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4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5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8.xml" ContentType="application/vnd.openxmlformats-officedocument.presentationml.notesSlid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9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notesSlides/notesSlide10.xml" ContentType="application/vnd.openxmlformats-officedocument.presentationml.notesSlide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notesSlides/notesSlide11.xml" ContentType="application/vnd.openxmlformats-officedocument.presentationml.notesSlide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notesSlides/notesSlide12.xml" ContentType="application/vnd.openxmlformats-officedocument.presentationml.notesSlide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notesSlides/notesSlide13.xml" ContentType="application/vnd.openxmlformats-officedocument.presentationml.notesSlide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notesSlides/notesSlide14.xml" ContentType="application/vnd.openxmlformats-officedocument.presentationml.notesSlide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notesSlides/notesSlide15.xml" ContentType="application/vnd.openxmlformats-officedocument.presentationml.notesSlide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notesSlides/notesSlide16.xml" ContentType="application/vnd.openxmlformats-officedocument.presentationml.notesSlide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notesSlides/notesSlide17.xml" ContentType="application/vnd.openxmlformats-officedocument.presentationml.notesSlide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notesSlides/notesSlide18.xml" ContentType="application/vnd.openxmlformats-officedocument.presentationml.notesSlide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notesSlides/notesSlide19.xml" ContentType="application/vnd.openxmlformats-officedocument.presentationml.notesSlide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notesSlides/notesSlide20.xml" ContentType="application/vnd.openxmlformats-officedocument.presentationml.notesSlide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notesSlides/notesSlide21.xml" ContentType="application/vnd.openxmlformats-officedocument.presentationml.notesSlide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notesSlides/notesSlide22.xml" ContentType="application/vnd.openxmlformats-officedocument.presentationml.notesSlide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notesSlides/notesSlide23.xml" ContentType="application/vnd.openxmlformats-officedocument.presentationml.notesSlide+xml"/>
  <Override PartName="/ppt/ink/ink1.xml" ContentType="application/inkml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notesSlides/notesSlide24.xml" ContentType="application/vnd.openxmlformats-officedocument.presentationml.notesSlide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notesSlides/notesSlide25.xml" ContentType="application/vnd.openxmlformats-officedocument.presentationml.notesSlide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notesSlides/notesSlide26.xml" ContentType="application/vnd.openxmlformats-officedocument.presentationml.notesSlide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notesSlides/notesSlide27.xml" ContentType="application/vnd.openxmlformats-officedocument.presentationml.notesSlide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notesSlides/notesSlide28.xml" ContentType="application/vnd.openxmlformats-officedocument.presentationml.notesSlide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notesSlides/notesSlide29.xml" ContentType="application/vnd.openxmlformats-officedocument.presentationml.notesSlide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notesSlides/notesSlide30.xml" ContentType="application/vnd.openxmlformats-officedocument.presentationml.notesSlide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notesSlides/notesSlide31.xml" ContentType="application/vnd.openxmlformats-officedocument.presentationml.notesSlide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notesSlides/notesSlide32.xml" ContentType="application/vnd.openxmlformats-officedocument.presentationml.notesSlide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notesSlides/notesSlide33.xml" ContentType="application/vnd.openxmlformats-officedocument.presentationml.notesSlide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notesSlides/notesSlide34.xml" ContentType="application/vnd.openxmlformats-officedocument.presentationml.notesSlide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notesSlides/notesSlide35.xml" ContentType="application/vnd.openxmlformats-officedocument.presentationml.notesSlide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notesSlides/notesSlide36.xml" ContentType="application/vnd.openxmlformats-officedocument.presentationml.notesSlide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notesSlides/notesSlide37.xml" ContentType="application/vnd.openxmlformats-officedocument.presentationml.notesSlide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notesSlides/notesSlide38.xml" ContentType="application/vnd.openxmlformats-officedocument.presentationml.notesSlide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notesSlides/notesSlide39.xml" ContentType="application/vnd.openxmlformats-officedocument.presentationml.notesSlide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notesSlides/notesSlide40.xml" ContentType="application/vnd.openxmlformats-officedocument.presentationml.notesSlide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notesSlides/notesSlide41.xml" ContentType="application/vnd.openxmlformats-officedocument.presentationml.notesSlide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notesSlides/notesSlide42.xml" ContentType="application/vnd.openxmlformats-officedocument.presentationml.notesSlide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notesSlides/notesSlide43.xml" ContentType="application/vnd.openxmlformats-officedocument.presentationml.notesSlide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notesSlides/notesSlide44.xml" ContentType="application/vnd.openxmlformats-officedocument.presentationml.notesSlide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notesSlides/notesSlide45.xml" ContentType="application/vnd.openxmlformats-officedocument.presentationml.notesSlide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notesSlides/notesSlide46.xml" ContentType="application/vnd.openxmlformats-officedocument.presentationml.notesSlide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notesSlides/notesSlide47.xml" ContentType="application/vnd.openxmlformats-officedocument.presentationml.notesSlide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notesSlides/notesSlide48.xml" ContentType="application/vnd.openxmlformats-officedocument.presentationml.notesSlide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notesSlides/notesSlide49.xml" ContentType="application/vnd.openxmlformats-officedocument.presentationml.notesSlide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notesSlides/notesSlide50.xml" ContentType="application/vnd.openxmlformats-officedocument.presentationml.notesSlide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notesSlides/notesSlide51.xml" ContentType="application/vnd.openxmlformats-officedocument.presentationml.notesSlide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notesSlides/notesSlide52.xml" ContentType="application/vnd.openxmlformats-officedocument.presentationml.notesSlide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notesSlides/notesSlide53.xml" ContentType="application/vnd.openxmlformats-officedocument.presentationml.notesSlide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notesSlides/notesSlide54.xml" ContentType="application/vnd.openxmlformats-officedocument.presentationml.notesSlide+xml"/>
  <Override PartName="/ppt/ink/ink2.xml" ContentType="application/inkml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259" r:id="rId3"/>
    <p:sldId id="305" r:id="rId4"/>
    <p:sldId id="302" r:id="rId5"/>
    <p:sldId id="303" r:id="rId6"/>
    <p:sldId id="301" r:id="rId7"/>
    <p:sldId id="304" r:id="rId8"/>
    <p:sldId id="257" r:id="rId9"/>
    <p:sldId id="306" r:id="rId10"/>
    <p:sldId id="307" r:id="rId11"/>
    <p:sldId id="308" r:id="rId12"/>
    <p:sldId id="331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20" r:id="rId25"/>
    <p:sldId id="321" r:id="rId26"/>
    <p:sldId id="322" r:id="rId27"/>
    <p:sldId id="332" r:id="rId28"/>
    <p:sldId id="323" r:id="rId29"/>
    <p:sldId id="258" r:id="rId30"/>
    <p:sldId id="261" r:id="rId31"/>
    <p:sldId id="262" r:id="rId32"/>
    <p:sldId id="325" r:id="rId33"/>
    <p:sldId id="263" r:id="rId34"/>
    <p:sldId id="294" r:id="rId35"/>
    <p:sldId id="356" r:id="rId36"/>
    <p:sldId id="298" r:id="rId37"/>
    <p:sldId id="324" r:id="rId38"/>
    <p:sldId id="264" r:id="rId39"/>
    <p:sldId id="333" r:id="rId40"/>
    <p:sldId id="296" r:id="rId41"/>
    <p:sldId id="295" r:id="rId42"/>
    <p:sldId id="297" r:id="rId43"/>
    <p:sldId id="266" r:id="rId44"/>
    <p:sldId id="326" r:id="rId45"/>
    <p:sldId id="327" r:id="rId46"/>
    <p:sldId id="328" r:id="rId47"/>
    <p:sldId id="347" r:id="rId48"/>
    <p:sldId id="329" r:id="rId49"/>
    <p:sldId id="349" r:id="rId50"/>
    <p:sldId id="357" r:id="rId51"/>
    <p:sldId id="348" r:id="rId52"/>
    <p:sldId id="351" r:id="rId53"/>
    <p:sldId id="358" r:id="rId54"/>
    <p:sldId id="350" r:id="rId55"/>
    <p:sldId id="353" r:id="rId56"/>
    <p:sldId id="359" r:id="rId57"/>
    <p:sldId id="352" r:id="rId58"/>
    <p:sldId id="267" r:id="rId59"/>
    <p:sldId id="268" r:id="rId60"/>
    <p:sldId id="355" r:id="rId61"/>
    <p:sldId id="354" r:id="rId62"/>
    <p:sldId id="278" r:id="rId63"/>
    <p:sldId id="279" r:id="rId64"/>
    <p:sldId id="280" r:id="rId65"/>
    <p:sldId id="281" r:id="rId66"/>
    <p:sldId id="282" r:id="rId67"/>
    <p:sldId id="334" r:id="rId68"/>
    <p:sldId id="286" r:id="rId6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4" autoAdjust="0"/>
    <p:restoredTop sz="94608" autoAdjust="0"/>
  </p:normalViewPr>
  <p:slideViewPr>
    <p:cSldViewPr>
      <p:cViewPr varScale="1">
        <p:scale>
          <a:sx n="65" d="100"/>
          <a:sy n="65" d="100"/>
        </p:scale>
        <p:origin x="-4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0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.07599" units="1/cm"/>
          <inkml:channelProperty channel="Y" name="resolution" value="1000.60571" units="1/cm"/>
          <inkml:channelProperty channel="F" name="resolution" value="3.92127E-7" units="1/dev"/>
        </inkml:channelProperties>
      </inkml:inkSource>
      <inkml:timestamp xml:id="ts0" timeString="2013-02-19T19:04:23.02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2764 7942 4,'6'-27'7,"-6"27"-1,2-19-2,-2 19-1,0-23 1,0 23 0,-6-29 1,6 29 1,-23-28 0,23 28 0,-36-23-1,17 19 0,-10-4-1,1 14-1,-7 5-2,-3 5 0,-2 9-1,-6 9 0,0 3-1,-2 5 1,1 6 0,3 0 0,0 2 0,6 0 0,-1 2 0,7 3 0,-4-5-1,7-2 1,2 2 0,6-2 0,2 2-1,9 0 0,7-2 1,10 2-1,7 0 1,5 7-1,6 1 1,1 1-1,1 1 1,2-4 0,3 1 0,1-5 0,9-2 1,2-6-1,9-4 1,10-9 0,6-6 0,9-2 0,-3-11 1,5-1-1,-3-7 0,3 0 0,-9-6 0,1 0 0,-9-4 0,0-3 0,-9-5 0,3-5 2,-13-10-1,4-5 0,-8-14 1,-2-6 0,-7-17 0,-1 4 0,-9-16 1,2 10-1,-11-15 0,-1 9-1,-7-7 0,-2 11 0,-6 2-1,-2 6 0,-11 3 0,-2 1-1,-11 5 2,-5 7-2,-11 5 1,-5 5-1,-5 1 1,-3-2-1,-2 9 1,9 2-2,12 12-2,2-6-2,38 25-6,-29-2-19,29 2-3,27 14-1</inkml:trace>
  <inkml:trace contextRef="#ctx0" brushRef="#br0" timeOffset="1465.2977">3173 9294 3,'-2'21'7,"-7"8"2,1-2-1,-5 13 0,1-7-2,-1 11 1,-2-6-3,5 8 1,1-2-3,11 4-1,3 0-1,7 4 0,3 2 0,6 2-1,2 3 1,6 1-1,5 1 1,2 1-1,1 1 1,1 2 0,2 4 0,-2 0 0,2 1 1,-1 6-1,6-5 1,-6 2-1,8-2 0,-1-5 1,4-3-1,0-5 0,1 1 1,-3-9 0,0 0 0,3 0 0,-7-4 0,4 0 0,-2-8 0,4 3-1,-3-5 1,1 1-1,-4-7 0,-2-7 0,-9-3 0,-1-3 1,-11-4 1,2-5-1,-23-8 2,27 10-1,-27-10 0,21 7 0,-21-7 0,21 2 1,-21-2-2,0 0 0,23 2-1,-23-2 1,0 0-1,0 0 0,0 0 0,0 0 0,0 0 1,19 8-1,-19-8 0,0 0 0,6 19 0,-6-19 0,11 27-1,-3-8 1,3 2 0,1 6 0,1 2 0,2 7 0,1-1 0,1 3 1,4 3-2,-4 3 2,6 2-1,-2-2 0,2 0 0,-2 2 0,-2-5 0,0 3 0,-5-4 0,5 6 1,-8 2-1,1 8 0,-3-2 1,-1 7-1,1 0 1,-3-1-1,0-4 1,0 1-2,3-11 2,-3-5-1,5-1 0,-3-7 0,7 3 0,-3-3 1,3 3-1,2-1 0,0 1 1,1-1-1,1-3 0,2-3 0,-4-4 1,2-2-1,-4-2 0,-3-3 0,-12-18 0,25 32 1,-25-32-1,26 29 0,-26-29 0,23 25 0,-23-25 0,19 15 0,-19-15 0,0 0-1,0 0 0,0 0 1,0 0-1,21 25 1,-21-25-1,12 27 1,-1-8 0,-1 1-1,3 8-2,-7-10-10,-6-18-16,34 46-3</inkml:trace>
  <inkml:trace contextRef="#ctx0" brushRef="#br0" timeOffset="2422.1665">5476 12953 9,'-52'10'14,"-1"5"-3,-8 2-2,7 8-2,-5-2-2,2 8-1,1-2-1,3 7 0,3-5-1,6 2 1,2 1-2,6 5-1,3-3 1,3 1-1,3-1 0,4 4 1,2-5-1,4 9 1,3 4 0,9 0 1,10 4-1,5 7-1,7-1 1,12 5 0,3-5 0,10 0-2,0-7 2,2-1-3,2-7 3,2-3 0,0-2-1,1-5 1,-3 3 0,4-3 1,-2-2-1,7 3 1,4-1-2,3 0 1,6 1 0,3-3-1,2-4 1,5-2-1,0-6 1,1-8 0,-7-9 0,7-7 0,-7-9 1,-3 1-1,-4-16 1,-2 2 0,-11-8-1,-3-3 0,-12-10 0,-9 0 1,-14-11 0,-3 1-1,-15-5 2,2-1 0,-9 1-1,3 3 0,-3-1 0,1 7 0,-3 0-1,-2-1 1,-3 1-1,-8 0-1,-5-5 1,-11 1-1,-13 2 1,-8-1-1,-12 7 0,-13 10 0,-9 9 0,-8 8-1,-2 13-1,-8 1-1,14 22-6,-16-1-25,20-1-1,26 1-1</inkml:trace>
  <inkml:trace contextRef="#ctx0" brushRef="#br0" timeOffset="6789.0849">2841 10632 4,'-27'-25'10,"27"25"-1,-30-15 0,30 15-3,-25-14-1,25 14 1,-31-17-1,31 17 2,-36-19-1,15 15 0,-14-15 0,3 13 1,-12-11-1,10 13-1,-10-8 0,11 10-1,-5-1-1,13 16-1,-4 6 0,10 14-2,-7 9 0,1 10 0,-6 4-1,-3 7 1,-6 0-1,-2-7 2,3 2-2,-3-7 1,6-3-1,5-3 1,3 1 1,7 2-2,9 0 2,3 9-3,7 3 3,6 9-2,7 6 2,6 3-2,10 7 0,0 3 0,13 1 0,0-5 1,12-5-1,-1-6 1,14-8-1,0-9 1,10-12-1,5-8 2,2-13-1,0-11 1,-1-12-1,3-12 2,-10-15-1,1-9 0,-14-16 1,0-7-1,-15-14 2,5-4-2,-12-11 2,1-1-1,-4-9 0,-3 4 0,-5-2-1,-3 0 0,-4 4-1,-6 4 2,-9 3-2,-8 5 1,-13 3-2,-8 0 2,-15 8-1,-8 2 1,-13 3 0,-6 1-2,-2 9 1,-2 4-2,8 16 0,-4-1-3,23 20-1,-10-10-7,33 33-10,-11 5-11,3 6 0</inkml:trace>
  <inkml:trace contextRef="#ctx0" brushRef="#br0" timeOffset="7925.1106">2069 11636 0,'0'0'6,"-12"25"0,12-25 0,-36 44-1,15-15-1,-11 6-1,-1 9 1,-7 0 0,2 10 0,0-3-1,1 5 0,3-2-2,1 5 1,5-3-1,7 2 1,-8 3 0,6 1 0,-9 1 0,5 2-2,-6 0 3,-1 1-3,-2-3 2,3-3-3,3 1 1,5-7 0,4 3 0,7-5 0,3 6 0,5 1 0,2 3 0,-1 3 1,1 2-1,2 4 1,-2-4-1,0 3 1,2-3 0,-3 0 2,10-4-2,1-3 2,2-6-2,7 1 1,2-7 0,4 2-1,-2-8 1,14 3-2,-8-3 2,9 0-2,6 4 0,0-2 1,4 2-2,6 0-1,-6 4 1,4-4 1,1 2-1,-1-3 0,-8 1 2,6-2-2,-4-2 2,-2 2 0,2-7 0,0 7 1,4-6-1,-2 4 1,6-5-1,3 3 0,-1 1 0,1 3 1,-3-4-1,-2 4-1,-8-5 1,2 7 0,-13-4 0,1 2-1,-7-4 1,2-1-1,-2-1 0,2-5 1,-4-1 0,0-7-1,-2-5 1,-19-20 0,25 30-1,-25-30 1,9 27 0,-9-27 0,-11 37-1,5-12 1,2 3-1,-1-1 0,3 4 0,0-8-2,8 2-1,-6-25-4,15 33-4,-15-33-5,0 0-14,0 0-3</inkml:trace>
  <inkml:trace contextRef="#ctx0" brushRef="#br0" timeOffset="8768.8634">3112 15662 12,'-42'-2'7,"-6"2"-2,1 2-1,-1 8 0,2 5-1,-4 6 0,1 8-1,-1 0 2,-2 9-1,1 2 0,-1 8 2,-9-7 0,4 16 0,-10-11-1,8 12 1,-6-4-1,15 11 1,-7 0 0,18 2-2,1 3-1,13 6-1,-1-1 0,14 4 0,-1 2 0,5-1-1,2-7 0,10 2 1,-2-6-1,10-4 0,12-3 0,3-3 0,17-7 0,6-4 0,17-6 1,9-9 0,12-12 0,6-11 0,3-22 1,6-13 0,-1-21-1,5-9 1,-8-16 0,6-4-2,-6-12 2,3-3-1,-16-4 0,-4-4-1,-21-2 0,-15 0 1,-25-3 0,-27 5 0,-34 2-1,-25 6 0,-32 9 1,-26 16-1,-24 13 0,-31 8-2,-9 26-5,-17 3-23,-3 13-4,9 19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.07599" units="1/cm"/>
          <inkml:channelProperty channel="Y" name="resolution" value="1000.60571" units="1/cm"/>
          <inkml:channelProperty channel="F" name="resolution" value="3.92127E-7" units="1/dev"/>
        </inkml:channelProperties>
      </inkml:inkSource>
      <inkml:timestamp xml:id="ts0" timeString="2013-02-19T23:55:31.7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3866 8307 1,'0'0'5,"-15"4"-1,15-4 1,-22 4-1,12-1 1,-6-2 0,3 2 0,-3-2-1,1 2 0,-3-1-1,2 1-1,-2 0 0,-1 1 0,-1 0-1,2-1 0,-5 1 0,2 0 0,-2-1 0,-2 4 0,2-4 0,-1 3 1,2-3-1,0 3 0,-1 0 1,2 1-1,0 1 0,1 0-1,-1 3 0,-1 0 0,-1 4-1,-2 0 1,0 3 0,-5 1-1,0 1 1,-3 0 0,-1 0 0,0 0 1,2 0-1,1-2 0,1 1-1,3 1 1,1 1 0,4 2 0,-1 3 0,1 3-1,-2 0 0,1 2 0,-2-3 2,1 2-2,2-6 1,1-1 0,4-5 0,1-1 1,4 1-1,2 0 0,4 3-1,1 2 1,2 6 0,-1-2 0,2 8-1,-2-2 1,-3 2 1,2-2-1,-3-1 1,1-1-1,-1-4 0,2 1 0,1-4 1,3 2-1,5 0-1,3 1 2,2 3-2,1 2 1,2 1 0,-2 2 0,0 1-1,-2 0 1,-3-2 1,-2 1-1,-3-3 1,0-2 0,-2 1-1,2-3 1,1 2 0,0 0 0,3 1-1,-1 2 1,3 1-1,-2 2 0,2-1 0,-2 4 1,1-2 0,-3-1-1,0-2 1,-1-3 0,1-2 0,0-2 0,0-3 0,3 1 0,1-5-1,4 6 0,-2-1 1,6 6-1,-3-1 0,3 3 0,-3 0 0,3-3 0,-4 1 0,0-3 0,-1-3 0,1-2 0,0-1 0,-1-1 0,2 0 0,0 4 1,1 0-1,1 4 0,2 3 1,-3 2-1,4 1 1,-3-1-1,1-3 0,-2-1 0,-1-4 1,0-2-1,-2-7 0,1-2 1,-2-2-1,4 1 0,-1-2 1,1 3-1,4 1 2,0 2-2,1 3 0,2 0 1,1 0-1,-3-1 0,0-1 0,-1-2 0,-2-2 0,-1-4 0,-12-11 0,17 16 1,-17-16-1,16 17 0,-6-6 0,1 0 0,1 2 0,2 2 0,0 0 0,1 1 0,0-2 0,-1 1 1,-2-2-1,1 1 0,1-4-1,-2 1 1,0 0 0,-1-2 0,0 1 0,2 0 0,-1-1-1,2 1 1,-6 1 0,3-2 0,-11-9 0,20 17 0,-20-17 0,16 17 1,-16-17-1,14 12 0,-14-12 0,12 9 0,-12-9 0,0 0 1,12 9-1,-12-9 0,12 10 0,-12-10-1,16 11 1,-16-11 0,19 12 0,-19-12 0,18 11 0,-18-11 0,13 6 0,-13-6 0,0 0 1,0 0-1,0 0 1,10 5-1,-10-5 1,0 0-1,0 0 0,0 0 0,0 0 0,0 0 0,0 0-1,10 11 1,-10-11-2,0 0-2,15 16-1,-15-16-3,10 12-4,-10-12-7,0 0-11</inkml:trace>
  <inkml:trace contextRef="#ctx0" brushRef="#br0" timeOffset="2261.0101">4258 11602 26,'-12'-7'11,"12"7"0,-12-6 0,1 0-2,11 6-2,-19-4-1,19 4-2,-26-4 0,13 5 0,-6-3-1,2 4 0,-6-2 0,5 5 0,-4-1-1,1 2-1,-2 1 0,2 4 0,-2 1 0,-1 2-1,2 5 1,-2-2-2,1 3 1,1 2 0,0-3 0,2 2 0,2-3-1,0 0 1,2-6 0,1 3 0,-2-3 0,0-1 0,1-1 0,0-2 0,-1 1 1,2-3-1,1-1 0,1 1 0,1-1 0,12-5 0,-19 9 0,19-9 0,-21 10 0,9-3 0,-2 3 0,-4 1 1,3 1-2,-5 0 2,0 6-1,1-2 0,0 2 0,2-1 1,1 3-1,4-1-1,-2 4 2,4 0-1,0 0-1,1 3 1,0 0 0,1-1 0,0 0 0,1 1-1,1-3 1,1-1 0,4-2-1,2 0 0,4 2 1,0-1-2,3 1 2,1 1-1,1 0 0,1 0 0,0 0 1,1-1 0,2-3-1,0 2 1,2-2 0,2-1 0,0 1-1,2-2 1,0 0-1,2 0 1,-2 3 0,4 1 0,0 0 0,0 2 0,3 0 0,0 0 1,1-3-1,0 0 0,1-3 0,-1-3 0,0 1 0,-1-6 0,1 2 0,-1-1 0,3 2 0,2-1 0,0 2 1,2 0-1,-1-1 0,2 2 0,-1-1 0,2-1 0,-3-1 0,-2-2 0,-2-1-1,-1-1 1,-2-2 0,-1-2 0,-3-1 0,-3 1 0,2-2 0,0-1 0,0 1 0,4-2 1,1 2-1,2-2 0,2 0 0,1-2 0,0 1 0,1-1 0,-1-5 1,-4 0-1,-1-3 0,-1 0 0,-5-3 0,1 0 0,-1-1 0,0 1 0,0-1 0,1 2 0,0 1 0,-1 0 0,-3 3 0,-4 2 0,-1-1 1,-2 3 0,-10 5 0,10-6 1,-10 6-1,0 0 0,0 0 1,6-11-1,-6 11 0,3-10-1,-3 10 1,3-14-1,-3 14 0,5-10 0,-5 10 1,0 0-1,3-12 0,-3 12 0,0 0 0,2-18 0,0 6 0,-1-3 0,0-5 0,1-1-1,-1-7 1,2-2 0,0-4 0,1 1-1,0-5 1,1 1 1,0-1-1,-1 1 1,0 0-1,-2 3 1,-1 2-1,-1 2 2,-3 3-2,-1 1 0,-2 1 1,1 1-1,-4 1 1,4 2-1,-3-1 1,-3 0-1,1 3 1,-2 1-1,-2 1 1,0 3-1,-3 0 1,-2 0-1,0 1 0,-1 2 0,-2 1 1,0 0-1,-1-1 0,0 1 0,1 1 0,0-2 0,2 1 0,3-1 0,2-1 0,2 0 0,1 2 0,3-1 0,-1 1 0,-1 0 1,-1 0 0,1 2 0,-4 0 0,-1 4 0,-4-2 0,0 1 0,-4 0 0,1 2-1,-3 0 1,1 2-1,-2-2 0,0 1 1,1-1-1,-1 0 0,-1 2 1,1 0-1,0 0 0,-1 0 0,2 1 1,1 0-1,3 1 0,1 0 0,4 0 0,3-1 0,1 1-1,13-1 1,-17 4-1,17-4 0,-14 1 1,14-1-1,-13 1 0,13-1-1,0 0-1,-15 0-2,15 0-4,0 0-8,0 0-20,12 5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918EC5B-4F17-4EC0-BD7C-E2E03DD73CFE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A26FFC1-1769-469F-819B-CC1BE84C7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26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65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9" y="4560889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651" tIns="48325" rIns="96651" bIns="4832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3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7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0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2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/>
              <a:t>0x 00 0111</a:t>
            </a:r>
          </a:p>
          <a:p>
            <a:r>
              <a:rPr lang="en-US"/>
              <a:t>0x 10 0010</a:t>
            </a:r>
          </a:p>
          <a:p>
            <a:r>
              <a:rPr lang="en-US"/>
              <a:t>And = 10</a:t>
            </a:r>
          </a:p>
          <a:p>
            <a:r>
              <a:rPr lang="en-US"/>
              <a:t>Nand = 11111 1101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4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8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0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2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4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6312" y="4560889"/>
            <a:ext cx="5359401" cy="43164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5557" tIns="47779" rIns="95557" bIns="4777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4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845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3775" cy="360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84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5804" y="4560899"/>
            <a:ext cx="5358617" cy="431627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5554" tIns="47777" rIns="95554" bIns="47777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4438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2393"/>
            <a:ext cx="5346999" cy="43326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2" tIns="45706" rIns="91412" bIns="45706"/>
          <a:lstStyle/>
          <a:p>
            <a:pPr defTabSz="966526">
              <a:defRPr/>
            </a:pPr>
            <a:r>
              <a:rPr lang="en-US" baseline="0" dirty="0" smtClean="0"/>
              <a:t>assumes (WE=0 implies </a:t>
            </a:r>
            <a:r>
              <a:rPr lang="en-US" baseline="0" dirty="0" err="1" smtClean="0"/>
              <a:t>rD</a:t>
            </a:r>
            <a:r>
              <a:rPr lang="en-US" baseline="0" dirty="0" smtClean="0"/>
              <a:t>=0) everywhere, similar for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needed, </a:t>
            </a:r>
            <a:r>
              <a:rPr lang="en-US" baseline="0" dirty="0" err="1" smtClean="0"/>
              <a:t>rB</a:t>
            </a:r>
            <a:r>
              <a:rPr lang="en-US" baseline="0" dirty="0" smtClean="0"/>
              <a:t> needed (can ensure this in ID stage)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4438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2393"/>
            <a:ext cx="5346999" cy="43326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2" tIns="45706" rIns="91412" bIns="45706"/>
          <a:lstStyle/>
          <a:p>
            <a:pPr defTabSz="966526">
              <a:defRPr/>
            </a:pPr>
            <a:r>
              <a:rPr lang="en-US" baseline="0" dirty="0" smtClean="0"/>
              <a:t>assumes (WE=0 implies </a:t>
            </a:r>
            <a:r>
              <a:rPr lang="en-US" baseline="0" dirty="0" err="1" smtClean="0"/>
              <a:t>rD</a:t>
            </a:r>
            <a:r>
              <a:rPr lang="en-US" baseline="0" dirty="0" smtClean="0"/>
              <a:t>=0) everywhere, similar for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needed, </a:t>
            </a:r>
            <a:r>
              <a:rPr lang="en-US" baseline="0" dirty="0" err="1" smtClean="0"/>
              <a:t>rB</a:t>
            </a:r>
            <a:r>
              <a:rPr lang="en-US" baseline="0" dirty="0" smtClean="0"/>
              <a:t> needed (can ensure this in ID stage)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4438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2393"/>
            <a:ext cx="5346999" cy="43326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2" tIns="45706" rIns="91412" bIns="45706"/>
          <a:lstStyle/>
          <a:p>
            <a:pPr defTabSz="966526">
              <a:defRPr/>
            </a:pPr>
            <a:r>
              <a:rPr lang="en-US" baseline="0" dirty="0" smtClean="0"/>
              <a:t>assumes (WE=0 implies </a:t>
            </a:r>
            <a:r>
              <a:rPr lang="en-US" baseline="0" dirty="0" err="1" smtClean="0"/>
              <a:t>rD</a:t>
            </a:r>
            <a:r>
              <a:rPr lang="en-US" baseline="0" dirty="0" smtClean="0"/>
              <a:t>=0) everywhere, similar for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needed, </a:t>
            </a:r>
            <a:r>
              <a:rPr lang="en-US" baseline="0" dirty="0" err="1" smtClean="0"/>
              <a:t>rB</a:t>
            </a:r>
            <a:r>
              <a:rPr lang="en-US" baseline="0" dirty="0" smtClean="0"/>
              <a:t> needed (can ensure this in ID stage)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ctr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4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pPr defTabSz="966526">
              <a:defRPr/>
            </a:pPr>
            <a:r>
              <a:rPr lang="en-US" dirty="0">
                <a:solidFill>
                  <a:schemeClr val="accent4"/>
                </a:solidFill>
                <a:latin typeface="Calibri" pitchFamily="34" charset="0"/>
                <a:cs typeface="Arial" pitchFamily="34" charset="0"/>
              </a:rPr>
              <a:t>Nothing: Modify ISA to match implementation</a:t>
            </a:r>
          </a:p>
          <a:p>
            <a:pPr defTabSz="966526">
              <a:defRPr/>
            </a:pPr>
            <a:r>
              <a:rPr lang="en-US" dirty="0">
                <a:solidFill>
                  <a:schemeClr val="accent4"/>
                </a:solidFill>
                <a:latin typeface="Calibri" pitchFamily="34" charset="0"/>
                <a:cs typeface="Arial" pitchFamily="34" charset="0"/>
              </a:rPr>
              <a:t>Stall: Pause current and all subsequent instruction</a:t>
            </a:r>
          </a:p>
          <a:p>
            <a:pPr defTabSz="966526">
              <a:defRPr/>
            </a:pPr>
            <a:r>
              <a:rPr lang="en-US" dirty="0">
                <a:solidFill>
                  <a:schemeClr val="accent4"/>
                </a:solidFill>
                <a:latin typeface="Calibri" pitchFamily="34" charset="0"/>
                <a:cs typeface="Arial" pitchFamily="34" charset="0"/>
              </a:rPr>
              <a:t>Forward/Bypass: Steal correct value from elsewhere in pipeline</a:t>
            </a:r>
          </a:p>
          <a:p>
            <a:pPr lvl="0">
              <a:buFont typeface="Arial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4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pPr defTabSz="966526">
              <a:defRPr/>
            </a:pPr>
            <a:r>
              <a:rPr lang="en-US" dirty="0">
                <a:solidFill>
                  <a:schemeClr val="accent4"/>
                </a:solidFill>
                <a:latin typeface="Calibri" pitchFamily="34" charset="0"/>
                <a:cs typeface="Arial" pitchFamily="34" charset="0"/>
              </a:rPr>
              <a:t>Nothing: Modify ISA to match implementation</a:t>
            </a:r>
          </a:p>
          <a:p>
            <a:pPr defTabSz="966526">
              <a:defRPr/>
            </a:pPr>
            <a:r>
              <a:rPr lang="en-US" dirty="0">
                <a:solidFill>
                  <a:schemeClr val="accent4"/>
                </a:solidFill>
                <a:latin typeface="Calibri" pitchFamily="34" charset="0"/>
                <a:cs typeface="Arial" pitchFamily="34" charset="0"/>
              </a:rPr>
              <a:t>Stall: Pause current and all subsequent instruction</a:t>
            </a:r>
          </a:p>
          <a:p>
            <a:pPr defTabSz="966526">
              <a:defRPr/>
            </a:pPr>
            <a:r>
              <a:rPr lang="en-US" dirty="0">
                <a:solidFill>
                  <a:schemeClr val="accent4"/>
                </a:solidFill>
                <a:latin typeface="Calibri" pitchFamily="34" charset="0"/>
                <a:cs typeface="Arial" pitchFamily="34" charset="0"/>
              </a:rPr>
              <a:t>Forward/Bypass: Steal correct value from elsewhere in pipeline</a:t>
            </a:r>
          </a:p>
          <a:p>
            <a:pPr lvl="0">
              <a:buFont typeface="Arial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4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pPr defTabSz="966526">
              <a:defRPr/>
            </a:pPr>
            <a:r>
              <a:rPr lang="en-US" dirty="0">
                <a:solidFill>
                  <a:schemeClr val="accent4"/>
                </a:solidFill>
                <a:latin typeface="Calibri" pitchFamily="34" charset="0"/>
                <a:cs typeface="Arial" pitchFamily="34" charset="0"/>
              </a:rPr>
              <a:t>Nothing: Modify ISA to match implementation</a:t>
            </a:r>
          </a:p>
          <a:p>
            <a:pPr defTabSz="966526">
              <a:defRPr/>
            </a:pPr>
            <a:r>
              <a:rPr lang="en-US" dirty="0">
                <a:solidFill>
                  <a:schemeClr val="accent4"/>
                </a:solidFill>
                <a:latin typeface="Calibri" pitchFamily="34" charset="0"/>
                <a:cs typeface="Arial" pitchFamily="34" charset="0"/>
              </a:rPr>
              <a:t>Stall: Pause current and all subsequent instruction</a:t>
            </a:r>
          </a:p>
          <a:p>
            <a:pPr defTabSz="966526">
              <a:defRPr/>
            </a:pPr>
            <a:r>
              <a:rPr lang="en-US" dirty="0">
                <a:solidFill>
                  <a:schemeClr val="accent4"/>
                </a:solidFill>
                <a:latin typeface="Calibri" pitchFamily="34" charset="0"/>
                <a:cs typeface="Arial" pitchFamily="34" charset="0"/>
              </a:rPr>
              <a:t>Forward/Bypass: Steal correct value from elsewhere in pipeline</a:t>
            </a:r>
          </a:p>
          <a:p>
            <a:pPr lvl="0">
              <a:buFont typeface="Arial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4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6312" y="4560889"/>
            <a:ext cx="5359401" cy="43164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5548" tIns="47775" rIns="95548" bIns="47775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prev</a:t>
            </a:r>
            <a:r>
              <a:rPr lang="en-US" baseline="0" dirty="0" smtClean="0"/>
              <a:t> slide:</a:t>
            </a:r>
          </a:p>
          <a:p>
            <a:r>
              <a:rPr lang="en-US" dirty="0" smtClean="0"/>
              <a:t>Q:</a:t>
            </a:r>
            <a:r>
              <a:rPr lang="en-US" baseline="0" dirty="0" smtClean="0"/>
              <a:t> what happens if branch in EX?</a:t>
            </a:r>
          </a:p>
          <a:p>
            <a:r>
              <a:rPr lang="en-US" baseline="0" dirty="0" smtClean="0"/>
              <a:t>A: bad stuff: we miss the branch</a:t>
            </a:r>
          </a:p>
          <a:p>
            <a:r>
              <a:rPr lang="en-US" baseline="0" dirty="0" smtClean="0"/>
              <a:t>So: lets try not to stall</a:t>
            </a:r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ctr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 dirty="0" smtClean="0"/>
              <a:t>find hazards first, then</a:t>
            </a:r>
            <a:r>
              <a:rPr lang="en-US" baseline="0" dirty="0" smtClean="0"/>
              <a:t> draw</a:t>
            </a:r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 dirty="0" smtClean="0"/>
              <a:t>find hazards first, then</a:t>
            </a:r>
            <a:r>
              <a:rPr lang="en-US" baseline="0" dirty="0" smtClean="0"/>
              <a:t> draw</a:t>
            </a:r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 dirty="0" smtClean="0"/>
              <a:t>draw control signals for /stall</a:t>
            </a:r>
          </a:p>
          <a:p>
            <a:r>
              <a:rPr lang="en-US" dirty="0" smtClean="0"/>
              <a:t>Q:</a:t>
            </a:r>
            <a:r>
              <a:rPr lang="en-US" baseline="0" dirty="0" smtClean="0"/>
              <a:t> what happens if branch in EX?</a:t>
            </a:r>
          </a:p>
          <a:p>
            <a:r>
              <a:rPr lang="en-US" baseline="0" dirty="0" smtClean="0"/>
              <a:t>A: bad stuff: we miss the branch</a:t>
            </a:r>
          </a:p>
          <a:p>
            <a:r>
              <a:rPr lang="en-US" baseline="0" dirty="0" smtClean="0"/>
              <a:t>So: lets try not to stall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 dirty="0" smtClean="0"/>
              <a:t>draw control signals for /stall</a:t>
            </a:r>
          </a:p>
          <a:p>
            <a:r>
              <a:rPr lang="en-US" dirty="0" smtClean="0"/>
              <a:t>Q:</a:t>
            </a:r>
            <a:r>
              <a:rPr lang="en-US" baseline="0" dirty="0" smtClean="0"/>
              <a:t> what happens if branch in EX?</a:t>
            </a:r>
          </a:p>
          <a:p>
            <a:r>
              <a:rPr lang="en-US" baseline="0" dirty="0" smtClean="0"/>
              <a:t>A: bad stuff: we miss the branch</a:t>
            </a:r>
          </a:p>
          <a:p>
            <a:r>
              <a:rPr lang="en-US" baseline="0" dirty="0" smtClean="0"/>
              <a:t>So: lets try not to stall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 dirty="0" smtClean="0"/>
              <a:t>draw control signals for /stall</a:t>
            </a:r>
          </a:p>
          <a:p>
            <a:r>
              <a:rPr lang="en-US" dirty="0" smtClean="0"/>
              <a:t>Q:</a:t>
            </a:r>
            <a:r>
              <a:rPr lang="en-US" baseline="0" dirty="0" smtClean="0"/>
              <a:t> what happens if branch in EX?</a:t>
            </a:r>
          </a:p>
          <a:p>
            <a:r>
              <a:rPr lang="en-US" baseline="0" dirty="0" smtClean="0"/>
              <a:t>A: bad stuff: we miss the branch</a:t>
            </a:r>
          </a:p>
          <a:p>
            <a:r>
              <a:rPr lang="en-US" baseline="0" dirty="0" smtClean="0"/>
              <a:t>So: lets try not to stall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prev</a:t>
            </a:r>
            <a:r>
              <a:rPr lang="en-US" baseline="0" dirty="0" smtClean="0"/>
              <a:t> slide:</a:t>
            </a:r>
          </a:p>
          <a:p>
            <a:r>
              <a:rPr lang="en-US" dirty="0" smtClean="0"/>
              <a:t>Q:</a:t>
            </a:r>
            <a:r>
              <a:rPr lang="en-US" baseline="0" dirty="0" smtClean="0"/>
              <a:t> what happens if branch in EX?</a:t>
            </a:r>
          </a:p>
          <a:p>
            <a:r>
              <a:rPr lang="en-US" baseline="0" dirty="0" smtClean="0"/>
              <a:t>A: bad stuff: we miss the branch</a:t>
            </a:r>
          </a:p>
          <a:p>
            <a:r>
              <a:rPr lang="en-US" baseline="0" dirty="0" smtClean="0"/>
              <a:t>So: lets try not to stall</a:t>
            </a:r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4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pPr defTabSz="966526">
              <a:defRPr/>
            </a:pPr>
            <a:r>
              <a:rPr lang="en-US" dirty="0">
                <a:solidFill>
                  <a:schemeClr val="accent4"/>
                </a:solidFill>
                <a:latin typeface="Calibri" pitchFamily="34" charset="0"/>
                <a:cs typeface="Arial" pitchFamily="34" charset="0"/>
              </a:rPr>
              <a:t>Nothing: Modify ISA to match implementation</a:t>
            </a:r>
          </a:p>
          <a:p>
            <a:pPr defTabSz="966526">
              <a:defRPr/>
            </a:pPr>
            <a:r>
              <a:rPr lang="en-US" dirty="0">
                <a:solidFill>
                  <a:schemeClr val="accent4"/>
                </a:solidFill>
                <a:latin typeface="Calibri" pitchFamily="34" charset="0"/>
                <a:cs typeface="Arial" pitchFamily="34" charset="0"/>
              </a:rPr>
              <a:t>Stall: Pause current and all subsequent instruction</a:t>
            </a:r>
          </a:p>
          <a:p>
            <a:pPr defTabSz="966526">
              <a:defRPr/>
            </a:pPr>
            <a:r>
              <a:rPr lang="en-US" dirty="0">
                <a:solidFill>
                  <a:schemeClr val="accent4"/>
                </a:solidFill>
                <a:latin typeface="Calibri" pitchFamily="34" charset="0"/>
                <a:cs typeface="Arial" pitchFamily="34" charset="0"/>
              </a:rPr>
              <a:t>Forward/Bypass: Steal correct value from elsewhere in pipeline</a:t>
            </a:r>
          </a:p>
          <a:p>
            <a:pPr lvl="0">
              <a:buFont typeface="Arial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 dirty="0" smtClean="0"/>
              <a:t>draw control signals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40" y="4560889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42" tIns="48321" rIns="96642" bIns="4832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 dirty="0" smtClean="0"/>
              <a:t>draw control signals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4438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2394"/>
            <a:ext cx="5346999" cy="43326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04" tIns="45702" rIns="91404" bIns="45702"/>
          <a:lstStyle/>
          <a:p>
            <a:pPr defTabSz="966440">
              <a:defRPr/>
            </a:pPr>
            <a:r>
              <a:rPr lang="en-US" baseline="0" dirty="0" smtClean="0"/>
              <a:t>assumes (WE=0 implies </a:t>
            </a:r>
            <a:r>
              <a:rPr lang="en-US" baseline="0" dirty="0" err="1" smtClean="0"/>
              <a:t>rD</a:t>
            </a:r>
            <a:r>
              <a:rPr lang="en-US" baseline="0" dirty="0" smtClean="0"/>
              <a:t>=0) everywhere, similar for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needed, </a:t>
            </a:r>
            <a:r>
              <a:rPr lang="en-US" baseline="0" dirty="0" err="1" smtClean="0"/>
              <a:t>rB</a:t>
            </a:r>
            <a:r>
              <a:rPr lang="en-US" baseline="0" dirty="0" smtClean="0"/>
              <a:t> needed (can ensure this in ID stage)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 dirty="0" smtClean="0"/>
              <a:t>draw control signals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4438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2394"/>
            <a:ext cx="5346999" cy="43326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04" tIns="45702" rIns="91404" bIns="45702"/>
          <a:lstStyle/>
          <a:p>
            <a:pPr defTabSz="966440">
              <a:defRPr/>
            </a:pPr>
            <a:r>
              <a:rPr lang="en-US" baseline="0" dirty="0" smtClean="0"/>
              <a:t>assumes (WE=0 implies </a:t>
            </a:r>
            <a:r>
              <a:rPr lang="en-US" baseline="0" dirty="0" err="1" smtClean="0"/>
              <a:t>rD</a:t>
            </a:r>
            <a:r>
              <a:rPr lang="en-US" baseline="0" dirty="0" smtClean="0"/>
              <a:t>=0) everywhere, similar for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needed, </a:t>
            </a:r>
            <a:r>
              <a:rPr lang="en-US" baseline="0" dirty="0" err="1" smtClean="0"/>
              <a:t>rB</a:t>
            </a:r>
            <a:r>
              <a:rPr lang="en-US" baseline="0" dirty="0" smtClean="0"/>
              <a:t> needed (can ensure this in ID stage)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 dirty="0" smtClean="0"/>
              <a:t>draw control signals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 dirty="0" smtClean="0"/>
              <a:t>draw control signals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40" y="4560889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42" tIns="48321" rIns="96642" bIns="4832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 dirty="0" smtClean="0"/>
              <a:t>identify hazards then draw; if “or” had used</a:t>
            </a:r>
            <a:r>
              <a:rPr lang="en-US" baseline="0" dirty="0" smtClean="0"/>
              <a:t> r6, would have needed to stall</a:t>
            </a:r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 dirty="0" smtClean="0"/>
              <a:t>draw control signals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 hazards</a:t>
            </a:r>
            <a:endParaRPr lang="en-US" baseline="0" dirty="0" smtClean="0"/>
          </a:p>
          <a:p>
            <a:r>
              <a:rPr lang="en-US" baseline="0" dirty="0" smtClean="0"/>
              <a:t>be careful of store (no </a:t>
            </a:r>
            <a:r>
              <a:rPr lang="en-US" baseline="0" dirty="0" err="1" smtClean="0"/>
              <a:t>rD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be careful or r0 (never a hazard)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 hazards</a:t>
            </a:r>
            <a:endParaRPr lang="en-US" baseline="0" dirty="0" smtClean="0"/>
          </a:p>
          <a:p>
            <a:r>
              <a:rPr lang="en-US" baseline="0" dirty="0" smtClean="0"/>
              <a:t>be careful of store (no </a:t>
            </a:r>
            <a:r>
              <a:rPr lang="en-US" baseline="0" dirty="0" err="1" smtClean="0"/>
              <a:t>rD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be careful or r0 (never a hazard)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1: ISA tied to </a:t>
            </a:r>
            <a:r>
              <a:rPr lang="en-US" dirty="0" err="1" smtClean="0"/>
              <a:t>impl</a:t>
            </a:r>
            <a:r>
              <a:rPr lang="en-US" dirty="0" smtClean="0"/>
              <a:t>; messy </a:t>
            </a:r>
            <a:r>
              <a:rPr lang="en-US" dirty="0" err="1" smtClean="0"/>
              <a:t>asm</a:t>
            </a:r>
            <a:r>
              <a:rPr lang="en-US" dirty="0" smtClean="0"/>
              <a:t>; </a:t>
            </a:r>
            <a:r>
              <a:rPr lang="en-US" dirty="0" err="1" smtClean="0"/>
              <a:t>impl</a:t>
            </a:r>
            <a:r>
              <a:rPr lang="en-US" dirty="0" smtClean="0"/>
              <a:t> easy &amp; cheap; </a:t>
            </a:r>
            <a:r>
              <a:rPr lang="en-US" dirty="0" err="1" smtClean="0"/>
              <a:t>perf</a:t>
            </a:r>
            <a:r>
              <a:rPr lang="en-US" dirty="0" smtClean="0"/>
              <a:t> depends on </a:t>
            </a:r>
            <a:r>
              <a:rPr lang="en-US" dirty="0" err="1" smtClean="0"/>
              <a:t>asm</a:t>
            </a:r>
            <a:r>
              <a:rPr lang="en-US" dirty="0" smtClean="0"/>
              <a:t>.</a:t>
            </a:r>
          </a:p>
          <a:p>
            <a:r>
              <a:rPr lang="en-US" dirty="0" smtClean="0"/>
              <a:t>2: ISA correctness not tied to </a:t>
            </a:r>
            <a:r>
              <a:rPr lang="en-US" dirty="0" err="1" smtClean="0"/>
              <a:t>impl</a:t>
            </a:r>
            <a:r>
              <a:rPr lang="en-US" dirty="0" smtClean="0"/>
              <a:t>; </a:t>
            </a:r>
            <a:r>
              <a:rPr lang="en-US" dirty="0" err="1" smtClean="0"/>
              <a:t>clean+slow</a:t>
            </a:r>
            <a:r>
              <a:rPr lang="en-US" dirty="0" smtClean="0"/>
              <a:t> </a:t>
            </a:r>
            <a:r>
              <a:rPr lang="en-US" dirty="0" err="1" smtClean="0"/>
              <a:t>asm</a:t>
            </a:r>
            <a:r>
              <a:rPr lang="en-US" dirty="0" smtClean="0"/>
              <a:t>, or </a:t>
            </a:r>
            <a:r>
              <a:rPr lang="en-US" dirty="0" err="1" smtClean="0"/>
              <a:t>messy+fast</a:t>
            </a:r>
            <a:r>
              <a:rPr lang="en-US" dirty="0" smtClean="0"/>
              <a:t> </a:t>
            </a:r>
            <a:r>
              <a:rPr lang="en-US" dirty="0" err="1" smtClean="0"/>
              <a:t>asm</a:t>
            </a:r>
            <a:r>
              <a:rPr lang="en-US" dirty="0" smtClean="0"/>
              <a:t>; </a:t>
            </a:r>
            <a:r>
              <a:rPr lang="en-US" dirty="0" err="1" smtClean="0"/>
              <a:t>impl</a:t>
            </a:r>
            <a:r>
              <a:rPr lang="en-US" dirty="0" smtClean="0"/>
              <a:t> easy and cheap; same </a:t>
            </a:r>
            <a:r>
              <a:rPr lang="en-US" dirty="0" err="1" smtClean="0"/>
              <a:t>perf</a:t>
            </a:r>
            <a:r>
              <a:rPr lang="en-US" dirty="0" smtClean="0"/>
              <a:t> as 1.</a:t>
            </a:r>
            <a:br>
              <a:rPr lang="en-US" dirty="0" smtClean="0"/>
            </a:br>
            <a:r>
              <a:rPr lang="en-US" dirty="0" smtClean="0"/>
              <a:t>3: ISA </a:t>
            </a:r>
            <a:r>
              <a:rPr lang="en-US" dirty="0" err="1" smtClean="0"/>
              <a:t>perf</a:t>
            </a:r>
            <a:r>
              <a:rPr lang="en-US" dirty="0" smtClean="0"/>
              <a:t> not tied to </a:t>
            </a:r>
            <a:r>
              <a:rPr lang="en-US" dirty="0" err="1" smtClean="0"/>
              <a:t>impl</a:t>
            </a:r>
            <a:r>
              <a:rPr lang="en-US" dirty="0" smtClean="0"/>
              <a:t>; </a:t>
            </a:r>
            <a:r>
              <a:rPr lang="en-US" dirty="0" err="1" smtClean="0"/>
              <a:t>clean+fast</a:t>
            </a:r>
            <a:r>
              <a:rPr lang="en-US" dirty="0" smtClean="0"/>
              <a:t> </a:t>
            </a:r>
            <a:r>
              <a:rPr lang="en-US" dirty="0" err="1" smtClean="0"/>
              <a:t>asm</a:t>
            </a:r>
            <a:r>
              <a:rPr lang="en-US" dirty="0" smtClean="0"/>
              <a:t>;  </a:t>
            </a:r>
            <a:r>
              <a:rPr lang="en-US" dirty="0" err="1" smtClean="0"/>
              <a:t>impl</a:t>
            </a:r>
            <a:r>
              <a:rPr lang="en-US" dirty="0" smtClean="0"/>
              <a:t> is tricky; best </a:t>
            </a:r>
            <a:r>
              <a:rPr lang="en-US" dirty="0" err="1" smtClean="0"/>
              <a:t>perf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 dirty="0" smtClean="0"/>
              <a:t>CPI = 1</a:t>
            </a:r>
            <a:r>
              <a:rPr lang="en-US" baseline="0" dirty="0" smtClean="0"/>
              <a:t> (inverse </a:t>
            </a:r>
            <a:r>
              <a:rPr lang="en-US" baseline="0" smtClean="0"/>
              <a:t>of throughput)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 dirty="0" smtClean="0"/>
              <a:t>CPI = 1</a:t>
            </a:r>
            <a:r>
              <a:rPr lang="en-US" baseline="0" dirty="0" smtClean="0"/>
              <a:t> (inverse </a:t>
            </a:r>
            <a:r>
              <a:rPr lang="en-US" baseline="0" smtClean="0"/>
              <a:t>of throughput)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2013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76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274638"/>
            <a:ext cx="9906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7620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924800" y="228600"/>
            <a:ext cx="0" cy="594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46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4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672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3434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06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600"/>
            <a:ext cx="4268788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685800"/>
            <a:ext cx="43465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346575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30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16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9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4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0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tags" Target="../tags/tag240.xml"/><Relationship Id="rId18" Type="http://schemas.openxmlformats.org/officeDocument/2006/relationships/tags" Target="../tags/tag245.xml"/><Relationship Id="rId26" Type="http://schemas.openxmlformats.org/officeDocument/2006/relationships/tags" Target="../tags/tag253.xml"/><Relationship Id="rId3" Type="http://schemas.openxmlformats.org/officeDocument/2006/relationships/tags" Target="../tags/tag230.xml"/><Relationship Id="rId21" Type="http://schemas.openxmlformats.org/officeDocument/2006/relationships/tags" Target="../tags/tag248.xml"/><Relationship Id="rId34" Type="http://schemas.openxmlformats.org/officeDocument/2006/relationships/notesSlide" Target="../notesSlides/notesSlide8.xml"/><Relationship Id="rId7" Type="http://schemas.openxmlformats.org/officeDocument/2006/relationships/tags" Target="../tags/tag234.xml"/><Relationship Id="rId12" Type="http://schemas.openxmlformats.org/officeDocument/2006/relationships/tags" Target="../tags/tag239.xml"/><Relationship Id="rId17" Type="http://schemas.openxmlformats.org/officeDocument/2006/relationships/tags" Target="../tags/tag244.xml"/><Relationship Id="rId25" Type="http://schemas.openxmlformats.org/officeDocument/2006/relationships/tags" Target="../tags/tag252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229.xml"/><Relationship Id="rId16" Type="http://schemas.openxmlformats.org/officeDocument/2006/relationships/tags" Target="../tags/tag243.xml"/><Relationship Id="rId20" Type="http://schemas.openxmlformats.org/officeDocument/2006/relationships/tags" Target="../tags/tag247.xml"/><Relationship Id="rId29" Type="http://schemas.openxmlformats.org/officeDocument/2006/relationships/tags" Target="../tags/tag256.xml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tags" Target="../tags/tag238.xml"/><Relationship Id="rId24" Type="http://schemas.openxmlformats.org/officeDocument/2006/relationships/tags" Target="../tags/tag251.xml"/><Relationship Id="rId32" Type="http://schemas.openxmlformats.org/officeDocument/2006/relationships/tags" Target="../tags/tag259.xml"/><Relationship Id="rId5" Type="http://schemas.openxmlformats.org/officeDocument/2006/relationships/tags" Target="../tags/tag232.xml"/><Relationship Id="rId15" Type="http://schemas.openxmlformats.org/officeDocument/2006/relationships/tags" Target="../tags/tag242.xml"/><Relationship Id="rId23" Type="http://schemas.openxmlformats.org/officeDocument/2006/relationships/tags" Target="../tags/tag250.xml"/><Relationship Id="rId28" Type="http://schemas.openxmlformats.org/officeDocument/2006/relationships/tags" Target="../tags/tag255.xml"/><Relationship Id="rId10" Type="http://schemas.openxmlformats.org/officeDocument/2006/relationships/tags" Target="../tags/tag237.xml"/><Relationship Id="rId19" Type="http://schemas.openxmlformats.org/officeDocument/2006/relationships/tags" Target="../tags/tag246.xml"/><Relationship Id="rId31" Type="http://schemas.openxmlformats.org/officeDocument/2006/relationships/tags" Target="../tags/tag258.xml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tags" Target="../tags/tag241.xml"/><Relationship Id="rId22" Type="http://schemas.openxmlformats.org/officeDocument/2006/relationships/tags" Target="../tags/tag249.xml"/><Relationship Id="rId27" Type="http://schemas.openxmlformats.org/officeDocument/2006/relationships/tags" Target="../tags/tag254.xml"/><Relationship Id="rId30" Type="http://schemas.openxmlformats.org/officeDocument/2006/relationships/tags" Target="../tags/tag25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13" Type="http://schemas.openxmlformats.org/officeDocument/2006/relationships/tags" Target="../tags/tag272.xml"/><Relationship Id="rId18" Type="http://schemas.openxmlformats.org/officeDocument/2006/relationships/tags" Target="../tags/tag277.xml"/><Relationship Id="rId26" Type="http://schemas.openxmlformats.org/officeDocument/2006/relationships/tags" Target="../tags/tag285.xml"/><Relationship Id="rId3" Type="http://schemas.openxmlformats.org/officeDocument/2006/relationships/tags" Target="../tags/tag262.xml"/><Relationship Id="rId21" Type="http://schemas.openxmlformats.org/officeDocument/2006/relationships/tags" Target="../tags/tag280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266.xml"/><Relationship Id="rId12" Type="http://schemas.openxmlformats.org/officeDocument/2006/relationships/tags" Target="../tags/tag271.xml"/><Relationship Id="rId17" Type="http://schemas.openxmlformats.org/officeDocument/2006/relationships/tags" Target="../tags/tag276.xml"/><Relationship Id="rId25" Type="http://schemas.openxmlformats.org/officeDocument/2006/relationships/tags" Target="../tags/tag284.xml"/><Relationship Id="rId33" Type="http://schemas.openxmlformats.org/officeDocument/2006/relationships/tags" Target="../tags/tag292.xml"/><Relationship Id="rId2" Type="http://schemas.openxmlformats.org/officeDocument/2006/relationships/tags" Target="../tags/tag261.xml"/><Relationship Id="rId16" Type="http://schemas.openxmlformats.org/officeDocument/2006/relationships/tags" Target="../tags/tag275.xml"/><Relationship Id="rId20" Type="http://schemas.openxmlformats.org/officeDocument/2006/relationships/tags" Target="../tags/tag279.xml"/><Relationship Id="rId29" Type="http://schemas.openxmlformats.org/officeDocument/2006/relationships/tags" Target="../tags/tag288.xml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11" Type="http://schemas.openxmlformats.org/officeDocument/2006/relationships/tags" Target="../tags/tag270.xml"/><Relationship Id="rId24" Type="http://schemas.openxmlformats.org/officeDocument/2006/relationships/tags" Target="../tags/tag283.xml"/><Relationship Id="rId32" Type="http://schemas.openxmlformats.org/officeDocument/2006/relationships/tags" Target="../tags/tag291.xml"/><Relationship Id="rId5" Type="http://schemas.openxmlformats.org/officeDocument/2006/relationships/tags" Target="../tags/tag264.xml"/><Relationship Id="rId15" Type="http://schemas.openxmlformats.org/officeDocument/2006/relationships/tags" Target="../tags/tag274.xml"/><Relationship Id="rId23" Type="http://schemas.openxmlformats.org/officeDocument/2006/relationships/tags" Target="../tags/tag282.xml"/><Relationship Id="rId28" Type="http://schemas.openxmlformats.org/officeDocument/2006/relationships/tags" Target="../tags/tag287.xml"/><Relationship Id="rId10" Type="http://schemas.openxmlformats.org/officeDocument/2006/relationships/tags" Target="../tags/tag269.xml"/><Relationship Id="rId19" Type="http://schemas.openxmlformats.org/officeDocument/2006/relationships/tags" Target="../tags/tag278.xml"/><Relationship Id="rId31" Type="http://schemas.openxmlformats.org/officeDocument/2006/relationships/tags" Target="../tags/tag290.xml"/><Relationship Id="rId4" Type="http://schemas.openxmlformats.org/officeDocument/2006/relationships/tags" Target="../tags/tag263.xml"/><Relationship Id="rId9" Type="http://schemas.openxmlformats.org/officeDocument/2006/relationships/tags" Target="../tags/tag268.xml"/><Relationship Id="rId14" Type="http://schemas.openxmlformats.org/officeDocument/2006/relationships/tags" Target="../tags/tag273.xml"/><Relationship Id="rId22" Type="http://schemas.openxmlformats.org/officeDocument/2006/relationships/tags" Target="../tags/tag281.xml"/><Relationship Id="rId27" Type="http://schemas.openxmlformats.org/officeDocument/2006/relationships/tags" Target="../tags/tag286.xml"/><Relationship Id="rId30" Type="http://schemas.openxmlformats.org/officeDocument/2006/relationships/tags" Target="../tags/tag289.xml"/><Relationship Id="rId35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99.xml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07.xml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11.xml"/><Relationship Id="rId7" Type="http://schemas.openxmlformats.org/officeDocument/2006/relationships/image" Target="../media/image14.png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15.xml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19.xml"/><Relationship Id="rId2" Type="http://schemas.openxmlformats.org/officeDocument/2006/relationships/tags" Target="../tags/tag318.xml"/><Relationship Id="rId1" Type="http://schemas.openxmlformats.org/officeDocument/2006/relationships/tags" Target="../tags/tag317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23.xml"/><Relationship Id="rId2" Type="http://schemas.openxmlformats.org/officeDocument/2006/relationships/tags" Target="../tags/tag322.xml"/><Relationship Id="rId1" Type="http://schemas.openxmlformats.org/officeDocument/2006/relationships/tags" Target="../tags/tag321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27.xml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31.xml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35.xml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4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41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43.xml"/><Relationship Id="rId4" Type="http://schemas.openxmlformats.org/officeDocument/2006/relationships/tags" Target="../tags/tag342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tags" Target="../tags/tag369.xml"/><Relationship Id="rId117" Type="http://schemas.openxmlformats.org/officeDocument/2006/relationships/tags" Target="../tags/tag460.xml"/><Relationship Id="rId21" Type="http://schemas.openxmlformats.org/officeDocument/2006/relationships/tags" Target="../tags/tag364.xml"/><Relationship Id="rId42" Type="http://schemas.openxmlformats.org/officeDocument/2006/relationships/tags" Target="../tags/tag385.xml"/><Relationship Id="rId47" Type="http://schemas.openxmlformats.org/officeDocument/2006/relationships/tags" Target="../tags/tag390.xml"/><Relationship Id="rId63" Type="http://schemas.openxmlformats.org/officeDocument/2006/relationships/tags" Target="../tags/tag406.xml"/><Relationship Id="rId68" Type="http://schemas.openxmlformats.org/officeDocument/2006/relationships/tags" Target="../tags/tag411.xml"/><Relationship Id="rId84" Type="http://schemas.openxmlformats.org/officeDocument/2006/relationships/tags" Target="../tags/tag427.xml"/><Relationship Id="rId89" Type="http://schemas.openxmlformats.org/officeDocument/2006/relationships/tags" Target="../tags/tag432.xml"/><Relationship Id="rId112" Type="http://schemas.openxmlformats.org/officeDocument/2006/relationships/tags" Target="../tags/tag455.xml"/><Relationship Id="rId133" Type="http://schemas.openxmlformats.org/officeDocument/2006/relationships/tags" Target="../tags/tag476.xml"/><Relationship Id="rId138" Type="http://schemas.openxmlformats.org/officeDocument/2006/relationships/tags" Target="../tags/tag481.xml"/><Relationship Id="rId154" Type="http://schemas.openxmlformats.org/officeDocument/2006/relationships/customXml" Target="../ink/ink1.xml"/><Relationship Id="rId16" Type="http://schemas.openxmlformats.org/officeDocument/2006/relationships/tags" Target="../tags/tag359.xml"/><Relationship Id="rId107" Type="http://schemas.openxmlformats.org/officeDocument/2006/relationships/tags" Target="../tags/tag450.xml"/><Relationship Id="rId11" Type="http://schemas.openxmlformats.org/officeDocument/2006/relationships/tags" Target="../tags/tag354.xml"/><Relationship Id="rId32" Type="http://schemas.openxmlformats.org/officeDocument/2006/relationships/tags" Target="../tags/tag375.xml"/><Relationship Id="rId37" Type="http://schemas.openxmlformats.org/officeDocument/2006/relationships/tags" Target="../tags/tag380.xml"/><Relationship Id="rId53" Type="http://schemas.openxmlformats.org/officeDocument/2006/relationships/tags" Target="../tags/tag396.xml"/><Relationship Id="rId58" Type="http://schemas.openxmlformats.org/officeDocument/2006/relationships/tags" Target="../tags/tag401.xml"/><Relationship Id="rId74" Type="http://schemas.openxmlformats.org/officeDocument/2006/relationships/tags" Target="../tags/tag417.xml"/><Relationship Id="rId79" Type="http://schemas.openxmlformats.org/officeDocument/2006/relationships/tags" Target="../tags/tag422.xml"/><Relationship Id="rId102" Type="http://schemas.openxmlformats.org/officeDocument/2006/relationships/tags" Target="../tags/tag445.xml"/><Relationship Id="rId123" Type="http://schemas.openxmlformats.org/officeDocument/2006/relationships/tags" Target="../tags/tag466.xml"/><Relationship Id="rId128" Type="http://schemas.openxmlformats.org/officeDocument/2006/relationships/tags" Target="../tags/tag471.xml"/><Relationship Id="rId144" Type="http://schemas.openxmlformats.org/officeDocument/2006/relationships/tags" Target="../tags/tag487.xml"/><Relationship Id="rId149" Type="http://schemas.openxmlformats.org/officeDocument/2006/relationships/tags" Target="../tags/tag492.xml"/><Relationship Id="rId5" Type="http://schemas.openxmlformats.org/officeDocument/2006/relationships/tags" Target="../tags/tag348.xml"/><Relationship Id="rId90" Type="http://schemas.openxmlformats.org/officeDocument/2006/relationships/tags" Target="../tags/tag433.xml"/><Relationship Id="rId95" Type="http://schemas.openxmlformats.org/officeDocument/2006/relationships/tags" Target="../tags/tag438.xml"/><Relationship Id="rId22" Type="http://schemas.openxmlformats.org/officeDocument/2006/relationships/tags" Target="../tags/tag365.xml"/><Relationship Id="rId27" Type="http://schemas.openxmlformats.org/officeDocument/2006/relationships/tags" Target="../tags/tag370.xml"/><Relationship Id="rId43" Type="http://schemas.openxmlformats.org/officeDocument/2006/relationships/tags" Target="../tags/tag386.xml"/><Relationship Id="rId48" Type="http://schemas.openxmlformats.org/officeDocument/2006/relationships/tags" Target="../tags/tag391.xml"/><Relationship Id="rId64" Type="http://schemas.openxmlformats.org/officeDocument/2006/relationships/tags" Target="../tags/tag407.xml"/><Relationship Id="rId69" Type="http://schemas.openxmlformats.org/officeDocument/2006/relationships/tags" Target="../tags/tag412.xml"/><Relationship Id="rId113" Type="http://schemas.openxmlformats.org/officeDocument/2006/relationships/tags" Target="../tags/tag456.xml"/><Relationship Id="rId118" Type="http://schemas.openxmlformats.org/officeDocument/2006/relationships/tags" Target="../tags/tag461.xml"/><Relationship Id="rId134" Type="http://schemas.openxmlformats.org/officeDocument/2006/relationships/tags" Target="../tags/tag477.xml"/><Relationship Id="rId139" Type="http://schemas.openxmlformats.org/officeDocument/2006/relationships/tags" Target="../tags/tag482.xml"/><Relationship Id="rId80" Type="http://schemas.openxmlformats.org/officeDocument/2006/relationships/tags" Target="../tags/tag423.xml"/><Relationship Id="rId85" Type="http://schemas.openxmlformats.org/officeDocument/2006/relationships/tags" Target="../tags/tag428.xml"/><Relationship Id="rId150" Type="http://schemas.openxmlformats.org/officeDocument/2006/relationships/tags" Target="../tags/tag493.xml"/><Relationship Id="rId155" Type="http://schemas.openxmlformats.org/officeDocument/2006/relationships/image" Target="../media/image5.emf"/><Relationship Id="rId12" Type="http://schemas.openxmlformats.org/officeDocument/2006/relationships/tags" Target="../tags/tag355.xml"/><Relationship Id="rId17" Type="http://schemas.openxmlformats.org/officeDocument/2006/relationships/tags" Target="../tags/tag360.xml"/><Relationship Id="rId25" Type="http://schemas.openxmlformats.org/officeDocument/2006/relationships/tags" Target="../tags/tag368.xml"/><Relationship Id="rId33" Type="http://schemas.openxmlformats.org/officeDocument/2006/relationships/tags" Target="../tags/tag376.xml"/><Relationship Id="rId38" Type="http://schemas.openxmlformats.org/officeDocument/2006/relationships/tags" Target="../tags/tag381.xml"/><Relationship Id="rId46" Type="http://schemas.openxmlformats.org/officeDocument/2006/relationships/tags" Target="../tags/tag389.xml"/><Relationship Id="rId59" Type="http://schemas.openxmlformats.org/officeDocument/2006/relationships/tags" Target="../tags/tag402.xml"/><Relationship Id="rId67" Type="http://schemas.openxmlformats.org/officeDocument/2006/relationships/tags" Target="../tags/tag410.xml"/><Relationship Id="rId103" Type="http://schemas.openxmlformats.org/officeDocument/2006/relationships/tags" Target="../tags/tag446.xml"/><Relationship Id="rId108" Type="http://schemas.openxmlformats.org/officeDocument/2006/relationships/tags" Target="../tags/tag451.xml"/><Relationship Id="rId116" Type="http://schemas.openxmlformats.org/officeDocument/2006/relationships/tags" Target="../tags/tag459.xml"/><Relationship Id="rId124" Type="http://schemas.openxmlformats.org/officeDocument/2006/relationships/tags" Target="../tags/tag467.xml"/><Relationship Id="rId129" Type="http://schemas.openxmlformats.org/officeDocument/2006/relationships/tags" Target="../tags/tag472.xml"/><Relationship Id="rId137" Type="http://schemas.openxmlformats.org/officeDocument/2006/relationships/tags" Target="../tags/tag480.xml"/><Relationship Id="rId20" Type="http://schemas.openxmlformats.org/officeDocument/2006/relationships/tags" Target="../tags/tag363.xml"/><Relationship Id="rId41" Type="http://schemas.openxmlformats.org/officeDocument/2006/relationships/tags" Target="../tags/tag384.xml"/><Relationship Id="rId54" Type="http://schemas.openxmlformats.org/officeDocument/2006/relationships/tags" Target="../tags/tag397.xml"/><Relationship Id="rId62" Type="http://schemas.openxmlformats.org/officeDocument/2006/relationships/tags" Target="../tags/tag405.xml"/><Relationship Id="rId70" Type="http://schemas.openxmlformats.org/officeDocument/2006/relationships/tags" Target="../tags/tag413.xml"/><Relationship Id="rId75" Type="http://schemas.openxmlformats.org/officeDocument/2006/relationships/tags" Target="../tags/tag418.xml"/><Relationship Id="rId83" Type="http://schemas.openxmlformats.org/officeDocument/2006/relationships/tags" Target="../tags/tag426.xml"/><Relationship Id="rId88" Type="http://schemas.openxmlformats.org/officeDocument/2006/relationships/tags" Target="../tags/tag431.xml"/><Relationship Id="rId91" Type="http://schemas.openxmlformats.org/officeDocument/2006/relationships/tags" Target="../tags/tag434.xml"/><Relationship Id="rId96" Type="http://schemas.openxmlformats.org/officeDocument/2006/relationships/tags" Target="../tags/tag439.xml"/><Relationship Id="rId111" Type="http://schemas.openxmlformats.org/officeDocument/2006/relationships/tags" Target="../tags/tag454.xml"/><Relationship Id="rId132" Type="http://schemas.openxmlformats.org/officeDocument/2006/relationships/tags" Target="../tags/tag475.xml"/><Relationship Id="rId140" Type="http://schemas.openxmlformats.org/officeDocument/2006/relationships/tags" Target="../tags/tag483.xml"/><Relationship Id="rId145" Type="http://schemas.openxmlformats.org/officeDocument/2006/relationships/tags" Target="../tags/tag488.xml"/><Relationship Id="rId153" Type="http://schemas.openxmlformats.org/officeDocument/2006/relationships/notesSlide" Target="../notesSlides/notesSlide23.xml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15" Type="http://schemas.openxmlformats.org/officeDocument/2006/relationships/tags" Target="../tags/tag358.xml"/><Relationship Id="rId23" Type="http://schemas.openxmlformats.org/officeDocument/2006/relationships/tags" Target="../tags/tag366.xml"/><Relationship Id="rId28" Type="http://schemas.openxmlformats.org/officeDocument/2006/relationships/tags" Target="../tags/tag371.xml"/><Relationship Id="rId36" Type="http://schemas.openxmlformats.org/officeDocument/2006/relationships/tags" Target="../tags/tag379.xml"/><Relationship Id="rId49" Type="http://schemas.openxmlformats.org/officeDocument/2006/relationships/tags" Target="../tags/tag392.xml"/><Relationship Id="rId57" Type="http://schemas.openxmlformats.org/officeDocument/2006/relationships/tags" Target="../tags/tag400.xml"/><Relationship Id="rId106" Type="http://schemas.openxmlformats.org/officeDocument/2006/relationships/tags" Target="../tags/tag449.xml"/><Relationship Id="rId114" Type="http://schemas.openxmlformats.org/officeDocument/2006/relationships/tags" Target="../tags/tag457.xml"/><Relationship Id="rId119" Type="http://schemas.openxmlformats.org/officeDocument/2006/relationships/tags" Target="../tags/tag462.xml"/><Relationship Id="rId127" Type="http://schemas.openxmlformats.org/officeDocument/2006/relationships/tags" Target="../tags/tag470.xml"/><Relationship Id="rId10" Type="http://schemas.openxmlformats.org/officeDocument/2006/relationships/tags" Target="../tags/tag353.xml"/><Relationship Id="rId31" Type="http://schemas.openxmlformats.org/officeDocument/2006/relationships/tags" Target="../tags/tag374.xml"/><Relationship Id="rId44" Type="http://schemas.openxmlformats.org/officeDocument/2006/relationships/tags" Target="../tags/tag387.xml"/><Relationship Id="rId52" Type="http://schemas.openxmlformats.org/officeDocument/2006/relationships/tags" Target="../tags/tag395.xml"/><Relationship Id="rId60" Type="http://schemas.openxmlformats.org/officeDocument/2006/relationships/tags" Target="../tags/tag403.xml"/><Relationship Id="rId65" Type="http://schemas.openxmlformats.org/officeDocument/2006/relationships/tags" Target="../tags/tag408.xml"/><Relationship Id="rId73" Type="http://schemas.openxmlformats.org/officeDocument/2006/relationships/tags" Target="../tags/tag416.xml"/><Relationship Id="rId78" Type="http://schemas.openxmlformats.org/officeDocument/2006/relationships/tags" Target="../tags/tag421.xml"/><Relationship Id="rId81" Type="http://schemas.openxmlformats.org/officeDocument/2006/relationships/tags" Target="../tags/tag424.xml"/><Relationship Id="rId86" Type="http://schemas.openxmlformats.org/officeDocument/2006/relationships/tags" Target="../tags/tag429.xml"/><Relationship Id="rId94" Type="http://schemas.openxmlformats.org/officeDocument/2006/relationships/tags" Target="../tags/tag437.xml"/><Relationship Id="rId99" Type="http://schemas.openxmlformats.org/officeDocument/2006/relationships/tags" Target="../tags/tag442.xml"/><Relationship Id="rId101" Type="http://schemas.openxmlformats.org/officeDocument/2006/relationships/tags" Target="../tags/tag444.xml"/><Relationship Id="rId122" Type="http://schemas.openxmlformats.org/officeDocument/2006/relationships/tags" Target="../tags/tag465.xml"/><Relationship Id="rId130" Type="http://schemas.openxmlformats.org/officeDocument/2006/relationships/tags" Target="../tags/tag473.xml"/><Relationship Id="rId135" Type="http://schemas.openxmlformats.org/officeDocument/2006/relationships/tags" Target="../tags/tag478.xml"/><Relationship Id="rId143" Type="http://schemas.openxmlformats.org/officeDocument/2006/relationships/tags" Target="../tags/tag486.xml"/><Relationship Id="rId148" Type="http://schemas.openxmlformats.org/officeDocument/2006/relationships/tags" Target="../tags/tag491.xml"/><Relationship Id="rId151" Type="http://schemas.openxmlformats.org/officeDocument/2006/relationships/tags" Target="../tags/tag494.xml"/><Relationship Id="rId4" Type="http://schemas.openxmlformats.org/officeDocument/2006/relationships/tags" Target="../tags/tag347.xml"/><Relationship Id="rId9" Type="http://schemas.openxmlformats.org/officeDocument/2006/relationships/tags" Target="../tags/tag352.xml"/><Relationship Id="rId13" Type="http://schemas.openxmlformats.org/officeDocument/2006/relationships/tags" Target="../tags/tag356.xml"/><Relationship Id="rId18" Type="http://schemas.openxmlformats.org/officeDocument/2006/relationships/tags" Target="../tags/tag361.xml"/><Relationship Id="rId39" Type="http://schemas.openxmlformats.org/officeDocument/2006/relationships/tags" Target="../tags/tag382.xml"/><Relationship Id="rId109" Type="http://schemas.openxmlformats.org/officeDocument/2006/relationships/tags" Target="../tags/tag452.xml"/><Relationship Id="rId34" Type="http://schemas.openxmlformats.org/officeDocument/2006/relationships/tags" Target="../tags/tag377.xml"/><Relationship Id="rId50" Type="http://schemas.openxmlformats.org/officeDocument/2006/relationships/tags" Target="../tags/tag393.xml"/><Relationship Id="rId55" Type="http://schemas.openxmlformats.org/officeDocument/2006/relationships/tags" Target="../tags/tag398.xml"/><Relationship Id="rId76" Type="http://schemas.openxmlformats.org/officeDocument/2006/relationships/tags" Target="../tags/tag419.xml"/><Relationship Id="rId97" Type="http://schemas.openxmlformats.org/officeDocument/2006/relationships/tags" Target="../tags/tag440.xml"/><Relationship Id="rId104" Type="http://schemas.openxmlformats.org/officeDocument/2006/relationships/tags" Target="../tags/tag447.xml"/><Relationship Id="rId120" Type="http://schemas.openxmlformats.org/officeDocument/2006/relationships/tags" Target="../tags/tag463.xml"/><Relationship Id="rId125" Type="http://schemas.openxmlformats.org/officeDocument/2006/relationships/tags" Target="../tags/tag468.xml"/><Relationship Id="rId141" Type="http://schemas.openxmlformats.org/officeDocument/2006/relationships/tags" Target="../tags/tag484.xml"/><Relationship Id="rId146" Type="http://schemas.openxmlformats.org/officeDocument/2006/relationships/tags" Target="../tags/tag489.xml"/><Relationship Id="rId7" Type="http://schemas.openxmlformats.org/officeDocument/2006/relationships/tags" Target="../tags/tag350.xml"/><Relationship Id="rId71" Type="http://schemas.openxmlformats.org/officeDocument/2006/relationships/tags" Target="../tags/tag414.xml"/><Relationship Id="rId92" Type="http://schemas.openxmlformats.org/officeDocument/2006/relationships/tags" Target="../tags/tag435.xml"/><Relationship Id="rId2" Type="http://schemas.openxmlformats.org/officeDocument/2006/relationships/tags" Target="../tags/tag345.xml"/><Relationship Id="rId29" Type="http://schemas.openxmlformats.org/officeDocument/2006/relationships/tags" Target="../tags/tag372.xml"/><Relationship Id="rId24" Type="http://schemas.openxmlformats.org/officeDocument/2006/relationships/tags" Target="../tags/tag367.xml"/><Relationship Id="rId40" Type="http://schemas.openxmlformats.org/officeDocument/2006/relationships/tags" Target="../tags/tag383.xml"/><Relationship Id="rId45" Type="http://schemas.openxmlformats.org/officeDocument/2006/relationships/tags" Target="../tags/tag388.xml"/><Relationship Id="rId66" Type="http://schemas.openxmlformats.org/officeDocument/2006/relationships/tags" Target="../tags/tag409.xml"/><Relationship Id="rId87" Type="http://schemas.openxmlformats.org/officeDocument/2006/relationships/tags" Target="../tags/tag430.xml"/><Relationship Id="rId110" Type="http://schemas.openxmlformats.org/officeDocument/2006/relationships/tags" Target="../tags/tag453.xml"/><Relationship Id="rId115" Type="http://schemas.openxmlformats.org/officeDocument/2006/relationships/tags" Target="../tags/tag458.xml"/><Relationship Id="rId131" Type="http://schemas.openxmlformats.org/officeDocument/2006/relationships/tags" Target="../tags/tag474.xml"/><Relationship Id="rId136" Type="http://schemas.openxmlformats.org/officeDocument/2006/relationships/tags" Target="../tags/tag479.xml"/><Relationship Id="rId61" Type="http://schemas.openxmlformats.org/officeDocument/2006/relationships/tags" Target="../tags/tag404.xml"/><Relationship Id="rId82" Type="http://schemas.openxmlformats.org/officeDocument/2006/relationships/tags" Target="../tags/tag425.xml"/><Relationship Id="rId152" Type="http://schemas.openxmlformats.org/officeDocument/2006/relationships/slideLayout" Target="../slideLayouts/slideLayout6.xml"/><Relationship Id="rId19" Type="http://schemas.openxmlformats.org/officeDocument/2006/relationships/tags" Target="../tags/tag362.xml"/><Relationship Id="rId14" Type="http://schemas.openxmlformats.org/officeDocument/2006/relationships/tags" Target="../tags/tag357.xml"/><Relationship Id="rId30" Type="http://schemas.openxmlformats.org/officeDocument/2006/relationships/tags" Target="../tags/tag373.xml"/><Relationship Id="rId35" Type="http://schemas.openxmlformats.org/officeDocument/2006/relationships/tags" Target="../tags/tag378.xml"/><Relationship Id="rId56" Type="http://schemas.openxmlformats.org/officeDocument/2006/relationships/tags" Target="../tags/tag399.xml"/><Relationship Id="rId77" Type="http://schemas.openxmlformats.org/officeDocument/2006/relationships/tags" Target="../tags/tag420.xml"/><Relationship Id="rId100" Type="http://schemas.openxmlformats.org/officeDocument/2006/relationships/tags" Target="../tags/tag443.xml"/><Relationship Id="rId105" Type="http://schemas.openxmlformats.org/officeDocument/2006/relationships/tags" Target="../tags/tag448.xml"/><Relationship Id="rId126" Type="http://schemas.openxmlformats.org/officeDocument/2006/relationships/tags" Target="../tags/tag469.xml"/><Relationship Id="rId147" Type="http://schemas.openxmlformats.org/officeDocument/2006/relationships/tags" Target="../tags/tag490.xml"/><Relationship Id="rId8" Type="http://schemas.openxmlformats.org/officeDocument/2006/relationships/tags" Target="../tags/tag351.xml"/><Relationship Id="rId51" Type="http://schemas.openxmlformats.org/officeDocument/2006/relationships/tags" Target="../tags/tag394.xml"/><Relationship Id="rId72" Type="http://schemas.openxmlformats.org/officeDocument/2006/relationships/tags" Target="../tags/tag415.xml"/><Relationship Id="rId93" Type="http://schemas.openxmlformats.org/officeDocument/2006/relationships/tags" Target="../tags/tag436.xml"/><Relationship Id="rId98" Type="http://schemas.openxmlformats.org/officeDocument/2006/relationships/tags" Target="../tags/tag441.xml"/><Relationship Id="rId121" Type="http://schemas.openxmlformats.org/officeDocument/2006/relationships/tags" Target="../tags/tag464.xml"/><Relationship Id="rId142" Type="http://schemas.openxmlformats.org/officeDocument/2006/relationships/tags" Target="../tags/tag485.xml"/><Relationship Id="rId3" Type="http://schemas.openxmlformats.org/officeDocument/2006/relationships/tags" Target="../tags/tag3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497.xml"/><Relationship Id="rId7" Type="http://schemas.openxmlformats.org/officeDocument/2006/relationships/notesSlide" Target="../notesSlides/notesSlide24.xml"/><Relationship Id="rId2" Type="http://schemas.openxmlformats.org/officeDocument/2006/relationships/tags" Target="../tags/tag496.xml"/><Relationship Id="rId1" Type="http://schemas.openxmlformats.org/officeDocument/2006/relationships/tags" Target="../tags/tag49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99.xml"/><Relationship Id="rId4" Type="http://schemas.openxmlformats.org/officeDocument/2006/relationships/tags" Target="../tags/tag498.xml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tags" Target="../tags/tag525.xml"/><Relationship Id="rId21" Type="http://schemas.openxmlformats.org/officeDocument/2006/relationships/tags" Target="../tags/tag520.xml"/><Relationship Id="rId42" Type="http://schemas.openxmlformats.org/officeDocument/2006/relationships/tags" Target="../tags/tag541.xml"/><Relationship Id="rId47" Type="http://schemas.openxmlformats.org/officeDocument/2006/relationships/tags" Target="../tags/tag546.xml"/><Relationship Id="rId63" Type="http://schemas.openxmlformats.org/officeDocument/2006/relationships/tags" Target="../tags/tag562.xml"/><Relationship Id="rId68" Type="http://schemas.openxmlformats.org/officeDocument/2006/relationships/tags" Target="../tags/tag567.xml"/><Relationship Id="rId84" Type="http://schemas.openxmlformats.org/officeDocument/2006/relationships/tags" Target="../tags/tag583.xml"/><Relationship Id="rId89" Type="http://schemas.openxmlformats.org/officeDocument/2006/relationships/tags" Target="../tags/tag588.xml"/><Relationship Id="rId7" Type="http://schemas.openxmlformats.org/officeDocument/2006/relationships/tags" Target="../tags/tag506.xml"/><Relationship Id="rId71" Type="http://schemas.openxmlformats.org/officeDocument/2006/relationships/tags" Target="../tags/tag570.xml"/><Relationship Id="rId92" Type="http://schemas.openxmlformats.org/officeDocument/2006/relationships/tags" Target="../tags/tag591.xml"/><Relationship Id="rId2" Type="http://schemas.openxmlformats.org/officeDocument/2006/relationships/tags" Target="../tags/tag501.xml"/><Relationship Id="rId16" Type="http://schemas.openxmlformats.org/officeDocument/2006/relationships/tags" Target="../tags/tag515.xml"/><Relationship Id="rId29" Type="http://schemas.openxmlformats.org/officeDocument/2006/relationships/tags" Target="../tags/tag528.xml"/><Relationship Id="rId11" Type="http://schemas.openxmlformats.org/officeDocument/2006/relationships/tags" Target="../tags/tag510.xml"/><Relationship Id="rId24" Type="http://schemas.openxmlformats.org/officeDocument/2006/relationships/tags" Target="../tags/tag523.xml"/><Relationship Id="rId32" Type="http://schemas.openxmlformats.org/officeDocument/2006/relationships/tags" Target="../tags/tag531.xml"/><Relationship Id="rId37" Type="http://schemas.openxmlformats.org/officeDocument/2006/relationships/tags" Target="../tags/tag536.xml"/><Relationship Id="rId40" Type="http://schemas.openxmlformats.org/officeDocument/2006/relationships/tags" Target="../tags/tag539.xml"/><Relationship Id="rId45" Type="http://schemas.openxmlformats.org/officeDocument/2006/relationships/tags" Target="../tags/tag544.xml"/><Relationship Id="rId53" Type="http://schemas.openxmlformats.org/officeDocument/2006/relationships/tags" Target="../tags/tag552.xml"/><Relationship Id="rId58" Type="http://schemas.openxmlformats.org/officeDocument/2006/relationships/tags" Target="../tags/tag557.xml"/><Relationship Id="rId66" Type="http://schemas.openxmlformats.org/officeDocument/2006/relationships/tags" Target="../tags/tag565.xml"/><Relationship Id="rId74" Type="http://schemas.openxmlformats.org/officeDocument/2006/relationships/tags" Target="../tags/tag573.xml"/><Relationship Id="rId79" Type="http://schemas.openxmlformats.org/officeDocument/2006/relationships/tags" Target="../tags/tag578.xml"/><Relationship Id="rId87" Type="http://schemas.openxmlformats.org/officeDocument/2006/relationships/tags" Target="../tags/tag586.xml"/><Relationship Id="rId102" Type="http://schemas.openxmlformats.org/officeDocument/2006/relationships/tags" Target="../tags/tag601.xml"/><Relationship Id="rId5" Type="http://schemas.openxmlformats.org/officeDocument/2006/relationships/tags" Target="../tags/tag504.xml"/><Relationship Id="rId61" Type="http://schemas.openxmlformats.org/officeDocument/2006/relationships/tags" Target="../tags/tag560.xml"/><Relationship Id="rId82" Type="http://schemas.openxmlformats.org/officeDocument/2006/relationships/tags" Target="../tags/tag581.xml"/><Relationship Id="rId90" Type="http://schemas.openxmlformats.org/officeDocument/2006/relationships/tags" Target="../tags/tag589.xml"/><Relationship Id="rId95" Type="http://schemas.openxmlformats.org/officeDocument/2006/relationships/tags" Target="../tags/tag594.xml"/><Relationship Id="rId19" Type="http://schemas.openxmlformats.org/officeDocument/2006/relationships/tags" Target="../tags/tag518.xml"/><Relationship Id="rId14" Type="http://schemas.openxmlformats.org/officeDocument/2006/relationships/tags" Target="../tags/tag513.xml"/><Relationship Id="rId22" Type="http://schemas.openxmlformats.org/officeDocument/2006/relationships/tags" Target="../tags/tag521.xml"/><Relationship Id="rId27" Type="http://schemas.openxmlformats.org/officeDocument/2006/relationships/tags" Target="../tags/tag526.xml"/><Relationship Id="rId30" Type="http://schemas.openxmlformats.org/officeDocument/2006/relationships/tags" Target="../tags/tag529.xml"/><Relationship Id="rId35" Type="http://schemas.openxmlformats.org/officeDocument/2006/relationships/tags" Target="../tags/tag534.xml"/><Relationship Id="rId43" Type="http://schemas.openxmlformats.org/officeDocument/2006/relationships/tags" Target="../tags/tag542.xml"/><Relationship Id="rId48" Type="http://schemas.openxmlformats.org/officeDocument/2006/relationships/tags" Target="../tags/tag547.xml"/><Relationship Id="rId56" Type="http://schemas.openxmlformats.org/officeDocument/2006/relationships/tags" Target="../tags/tag555.xml"/><Relationship Id="rId64" Type="http://schemas.openxmlformats.org/officeDocument/2006/relationships/tags" Target="../tags/tag563.xml"/><Relationship Id="rId69" Type="http://schemas.openxmlformats.org/officeDocument/2006/relationships/tags" Target="../tags/tag568.xml"/><Relationship Id="rId77" Type="http://schemas.openxmlformats.org/officeDocument/2006/relationships/tags" Target="../tags/tag576.xml"/><Relationship Id="rId100" Type="http://schemas.openxmlformats.org/officeDocument/2006/relationships/tags" Target="../tags/tag599.xml"/><Relationship Id="rId8" Type="http://schemas.openxmlformats.org/officeDocument/2006/relationships/tags" Target="../tags/tag507.xml"/><Relationship Id="rId51" Type="http://schemas.openxmlformats.org/officeDocument/2006/relationships/tags" Target="../tags/tag550.xml"/><Relationship Id="rId72" Type="http://schemas.openxmlformats.org/officeDocument/2006/relationships/tags" Target="../tags/tag571.xml"/><Relationship Id="rId80" Type="http://schemas.openxmlformats.org/officeDocument/2006/relationships/tags" Target="../tags/tag579.xml"/><Relationship Id="rId85" Type="http://schemas.openxmlformats.org/officeDocument/2006/relationships/tags" Target="../tags/tag584.xml"/><Relationship Id="rId93" Type="http://schemas.openxmlformats.org/officeDocument/2006/relationships/tags" Target="../tags/tag592.xml"/><Relationship Id="rId98" Type="http://schemas.openxmlformats.org/officeDocument/2006/relationships/tags" Target="../tags/tag597.xml"/><Relationship Id="rId3" Type="http://schemas.openxmlformats.org/officeDocument/2006/relationships/tags" Target="../tags/tag502.xml"/><Relationship Id="rId12" Type="http://schemas.openxmlformats.org/officeDocument/2006/relationships/tags" Target="../tags/tag511.xml"/><Relationship Id="rId17" Type="http://schemas.openxmlformats.org/officeDocument/2006/relationships/tags" Target="../tags/tag516.xml"/><Relationship Id="rId25" Type="http://schemas.openxmlformats.org/officeDocument/2006/relationships/tags" Target="../tags/tag524.xml"/><Relationship Id="rId33" Type="http://schemas.openxmlformats.org/officeDocument/2006/relationships/tags" Target="../tags/tag532.xml"/><Relationship Id="rId38" Type="http://schemas.openxmlformats.org/officeDocument/2006/relationships/tags" Target="../tags/tag537.xml"/><Relationship Id="rId46" Type="http://schemas.openxmlformats.org/officeDocument/2006/relationships/tags" Target="../tags/tag545.xml"/><Relationship Id="rId59" Type="http://schemas.openxmlformats.org/officeDocument/2006/relationships/tags" Target="../tags/tag558.xml"/><Relationship Id="rId67" Type="http://schemas.openxmlformats.org/officeDocument/2006/relationships/tags" Target="../tags/tag566.xml"/><Relationship Id="rId103" Type="http://schemas.openxmlformats.org/officeDocument/2006/relationships/tags" Target="../tags/tag602.xml"/><Relationship Id="rId20" Type="http://schemas.openxmlformats.org/officeDocument/2006/relationships/tags" Target="../tags/tag519.xml"/><Relationship Id="rId41" Type="http://schemas.openxmlformats.org/officeDocument/2006/relationships/tags" Target="../tags/tag540.xml"/><Relationship Id="rId54" Type="http://schemas.openxmlformats.org/officeDocument/2006/relationships/tags" Target="../tags/tag553.xml"/><Relationship Id="rId62" Type="http://schemas.openxmlformats.org/officeDocument/2006/relationships/tags" Target="../tags/tag561.xml"/><Relationship Id="rId70" Type="http://schemas.openxmlformats.org/officeDocument/2006/relationships/tags" Target="../tags/tag569.xml"/><Relationship Id="rId75" Type="http://schemas.openxmlformats.org/officeDocument/2006/relationships/tags" Target="../tags/tag574.xml"/><Relationship Id="rId83" Type="http://schemas.openxmlformats.org/officeDocument/2006/relationships/tags" Target="../tags/tag582.xml"/><Relationship Id="rId88" Type="http://schemas.openxmlformats.org/officeDocument/2006/relationships/tags" Target="../tags/tag587.xml"/><Relationship Id="rId91" Type="http://schemas.openxmlformats.org/officeDocument/2006/relationships/tags" Target="../tags/tag590.xml"/><Relationship Id="rId96" Type="http://schemas.openxmlformats.org/officeDocument/2006/relationships/tags" Target="../tags/tag595.xml"/><Relationship Id="rId1" Type="http://schemas.openxmlformats.org/officeDocument/2006/relationships/tags" Target="../tags/tag500.xml"/><Relationship Id="rId6" Type="http://schemas.openxmlformats.org/officeDocument/2006/relationships/tags" Target="../tags/tag505.xml"/><Relationship Id="rId15" Type="http://schemas.openxmlformats.org/officeDocument/2006/relationships/tags" Target="../tags/tag514.xml"/><Relationship Id="rId23" Type="http://schemas.openxmlformats.org/officeDocument/2006/relationships/tags" Target="../tags/tag522.xml"/><Relationship Id="rId28" Type="http://schemas.openxmlformats.org/officeDocument/2006/relationships/tags" Target="../tags/tag527.xml"/><Relationship Id="rId36" Type="http://schemas.openxmlformats.org/officeDocument/2006/relationships/tags" Target="../tags/tag535.xml"/><Relationship Id="rId49" Type="http://schemas.openxmlformats.org/officeDocument/2006/relationships/tags" Target="../tags/tag548.xml"/><Relationship Id="rId57" Type="http://schemas.openxmlformats.org/officeDocument/2006/relationships/tags" Target="../tags/tag556.xml"/><Relationship Id="rId10" Type="http://schemas.openxmlformats.org/officeDocument/2006/relationships/tags" Target="../tags/tag509.xml"/><Relationship Id="rId31" Type="http://schemas.openxmlformats.org/officeDocument/2006/relationships/tags" Target="../tags/tag530.xml"/><Relationship Id="rId44" Type="http://schemas.openxmlformats.org/officeDocument/2006/relationships/tags" Target="../tags/tag543.xml"/><Relationship Id="rId52" Type="http://schemas.openxmlformats.org/officeDocument/2006/relationships/tags" Target="../tags/tag551.xml"/><Relationship Id="rId60" Type="http://schemas.openxmlformats.org/officeDocument/2006/relationships/tags" Target="../tags/tag559.xml"/><Relationship Id="rId65" Type="http://schemas.openxmlformats.org/officeDocument/2006/relationships/tags" Target="../tags/tag564.xml"/><Relationship Id="rId73" Type="http://schemas.openxmlformats.org/officeDocument/2006/relationships/tags" Target="../tags/tag572.xml"/><Relationship Id="rId78" Type="http://schemas.openxmlformats.org/officeDocument/2006/relationships/tags" Target="../tags/tag577.xml"/><Relationship Id="rId81" Type="http://schemas.openxmlformats.org/officeDocument/2006/relationships/tags" Target="../tags/tag580.xml"/><Relationship Id="rId86" Type="http://schemas.openxmlformats.org/officeDocument/2006/relationships/tags" Target="../tags/tag585.xml"/><Relationship Id="rId94" Type="http://schemas.openxmlformats.org/officeDocument/2006/relationships/tags" Target="../tags/tag593.xml"/><Relationship Id="rId99" Type="http://schemas.openxmlformats.org/officeDocument/2006/relationships/tags" Target="../tags/tag598.xml"/><Relationship Id="rId101" Type="http://schemas.openxmlformats.org/officeDocument/2006/relationships/tags" Target="../tags/tag600.xml"/><Relationship Id="rId4" Type="http://schemas.openxmlformats.org/officeDocument/2006/relationships/tags" Target="../tags/tag503.xml"/><Relationship Id="rId9" Type="http://schemas.openxmlformats.org/officeDocument/2006/relationships/tags" Target="../tags/tag508.xml"/><Relationship Id="rId13" Type="http://schemas.openxmlformats.org/officeDocument/2006/relationships/tags" Target="../tags/tag512.xml"/><Relationship Id="rId18" Type="http://schemas.openxmlformats.org/officeDocument/2006/relationships/tags" Target="../tags/tag517.xml"/><Relationship Id="rId39" Type="http://schemas.openxmlformats.org/officeDocument/2006/relationships/tags" Target="../tags/tag538.xml"/><Relationship Id="rId34" Type="http://schemas.openxmlformats.org/officeDocument/2006/relationships/tags" Target="../tags/tag533.xml"/><Relationship Id="rId50" Type="http://schemas.openxmlformats.org/officeDocument/2006/relationships/tags" Target="../tags/tag549.xml"/><Relationship Id="rId55" Type="http://schemas.openxmlformats.org/officeDocument/2006/relationships/tags" Target="../tags/tag554.xml"/><Relationship Id="rId76" Type="http://schemas.openxmlformats.org/officeDocument/2006/relationships/tags" Target="../tags/tag575.xml"/><Relationship Id="rId97" Type="http://schemas.openxmlformats.org/officeDocument/2006/relationships/tags" Target="../tags/tag596.xml"/><Relationship Id="rId10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605.xml"/><Relationship Id="rId7" Type="http://schemas.openxmlformats.org/officeDocument/2006/relationships/notesSlide" Target="../notesSlides/notesSlide25.xml"/><Relationship Id="rId2" Type="http://schemas.openxmlformats.org/officeDocument/2006/relationships/tags" Target="../tags/tag604.xml"/><Relationship Id="rId1" Type="http://schemas.openxmlformats.org/officeDocument/2006/relationships/tags" Target="../tags/tag60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07.xml"/><Relationship Id="rId4" Type="http://schemas.openxmlformats.org/officeDocument/2006/relationships/tags" Target="../tags/tag606.xml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tags" Target="../tags/tag633.xml"/><Relationship Id="rId21" Type="http://schemas.openxmlformats.org/officeDocument/2006/relationships/tags" Target="../tags/tag628.xml"/><Relationship Id="rId42" Type="http://schemas.openxmlformats.org/officeDocument/2006/relationships/tags" Target="../tags/tag649.xml"/><Relationship Id="rId47" Type="http://schemas.openxmlformats.org/officeDocument/2006/relationships/tags" Target="../tags/tag654.xml"/><Relationship Id="rId63" Type="http://schemas.openxmlformats.org/officeDocument/2006/relationships/tags" Target="../tags/tag670.xml"/><Relationship Id="rId68" Type="http://schemas.openxmlformats.org/officeDocument/2006/relationships/tags" Target="../tags/tag675.xml"/><Relationship Id="rId84" Type="http://schemas.openxmlformats.org/officeDocument/2006/relationships/tags" Target="../tags/tag691.xml"/><Relationship Id="rId89" Type="http://schemas.openxmlformats.org/officeDocument/2006/relationships/tags" Target="../tags/tag696.xml"/><Relationship Id="rId7" Type="http://schemas.openxmlformats.org/officeDocument/2006/relationships/tags" Target="../tags/tag614.xml"/><Relationship Id="rId71" Type="http://schemas.openxmlformats.org/officeDocument/2006/relationships/tags" Target="../tags/tag678.xml"/><Relationship Id="rId92" Type="http://schemas.openxmlformats.org/officeDocument/2006/relationships/tags" Target="../tags/tag699.xml"/><Relationship Id="rId2" Type="http://schemas.openxmlformats.org/officeDocument/2006/relationships/tags" Target="../tags/tag609.xml"/><Relationship Id="rId16" Type="http://schemas.openxmlformats.org/officeDocument/2006/relationships/tags" Target="../tags/tag623.xml"/><Relationship Id="rId29" Type="http://schemas.openxmlformats.org/officeDocument/2006/relationships/tags" Target="../tags/tag636.xml"/><Relationship Id="rId107" Type="http://schemas.openxmlformats.org/officeDocument/2006/relationships/notesSlide" Target="../notesSlides/notesSlide26.xml"/><Relationship Id="rId11" Type="http://schemas.openxmlformats.org/officeDocument/2006/relationships/tags" Target="../tags/tag618.xml"/><Relationship Id="rId24" Type="http://schemas.openxmlformats.org/officeDocument/2006/relationships/tags" Target="../tags/tag631.xml"/><Relationship Id="rId32" Type="http://schemas.openxmlformats.org/officeDocument/2006/relationships/tags" Target="../tags/tag639.xml"/><Relationship Id="rId37" Type="http://schemas.openxmlformats.org/officeDocument/2006/relationships/tags" Target="../tags/tag644.xml"/><Relationship Id="rId40" Type="http://schemas.openxmlformats.org/officeDocument/2006/relationships/tags" Target="../tags/tag647.xml"/><Relationship Id="rId45" Type="http://schemas.openxmlformats.org/officeDocument/2006/relationships/tags" Target="../tags/tag652.xml"/><Relationship Id="rId53" Type="http://schemas.openxmlformats.org/officeDocument/2006/relationships/tags" Target="../tags/tag660.xml"/><Relationship Id="rId58" Type="http://schemas.openxmlformats.org/officeDocument/2006/relationships/tags" Target="../tags/tag665.xml"/><Relationship Id="rId66" Type="http://schemas.openxmlformats.org/officeDocument/2006/relationships/tags" Target="../tags/tag673.xml"/><Relationship Id="rId74" Type="http://schemas.openxmlformats.org/officeDocument/2006/relationships/tags" Target="../tags/tag681.xml"/><Relationship Id="rId79" Type="http://schemas.openxmlformats.org/officeDocument/2006/relationships/tags" Target="../tags/tag686.xml"/><Relationship Id="rId87" Type="http://schemas.openxmlformats.org/officeDocument/2006/relationships/tags" Target="../tags/tag694.xml"/><Relationship Id="rId102" Type="http://schemas.openxmlformats.org/officeDocument/2006/relationships/tags" Target="../tags/tag709.xml"/><Relationship Id="rId5" Type="http://schemas.openxmlformats.org/officeDocument/2006/relationships/tags" Target="../tags/tag612.xml"/><Relationship Id="rId61" Type="http://schemas.openxmlformats.org/officeDocument/2006/relationships/tags" Target="../tags/tag668.xml"/><Relationship Id="rId82" Type="http://schemas.openxmlformats.org/officeDocument/2006/relationships/tags" Target="../tags/tag689.xml"/><Relationship Id="rId90" Type="http://schemas.openxmlformats.org/officeDocument/2006/relationships/tags" Target="../tags/tag697.xml"/><Relationship Id="rId95" Type="http://schemas.openxmlformats.org/officeDocument/2006/relationships/tags" Target="../tags/tag702.xml"/><Relationship Id="rId19" Type="http://schemas.openxmlformats.org/officeDocument/2006/relationships/tags" Target="../tags/tag626.xml"/><Relationship Id="rId14" Type="http://schemas.openxmlformats.org/officeDocument/2006/relationships/tags" Target="../tags/tag621.xml"/><Relationship Id="rId22" Type="http://schemas.openxmlformats.org/officeDocument/2006/relationships/tags" Target="../tags/tag629.xml"/><Relationship Id="rId27" Type="http://schemas.openxmlformats.org/officeDocument/2006/relationships/tags" Target="../tags/tag634.xml"/><Relationship Id="rId30" Type="http://schemas.openxmlformats.org/officeDocument/2006/relationships/tags" Target="../tags/tag637.xml"/><Relationship Id="rId35" Type="http://schemas.openxmlformats.org/officeDocument/2006/relationships/tags" Target="../tags/tag642.xml"/><Relationship Id="rId43" Type="http://schemas.openxmlformats.org/officeDocument/2006/relationships/tags" Target="../tags/tag650.xml"/><Relationship Id="rId48" Type="http://schemas.openxmlformats.org/officeDocument/2006/relationships/tags" Target="../tags/tag655.xml"/><Relationship Id="rId56" Type="http://schemas.openxmlformats.org/officeDocument/2006/relationships/tags" Target="../tags/tag663.xml"/><Relationship Id="rId64" Type="http://schemas.openxmlformats.org/officeDocument/2006/relationships/tags" Target="../tags/tag671.xml"/><Relationship Id="rId69" Type="http://schemas.openxmlformats.org/officeDocument/2006/relationships/tags" Target="../tags/tag676.xml"/><Relationship Id="rId77" Type="http://schemas.openxmlformats.org/officeDocument/2006/relationships/tags" Target="../tags/tag684.xml"/><Relationship Id="rId100" Type="http://schemas.openxmlformats.org/officeDocument/2006/relationships/tags" Target="../tags/tag707.xml"/><Relationship Id="rId105" Type="http://schemas.openxmlformats.org/officeDocument/2006/relationships/tags" Target="../tags/tag712.xml"/><Relationship Id="rId8" Type="http://schemas.openxmlformats.org/officeDocument/2006/relationships/tags" Target="../tags/tag615.xml"/><Relationship Id="rId51" Type="http://schemas.openxmlformats.org/officeDocument/2006/relationships/tags" Target="../tags/tag658.xml"/><Relationship Id="rId72" Type="http://schemas.openxmlformats.org/officeDocument/2006/relationships/tags" Target="../tags/tag679.xml"/><Relationship Id="rId80" Type="http://schemas.openxmlformats.org/officeDocument/2006/relationships/tags" Target="../tags/tag687.xml"/><Relationship Id="rId85" Type="http://schemas.openxmlformats.org/officeDocument/2006/relationships/tags" Target="../tags/tag692.xml"/><Relationship Id="rId93" Type="http://schemas.openxmlformats.org/officeDocument/2006/relationships/tags" Target="../tags/tag700.xml"/><Relationship Id="rId98" Type="http://schemas.openxmlformats.org/officeDocument/2006/relationships/tags" Target="../tags/tag705.xml"/><Relationship Id="rId3" Type="http://schemas.openxmlformats.org/officeDocument/2006/relationships/tags" Target="../tags/tag610.xml"/><Relationship Id="rId12" Type="http://schemas.openxmlformats.org/officeDocument/2006/relationships/tags" Target="../tags/tag619.xml"/><Relationship Id="rId17" Type="http://schemas.openxmlformats.org/officeDocument/2006/relationships/tags" Target="../tags/tag624.xml"/><Relationship Id="rId25" Type="http://schemas.openxmlformats.org/officeDocument/2006/relationships/tags" Target="../tags/tag632.xml"/><Relationship Id="rId33" Type="http://schemas.openxmlformats.org/officeDocument/2006/relationships/tags" Target="../tags/tag640.xml"/><Relationship Id="rId38" Type="http://schemas.openxmlformats.org/officeDocument/2006/relationships/tags" Target="../tags/tag645.xml"/><Relationship Id="rId46" Type="http://schemas.openxmlformats.org/officeDocument/2006/relationships/tags" Target="../tags/tag653.xml"/><Relationship Id="rId59" Type="http://schemas.openxmlformats.org/officeDocument/2006/relationships/tags" Target="../tags/tag666.xml"/><Relationship Id="rId67" Type="http://schemas.openxmlformats.org/officeDocument/2006/relationships/tags" Target="../tags/tag674.xml"/><Relationship Id="rId103" Type="http://schemas.openxmlformats.org/officeDocument/2006/relationships/tags" Target="../tags/tag710.xml"/><Relationship Id="rId20" Type="http://schemas.openxmlformats.org/officeDocument/2006/relationships/tags" Target="../tags/tag627.xml"/><Relationship Id="rId41" Type="http://schemas.openxmlformats.org/officeDocument/2006/relationships/tags" Target="../tags/tag648.xml"/><Relationship Id="rId54" Type="http://schemas.openxmlformats.org/officeDocument/2006/relationships/tags" Target="../tags/tag661.xml"/><Relationship Id="rId62" Type="http://schemas.openxmlformats.org/officeDocument/2006/relationships/tags" Target="../tags/tag669.xml"/><Relationship Id="rId70" Type="http://schemas.openxmlformats.org/officeDocument/2006/relationships/tags" Target="../tags/tag677.xml"/><Relationship Id="rId75" Type="http://schemas.openxmlformats.org/officeDocument/2006/relationships/tags" Target="../tags/tag682.xml"/><Relationship Id="rId83" Type="http://schemas.openxmlformats.org/officeDocument/2006/relationships/tags" Target="../tags/tag690.xml"/><Relationship Id="rId88" Type="http://schemas.openxmlformats.org/officeDocument/2006/relationships/tags" Target="../tags/tag695.xml"/><Relationship Id="rId91" Type="http://schemas.openxmlformats.org/officeDocument/2006/relationships/tags" Target="../tags/tag698.xml"/><Relationship Id="rId96" Type="http://schemas.openxmlformats.org/officeDocument/2006/relationships/tags" Target="../tags/tag703.xml"/><Relationship Id="rId1" Type="http://schemas.openxmlformats.org/officeDocument/2006/relationships/tags" Target="../tags/tag608.xml"/><Relationship Id="rId6" Type="http://schemas.openxmlformats.org/officeDocument/2006/relationships/tags" Target="../tags/tag613.xml"/><Relationship Id="rId15" Type="http://schemas.openxmlformats.org/officeDocument/2006/relationships/tags" Target="../tags/tag622.xml"/><Relationship Id="rId23" Type="http://schemas.openxmlformats.org/officeDocument/2006/relationships/tags" Target="../tags/tag630.xml"/><Relationship Id="rId28" Type="http://schemas.openxmlformats.org/officeDocument/2006/relationships/tags" Target="../tags/tag635.xml"/><Relationship Id="rId36" Type="http://schemas.openxmlformats.org/officeDocument/2006/relationships/tags" Target="../tags/tag643.xml"/><Relationship Id="rId49" Type="http://schemas.openxmlformats.org/officeDocument/2006/relationships/tags" Target="../tags/tag656.xml"/><Relationship Id="rId57" Type="http://schemas.openxmlformats.org/officeDocument/2006/relationships/tags" Target="../tags/tag664.xml"/><Relationship Id="rId106" Type="http://schemas.openxmlformats.org/officeDocument/2006/relationships/slideLayout" Target="../slideLayouts/slideLayout6.xml"/><Relationship Id="rId10" Type="http://schemas.openxmlformats.org/officeDocument/2006/relationships/tags" Target="../tags/tag617.xml"/><Relationship Id="rId31" Type="http://schemas.openxmlformats.org/officeDocument/2006/relationships/tags" Target="../tags/tag638.xml"/><Relationship Id="rId44" Type="http://schemas.openxmlformats.org/officeDocument/2006/relationships/tags" Target="../tags/tag651.xml"/><Relationship Id="rId52" Type="http://schemas.openxmlformats.org/officeDocument/2006/relationships/tags" Target="../tags/tag659.xml"/><Relationship Id="rId60" Type="http://schemas.openxmlformats.org/officeDocument/2006/relationships/tags" Target="../tags/tag667.xml"/><Relationship Id="rId65" Type="http://schemas.openxmlformats.org/officeDocument/2006/relationships/tags" Target="../tags/tag672.xml"/><Relationship Id="rId73" Type="http://schemas.openxmlformats.org/officeDocument/2006/relationships/tags" Target="../tags/tag680.xml"/><Relationship Id="rId78" Type="http://schemas.openxmlformats.org/officeDocument/2006/relationships/tags" Target="../tags/tag685.xml"/><Relationship Id="rId81" Type="http://schemas.openxmlformats.org/officeDocument/2006/relationships/tags" Target="../tags/tag688.xml"/><Relationship Id="rId86" Type="http://schemas.openxmlformats.org/officeDocument/2006/relationships/tags" Target="../tags/tag693.xml"/><Relationship Id="rId94" Type="http://schemas.openxmlformats.org/officeDocument/2006/relationships/tags" Target="../tags/tag701.xml"/><Relationship Id="rId99" Type="http://schemas.openxmlformats.org/officeDocument/2006/relationships/tags" Target="../tags/tag706.xml"/><Relationship Id="rId101" Type="http://schemas.openxmlformats.org/officeDocument/2006/relationships/tags" Target="../tags/tag708.xml"/><Relationship Id="rId4" Type="http://schemas.openxmlformats.org/officeDocument/2006/relationships/tags" Target="../tags/tag611.xml"/><Relationship Id="rId9" Type="http://schemas.openxmlformats.org/officeDocument/2006/relationships/tags" Target="../tags/tag616.xml"/><Relationship Id="rId13" Type="http://schemas.openxmlformats.org/officeDocument/2006/relationships/tags" Target="../tags/tag620.xml"/><Relationship Id="rId18" Type="http://schemas.openxmlformats.org/officeDocument/2006/relationships/tags" Target="../tags/tag625.xml"/><Relationship Id="rId39" Type="http://schemas.openxmlformats.org/officeDocument/2006/relationships/tags" Target="../tags/tag646.xml"/><Relationship Id="rId34" Type="http://schemas.openxmlformats.org/officeDocument/2006/relationships/tags" Target="../tags/tag641.xml"/><Relationship Id="rId50" Type="http://schemas.openxmlformats.org/officeDocument/2006/relationships/tags" Target="../tags/tag657.xml"/><Relationship Id="rId55" Type="http://schemas.openxmlformats.org/officeDocument/2006/relationships/tags" Target="../tags/tag662.xml"/><Relationship Id="rId76" Type="http://schemas.openxmlformats.org/officeDocument/2006/relationships/tags" Target="../tags/tag683.xml"/><Relationship Id="rId97" Type="http://schemas.openxmlformats.org/officeDocument/2006/relationships/tags" Target="../tags/tag704.xml"/><Relationship Id="rId104" Type="http://schemas.openxmlformats.org/officeDocument/2006/relationships/tags" Target="../tags/tag7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4.xml"/><Relationship Id="rId1" Type="http://schemas.openxmlformats.org/officeDocument/2006/relationships/tags" Target="../tags/tag713.xml"/><Relationship Id="rId4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6.xml"/><Relationship Id="rId1" Type="http://schemas.openxmlformats.org/officeDocument/2006/relationships/tags" Target="../tags/tag715.xml"/><Relationship Id="rId4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8.xml"/><Relationship Id="rId1" Type="http://schemas.openxmlformats.org/officeDocument/2006/relationships/tags" Target="../tags/tag717.xml"/><Relationship Id="rId4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0.xml"/><Relationship Id="rId1" Type="http://schemas.openxmlformats.org/officeDocument/2006/relationships/tags" Target="../tags/tag719.xml"/><Relationship Id="rId4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26" Type="http://schemas.openxmlformats.org/officeDocument/2006/relationships/tags" Target="../tags/tag746.xml"/><Relationship Id="rId21" Type="http://schemas.openxmlformats.org/officeDocument/2006/relationships/tags" Target="../tags/tag741.xml"/><Relationship Id="rId42" Type="http://schemas.openxmlformats.org/officeDocument/2006/relationships/tags" Target="../tags/tag762.xml"/><Relationship Id="rId47" Type="http://schemas.openxmlformats.org/officeDocument/2006/relationships/tags" Target="../tags/tag767.xml"/><Relationship Id="rId63" Type="http://schemas.openxmlformats.org/officeDocument/2006/relationships/tags" Target="../tags/tag783.xml"/><Relationship Id="rId68" Type="http://schemas.openxmlformats.org/officeDocument/2006/relationships/tags" Target="../tags/tag788.xml"/><Relationship Id="rId84" Type="http://schemas.openxmlformats.org/officeDocument/2006/relationships/tags" Target="../tags/tag804.xml"/><Relationship Id="rId89" Type="http://schemas.openxmlformats.org/officeDocument/2006/relationships/tags" Target="../tags/tag809.xml"/><Relationship Id="rId7" Type="http://schemas.openxmlformats.org/officeDocument/2006/relationships/tags" Target="../tags/tag727.xml"/><Relationship Id="rId71" Type="http://schemas.openxmlformats.org/officeDocument/2006/relationships/tags" Target="../tags/tag791.xml"/><Relationship Id="rId92" Type="http://schemas.openxmlformats.org/officeDocument/2006/relationships/tags" Target="../tags/tag812.xml"/><Relationship Id="rId2" Type="http://schemas.openxmlformats.org/officeDocument/2006/relationships/tags" Target="../tags/tag722.xml"/><Relationship Id="rId16" Type="http://schemas.openxmlformats.org/officeDocument/2006/relationships/tags" Target="../tags/tag736.xml"/><Relationship Id="rId29" Type="http://schemas.openxmlformats.org/officeDocument/2006/relationships/tags" Target="../tags/tag749.xml"/><Relationship Id="rId107" Type="http://schemas.openxmlformats.org/officeDocument/2006/relationships/notesSlide" Target="../notesSlides/notesSlide31.xml"/><Relationship Id="rId11" Type="http://schemas.openxmlformats.org/officeDocument/2006/relationships/tags" Target="../tags/tag731.xml"/><Relationship Id="rId24" Type="http://schemas.openxmlformats.org/officeDocument/2006/relationships/tags" Target="../tags/tag744.xml"/><Relationship Id="rId32" Type="http://schemas.openxmlformats.org/officeDocument/2006/relationships/tags" Target="../tags/tag752.xml"/><Relationship Id="rId37" Type="http://schemas.openxmlformats.org/officeDocument/2006/relationships/tags" Target="../tags/tag757.xml"/><Relationship Id="rId40" Type="http://schemas.openxmlformats.org/officeDocument/2006/relationships/tags" Target="../tags/tag760.xml"/><Relationship Id="rId45" Type="http://schemas.openxmlformats.org/officeDocument/2006/relationships/tags" Target="../tags/tag765.xml"/><Relationship Id="rId53" Type="http://schemas.openxmlformats.org/officeDocument/2006/relationships/tags" Target="../tags/tag773.xml"/><Relationship Id="rId58" Type="http://schemas.openxmlformats.org/officeDocument/2006/relationships/tags" Target="../tags/tag778.xml"/><Relationship Id="rId66" Type="http://schemas.openxmlformats.org/officeDocument/2006/relationships/tags" Target="../tags/tag786.xml"/><Relationship Id="rId74" Type="http://schemas.openxmlformats.org/officeDocument/2006/relationships/tags" Target="../tags/tag794.xml"/><Relationship Id="rId79" Type="http://schemas.openxmlformats.org/officeDocument/2006/relationships/tags" Target="../tags/tag799.xml"/><Relationship Id="rId87" Type="http://schemas.openxmlformats.org/officeDocument/2006/relationships/tags" Target="../tags/tag807.xml"/><Relationship Id="rId102" Type="http://schemas.openxmlformats.org/officeDocument/2006/relationships/tags" Target="../tags/tag822.xml"/><Relationship Id="rId5" Type="http://schemas.openxmlformats.org/officeDocument/2006/relationships/tags" Target="../tags/tag725.xml"/><Relationship Id="rId61" Type="http://schemas.openxmlformats.org/officeDocument/2006/relationships/tags" Target="../tags/tag781.xml"/><Relationship Id="rId82" Type="http://schemas.openxmlformats.org/officeDocument/2006/relationships/tags" Target="../tags/tag802.xml"/><Relationship Id="rId90" Type="http://schemas.openxmlformats.org/officeDocument/2006/relationships/tags" Target="../tags/tag810.xml"/><Relationship Id="rId95" Type="http://schemas.openxmlformats.org/officeDocument/2006/relationships/tags" Target="../tags/tag815.xml"/><Relationship Id="rId19" Type="http://schemas.openxmlformats.org/officeDocument/2006/relationships/tags" Target="../tags/tag739.xml"/><Relationship Id="rId14" Type="http://schemas.openxmlformats.org/officeDocument/2006/relationships/tags" Target="../tags/tag734.xml"/><Relationship Id="rId22" Type="http://schemas.openxmlformats.org/officeDocument/2006/relationships/tags" Target="../tags/tag742.xml"/><Relationship Id="rId27" Type="http://schemas.openxmlformats.org/officeDocument/2006/relationships/tags" Target="../tags/tag747.xml"/><Relationship Id="rId30" Type="http://schemas.openxmlformats.org/officeDocument/2006/relationships/tags" Target="../tags/tag750.xml"/><Relationship Id="rId35" Type="http://schemas.openxmlformats.org/officeDocument/2006/relationships/tags" Target="../tags/tag755.xml"/><Relationship Id="rId43" Type="http://schemas.openxmlformats.org/officeDocument/2006/relationships/tags" Target="../tags/tag763.xml"/><Relationship Id="rId48" Type="http://schemas.openxmlformats.org/officeDocument/2006/relationships/tags" Target="../tags/tag768.xml"/><Relationship Id="rId56" Type="http://schemas.openxmlformats.org/officeDocument/2006/relationships/tags" Target="../tags/tag776.xml"/><Relationship Id="rId64" Type="http://schemas.openxmlformats.org/officeDocument/2006/relationships/tags" Target="../tags/tag784.xml"/><Relationship Id="rId69" Type="http://schemas.openxmlformats.org/officeDocument/2006/relationships/tags" Target="../tags/tag789.xml"/><Relationship Id="rId77" Type="http://schemas.openxmlformats.org/officeDocument/2006/relationships/tags" Target="../tags/tag797.xml"/><Relationship Id="rId100" Type="http://schemas.openxmlformats.org/officeDocument/2006/relationships/tags" Target="../tags/tag820.xml"/><Relationship Id="rId105" Type="http://schemas.openxmlformats.org/officeDocument/2006/relationships/tags" Target="../tags/tag825.xml"/><Relationship Id="rId8" Type="http://schemas.openxmlformats.org/officeDocument/2006/relationships/tags" Target="../tags/tag728.xml"/><Relationship Id="rId51" Type="http://schemas.openxmlformats.org/officeDocument/2006/relationships/tags" Target="../tags/tag771.xml"/><Relationship Id="rId72" Type="http://schemas.openxmlformats.org/officeDocument/2006/relationships/tags" Target="../tags/tag792.xml"/><Relationship Id="rId80" Type="http://schemas.openxmlformats.org/officeDocument/2006/relationships/tags" Target="../tags/tag800.xml"/><Relationship Id="rId85" Type="http://schemas.openxmlformats.org/officeDocument/2006/relationships/tags" Target="../tags/tag805.xml"/><Relationship Id="rId93" Type="http://schemas.openxmlformats.org/officeDocument/2006/relationships/tags" Target="../tags/tag813.xml"/><Relationship Id="rId98" Type="http://schemas.openxmlformats.org/officeDocument/2006/relationships/tags" Target="../tags/tag818.xml"/><Relationship Id="rId3" Type="http://schemas.openxmlformats.org/officeDocument/2006/relationships/tags" Target="../tags/tag723.xml"/><Relationship Id="rId12" Type="http://schemas.openxmlformats.org/officeDocument/2006/relationships/tags" Target="../tags/tag732.xml"/><Relationship Id="rId17" Type="http://schemas.openxmlformats.org/officeDocument/2006/relationships/tags" Target="../tags/tag737.xml"/><Relationship Id="rId25" Type="http://schemas.openxmlformats.org/officeDocument/2006/relationships/tags" Target="../tags/tag745.xml"/><Relationship Id="rId33" Type="http://schemas.openxmlformats.org/officeDocument/2006/relationships/tags" Target="../tags/tag753.xml"/><Relationship Id="rId38" Type="http://schemas.openxmlformats.org/officeDocument/2006/relationships/tags" Target="../tags/tag758.xml"/><Relationship Id="rId46" Type="http://schemas.openxmlformats.org/officeDocument/2006/relationships/tags" Target="../tags/tag766.xml"/><Relationship Id="rId59" Type="http://schemas.openxmlformats.org/officeDocument/2006/relationships/tags" Target="../tags/tag779.xml"/><Relationship Id="rId67" Type="http://schemas.openxmlformats.org/officeDocument/2006/relationships/tags" Target="../tags/tag787.xml"/><Relationship Id="rId103" Type="http://schemas.openxmlformats.org/officeDocument/2006/relationships/tags" Target="../tags/tag823.xml"/><Relationship Id="rId20" Type="http://schemas.openxmlformats.org/officeDocument/2006/relationships/tags" Target="../tags/tag740.xml"/><Relationship Id="rId41" Type="http://schemas.openxmlformats.org/officeDocument/2006/relationships/tags" Target="../tags/tag761.xml"/><Relationship Id="rId54" Type="http://schemas.openxmlformats.org/officeDocument/2006/relationships/tags" Target="../tags/tag774.xml"/><Relationship Id="rId62" Type="http://schemas.openxmlformats.org/officeDocument/2006/relationships/tags" Target="../tags/tag782.xml"/><Relationship Id="rId70" Type="http://schemas.openxmlformats.org/officeDocument/2006/relationships/tags" Target="../tags/tag790.xml"/><Relationship Id="rId75" Type="http://schemas.openxmlformats.org/officeDocument/2006/relationships/tags" Target="../tags/tag795.xml"/><Relationship Id="rId83" Type="http://schemas.openxmlformats.org/officeDocument/2006/relationships/tags" Target="../tags/tag803.xml"/><Relationship Id="rId88" Type="http://schemas.openxmlformats.org/officeDocument/2006/relationships/tags" Target="../tags/tag808.xml"/><Relationship Id="rId91" Type="http://schemas.openxmlformats.org/officeDocument/2006/relationships/tags" Target="../tags/tag811.xml"/><Relationship Id="rId96" Type="http://schemas.openxmlformats.org/officeDocument/2006/relationships/tags" Target="../tags/tag816.xml"/><Relationship Id="rId1" Type="http://schemas.openxmlformats.org/officeDocument/2006/relationships/tags" Target="../tags/tag721.xml"/><Relationship Id="rId6" Type="http://schemas.openxmlformats.org/officeDocument/2006/relationships/tags" Target="../tags/tag726.xml"/><Relationship Id="rId15" Type="http://schemas.openxmlformats.org/officeDocument/2006/relationships/tags" Target="../tags/tag735.xml"/><Relationship Id="rId23" Type="http://schemas.openxmlformats.org/officeDocument/2006/relationships/tags" Target="../tags/tag743.xml"/><Relationship Id="rId28" Type="http://schemas.openxmlformats.org/officeDocument/2006/relationships/tags" Target="../tags/tag748.xml"/><Relationship Id="rId36" Type="http://schemas.openxmlformats.org/officeDocument/2006/relationships/tags" Target="../tags/tag756.xml"/><Relationship Id="rId49" Type="http://schemas.openxmlformats.org/officeDocument/2006/relationships/tags" Target="../tags/tag769.xml"/><Relationship Id="rId57" Type="http://schemas.openxmlformats.org/officeDocument/2006/relationships/tags" Target="../tags/tag777.xml"/><Relationship Id="rId106" Type="http://schemas.openxmlformats.org/officeDocument/2006/relationships/slideLayout" Target="../slideLayouts/slideLayout6.xml"/><Relationship Id="rId10" Type="http://schemas.openxmlformats.org/officeDocument/2006/relationships/tags" Target="../tags/tag730.xml"/><Relationship Id="rId31" Type="http://schemas.openxmlformats.org/officeDocument/2006/relationships/tags" Target="../tags/tag751.xml"/><Relationship Id="rId44" Type="http://schemas.openxmlformats.org/officeDocument/2006/relationships/tags" Target="../tags/tag764.xml"/><Relationship Id="rId52" Type="http://schemas.openxmlformats.org/officeDocument/2006/relationships/tags" Target="../tags/tag772.xml"/><Relationship Id="rId60" Type="http://schemas.openxmlformats.org/officeDocument/2006/relationships/tags" Target="../tags/tag780.xml"/><Relationship Id="rId65" Type="http://schemas.openxmlformats.org/officeDocument/2006/relationships/tags" Target="../tags/tag785.xml"/><Relationship Id="rId73" Type="http://schemas.openxmlformats.org/officeDocument/2006/relationships/tags" Target="../tags/tag793.xml"/><Relationship Id="rId78" Type="http://schemas.openxmlformats.org/officeDocument/2006/relationships/tags" Target="../tags/tag798.xml"/><Relationship Id="rId81" Type="http://schemas.openxmlformats.org/officeDocument/2006/relationships/tags" Target="../tags/tag801.xml"/><Relationship Id="rId86" Type="http://schemas.openxmlformats.org/officeDocument/2006/relationships/tags" Target="../tags/tag806.xml"/><Relationship Id="rId94" Type="http://schemas.openxmlformats.org/officeDocument/2006/relationships/tags" Target="../tags/tag814.xml"/><Relationship Id="rId99" Type="http://schemas.openxmlformats.org/officeDocument/2006/relationships/tags" Target="../tags/tag819.xml"/><Relationship Id="rId101" Type="http://schemas.openxmlformats.org/officeDocument/2006/relationships/tags" Target="../tags/tag821.xml"/><Relationship Id="rId4" Type="http://schemas.openxmlformats.org/officeDocument/2006/relationships/tags" Target="../tags/tag724.xml"/><Relationship Id="rId9" Type="http://schemas.openxmlformats.org/officeDocument/2006/relationships/tags" Target="../tags/tag729.xml"/><Relationship Id="rId13" Type="http://schemas.openxmlformats.org/officeDocument/2006/relationships/tags" Target="../tags/tag733.xml"/><Relationship Id="rId18" Type="http://schemas.openxmlformats.org/officeDocument/2006/relationships/tags" Target="../tags/tag738.xml"/><Relationship Id="rId39" Type="http://schemas.openxmlformats.org/officeDocument/2006/relationships/tags" Target="../tags/tag759.xml"/><Relationship Id="rId34" Type="http://schemas.openxmlformats.org/officeDocument/2006/relationships/tags" Target="../tags/tag754.xml"/><Relationship Id="rId50" Type="http://schemas.openxmlformats.org/officeDocument/2006/relationships/tags" Target="../tags/tag770.xml"/><Relationship Id="rId55" Type="http://schemas.openxmlformats.org/officeDocument/2006/relationships/tags" Target="../tags/tag775.xml"/><Relationship Id="rId76" Type="http://schemas.openxmlformats.org/officeDocument/2006/relationships/tags" Target="../tags/tag796.xml"/><Relationship Id="rId97" Type="http://schemas.openxmlformats.org/officeDocument/2006/relationships/tags" Target="../tags/tag817.xml"/><Relationship Id="rId104" Type="http://schemas.openxmlformats.org/officeDocument/2006/relationships/tags" Target="../tags/tag82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828.xml"/><Relationship Id="rId7" Type="http://schemas.openxmlformats.org/officeDocument/2006/relationships/tags" Target="../tags/tag832.xml"/><Relationship Id="rId2" Type="http://schemas.openxmlformats.org/officeDocument/2006/relationships/tags" Target="../tags/tag827.xml"/><Relationship Id="rId1" Type="http://schemas.openxmlformats.org/officeDocument/2006/relationships/tags" Target="../tags/tag826.xml"/><Relationship Id="rId6" Type="http://schemas.openxmlformats.org/officeDocument/2006/relationships/tags" Target="../tags/tag831.xml"/><Relationship Id="rId5" Type="http://schemas.openxmlformats.org/officeDocument/2006/relationships/tags" Target="../tags/tag830.xml"/><Relationship Id="rId4" Type="http://schemas.openxmlformats.org/officeDocument/2006/relationships/tags" Target="../tags/tag829.xml"/><Relationship Id="rId9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835.xml"/><Relationship Id="rId7" Type="http://schemas.openxmlformats.org/officeDocument/2006/relationships/tags" Target="../tags/tag839.xml"/><Relationship Id="rId2" Type="http://schemas.openxmlformats.org/officeDocument/2006/relationships/tags" Target="../tags/tag834.xml"/><Relationship Id="rId1" Type="http://schemas.openxmlformats.org/officeDocument/2006/relationships/tags" Target="../tags/tag833.xml"/><Relationship Id="rId6" Type="http://schemas.openxmlformats.org/officeDocument/2006/relationships/tags" Target="../tags/tag838.xml"/><Relationship Id="rId5" Type="http://schemas.openxmlformats.org/officeDocument/2006/relationships/tags" Target="../tags/tag837.xml"/><Relationship Id="rId4" Type="http://schemas.openxmlformats.org/officeDocument/2006/relationships/tags" Target="../tags/tag836.xml"/><Relationship Id="rId9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tags" Target="../tags/tag852.xml"/><Relationship Id="rId18" Type="http://schemas.openxmlformats.org/officeDocument/2006/relationships/tags" Target="../tags/tag857.xml"/><Relationship Id="rId26" Type="http://schemas.openxmlformats.org/officeDocument/2006/relationships/tags" Target="../tags/tag865.xml"/><Relationship Id="rId39" Type="http://schemas.openxmlformats.org/officeDocument/2006/relationships/tags" Target="../tags/tag878.xml"/><Relationship Id="rId21" Type="http://schemas.openxmlformats.org/officeDocument/2006/relationships/tags" Target="../tags/tag860.xml"/><Relationship Id="rId34" Type="http://schemas.openxmlformats.org/officeDocument/2006/relationships/tags" Target="../tags/tag873.xml"/><Relationship Id="rId42" Type="http://schemas.openxmlformats.org/officeDocument/2006/relationships/tags" Target="../tags/tag881.xml"/><Relationship Id="rId47" Type="http://schemas.openxmlformats.org/officeDocument/2006/relationships/tags" Target="../tags/tag886.xml"/><Relationship Id="rId50" Type="http://schemas.openxmlformats.org/officeDocument/2006/relationships/tags" Target="../tags/tag889.xml"/><Relationship Id="rId55" Type="http://schemas.openxmlformats.org/officeDocument/2006/relationships/tags" Target="../tags/tag894.xml"/><Relationship Id="rId63" Type="http://schemas.openxmlformats.org/officeDocument/2006/relationships/tags" Target="../tags/tag902.xml"/><Relationship Id="rId68" Type="http://schemas.openxmlformats.org/officeDocument/2006/relationships/tags" Target="../tags/tag907.xml"/><Relationship Id="rId76" Type="http://schemas.openxmlformats.org/officeDocument/2006/relationships/tags" Target="../tags/tag915.xml"/><Relationship Id="rId84" Type="http://schemas.openxmlformats.org/officeDocument/2006/relationships/tags" Target="../tags/tag923.xml"/><Relationship Id="rId89" Type="http://schemas.openxmlformats.org/officeDocument/2006/relationships/notesSlide" Target="../notesSlides/notesSlide34.xml"/><Relationship Id="rId7" Type="http://schemas.openxmlformats.org/officeDocument/2006/relationships/tags" Target="../tags/tag846.xml"/><Relationship Id="rId71" Type="http://schemas.openxmlformats.org/officeDocument/2006/relationships/tags" Target="../tags/tag910.xml"/><Relationship Id="rId2" Type="http://schemas.openxmlformats.org/officeDocument/2006/relationships/tags" Target="../tags/tag841.xml"/><Relationship Id="rId16" Type="http://schemas.openxmlformats.org/officeDocument/2006/relationships/tags" Target="../tags/tag855.xml"/><Relationship Id="rId29" Type="http://schemas.openxmlformats.org/officeDocument/2006/relationships/tags" Target="../tags/tag868.xml"/><Relationship Id="rId11" Type="http://schemas.openxmlformats.org/officeDocument/2006/relationships/tags" Target="../tags/tag850.xml"/><Relationship Id="rId24" Type="http://schemas.openxmlformats.org/officeDocument/2006/relationships/tags" Target="../tags/tag863.xml"/><Relationship Id="rId32" Type="http://schemas.openxmlformats.org/officeDocument/2006/relationships/tags" Target="../tags/tag871.xml"/><Relationship Id="rId37" Type="http://schemas.openxmlformats.org/officeDocument/2006/relationships/tags" Target="../tags/tag876.xml"/><Relationship Id="rId40" Type="http://schemas.openxmlformats.org/officeDocument/2006/relationships/tags" Target="../tags/tag879.xml"/><Relationship Id="rId45" Type="http://schemas.openxmlformats.org/officeDocument/2006/relationships/tags" Target="../tags/tag884.xml"/><Relationship Id="rId53" Type="http://schemas.openxmlformats.org/officeDocument/2006/relationships/tags" Target="../tags/tag892.xml"/><Relationship Id="rId58" Type="http://schemas.openxmlformats.org/officeDocument/2006/relationships/tags" Target="../tags/tag897.xml"/><Relationship Id="rId66" Type="http://schemas.openxmlformats.org/officeDocument/2006/relationships/tags" Target="../tags/tag905.xml"/><Relationship Id="rId74" Type="http://schemas.openxmlformats.org/officeDocument/2006/relationships/tags" Target="../tags/tag913.xml"/><Relationship Id="rId79" Type="http://schemas.openxmlformats.org/officeDocument/2006/relationships/tags" Target="../tags/tag918.xml"/><Relationship Id="rId87" Type="http://schemas.openxmlformats.org/officeDocument/2006/relationships/tags" Target="../tags/tag926.xml"/><Relationship Id="rId5" Type="http://schemas.openxmlformats.org/officeDocument/2006/relationships/tags" Target="../tags/tag844.xml"/><Relationship Id="rId61" Type="http://schemas.openxmlformats.org/officeDocument/2006/relationships/tags" Target="../tags/tag900.xml"/><Relationship Id="rId82" Type="http://schemas.openxmlformats.org/officeDocument/2006/relationships/tags" Target="../tags/tag921.xml"/><Relationship Id="rId19" Type="http://schemas.openxmlformats.org/officeDocument/2006/relationships/tags" Target="../tags/tag858.xml"/><Relationship Id="rId4" Type="http://schemas.openxmlformats.org/officeDocument/2006/relationships/tags" Target="../tags/tag843.xml"/><Relationship Id="rId9" Type="http://schemas.openxmlformats.org/officeDocument/2006/relationships/tags" Target="../tags/tag848.xml"/><Relationship Id="rId14" Type="http://schemas.openxmlformats.org/officeDocument/2006/relationships/tags" Target="../tags/tag853.xml"/><Relationship Id="rId22" Type="http://schemas.openxmlformats.org/officeDocument/2006/relationships/tags" Target="../tags/tag861.xml"/><Relationship Id="rId27" Type="http://schemas.openxmlformats.org/officeDocument/2006/relationships/tags" Target="../tags/tag866.xml"/><Relationship Id="rId30" Type="http://schemas.openxmlformats.org/officeDocument/2006/relationships/tags" Target="../tags/tag869.xml"/><Relationship Id="rId35" Type="http://schemas.openxmlformats.org/officeDocument/2006/relationships/tags" Target="../tags/tag874.xml"/><Relationship Id="rId43" Type="http://schemas.openxmlformats.org/officeDocument/2006/relationships/tags" Target="../tags/tag882.xml"/><Relationship Id="rId48" Type="http://schemas.openxmlformats.org/officeDocument/2006/relationships/tags" Target="../tags/tag887.xml"/><Relationship Id="rId56" Type="http://schemas.openxmlformats.org/officeDocument/2006/relationships/tags" Target="../tags/tag895.xml"/><Relationship Id="rId64" Type="http://schemas.openxmlformats.org/officeDocument/2006/relationships/tags" Target="../tags/tag903.xml"/><Relationship Id="rId69" Type="http://schemas.openxmlformats.org/officeDocument/2006/relationships/tags" Target="../tags/tag908.xml"/><Relationship Id="rId77" Type="http://schemas.openxmlformats.org/officeDocument/2006/relationships/tags" Target="../tags/tag916.xml"/><Relationship Id="rId8" Type="http://schemas.openxmlformats.org/officeDocument/2006/relationships/tags" Target="../tags/tag847.xml"/><Relationship Id="rId51" Type="http://schemas.openxmlformats.org/officeDocument/2006/relationships/tags" Target="../tags/tag890.xml"/><Relationship Id="rId72" Type="http://schemas.openxmlformats.org/officeDocument/2006/relationships/tags" Target="../tags/tag911.xml"/><Relationship Id="rId80" Type="http://schemas.openxmlformats.org/officeDocument/2006/relationships/tags" Target="../tags/tag919.xml"/><Relationship Id="rId85" Type="http://schemas.openxmlformats.org/officeDocument/2006/relationships/tags" Target="../tags/tag924.xml"/><Relationship Id="rId3" Type="http://schemas.openxmlformats.org/officeDocument/2006/relationships/tags" Target="../tags/tag842.xml"/><Relationship Id="rId12" Type="http://schemas.openxmlformats.org/officeDocument/2006/relationships/tags" Target="../tags/tag851.xml"/><Relationship Id="rId17" Type="http://schemas.openxmlformats.org/officeDocument/2006/relationships/tags" Target="../tags/tag856.xml"/><Relationship Id="rId25" Type="http://schemas.openxmlformats.org/officeDocument/2006/relationships/tags" Target="../tags/tag864.xml"/><Relationship Id="rId33" Type="http://schemas.openxmlformats.org/officeDocument/2006/relationships/tags" Target="../tags/tag872.xml"/><Relationship Id="rId38" Type="http://schemas.openxmlformats.org/officeDocument/2006/relationships/tags" Target="../tags/tag877.xml"/><Relationship Id="rId46" Type="http://schemas.openxmlformats.org/officeDocument/2006/relationships/tags" Target="../tags/tag885.xml"/><Relationship Id="rId59" Type="http://schemas.openxmlformats.org/officeDocument/2006/relationships/tags" Target="../tags/tag898.xml"/><Relationship Id="rId67" Type="http://schemas.openxmlformats.org/officeDocument/2006/relationships/tags" Target="../tags/tag906.xml"/><Relationship Id="rId20" Type="http://schemas.openxmlformats.org/officeDocument/2006/relationships/tags" Target="../tags/tag859.xml"/><Relationship Id="rId41" Type="http://schemas.openxmlformats.org/officeDocument/2006/relationships/tags" Target="../tags/tag880.xml"/><Relationship Id="rId54" Type="http://schemas.openxmlformats.org/officeDocument/2006/relationships/tags" Target="../tags/tag893.xml"/><Relationship Id="rId62" Type="http://schemas.openxmlformats.org/officeDocument/2006/relationships/tags" Target="../tags/tag901.xml"/><Relationship Id="rId70" Type="http://schemas.openxmlformats.org/officeDocument/2006/relationships/tags" Target="../tags/tag909.xml"/><Relationship Id="rId75" Type="http://schemas.openxmlformats.org/officeDocument/2006/relationships/tags" Target="../tags/tag914.xml"/><Relationship Id="rId83" Type="http://schemas.openxmlformats.org/officeDocument/2006/relationships/tags" Target="../tags/tag922.xml"/><Relationship Id="rId88" Type="http://schemas.openxmlformats.org/officeDocument/2006/relationships/slideLayout" Target="../slideLayouts/slideLayout6.xml"/><Relationship Id="rId1" Type="http://schemas.openxmlformats.org/officeDocument/2006/relationships/tags" Target="../tags/tag840.xml"/><Relationship Id="rId6" Type="http://schemas.openxmlformats.org/officeDocument/2006/relationships/tags" Target="../tags/tag845.xml"/><Relationship Id="rId15" Type="http://schemas.openxmlformats.org/officeDocument/2006/relationships/tags" Target="../tags/tag854.xml"/><Relationship Id="rId23" Type="http://schemas.openxmlformats.org/officeDocument/2006/relationships/tags" Target="../tags/tag862.xml"/><Relationship Id="rId28" Type="http://schemas.openxmlformats.org/officeDocument/2006/relationships/tags" Target="../tags/tag867.xml"/><Relationship Id="rId36" Type="http://schemas.openxmlformats.org/officeDocument/2006/relationships/tags" Target="../tags/tag875.xml"/><Relationship Id="rId49" Type="http://schemas.openxmlformats.org/officeDocument/2006/relationships/tags" Target="../tags/tag888.xml"/><Relationship Id="rId57" Type="http://schemas.openxmlformats.org/officeDocument/2006/relationships/tags" Target="../tags/tag896.xml"/><Relationship Id="rId10" Type="http://schemas.openxmlformats.org/officeDocument/2006/relationships/tags" Target="../tags/tag849.xml"/><Relationship Id="rId31" Type="http://schemas.openxmlformats.org/officeDocument/2006/relationships/tags" Target="../tags/tag870.xml"/><Relationship Id="rId44" Type="http://schemas.openxmlformats.org/officeDocument/2006/relationships/tags" Target="../tags/tag883.xml"/><Relationship Id="rId52" Type="http://schemas.openxmlformats.org/officeDocument/2006/relationships/tags" Target="../tags/tag891.xml"/><Relationship Id="rId60" Type="http://schemas.openxmlformats.org/officeDocument/2006/relationships/tags" Target="../tags/tag899.xml"/><Relationship Id="rId65" Type="http://schemas.openxmlformats.org/officeDocument/2006/relationships/tags" Target="../tags/tag904.xml"/><Relationship Id="rId73" Type="http://schemas.openxmlformats.org/officeDocument/2006/relationships/tags" Target="../tags/tag912.xml"/><Relationship Id="rId78" Type="http://schemas.openxmlformats.org/officeDocument/2006/relationships/tags" Target="../tags/tag917.xml"/><Relationship Id="rId81" Type="http://schemas.openxmlformats.org/officeDocument/2006/relationships/tags" Target="../tags/tag920.xml"/><Relationship Id="rId86" Type="http://schemas.openxmlformats.org/officeDocument/2006/relationships/tags" Target="../tags/tag925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tags" Target="../tags/tag939.xml"/><Relationship Id="rId18" Type="http://schemas.openxmlformats.org/officeDocument/2006/relationships/tags" Target="../tags/tag944.xml"/><Relationship Id="rId26" Type="http://schemas.openxmlformats.org/officeDocument/2006/relationships/tags" Target="../tags/tag952.xml"/><Relationship Id="rId39" Type="http://schemas.openxmlformats.org/officeDocument/2006/relationships/tags" Target="../tags/tag965.xml"/><Relationship Id="rId21" Type="http://schemas.openxmlformats.org/officeDocument/2006/relationships/tags" Target="../tags/tag947.xml"/><Relationship Id="rId34" Type="http://schemas.openxmlformats.org/officeDocument/2006/relationships/tags" Target="../tags/tag960.xml"/><Relationship Id="rId42" Type="http://schemas.openxmlformats.org/officeDocument/2006/relationships/tags" Target="../tags/tag968.xml"/><Relationship Id="rId47" Type="http://schemas.openxmlformats.org/officeDocument/2006/relationships/tags" Target="../tags/tag973.xml"/><Relationship Id="rId50" Type="http://schemas.openxmlformats.org/officeDocument/2006/relationships/tags" Target="../tags/tag976.xml"/><Relationship Id="rId55" Type="http://schemas.openxmlformats.org/officeDocument/2006/relationships/tags" Target="../tags/tag981.xml"/><Relationship Id="rId63" Type="http://schemas.openxmlformats.org/officeDocument/2006/relationships/tags" Target="../tags/tag989.xml"/><Relationship Id="rId68" Type="http://schemas.openxmlformats.org/officeDocument/2006/relationships/tags" Target="../tags/tag994.xml"/><Relationship Id="rId76" Type="http://schemas.openxmlformats.org/officeDocument/2006/relationships/tags" Target="../tags/tag1002.xml"/><Relationship Id="rId84" Type="http://schemas.openxmlformats.org/officeDocument/2006/relationships/tags" Target="../tags/tag1010.xml"/><Relationship Id="rId89" Type="http://schemas.openxmlformats.org/officeDocument/2006/relationships/notesSlide" Target="../notesSlides/notesSlide35.xml"/><Relationship Id="rId7" Type="http://schemas.openxmlformats.org/officeDocument/2006/relationships/tags" Target="../tags/tag933.xml"/><Relationship Id="rId71" Type="http://schemas.openxmlformats.org/officeDocument/2006/relationships/tags" Target="../tags/tag997.xml"/><Relationship Id="rId2" Type="http://schemas.openxmlformats.org/officeDocument/2006/relationships/tags" Target="../tags/tag928.xml"/><Relationship Id="rId16" Type="http://schemas.openxmlformats.org/officeDocument/2006/relationships/tags" Target="../tags/tag942.xml"/><Relationship Id="rId29" Type="http://schemas.openxmlformats.org/officeDocument/2006/relationships/tags" Target="../tags/tag955.xml"/><Relationship Id="rId11" Type="http://schemas.openxmlformats.org/officeDocument/2006/relationships/tags" Target="../tags/tag937.xml"/><Relationship Id="rId24" Type="http://schemas.openxmlformats.org/officeDocument/2006/relationships/tags" Target="../tags/tag950.xml"/><Relationship Id="rId32" Type="http://schemas.openxmlformats.org/officeDocument/2006/relationships/tags" Target="../tags/tag958.xml"/><Relationship Id="rId37" Type="http://schemas.openxmlformats.org/officeDocument/2006/relationships/tags" Target="../tags/tag963.xml"/><Relationship Id="rId40" Type="http://schemas.openxmlformats.org/officeDocument/2006/relationships/tags" Target="../tags/tag966.xml"/><Relationship Id="rId45" Type="http://schemas.openxmlformats.org/officeDocument/2006/relationships/tags" Target="../tags/tag971.xml"/><Relationship Id="rId53" Type="http://schemas.openxmlformats.org/officeDocument/2006/relationships/tags" Target="../tags/tag979.xml"/><Relationship Id="rId58" Type="http://schemas.openxmlformats.org/officeDocument/2006/relationships/tags" Target="../tags/tag984.xml"/><Relationship Id="rId66" Type="http://schemas.openxmlformats.org/officeDocument/2006/relationships/tags" Target="../tags/tag992.xml"/><Relationship Id="rId74" Type="http://schemas.openxmlformats.org/officeDocument/2006/relationships/tags" Target="../tags/tag1000.xml"/><Relationship Id="rId79" Type="http://schemas.openxmlformats.org/officeDocument/2006/relationships/tags" Target="../tags/tag1005.xml"/><Relationship Id="rId87" Type="http://schemas.openxmlformats.org/officeDocument/2006/relationships/tags" Target="../tags/tag1013.xml"/><Relationship Id="rId5" Type="http://schemas.openxmlformats.org/officeDocument/2006/relationships/tags" Target="../tags/tag931.xml"/><Relationship Id="rId61" Type="http://schemas.openxmlformats.org/officeDocument/2006/relationships/tags" Target="../tags/tag987.xml"/><Relationship Id="rId82" Type="http://schemas.openxmlformats.org/officeDocument/2006/relationships/tags" Target="../tags/tag1008.xml"/><Relationship Id="rId19" Type="http://schemas.openxmlformats.org/officeDocument/2006/relationships/tags" Target="../tags/tag945.xml"/><Relationship Id="rId4" Type="http://schemas.openxmlformats.org/officeDocument/2006/relationships/tags" Target="../tags/tag930.xml"/><Relationship Id="rId9" Type="http://schemas.openxmlformats.org/officeDocument/2006/relationships/tags" Target="../tags/tag935.xml"/><Relationship Id="rId14" Type="http://schemas.openxmlformats.org/officeDocument/2006/relationships/tags" Target="../tags/tag940.xml"/><Relationship Id="rId22" Type="http://schemas.openxmlformats.org/officeDocument/2006/relationships/tags" Target="../tags/tag948.xml"/><Relationship Id="rId27" Type="http://schemas.openxmlformats.org/officeDocument/2006/relationships/tags" Target="../tags/tag953.xml"/><Relationship Id="rId30" Type="http://schemas.openxmlformats.org/officeDocument/2006/relationships/tags" Target="../tags/tag956.xml"/><Relationship Id="rId35" Type="http://schemas.openxmlformats.org/officeDocument/2006/relationships/tags" Target="../tags/tag961.xml"/><Relationship Id="rId43" Type="http://schemas.openxmlformats.org/officeDocument/2006/relationships/tags" Target="../tags/tag969.xml"/><Relationship Id="rId48" Type="http://schemas.openxmlformats.org/officeDocument/2006/relationships/tags" Target="../tags/tag974.xml"/><Relationship Id="rId56" Type="http://schemas.openxmlformats.org/officeDocument/2006/relationships/tags" Target="../tags/tag982.xml"/><Relationship Id="rId64" Type="http://schemas.openxmlformats.org/officeDocument/2006/relationships/tags" Target="../tags/tag990.xml"/><Relationship Id="rId69" Type="http://schemas.openxmlformats.org/officeDocument/2006/relationships/tags" Target="../tags/tag995.xml"/><Relationship Id="rId77" Type="http://schemas.openxmlformats.org/officeDocument/2006/relationships/tags" Target="../tags/tag1003.xml"/><Relationship Id="rId8" Type="http://schemas.openxmlformats.org/officeDocument/2006/relationships/tags" Target="../tags/tag934.xml"/><Relationship Id="rId51" Type="http://schemas.openxmlformats.org/officeDocument/2006/relationships/tags" Target="../tags/tag977.xml"/><Relationship Id="rId72" Type="http://schemas.openxmlformats.org/officeDocument/2006/relationships/tags" Target="../tags/tag998.xml"/><Relationship Id="rId80" Type="http://schemas.openxmlformats.org/officeDocument/2006/relationships/tags" Target="../tags/tag1006.xml"/><Relationship Id="rId85" Type="http://schemas.openxmlformats.org/officeDocument/2006/relationships/tags" Target="../tags/tag1011.xml"/><Relationship Id="rId3" Type="http://schemas.openxmlformats.org/officeDocument/2006/relationships/tags" Target="../tags/tag929.xml"/><Relationship Id="rId12" Type="http://schemas.openxmlformats.org/officeDocument/2006/relationships/tags" Target="../tags/tag938.xml"/><Relationship Id="rId17" Type="http://schemas.openxmlformats.org/officeDocument/2006/relationships/tags" Target="../tags/tag943.xml"/><Relationship Id="rId25" Type="http://schemas.openxmlformats.org/officeDocument/2006/relationships/tags" Target="../tags/tag951.xml"/><Relationship Id="rId33" Type="http://schemas.openxmlformats.org/officeDocument/2006/relationships/tags" Target="../tags/tag959.xml"/><Relationship Id="rId38" Type="http://schemas.openxmlformats.org/officeDocument/2006/relationships/tags" Target="../tags/tag964.xml"/><Relationship Id="rId46" Type="http://schemas.openxmlformats.org/officeDocument/2006/relationships/tags" Target="../tags/tag972.xml"/><Relationship Id="rId59" Type="http://schemas.openxmlformats.org/officeDocument/2006/relationships/tags" Target="../tags/tag985.xml"/><Relationship Id="rId67" Type="http://schemas.openxmlformats.org/officeDocument/2006/relationships/tags" Target="../tags/tag993.xml"/><Relationship Id="rId20" Type="http://schemas.openxmlformats.org/officeDocument/2006/relationships/tags" Target="../tags/tag946.xml"/><Relationship Id="rId41" Type="http://schemas.openxmlformats.org/officeDocument/2006/relationships/tags" Target="../tags/tag967.xml"/><Relationship Id="rId54" Type="http://schemas.openxmlformats.org/officeDocument/2006/relationships/tags" Target="../tags/tag980.xml"/><Relationship Id="rId62" Type="http://schemas.openxmlformats.org/officeDocument/2006/relationships/tags" Target="../tags/tag988.xml"/><Relationship Id="rId70" Type="http://schemas.openxmlformats.org/officeDocument/2006/relationships/tags" Target="../tags/tag996.xml"/><Relationship Id="rId75" Type="http://schemas.openxmlformats.org/officeDocument/2006/relationships/tags" Target="../tags/tag1001.xml"/><Relationship Id="rId83" Type="http://schemas.openxmlformats.org/officeDocument/2006/relationships/tags" Target="../tags/tag1009.xml"/><Relationship Id="rId88" Type="http://schemas.openxmlformats.org/officeDocument/2006/relationships/slideLayout" Target="../slideLayouts/slideLayout6.xml"/><Relationship Id="rId1" Type="http://schemas.openxmlformats.org/officeDocument/2006/relationships/tags" Target="../tags/tag927.xml"/><Relationship Id="rId6" Type="http://schemas.openxmlformats.org/officeDocument/2006/relationships/tags" Target="../tags/tag932.xml"/><Relationship Id="rId15" Type="http://schemas.openxmlformats.org/officeDocument/2006/relationships/tags" Target="../tags/tag941.xml"/><Relationship Id="rId23" Type="http://schemas.openxmlformats.org/officeDocument/2006/relationships/tags" Target="../tags/tag949.xml"/><Relationship Id="rId28" Type="http://schemas.openxmlformats.org/officeDocument/2006/relationships/tags" Target="../tags/tag954.xml"/><Relationship Id="rId36" Type="http://schemas.openxmlformats.org/officeDocument/2006/relationships/tags" Target="../tags/tag962.xml"/><Relationship Id="rId49" Type="http://schemas.openxmlformats.org/officeDocument/2006/relationships/tags" Target="../tags/tag975.xml"/><Relationship Id="rId57" Type="http://schemas.openxmlformats.org/officeDocument/2006/relationships/tags" Target="../tags/tag983.xml"/><Relationship Id="rId10" Type="http://schemas.openxmlformats.org/officeDocument/2006/relationships/tags" Target="../tags/tag936.xml"/><Relationship Id="rId31" Type="http://schemas.openxmlformats.org/officeDocument/2006/relationships/tags" Target="../tags/tag957.xml"/><Relationship Id="rId44" Type="http://schemas.openxmlformats.org/officeDocument/2006/relationships/tags" Target="../tags/tag970.xml"/><Relationship Id="rId52" Type="http://schemas.openxmlformats.org/officeDocument/2006/relationships/tags" Target="../tags/tag978.xml"/><Relationship Id="rId60" Type="http://schemas.openxmlformats.org/officeDocument/2006/relationships/tags" Target="../tags/tag986.xml"/><Relationship Id="rId65" Type="http://schemas.openxmlformats.org/officeDocument/2006/relationships/tags" Target="../tags/tag991.xml"/><Relationship Id="rId73" Type="http://schemas.openxmlformats.org/officeDocument/2006/relationships/tags" Target="../tags/tag999.xml"/><Relationship Id="rId78" Type="http://schemas.openxmlformats.org/officeDocument/2006/relationships/tags" Target="../tags/tag1004.xml"/><Relationship Id="rId81" Type="http://schemas.openxmlformats.org/officeDocument/2006/relationships/tags" Target="../tags/tag1007.xml"/><Relationship Id="rId86" Type="http://schemas.openxmlformats.org/officeDocument/2006/relationships/tags" Target="../tags/tag1012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tags" Target="../tags/tag1026.xml"/><Relationship Id="rId18" Type="http://schemas.openxmlformats.org/officeDocument/2006/relationships/tags" Target="../tags/tag1031.xml"/><Relationship Id="rId26" Type="http://schemas.openxmlformats.org/officeDocument/2006/relationships/tags" Target="../tags/tag1039.xml"/><Relationship Id="rId39" Type="http://schemas.openxmlformats.org/officeDocument/2006/relationships/tags" Target="../tags/tag1052.xml"/><Relationship Id="rId21" Type="http://schemas.openxmlformats.org/officeDocument/2006/relationships/tags" Target="../tags/tag1034.xml"/><Relationship Id="rId34" Type="http://schemas.openxmlformats.org/officeDocument/2006/relationships/tags" Target="../tags/tag1047.xml"/><Relationship Id="rId42" Type="http://schemas.openxmlformats.org/officeDocument/2006/relationships/tags" Target="../tags/tag1055.xml"/><Relationship Id="rId47" Type="http://schemas.openxmlformats.org/officeDocument/2006/relationships/tags" Target="../tags/tag1060.xml"/><Relationship Id="rId50" Type="http://schemas.openxmlformats.org/officeDocument/2006/relationships/tags" Target="../tags/tag1063.xml"/><Relationship Id="rId55" Type="http://schemas.openxmlformats.org/officeDocument/2006/relationships/tags" Target="../tags/tag1068.xml"/><Relationship Id="rId63" Type="http://schemas.openxmlformats.org/officeDocument/2006/relationships/tags" Target="../tags/tag1076.xml"/><Relationship Id="rId68" Type="http://schemas.openxmlformats.org/officeDocument/2006/relationships/tags" Target="../tags/tag1081.xml"/><Relationship Id="rId76" Type="http://schemas.openxmlformats.org/officeDocument/2006/relationships/tags" Target="../tags/tag1089.xml"/><Relationship Id="rId84" Type="http://schemas.openxmlformats.org/officeDocument/2006/relationships/tags" Target="../tags/tag1097.xml"/><Relationship Id="rId89" Type="http://schemas.openxmlformats.org/officeDocument/2006/relationships/notesSlide" Target="../notesSlides/notesSlide36.xml"/><Relationship Id="rId7" Type="http://schemas.openxmlformats.org/officeDocument/2006/relationships/tags" Target="../tags/tag1020.xml"/><Relationship Id="rId71" Type="http://schemas.openxmlformats.org/officeDocument/2006/relationships/tags" Target="../tags/tag1084.xml"/><Relationship Id="rId2" Type="http://schemas.openxmlformats.org/officeDocument/2006/relationships/tags" Target="../tags/tag1015.xml"/><Relationship Id="rId16" Type="http://schemas.openxmlformats.org/officeDocument/2006/relationships/tags" Target="../tags/tag1029.xml"/><Relationship Id="rId29" Type="http://schemas.openxmlformats.org/officeDocument/2006/relationships/tags" Target="../tags/tag1042.xml"/><Relationship Id="rId11" Type="http://schemas.openxmlformats.org/officeDocument/2006/relationships/tags" Target="../tags/tag1024.xml"/><Relationship Id="rId24" Type="http://schemas.openxmlformats.org/officeDocument/2006/relationships/tags" Target="../tags/tag1037.xml"/><Relationship Id="rId32" Type="http://schemas.openxmlformats.org/officeDocument/2006/relationships/tags" Target="../tags/tag1045.xml"/><Relationship Id="rId37" Type="http://schemas.openxmlformats.org/officeDocument/2006/relationships/tags" Target="../tags/tag1050.xml"/><Relationship Id="rId40" Type="http://schemas.openxmlformats.org/officeDocument/2006/relationships/tags" Target="../tags/tag1053.xml"/><Relationship Id="rId45" Type="http://schemas.openxmlformats.org/officeDocument/2006/relationships/tags" Target="../tags/tag1058.xml"/><Relationship Id="rId53" Type="http://schemas.openxmlformats.org/officeDocument/2006/relationships/tags" Target="../tags/tag1066.xml"/><Relationship Id="rId58" Type="http://schemas.openxmlformats.org/officeDocument/2006/relationships/tags" Target="../tags/tag1071.xml"/><Relationship Id="rId66" Type="http://schemas.openxmlformats.org/officeDocument/2006/relationships/tags" Target="../tags/tag1079.xml"/><Relationship Id="rId74" Type="http://schemas.openxmlformats.org/officeDocument/2006/relationships/tags" Target="../tags/tag1087.xml"/><Relationship Id="rId79" Type="http://schemas.openxmlformats.org/officeDocument/2006/relationships/tags" Target="../tags/tag1092.xml"/><Relationship Id="rId87" Type="http://schemas.openxmlformats.org/officeDocument/2006/relationships/tags" Target="../tags/tag1100.xml"/><Relationship Id="rId5" Type="http://schemas.openxmlformats.org/officeDocument/2006/relationships/tags" Target="../tags/tag1018.xml"/><Relationship Id="rId61" Type="http://schemas.openxmlformats.org/officeDocument/2006/relationships/tags" Target="../tags/tag1074.xml"/><Relationship Id="rId82" Type="http://schemas.openxmlformats.org/officeDocument/2006/relationships/tags" Target="../tags/tag1095.xml"/><Relationship Id="rId19" Type="http://schemas.openxmlformats.org/officeDocument/2006/relationships/tags" Target="../tags/tag1032.xml"/><Relationship Id="rId4" Type="http://schemas.openxmlformats.org/officeDocument/2006/relationships/tags" Target="../tags/tag1017.xml"/><Relationship Id="rId9" Type="http://schemas.openxmlformats.org/officeDocument/2006/relationships/tags" Target="../tags/tag1022.xml"/><Relationship Id="rId14" Type="http://schemas.openxmlformats.org/officeDocument/2006/relationships/tags" Target="../tags/tag1027.xml"/><Relationship Id="rId22" Type="http://schemas.openxmlformats.org/officeDocument/2006/relationships/tags" Target="../tags/tag1035.xml"/><Relationship Id="rId27" Type="http://schemas.openxmlformats.org/officeDocument/2006/relationships/tags" Target="../tags/tag1040.xml"/><Relationship Id="rId30" Type="http://schemas.openxmlformats.org/officeDocument/2006/relationships/tags" Target="../tags/tag1043.xml"/><Relationship Id="rId35" Type="http://schemas.openxmlformats.org/officeDocument/2006/relationships/tags" Target="../tags/tag1048.xml"/><Relationship Id="rId43" Type="http://schemas.openxmlformats.org/officeDocument/2006/relationships/tags" Target="../tags/tag1056.xml"/><Relationship Id="rId48" Type="http://schemas.openxmlformats.org/officeDocument/2006/relationships/tags" Target="../tags/tag1061.xml"/><Relationship Id="rId56" Type="http://schemas.openxmlformats.org/officeDocument/2006/relationships/tags" Target="../tags/tag1069.xml"/><Relationship Id="rId64" Type="http://schemas.openxmlformats.org/officeDocument/2006/relationships/tags" Target="../tags/tag1077.xml"/><Relationship Id="rId69" Type="http://schemas.openxmlformats.org/officeDocument/2006/relationships/tags" Target="../tags/tag1082.xml"/><Relationship Id="rId77" Type="http://schemas.openxmlformats.org/officeDocument/2006/relationships/tags" Target="../tags/tag1090.xml"/><Relationship Id="rId8" Type="http://schemas.openxmlformats.org/officeDocument/2006/relationships/tags" Target="../tags/tag1021.xml"/><Relationship Id="rId51" Type="http://schemas.openxmlformats.org/officeDocument/2006/relationships/tags" Target="../tags/tag1064.xml"/><Relationship Id="rId72" Type="http://schemas.openxmlformats.org/officeDocument/2006/relationships/tags" Target="../tags/tag1085.xml"/><Relationship Id="rId80" Type="http://schemas.openxmlformats.org/officeDocument/2006/relationships/tags" Target="../tags/tag1093.xml"/><Relationship Id="rId85" Type="http://schemas.openxmlformats.org/officeDocument/2006/relationships/tags" Target="../tags/tag1098.xml"/><Relationship Id="rId3" Type="http://schemas.openxmlformats.org/officeDocument/2006/relationships/tags" Target="../tags/tag1016.xml"/><Relationship Id="rId12" Type="http://schemas.openxmlformats.org/officeDocument/2006/relationships/tags" Target="../tags/tag1025.xml"/><Relationship Id="rId17" Type="http://schemas.openxmlformats.org/officeDocument/2006/relationships/tags" Target="../tags/tag1030.xml"/><Relationship Id="rId25" Type="http://schemas.openxmlformats.org/officeDocument/2006/relationships/tags" Target="../tags/tag1038.xml"/><Relationship Id="rId33" Type="http://schemas.openxmlformats.org/officeDocument/2006/relationships/tags" Target="../tags/tag1046.xml"/><Relationship Id="rId38" Type="http://schemas.openxmlformats.org/officeDocument/2006/relationships/tags" Target="../tags/tag1051.xml"/><Relationship Id="rId46" Type="http://schemas.openxmlformats.org/officeDocument/2006/relationships/tags" Target="../tags/tag1059.xml"/><Relationship Id="rId59" Type="http://schemas.openxmlformats.org/officeDocument/2006/relationships/tags" Target="../tags/tag1072.xml"/><Relationship Id="rId67" Type="http://schemas.openxmlformats.org/officeDocument/2006/relationships/tags" Target="../tags/tag1080.xml"/><Relationship Id="rId20" Type="http://schemas.openxmlformats.org/officeDocument/2006/relationships/tags" Target="../tags/tag1033.xml"/><Relationship Id="rId41" Type="http://schemas.openxmlformats.org/officeDocument/2006/relationships/tags" Target="../tags/tag1054.xml"/><Relationship Id="rId54" Type="http://schemas.openxmlformats.org/officeDocument/2006/relationships/tags" Target="../tags/tag1067.xml"/><Relationship Id="rId62" Type="http://schemas.openxmlformats.org/officeDocument/2006/relationships/tags" Target="../tags/tag1075.xml"/><Relationship Id="rId70" Type="http://schemas.openxmlformats.org/officeDocument/2006/relationships/tags" Target="../tags/tag1083.xml"/><Relationship Id="rId75" Type="http://schemas.openxmlformats.org/officeDocument/2006/relationships/tags" Target="../tags/tag1088.xml"/><Relationship Id="rId83" Type="http://schemas.openxmlformats.org/officeDocument/2006/relationships/tags" Target="../tags/tag1096.xml"/><Relationship Id="rId88" Type="http://schemas.openxmlformats.org/officeDocument/2006/relationships/slideLayout" Target="../slideLayouts/slideLayout6.xml"/><Relationship Id="rId1" Type="http://schemas.openxmlformats.org/officeDocument/2006/relationships/tags" Target="../tags/tag1014.xml"/><Relationship Id="rId6" Type="http://schemas.openxmlformats.org/officeDocument/2006/relationships/tags" Target="../tags/tag1019.xml"/><Relationship Id="rId15" Type="http://schemas.openxmlformats.org/officeDocument/2006/relationships/tags" Target="../tags/tag1028.xml"/><Relationship Id="rId23" Type="http://schemas.openxmlformats.org/officeDocument/2006/relationships/tags" Target="../tags/tag1036.xml"/><Relationship Id="rId28" Type="http://schemas.openxmlformats.org/officeDocument/2006/relationships/tags" Target="../tags/tag1041.xml"/><Relationship Id="rId36" Type="http://schemas.openxmlformats.org/officeDocument/2006/relationships/tags" Target="../tags/tag1049.xml"/><Relationship Id="rId49" Type="http://schemas.openxmlformats.org/officeDocument/2006/relationships/tags" Target="../tags/tag1062.xml"/><Relationship Id="rId57" Type="http://schemas.openxmlformats.org/officeDocument/2006/relationships/tags" Target="../tags/tag1070.xml"/><Relationship Id="rId10" Type="http://schemas.openxmlformats.org/officeDocument/2006/relationships/tags" Target="../tags/tag1023.xml"/><Relationship Id="rId31" Type="http://schemas.openxmlformats.org/officeDocument/2006/relationships/tags" Target="../tags/tag1044.xml"/><Relationship Id="rId44" Type="http://schemas.openxmlformats.org/officeDocument/2006/relationships/tags" Target="../tags/tag1057.xml"/><Relationship Id="rId52" Type="http://schemas.openxmlformats.org/officeDocument/2006/relationships/tags" Target="../tags/tag1065.xml"/><Relationship Id="rId60" Type="http://schemas.openxmlformats.org/officeDocument/2006/relationships/tags" Target="../tags/tag1073.xml"/><Relationship Id="rId65" Type="http://schemas.openxmlformats.org/officeDocument/2006/relationships/tags" Target="../tags/tag1078.xml"/><Relationship Id="rId73" Type="http://schemas.openxmlformats.org/officeDocument/2006/relationships/tags" Target="../tags/tag1086.xml"/><Relationship Id="rId78" Type="http://schemas.openxmlformats.org/officeDocument/2006/relationships/tags" Target="../tags/tag1091.xml"/><Relationship Id="rId81" Type="http://schemas.openxmlformats.org/officeDocument/2006/relationships/tags" Target="../tags/tag1094.xml"/><Relationship Id="rId86" Type="http://schemas.openxmlformats.org/officeDocument/2006/relationships/tags" Target="../tags/tag109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02.xml"/><Relationship Id="rId1" Type="http://schemas.openxmlformats.org/officeDocument/2006/relationships/tags" Target="../tags/tag1101.xml"/><Relationship Id="rId4" Type="http://schemas.openxmlformats.org/officeDocument/2006/relationships/notesSlide" Target="../notesSlides/notesSlide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04.xml"/><Relationship Id="rId1" Type="http://schemas.openxmlformats.org/officeDocument/2006/relationships/tags" Target="../tags/tag1103.xml"/><Relationship Id="rId4" Type="http://schemas.openxmlformats.org/officeDocument/2006/relationships/notesSlide" Target="../notesSlides/notesSlide3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tags" Target="../tags/tag1117.xml"/><Relationship Id="rId18" Type="http://schemas.openxmlformats.org/officeDocument/2006/relationships/tags" Target="../tags/tag1122.xml"/><Relationship Id="rId26" Type="http://schemas.openxmlformats.org/officeDocument/2006/relationships/tags" Target="../tags/tag1130.xml"/><Relationship Id="rId39" Type="http://schemas.openxmlformats.org/officeDocument/2006/relationships/tags" Target="../tags/tag1143.xml"/><Relationship Id="rId3" Type="http://schemas.openxmlformats.org/officeDocument/2006/relationships/tags" Target="../tags/tag1107.xml"/><Relationship Id="rId21" Type="http://schemas.openxmlformats.org/officeDocument/2006/relationships/tags" Target="../tags/tag1125.xml"/><Relationship Id="rId34" Type="http://schemas.openxmlformats.org/officeDocument/2006/relationships/tags" Target="../tags/tag1138.xml"/><Relationship Id="rId42" Type="http://schemas.openxmlformats.org/officeDocument/2006/relationships/tags" Target="../tags/tag1146.xml"/><Relationship Id="rId47" Type="http://schemas.openxmlformats.org/officeDocument/2006/relationships/tags" Target="../tags/tag1151.xml"/><Relationship Id="rId50" Type="http://schemas.openxmlformats.org/officeDocument/2006/relationships/tags" Target="../tags/tag1154.xml"/><Relationship Id="rId7" Type="http://schemas.openxmlformats.org/officeDocument/2006/relationships/tags" Target="../tags/tag1111.xml"/><Relationship Id="rId12" Type="http://schemas.openxmlformats.org/officeDocument/2006/relationships/tags" Target="../tags/tag1116.xml"/><Relationship Id="rId17" Type="http://schemas.openxmlformats.org/officeDocument/2006/relationships/tags" Target="../tags/tag1121.xml"/><Relationship Id="rId25" Type="http://schemas.openxmlformats.org/officeDocument/2006/relationships/tags" Target="../tags/tag1129.xml"/><Relationship Id="rId33" Type="http://schemas.openxmlformats.org/officeDocument/2006/relationships/tags" Target="../tags/tag1137.xml"/><Relationship Id="rId38" Type="http://schemas.openxmlformats.org/officeDocument/2006/relationships/tags" Target="../tags/tag1142.xml"/><Relationship Id="rId46" Type="http://schemas.openxmlformats.org/officeDocument/2006/relationships/tags" Target="../tags/tag1150.xml"/><Relationship Id="rId2" Type="http://schemas.openxmlformats.org/officeDocument/2006/relationships/tags" Target="../tags/tag1106.xml"/><Relationship Id="rId16" Type="http://schemas.openxmlformats.org/officeDocument/2006/relationships/tags" Target="../tags/tag1120.xml"/><Relationship Id="rId20" Type="http://schemas.openxmlformats.org/officeDocument/2006/relationships/tags" Target="../tags/tag1124.xml"/><Relationship Id="rId29" Type="http://schemas.openxmlformats.org/officeDocument/2006/relationships/tags" Target="../tags/tag1133.xml"/><Relationship Id="rId41" Type="http://schemas.openxmlformats.org/officeDocument/2006/relationships/tags" Target="../tags/tag1145.xml"/><Relationship Id="rId1" Type="http://schemas.openxmlformats.org/officeDocument/2006/relationships/tags" Target="../tags/tag1105.xml"/><Relationship Id="rId6" Type="http://schemas.openxmlformats.org/officeDocument/2006/relationships/tags" Target="../tags/tag1110.xml"/><Relationship Id="rId11" Type="http://schemas.openxmlformats.org/officeDocument/2006/relationships/tags" Target="../tags/tag1115.xml"/><Relationship Id="rId24" Type="http://schemas.openxmlformats.org/officeDocument/2006/relationships/tags" Target="../tags/tag1128.xml"/><Relationship Id="rId32" Type="http://schemas.openxmlformats.org/officeDocument/2006/relationships/tags" Target="../tags/tag1136.xml"/><Relationship Id="rId37" Type="http://schemas.openxmlformats.org/officeDocument/2006/relationships/tags" Target="../tags/tag1141.xml"/><Relationship Id="rId40" Type="http://schemas.openxmlformats.org/officeDocument/2006/relationships/tags" Target="../tags/tag1144.xml"/><Relationship Id="rId45" Type="http://schemas.openxmlformats.org/officeDocument/2006/relationships/tags" Target="../tags/tag1149.xml"/><Relationship Id="rId5" Type="http://schemas.openxmlformats.org/officeDocument/2006/relationships/tags" Target="../tags/tag1109.xml"/><Relationship Id="rId15" Type="http://schemas.openxmlformats.org/officeDocument/2006/relationships/tags" Target="../tags/tag1119.xml"/><Relationship Id="rId23" Type="http://schemas.openxmlformats.org/officeDocument/2006/relationships/tags" Target="../tags/tag1127.xml"/><Relationship Id="rId28" Type="http://schemas.openxmlformats.org/officeDocument/2006/relationships/tags" Target="../tags/tag1132.xml"/><Relationship Id="rId36" Type="http://schemas.openxmlformats.org/officeDocument/2006/relationships/tags" Target="../tags/tag1140.xml"/><Relationship Id="rId49" Type="http://schemas.openxmlformats.org/officeDocument/2006/relationships/tags" Target="../tags/tag1153.xml"/><Relationship Id="rId10" Type="http://schemas.openxmlformats.org/officeDocument/2006/relationships/tags" Target="../tags/tag1114.xml"/><Relationship Id="rId19" Type="http://schemas.openxmlformats.org/officeDocument/2006/relationships/tags" Target="../tags/tag1123.xml"/><Relationship Id="rId31" Type="http://schemas.openxmlformats.org/officeDocument/2006/relationships/tags" Target="../tags/tag1135.xml"/><Relationship Id="rId44" Type="http://schemas.openxmlformats.org/officeDocument/2006/relationships/tags" Target="../tags/tag1148.xml"/><Relationship Id="rId52" Type="http://schemas.openxmlformats.org/officeDocument/2006/relationships/notesSlide" Target="../notesSlides/notesSlide39.xml"/><Relationship Id="rId4" Type="http://schemas.openxmlformats.org/officeDocument/2006/relationships/tags" Target="../tags/tag1108.xml"/><Relationship Id="rId9" Type="http://schemas.openxmlformats.org/officeDocument/2006/relationships/tags" Target="../tags/tag1113.xml"/><Relationship Id="rId14" Type="http://schemas.openxmlformats.org/officeDocument/2006/relationships/tags" Target="../tags/tag1118.xml"/><Relationship Id="rId22" Type="http://schemas.openxmlformats.org/officeDocument/2006/relationships/tags" Target="../tags/tag1126.xml"/><Relationship Id="rId27" Type="http://schemas.openxmlformats.org/officeDocument/2006/relationships/tags" Target="../tags/tag1131.xml"/><Relationship Id="rId30" Type="http://schemas.openxmlformats.org/officeDocument/2006/relationships/tags" Target="../tags/tag1134.xml"/><Relationship Id="rId35" Type="http://schemas.openxmlformats.org/officeDocument/2006/relationships/tags" Target="../tags/tag1139.xml"/><Relationship Id="rId43" Type="http://schemas.openxmlformats.org/officeDocument/2006/relationships/tags" Target="../tags/tag1147.xml"/><Relationship Id="rId48" Type="http://schemas.openxmlformats.org/officeDocument/2006/relationships/tags" Target="../tags/tag1152.xml"/><Relationship Id="rId8" Type="http://schemas.openxmlformats.org/officeDocument/2006/relationships/tags" Target="../tags/tag1112.xml"/><Relationship Id="rId5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tags" Target="../tags/tag1167.xml"/><Relationship Id="rId18" Type="http://schemas.openxmlformats.org/officeDocument/2006/relationships/tags" Target="../tags/tag1172.xml"/><Relationship Id="rId26" Type="http://schemas.openxmlformats.org/officeDocument/2006/relationships/tags" Target="../tags/tag1180.xml"/><Relationship Id="rId39" Type="http://schemas.openxmlformats.org/officeDocument/2006/relationships/tags" Target="../tags/tag1193.xml"/><Relationship Id="rId21" Type="http://schemas.openxmlformats.org/officeDocument/2006/relationships/tags" Target="../tags/tag1175.xml"/><Relationship Id="rId34" Type="http://schemas.openxmlformats.org/officeDocument/2006/relationships/tags" Target="../tags/tag1188.xml"/><Relationship Id="rId42" Type="http://schemas.openxmlformats.org/officeDocument/2006/relationships/tags" Target="../tags/tag1196.xml"/><Relationship Id="rId47" Type="http://schemas.openxmlformats.org/officeDocument/2006/relationships/tags" Target="../tags/tag1201.xml"/><Relationship Id="rId50" Type="http://schemas.openxmlformats.org/officeDocument/2006/relationships/tags" Target="../tags/tag1204.xml"/><Relationship Id="rId55" Type="http://schemas.openxmlformats.org/officeDocument/2006/relationships/tags" Target="../tags/tag1209.xml"/><Relationship Id="rId63" Type="http://schemas.openxmlformats.org/officeDocument/2006/relationships/tags" Target="../tags/tag1217.xml"/><Relationship Id="rId7" Type="http://schemas.openxmlformats.org/officeDocument/2006/relationships/tags" Target="../tags/tag1161.xml"/><Relationship Id="rId2" Type="http://schemas.openxmlformats.org/officeDocument/2006/relationships/tags" Target="../tags/tag1156.xml"/><Relationship Id="rId16" Type="http://schemas.openxmlformats.org/officeDocument/2006/relationships/tags" Target="../tags/tag1170.xml"/><Relationship Id="rId20" Type="http://schemas.openxmlformats.org/officeDocument/2006/relationships/tags" Target="../tags/tag1174.xml"/><Relationship Id="rId29" Type="http://schemas.openxmlformats.org/officeDocument/2006/relationships/tags" Target="../tags/tag1183.xml"/><Relationship Id="rId41" Type="http://schemas.openxmlformats.org/officeDocument/2006/relationships/tags" Target="../tags/tag1195.xml"/><Relationship Id="rId54" Type="http://schemas.openxmlformats.org/officeDocument/2006/relationships/tags" Target="../tags/tag1208.xml"/><Relationship Id="rId62" Type="http://schemas.openxmlformats.org/officeDocument/2006/relationships/tags" Target="../tags/tag1216.xml"/><Relationship Id="rId1" Type="http://schemas.openxmlformats.org/officeDocument/2006/relationships/tags" Target="../tags/tag1155.xml"/><Relationship Id="rId6" Type="http://schemas.openxmlformats.org/officeDocument/2006/relationships/tags" Target="../tags/tag1160.xml"/><Relationship Id="rId11" Type="http://schemas.openxmlformats.org/officeDocument/2006/relationships/tags" Target="../tags/tag1165.xml"/><Relationship Id="rId24" Type="http://schemas.openxmlformats.org/officeDocument/2006/relationships/tags" Target="../tags/tag1178.xml"/><Relationship Id="rId32" Type="http://schemas.openxmlformats.org/officeDocument/2006/relationships/tags" Target="../tags/tag1186.xml"/><Relationship Id="rId37" Type="http://schemas.openxmlformats.org/officeDocument/2006/relationships/tags" Target="../tags/tag1191.xml"/><Relationship Id="rId40" Type="http://schemas.openxmlformats.org/officeDocument/2006/relationships/tags" Target="../tags/tag1194.xml"/><Relationship Id="rId45" Type="http://schemas.openxmlformats.org/officeDocument/2006/relationships/tags" Target="../tags/tag1199.xml"/><Relationship Id="rId53" Type="http://schemas.openxmlformats.org/officeDocument/2006/relationships/tags" Target="../tags/tag1207.xml"/><Relationship Id="rId58" Type="http://schemas.openxmlformats.org/officeDocument/2006/relationships/tags" Target="../tags/tag1212.xml"/><Relationship Id="rId66" Type="http://schemas.openxmlformats.org/officeDocument/2006/relationships/notesSlide" Target="../notesSlides/notesSlide40.xml"/><Relationship Id="rId5" Type="http://schemas.openxmlformats.org/officeDocument/2006/relationships/tags" Target="../tags/tag1159.xml"/><Relationship Id="rId15" Type="http://schemas.openxmlformats.org/officeDocument/2006/relationships/tags" Target="../tags/tag1169.xml"/><Relationship Id="rId23" Type="http://schemas.openxmlformats.org/officeDocument/2006/relationships/tags" Target="../tags/tag1177.xml"/><Relationship Id="rId28" Type="http://schemas.openxmlformats.org/officeDocument/2006/relationships/tags" Target="../tags/tag1182.xml"/><Relationship Id="rId36" Type="http://schemas.openxmlformats.org/officeDocument/2006/relationships/tags" Target="../tags/tag1190.xml"/><Relationship Id="rId49" Type="http://schemas.openxmlformats.org/officeDocument/2006/relationships/tags" Target="../tags/tag1203.xml"/><Relationship Id="rId57" Type="http://schemas.openxmlformats.org/officeDocument/2006/relationships/tags" Target="../tags/tag1211.xml"/><Relationship Id="rId61" Type="http://schemas.openxmlformats.org/officeDocument/2006/relationships/tags" Target="../tags/tag1215.xml"/><Relationship Id="rId10" Type="http://schemas.openxmlformats.org/officeDocument/2006/relationships/tags" Target="../tags/tag1164.xml"/><Relationship Id="rId19" Type="http://schemas.openxmlformats.org/officeDocument/2006/relationships/tags" Target="../tags/tag1173.xml"/><Relationship Id="rId31" Type="http://schemas.openxmlformats.org/officeDocument/2006/relationships/tags" Target="../tags/tag1185.xml"/><Relationship Id="rId44" Type="http://schemas.openxmlformats.org/officeDocument/2006/relationships/tags" Target="../tags/tag1198.xml"/><Relationship Id="rId52" Type="http://schemas.openxmlformats.org/officeDocument/2006/relationships/tags" Target="../tags/tag1206.xml"/><Relationship Id="rId60" Type="http://schemas.openxmlformats.org/officeDocument/2006/relationships/tags" Target="../tags/tag1214.xml"/><Relationship Id="rId65" Type="http://schemas.openxmlformats.org/officeDocument/2006/relationships/slideLayout" Target="../slideLayouts/slideLayout6.xml"/><Relationship Id="rId4" Type="http://schemas.openxmlformats.org/officeDocument/2006/relationships/tags" Target="../tags/tag1158.xml"/><Relationship Id="rId9" Type="http://schemas.openxmlformats.org/officeDocument/2006/relationships/tags" Target="../tags/tag1163.xml"/><Relationship Id="rId14" Type="http://schemas.openxmlformats.org/officeDocument/2006/relationships/tags" Target="../tags/tag1168.xml"/><Relationship Id="rId22" Type="http://schemas.openxmlformats.org/officeDocument/2006/relationships/tags" Target="../tags/tag1176.xml"/><Relationship Id="rId27" Type="http://schemas.openxmlformats.org/officeDocument/2006/relationships/tags" Target="../tags/tag1181.xml"/><Relationship Id="rId30" Type="http://schemas.openxmlformats.org/officeDocument/2006/relationships/tags" Target="../tags/tag1184.xml"/><Relationship Id="rId35" Type="http://schemas.openxmlformats.org/officeDocument/2006/relationships/tags" Target="../tags/tag1189.xml"/><Relationship Id="rId43" Type="http://schemas.openxmlformats.org/officeDocument/2006/relationships/tags" Target="../tags/tag1197.xml"/><Relationship Id="rId48" Type="http://schemas.openxmlformats.org/officeDocument/2006/relationships/tags" Target="../tags/tag1202.xml"/><Relationship Id="rId56" Type="http://schemas.openxmlformats.org/officeDocument/2006/relationships/tags" Target="../tags/tag1210.xml"/><Relationship Id="rId64" Type="http://schemas.openxmlformats.org/officeDocument/2006/relationships/tags" Target="../tags/tag1218.xml"/><Relationship Id="rId8" Type="http://schemas.openxmlformats.org/officeDocument/2006/relationships/tags" Target="../tags/tag1162.xml"/><Relationship Id="rId51" Type="http://schemas.openxmlformats.org/officeDocument/2006/relationships/tags" Target="../tags/tag1205.xml"/><Relationship Id="rId3" Type="http://schemas.openxmlformats.org/officeDocument/2006/relationships/tags" Target="../tags/tag1157.xml"/><Relationship Id="rId12" Type="http://schemas.openxmlformats.org/officeDocument/2006/relationships/tags" Target="../tags/tag1166.xml"/><Relationship Id="rId17" Type="http://schemas.openxmlformats.org/officeDocument/2006/relationships/tags" Target="../tags/tag1171.xml"/><Relationship Id="rId25" Type="http://schemas.openxmlformats.org/officeDocument/2006/relationships/tags" Target="../tags/tag1179.xml"/><Relationship Id="rId33" Type="http://schemas.openxmlformats.org/officeDocument/2006/relationships/tags" Target="../tags/tag1187.xml"/><Relationship Id="rId38" Type="http://schemas.openxmlformats.org/officeDocument/2006/relationships/tags" Target="../tags/tag1192.xml"/><Relationship Id="rId46" Type="http://schemas.openxmlformats.org/officeDocument/2006/relationships/tags" Target="../tags/tag1200.xml"/><Relationship Id="rId59" Type="http://schemas.openxmlformats.org/officeDocument/2006/relationships/tags" Target="../tags/tag12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221.xml"/><Relationship Id="rId7" Type="http://schemas.openxmlformats.org/officeDocument/2006/relationships/notesSlide" Target="../notesSlides/notesSlide41.xml"/><Relationship Id="rId2" Type="http://schemas.openxmlformats.org/officeDocument/2006/relationships/tags" Target="../tags/tag1220.xml"/><Relationship Id="rId1" Type="http://schemas.openxmlformats.org/officeDocument/2006/relationships/tags" Target="../tags/tag121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23.xml"/><Relationship Id="rId4" Type="http://schemas.openxmlformats.org/officeDocument/2006/relationships/tags" Target="../tags/tag12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tags" Target="../tags/tag1236.xml"/><Relationship Id="rId18" Type="http://schemas.openxmlformats.org/officeDocument/2006/relationships/tags" Target="../tags/tag1241.xml"/><Relationship Id="rId26" Type="http://schemas.openxmlformats.org/officeDocument/2006/relationships/tags" Target="../tags/tag1249.xml"/><Relationship Id="rId39" Type="http://schemas.openxmlformats.org/officeDocument/2006/relationships/tags" Target="../tags/tag1262.xml"/><Relationship Id="rId21" Type="http://schemas.openxmlformats.org/officeDocument/2006/relationships/tags" Target="../tags/tag1244.xml"/><Relationship Id="rId34" Type="http://schemas.openxmlformats.org/officeDocument/2006/relationships/tags" Target="../tags/tag1257.xml"/><Relationship Id="rId42" Type="http://schemas.openxmlformats.org/officeDocument/2006/relationships/tags" Target="../tags/tag1265.xml"/><Relationship Id="rId47" Type="http://schemas.openxmlformats.org/officeDocument/2006/relationships/tags" Target="../tags/tag1270.xml"/><Relationship Id="rId50" Type="http://schemas.openxmlformats.org/officeDocument/2006/relationships/tags" Target="../tags/tag1273.xml"/><Relationship Id="rId55" Type="http://schemas.openxmlformats.org/officeDocument/2006/relationships/tags" Target="../tags/tag1278.xml"/><Relationship Id="rId63" Type="http://schemas.openxmlformats.org/officeDocument/2006/relationships/tags" Target="../tags/tag1286.xml"/><Relationship Id="rId7" Type="http://schemas.openxmlformats.org/officeDocument/2006/relationships/tags" Target="../tags/tag1230.xml"/><Relationship Id="rId2" Type="http://schemas.openxmlformats.org/officeDocument/2006/relationships/tags" Target="../tags/tag1225.xml"/><Relationship Id="rId16" Type="http://schemas.openxmlformats.org/officeDocument/2006/relationships/tags" Target="../tags/tag1239.xml"/><Relationship Id="rId20" Type="http://schemas.openxmlformats.org/officeDocument/2006/relationships/tags" Target="../tags/tag1243.xml"/><Relationship Id="rId29" Type="http://schemas.openxmlformats.org/officeDocument/2006/relationships/tags" Target="../tags/tag1252.xml"/><Relationship Id="rId41" Type="http://schemas.openxmlformats.org/officeDocument/2006/relationships/tags" Target="../tags/tag1264.xml"/><Relationship Id="rId54" Type="http://schemas.openxmlformats.org/officeDocument/2006/relationships/tags" Target="../tags/tag1277.xml"/><Relationship Id="rId62" Type="http://schemas.openxmlformats.org/officeDocument/2006/relationships/tags" Target="../tags/tag1285.xml"/><Relationship Id="rId1" Type="http://schemas.openxmlformats.org/officeDocument/2006/relationships/tags" Target="../tags/tag1224.xml"/><Relationship Id="rId6" Type="http://schemas.openxmlformats.org/officeDocument/2006/relationships/tags" Target="../tags/tag1229.xml"/><Relationship Id="rId11" Type="http://schemas.openxmlformats.org/officeDocument/2006/relationships/tags" Target="../tags/tag1234.xml"/><Relationship Id="rId24" Type="http://schemas.openxmlformats.org/officeDocument/2006/relationships/tags" Target="../tags/tag1247.xml"/><Relationship Id="rId32" Type="http://schemas.openxmlformats.org/officeDocument/2006/relationships/tags" Target="../tags/tag1255.xml"/><Relationship Id="rId37" Type="http://schemas.openxmlformats.org/officeDocument/2006/relationships/tags" Target="../tags/tag1260.xml"/><Relationship Id="rId40" Type="http://schemas.openxmlformats.org/officeDocument/2006/relationships/tags" Target="../tags/tag1263.xml"/><Relationship Id="rId45" Type="http://schemas.openxmlformats.org/officeDocument/2006/relationships/tags" Target="../tags/tag1268.xml"/><Relationship Id="rId53" Type="http://schemas.openxmlformats.org/officeDocument/2006/relationships/tags" Target="../tags/tag1276.xml"/><Relationship Id="rId58" Type="http://schemas.openxmlformats.org/officeDocument/2006/relationships/tags" Target="../tags/tag1281.xml"/><Relationship Id="rId66" Type="http://schemas.openxmlformats.org/officeDocument/2006/relationships/notesSlide" Target="../notesSlides/notesSlide42.xml"/><Relationship Id="rId5" Type="http://schemas.openxmlformats.org/officeDocument/2006/relationships/tags" Target="../tags/tag1228.xml"/><Relationship Id="rId15" Type="http://schemas.openxmlformats.org/officeDocument/2006/relationships/tags" Target="../tags/tag1238.xml"/><Relationship Id="rId23" Type="http://schemas.openxmlformats.org/officeDocument/2006/relationships/tags" Target="../tags/tag1246.xml"/><Relationship Id="rId28" Type="http://schemas.openxmlformats.org/officeDocument/2006/relationships/tags" Target="../tags/tag1251.xml"/><Relationship Id="rId36" Type="http://schemas.openxmlformats.org/officeDocument/2006/relationships/tags" Target="../tags/tag1259.xml"/><Relationship Id="rId49" Type="http://schemas.openxmlformats.org/officeDocument/2006/relationships/tags" Target="../tags/tag1272.xml"/><Relationship Id="rId57" Type="http://schemas.openxmlformats.org/officeDocument/2006/relationships/tags" Target="../tags/tag1280.xml"/><Relationship Id="rId61" Type="http://schemas.openxmlformats.org/officeDocument/2006/relationships/tags" Target="../tags/tag1284.xml"/><Relationship Id="rId10" Type="http://schemas.openxmlformats.org/officeDocument/2006/relationships/tags" Target="../tags/tag1233.xml"/><Relationship Id="rId19" Type="http://schemas.openxmlformats.org/officeDocument/2006/relationships/tags" Target="../tags/tag1242.xml"/><Relationship Id="rId31" Type="http://schemas.openxmlformats.org/officeDocument/2006/relationships/tags" Target="../tags/tag1254.xml"/><Relationship Id="rId44" Type="http://schemas.openxmlformats.org/officeDocument/2006/relationships/tags" Target="../tags/tag1267.xml"/><Relationship Id="rId52" Type="http://schemas.openxmlformats.org/officeDocument/2006/relationships/tags" Target="../tags/tag1275.xml"/><Relationship Id="rId60" Type="http://schemas.openxmlformats.org/officeDocument/2006/relationships/tags" Target="../tags/tag1283.xml"/><Relationship Id="rId65" Type="http://schemas.openxmlformats.org/officeDocument/2006/relationships/slideLayout" Target="../slideLayouts/slideLayout6.xml"/><Relationship Id="rId4" Type="http://schemas.openxmlformats.org/officeDocument/2006/relationships/tags" Target="../tags/tag1227.xml"/><Relationship Id="rId9" Type="http://schemas.openxmlformats.org/officeDocument/2006/relationships/tags" Target="../tags/tag1232.xml"/><Relationship Id="rId14" Type="http://schemas.openxmlformats.org/officeDocument/2006/relationships/tags" Target="../tags/tag1237.xml"/><Relationship Id="rId22" Type="http://schemas.openxmlformats.org/officeDocument/2006/relationships/tags" Target="../tags/tag1245.xml"/><Relationship Id="rId27" Type="http://schemas.openxmlformats.org/officeDocument/2006/relationships/tags" Target="../tags/tag1250.xml"/><Relationship Id="rId30" Type="http://schemas.openxmlformats.org/officeDocument/2006/relationships/tags" Target="../tags/tag1253.xml"/><Relationship Id="rId35" Type="http://schemas.openxmlformats.org/officeDocument/2006/relationships/tags" Target="../tags/tag1258.xml"/><Relationship Id="rId43" Type="http://schemas.openxmlformats.org/officeDocument/2006/relationships/tags" Target="../tags/tag1266.xml"/><Relationship Id="rId48" Type="http://schemas.openxmlformats.org/officeDocument/2006/relationships/tags" Target="../tags/tag1271.xml"/><Relationship Id="rId56" Type="http://schemas.openxmlformats.org/officeDocument/2006/relationships/tags" Target="../tags/tag1279.xml"/><Relationship Id="rId64" Type="http://schemas.openxmlformats.org/officeDocument/2006/relationships/tags" Target="../tags/tag1287.xml"/><Relationship Id="rId8" Type="http://schemas.openxmlformats.org/officeDocument/2006/relationships/tags" Target="../tags/tag1231.xml"/><Relationship Id="rId51" Type="http://schemas.openxmlformats.org/officeDocument/2006/relationships/tags" Target="../tags/tag1274.xml"/><Relationship Id="rId3" Type="http://schemas.openxmlformats.org/officeDocument/2006/relationships/tags" Target="../tags/tag1226.xml"/><Relationship Id="rId12" Type="http://schemas.openxmlformats.org/officeDocument/2006/relationships/tags" Target="../tags/tag1235.xml"/><Relationship Id="rId17" Type="http://schemas.openxmlformats.org/officeDocument/2006/relationships/tags" Target="../tags/tag1240.xml"/><Relationship Id="rId25" Type="http://schemas.openxmlformats.org/officeDocument/2006/relationships/tags" Target="../tags/tag1248.xml"/><Relationship Id="rId33" Type="http://schemas.openxmlformats.org/officeDocument/2006/relationships/tags" Target="../tags/tag1256.xml"/><Relationship Id="rId38" Type="http://schemas.openxmlformats.org/officeDocument/2006/relationships/tags" Target="../tags/tag1261.xml"/><Relationship Id="rId46" Type="http://schemas.openxmlformats.org/officeDocument/2006/relationships/tags" Target="../tags/tag1269.xml"/><Relationship Id="rId59" Type="http://schemas.openxmlformats.org/officeDocument/2006/relationships/tags" Target="../tags/tag1282.xml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tags" Target="../tags/tag1300.xml"/><Relationship Id="rId18" Type="http://schemas.openxmlformats.org/officeDocument/2006/relationships/tags" Target="../tags/tag1305.xml"/><Relationship Id="rId26" Type="http://schemas.openxmlformats.org/officeDocument/2006/relationships/tags" Target="../tags/tag1313.xml"/><Relationship Id="rId39" Type="http://schemas.openxmlformats.org/officeDocument/2006/relationships/tags" Target="../tags/tag1326.xml"/><Relationship Id="rId21" Type="http://schemas.openxmlformats.org/officeDocument/2006/relationships/tags" Target="../tags/tag1308.xml"/><Relationship Id="rId34" Type="http://schemas.openxmlformats.org/officeDocument/2006/relationships/tags" Target="../tags/tag1321.xml"/><Relationship Id="rId42" Type="http://schemas.openxmlformats.org/officeDocument/2006/relationships/tags" Target="../tags/tag1329.xml"/><Relationship Id="rId47" Type="http://schemas.openxmlformats.org/officeDocument/2006/relationships/tags" Target="../tags/tag1334.xml"/><Relationship Id="rId50" Type="http://schemas.openxmlformats.org/officeDocument/2006/relationships/tags" Target="../tags/tag1337.xml"/><Relationship Id="rId55" Type="http://schemas.openxmlformats.org/officeDocument/2006/relationships/tags" Target="../tags/tag1342.xml"/><Relationship Id="rId7" Type="http://schemas.openxmlformats.org/officeDocument/2006/relationships/tags" Target="../tags/tag1294.xml"/><Relationship Id="rId12" Type="http://schemas.openxmlformats.org/officeDocument/2006/relationships/tags" Target="../tags/tag1299.xml"/><Relationship Id="rId17" Type="http://schemas.openxmlformats.org/officeDocument/2006/relationships/tags" Target="../tags/tag1304.xml"/><Relationship Id="rId25" Type="http://schemas.openxmlformats.org/officeDocument/2006/relationships/tags" Target="../tags/tag1312.xml"/><Relationship Id="rId33" Type="http://schemas.openxmlformats.org/officeDocument/2006/relationships/tags" Target="../tags/tag1320.xml"/><Relationship Id="rId38" Type="http://schemas.openxmlformats.org/officeDocument/2006/relationships/tags" Target="../tags/tag1325.xml"/><Relationship Id="rId46" Type="http://schemas.openxmlformats.org/officeDocument/2006/relationships/tags" Target="../tags/tag1333.xml"/><Relationship Id="rId59" Type="http://schemas.openxmlformats.org/officeDocument/2006/relationships/notesSlide" Target="../notesSlides/notesSlide43.xml"/><Relationship Id="rId2" Type="http://schemas.openxmlformats.org/officeDocument/2006/relationships/tags" Target="../tags/tag1289.xml"/><Relationship Id="rId16" Type="http://schemas.openxmlformats.org/officeDocument/2006/relationships/tags" Target="../tags/tag1303.xml"/><Relationship Id="rId20" Type="http://schemas.openxmlformats.org/officeDocument/2006/relationships/tags" Target="../tags/tag1307.xml"/><Relationship Id="rId29" Type="http://schemas.openxmlformats.org/officeDocument/2006/relationships/tags" Target="../tags/tag1316.xml"/><Relationship Id="rId41" Type="http://schemas.openxmlformats.org/officeDocument/2006/relationships/tags" Target="../tags/tag1328.xml"/><Relationship Id="rId54" Type="http://schemas.openxmlformats.org/officeDocument/2006/relationships/tags" Target="../tags/tag1341.xml"/><Relationship Id="rId1" Type="http://schemas.openxmlformats.org/officeDocument/2006/relationships/tags" Target="../tags/tag1288.xml"/><Relationship Id="rId6" Type="http://schemas.openxmlformats.org/officeDocument/2006/relationships/tags" Target="../tags/tag1293.xml"/><Relationship Id="rId11" Type="http://schemas.openxmlformats.org/officeDocument/2006/relationships/tags" Target="../tags/tag1298.xml"/><Relationship Id="rId24" Type="http://schemas.openxmlformats.org/officeDocument/2006/relationships/tags" Target="../tags/tag1311.xml"/><Relationship Id="rId32" Type="http://schemas.openxmlformats.org/officeDocument/2006/relationships/tags" Target="../tags/tag1319.xml"/><Relationship Id="rId37" Type="http://schemas.openxmlformats.org/officeDocument/2006/relationships/tags" Target="../tags/tag1324.xml"/><Relationship Id="rId40" Type="http://schemas.openxmlformats.org/officeDocument/2006/relationships/tags" Target="../tags/tag1327.xml"/><Relationship Id="rId45" Type="http://schemas.openxmlformats.org/officeDocument/2006/relationships/tags" Target="../tags/tag1332.xml"/><Relationship Id="rId53" Type="http://schemas.openxmlformats.org/officeDocument/2006/relationships/tags" Target="../tags/tag1340.xml"/><Relationship Id="rId58" Type="http://schemas.openxmlformats.org/officeDocument/2006/relationships/slideLayout" Target="../slideLayouts/slideLayout6.xml"/><Relationship Id="rId5" Type="http://schemas.openxmlformats.org/officeDocument/2006/relationships/tags" Target="../tags/tag1292.xml"/><Relationship Id="rId15" Type="http://schemas.openxmlformats.org/officeDocument/2006/relationships/tags" Target="../tags/tag1302.xml"/><Relationship Id="rId23" Type="http://schemas.openxmlformats.org/officeDocument/2006/relationships/tags" Target="../tags/tag1310.xml"/><Relationship Id="rId28" Type="http://schemas.openxmlformats.org/officeDocument/2006/relationships/tags" Target="../tags/tag1315.xml"/><Relationship Id="rId36" Type="http://schemas.openxmlformats.org/officeDocument/2006/relationships/tags" Target="../tags/tag1323.xml"/><Relationship Id="rId49" Type="http://schemas.openxmlformats.org/officeDocument/2006/relationships/tags" Target="../tags/tag1336.xml"/><Relationship Id="rId57" Type="http://schemas.openxmlformats.org/officeDocument/2006/relationships/tags" Target="../tags/tag1344.xml"/><Relationship Id="rId10" Type="http://schemas.openxmlformats.org/officeDocument/2006/relationships/tags" Target="../tags/tag1297.xml"/><Relationship Id="rId19" Type="http://schemas.openxmlformats.org/officeDocument/2006/relationships/tags" Target="../tags/tag1306.xml"/><Relationship Id="rId31" Type="http://schemas.openxmlformats.org/officeDocument/2006/relationships/tags" Target="../tags/tag1318.xml"/><Relationship Id="rId44" Type="http://schemas.openxmlformats.org/officeDocument/2006/relationships/tags" Target="../tags/tag1331.xml"/><Relationship Id="rId52" Type="http://schemas.openxmlformats.org/officeDocument/2006/relationships/tags" Target="../tags/tag1339.xml"/><Relationship Id="rId4" Type="http://schemas.openxmlformats.org/officeDocument/2006/relationships/tags" Target="../tags/tag1291.xml"/><Relationship Id="rId9" Type="http://schemas.openxmlformats.org/officeDocument/2006/relationships/tags" Target="../tags/tag1296.xml"/><Relationship Id="rId14" Type="http://schemas.openxmlformats.org/officeDocument/2006/relationships/tags" Target="../tags/tag1301.xml"/><Relationship Id="rId22" Type="http://schemas.openxmlformats.org/officeDocument/2006/relationships/tags" Target="../tags/tag1309.xml"/><Relationship Id="rId27" Type="http://schemas.openxmlformats.org/officeDocument/2006/relationships/tags" Target="../tags/tag1314.xml"/><Relationship Id="rId30" Type="http://schemas.openxmlformats.org/officeDocument/2006/relationships/tags" Target="../tags/tag1317.xml"/><Relationship Id="rId35" Type="http://schemas.openxmlformats.org/officeDocument/2006/relationships/tags" Target="../tags/tag1322.xml"/><Relationship Id="rId43" Type="http://schemas.openxmlformats.org/officeDocument/2006/relationships/tags" Target="../tags/tag1330.xml"/><Relationship Id="rId48" Type="http://schemas.openxmlformats.org/officeDocument/2006/relationships/tags" Target="../tags/tag1335.xml"/><Relationship Id="rId56" Type="http://schemas.openxmlformats.org/officeDocument/2006/relationships/tags" Target="../tags/tag1343.xml"/><Relationship Id="rId8" Type="http://schemas.openxmlformats.org/officeDocument/2006/relationships/tags" Target="../tags/tag1295.xml"/><Relationship Id="rId51" Type="http://schemas.openxmlformats.org/officeDocument/2006/relationships/tags" Target="../tags/tag1338.xml"/><Relationship Id="rId3" Type="http://schemas.openxmlformats.org/officeDocument/2006/relationships/tags" Target="../tags/tag129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347.xml"/><Relationship Id="rId7" Type="http://schemas.openxmlformats.org/officeDocument/2006/relationships/notesSlide" Target="../notesSlides/notesSlide44.xml"/><Relationship Id="rId2" Type="http://schemas.openxmlformats.org/officeDocument/2006/relationships/tags" Target="../tags/tag1346.xml"/><Relationship Id="rId1" Type="http://schemas.openxmlformats.org/officeDocument/2006/relationships/tags" Target="../tags/tag134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49.xml"/><Relationship Id="rId4" Type="http://schemas.openxmlformats.org/officeDocument/2006/relationships/tags" Target="../tags/tag1348.xml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tags" Target="../tags/tag1362.xml"/><Relationship Id="rId18" Type="http://schemas.openxmlformats.org/officeDocument/2006/relationships/tags" Target="../tags/tag1367.xml"/><Relationship Id="rId26" Type="http://schemas.openxmlformats.org/officeDocument/2006/relationships/tags" Target="../tags/tag1375.xml"/><Relationship Id="rId39" Type="http://schemas.openxmlformats.org/officeDocument/2006/relationships/tags" Target="../tags/tag1388.xml"/><Relationship Id="rId21" Type="http://schemas.openxmlformats.org/officeDocument/2006/relationships/tags" Target="../tags/tag1370.xml"/><Relationship Id="rId34" Type="http://schemas.openxmlformats.org/officeDocument/2006/relationships/tags" Target="../tags/tag1383.xml"/><Relationship Id="rId42" Type="http://schemas.openxmlformats.org/officeDocument/2006/relationships/tags" Target="../tags/tag1391.xml"/><Relationship Id="rId47" Type="http://schemas.openxmlformats.org/officeDocument/2006/relationships/tags" Target="../tags/tag1396.xml"/><Relationship Id="rId50" Type="http://schemas.openxmlformats.org/officeDocument/2006/relationships/tags" Target="../tags/tag1399.xml"/><Relationship Id="rId55" Type="http://schemas.openxmlformats.org/officeDocument/2006/relationships/tags" Target="../tags/tag1404.xml"/><Relationship Id="rId63" Type="http://schemas.openxmlformats.org/officeDocument/2006/relationships/tags" Target="../tags/tag1412.xml"/><Relationship Id="rId7" Type="http://schemas.openxmlformats.org/officeDocument/2006/relationships/tags" Target="../tags/tag1356.xml"/><Relationship Id="rId2" Type="http://schemas.openxmlformats.org/officeDocument/2006/relationships/tags" Target="../tags/tag1351.xml"/><Relationship Id="rId16" Type="http://schemas.openxmlformats.org/officeDocument/2006/relationships/tags" Target="../tags/tag1365.xml"/><Relationship Id="rId20" Type="http://schemas.openxmlformats.org/officeDocument/2006/relationships/tags" Target="../tags/tag1369.xml"/><Relationship Id="rId29" Type="http://schemas.openxmlformats.org/officeDocument/2006/relationships/tags" Target="../tags/tag1378.xml"/><Relationship Id="rId41" Type="http://schemas.openxmlformats.org/officeDocument/2006/relationships/tags" Target="../tags/tag1390.xml"/><Relationship Id="rId54" Type="http://schemas.openxmlformats.org/officeDocument/2006/relationships/tags" Target="../tags/tag1403.xml"/><Relationship Id="rId62" Type="http://schemas.openxmlformats.org/officeDocument/2006/relationships/tags" Target="../tags/tag1411.xml"/><Relationship Id="rId1" Type="http://schemas.openxmlformats.org/officeDocument/2006/relationships/tags" Target="../tags/tag1350.xml"/><Relationship Id="rId6" Type="http://schemas.openxmlformats.org/officeDocument/2006/relationships/tags" Target="../tags/tag1355.xml"/><Relationship Id="rId11" Type="http://schemas.openxmlformats.org/officeDocument/2006/relationships/tags" Target="../tags/tag1360.xml"/><Relationship Id="rId24" Type="http://schemas.openxmlformats.org/officeDocument/2006/relationships/tags" Target="../tags/tag1373.xml"/><Relationship Id="rId32" Type="http://schemas.openxmlformats.org/officeDocument/2006/relationships/tags" Target="../tags/tag1381.xml"/><Relationship Id="rId37" Type="http://schemas.openxmlformats.org/officeDocument/2006/relationships/tags" Target="../tags/tag1386.xml"/><Relationship Id="rId40" Type="http://schemas.openxmlformats.org/officeDocument/2006/relationships/tags" Target="../tags/tag1389.xml"/><Relationship Id="rId45" Type="http://schemas.openxmlformats.org/officeDocument/2006/relationships/tags" Target="../tags/tag1394.xml"/><Relationship Id="rId53" Type="http://schemas.openxmlformats.org/officeDocument/2006/relationships/tags" Target="../tags/tag1402.xml"/><Relationship Id="rId58" Type="http://schemas.openxmlformats.org/officeDocument/2006/relationships/tags" Target="../tags/tag1407.xml"/><Relationship Id="rId66" Type="http://schemas.openxmlformats.org/officeDocument/2006/relationships/notesSlide" Target="../notesSlides/notesSlide45.xml"/><Relationship Id="rId5" Type="http://schemas.openxmlformats.org/officeDocument/2006/relationships/tags" Target="../tags/tag1354.xml"/><Relationship Id="rId15" Type="http://schemas.openxmlformats.org/officeDocument/2006/relationships/tags" Target="../tags/tag1364.xml"/><Relationship Id="rId23" Type="http://schemas.openxmlformats.org/officeDocument/2006/relationships/tags" Target="../tags/tag1372.xml"/><Relationship Id="rId28" Type="http://schemas.openxmlformats.org/officeDocument/2006/relationships/tags" Target="../tags/tag1377.xml"/><Relationship Id="rId36" Type="http://schemas.openxmlformats.org/officeDocument/2006/relationships/tags" Target="../tags/tag1385.xml"/><Relationship Id="rId49" Type="http://schemas.openxmlformats.org/officeDocument/2006/relationships/tags" Target="../tags/tag1398.xml"/><Relationship Id="rId57" Type="http://schemas.openxmlformats.org/officeDocument/2006/relationships/tags" Target="../tags/tag1406.xml"/><Relationship Id="rId61" Type="http://schemas.openxmlformats.org/officeDocument/2006/relationships/tags" Target="../tags/tag1410.xml"/><Relationship Id="rId10" Type="http://schemas.openxmlformats.org/officeDocument/2006/relationships/tags" Target="../tags/tag1359.xml"/><Relationship Id="rId19" Type="http://schemas.openxmlformats.org/officeDocument/2006/relationships/tags" Target="../tags/tag1368.xml"/><Relationship Id="rId31" Type="http://schemas.openxmlformats.org/officeDocument/2006/relationships/tags" Target="../tags/tag1380.xml"/><Relationship Id="rId44" Type="http://schemas.openxmlformats.org/officeDocument/2006/relationships/tags" Target="../tags/tag1393.xml"/><Relationship Id="rId52" Type="http://schemas.openxmlformats.org/officeDocument/2006/relationships/tags" Target="../tags/tag1401.xml"/><Relationship Id="rId60" Type="http://schemas.openxmlformats.org/officeDocument/2006/relationships/tags" Target="../tags/tag1409.xml"/><Relationship Id="rId65" Type="http://schemas.openxmlformats.org/officeDocument/2006/relationships/slideLayout" Target="../slideLayouts/slideLayout6.xml"/><Relationship Id="rId4" Type="http://schemas.openxmlformats.org/officeDocument/2006/relationships/tags" Target="../tags/tag1353.xml"/><Relationship Id="rId9" Type="http://schemas.openxmlformats.org/officeDocument/2006/relationships/tags" Target="../tags/tag1358.xml"/><Relationship Id="rId14" Type="http://schemas.openxmlformats.org/officeDocument/2006/relationships/tags" Target="../tags/tag1363.xml"/><Relationship Id="rId22" Type="http://schemas.openxmlformats.org/officeDocument/2006/relationships/tags" Target="../tags/tag1371.xml"/><Relationship Id="rId27" Type="http://schemas.openxmlformats.org/officeDocument/2006/relationships/tags" Target="../tags/tag1376.xml"/><Relationship Id="rId30" Type="http://schemas.openxmlformats.org/officeDocument/2006/relationships/tags" Target="../tags/tag1379.xml"/><Relationship Id="rId35" Type="http://schemas.openxmlformats.org/officeDocument/2006/relationships/tags" Target="../tags/tag1384.xml"/><Relationship Id="rId43" Type="http://schemas.openxmlformats.org/officeDocument/2006/relationships/tags" Target="../tags/tag1392.xml"/><Relationship Id="rId48" Type="http://schemas.openxmlformats.org/officeDocument/2006/relationships/tags" Target="../tags/tag1397.xml"/><Relationship Id="rId56" Type="http://schemas.openxmlformats.org/officeDocument/2006/relationships/tags" Target="../tags/tag1405.xml"/><Relationship Id="rId64" Type="http://schemas.openxmlformats.org/officeDocument/2006/relationships/tags" Target="../tags/tag1413.xml"/><Relationship Id="rId8" Type="http://schemas.openxmlformats.org/officeDocument/2006/relationships/tags" Target="../tags/tag1357.xml"/><Relationship Id="rId51" Type="http://schemas.openxmlformats.org/officeDocument/2006/relationships/tags" Target="../tags/tag1400.xml"/><Relationship Id="rId3" Type="http://schemas.openxmlformats.org/officeDocument/2006/relationships/tags" Target="../tags/tag1352.xml"/><Relationship Id="rId12" Type="http://schemas.openxmlformats.org/officeDocument/2006/relationships/tags" Target="../tags/tag1361.xml"/><Relationship Id="rId17" Type="http://schemas.openxmlformats.org/officeDocument/2006/relationships/tags" Target="../tags/tag1366.xml"/><Relationship Id="rId25" Type="http://schemas.openxmlformats.org/officeDocument/2006/relationships/tags" Target="../tags/tag1374.xml"/><Relationship Id="rId33" Type="http://schemas.openxmlformats.org/officeDocument/2006/relationships/tags" Target="../tags/tag1382.xml"/><Relationship Id="rId38" Type="http://schemas.openxmlformats.org/officeDocument/2006/relationships/tags" Target="../tags/tag1387.xml"/><Relationship Id="rId46" Type="http://schemas.openxmlformats.org/officeDocument/2006/relationships/tags" Target="../tags/tag1395.xml"/><Relationship Id="rId59" Type="http://schemas.openxmlformats.org/officeDocument/2006/relationships/tags" Target="../tags/tag1408.xml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tags" Target="../tags/tag1426.xml"/><Relationship Id="rId18" Type="http://schemas.openxmlformats.org/officeDocument/2006/relationships/tags" Target="../tags/tag1431.xml"/><Relationship Id="rId26" Type="http://schemas.openxmlformats.org/officeDocument/2006/relationships/tags" Target="../tags/tag1439.xml"/><Relationship Id="rId39" Type="http://schemas.openxmlformats.org/officeDocument/2006/relationships/tags" Target="../tags/tag1452.xml"/><Relationship Id="rId21" Type="http://schemas.openxmlformats.org/officeDocument/2006/relationships/tags" Target="../tags/tag1434.xml"/><Relationship Id="rId34" Type="http://schemas.openxmlformats.org/officeDocument/2006/relationships/tags" Target="../tags/tag1447.xml"/><Relationship Id="rId42" Type="http://schemas.openxmlformats.org/officeDocument/2006/relationships/tags" Target="../tags/tag1455.xml"/><Relationship Id="rId47" Type="http://schemas.openxmlformats.org/officeDocument/2006/relationships/tags" Target="../tags/tag1460.xml"/><Relationship Id="rId50" Type="http://schemas.openxmlformats.org/officeDocument/2006/relationships/tags" Target="../tags/tag1463.xml"/><Relationship Id="rId55" Type="http://schemas.openxmlformats.org/officeDocument/2006/relationships/tags" Target="../tags/tag1468.xml"/><Relationship Id="rId7" Type="http://schemas.openxmlformats.org/officeDocument/2006/relationships/tags" Target="../tags/tag1420.xml"/><Relationship Id="rId12" Type="http://schemas.openxmlformats.org/officeDocument/2006/relationships/tags" Target="../tags/tag1425.xml"/><Relationship Id="rId17" Type="http://schemas.openxmlformats.org/officeDocument/2006/relationships/tags" Target="../tags/tag1430.xml"/><Relationship Id="rId25" Type="http://schemas.openxmlformats.org/officeDocument/2006/relationships/tags" Target="../tags/tag1438.xml"/><Relationship Id="rId33" Type="http://schemas.openxmlformats.org/officeDocument/2006/relationships/tags" Target="../tags/tag1446.xml"/><Relationship Id="rId38" Type="http://schemas.openxmlformats.org/officeDocument/2006/relationships/tags" Target="../tags/tag1451.xml"/><Relationship Id="rId46" Type="http://schemas.openxmlformats.org/officeDocument/2006/relationships/tags" Target="../tags/tag1459.xml"/><Relationship Id="rId59" Type="http://schemas.openxmlformats.org/officeDocument/2006/relationships/notesSlide" Target="../notesSlides/notesSlide46.xml"/><Relationship Id="rId2" Type="http://schemas.openxmlformats.org/officeDocument/2006/relationships/tags" Target="../tags/tag1415.xml"/><Relationship Id="rId16" Type="http://schemas.openxmlformats.org/officeDocument/2006/relationships/tags" Target="../tags/tag1429.xml"/><Relationship Id="rId20" Type="http://schemas.openxmlformats.org/officeDocument/2006/relationships/tags" Target="../tags/tag1433.xml"/><Relationship Id="rId29" Type="http://schemas.openxmlformats.org/officeDocument/2006/relationships/tags" Target="../tags/tag1442.xml"/><Relationship Id="rId41" Type="http://schemas.openxmlformats.org/officeDocument/2006/relationships/tags" Target="../tags/tag1454.xml"/><Relationship Id="rId54" Type="http://schemas.openxmlformats.org/officeDocument/2006/relationships/tags" Target="../tags/tag1467.xml"/><Relationship Id="rId1" Type="http://schemas.openxmlformats.org/officeDocument/2006/relationships/tags" Target="../tags/tag1414.xml"/><Relationship Id="rId6" Type="http://schemas.openxmlformats.org/officeDocument/2006/relationships/tags" Target="../tags/tag1419.xml"/><Relationship Id="rId11" Type="http://schemas.openxmlformats.org/officeDocument/2006/relationships/tags" Target="../tags/tag1424.xml"/><Relationship Id="rId24" Type="http://schemas.openxmlformats.org/officeDocument/2006/relationships/tags" Target="../tags/tag1437.xml"/><Relationship Id="rId32" Type="http://schemas.openxmlformats.org/officeDocument/2006/relationships/tags" Target="../tags/tag1445.xml"/><Relationship Id="rId37" Type="http://schemas.openxmlformats.org/officeDocument/2006/relationships/tags" Target="../tags/tag1450.xml"/><Relationship Id="rId40" Type="http://schemas.openxmlformats.org/officeDocument/2006/relationships/tags" Target="../tags/tag1453.xml"/><Relationship Id="rId45" Type="http://schemas.openxmlformats.org/officeDocument/2006/relationships/tags" Target="../tags/tag1458.xml"/><Relationship Id="rId53" Type="http://schemas.openxmlformats.org/officeDocument/2006/relationships/tags" Target="../tags/tag1466.xml"/><Relationship Id="rId58" Type="http://schemas.openxmlformats.org/officeDocument/2006/relationships/slideLayout" Target="../slideLayouts/slideLayout6.xml"/><Relationship Id="rId5" Type="http://schemas.openxmlformats.org/officeDocument/2006/relationships/tags" Target="../tags/tag1418.xml"/><Relationship Id="rId15" Type="http://schemas.openxmlformats.org/officeDocument/2006/relationships/tags" Target="../tags/tag1428.xml"/><Relationship Id="rId23" Type="http://schemas.openxmlformats.org/officeDocument/2006/relationships/tags" Target="../tags/tag1436.xml"/><Relationship Id="rId28" Type="http://schemas.openxmlformats.org/officeDocument/2006/relationships/tags" Target="../tags/tag1441.xml"/><Relationship Id="rId36" Type="http://schemas.openxmlformats.org/officeDocument/2006/relationships/tags" Target="../tags/tag1449.xml"/><Relationship Id="rId49" Type="http://schemas.openxmlformats.org/officeDocument/2006/relationships/tags" Target="../tags/tag1462.xml"/><Relationship Id="rId57" Type="http://schemas.openxmlformats.org/officeDocument/2006/relationships/tags" Target="../tags/tag1470.xml"/><Relationship Id="rId10" Type="http://schemas.openxmlformats.org/officeDocument/2006/relationships/tags" Target="../tags/tag1423.xml"/><Relationship Id="rId19" Type="http://schemas.openxmlformats.org/officeDocument/2006/relationships/tags" Target="../tags/tag1432.xml"/><Relationship Id="rId31" Type="http://schemas.openxmlformats.org/officeDocument/2006/relationships/tags" Target="../tags/tag1444.xml"/><Relationship Id="rId44" Type="http://schemas.openxmlformats.org/officeDocument/2006/relationships/tags" Target="../tags/tag1457.xml"/><Relationship Id="rId52" Type="http://schemas.openxmlformats.org/officeDocument/2006/relationships/tags" Target="../tags/tag1465.xml"/><Relationship Id="rId4" Type="http://schemas.openxmlformats.org/officeDocument/2006/relationships/tags" Target="../tags/tag1417.xml"/><Relationship Id="rId9" Type="http://schemas.openxmlformats.org/officeDocument/2006/relationships/tags" Target="../tags/tag1422.xml"/><Relationship Id="rId14" Type="http://schemas.openxmlformats.org/officeDocument/2006/relationships/tags" Target="../tags/tag1427.xml"/><Relationship Id="rId22" Type="http://schemas.openxmlformats.org/officeDocument/2006/relationships/tags" Target="../tags/tag1435.xml"/><Relationship Id="rId27" Type="http://schemas.openxmlformats.org/officeDocument/2006/relationships/tags" Target="../tags/tag1440.xml"/><Relationship Id="rId30" Type="http://schemas.openxmlformats.org/officeDocument/2006/relationships/tags" Target="../tags/tag1443.xml"/><Relationship Id="rId35" Type="http://schemas.openxmlformats.org/officeDocument/2006/relationships/tags" Target="../tags/tag1448.xml"/><Relationship Id="rId43" Type="http://schemas.openxmlformats.org/officeDocument/2006/relationships/tags" Target="../tags/tag1456.xml"/><Relationship Id="rId48" Type="http://schemas.openxmlformats.org/officeDocument/2006/relationships/tags" Target="../tags/tag1461.xml"/><Relationship Id="rId56" Type="http://schemas.openxmlformats.org/officeDocument/2006/relationships/tags" Target="../tags/tag1469.xml"/><Relationship Id="rId8" Type="http://schemas.openxmlformats.org/officeDocument/2006/relationships/tags" Target="../tags/tag1421.xml"/><Relationship Id="rId51" Type="http://schemas.openxmlformats.org/officeDocument/2006/relationships/tags" Target="../tags/tag1464.xml"/><Relationship Id="rId3" Type="http://schemas.openxmlformats.org/officeDocument/2006/relationships/tags" Target="../tags/tag141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1473.xml"/><Relationship Id="rId2" Type="http://schemas.openxmlformats.org/officeDocument/2006/relationships/tags" Target="../tags/tag1472.xml"/><Relationship Id="rId1" Type="http://schemas.openxmlformats.org/officeDocument/2006/relationships/tags" Target="../tags/tag1471.xml"/><Relationship Id="rId6" Type="http://schemas.openxmlformats.org/officeDocument/2006/relationships/image" Target="../media/image6.emf"/><Relationship Id="rId5" Type="http://schemas.openxmlformats.org/officeDocument/2006/relationships/notesSlide" Target="../notesSlides/notesSlide47.xml"/><Relationship Id="rId4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tags" Target="../tags/tag1486.xml"/><Relationship Id="rId18" Type="http://schemas.openxmlformats.org/officeDocument/2006/relationships/tags" Target="../tags/tag1491.xml"/><Relationship Id="rId26" Type="http://schemas.openxmlformats.org/officeDocument/2006/relationships/tags" Target="../tags/tag1499.xml"/><Relationship Id="rId39" Type="http://schemas.openxmlformats.org/officeDocument/2006/relationships/tags" Target="../tags/tag1512.xml"/><Relationship Id="rId21" Type="http://schemas.openxmlformats.org/officeDocument/2006/relationships/tags" Target="../tags/tag1494.xml"/><Relationship Id="rId34" Type="http://schemas.openxmlformats.org/officeDocument/2006/relationships/tags" Target="../tags/tag1507.xml"/><Relationship Id="rId42" Type="http://schemas.openxmlformats.org/officeDocument/2006/relationships/tags" Target="../tags/tag1515.xml"/><Relationship Id="rId47" Type="http://schemas.openxmlformats.org/officeDocument/2006/relationships/tags" Target="../tags/tag1520.xml"/><Relationship Id="rId50" Type="http://schemas.openxmlformats.org/officeDocument/2006/relationships/tags" Target="../tags/tag1523.xml"/><Relationship Id="rId55" Type="http://schemas.openxmlformats.org/officeDocument/2006/relationships/tags" Target="../tags/tag1528.xml"/><Relationship Id="rId63" Type="http://schemas.openxmlformats.org/officeDocument/2006/relationships/tags" Target="../tags/tag1536.xml"/><Relationship Id="rId7" Type="http://schemas.openxmlformats.org/officeDocument/2006/relationships/tags" Target="../tags/tag1480.xml"/><Relationship Id="rId2" Type="http://schemas.openxmlformats.org/officeDocument/2006/relationships/tags" Target="../tags/tag1475.xml"/><Relationship Id="rId16" Type="http://schemas.openxmlformats.org/officeDocument/2006/relationships/tags" Target="../tags/tag1489.xml"/><Relationship Id="rId20" Type="http://schemas.openxmlformats.org/officeDocument/2006/relationships/tags" Target="../tags/tag1493.xml"/><Relationship Id="rId29" Type="http://schemas.openxmlformats.org/officeDocument/2006/relationships/tags" Target="../tags/tag1502.xml"/><Relationship Id="rId41" Type="http://schemas.openxmlformats.org/officeDocument/2006/relationships/tags" Target="../tags/tag1514.xml"/><Relationship Id="rId54" Type="http://schemas.openxmlformats.org/officeDocument/2006/relationships/tags" Target="../tags/tag1527.xml"/><Relationship Id="rId62" Type="http://schemas.openxmlformats.org/officeDocument/2006/relationships/tags" Target="../tags/tag1535.xml"/><Relationship Id="rId1" Type="http://schemas.openxmlformats.org/officeDocument/2006/relationships/tags" Target="../tags/tag1474.xml"/><Relationship Id="rId6" Type="http://schemas.openxmlformats.org/officeDocument/2006/relationships/tags" Target="../tags/tag1479.xml"/><Relationship Id="rId11" Type="http://schemas.openxmlformats.org/officeDocument/2006/relationships/tags" Target="../tags/tag1484.xml"/><Relationship Id="rId24" Type="http://schemas.openxmlformats.org/officeDocument/2006/relationships/tags" Target="../tags/tag1497.xml"/><Relationship Id="rId32" Type="http://schemas.openxmlformats.org/officeDocument/2006/relationships/tags" Target="../tags/tag1505.xml"/><Relationship Id="rId37" Type="http://schemas.openxmlformats.org/officeDocument/2006/relationships/tags" Target="../tags/tag1510.xml"/><Relationship Id="rId40" Type="http://schemas.openxmlformats.org/officeDocument/2006/relationships/tags" Target="../tags/tag1513.xml"/><Relationship Id="rId45" Type="http://schemas.openxmlformats.org/officeDocument/2006/relationships/tags" Target="../tags/tag1518.xml"/><Relationship Id="rId53" Type="http://schemas.openxmlformats.org/officeDocument/2006/relationships/tags" Target="../tags/tag1526.xml"/><Relationship Id="rId58" Type="http://schemas.openxmlformats.org/officeDocument/2006/relationships/tags" Target="../tags/tag1531.xml"/><Relationship Id="rId66" Type="http://schemas.openxmlformats.org/officeDocument/2006/relationships/notesSlide" Target="../notesSlides/notesSlide48.xml"/><Relationship Id="rId5" Type="http://schemas.openxmlformats.org/officeDocument/2006/relationships/tags" Target="../tags/tag1478.xml"/><Relationship Id="rId15" Type="http://schemas.openxmlformats.org/officeDocument/2006/relationships/tags" Target="../tags/tag1488.xml"/><Relationship Id="rId23" Type="http://schemas.openxmlformats.org/officeDocument/2006/relationships/tags" Target="../tags/tag1496.xml"/><Relationship Id="rId28" Type="http://schemas.openxmlformats.org/officeDocument/2006/relationships/tags" Target="../tags/tag1501.xml"/><Relationship Id="rId36" Type="http://schemas.openxmlformats.org/officeDocument/2006/relationships/tags" Target="../tags/tag1509.xml"/><Relationship Id="rId49" Type="http://schemas.openxmlformats.org/officeDocument/2006/relationships/tags" Target="../tags/tag1522.xml"/><Relationship Id="rId57" Type="http://schemas.openxmlformats.org/officeDocument/2006/relationships/tags" Target="../tags/tag1530.xml"/><Relationship Id="rId61" Type="http://schemas.openxmlformats.org/officeDocument/2006/relationships/tags" Target="../tags/tag1534.xml"/><Relationship Id="rId10" Type="http://schemas.openxmlformats.org/officeDocument/2006/relationships/tags" Target="../tags/tag1483.xml"/><Relationship Id="rId19" Type="http://schemas.openxmlformats.org/officeDocument/2006/relationships/tags" Target="../tags/tag1492.xml"/><Relationship Id="rId31" Type="http://schemas.openxmlformats.org/officeDocument/2006/relationships/tags" Target="../tags/tag1504.xml"/><Relationship Id="rId44" Type="http://schemas.openxmlformats.org/officeDocument/2006/relationships/tags" Target="../tags/tag1517.xml"/><Relationship Id="rId52" Type="http://schemas.openxmlformats.org/officeDocument/2006/relationships/tags" Target="../tags/tag1525.xml"/><Relationship Id="rId60" Type="http://schemas.openxmlformats.org/officeDocument/2006/relationships/tags" Target="../tags/tag1533.xml"/><Relationship Id="rId65" Type="http://schemas.openxmlformats.org/officeDocument/2006/relationships/slideLayout" Target="../slideLayouts/slideLayout6.xml"/><Relationship Id="rId4" Type="http://schemas.openxmlformats.org/officeDocument/2006/relationships/tags" Target="../tags/tag1477.xml"/><Relationship Id="rId9" Type="http://schemas.openxmlformats.org/officeDocument/2006/relationships/tags" Target="../tags/tag1482.xml"/><Relationship Id="rId14" Type="http://schemas.openxmlformats.org/officeDocument/2006/relationships/tags" Target="../tags/tag1487.xml"/><Relationship Id="rId22" Type="http://schemas.openxmlformats.org/officeDocument/2006/relationships/tags" Target="../tags/tag1495.xml"/><Relationship Id="rId27" Type="http://schemas.openxmlformats.org/officeDocument/2006/relationships/tags" Target="../tags/tag1500.xml"/><Relationship Id="rId30" Type="http://schemas.openxmlformats.org/officeDocument/2006/relationships/tags" Target="../tags/tag1503.xml"/><Relationship Id="rId35" Type="http://schemas.openxmlformats.org/officeDocument/2006/relationships/tags" Target="../tags/tag1508.xml"/><Relationship Id="rId43" Type="http://schemas.openxmlformats.org/officeDocument/2006/relationships/tags" Target="../tags/tag1516.xml"/><Relationship Id="rId48" Type="http://schemas.openxmlformats.org/officeDocument/2006/relationships/tags" Target="../tags/tag1521.xml"/><Relationship Id="rId56" Type="http://schemas.openxmlformats.org/officeDocument/2006/relationships/tags" Target="../tags/tag1529.xml"/><Relationship Id="rId64" Type="http://schemas.openxmlformats.org/officeDocument/2006/relationships/tags" Target="../tags/tag1537.xml"/><Relationship Id="rId8" Type="http://schemas.openxmlformats.org/officeDocument/2006/relationships/tags" Target="../tags/tag1481.xml"/><Relationship Id="rId51" Type="http://schemas.openxmlformats.org/officeDocument/2006/relationships/tags" Target="../tags/tag1524.xml"/><Relationship Id="rId3" Type="http://schemas.openxmlformats.org/officeDocument/2006/relationships/tags" Target="../tags/tag1476.xml"/><Relationship Id="rId12" Type="http://schemas.openxmlformats.org/officeDocument/2006/relationships/tags" Target="../tags/tag1485.xml"/><Relationship Id="rId17" Type="http://schemas.openxmlformats.org/officeDocument/2006/relationships/tags" Target="../tags/tag1490.xml"/><Relationship Id="rId25" Type="http://schemas.openxmlformats.org/officeDocument/2006/relationships/tags" Target="../tags/tag1498.xml"/><Relationship Id="rId33" Type="http://schemas.openxmlformats.org/officeDocument/2006/relationships/tags" Target="../tags/tag1506.xml"/><Relationship Id="rId38" Type="http://schemas.openxmlformats.org/officeDocument/2006/relationships/tags" Target="../tags/tag1511.xml"/><Relationship Id="rId46" Type="http://schemas.openxmlformats.org/officeDocument/2006/relationships/tags" Target="../tags/tag1519.xml"/><Relationship Id="rId59" Type="http://schemas.openxmlformats.org/officeDocument/2006/relationships/tags" Target="../tags/tag1532.xml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tags" Target="../tags/tag1550.xml"/><Relationship Id="rId18" Type="http://schemas.openxmlformats.org/officeDocument/2006/relationships/tags" Target="../tags/tag1555.xml"/><Relationship Id="rId26" Type="http://schemas.openxmlformats.org/officeDocument/2006/relationships/tags" Target="../tags/tag1563.xml"/><Relationship Id="rId39" Type="http://schemas.openxmlformats.org/officeDocument/2006/relationships/tags" Target="../tags/tag1576.xml"/><Relationship Id="rId21" Type="http://schemas.openxmlformats.org/officeDocument/2006/relationships/tags" Target="../tags/tag1558.xml"/><Relationship Id="rId34" Type="http://schemas.openxmlformats.org/officeDocument/2006/relationships/tags" Target="../tags/tag1571.xml"/><Relationship Id="rId42" Type="http://schemas.openxmlformats.org/officeDocument/2006/relationships/tags" Target="../tags/tag1579.xml"/><Relationship Id="rId47" Type="http://schemas.openxmlformats.org/officeDocument/2006/relationships/tags" Target="../tags/tag1584.xml"/><Relationship Id="rId50" Type="http://schemas.openxmlformats.org/officeDocument/2006/relationships/tags" Target="../tags/tag1587.xml"/><Relationship Id="rId55" Type="http://schemas.openxmlformats.org/officeDocument/2006/relationships/tags" Target="../tags/tag1592.xml"/><Relationship Id="rId7" Type="http://schemas.openxmlformats.org/officeDocument/2006/relationships/tags" Target="../tags/tag1544.xml"/><Relationship Id="rId12" Type="http://schemas.openxmlformats.org/officeDocument/2006/relationships/tags" Target="../tags/tag1549.xml"/><Relationship Id="rId17" Type="http://schemas.openxmlformats.org/officeDocument/2006/relationships/tags" Target="../tags/tag1554.xml"/><Relationship Id="rId25" Type="http://schemas.openxmlformats.org/officeDocument/2006/relationships/tags" Target="../tags/tag1562.xml"/><Relationship Id="rId33" Type="http://schemas.openxmlformats.org/officeDocument/2006/relationships/tags" Target="../tags/tag1570.xml"/><Relationship Id="rId38" Type="http://schemas.openxmlformats.org/officeDocument/2006/relationships/tags" Target="../tags/tag1575.xml"/><Relationship Id="rId46" Type="http://schemas.openxmlformats.org/officeDocument/2006/relationships/tags" Target="../tags/tag1583.xml"/><Relationship Id="rId59" Type="http://schemas.openxmlformats.org/officeDocument/2006/relationships/notesSlide" Target="../notesSlides/notesSlide49.xml"/><Relationship Id="rId2" Type="http://schemas.openxmlformats.org/officeDocument/2006/relationships/tags" Target="../tags/tag1539.xml"/><Relationship Id="rId16" Type="http://schemas.openxmlformats.org/officeDocument/2006/relationships/tags" Target="../tags/tag1553.xml"/><Relationship Id="rId20" Type="http://schemas.openxmlformats.org/officeDocument/2006/relationships/tags" Target="../tags/tag1557.xml"/><Relationship Id="rId29" Type="http://schemas.openxmlformats.org/officeDocument/2006/relationships/tags" Target="../tags/tag1566.xml"/><Relationship Id="rId41" Type="http://schemas.openxmlformats.org/officeDocument/2006/relationships/tags" Target="../tags/tag1578.xml"/><Relationship Id="rId54" Type="http://schemas.openxmlformats.org/officeDocument/2006/relationships/tags" Target="../tags/tag1591.xml"/><Relationship Id="rId1" Type="http://schemas.openxmlformats.org/officeDocument/2006/relationships/tags" Target="../tags/tag1538.xml"/><Relationship Id="rId6" Type="http://schemas.openxmlformats.org/officeDocument/2006/relationships/tags" Target="../tags/tag1543.xml"/><Relationship Id="rId11" Type="http://schemas.openxmlformats.org/officeDocument/2006/relationships/tags" Target="../tags/tag1548.xml"/><Relationship Id="rId24" Type="http://schemas.openxmlformats.org/officeDocument/2006/relationships/tags" Target="../tags/tag1561.xml"/><Relationship Id="rId32" Type="http://schemas.openxmlformats.org/officeDocument/2006/relationships/tags" Target="../tags/tag1569.xml"/><Relationship Id="rId37" Type="http://schemas.openxmlformats.org/officeDocument/2006/relationships/tags" Target="../tags/tag1574.xml"/><Relationship Id="rId40" Type="http://schemas.openxmlformats.org/officeDocument/2006/relationships/tags" Target="../tags/tag1577.xml"/><Relationship Id="rId45" Type="http://schemas.openxmlformats.org/officeDocument/2006/relationships/tags" Target="../tags/tag1582.xml"/><Relationship Id="rId53" Type="http://schemas.openxmlformats.org/officeDocument/2006/relationships/tags" Target="../tags/tag1590.xml"/><Relationship Id="rId58" Type="http://schemas.openxmlformats.org/officeDocument/2006/relationships/slideLayout" Target="../slideLayouts/slideLayout6.xml"/><Relationship Id="rId5" Type="http://schemas.openxmlformats.org/officeDocument/2006/relationships/tags" Target="../tags/tag1542.xml"/><Relationship Id="rId15" Type="http://schemas.openxmlformats.org/officeDocument/2006/relationships/tags" Target="../tags/tag1552.xml"/><Relationship Id="rId23" Type="http://schemas.openxmlformats.org/officeDocument/2006/relationships/tags" Target="../tags/tag1560.xml"/><Relationship Id="rId28" Type="http://schemas.openxmlformats.org/officeDocument/2006/relationships/tags" Target="../tags/tag1565.xml"/><Relationship Id="rId36" Type="http://schemas.openxmlformats.org/officeDocument/2006/relationships/tags" Target="../tags/tag1573.xml"/><Relationship Id="rId49" Type="http://schemas.openxmlformats.org/officeDocument/2006/relationships/tags" Target="../tags/tag1586.xml"/><Relationship Id="rId57" Type="http://schemas.openxmlformats.org/officeDocument/2006/relationships/tags" Target="../tags/tag1594.xml"/><Relationship Id="rId10" Type="http://schemas.openxmlformats.org/officeDocument/2006/relationships/tags" Target="../tags/tag1547.xml"/><Relationship Id="rId19" Type="http://schemas.openxmlformats.org/officeDocument/2006/relationships/tags" Target="../tags/tag1556.xml"/><Relationship Id="rId31" Type="http://schemas.openxmlformats.org/officeDocument/2006/relationships/tags" Target="../tags/tag1568.xml"/><Relationship Id="rId44" Type="http://schemas.openxmlformats.org/officeDocument/2006/relationships/tags" Target="../tags/tag1581.xml"/><Relationship Id="rId52" Type="http://schemas.openxmlformats.org/officeDocument/2006/relationships/tags" Target="../tags/tag1589.xml"/><Relationship Id="rId4" Type="http://schemas.openxmlformats.org/officeDocument/2006/relationships/tags" Target="../tags/tag1541.xml"/><Relationship Id="rId9" Type="http://schemas.openxmlformats.org/officeDocument/2006/relationships/tags" Target="../tags/tag1546.xml"/><Relationship Id="rId14" Type="http://schemas.openxmlformats.org/officeDocument/2006/relationships/tags" Target="../tags/tag1551.xml"/><Relationship Id="rId22" Type="http://schemas.openxmlformats.org/officeDocument/2006/relationships/tags" Target="../tags/tag1559.xml"/><Relationship Id="rId27" Type="http://schemas.openxmlformats.org/officeDocument/2006/relationships/tags" Target="../tags/tag1564.xml"/><Relationship Id="rId30" Type="http://schemas.openxmlformats.org/officeDocument/2006/relationships/tags" Target="../tags/tag1567.xml"/><Relationship Id="rId35" Type="http://schemas.openxmlformats.org/officeDocument/2006/relationships/tags" Target="../tags/tag1572.xml"/><Relationship Id="rId43" Type="http://schemas.openxmlformats.org/officeDocument/2006/relationships/tags" Target="../tags/tag1580.xml"/><Relationship Id="rId48" Type="http://schemas.openxmlformats.org/officeDocument/2006/relationships/tags" Target="../tags/tag1585.xml"/><Relationship Id="rId56" Type="http://schemas.openxmlformats.org/officeDocument/2006/relationships/tags" Target="../tags/tag1593.xml"/><Relationship Id="rId8" Type="http://schemas.openxmlformats.org/officeDocument/2006/relationships/tags" Target="../tags/tag1545.xml"/><Relationship Id="rId51" Type="http://schemas.openxmlformats.org/officeDocument/2006/relationships/tags" Target="../tags/tag1588.xml"/><Relationship Id="rId3" Type="http://schemas.openxmlformats.org/officeDocument/2006/relationships/tags" Target="../tags/tag1540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1602.xml"/><Relationship Id="rId3" Type="http://schemas.openxmlformats.org/officeDocument/2006/relationships/tags" Target="../tags/tag1597.xml"/><Relationship Id="rId7" Type="http://schemas.openxmlformats.org/officeDocument/2006/relationships/tags" Target="../tags/tag1601.xml"/><Relationship Id="rId12" Type="http://schemas.openxmlformats.org/officeDocument/2006/relationships/notesSlide" Target="../notesSlides/notesSlide50.xml"/><Relationship Id="rId2" Type="http://schemas.openxmlformats.org/officeDocument/2006/relationships/tags" Target="../tags/tag1596.xml"/><Relationship Id="rId1" Type="http://schemas.openxmlformats.org/officeDocument/2006/relationships/tags" Target="../tags/tag1595.xml"/><Relationship Id="rId6" Type="http://schemas.openxmlformats.org/officeDocument/2006/relationships/tags" Target="../tags/tag1600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599.xml"/><Relationship Id="rId10" Type="http://schemas.openxmlformats.org/officeDocument/2006/relationships/tags" Target="../tags/tag1604.xml"/><Relationship Id="rId4" Type="http://schemas.openxmlformats.org/officeDocument/2006/relationships/tags" Target="../tags/tag1598.xml"/><Relationship Id="rId9" Type="http://schemas.openxmlformats.org/officeDocument/2006/relationships/tags" Target="../tags/tag160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1612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1607.xml"/><Relationship Id="rId7" Type="http://schemas.openxmlformats.org/officeDocument/2006/relationships/tags" Target="../tags/tag1611.xml"/><Relationship Id="rId12" Type="http://schemas.openxmlformats.org/officeDocument/2006/relationships/tags" Target="../tags/tag1616.xml"/><Relationship Id="rId2" Type="http://schemas.openxmlformats.org/officeDocument/2006/relationships/tags" Target="../tags/tag1606.xml"/><Relationship Id="rId1" Type="http://schemas.openxmlformats.org/officeDocument/2006/relationships/tags" Target="../tags/tag1605.xml"/><Relationship Id="rId6" Type="http://schemas.openxmlformats.org/officeDocument/2006/relationships/tags" Target="../tags/tag1610.xml"/><Relationship Id="rId11" Type="http://schemas.openxmlformats.org/officeDocument/2006/relationships/tags" Target="../tags/tag1615.xml"/><Relationship Id="rId5" Type="http://schemas.openxmlformats.org/officeDocument/2006/relationships/tags" Target="../tags/tag1609.xml"/><Relationship Id="rId10" Type="http://schemas.openxmlformats.org/officeDocument/2006/relationships/tags" Target="../tags/tag1614.xml"/><Relationship Id="rId4" Type="http://schemas.openxmlformats.org/officeDocument/2006/relationships/tags" Target="../tags/tag1608.xml"/><Relationship Id="rId9" Type="http://schemas.openxmlformats.org/officeDocument/2006/relationships/tags" Target="../tags/tag1613.xml"/><Relationship Id="rId14" Type="http://schemas.openxmlformats.org/officeDocument/2006/relationships/notesSlide" Target="../notesSlides/notesSlid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3" Type="http://schemas.openxmlformats.org/officeDocument/2006/relationships/tags" Target="../tags/tag1629.xml"/><Relationship Id="rId18" Type="http://schemas.openxmlformats.org/officeDocument/2006/relationships/tags" Target="../tags/tag1634.xml"/><Relationship Id="rId26" Type="http://schemas.openxmlformats.org/officeDocument/2006/relationships/tags" Target="../tags/tag1642.xml"/><Relationship Id="rId39" Type="http://schemas.openxmlformats.org/officeDocument/2006/relationships/tags" Target="../tags/tag1655.xml"/><Relationship Id="rId21" Type="http://schemas.openxmlformats.org/officeDocument/2006/relationships/tags" Target="../tags/tag1637.xml"/><Relationship Id="rId34" Type="http://schemas.openxmlformats.org/officeDocument/2006/relationships/tags" Target="../tags/tag1650.xml"/><Relationship Id="rId42" Type="http://schemas.openxmlformats.org/officeDocument/2006/relationships/tags" Target="../tags/tag1658.xml"/><Relationship Id="rId47" Type="http://schemas.openxmlformats.org/officeDocument/2006/relationships/tags" Target="../tags/tag1663.xml"/><Relationship Id="rId50" Type="http://schemas.openxmlformats.org/officeDocument/2006/relationships/tags" Target="../tags/tag1666.xml"/><Relationship Id="rId55" Type="http://schemas.openxmlformats.org/officeDocument/2006/relationships/tags" Target="../tags/tag1671.xml"/><Relationship Id="rId63" Type="http://schemas.openxmlformats.org/officeDocument/2006/relationships/tags" Target="../tags/tag1679.xml"/><Relationship Id="rId7" Type="http://schemas.openxmlformats.org/officeDocument/2006/relationships/tags" Target="../tags/tag1623.xml"/><Relationship Id="rId2" Type="http://schemas.openxmlformats.org/officeDocument/2006/relationships/tags" Target="../tags/tag1618.xml"/><Relationship Id="rId16" Type="http://schemas.openxmlformats.org/officeDocument/2006/relationships/tags" Target="../tags/tag1632.xml"/><Relationship Id="rId20" Type="http://schemas.openxmlformats.org/officeDocument/2006/relationships/tags" Target="../tags/tag1636.xml"/><Relationship Id="rId29" Type="http://schemas.openxmlformats.org/officeDocument/2006/relationships/tags" Target="../tags/tag1645.xml"/><Relationship Id="rId41" Type="http://schemas.openxmlformats.org/officeDocument/2006/relationships/tags" Target="../tags/tag1657.xml"/><Relationship Id="rId54" Type="http://schemas.openxmlformats.org/officeDocument/2006/relationships/tags" Target="../tags/tag1670.xml"/><Relationship Id="rId62" Type="http://schemas.openxmlformats.org/officeDocument/2006/relationships/tags" Target="../tags/tag1678.xml"/><Relationship Id="rId1" Type="http://schemas.openxmlformats.org/officeDocument/2006/relationships/tags" Target="../tags/tag1617.xml"/><Relationship Id="rId6" Type="http://schemas.openxmlformats.org/officeDocument/2006/relationships/tags" Target="../tags/tag1622.xml"/><Relationship Id="rId11" Type="http://schemas.openxmlformats.org/officeDocument/2006/relationships/tags" Target="../tags/tag1627.xml"/><Relationship Id="rId24" Type="http://schemas.openxmlformats.org/officeDocument/2006/relationships/tags" Target="../tags/tag1640.xml"/><Relationship Id="rId32" Type="http://schemas.openxmlformats.org/officeDocument/2006/relationships/tags" Target="../tags/tag1648.xml"/><Relationship Id="rId37" Type="http://schemas.openxmlformats.org/officeDocument/2006/relationships/tags" Target="../tags/tag1653.xml"/><Relationship Id="rId40" Type="http://schemas.openxmlformats.org/officeDocument/2006/relationships/tags" Target="../tags/tag1656.xml"/><Relationship Id="rId45" Type="http://schemas.openxmlformats.org/officeDocument/2006/relationships/tags" Target="../tags/tag1661.xml"/><Relationship Id="rId53" Type="http://schemas.openxmlformats.org/officeDocument/2006/relationships/tags" Target="../tags/tag1669.xml"/><Relationship Id="rId58" Type="http://schemas.openxmlformats.org/officeDocument/2006/relationships/tags" Target="../tags/tag1674.xml"/><Relationship Id="rId66" Type="http://schemas.openxmlformats.org/officeDocument/2006/relationships/notesSlide" Target="../notesSlides/notesSlide52.xml"/><Relationship Id="rId5" Type="http://schemas.openxmlformats.org/officeDocument/2006/relationships/tags" Target="../tags/tag1621.xml"/><Relationship Id="rId15" Type="http://schemas.openxmlformats.org/officeDocument/2006/relationships/tags" Target="../tags/tag1631.xml"/><Relationship Id="rId23" Type="http://schemas.openxmlformats.org/officeDocument/2006/relationships/tags" Target="../tags/tag1639.xml"/><Relationship Id="rId28" Type="http://schemas.openxmlformats.org/officeDocument/2006/relationships/tags" Target="../tags/tag1644.xml"/><Relationship Id="rId36" Type="http://schemas.openxmlformats.org/officeDocument/2006/relationships/tags" Target="../tags/tag1652.xml"/><Relationship Id="rId49" Type="http://schemas.openxmlformats.org/officeDocument/2006/relationships/tags" Target="../tags/tag1665.xml"/><Relationship Id="rId57" Type="http://schemas.openxmlformats.org/officeDocument/2006/relationships/tags" Target="../tags/tag1673.xml"/><Relationship Id="rId61" Type="http://schemas.openxmlformats.org/officeDocument/2006/relationships/tags" Target="../tags/tag1677.xml"/><Relationship Id="rId10" Type="http://schemas.openxmlformats.org/officeDocument/2006/relationships/tags" Target="../tags/tag1626.xml"/><Relationship Id="rId19" Type="http://schemas.openxmlformats.org/officeDocument/2006/relationships/tags" Target="../tags/tag1635.xml"/><Relationship Id="rId31" Type="http://schemas.openxmlformats.org/officeDocument/2006/relationships/tags" Target="../tags/tag1647.xml"/><Relationship Id="rId44" Type="http://schemas.openxmlformats.org/officeDocument/2006/relationships/tags" Target="../tags/tag1660.xml"/><Relationship Id="rId52" Type="http://schemas.openxmlformats.org/officeDocument/2006/relationships/tags" Target="../tags/tag1668.xml"/><Relationship Id="rId60" Type="http://schemas.openxmlformats.org/officeDocument/2006/relationships/tags" Target="../tags/tag1676.xml"/><Relationship Id="rId65" Type="http://schemas.openxmlformats.org/officeDocument/2006/relationships/slideLayout" Target="../slideLayouts/slideLayout6.xml"/><Relationship Id="rId4" Type="http://schemas.openxmlformats.org/officeDocument/2006/relationships/tags" Target="../tags/tag1620.xml"/><Relationship Id="rId9" Type="http://schemas.openxmlformats.org/officeDocument/2006/relationships/tags" Target="../tags/tag1625.xml"/><Relationship Id="rId14" Type="http://schemas.openxmlformats.org/officeDocument/2006/relationships/tags" Target="../tags/tag1630.xml"/><Relationship Id="rId22" Type="http://schemas.openxmlformats.org/officeDocument/2006/relationships/tags" Target="../tags/tag1638.xml"/><Relationship Id="rId27" Type="http://schemas.openxmlformats.org/officeDocument/2006/relationships/tags" Target="../tags/tag1643.xml"/><Relationship Id="rId30" Type="http://schemas.openxmlformats.org/officeDocument/2006/relationships/tags" Target="../tags/tag1646.xml"/><Relationship Id="rId35" Type="http://schemas.openxmlformats.org/officeDocument/2006/relationships/tags" Target="../tags/tag1651.xml"/><Relationship Id="rId43" Type="http://schemas.openxmlformats.org/officeDocument/2006/relationships/tags" Target="../tags/tag1659.xml"/><Relationship Id="rId48" Type="http://schemas.openxmlformats.org/officeDocument/2006/relationships/tags" Target="../tags/tag1664.xml"/><Relationship Id="rId56" Type="http://schemas.openxmlformats.org/officeDocument/2006/relationships/tags" Target="../tags/tag1672.xml"/><Relationship Id="rId64" Type="http://schemas.openxmlformats.org/officeDocument/2006/relationships/tags" Target="../tags/tag1680.xml"/><Relationship Id="rId8" Type="http://schemas.openxmlformats.org/officeDocument/2006/relationships/tags" Target="../tags/tag1624.xml"/><Relationship Id="rId51" Type="http://schemas.openxmlformats.org/officeDocument/2006/relationships/tags" Target="../tags/tag1667.xml"/><Relationship Id="rId3" Type="http://schemas.openxmlformats.org/officeDocument/2006/relationships/tags" Target="../tags/tag1619.xml"/><Relationship Id="rId12" Type="http://schemas.openxmlformats.org/officeDocument/2006/relationships/tags" Target="../tags/tag1628.xml"/><Relationship Id="rId17" Type="http://schemas.openxmlformats.org/officeDocument/2006/relationships/tags" Target="../tags/tag1633.xml"/><Relationship Id="rId25" Type="http://schemas.openxmlformats.org/officeDocument/2006/relationships/tags" Target="../tags/tag1641.xml"/><Relationship Id="rId33" Type="http://schemas.openxmlformats.org/officeDocument/2006/relationships/tags" Target="../tags/tag1649.xml"/><Relationship Id="rId38" Type="http://schemas.openxmlformats.org/officeDocument/2006/relationships/tags" Target="../tags/tag1654.xml"/><Relationship Id="rId46" Type="http://schemas.openxmlformats.org/officeDocument/2006/relationships/tags" Target="../tags/tag1662.xml"/><Relationship Id="rId59" Type="http://schemas.openxmlformats.org/officeDocument/2006/relationships/tags" Target="../tags/tag167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8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83.xml"/><Relationship Id="rId1" Type="http://schemas.openxmlformats.org/officeDocument/2006/relationships/tags" Target="../tags/tag1682.xml"/><Relationship Id="rId4" Type="http://schemas.openxmlformats.org/officeDocument/2006/relationships/notesSlide" Target="../notesSlides/notesSlide5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85.xml"/><Relationship Id="rId1" Type="http://schemas.openxmlformats.org/officeDocument/2006/relationships/tags" Target="../tags/tag1684.xml"/><Relationship Id="rId6" Type="http://schemas.openxmlformats.org/officeDocument/2006/relationships/image" Target="../media/image8.emf"/><Relationship Id="rId5" Type="http://schemas.openxmlformats.org/officeDocument/2006/relationships/customXml" Target="../ink/ink2.xml"/><Relationship Id="rId4" Type="http://schemas.openxmlformats.org/officeDocument/2006/relationships/notesSlide" Target="../notesSlides/notesSlide5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87.xml"/><Relationship Id="rId1" Type="http://schemas.openxmlformats.org/officeDocument/2006/relationships/tags" Target="../tags/tag1686.xml"/><Relationship Id="rId4" Type="http://schemas.openxmlformats.org/officeDocument/2006/relationships/notesSlide" Target="../notesSlides/notesSlide55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26" Type="http://schemas.openxmlformats.org/officeDocument/2006/relationships/tags" Target="../tags/tag34.xml"/><Relationship Id="rId39" Type="http://schemas.openxmlformats.org/officeDocument/2006/relationships/tags" Target="../tags/tag47.xml"/><Relationship Id="rId21" Type="http://schemas.openxmlformats.org/officeDocument/2006/relationships/tags" Target="../tags/tag29.xml"/><Relationship Id="rId34" Type="http://schemas.openxmlformats.org/officeDocument/2006/relationships/tags" Target="../tags/tag42.xml"/><Relationship Id="rId42" Type="http://schemas.openxmlformats.org/officeDocument/2006/relationships/tags" Target="../tags/tag50.xml"/><Relationship Id="rId47" Type="http://schemas.openxmlformats.org/officeDocument/2006/relationships/tags" Target="../tags/tag55.xml"/><Relationship Id="rId50" Type="http://schemas.openxmlformats.org/officeDocument/2006/relationships/tags" Target="../tags/tag58.xml"/><Relationship Id="rId55" Type="http://schemas.openxmlformats.org/officeDocument/2006/relationships/tags" Target="../tags/tag63.xml"/><Relationship Id="rId63" Type="http://schemas.openxmlformats.org/officeDocument/2006/relationships/tags" Target="../tags/tag71.xml"/><Relationship Id="rId68" Type="http://schemas.openxmlformats.org/officeDocument/2006/relationships/tags" Target="../tags/tag76.xml"/><Relationship Id="rId76" Type="http://schemas.openxmlformats.org/officeDocument/2006/relationships/tags" Target="../tags/tag84.xml"/><Relationship Id="rId7" Type="http://schemas.openxmlformats.org/officeDocument/2006/relationships/tags" Target="../tags/tag15.xml"/><Relationship Id="rId71" Type="http://schemas.openxmlformats.org/officeDocument/2006/relationships/tags" Target="../tags/tag79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9" Type="http://schemas.openxmlformats.org/officeDocument/2006/relationships/tags" Target="../tags/tag37.xml"/><Relationship Id="rId11" Type="http://schemas.openxmlformats.org/officeDocument/2006/relationships/tags" Target="../tags/tag19.xml"/><Relationship Id="rId24" Type="http://schemas.openxmlformats.org/officeDocument/2006/relationships/tags" Target="../tags/tag32.xml"/><Relationship Id="rId32" Type="http://schemas.openxmlformats.org/officeDocument/2006/relationships/tags" Target="../tags/tag40.xml"/><Relationship Id="rId37" Type="http://schemas.openxmlformats.org/officeDocument/2006/relationships/tags" Target="../tags/tag45.xml"/><Relationship Id="rId40" Type="http://schemas.openxmlformats.org/officeDocument/2006/relationships/tags" Target="../tags/tag48.xml"/><Relationship Id="rId45" Type="http://schemas.openxmlformats.org/officeDocument/2006/relationships/tags" Target="../tags/tag53.xml"/><Relationship Id="rId53" Type="http://schemas.openxmlformats.org/officeDocument/2006/relationships/tags" Target="../tags/tag61.xml"/><Relationship Id="rId58" Type="http://schemas.openxmlformats.org/officeDocument/2006/relationships/tags" Target="../tags/tag66.xml"/><Relationship Id="rId66" Type="http://schemas.openxmlformats.org/officeDocument/2006/relationships/tags" Target="../tags/tag74.xml"/><Relationship Id="rId74" Type="http://schemas.openxmlformats.org/officeDocument/2006/relationships/tags" Target="../tags/tag82.xml"/><Relationship Id="rId79" Type="http://schemas.openxmlformats.org/officeDocument/2006/relationships/tags" Target="../tags/tag87.xml"/><Relationship Id="rId5" Type="http://schemas.openxmlformats.org/officeDocument/2006/relationships/tags" Target="../tags/tag13.xml"/><Relationship Id="rId61" Type="http://schemas.openxmlformats.org/officeDocument/2006/relationships/tags" Target="../tags/tag69.xml"/><Relationship Id="rId82" Type="http://schemas.openxmlformats.org/officeDocument/2006/relationships/slideLayout" Target="../slideLayouts/slideLayout6.xml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31" Type="http://schemas.openxmlformats.org/officeDocument/2006/relationships/tags" Target="../tags/tag39.xml"/><Relationship Id="rId44" Type="http://schemas.openxmlformats.org/officeDocument/2006/relationships/tags" Target="../tags/tag52.xml"/><Relationship Id="rId52" Type="http://schemas.openxmlformats.org/officeDocument/2006/relationships/tags" Target="../tags/tag60.xml"/><Relationship Id="rId60" Type="http://schemas.openxmlformats.org/officeDocument/2006/relationships/tags" Target="../tags/tag68.xml"/><Relationship Id="rId65" Type="http://schemas.openxmlformats.org/officeDocument/2006/relationships/tags" Target="../tags/tag73.xml"/><Relationship Id="rId73" Type="http://schemas.openxmlformats.org/officeDocument/2006/relationships/tags" Target="../tags/tag81.xml"/><Relationship Id="rId78" Type="http://schemas.openxmlformats.org/officeDocument/2006/relationships/tags" Target="../tags/tag86.xml"/><Relationship Id="rId81" Type="http://schemas.openxmlformats.org/officeDocument/2006/relationships/tags" Target="../tags/tag89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tags" Target="../tags/tag30.xml"/><Relationship Id="rId27" Type="http://schemas.openxmlformats.org/officeDocument/2006/relationships/tags" Target="../tags/tag35.xml"/><Relationship Id="rId30" Type="http://schemas.openxmlformats.org/officeDocument/2006/relationships/tags" Target="../tags/tag38.xml"/><Relationship Id="rId35" Type="http://schemas.openxmlformats.org/officeDocument/2006/relationships/tags" Target="../tags/tag43.xml"/><Relationship Id="rId43" Type="http://schemas.openxmlformats.org/officeDocument/2006/relationships/tags" Target="../tags/tag51.xml"/><Relationship Id="rId48" Type="http://schemas.openxmlformats.org/officeDocument/2006/relationships/tags" Target="../tags/tag56.xml"/><Relationship Id="rId56" Type="http://schemas.openxmlformats.org/officeDocument/2006/relationships/tags" Target="../tags/tag64.xml"/><Relationship Id="rId64" Type="http://schemas.openxmlformats.org/officeDocument/2006/relationships/tags" Target="../tags/tag72.xml"/><Relationship Id="rId69" Type="http://schemas.openxmlformats.org/officeDocument/2006/relationships/tags" Target="../tags/tag77.xml"/><Relationship Id="rId77" Type="http://schemas.openxmlformats.org/officeDocument/2006/relationships/tags" Target="../tags/tag85.xml"/><Relationship Id="rId8" Type="http://schemas.openxmlformats.org/officeDocument/2006/relationships/tags" Target="../tags/tag16.xml"/><Relationship Id="rId51" Type="http://schemas.openxmlformats.org/officeDocument/2006/relationships/tags" Target="../tags/tag59.xml"/><Relationship Id="rId72" Type="http://schemas.openxmlformats.org/officeDocument/2006/relationships/tags" Target="../tags/tag80.xml"/><Relationship Id="rId80" Type="http://schemas.openxmlformats.org/officeDocument/2006/relationships/tags" Target="../tags/tag88.xml"/><Relationship Id="rId3" Type="http://schemas.openxmlformats.org/officeDocument/2006/relationships/tags" Target="../tags/tag11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5" Type="http://schemas.openxmlformats.org/officeDocument/2006/relationships/tags" Target="../tags/tag33.xml"/><Relationship Id="rId33" Type="http://schemas.openxmlformats.org/officeDocument/2006/relationships/tags" Target="../tags/tag41.xml"/><Relationship Id="rId38" Type="http://schemas.openxmlformats.org/officeDocument/2006/relationships/tags" Target="../tags/tag46.xml"/><Relationship Id="rId46" Type="http://schemas.openxmlformats.org/officeDocument/2006/relationships/tags" Target="../tags/tag54.xml"/><Relationship Id="rId59" Type="http://schemas.openxmlformats.org/officeDocument/2006/relationships/tags" Target="../tags/tag67.xml"/><Relationship Id="rId67" Type="http://schemas.openxmlformats.org/officeDocument/2006/relationships/tags" Target="../tags/tag75.xml"/><Relationship Id="rId20" Type="http://schemas.openxmlformats.org/officeDocument/2006/relationships/tags" Target="../tags/tag28.xml"/><Relationship Id="rId41" Type="http://schemas.openxmlformats.org/officeDocument/2006/relationships/tags" Target="../tags/tag49.xml"/><Relationship Id="rId54" Type="http://schemas.openxmlformats.org/officeDocument/2006/relationships/tags" Target="../tags/tag62.xml"/><Relationship Id="rId62" Type="http://schemas.openxmlformats.org/officeDocument/2006/relationships/tags" Target="../tags/tag70.xml"/><Relationship Id="rId70" Type="http://schemas.openxmlformats.org/officeDocument/2006/relationships/tags" Target="../tags/tag78.xml"/><Relationship Id="rId75" Type="http://schemas.openxmlformats.org/officeDocument/2006/relationships/tags" Target="../tags/tag83.xml"/><Relationship Id="rId83" Type="http://schemas.openxmlformats.org/officeDocument/2006/relationships/notesSlide" Target="../notesSlides/notesSlide4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5" Type="http://schemas.openxmlformats.org/officeDocument/2006/relationships/tags" Target="../tags/tag23.xml"/><Relationship Id="rId23" Type="http://schemas.openxmlformats.org/officeDocument/2006/relationships/tags" Target="../tags/tag31.xml"/><Relationship Id="rId28" Type="http://schemas.openxmlformats.org/officeDocument/2006/relationships/tags" Target="../tags/tag36.xml"/><Relationship Id="rId36" Type="http://schemas.openxmlformats.org/officeDocument/2006/relationships/tags" Target="../tags/tag44.xml"/><Relationship Id="rId49" Type="http://schemas.openxmlformats.org/officeDocument/2006/relationships/tags" Target="../tags/tag57.xml"/><Relationship Id="rId57" Type="http://schemas.openxmlformats.org/officeDocument/2006/relationships/tags" Target="../tags/tag65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15.xml"/><Relationship Id="rId117" Type="http://schemas.openxmlformats.org/officeDocument/2006/relationships/tags" Target="../tags/tag206.xml"/><Relationship Id="rId21" Type="http://schemas.openxmlformats.org/officeDocument/2006/relationships/tags" Target="../tags/tag110.xml"/><Relationship Id="rId42" Type="http://schemas.openxmlformats.org/officeDocument/2006/relationships/tags" Target="../tags/tag131.xml"/><Relationship Id="rId47" Type="http://schemas.openxmlformats.org/officeDocument/2006/relationships/tags" Target="../tags/tag136.xml"/><Relationship Id="rId63" Type="http://schemas.openxmlformats.org/officeDocument/2006/relationships/tags" Target="../tags/tag152.xml"/><Relationship Id="rId68" Type="http://schemas.openxmlformats.org/officeDocument/2006/relationships/tags" Target="../tags/tag157.xml"/><Relationship Id="rId84" Type="http://schemas.openxmlformats.org/officeDocument/2006/relationships/tags" Target="../tags/tag173.xml"/><Relationship Id="rId89" Type="http://schemas.openxmlformats.org/officeDocument/2006/relationships/tags" Target="../tags/tag178.xml"/><Relationship Id="rId112" Type="http://schemas.openxmlformats.org/officeDocument/2006/relationships/tags" Target="../tags/tag201.xml"/><Relationship Id="rId133" Type="http://schemas.openxmlformats.org/officeDocument/2006/relationships/tags" Target="../tags/tag222.xml"/><Relationship Id="rId138" Type="http://schemas.openxmlformats.org/officeDocument/2006/relationships/notesSlide" Target="../notesSlides/notesSlide5.xml"/><Relationship Id="rId16" Type="http://schemas.openxmlformats.org/officeDocument/2006/relationships/tags" Target="../tags/tag105.xml"/><Relationship Id="rId107" Type="http://schemas.openxmlformats.org/officeDocument/2006/relationships/tags" Target="../tags/tag196.xml"/><Relationship Id="rId11" Type="http://schemas.openxmlformats.org/officeDocument/2006/relationships/tags" Target="../tags/tag100.xml"/><Relationship Id="rId32" Type="http://schemas.openxmlformats.org/officeDocument/2006/relationships/tags" Target="../tags/tag121.xml"/><Relationship Id="rId37" Type="http://schemas.openxmlformats.org/officeDocument/2006/relationships/tags" Target="../tags/tag126.xml"/><Relationship Id="rId53" Type="http://schemas.openxmlformats.org/officeDocument/2006/relationships/tags" Target="../tags/tag142.xml"/><Relationship Id="rId58" Type="http://schemas.openxmlformats.org/officeDocument/2006/relationships/tags" Target="../tags/tag147.xml"/><Relationship Id="rId74" Type="http://schemas.openxmlformats.org/officeDocument/2006/relationships/tags" Target="../tags/tag163.xml"/><Relationship Id="rId79" Type="http://schemas.openxmlformats.org/officeDocument/2006/relationships/tags" Target="../tags/tag168.xml"/><Relationship Id="rId102" Type="http://schemas.openxmlformats.org/officeDocument/2006/relationships/tags" Target="../tags/tag191.xml"/><Relationship Id="rId123" Type="http://schemas.openxmlformats.org/officeDocument/2006/relationships/tags" Target="../tags/tag212.xml"/><Relationship Id="rId128" Type="http://schemas.openxmlformats.org/officeDocument/2006/relationships/tags" Target="../tags/tag217.xml"/><Relationship Id="rId5" Type="http://schemas.openxmlformats.org/officeDocument/2006/relationships/tags" Target="../tags/tag94.xml"/><Relationship Id="rId90" Type="http://schemas.openxmlformats.org/officeDocument/2006/relationships/tags" Target="../tags/tag179.xml"/><Relationship Id="rId95" Type="http://schemas.openxmlformats.org/officeDocument/2006/relationships/tags" Target="../tags/tag184.xml"/><Relationship Id="rId14" Type="http://schemas.openxmlformats.org/officeDocument/2006/relationships/tags" Target="../tags/tag103.xml"/><Relationship Id="rId22" Type="http://schemas.openxmlformats.org/officeDocument/2006/relationships/tags" Target="../tags/tag111.xml"/><Relationship Id="rId27" Type="http://schemas.openxmlformats.org/officeDocument/2006/relationships/tags" Target="../tags/tag116.xml"/><Relationship Id="rId30" Type="http://schemas.openxmlformats.org/officeDocument/2006/relationships/tags" Target="../tags/tag119.xml"/><Relationship Id="rId35" Type="http://schemas.openxmlformats.org/officeDocument/2006/relationships/tags" Target="../tags/tag124.xml"/><Relationship Id="rId43" Type="http://schemas.openxmlformats.org/officeDocument/2006/relationships/tags" Target="../tags/tag132.xml"/><Relationship Id="rId48" Type="http://schemas.openxmlformats.org/officeDocument/2006/relationships/tags" Target="../tags/tag137.xml"/><Relationship Id="rId56" Type="http://schemas.openxmlformats.org/officeDocument/2006/relationships/tags" Target="../tags/tag145.xml"/><Relationship Id="rId64" Type="http://schemas.openxmlformats.org/officeDocument/2006/relationships/tags" Target="../tags/tag153.xml"/><Relationship Id="rId69" Type="http://schemas.openxmlformats.org/officeDocument/2006/relationships/tags" Target="../tags/tag158.xml"/><Relationship Id="rId77" Type="http://schemas.openxmlformats.org/officeDocument/2006/relationships/tags" Target="../tags/tag166.xml"/><Relationship Id="rId100" Type="http://schemas.openxmlformats.org/officeDocument/2006/relationships/tags" Target="../tags/tag189.xml"/><Relationship Id="rId105" Type="http://schemas.openxmlformats.org/officeDocument/2006/relationships/tags" Target="../tags/tag194.xml"/><Relationship Id="rId113" Type="http://schemas.openxmlformats.org/officeDocument/2006/relationships/tags" Target="../tags/tag202.xml"/><Relationship Id="rId118" Type="http://schemas.openxmlformats.org/officeDocument/2006/relationships/tags" Target="../tags/tag207.xml"/><Relationship Id="rId126" Type="http://schemas.openxmlformats.org/officeDocument/2006/relationships/tags" Target="../tags/tag215.xml"/><Relationship Id="rId134" Type="http://schemas.openxmlformats.org/officeDocument/2006/relationships/tags" Target="../tags/tag223.xml"/><Relationship Id="rId8" Type="http://schemas.openxmlformats.org/officeDocument/2006/relationships/tags" Target="../tags/tag97.xml"/><Relationship Id="rId51" Type="http://schemas.openxmlformats.org/officeDocument/2006/relationships/tags" Target="../tags/tag140.xml"/><Relationship Id="rId72" Type="http://schemas.openxmlformats.org/officeDocument/2006/relationships/tags" Target="../tags/tag161.xml"/><Relationship Id="rId80" Type="http://schemas.openxmlformats.org/officeDocument/2006/relationships/tags" Target="../tags/tag169.xml"/><Relationship Id="rId85" Type="http://schemas.openxmlformats.org/officeDocument/2006/relationships/tags" Target="../tags/tag174.xml"/><Relationship Id="rId93" Type="http://schemas.openxmlformats.org/officeDocument/2006/relationships/tags" Target="../tags/tag182.xml"/><Relationship Id="rId98" Type="http://schemas.openxmlformats.org/officeDocument/2006/relationships/tags" Target="../tags/tag187.xml"/><Relationship Id="rId121" Type="http://schemas.openxmlformats.org/officeDocument/2006/relationships/tags" Target="../tags/tag210.xml"/><Relationship Id="rId3" Type="http://schemas.openxmlformats.org/officeDocument/2006/relationships/tags" Target="../tags/tag92.xml"/><Relationship Id="rId12" Type="http://schemas.openxmlformats.org/officeDocument/2006/relationships/tags" Target="../tags/tag101.xml"/><Relationship Id="rId17" Type="http://schemas.openxmlformats.org/officeDocument/2006/relationships/tags" Target="../tags/tag106.xml"/><Relationship Id="rId25" Type="http://schemas.openxmlformats.org/officeDocument/2006/relationships/tags" Target="../tags/tag114.xml"/><Relationship Id="rId33" Type="http://schemas.openxmlformats.org/officeDocument/2006/relationships/tags" Target="../tags/tag122.xml"/><Relationship Id="rId38" Type="http://schemas.openxmlformats.org/officeDocument/2006/relationships/tags" Target="../tags/tag127.xml"/><Relationship Id="rId46" Type="http://schemas.openxmlformats.org/officeDocument/2006/relationships/tags" Target="../tags/tag135.xml"/><Relationship Id="rId59" Type="http://schemas.openxmlformats.org/officeDocument/2006/relationships/tags" Target="../tags/tag148.xml"/><Relationship Id="rId67" Type="http://schemas.openxmlformats.org/officeDocument/2006/relationships/tags" Target="../tags/tag156.xml"/><Relationship Id="rId103" Type="http://schemas.openxmlformats.org/officeDocument/2006/relationships/tags" Target="../tags/tag192.xml"/><Relationship Id="rId108" Type="http://schemas.openxmlformats.org/officeDocument/2006/relationships/tags" Target="../tags/tag197.xml"/><Relationship Id="rId116" Type="http://schemas.openxmlformats.org/officeDocument/2006/relationships/tags" Target="../tags/tag205.xml"/><Relationship Id="rId124" Type="http://schemas.openxmlformats.org/officeDocument/2006/relationships/tags" Target="../tags/tag213.xml"/><Relationship Id="rId129" Type="http://schemas.openxmlformats.org/officeDocument/2006/relationships/tags" Target="../tags/tag218.xml"/><Relationship Id="rId137" Type="http://schemas.openxmlformats.org/officeDocument/2006/relationships/slideLayout" Target="../slideLayouts/slideLayout6.xml"/><Relationship Id="rId20" Type="http://schemas.openxmlformats.org/officeDocument/2006/relationships/tags" Target="../tags/tag109.xml"/><Relationship Id="rId41" Type="http://schemas.openxmlformats.org/officeDocument/2006/relationships/tags" Target="../tags/tag130.xml"/><Relationship Id="rId54" Type="http://schemas.openxmlformats.org/officeDocument/2006/relationships/tags" Target="../tags/tag143.xml"/><Relationship Id="rId62" Type="http://schemas.openxmlformats.org/officeDocument/2006/relationships/tags" Target="../tags/tag151.xml"/><Relationship Id="rId70" Type="http://schemas.openxmlformats.org/officeDocument/2006/relationships/tags" Target="../tags/tag159.xml"/><Relationship Id="rId75" Type="http://schemas.openxmlformats.org/officeDocument/2006/relationships/tags" Target="../tags/tag164.xml"/><Relationship Id="rId83" Type="http://schemas.openxmlformats.org/officeDocument/2006/relationships/tags" Target="../tags/tag172.xml"/><Relationship Id="rId88" Type="http://schemas.openxmlformats.org/officeDocument/2006/relationships/tags" Target="../tags/tag177.xml"/><Relationship Id="rId91" Type="http://schemas.openxmlformats.org/officeDocument/2006/relationships/tags" Target="../tags/tag180.xml"/><Relationship Id="rId96" Type="http://schemas.openxmlformats.org/officeDocument/2006/relationships/tags" Target="../tags/tag185.xml"/><Relationship Id="rId111" Type="http://schemas.openxmlformats.org/officeDocument/2006/relationships/tags" Target="../tags/tag200.xml"/><Relationship Id="rId132" Type="http://schemas.openxmlformats.org/officeDocument/2006/relationships/tags" Target="../tags/tag22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5" Type="http://schemas.openxmlformats.org/officeDocument/2006/relationships/tags" Target="../tags/tag104.xml"/><Relationship Id="rId23" Type="http://schemas.openxmlformats.org/officeDocument/2006/relationships/tags" Target="../tags/tag112.xml"/><Relationship Id="rId28" Type="http://schemas.openxmlformats.org/officeDocument/2006/relationships/tags" Target="../tags/tag117.xml"/><Relationship Id="rId36" Type="http://schemas.openxmlformats.org/officeDocument/2006/relationships/tags" Target="../tags/tag125.xml"/><Relationship Id="rId49" Type="http://schemas.openxmlformats.org/officeDocument/2006/relationships/tags" Target="../tags/tag138.xml"/><Relationship Id="rId57" Type="http://schemas.openxmlformats.org/officeDocument/2006/relationships/tags" Target="../tags/tag146.xml"/><Relationship Id="rId106" Type="http://schemas.openxmlformats.org/officeDocument/2006/relationships/tags" Target="../tags/tag195.xml"/><Relationship Id="rId114" Type="http://schemas.openxmlformats.org/officeDocument/2006/relationships/tags" Target="../tags/tag203.xml"/><Relationship Id="rId119" Type="http://schemas.openxmlformats.org/officeDocument/2006/relationships/tags" Target="../tags/tag208.xml"/><Relationship Id="rId127" Type="http://schemas.openxmlformats.org/officeDocument/2006/relationships/tags" Target="../tags/tag216.xml"/><Relationship Id="rId10" Type="http://schemas.openxmlformats.org/officeDocument/2006/relationships/tags" Target="../tags/tag99.xml"/><Relationship Id="rId31" Type="http://schemas.openxmlformats.org/officeDocument/2006/relationships/tags" Target="../tags/tag120.xml"/><Relationship Id="rId44" Type="http://schemas.openxmlformats.org/officeDocument/2006/relationships/tags" Target="../tags/tag133.xml"/><Relationship Id="rId52" Type="http://schemas.openxmlformats.org/officeDocument/2006/relationships/tags" Target="../tags/tag141.xml"/><Relationship Id="rId60" Type="http://schemas.openxmlformats.org/officeDocument/2006/relationships/tags" Target="../tags/tag149.xml"/><Relationship Id="rId65" Type="http://schemas.openxmlformats.org/officeDocument/2006/relationships/tags" Target="../tags/tag154.xml"/><Relationship Id="rId73" Type="http://schemas.openxmlformats.org/officeDocument/2006/relationships/tags" Target="../tags/tag162.xml"/><Relationship Id="rId78" Type="http://schemas.openxmlformats.org/officeDocument/2006/relationships/tags" Target="../tags/tag167.xml"/><Relationship Id="rId81" Type="http://schemas.openxmlformats.org/officeDocument/2006/relationships/tags" Target="../tags/tag170.xml"/><Relationship Id="rId86" Type="http://schemas.openxmlformats.org/officeDocument/2006/relationships/tags" Target="../tags/tag175.xml"/><Relationship Id="rId94" Type="http://schemas.openxmlformats.org/officeDocument/2006/relationships/tags" Target="../tags/tag183.xml"/><Relationship Id="rId99" Type="http://schemas.openxmlformats.org/officeDocument/2006/relationships/tags" Target="../tags/tag188.xml"/><Relationship Id="rId101" Type="http://schemas.openxmlformats.org/officeDocument/2006/relationships/tags" Target="../tags/tag190.xml"/><Relationship Id="rId122" Type="http://schemas.openxmlformats.org/officeDocument/2006/relationships/tags" Target="../tags/tag211.xml"/><Relationship Id="rId130" Type="http://schemas.openxmlformats.org/officeDocument/2006/relationships/tags" Target="../tags/tag219.xml"/><Relationship Id="rId135" Type="http://schemas.openxmlformats.org/officeDocument/2006/relationships/tags" Target="../tags/tag224.xml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3" Type="http://schemas.openxmlformats.org/officeDocument/2006/relationships/tags" Target="../tags/tag102.xml"/><Relationship Id="rId18" Type="http://schemas.openxmlformats.org/officeDocument/2006/relationships/tags" Target="../tags/tag107.xml"/><Relationship Id="rId39" Type="http://schemas.openxmlformats.org/officeDocument/2006/relationships/tags" Target="../tags/tag128.xml"/><Relationship Id="rId109" Type="http://schemas.openxmlformats.org/officeDocument/2006/relationships/tags" Target="../tags/tag198.xml"/><Relationship Id="rId34" Type="http://schemas.openxmlformats.org/officeDocument/2006/relationships/tags" Target="../tags/tag123.xml"/><Relationship Id="rId50" Type="http://schemas.openxmlformats.org/officeDocument/2006/relationships/tags" Target="../tags/tag139.xml"/><Relationship Id="rId55" Type="http://schemas.openxmlformats.org/officeDocument/2006/relationships/tags" Target="../tags/tag144.xml"/><Relationship Id="rId76" Type="http://schemas.openxmlformats.org/officeDocument/2006/relationships/tags" Target="../tags/tag165.xml"/><Relationship Id="rId97" Type="http://schemas.openxmlformats.org/officeDocument/2006/relationships/tags" Target="../tags/tag186.xml"/><Relationship Id="rId104" Type="http://schemas.openxmlformats.org/officeDocument/2006/relationships/tags" Target="../tags/tag193.xml"/><Relationship Id="rId120" Type="http://schemas.openxmlformats.org/officeDocument/2006/relationships/tags" Target="../tags/tag209.xml"/><Relationship Id="rId125" Type="http://schemas.openxmlformats.org/officeDocument/2006/relationships/tags" Target="../tags/tag214.xml"/><Relationship Id="rId7" Type="http://schemas.openxmlformats.org/officeDocument/2006/relationships/tags" Target="../tags/tag96.xml"/><Relationship Id="rId71" Type="http://schemas.openxmlformats.org/officeDocument/2006/relationships/tags" Target="../tags/tag160.xml"/><Relationship Id="rId92" Type="http://schemas.openxmlformats.org/officeDocument/2006/relationships/tags" Target="../tags/tag181.xml"/><Relationship Id="rId2" Type="http://schemas.openxmlformats.org/officeDocument/2006/relationships/tags" Target="../tags/tag91.xml"/><Relationship Id="rId29" Type="http://schemas.openxmlformats.org/officeDocument/2006/relationships/tags" Target="../tags/tag118.xml"/><Relationship Id="rId24" Type="http://schemas.openxmlformats.org/officeDocument/2006/relationships/tags" Target="../tags/tag113.xml"/><Relationship Id="rId40" Type="http://schemas.openxmlformats.org/officeDocument/2006/relationships/tags" Target="../tags/tag129.xml"/><Relationship Id="rId45" Type="http://schemas.openxmlformats.org/officeDocument/2006/relationships/tags" Target="../tags/tag134.xml"/><Relationship Id="rId66" Type="http://schemas.openxmlformats.org/officeDocument/2006/relationships/tags" Target="../tags/tag155.xml"/><Relationship Id="rId87" Type="http://schemas.openxmlformats.org/officeDocument/2006/relationships/tags" Target="../tags/tag176.xml"/><Relationship Id="rId110" Type="http://schemas.openxmlformats.org/officeDocument/2006/relationships/tags" Target="../tags/tag199.xml"/><Relationship Id="rId115" Type="http://schemas.openxmlformats.org/officeDocument/2006/relationships/tags" Target="../tags/tag204.xml"/><Relationship Id="rId131" Type="http://schemas.openxmlformats.org/officeDocument/2006/relationships/tags" Target="../tags/tag220.xml"/><Relationship Id="rId136" Type="http://schemas.openxmlformats.org/officeDocument/2006/relationships/tags" Target="../tags/tag225.xml"/><Relationship Id="rId61" Type="http://schemas.openxmlformats.org/officeDocument/2006/relationships/tags" Target="../tags/tag150.xml"/><Relationship Id="rId82" Type="http://schemas.openxmlformats.org/officeDocument/2006/relationships/tags" Target="../tags/tag171.xml"/><Relationship Id="rId19" Type="http://schemas.openxmlformats.org/officeDocument/2006/relationships/tags" Target="../tags/tag10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Pipeline Hazards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2013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096000"/>
            <a:ext cx="2244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See P&amp;H </a:t>
            </a:r>
            <a:r>
              <a:rPr lang="fr-FR" dirty="0">
                <a:solidFill>
                  <a:srgbClr val="FFFF00"/>
                </a:solidFill>
                <a:cs typeface="Calibri"/>
              </a:rPr>
              <a:t> </a:t>
            </a:r>
            <a:r>
              <a:rPr lang="fr-FR" dirty="0" err="1" smtClean="0">
                <a:solidFill>
                  <a:srgbClr val="FFFF00"/>
                </a:solidFill>
                <a:cs typeface="Calibri"/>
              </a:rPr>
              <a:t>Chapter</a:t>
            </a:r>
            <a:r>
              <a:rPr lang="fr-FR" dirty="0" smtClean="0">
                <a:solidFill>
                  <a:srgbClr val="FFFF00"/>
                </a:solidFill>
                <a:cs typeface="Calibri"/>
              </a:rPr>
              <a:t> 4.7</a:t>
            </a: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endParaRPr lang="en-US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-228600"/>
            <a:ext cx="4267200" cy="335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5"/>
          <p:cNvGrpSpPr/>
          <p:nvPr/>
        </p:nvGrpSpPr>
        <p:grpSpPr>
          <a:xfrm>
            <a:off x="5199924" y="685800"/>
            <a:ext cx="3450108" cy="1143000"/>
            <a:chOff x="2142067" y="4800600"/>
            <a:chExt cx="6413441" cy="1905000"/>
          </a:xfrm>
        </p:grpSpPr>
        <p:pic>
          <p:nvPicPr>
            <p:cNvPr id="7" name="Picture 4" descr="https://encrypted-tbn1.gstatic.com/images?q=tbn:ANd9GcQO8muCx1uC30gZ0ADFPBlMYPdcBYcjL9eo8halkXCqGhgAtK8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067" y="4800600"/>
              <a:ext cx="2963333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http://guide-images.ifixit.net/igi/AkT2Xr5FUlBDUsdx.mediu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4800600"/>
              <a:ext cx="2535708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No Wireles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800600"/>
              <a:ext cx="1905000" cy="1905000"/>
            </a:xfrm>
            <a:prstGeom prst="rect">
              <a:avLst/>
            </a:prstGeom>
            <a:solidFill>
              <a:schemeClr val="tx1"/>
            </a:solidFill>
          </p:spPr>
        </p:pic>
      </p:grpSp>
    </p:spTree>
    <p:extLst>
      <p:ext uri="{BB962C8B-B14F-4D97-AF65-F5344CB8AC3E}">
        <p14:creationId xmlns:p14="http://schemas.microsoft.com/office/powerpoint/2010/main" val="24819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Sample </a:t>
            </a:r>
            <a:r>
              <a:rPr lang="en-US" dirty="0"/>
              <a:t>Code (Simple)</a:t>
            </a:r>
          </a:p>
        </p:txBody>
      </p:sp>
      <p:sp>
        <p:nvSpPr>
          <p:cNvPr id="238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eight-register machine</a:t>
            </a:r>
          </a:p>
          <a:p>
            <a:r>
              <a:rPr lang="en-US" dirty="0"/>
              <a:t>Run the following code on a pipelined </a:t>
            </a:r>
            <a:r>
              <a:rPr lang="en-US" dirty="0" err="1"/>
              <a:t>datapath</a:t>
            </a:r>
            <a:endParaRPr lang="en-US" dirty="0"/>
          </a:p>
          <a:p>
            <a:pPr lvl="1">
              <a:buFontTx/>
              <a:buNone/>
            </a:pPr>
            <a:r>
              <a:rPr lang="en-US" dirty="0"/>
              <a:t>   add	</a:t>
            </a:r>
            <a:r>
              <a:rPr lang="en-US" dirty="0" smtClean="0"/>
              <a:t>r</a:t>
            </a:r>
            <a:r>
              <a:rPr lang="en-US" dirty="0" smtClean="0">
                <a:solidFill>
                  <a:schemeClr val="accent1"/>
                </a:solidFill>
              </a:rPr>
              <a:t>3</a:t>
            </a:r>
            <a:r>
              <a:rPr lang="en-US" dirty="0" smtClean="0"/>
              <a:t>  r1    r2   </a:t>
            </a:r>
            <a:r>
              <a:rPr lang="en-US" dirty="0"/>
              <a:t>;  </a:t>
            </a:r>
            <a:r>
              <a:rPr lang="en-US" dirty="0" err="1"/>
              <a:t>reg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3</a:t>
            </a:r>
            <a:r>
              <a:rPr lang="en-US" dirty="0"/>
              <a:t> = </a:t>
            </a:r>
            <a:r>
              <a:rPr lang="en-US" dirty="0" err="1"/>
              <a:t>reg</a:t>
            </a:r>
            <a:r>
              <a:rPr lang="en-US" dirty="0"/>
              <a:t> 1 + </a:t>
            </a:r>
            <a:r>
              <a:rPr lang="en-US" dirty="0" err="1"/>
              <a:t>reg</a:t>
            </a:r>
            <a:r>
              <a:rPr lang="en-US" dirty="0"/>
              <a:t> 2</a:t>
            </a:r>
          </a:p>
          <a:p>
            <a:pPr lvl="1">
              <a:buFontTx/>
              <a:buNone/>
            </a:pPr>
            <a:r>
              <a:rPr lang="en-US" dirty="0"/>
              <a:t>   </a:t>
            </a:r>
            <a:r>
              <a:rPr lang="en-US" dirty="0" err="1"/>
              <a:t>nand</a:t>
            </a:r>
            <a:r>
              <a:rPr lang="en-US" dirty="0"/>
              <a:t>  	</a:t>
            </a:r>
            <a:r>
              <a:rPr lang="en-US" dirty="0" smtClean="0"/>
              <a:t>r</a:t>
            </a:r>
            <a:r>
              <a:rPr lang="en-US" dirty="0" smtClean="0">
                <a:solidFill>
                  <a:schemeClr val="accent1"/>
                </a:solidFill>
              </a:rPr>
              <a:t>6</a:t>
            </a:r>
            <a:r>
              <a:rPr lang="en-US" dirty="0" smtClean="0"/>
              <a:t>   r4    r5   </a:t>
            </a:r>
            <a:r>
              <a:rPr lang="en-US" dirty="0"/>
              <a:t>;  </a:t>
            </a:r>
            <a:r>
              <a:rPr lang="en-US" dirty="0" err="1"/>
              <a:t>reg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6</a:t>
            </a:r>
            <a:r>
              <a:rPr lang="en-US" dirty="0"/>
              <a:t> = ~(</a:t>
            </a:r>
            <a:r>
              <a:rPr lang="en-US" dirty="0" err="1"/>
              <a:t>reg</a:t>
            </a:r>
            <a:r>
              <a:rPr lang="en-US" dirty="0"/>
              <a:t> 4 &amp; </a:t>
            </a:r>
            <a:r>
              <a:rPr lang="en-US" dirty="0" err="1"/>
              <a:t>reg</a:t>
            </a:r>
            <a:r>
              <a:rPr lang="en-US" dirty="0"/>
              <a:t> 5)</a:t>
            </a:r>
          </a:p>
          <a:p>
            <a:pPr lvl="1">
              <a:buFontTx/>
              <a:buNone/>
            </a:pPr>
            <a:r>
              <a:rPr lang="en-US" dirty="0"/>
              <a:t>   </a:t>
            </a:r>
            <a:r>
              <a:rPr lang="en-US" dirty="0" err="1"/>
              <a:t>lw</a:t>
            </a:r>
            <a:r>
              <a:rPr lang="en-US" dirty="0"/>
              <a:t>	 </a:t>
            </a:r>
            <a:r>
              <a:rPr lang="en-US" dirty="0" smtClean="0"/>
              <a:t>r</a:t>
            </a:r>
            <a:r>
              <a:rPr lang="en-US" dirty="0" smtClean="0">
                <a:solidFill>
                  <a:schemeClr val="accent1"/>
                </a:solidFill>
              </a:rPr>
              <a:t>4</a:t>
            </a:r>
            <a:r>
              <a:rPr lang="en-US" dirty="0" smtClean="0"/>
              <a:t>   </a:t>
            </a:r>
            <a:r>
              <a:rPr lang="en-US" dirty="0"/>
              <a:t>20 </a:t>
            </a:r>
            <a:r>
              <a:rPr lang="en-US" dirty="0" smtClean="0"/>
              <a:t>(r2</a:t>
            </a:r>
            <a:r>
              <a:rPr lang="en-US" dirty="0"/>
              <a:t>)  ;  </a:t>
            </a:r>
            <a:r>
              <a:rPr lang="en-US" dirty="0" err="1"/>
              <a:t>reg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4</a:t>
            </a:r>
            <a:r>
              <a:rPr lang="en-US" dirty="0"/>
              <a:t> =  </a:t>
            </a:r>
            <a:r>
              <a:rPr lang="en-US" dirty="0" err="1"/>
              <a:t>Mem</a:t>
            </a:r>
            <a:r>
              <a:rPr lang="en-US" dirty="0"/>
              <a:t>[reg2+20]</a:t>
            </a:r>
          </a:p>
          <a:p>
            <a:pPr lvl="1">
              <a:buFontTx/>
              <a:buNone/>
            </a:pPr>
            <a:r>
              <a:rPr lang="en-US" dirty="0"/>
              <a:t>   add	</a:t>
            </a:r>
            <a:r>
              <a:rPr lang="en-US" dirty="0" smtClean="0"/>
              <a:t>r</a:t>
            </a:r>
            <a:r>
              <a:rPr lang="en-US" dirty="0" smtClean="0">
                <a:solidFill>
                  <a:schemeClr val="accent1"/>
                </a:solidFill>
              </a:rPr>
              <a:t>5</a:t>
            </a:r>
            <a:r>
              <a:rPr lang="en-US" dirty="0" smtClean="0"/>
              <a:t>   r2    r5   </a:t>
            </a:r>
            <a:r>
              <a:rPr lang="en-US" dirty="0"/>
              <a:t>;  </a:t>
            </a:r>
            <a:r>
              <a:rPr lang="en-US" dirty="0" err="1"/>
              <a:t>reg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5</a:t>
            </a:r>
            <a:r>
              <a:rPr lang="en-US" dirty="0"/>
              <a:t> = </a:t>
            </a:r>
            <a:r>
              <a:rPr lang="en-US" dirty="0" err="1"/>
              <a:t>reg</a:t>
            </a:r>
            <a:r>
              <a:rPr lang="en-US" dirty="0"/>
              <a:t> 2 + </a:t>
            </a:r>
            <a:r>
              <a:rPr lang="en-US" dirty="0" err="1"/>
              <a:t>reg</a:t>
            </a:r>
            <a:r>
              <a:rPr lang="en-US" dirty="0"/>
              <a:t> 5</a:t>
            </a:r>
          </a:p>
          <a:p>
            <a:pPr lvl="1">
              <a:buFontTx/>
              <a:buNone/>
            </a:pPr>
            <a:r>
              <a:rPr lang="en-US" dirty="0"/>
              <a:t>   </a:t>
            </a:r>
            <a:r>
              <a:rPr lang="en-US" dirty="0" err="1"/>
              <a:t>sw</a:t>
            </a:r>
            <a:r>
              <a:rPr lang="en-US" dirty="0"/>
              <a:t>    	</a:t>
            </a:r>
            <a:r>
              <a:rPr lang="en-US" dirty="0" smtClean="0"/>
              <a:t>r7    12(r3</a:t>
            </a:r>
            <a:r>
              <a:rPr lang="en-US" dirty="0"/>
              <a:t>)   ;  </a:t>
            </a:r>
            <a:r>
              <a:rPr lang="en-US" dirty="0" err="1"/>
              <a:t>Mem</a:t>
            </a:r>
            <a:r>
              <a:rPr lang="en-US" dirty="0"/>
              <a:t>[reg3+12] = </a:t>
            </a:r>
            <a:r>
              <a:rPr lang="en-US" dirty="0" err="1"/>
              <a:t>reg</a:t>
            </a:r>
            <a:r>
              <a:rPr lang="en-US" dirty="0"/>
              <a:t> 7</a:t>
            </a:r>
          </a:p>
          <a:p>
            <a:pPr>
              <a:buClr>
                <a:schemeClr val="tx1"/>
              </a:buClr>
            </a:pPr>
            <a:endParaRPr lang="en-US" dirty="0"/>
          </a:p>
        </p:txBody>
      </p:sp>
      <p:sp>
        <p:nvSpPr>
          <p:cNvPr id="2380804" name="Rectangle 4"/>
          <p:cNvSpPr>
            <a:spLocks noChangeArrowheads="1"/>
          </p:cNvSpPr>
          <p:nvPr/>
        </p:nvSpPr>
        <p:spPr bwMode="auto">
          <a:xfrm>
            <a:off x="0" y="6672263"/>
            <a:ext cx="16875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1000"/>
              <a:t>Slides thanks to Sally McKee</a:t>
            </a:r>
          </a:p>
        </p:txBody>
      </p:sp>
    </p:spTree>
    <p:extLst>
      <p:ext uri="{BB962C8B-B14F-4D97-AF65-F5344CB8AC3E}">
        <p14:creationId xmlns:p14="http://schemas.microsoft.com/office/powerpoint/2010/main" val="15908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Time Graphs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81000" y="381000"/>
          <a:ext cx="8458202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800"/>
                <a:gridCol w="835378"/>
                <a:gridCol w="835378"/>
                <a:gridCol w="835378"/>
                <a:gridCol w="835378"/>
                <a:gridCol w="835378"/>
                <a:gridCol w="835378"/>
                <a:gridCol w="835378"/>
                <a:gridCol w="835378"/>
                <a:gridCol w="835378"/>
              </a:tblGrid>
              <a:tr h="71120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nand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lw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sw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3" name="Straight Arrow Connector 22"/>
          <p:cNvCxnSpPr/>
          <p:nvPr>
            <p:custDataLst>
              <p:tags r:id="rId3"/>
            </p:custDataLst>
          </p:nvPr>
        </p:nvCxnSpPr>
        <p:spPr>
          <a:xfrm>
            <a:off x="8608219" y="1092994"/>
            <a:ext cx="304800" cy="1588"/>
          </a:xfrm>
          <a:prstGeom prst="straightConnector1">
            <a:avLst/>
          </a:prstGeom>
          <a:ln w="28575" cap="rnd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>
            <p:custDataLst>
              <p:tags r:id="rId4"/>
            </p:custDataLst>
          </p:nvPr>
        </p:nvCxnSpPr>
        <p:spPr>
          <a:xfrm rot="5400000">
            <a:off x="1169988" y="4795044"/>
            <a:ext cx="304800" cy="1588"/>
          </a:xfrm>
          <a:prstGeom prst="straightConnector1">
            <a:avLst/>
          </a:prstGeom>
          <a:ln w="28575" cap="rnd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1447800" y="76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Clock cycle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066800" y="4953000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Latency: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Throughput: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Concurrency:</a:t>
            </a:r>
          </a:p>
        </p:txBody>
      </p:sp>
      <p:sp>
        <p:nvSpPr>
          <p:cNvPr id="10" name="Rectangle 9"/>
          <p:cNvSpPr/>
          <p:nvPr>
            <p:custDataLst>
              <p:tags r:id="rId7"/>
            </p:custDataLst>
          </p:nvPr>
        </p:nvSpPr>
        <p:spPr>
          <a:xfrm>
            <a:off x="13716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11" name="Rectangle 10"/>
          <p:cNvSpPr/>
          <p:nvPr>
            <p:custDataLst>
              <p:tags r:id="rId8"/>
            </p:custDataLst>
          </p:nvPr>
        </p:nvSpPr>
        <p:spPr>
          <a:xfrm>
            <a:off x="22098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12" name="Rectangle 11"/>
          <p:cNvSpPr/>
          <p:nvPr>
            <p:custDataLst>
              <p:tags r:id="rId9"/>
            </p:custDataLst>
          </p:nvPr>
        </p:nvSpPr>
        <p:spPr>
          <a:xfrm>
            <a:off x="30480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13" name="Rectangle 12"/>
          <p:cNvSpPr/>
          <p:nvPr>
            <p:custDataLst>
              <p:tags r:id="rId10"/>
            </p:custDataLst>
          </p:nvPr>
        </p:nvSpPr>
        <p:spPr>
          <a:xfrm>
            <a:off x="38862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14" name="Rectangle 13"/>
          <p:cNvSpPr/>
          <p:nvPr>
            <p:custDataLst>
              <p:tags r:id="rId11"/>
            </p:custDataLst>
          </p:nvPr>
        </p:nvSpPr>
        <p:spPr>
          <a:xfrm>
            <a:off x="47244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15" name="Rectangle 14"/>
          <p:cNvSpPr/>
          <p:nvPr>
            <p:custDataLst>
              <p:tags r:id="rId12"/>
            </p:custDataLst>
          </p:nvPr>
        </p:nvSpPr>
        <p:spPr>
          <a:xfrm>
            <a:off x="22098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16" name="Rectangle 15"/>
          <p:cNvSpPr/>
          <p:nvPr>
            <p:custDataLst>
              <p:tags r:id="rId13"/>
            </p:custDataLst>
          </p:nvPr>
        </p:nvSpPr>
        <p:spPr>
          <a:xfrm>
            <a:off x="30480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17" name="Rectangle 16"/>
          <p:cNvSpPr/>
          <p:nvPr>
            <p:custDataLst>
              <p:tags r:id="rId14"/>
            </p:custDataLst>
          </p:nvPr>
        </p:nvSpPr>
        <p:spPr>
          <a:xfrm>
            <a:off x="38862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18" name="Rectangle 17"/>
          <p:cNvSpPr/>
          <p:nvPr>
            <p:custDataLst>
              <p:tags r:id="rId15"/>
            </p:custDataLst>
          </p:nvPr>
        </p:nvSpPr>
        <p:spPr>
          <a:xfrm>
            <a:off x="47244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19" name="Rectangle 18"/>
          <p:cNvSpPr/>
          <p:nvPr>
            <p:custDataLst>
              <p:tags r:id="rId16"/>
            </p:custDataLst>
          </p:nvPr>
        </p:nvSpPr>
        <p:spPr>
          <a:xfrm>
            <a:off x="55626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20" name="Rectangle 19"/>
          <p:cNvSpPr/>
          <p:nvPr>
            <p:custDataLst>
              <p:tags r:id="rId17"/>
            </p:custDataLst>
          </p:nvPr>
        </p:nvSpPr>
        <p:spPr>
          <a:xfrm>
            <a:off x="30480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22" name="Rectangle 21"/>
          <p:cNvSpPr/>
          <p:nvPr>
            <p:custDataLst>
              <p:tags r:id="rId18"/>
            </p:custDataLst>
          </p:nvPr>
        </p:nvSpPr>
        <p:spPr>
          <a:xfrm>
            <a:off x="38862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24" name="Rectangle 23"/>
          <p:cNvSpPr/>
          <p:nvPr>
            <p:custDataLst>
              <p:tags r:id="rId19"/>
            </p:custDataLst>
          </p:nvPr>
        </p:nvSpPr>
        <p:spPr>
          <a:xfrm>
            <a:off x="47244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26" name="Rectangle 25"/>
          <p:cNvSpPr/>
          <p:nvPr>
            <p:custDataLst>
              <p:tags r:id="rId20"/>
            </p:custDataLst>
          </p:nvPr>
        </p:nvSpPr>
        <p:spPr>
          <a:xfrm>
            <a:off x="55626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27" name="Rectangle 26"/>
          <p:cNvSpPr/>
          <p:nvPr>
            <p:custDataLst>
              <p:tags r:id="rId21"/>
            </p:custDataLst>
          </p:nvPr>
        </p:nvSpPr>
        <p:spPr>
          <a:xfrm>
            <a:off x="64008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28" name="Rectangle 27"/>
          <p:cNvSpPr/>
          <p:nvPr>
            <p:custDataLst>
              <p:tags r:id="rId22"/>
            </p:custDataLst>
          </p:nvPr>
        </p:nvSpPr>
        <p:spPr>
          <a:xfrm>
            <a:off x="38862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29" name="Rectangle 28"/>
          <p:cNvSpPr/>
          <p:nvPr>
            <p:custDataLst>
              <p:tags r:id="rId23"/>
            </p:custDataLst>
          </p:nvPr>
        </p:nvSpPr>
        <p:spPr>
          <a:xfrm>
            <a:off x="47244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30" name="Rectangle 29"/>
          <p:cNvSpPr/>
          <p:nvPr>
            <p:custDataLst>
              <p:tags r:id="rId24"/>
            </p:custDataLst>
          </p:nvPr>
        </p:nvSpPr>
        <p:spPr>
          <a:xfrm>
            <a:off x="55626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31" name="Rectangle 30"/>
          <p:cNvSpPr/>
          <p:nvPr>
            <p:custDataLst>
              <p:tags r:id="rId25"/>
            </p:custDataLst>
          </p:nvPr>
        </p:nvSpPr>
        <p:spPr>
          <a:xfrm>
            <a:off x="64008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32" name="Rectangle 31"/>
          <p:cNvSpPr/>
          <p:nvPr>
            <p:custDataLst>
              <p:tags r:id="rId26"/>
            </p:custDataLst>
          </p:nvPr>
        </p:nvSpPr>
        <p:spPr>
          <a:xfrm>
            <a:off x="72390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33" name="Rectangle 32"/>
          <p:cNvSpPr/>
          <p:nvPr>
            <p:custDataLst>
              <p:tags r:id="rId27"/>
            </p:custDataLst>
          </p:nvPr>
        </p:nvSpPr>
        <p:spPr>
          <a:xfrm>
            <a:off x="47244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34" name="Rectangle 33"/>
          <p:cNvSpPr/>
          <p:nvPr>
            <p:custDataLst>
              <p:tags r:id="rId28"/>
            </p:custDataLst>
          </p:nvPr>
        </p:nvSpPr>
        <p:spPr>
          <a:xfrm>
            <a:off x="55626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35" name="Rectangle 34"/>
          <p:cNvSpPr/>
          <p:nvPr>
            <p:custDataLst>
              <p:tags r:id="rId29"/>
            </p:custDataLst>
          </p:nvPr>
        </p:nvSpPr>
        <p:spPr>
          <a:xfrm>
            <a:off x="64008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36" name="Rectangle 35"/>
          <p:cNvSpPr/>
          <p:nvPr>
            <p:custDataLst>
              <p:tags r:id="rId30"/>
            </p:custDataLst>
          </p:nvPr>
        </p:nvSpPr>
        <p:spPr>
          <a:xfrm>
            <a:off x="72390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37" name="Rectangle 36"/>
          <p:cNvSpPr/>
          <p:nvPr>
            <p:custDataLst>
              <p:tags r:id="rId31"/>
            </p:custDataLst>
          </p:nvPr>
        </p:nvSpPr>
        <p:spPr>
          <a:xfrm>
            <a:off x="80772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39" name="TextBox 38"/>
          <p:cNvSpPr txBox="1"/>
          <p:nvPr>
            <p:custDataLst>
              <p:tags r:id="rId32"/>
            </p:custDataLst>
          </p:nvPr>
        </p:nvSpPr>
        <p:spPr>
          <a:xfrm>
            <a:off x="6902631" y="566103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CPI = </a:t>
            </a:r>
          </a:p>
        </p:txBody>
      </p:sp>
    </p:spTree>
    <p:extLst>
      <p:ext uri="{BB962C8B-B14F-4D97-AF65-F5344CB8AC3E}">
        <p14:creationId xmlns:p14="http://schemas.microsoft.com/office/powerpoint/2010/main" val="19714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Time Graphs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81000" y="381000"/>
          <a:ext cx="8458202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800"/>
                <a:gridCol w="835378"/>
                <a:gridCol w="835378"/>
                <a:gridCol w="835378"/>
                <a:gridCol w="835378"/>
                <a:gridCol w="835378"/>
                <a:gridCol w="835378"/>
                <a:gridCol w="835378"/>
                <a:gridCol w="835378"/>
                <a:gridCol w="835378"/>
              </a:tblGrid>
              <a:tr h="71120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nand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lw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sw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3" name="Straight Arrow Connector 22"/>
          <p:cNvCxnSpPr/>
          <p:nvPr>
            <p:custDataLst>
              <p:tags r:id="rId3"/>
            </p:custDataLst>
          </p:nvPr>
        </p:nvCxnSpPr>
        <p:spPr>
          <a:xfrm>
            <a:off x="8608219" y="1092994"/>
            <a:ext cx="304800" cy="1588"/>
          </a:xfrm>
          <a:prstGeom prst="straightConnector1">
            <a:avLst/>
          </a:prstGeom>
          <a:ln w="28575" cap="rnd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>
            <p:custDataLst>
              <p:tags r:id="rId4"/>
            </p:custDataLst>
          </p:nvPr>
        </p:nvCxnSpPr>
        <p:spPr>
          <a:xfrm rot="5400000">
            <a:off x="1169988" y="4795044"/>
            <a:ext cx="304800" cy="1588"/>
          </a:xfrm>
          <a:prstGeom prst="straightConnector1">
            <a:avLst/>
          </a:prstGeom>
          <a:ln w="28575" cap="rnd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1447800" y="76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Clock cycle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066800" y="4953000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Latency: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Throughput: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Concurrency:</a:t>
            </a:r>
          </a:p>
        </p:txBody>
      </p:sp>
      <p:sp>
        <p:nvSpPr>
          <p:cNvPr id="10" name="Rectangle 9"/>
          <p:cNvSpPr/>
          <p:nvPr>
            <p:custDataLst>
              <p:tags r:id="rId7"/>
            </p:custDataLst>
          </p:nvPr>
        </p:nvSpPr>
        <p:spPr>
          <a:xfrm>
            <a:off x="13716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11" name="Rectangle 10"/>
          <p:cNvSpPr/>
          <p:nvPr>
            <p:custDataLst>
              <p:tags r:id="rId8"/>
            </p:custDataLst>
          </p:nvPr>
        </p:nvSpPr>
        <p:spPr>
          <a:xfrm>
            <a:off x="22098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12" name="Rectangle 11"/>
          <p:cNvSpPr/>
          <p:nvPr>
            <p:custDataLst>
              <p:tags r:id="rId9"/>
            </p:custDataLst>
          </p:nvPr>
        </p:nvSpPr>
        <p:spPr>
          <a:xfrm>
            <a:off x="30480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13" name="Rectangle 12"/>
          <p:cNvSpPr/>
          <p:nvPr>
            <p:custDataLst>
              <p:tags r:id="rId10"/>
            </p:custDataLst>
          </p:nvPr>
        </p:nvSpPr>
        <p:spPr>
          <a:xfrm>
            <a:off x="38862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14" name="Rectangle 13"/>
          <p:cNvSpPr/>
          <p:nvPr>
            <p:custDataLst>
              <p:tags r:id="rId11"/>
            </p:custDataLst>
          </p:nvPr>
        </p:nvSpPr>
        <p:spPr>
          <a:xfrm>
            <a:off x="47244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15" name="Rectangle 14"/>
          <p:cNvSpPr/>
          <p:nvPr>
            <p:custDataLst>
              <p:tags r:id="rId12"/>
            </p:custDataLst>
          </p:nvPr>
        </p:nvSpPr>
        <p:spPr>
          <a:xfrm>
            <a:off x="22098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16" name="Rectangle 15"/>
          <p:cNvSpPr/>
          <p:nvPr>
            <p:custDataLst>
              <p:tags r:id="rId13"/>
            </p:custDataLst>
          </p:nvPr>
        </p:nvSpPr>
        <p:spPr>
          <a:xfrm>
            <a:off x="30480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17" name="Rectangle 16"/>
          <p:cNvSpPr/>
          <p:nvPr>
            <p:custDataLst>
              <p:tags r:id="rId14"/>
            </p:custDataLst>
          </p:nvPr>
        </p:nvSpPr>
        <p:spPr>
          <a:xfrm>
            <a:off x="38862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18" name="Rectangle 17"/>
          <p:cNvSpPr/>
          <p:nvPr>
            <p:custDataLst>
              <p:tags r:id="rId15"/>
            </p:custDataLst>
          </p:nvPr>
        </p:nvSpPr>
        <p:spPr>
          <a:xfrm>
            <a:off x="47244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19" name="Rectangle 18"/>
          <p:cNvSpPr/>
          <p:nvPr>
            <p:custDataLst>
              <p:tags r:id="rId16"/>
            </p:custDataLst>
          </p:nvPr>
        </p:nvSpPr>
        <p:spPr>
          <a:xfrm>
            <a:off x="55626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20" name="Rectangle 19"/>
          <p:cNvSpPr/>
          <p:nvPr>
            <p:custDataLst>
              <p:tags r:id="rId17"/>
            </p:custDataLst>
          </p:nvPr>
        </p:nvSpPr>
        <p:spPr>
          <a:xfrm>
            <a:off x="30480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22" name="Rectangle 21"/>
          <p:cNvSpPr/>
          <p:nvPr>
            <p:custDataLst>
              <p:tags r:id="rId18"/>
            </p:custDataLst>
          </p:nvPr>
        </p:nvSpPr>
        <p:spPr>
          <a:xfrm>
            <a:off x="38862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24" name="Rectangle 23"/>
          <p:cNvSpPr/>
          <p:nvPr>
            <p:custDataLst>
              <p:tags r:id="rId19"/>
            </p:custDataLst>
          </p:nvPr>
        </p:nvSpPr>
        <p:spPr>
          <a:xfrm>
            <a:off x="47244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26" name="Rectangle 25"/>
          <p:cNvSpPr/>
          <p:nvPr>
            <p:custDataLst>
              <p:tags r:id="rId20"/>
            </p:custDataLst>
          </p:nvPr>
        </p:nvSpPr>
        <p:spPr>
          <a:xfrm>
            <a:off x="55626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27" name="Rectangle 26"/>
          <p:cNvSpPr/>
          <p:nvPr>
            <p:custDataLst>
              <p:tags r:id="rId21"/>
            </p:custDataLst>
          </p:nvPr>
        </p:nvSpPr>
        <p:spPr>
          <a:xfrm>
            <a:off x="64008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28" name="Rectangle 27"/>
          <p:cNvSpPr/>
          <p:nvPr>
            <p:custDataLst>
              <p:tags r:id="rId22"/>
            </p:custDataLst>
          </p:nvPr>
        </p:nvSpPr>
        <p:spPr>
          <a:xfrm>
            <a:off x="38862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29" name="Rectangle 28"/>
          <p:cNvSpPr/>
          <p:nvPr>
            <p:custDataLst>
              <p:tags r:id="rId23"/>
            </p:custDataLst>
          </p:nvPr>
        </p:nvSpPr>
        <p:spPr>
          <a:xfrm>
            <a:off x="47244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30" name="Rectangle 29"/>
          <p:cNvSpPr/>
          <p:nvPr>
            <p:custDataLst>
              <p:tags r:id="rId24"/>
            </p:custDataLst>
          </p:nvPr>
        </p:nvSpPr>
        <p:spPr>
          <a:xfrm>
            <a:off x="55626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31" name="Rectangle 30"/>
          <p:cNvSpPr/>
          <p:nvPr>
            <p:custDataLst>
              <p:tags r:id="rId25"/>
            </p:custDataLst>
          </p:nvPr>
        </p:nvSpPr>
        <p:spPr>
          <a:xfrm>
            <a:off x="64008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32" name="Rectangle 31"/>
          <p:cNvSpPr/>
          <p:nvPr>
            <p:custDataLst>
              <p:tags r:id="rId26"/>
            </p:custDataLst>
          </p:nvPr>
        </p:nvSpPr>
        <p:spPr>
          <a:xfrm>
            <a:off x="72390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33" name="Rectangle 32"/>
          <p:cNvSpPr/>
          <p:nvPr>
            <p:custDataLst>
              <p:tags r:id="rId27"/>
            </p:custDataLst>
          </p:nvPr>
        </p:nvSpPr>
        <p:spPr>
          <a:xfrm>
            <a:off x="47244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34" name="Rectangle 33"/>
          <p:cNvSpPr/>
          <p:nvPr>
            <p:custDataLst>
              <p:tags r:id="rId28"/>
            </p:custDataLst>
          </p:nvPr>
        </p:nvSpPr>
        <p:spPr>
          <a:xfrm>
            <a:off x="55626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35" name="Rectangle 34"/>
          <p:cNvSpPr/>
          <p:nvPr>
            <p:custDataLst>
              <p:tags r:id="rId29"/>
            </p:custDataLst>
          </p:nvPr>
        </p:nvSpPr>
        <p:spPr>
          <a:xfrm>
            <a:off x="64008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36" name="Rectangle 35"/>
          <p:cNvSpPr/>
          <p:nvPr>
            <p:custDataLst>
              <p:tags r:id="rId30"/>
            </p:custDataLst>
          </p:nvPr>
        </p:nvSpPr>
        <p:spPr>
          <a:xfrm>
            <a:off x="72390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37" name="Rectangle 36"/>
          <p:cNvSpPr/>
          <p:nvPr>
            <p:custDataLst>
              <p:tags r:id="rId31"/>
            </p:custDataLst>
          </p:nvPr>
        </p:nvSpPr>
        <p:spPr>
          <a:xfrm>
            <a:off x="80772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38" name="TextBox 37"/>
          <p:cNvSpPr txBox="1"/>
          <p:nvPr>
            <p:custDataLst>
              <p:tags r:id="rId32"/>
            </p:custDataLst>
          </p:nvPr>
        </p:nvSpPr>
        <p:spPr>
          <a:xfrm>
            <a:off x="1066800" y="4953000"/>
            <a:ext cx="510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Latency:		</a:t>
            </a:r>
            <a:r>
              <a:rPr lang="en-US" sz="2800" dirty="0" smtClean="0">
                <a:solidFill>
                  <a:schemeClr val="accent1"/>
                </a:solidFill>
              </a:rPr>
              <a:t>5 cycles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Throughput:		</a:t>
            </a:r>
            <a:r>
              <a:rPr lang="en-US" sz="2800" dirty="0" smtClean="0">
                <a:solidFill>
                  <a:schemeClr val="accent1"/>
                </a:solidFill>
              </a:rPr>
              <a:t>1 </a:t>
            </a:r>
            <a:r>
              <a:rPr lang="en-US" sz="2800" dirty="0" err="1" smtClean="0">
                <a:solidFill>
                  <a:schemeClr val="accent1"/>
                </a:solidFill>
              </a:rPr>
              <a:t>instr</a:t>
            </a:r>
            <a:r>
              <a:rPr lang="en-US" sz="2800" dirty="0" smtClean="0">
                <a:solidFill>
                  <a:schemeClr val="accent1"/>
                </a:solidFill>
              </a:rPr>
              <a:t>/cycle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Concurrency:	</a:t>
            </a:r>
            <a:r>
              <a:rPr lang="en-US" sz="2800" dirty="0" smtClean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39" name="TextBox 38"/>
          <p:cNvSpPr txBox="1"/>
          <p:nvPr>
            <p:custDataLst>
              <p:tags r:id="rId33"/>
            </p:custDataLst>
          </p:nvPr>
        </p:nvSpPr>
        <p:spPr>
          <a:xfrm>
            <a:off x="6902631" y="566103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CPI = 1</a:t>
            </a:r>
          </a:p>
        </p:txBody>
      </p:sp>
      <p:sp>
        <p:nvSpPr>
          <p:cNvPr id="40" name="Oval 39"/>
          <p:cNvSpPr/>
          <p:nvPr/>
        </p:nvSpPr>
        <p:spPr>
          <a:xfrm>
            <a:off x="4572000" y="838200"/>
            <a:ext cx="990600" cy="411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2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850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51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53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82854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2855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82856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82857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382858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82859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82860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2861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82862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63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64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65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2866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82867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382868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82869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82870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1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2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3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4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5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6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7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8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9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0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1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2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3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4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5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6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7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8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9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0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1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2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2893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4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5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6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7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8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9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0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1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2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3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4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5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6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7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8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13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14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15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17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2918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2919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20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op</a:t>
            </a:r>
          </a:p>
        </p:txBody>
      </p:sp>
      <p:sp>
        <p:nvSpPr>
          <p:cNvPr id="2382921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bg1"/>
                </a:solidFill>
              </a:rPr>
              <a:t>Rt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82922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err="1" smtClean="0">
                <a:solidFill>
                  <a:schemeClr val="bg1"/>
                </a:solidFill>
              </a:rPr>
              <a:t>imm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2923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valB</a:t>
            </a:r>
          </a:p>
        </p:txBody>
      </p:sp>
      <p:sp>
        <p:nvSpPr>
          <p:cNvPr id="2382924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valA</a:t>
            </a:r>
          </a:p>
        </p:txBody>
      </p:sp>
      <p:sp>
        <p:nvSpPr>
          <p:cNvPr id="2382925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PC+4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82926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PC+4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82927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target</a:t>
            </a:r>
          </a:p>
        </p:txBody>
      </p:sp>
      <p:sp>
        <p:nvSpPr>
          <p:cNvPr id="2382928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ALU</a:t>
            </a:r>
          </a:p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result</a:t>
            </a:r>
          </a:p>
        </p:txBody>
      </p:sp>
      <p:sp>
        <p:nvSpPr>
          <p:cNvPr id="2382929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op</a:t>
            </a:r>
          </a:p>
        </p:txBody>
      </p:sp>
      <p:sp>
        <p:nvSpPr>
          <p:cNvPr id="2382930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bg1"/>
                </a:solidFill>
              </a:rPr>
              <a:t>dest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82931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valB</a:t>
            </a:r>
          </a:p>
        </p:txBody>
      </p:sp>
      <p:sp>
        <p:nvSpPr>
          <p:cNvPr id="2382933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op</a:t>
            </a:r>
          </a:p>
        </p:txBody>
      </p:sp>
      <p:sp>
        <p:nvSpPr>
          <p:cNvPr id="2382934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bg1"/>
                </a:solidFill>
              </a:rPr>
              <a:t>dest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82935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>
                <a:solidFill>
                  <a:schemeClr val="bg1"/>
                </a:solidFill>
              </a:rPr>
              <a:t>ALU</a:t>
            </a:r>
          </a:p>
          <a:p>
            <a:pPr algn="ctr" eaLnBrk="1" hangingPunct="1"/>
            <a:r>
              <a:rPr lang="en-US" sz="1200" b="1" dirty="0">
                <a:solidFill>
                  <a:schemeClr val="bg1"/>
                </a:solidFill>
              </a:rPr>
              <a:t>result</a:t>
            </a:r>
          </a:p>
        </p:txBody>
      </p:sp>
      <p:sp>
        <p:nvSpPr>
          <p:cNvPr id="2382936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mdata</a:t>
            </a:r>
          </a:p>
        </p:txBody>
      </p:sp>
      <p:sp>
        <p:nvSpPr>
          <p:cNvPr id="2382937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38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39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40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41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42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43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382944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instruction</a:t>
            </a:r>
          </a:p>
        </p:txBody>
      </p:sp>
      <p:sp>
        <p:nvSpPr>
          <p:cNvPr id="2382945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46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47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48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49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50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51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2952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53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82954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82955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82956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82957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82958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82959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82960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82961" name="Text Box 113"/>
          <p:cNvSpPr txBox="1">
            <a:spLocks noChangeArrowheads="1"/>
          </p:cNvSpPr>
          <p:nvPr/>
        </p:nvSpPr>
        <p:spPr bwMode="auto">
          <a:xfrm>
            <a:off x="2143125" y="2795588"/>
            <a:ext cx="481094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regA</a:t>
            </a:r>
          </a:p>
        </p:txBody>
      </p:sp>
      <p:sp>
        <p:nvSpPr>
          <p:cNvPr id="2382962" name="Text Box 114"/>
          <p:cNvSpPr txBox="1">
            <a:spLocks noChangeArrowheads="1"/>
          </p:cNvSpPr>
          <p:nvPr/>
        </p:nvSpPr>
        <p:spPr bwMode="auto">
          <a:xfrm>
            <a:off x="2147888" y="3028950"/>
            <a:ext cx="474682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regB</a:t>
            </a:r>
          </a:p>
        </p:txBody>
      </p:sp>
      <p:sp>
        <p:nvSpPr>
          <p:cNvPr id="2382963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2964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82965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119" name="TextBox 118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0" name="TextBox 119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1" name="TextBox 120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22" name="TextBox 121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18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3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4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5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6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29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Rd</a:t>
            </a:r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127" name="Straight Connector 126"/>
          <p:cNvCxnSpPr/>
          <p:nvPr/>
        </p:nvCxnSpPr>
        <p:spPr>
          <a:xfrm flipV="1">
            <a:off x="8382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838200" y="64008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17526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1752600" y="6781800"/>
            <a:ext cx="1066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2819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2819400" y="6400800"/>
            <a:ext cx="1143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3962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962400" y="6781800"/>
            <a:ext cx="108430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50292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5029200" y="6400800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60198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6019800" y="6781800"/>
            <a:ext cx="1021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V="1">
            <a:off x="7010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7010400" y="6400800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V="1">
            <a:off x="80010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76200" y="6781800"/>
            <a:ext cx="76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8001000" y="67818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8915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8915400" y="640080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69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898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899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01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84902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4903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eaLnBrk="1" hangingPunct="1"/>
            <a:endParaRPr lang="en-US" sz="1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eaLnBrk="1" hangingPunct="1"/>
            <a:endParaRPr lang="en-US" sz="1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04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84905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384906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384907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84908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4909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84910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11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12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13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4914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384915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384916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384917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84918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19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0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1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2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3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4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5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6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7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8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9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0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1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2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3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4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35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6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37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8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9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0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4941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2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3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4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5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6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7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8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9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50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51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52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54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55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56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61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62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65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11-15</a:t>
            </a:r>
            <a:endParaRPr lang="en-US" sz="1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66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16-20</a:t>
            </a:r>
            <a:endParaRPr lang="en-US" sz="1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67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68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4970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1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2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3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4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5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6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7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4978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9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81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4982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83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84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85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86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87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88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89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90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91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92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4993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84994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84995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84996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84997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84998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384999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5000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85001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85002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85003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85004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85005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85006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85007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85008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85009" name="Text Box 113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26-31</a:t>
            </a:r>
            <a:endParaRPr lang="en-US" sz="1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5010" name="Text Box 114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85011" name="Text Box 115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85012" name="Text Box 116"/>
          <p:cNvSpPr txBox="1">
            <a:spLocks noChangeArrowheads="1"/>
          </p:cNvSpPr>
          <p:nvPr/>
        </p:nvSpPr>
        <p:spPr bwMode="auto">
          <a:xfrm>
            <a:off x="212725" y="4841875"/>
            <a:ext cx="7312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Initial</a:t>
            </a:r>
          </a:p>
          <a:p>
            <a:pPr eaLnBrk="1" hangingPunct="1"/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State</a:t>
            </a:r>
          </a:p>
        </p:txBody>
      </p:sp>
      <p:sp>
        <p:nvSpPr>
          <p:cNvPr id="118" name="TextBox 117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19" name="TextBox 118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0" name="TextBox 119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21" name="TextBox 120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17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8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9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31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2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3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5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22" name="Text Box 117"/>
          <p:cNvSpPr txBox="1">
            <a:spLocks noChangeArrowheads="1"/>
          </p:cNvSpPr>
          <p:nvPr/>
        </p:nvSpPr>
        <p:spPr bwMode="auto">
          <a:xfrm>
            <a:off x="152400" y="0"/>
            <a:ext cx="166744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smtClean="0">
                <a:solidFill>
                  <a:schemeClr val="accent1"/>
                </a:solidFill>
              </a:rPr>
              <a:t>At time 1, </a:t>
            </a:r>
          </a:p>
          <a:p>
            <a:pPr eaLnBrk="1" hangingPunct="1"/>
            <a:r>
              <a:rPr lang="en-US" b="1" dirty="0" smtClean="0">
                <a:solidFill>
                  <a:schemeClr val="accent1"/>
                </a:solidFill>
              </a:rPr>
              <a:t>Fetch</a:t>
            </a:r>
          </a:p>
          <a:p>
            <a:pPr eaLnBrk="1" hangingPunct="1"/>
            <a:r>
              <a:rPr lang="en-US" sz="2400" b="1" dirty="0" smtClean="0">
                <a:solidFill>
                  <a:schemeClr val="accent1"/>
                </a:solidFill>
              </a:rPr>
              <a:t>add r3 r1 r2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 flipV="1">
            <a:off x="8382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838200" y="64008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17526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752600" y="6781800"/>
            <a:ext cx="1066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V="1">
            <a:off x="2819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2819400" y="6400800"/>
            <a:ext cx="1143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3962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3962400" y="6781800"/>
            <a:ext cx="108430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50292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5029200" y="6400800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V="1">
            <a:off x="60198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6019800" y="6781800"/>
            <a:ext cx="1021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7010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7010400" y="6400800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80010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76200" y="6781800"/>
            <a:ext cx="76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8001000" y="67818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V="1">
            <a:off x="8915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8915400" y="640080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50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946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6947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6949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86950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6951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86952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86953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386954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86955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86956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6957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86958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59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60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61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6962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86963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386964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86965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86966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67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68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69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0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1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2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3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4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5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6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7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8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9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0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1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2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6983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4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6985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6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7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8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6989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0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1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2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3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4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5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6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7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6998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6999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00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02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03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04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09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10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13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7014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7015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16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7018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19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0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1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2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87023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4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5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7026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7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9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7030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31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32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33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34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35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36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37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38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39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40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  3 1  2</a:t>
            </a:r>
          </a:p>
        </p:txBody>
      </p:sp>
      <p:sp>
        <p:nvSpPr>
          <p:cNvPr id="2387041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87042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87043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87044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87045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87046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387047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48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87049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87050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87051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87052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87053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87054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87055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87056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87057" name="Text Box 113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7058" name="Text Box 114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87059" name="Text Box 115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87060" name="Text Box 116"/>
          <p:cNvSpPr txBox="1">
            <a:spLocks noChangeArrowheads="1"/>
          </p:cNvSpPr>
          <p:nvPr/>
        </p:nvSpPr>
        <p:spPr bwMode="auto">
          <a:xfrm>
            <a:off x="0" y="4800600"/>
            <a:ext cx="11608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Fetch: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  add 3 1 2</a:t>
            </a:r>
          </a:p>
        </p:txBody>
      </p:sp>
      <p:sp>
        <p:nvSpPr>
          <p:cNvPr id="2387061" name="Text Box 117"/>
          <p:cNvSpPr txBox="1">
            <a:spLocks noChangeArrowheads="1"/>
          </p:cNvSpPr>
          <p:nvPr/>
        </p:nvSpPr>
        <p:spPr bwMode="auto">
          <a:xfrm>
            <a:off x="152400" y="545068"/>
            <a:ext cx="10550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add 3 1 2</a:t>
            </a:r>
          </a:p>
        </p:txBody>
      </p:sp>
      <p:sp>
        <p:nvSpPr>
          <p:cNvPr id="120" name="TextBox 119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1" name="TextBox 120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2" name="TextBox 121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23" name="TextBox 122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19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4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5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6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27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8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9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1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34" name="Oval 133"/>
          <p:cNvSpPr/>
          <p:nvPr/>
        </p:nvSpPr>
        <p:spPr>
          <a:xfrm>
            <a:off x="152400" y="545068"/>
            <a:ext cx="1174664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Freeform 134"/>
          <p:cNvSpPr/>
          <p:nvPr/>
        </p:nvSpPr>
        <p:spPr>
          <a:xfrm>
            <a:off x="1312001" y="582040"/>
            <a:ext cx="1554480" cy="223503"/>
          </a:xfrm>
          <a:custGeom>
            <a:avLst/>
            <a:gdLst>
              <a:gd name="connsiteX0" fmla="*/ 0 w 1554480"/>
              <a:gd name="connsiteY0" fmla="*/ 145126 h 223503"/>
              <a:gd name="connsiteX1" fmla="*/ 744583 w 1554480"/>
              <a:gd name="connsiteY1" fmla="*/ 1434 h 223503"/>
              <a:gd name="connsiteX2" fmla="*/ 1554480 w 1554480"/>
              <a:gd name="connsiteY2" fmla="*/ 223503 h 22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480" h="223503">
                <a:moveTo>
                  <a:pt x="0" y="145126"/>
                </a:moveTo>
                <a:cubicBezTo>
                  <a:pt x="242751" y="66748"/>
                  <a:pt x="485503" y="-11629"/>
                  <a:pt x="744583" y="1434"/>
                </a:cubicBezTo>
                <a:cubicBezTo>
                  <a:pt x="1003663" y="14497"/>
                  <a:pt x="1279071" y="119000"/>
                  <a:pt x="1554480" y="223503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/>
          <p:cNvSpPr txBox="1"/>
          <p:nvPr/>
        </p:nvSpPr>
        <p:spPr>
          <a:xfrm>
            <a:off x="3886200" y="548640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   add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886200" y="4876800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/ 3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889430" y="222555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4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886200" y="313586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36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886200" y="36576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9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886200" y="5105400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/ 2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048000" y="2743200"/>
            <a:ext cx="3048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3048000" y="2971800"/>
            <a:ext cx="3048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2" idx="6"/>
            <a:endCxn id="140" idx="1"/>
          </p:cNvCxnSpPr>
          <p:nvPr/>
        </p:nvCxnSpPr>
        <p:spPr>
          <a:xfrm>
            <a:off x="3352800" y="2857500"/>
            <a:ext cx="533400" cy="463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43" idx="6"/>
            <a:endCxn id="141" idx="1"/>
          </p:cNvCxnSpPr>
          <p:nvPr/>
        </p:nvCxnSpPr>
        <p:spPr>
          <a:xfrm>
            <a:off x="3352800" y="3086100"/>
            <a:ext cx="533400" cy="756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8382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838200" y="64008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17526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1752600" y="6781800"/>
            <a:ext cx="1066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V="1">
            <a:off x="2819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2819400" y="6400800"/>
            <a:ext cx="1143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V="1">
            <a:off x="3962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3962400" y="6781800"/>
            <a:ext cx="108430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50292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5029200" y="6400800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V="1">
            <a:off x="60198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6019800" y="6781800"/>
            <a:ext cx="1021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7010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7010400" y="6400800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80010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76200" y="6781800"/>
            <a:ext cx="76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8001000" y="67818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8915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8915400" y="640080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7062" name="Text Box 118"/>
          <p:cNvSpPr txBox="1">
            <a:spLocks noChangeArrowheads="1"/>
          </p:cNvSpPr>
          <p:nvPr/>
        </p:nvSpPr>
        <p:spPr bwMode="auto">
          <a:xfrm>
            <a:off x="212725" y="60610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1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800610" y="60198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2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3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 animBg="1"/>
      <p:bldP spid="137" grpId="0"/>
      <p:bldP spid="138" grpId="0"/>
      <p:bldP spid="139" grpId="0"/>
      <p:bldP spid="140" grpId="0"/>
      <p:bldP spid="141" grpId="0"/>
      <p:bldP spid="142" grpId="0"/>
      <p:bldP spid="2" grpId="0" animBg="1"/>
      <p:bldP spid="143" grpId="0" animBg="1"/>
      <p:bldP spid="1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994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8995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8997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88998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8999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89000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89001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389002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89003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89004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9005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89006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07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08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09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9010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89011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389012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89013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89014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15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16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17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18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19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0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1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2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3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4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5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6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7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8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9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0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1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2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3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4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5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6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9037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8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9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0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1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2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3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4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5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6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7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8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50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51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52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57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58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61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9062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9063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64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</a:t>
            </a:r>
          </a:p>
        </p:txBody>
      </p:sp>
      <p:sp>
        <p:nvSpPr>
          <p:cNvPr id="2389066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89067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89068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89069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89070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389071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72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73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9074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75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77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9078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79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80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81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82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83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84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85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86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87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88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nand  6 4  5</a:t>
            </a:r>
          </a:p>
        </p:txBody>
      </p:sp>
      <p:sp>
        <p:nvSpPr>
          <p:cNvPr id="2389089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89090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89091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89092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89093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89094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389095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96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89097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89098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89099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89100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89101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89102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89103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89104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89105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89106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89107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9108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89109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89110" name="Text Box 118"/>
          <p:cNvSpPr txBox="1">
            <a:spLocks noChangeArrowheads="1"/>
          </p:cNvSpPr>
          <p:nvPr/>
        </p:nvSpPr>
        <p:spPr bwMode="auto">
          <a:xfrm>
            <a:off x="-25400" y="4800600"/>
            <a:ext cx="12843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Fetch: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  nand 6 4 5</a:t>
            </a:r>
          </a:p>
        </p:txBody>
      </p:sp>
      <p:sp>
        <p:nvSpPr>
          <p:cNvPr id="2389111" name="Text Box 119"/>
          <p:cNvSpPr txBox="1">
            <a:spLocks noChangeArrowheads="1"/>
          </p:cNvSpPr>
          <p:nvPr/>
        </p:nvSpPr>
        <p:spPr bwMode="auto">
          <a:xfrm>
            <a:off x="152400" y="545068"/>
            <a:ext cx="3318537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nand</a:t>
            </a:r>
            <a:r>
              <a:rPr lang="en-US" b="1" dirty="0">
                <a:solidFill>
                  <a:schemeClr val="bg1"/>
                </a:solidFill>
              </a:rPr>
              <a:t> 6 4 5          </a:t>
            </a:r>
            <a:r>
              <a:rPr lang="en-US" b="1" dirty="0" smtClean="0">
                <a:solidFill>
                  <a:schemeClr val="bg1"/>
                </a:solidFill>
              </a:rPr>
              <a:t>             add </a:t>
            </a:r>
            <a:r>
              <a:rPr lang="en-US" b="1" dirty="0">
                <a:solidFill>
                  <a:schemeClr val="bg1"/>
                </a:solidFill>
              </a:rPr>
              <a:t>3 1 2</a:t>
            </a:r>
          </a:p>
        </p:txBody>
      </p:sp>
      <p:sp>
        <p:nvSpPr>
          <p:cNvPr id="122" name="TextBox 121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3" name="TextBox 122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4" name="TextBox 123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25" name="TextBox 124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21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6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7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8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9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1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2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3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3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2162719" y="545068"/>
            <a:ext cx="1174664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Freeform 139"/>
          <p:cNvSpPr/>
          <p:nvPr/>
        </p:nvSpPr>
        <p:spPr>
          <a:xfrm>
            <a:off x="3322320" y="582040"/>
            <a:ext cx="1554480" cy="223503"/>
          </a:xfrm>
          <a:custGeom>
            <a:avLst/>
            <a:gdLst>
              <a:gd name="connsiteX0" fmla="*/ 0 w 1554480"/>
              <a:gd name="connsiteY0" fmla="*/ 145126 h 223503"/>
              <a:gd name="connsiteX1" fmla="*/ 744583 w 1554480"/>
              <a:gd name="connsiteY1" fmla="*/ 1434 h 223503"/>
              <a:gd name="connsiteX2" fmla="*/ 1554480 w 1554480"/>
              <a:gd name="connsiteY2" fmla="*/ 223503 h 22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480" h="223503">
                <a:moveTo>
                  <a:pt x="0" y="145126"/>
                </a:moveTo>
                <a:cubicBezTo>
                  <a:pt x="242751" y="66748"/>
                  <a:pt x="485503" y="-11629"/>
                  <a:pt x="744583" y="1434"/>
                </a:cubicBezTo>
                <a:cubicBezTo>
                  <a:pt x="1003663" y="14497"/>
                  <a:pt x="1279071" y="119000"/>
                  <a:pt x="1554480" y="223503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5943600" y="336446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45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943600" y="549806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   add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886200" y="54864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   </a:t>
            </a:r>
            <a:r>
              <a:rPr lang="en-US" b="1" dirty="0" err="1" smtClean="0">
                <a:solidFill>
                  <a:schemeClr val="accent1"/>
                </a:solidFill>
              </a:rPr>
              <a:t>nand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943600" y="45074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9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3886200" y="4876800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/ 6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889430" y="222555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8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201113" y="533400"/>
            <a:ext cx="1174664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Freeform 150"/>
          <p:cNvSpPr/>
          <p:nvPr/>
        </p:nvSpPr>
        <p:spPr>
          <a:xfrm>
            <a:off x="1389017" y="605781"/>
            <a:ext cx="940526" cy="347808"/>
          </a:xfrm>
          <a:custGeom>
            <a:avLst/>
            <a:gdLst>
              <a:gd name="connsiteX0" fmla="*/ 0 w 940526"/>
              <a:gd name="connsiteY0" fmla="*/ 138802 h 347808"/>
              <a:gd name="connsiteX1" fmla="*/ 352697 w 940526"/>
              <a:gd name="connsiteY1" fmla="*/ 8173 h 347808"/>
              <a:gd name="connsiteX2" fmla="*/ 940526 w 940526"/>
              <a:gd name="connsiteY2" fmla="*/ 347808 h 34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0526" h="347808">
                <a:moveTo>
                  <a:pt x="0" y="138802"/>
                </a:moveTo>
                <a:cubicBezTo>
                  <a:pt x="97971" y="56070"/>
                  <a:pt x="195943" y="-26661"/>
                  <a:pt x="352697" y="8173"/>
                </a:cubicBezTo>
                <a:cubicBezTo>
                  <a:pt x="509451" y="43007"/>
                  <a:pt x="724988" y="195407"/>
                  <a:pt x="940526" y="347808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3924810" y="313586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18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886200" y="36576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3886200" y="5105400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/ 5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946830" y="50408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3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5946830" y="19812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4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048000" y="3438525"/>
            <a:ext cx="4572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3048000" y="3657600"/>
            <a:ext cx="4572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2" idx="6"/>
            <a:endCxn id="152" idx="1"/>
          </p:cNvCxnSpPr>
          <p:nvPr/>
        </p:nvCxnSpPr>
        <p:spPr>
          <a:xfrm flipV="1">
            <a:off x="3505200" y="3320534"/>
            <a:ext cx="419610" cy="2322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57" idx="6"/>
            <a:endCxn id="153" idx="1"/>
          </p:cNvCxnSpPr>
          <p:nvPr/>
        </p:nvCxnSpPr>
        <p:spPr>
          <a:xfrm>
            <a:off x="3505200" y="3771900"/>
            <a:ext cx="381000" cy="70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accent1"/>
                </a:solidFill>
              </a:rPr>
              <a:t>36</a:t>
            </a:r>
          </a:p>
        </p:txBody>
      </p:sp>
      <p:sp>
        <p:nvSpPr>
          <p:cNvPr id="159" name="Text Box 121"/>
          <p:cNvSpPr txBox="1">
            <a:spLocks noChangeArrowheads="1"/>
          </p:cNvSpPr>
          <p:nvPr/>
        </p:nvSpPr>
        <p:spPr bwMode="auto">
          <a:xfrm>
            <a:off x="4372162" y="35784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accent1"/>
                </a:solidFill>
              </a:rPr>
              <a:t>9</a:t>
            </a:r>
          </a:p>
        </p:txBody>
      </p:sp>
      <p:sp>
        <p:nvSpPr>
          <p:cNvPr id="160" name="Text Box 123"/>
          <p:cNvSpPr txBox="1">
            <a:spLocks noChangeArrowheads="1"/>
          </p:cNvSpPr>
          <p:nvPr/>
        </p:nvSpPr>
        <p:spPr bwMode="auto">
          <a:xfrm>
            <a:off x="5486400" y="493871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accent1"/>
                </a:solidFill>
              </a:rPr>
              <a:t>3</a:t>
            </a:r>
          </a:p>
        </p:txBody>
      </p:sp>
      <p:cxnSp>
        <p:nvCxnSpPr>
          <p:cNvPr id="161" name="Straight Connector 160"/>
          <p:cNvCxnSpPr/>
          <p:nvPr/>
        </p:nvCxnSpPr>
        <p:spPr>
          <a:xfrm flipV="1">
            <a:off x="8382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838200" y="64008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17526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1752600" y="6781800"/>
            <a:ext cx="1066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V="1">
            <a:off x="2819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2819400" y="6400800"/>
            <a:ext cx="1143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V="1">
            <a:off x="3962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3962400" y="6781800"/>
            <a:ext cx="108430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V="1">
            <a:off x="50292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5029200" y="6400800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V="1">
            <a:off x="60198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6019800" y="6781800"/>
            <a:ext cx="1021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V="1">
            <a:off x="7010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7010400" y="6400800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V="1">
            <a:off x="80010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76200" y="6781800"/>
            <a:ext cx="76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8001000" y="67818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V="1">
            <a:off x="8915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8915400" y="640080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9112" name="Text Box 120"/>
          <p:cNvSpPr txBox="1">
            <a:spLocks noChangeArrowheads="1"/>
          </p:cNvSpPr>
          <p:nvPr/>
        </p:nvSpPr>
        <p:spPr bwMode="auto">
          <a:xfrm>
            <a:off x="212725" y="60610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2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800610" y="60198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3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4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0" grpId="0" animBg="1"/>
      <p:bldP spid="144" grpId="0"/>
      <p:bldP spid="145" grpId="0"/>
      <p:bldP spid="146" grpId="0"/>
      <p:bldP spid="147" grpId="0"/>
      <p:bldP spid="148" grpId="0"/>
      <p:bldP spid="149" grpId="0"/>
      <p:bldP spid="150" grpId="0" animBg="1"/>
      <p:bldP spid="151" grpId="0" animBg="1"/>
      <p:bldP spid="152" grpId="0"/>
      <p:bldP spid="153" grpId="0"/>
      <p:bldP spid="154" grpId="0"/>
      <p:bldP spid="155" grpId="0"/>
      <p:bldP spid="156" grpId="0"/>
      <p:bldP spid="2" grpId="0" animBg="1"/>
      <p:bldP spid="157" grpId="0" animBg="1"/>
      <p:bldP spid="158" grpId="0"/>
      <p:bldP spid="159" grpId="0"/>
      <p:bldP spid="160" grpId="0"/>
      <p:bldP spid="1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042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43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45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91046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1047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91048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91049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391050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1051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91052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1053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1054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55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56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57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1058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91059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391060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1061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91062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3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4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5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6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7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8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9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0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1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2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3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4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5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6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7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8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9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0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1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2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3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4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1085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6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7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8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9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0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1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2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3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4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5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6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8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9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00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05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06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09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FF0000"/>
                </a:solidFill>
              </a:rPr>
              <a:t>Bits </a:t>
            </a:r>
            <a:r>
              <a:rPr lang="en-US" sz="1200" b="1" dirty="0" smtClean="0">
                <a:solidFill>
                  <a:srgbClr val="FF0000"/>
                </a:solidFill>
              </a:rPr>
              <a:t>11-15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391110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1111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12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nand</a:t>
            </a:r>
          </a:p>
        </p:txBody>
      </p:sp>
      <p:sp>
        <p:nvSpPr>
          <p:cNvPr id="2391114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91115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1116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1117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391118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91119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1120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1121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</a:t>
            </a:r>
          </a:p>
        </p:txBody>
      </p:sp>
      <p:sp>
        <p:nvSpPr>
          <p:cNvPr id="2391122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91123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1125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91126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1127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1128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1129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30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31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32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33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34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35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1136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lw  4  20(2)</a:t>
            </a:r>
          </a:p>
        </p:txBody>
      </p:sp>
      <p:sp>
        <p:nvSpPr>
          <p:cNvPr id="2391137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1138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91139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1140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1141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91142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391143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1144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1145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91146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91147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91148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91149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91150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91151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91152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91153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1154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1155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1156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91157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91158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2362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Fetch: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  lw 4 20(2)</a:t>
            </a:r>
          </a:p>
        </p:txBody>
      </p:sp>
      <p:sp>
        <p:nvSpPr>
          <p:cNvPr id="2391159" name="Text Box 119"/>
          <p:cNvSpPr txBox="1">
            <a:spLocks noChangeArrowheads="1"/>
          </p:cNvSpPr>
          <p:nvPr/>
        </p:nvSpPr>
        <p:spPr bwMode="auto">
          <a:xfrm>
            <a:off x="152400" y="545068"/>
            <a:ext cx="53751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lw</a:t>
            </a:r>
            <a:r>
              <a:rPr lang="en-US" b="1" dirty="0">
                <a:solidFill>
                  <a:schemeClr val="bg1"/>
                </a:solidFill>
              </a:rPr>
              <a:t> 4 20(2)          </a:t>
            </a:r>
            <a:r>
              <a:rPr lang="en-US" b="1" dirty="0" smtClean="0">
                <a:solidFill>
                  <a:schemeClr val="bg1"/>
                </a:solidFill>
              </a:rPr>
              <a:t>               </a:t>
            </a:r>
            <a:r>
              <a:rPr lang="en-US" b="1" dirty="0" err="1">
                <a:solidFill>
                  <a:schemeClr val="bg1"/>
                </a:solidFill>
              </a:rPr>
              <a:t>nand</a:t>
            </a:r>
            <a:r>
              <a:rPr lang="en-US" b="1" dirty="0">
                <a:solidFill>
                  <a:schemeClr val="bg1"/>
                </a:solidFill>
              </a:rPr>
              <a:t> 6 4 5          </a:t>
            </a:r>
            <a:r>
              <a:rPr lang="en-US" b="1" dirty="0" smtClean="0">
                <a:solidFill>
                  <a:schemeClr val="bg1"/>
                </a:solidFill>
              </a:rPr>
              <a:t>          add </a:t>
            </a:r>
            <a:r>
              <a:rPr lang="en-US" b="1" dirty="0">
                <a:solidFill>
                  <a:schemeClr val="bg1"/>
                </a:solidFill>
              </a:rPr>
              <a:t>3 1 2</a:t>
            </a:r>
          </a:p>
        </p:txBody>
      </p:sp>
      <p:sp>
        <p:nvSpPr>
          <p:cNvPr id="2391161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91162" name="Text Box 122"/>
          <p:cNvSpPr txBox="1">
            <a:spLocks noChangeArrowheads="1"/>
          </p:cNvSpPr>
          <p:nvPr/>
        </p:nvSpPr>
        <p:spPr bwMode="auto">
          <a:xfrm>
            <a:off x="4352925" y="3533775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1163" name="Text Box 123"/>
          <p:cNvSpPr txBox="1">
            <a:spLocks noChangeArrowheads="1"/>
          </p:cNvSpPr>
          <p:nvPr/>
        </p:nvSpPr>
        <p:spPr bwMode="auto">
          <a:xfrm>
            <a:off x="5486400" y="493871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5" name="TextBox 124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6" name="TextBox 125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7" name="TextBox 126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28" name="TextBox 127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24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9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1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2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3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6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6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7" name="Text Box 123"/>
          <p:cNvSpPr txBox="1">
            <a:spLocks noChangeArrowheads="1"/>
          </p:cNvSpPr>
          <p:nvPr/>
        </p:nvSpPr>
        <p:spPr bwMode="auto">
          <a:xfrm>
            <a:off x="4343400" y="48738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8" name="Text Box 123"/>
          <p:cNvSpPr txBox="1">
            <a:spLocks noChangeArrowheads="1"/>
          </p:cNvSpPr>
          <p:nvPr/>
        </p:nvSpPr>
        <p:spPr bwMode="auto">
          <a:xfrm>
            <a:off x="4343400" y="51024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" name="Oval 1"/>
          <p:cNvSpPr/>
          <p:nvPr/>
        </p:nvSpPr>
        <p:spPr>
          <a:xfrm>
            <a:off x="4352925" y="545068"/>
            <a:ext cx="1174664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5512526" y="582040"/>
            <a:ext cx="1554480" cy="223503"/>
          </a:xfrm>
          <a:custGeom>
            <a:avLst/>
            <a:gdLst>
              <a:gd name="connsiteX0" fmla="*/ 0 w 1554480"/>
              <a:gd name="connsiteY0" fmla="*/ 145126 h 223503"/>
              <a:gd name="connsiteX1" fmla="*/ 744583 w 1554480"/>
              <a:gd name="connsiteY1" fmla="*/ 1434 h 223503"/>
              <a:gd name="connsiteX2" fmla="*/ 1554480 w 1554480"/>
              <a:gd name="connsiteY2" fmla="*/ 223503 h 22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480" h="223503">
                <a:moveTo>
                  <a:pt x="0" y="145126"/>
                </a:moveTo>
                <a:cubicBezTo>
                  <a:pt x="242751" y="66748"/>
                  <a:pt x="485503" y="-11629"/>
                  <a:pt x="744583" y="1434"/>
                </a:cubicBezTo>
                <a:cubicBezTo>
                  <a:pt x="1003663" y="14497"/>
                  <a:pt x="1279071" y="119000"/>
                  <a:pt x="1554480" y="223503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48600" y="283106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45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7848600" y="50408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3</a:t>
            </a:r>
            <a:endParaRPr lang="en-US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84056" y="1143000"/>
                <a:ext cx="1454244" cy="1754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nand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18∙7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accent1"/>
                    </a:solidFill>
                  </a:rPr>
                  <a:t>)</a:t>
                </a:r>
              </a:p>
              <a:p>
                <a:endParaRPr lang="en-US" dirty="0" smtClean="0">
                  <a:solidFill>
                    <a:schemeClr val="accent1"/>
                  </a:solidFill>
                </a:endParaRPr>
              </a:p>
              <a:p>
                <a:r>
                  <a:rPr lang="en-US" dirty="0" smtClean="0">
                    <a:solidFill>
                      <a:schemeClr val="accent1"/>
                    </a:solidFill>
                  </a:rPr>
                  <a:t>18 = 01  0010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7 = 00  0111</a:t>
                </a:r>
              </a:p>
              <a:p>
                <a:r>
                  <a:rPr lang="en-US" dirty="0" smtClean="0">
                    <a:solidFill>
                      <a:schemeClr val="accent1"/>
                    </a:solidFill>
                  </a:rPr>
                  <a:t>------------------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-3 = 11  1101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056" y="1143000"/>
                <a:ext cx="1454244" cy="1754904"/>
              </a:xfrm>
              <a:prstGeom prst="rect">
                <a:avLst/>
              </a:prstGeom>
              <a:blipFill rotWithShape="1">
                <a:blip r:embed="rId7"/>
                <a:stretch>
                  <a:fillRect l="-3782" t="-1394" r="-3782" b="-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TextBox 144"/>
          <p:cNvSpPr txBox="1"/>
          <p:nvPr/>
        </p:nvSpPr>
        <p:spPr>
          <a:xfrm>
            <a:off x="5943600" y="3364468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 -3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86267" y="2781300"/>
            <a:ext cx="457333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7848600" y="549806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   add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419600" y="2895600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/ 18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343400" y="3505200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/ 7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019800" y="54864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   </a:t>
            </a:r>
            <a:r>
              <a:rPr lang="en-US" b="1" dirty="0" err="1" smtClean="0">
                <a:solidFill>
                  <a:schemeClr val="accent1"/>
                </a:solidFill>
              </a:rPr>
              <a:t>nand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943600" y="45074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5943600" y="50408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943600" y="19812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8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2391319" y="533400"/>
            <a:ext cx="1174664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3579223" y="605781"/>
            <a:ext cx="940526" cy="347808"/>
          </a:xfrm>
          <a:custGeom>
            <a:avLst/>
            <a:gdLst>
              <a:gd name="connsiteX0" fmla="*/ 0 w 940526"/>
              <a:gd name="connsiteY0" fmla="*/ 138802 h 347808"/>
              <a:gd name="connsiteX1" fmla="*/ 352697 w 940526"/>
              <a:gd name="connsiteY1" fmla="*/ 8173 h 347808"/>
              <a:gd name="connsiteX2" fmla="*/ 940526 w 940526"/>
              <a:gd name="connsiteY2" fmla="*/ 347808 h 34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0526" h="347808">
                <a:moveTo>
                  <a:pt x="0" y="138802"/>
                </a:moveTo>
                <a:cubicBezTo>
                  <a:pt x="97971" y="56070"/>
                  <a:pt x="195943" y="-26661"/>
                  <a:pt x="352697" y="8173"/>
                </a:cubicBezTo>
                <a:cubicBezTo>
                  <a:pt x="509451" y="43007"/>
                  <a:pt x="724988" y="195407"/>
                  <a:pt x="940526" y="347808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8382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838200" y="64008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17526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1752600" y="6781800"/>
            <a:ext cx="1066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2819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2819400" y="6400800"/>
            <a:ext cx="1143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V="1">
            <a:off x="3962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3962400" y="6781800"/>
            <a:ext cx="108430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V="1">
            <a:off x="50292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5029200" y="6400800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V="1">
            <a:off x="60198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6019800" y="6781800"/>
            <a:ext cx="1021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V="1">
            <a:off x="7010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7010400" y="6400800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V="1">
            <a:off x="80010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76200" y="6781800"/>
            <a:ext cx="76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8001000" y="67818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V="1">
            <a:off x="8915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8915400" y="640080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1160" name="Text Box 120"/>
          <p:cNvSpPr txBox="1">
            <a:spLocks noChangeArrowheads="1"/>
          </p:cNvSpPr>
          <p:nvPr/>
        </p:nvSpPr>
        <p:spPr bwMode="auto">
          <a:xfrm>
            <a:off x="212725" y="6049407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3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800610" y="60198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4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9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143" grpId="0"/>
      <p:bldP spid="145" grpId="0"/>
      <p:bldP spid="146" grpId="0"/>
      <p:bldP spid="147" grpId="0"/>
      <p:bldP spid="149" grpId="0"/>
      <p:bldP spid="150" grpId="0"/>
      <p:bldP spid="151" grpId="0"/>
      <p:bldP spid="152" grpId="0"/>
      <p:bldP spid="153" grpId="0"/>
      <p:bldP spid="154" grpId="0" animBg="1"/>
      <p:bldP spid="10" grpId="0" animBg="1"/>
      <p:bldP spid="1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090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091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093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93094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3095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93096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93097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393098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3099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93100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3101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3102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03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04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05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3106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93107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393108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3109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93110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1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2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3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4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5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6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7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8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9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0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1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2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3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4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5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6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7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8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9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0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1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2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3133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4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5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6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7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8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9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0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1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2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3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4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6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7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8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53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54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57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3158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FF0000"/>
                </a:solidFill>
              </a:rPr>
              <a:t>Bits </a:t>
            </a:r>
            <a:r>
              <a:rPr lang="en-US" sz="1200" b="1" dirty="0" smtClean="0">
                <a:solidFill>
                  <a:srgbClr val="FF0000"/>
                </a:solidFill>
              </a:rPr>
              <a:t>16-20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393159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60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>
                <a:solidFill>
                  <a:schemeClr val="bg1"/>
                </a:solidFill>
              </a:rPr>
              <a:t>lw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93162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393163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3164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3165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93166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16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93167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393168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393169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nand</a:t>
            </a:r>
          </a:p>
        </p:txBody>
      </p:sp>
      <p:sp>
        <p:nvSpPr>
          <p:cNvPr id="2393170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93171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3173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</a:t>
            </a:r>
          </a:p>
        </p:txBody>
      </p:sp>
      <p:sp>
        <p:nvSpPr>
          <p:cNvPr id="2393174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93175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3176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3177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78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79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80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81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82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83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3184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  5 2  5 </a:t>
            </a:r>
          </a:p>
        </p:txBody>
      </p:sp>
      <p:sp>
        <p:nvSpPr>
          <p:cNvPr id="2393185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3186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93187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3188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3189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93190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393191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3192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3193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93194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93195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93196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93197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93198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93199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93200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93201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93202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3203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3204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93205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93206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1608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Fetch: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  add 5 2 5</a:t>
            </a:r>
          </a:p>
        </p:txBody>
      </p:sp>
      <p:sp>
        <p:nvSpPr>
          <p:cNvPr id="2393207" name="Text Box 119"/>
          <p:cNvSpPr txBox="1">
            <a:spLocks noChangeArrowheads="1"/>
          </p:cNvSpPr>
          <p:nvPr/>
        </p:nvSpPr>
        <p:spPr bwMode="auto">
          <a:xfrm>
            <a:off x="152400" y="545068"/>
            <a:ext cx="76209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add 5 2 5         </a:t>
            </a:r>
            <a:r>
              <a:rPr lang="en-US" b="1" dirty="0" smtClean="0">
                <a:solidFill>
                  <a:schemeClr val="bg1"/>
                </a:solidFill>
              </a:rPr>
              <a:t>                    </a:t>
            </a:r>
            <a:r>
              <a:rPr lang="en-US" b="1" dirty="0" err="1">
                <a:solidFill>
                  <a:schemeClr val="bg1"/>
                </a:solidFill>
              </a:rPr>
              <a:t>lw</a:t>
            </a:r>
            <a:r>
              <a:rPr lang="en-US" b="1" dirty="0">
                <a:solidFill>
                  <a:schemeClr val="bg1"/>
                </a:solidFill>
              </a:rPr>
              <a:t> 4 20(2)         </a:t>
            </a:r>
            <a:r>
              <a:rPr lang="en-US" b="1" dirty="0" smtClean="0">
                <a:solidFill>
                  <a:schemeClr val="bg1"/>
                </a:solidFill>
              </a:rPr>
              <a:t>             </a:t>
            </a:r>
            <a:r>
              <a:rPr lang="en-US" b="1" dirty="0" err="1">
                <a:solidFill>
                  <a:schemeClr val="bg1"/>
                </a:solidFill>
              </a:rPr>
              <a:t>nand</a:t>
            </a:r>
            <a:r>
              <a:rPr lang="en-US" b="1" dirty="0">
                <a:solidFill>
                  <a:schemeClr val="bg1"/>
                </a:solidFill>
              </a:rPr>
              <a:t> 6 4 5     </a:t>
            </a:r>
            <a:r>
              <a:rPr lang="en-US" b="1" dirty="0" smtClean="0">
                <a:solidFill>
                  <a:schemeClr val="bg1"/>
                </a:solidFill>
              </a:rPr>
              <a:t>               </a:t>
            </a:r>
            <a:r>
              <a:rPr lang="en-US" b="1" dirty="0">
                <a:solidFill>
                  <a:schemeClr val="bg1"/>
                </a:solidFill>
              </a:rPr>
              <a:t>add 3 1 2</a:t>
            </a:r>
          </a:p>
        </p:txBody>
      </p:sp>
      <p:sp>
        <p:nvSpPr>
          <p:cNvPr id="2393209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3210" name="Text Box 122"/>
          <p:cNvSpPr txBox="1">
            <a:spLocks noChangeArrowheads="1"/>
          </p:cNvSpPr>
          <p:nvPr/>
        </p:nvSpPr>
        <p:spPr bwMode="auto">
          <a:xfrm>
            <a:off x="4352925" y="3533775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3211" name="Text Box 123"/>
          <p:cNvSpPr txBox="1">
            <a:spLocks noChangeArrowheads="1"/>
          </p:cNvSpPr>
          <p:nvPr/>
        </p:nvSpPr>
        <p:spPr bwMode="auto">
          <a:xfrm>
            <a:off x="5515162" y="493871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93212" name="Text Box 124"/>
          <p:cNvSpPr txBox="1">
            <a:spLocks noChangeArrowheads="1"/>
          </p:cNvSpPr>
          <p:nvPr/>
        </p:nvSpPr>
        <p:spPr bwMode="auto">
          <a:xfrm>
            <a:off x="6273800" y="34671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3213" name="Text Box 125"/>
          <p:cNvSpPr txBox="1">
            <a:spLocks noChangeArrowheads="1"/>
          </p:cNvSpPr>
          <p:nvPr/>
        </p:nvSpPr>
        <p:spPr bwMode="auto">
          <a:xfrm>
            <a:off x="6299200" y="489585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7" name="TextBox 126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8" name="TextBox 127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9" name="TextBox 128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30" name="TextBox 129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26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1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2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3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4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6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8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0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9" name="Text Box 123"/>
          <p:cNvSpPr txBox="1">
            <a:spLocks noChangeArrowheads="1"/>
          </p:cNvSpPr>
          <p:nvPr/>
        </p:nvSpPr>
        <p:spPr bwMode="auto">
          <a:xfrm>
            <a:off x="4343400" y="48738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40" name="Text Box 123"/>
          <p:cNvSpPr txBox="1">
            <a:spLocks noChangeArrowheads="1"/>
          </p:cNvSpPr>
          <p:nvPr/>
        </p:nvSpPr>
        <p:spPr bwMode="auto">
          <a:xfrm>
            <a:off x="4343400" y="51024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" name="Oval 1"/>
          <p:cNvSpPr/>
          <p:nvPr/>
        </p:nvSpPr>
        <p:spPr>
          <a:xfrm>
            <a:off x="5867399" y="3324999"/>
            <a:ext cx="495301" cy="4088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/>
          <p:cNvCxnSpPr/>
          <p:nvPr/>
        </p:nvCxnSpPr>
        <p:spPr>
          <a:xfrm flipV="1">
            <a:off x="8382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838200" y="64008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17526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752600" y="6781800"/>
            <a:ext cx="1066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2819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2819400" y="6400800"/>
            <a:ext cx="1143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3962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3962400" y="6781800"/>
            <a:ext cx="108430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50292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5029200" y="6400800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V="1">
            <a:off x="60198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6019800" y="6781800"/>
            <a:ext cx="1021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V="1">
            <a:off x="7010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7010400" y="6400800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80010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76200" y="6781800"/>
            <a:ext cx="76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8001000" y="67818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8915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8915400" y="640080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3208" name="Text Box 120"/>
          <p:cNvSpPr txBox="1">
            <a:spLocks noChangeArrowheads="1"/>
          </p:cNvSpPr>
          <p:nvPr/>
        </p:nvSpPr>
        <p:spPr bwMode="auto">
          <a:xfrm>
            <a:off x="212725" y="6096000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Time: 4</a:t>
            </a:r>
          </a:p>
        </p:txBody>
      </p:sp>
    </p:spTree>
    <p:extLst>
      <p:ext uri="{BB962C8B-B14F-4D97-AF65-F5344CB8AC3E}">
        <p14:creationId xmlns:p14="http://schemas.microsoft.com/office/powerpoint/2010/main" val="338745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138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39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41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95142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5143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95144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95145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395146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5147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95148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5149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5150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51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52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53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5154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95155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395156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5157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95158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59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0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1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2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3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4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5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6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7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8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9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0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1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2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3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4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5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6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7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8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9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0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5181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2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3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4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5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6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7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8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9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90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91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92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94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95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96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01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02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05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FF0000"/>
                </a:solidFill>
              </a:rPr>
              <a:t>Bits </a:t>
            </a:r>
            <a:r>
              <a:rPr lang="en-US" sz="1200" b="1" dirty="0" smtClean="0">
                <a:solidFill>
                  <a:srgbClr val="FF0000"/>
                </a:solidFill>
              </a:rPr>
              <a:t>11-15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395206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5207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08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</a:t>
            </a:r>
          </a:p>
        </p:txBody>
      </p:sp>
      <p:sp>
        <p:nvSpPr>
          <p:cNvPr id="2395210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5211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5212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5213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16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95214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20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95215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12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95216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2395217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lw</a:t>
            </a:r>
          </a:p>
        </p:txBody>
      </p:sp>
      <p:sp>
        <p:nvSpPr>
          <p:cNvPr id="2395218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5219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5221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nand</a:t>
            </a:r>
          </a:p>
        </p:txBody>
      </p:sp>
      <p:sp>
        <p:nvSpPr>
          <p:cNvPr id="2395222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95223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395224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5225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26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27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28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29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30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31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5232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sw  7 12(3)</a:t>
            </a:r>
          </a:p>
        </p:txBody>
      </p:sp>
      <p:sp>
        <p:nvSpPr>
          <p:cNvPr id="2395233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5234" name="Rectangle 98"/>
          <p:cNvSpPr>
            <a:spLocks noChangeArrowheads="1"/>
          </p:cNvSpPr>
          <p:nvPr/>
        </p:nvSpPr>
        <p:spPr bwMode="invGray">
          <a:xfrm>
            <a:off x="3048000" y="3200400"/>
            <a:ext cx="304800" cy="228600"/>
          </a:xfrm>
          <a:prstGeom prst="rect">
            <a:avLst/>
          </a:prstGeom>
          <a:solidFill>
            <a:srgbClr val="00CC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5235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5236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5237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95238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395239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5240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5241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95242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95243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95244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95245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95246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95247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95248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95249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95250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5251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5252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95253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95254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3232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Fetch: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  sw 7  12(3)</a:t>
            </a:r>
          </a:p>
        </p:txBody>
      </p:sp>
      <p:sp>
        <p:nvSpPr>
          <p:cNvPr id="2395255" name="Text Box 119"/>
          <p:cNvSpPr txBox="1">
            <a:spLocks noChangeArrowheads="1"/>
          </p:cNvSpPr>
          <p:nvPr/>
        </p:nvSpPr>
        <p:spPr bwMode="auto">
          <a:xfrm>
            <a:off x="152400" y="545068"/>
            <a:ext cx="960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sw</a:t>
            </a:r>
            <a:r>
              <a:rPr lang="en-US" b="1" dirty="0">
                <a:solidFill>
                  <a:schemeClr val="bg1"/>
                </a:solidFill>
              </a:rPr>
              <a:t> 7 12(3)         </a:t>
            </a:r>
            <a:r>
              <a:rPr lang="en-US" b="1" dirty="0" smtClean="0">
                <a:solidFill>
                  <a:schemeClr val="bg1"/>
                </a:solidFill>
              </a:rPr>
              <a:t>                 </a:t>
            </a:r>
            <a:r>
              <a:rPr lang="en-US" b="1" dirty="0">
                <a:solidFill>
                  <a:schemeClr val="bg1"/>
                </a:solidFill>
              </a:rPr>
              <a:t>add 5 2 5          </a:t>
            </a:r>
            <a:r>
              <a:rPr lang="en-US" b="1" dirty="0" smtClean="0">
                <a:solidFill>
                  <a:schemeClr val="bg1"/>
                </a:solidFill>
              </a:rPr>
              <a:t>            </a:t>
            </a:r>
            <a:r>
              <a:rPr lang="en-US" b="1" dirty="0" err="1">
                <a:solidFill>
                  <a:schemeClr val="bg1"/>
                </a:solidFill>
              </a:rPr>
              <a:t>lw</a:t>
            </a:r>
            <a:r>
              <a:rPr lang="en-US" b="1" dirty="0">
                <a:solidFill>
                  <a:schemeClr val="bg1"/>
                </a:solidFill>
              </a:rPr>
              <a:t> 4 20 (2)         </a:t>
            </a:r>
            <a:r>
              <a:rPr lang="en-US" b="1" dirty="0" smtClean="0">
                <a:solidFill>
                  <a:schemeClr val="bg1"/>
                </a:solidFill>
              </a:rPr>
              <a:t>        </a:t>
            </a:r>
            <a:r>
              <a:rPr lang="en-US" b="1" dirty="0" err="1" smtClean="0">
                <a:solidFill>
                  <a:schemeClr val="bg1"/>
                </a:solidFill>
              </a:rPr>
              <a:t>nand</a:t>
            </a:r>
            <a:r>
              <a:rPr lang="en-US" b="1" dirty="0" smtClean="0">
                <a:solidFill>
                  <a:schemeClr val="bg1"/>
                </a:solidFill>
              </a:rPr>
              <a:t> 6 4 5             add   3 1 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95257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5258" name="Text Box 122"/>
          <p:cNvSpPr txBox="1">
            <a:spLocks noChangeArrowheads="1"/>
          </p:cNvSpPr>
          <p:nvPr/>
        </p:nvSpPr>
        <p:spPr bwMode="auto">
          <a:xfrm>
            <a:off x="4352925" y="413385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395259" name="Text Box 123"/>
          <p:cNvSpPr txBox="1">
            <a:spLocks noChangeArrowheads="1"/>
          </p:cNvSpPr>
          <p:nvPr/>
        </p:nvSpPr>
        <p:spPr bwMode="auto">
          <a:xfrm>
            <a:off x="5515162" y="493871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5260" name="Text Box 124"/>
          <p:cNvSpPr txBox="1">
            <a:spLocks noChangeArrowheads="1"/>
          </p:cNvSpPr>
          <p:nvPr/>
        </p:nvSpPr>
        <p:spPr bwMode="auto">
          <a:xfrm>
            <a:off x="6273800" y="346710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395261" name="Text Box 125"/>
          <p:cNvSpPr txBox="1">
            <a:spLocks noChangeArrowheads="1"/>
          </p:cNvSpPr>
          <p:nvPr/>
        </p:nvSpPr>
        <p:spPr bwMode="auto">
          <a:xfrm>
            <a:off x="6299200" y="489585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95262" name="Text Box 126"/>
          <p:cNvSpPr txBox="1">
            <a:spLocks noChangeArrowheads="1"/>
          </p:cNvSpPr>
          <p:nvPr/>
        </p:nvSpPr>
        <p:spPr bwMode="auto">
          <a:xfrm>
            <a:off x="8159750" y="27305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5263" name="Text Box 127"/>
          <p:cNvSpPr txBox="1">
            <a:spLocks noChangeArrowheads="1"/>
          </p:cNvSpPr>
          <p:nvPr/>
        </p:nvSpPr>
        <p:spPr bwMode="auto">
          <a:xfrm>
            <a:off x="8223250" y="491490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9" name="TextBox 128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30" name="TextBox 129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31" name="TextBox 130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32" name="TextBox 131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28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3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6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9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40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1" name="Text Box 123"/>
          <p:cNvSpPr txBox="1">
            <a:spLocks noChangeArrowheads="1"/>
          </p:cNvSpPr>
          <p:nvPr/>
        </p:nvSpPr>
        <p:spPr bwMode="auto">
          <a:xfrm>
            <a:off x="4343400" y="48738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42" name="Text Box 123"/>
          <p:cNvSpPr txBox="1">
            <a:spLocks noChangeArrowheads="1"/>
          </p:cNvSpPr>
          <p:nvPr/>
        </p:nvSpPr>
        <p:spPr bwMode="auto">
          <a:xfrm>
            <a:off x="4343400" y="51024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4</a:t>
            </a:r>
          </a:p>
        </p:txBody>
      </p:sp>
      <p:cxnSp>
        <p:nvCxnSpPr>
          <p:cNvPr id="143" name="Straight Connector 142"/>
          <p:cNvCxnSpPr/>
          <p:nvPr/>
        </p:nvCxnSpPr>
        <p:spPr>
          <a:xfrm flipV="1">
            <a:off x="8382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838200" y="64008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17526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1752600" y="6781800"/>
            <a:ext cx="1066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2819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2819400" y="6400800"/>
            <a:ext cx="1143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3962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962400" y="6781800"/>
            <a:ext cx="108430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V="1">
            <a:off x="50292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5029200" y="6400800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V="1">
            <a:off x="60198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6019800" y="6781800"/>
            <a:ext cx="1021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7010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7010400" y="6400800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80010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76200" y="6781800"/>
            <a:ext cx="76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8001000" y="67818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V="1">
            <a:off x="8915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8915400" y="640080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5256" name="Text Box 120"/>
          <p:cNvSpPr txBox="1">
            <a:spLocks noChangeArrowheads="1"/>
          </p:cNvSpPr>
          <p:nvPr/>
        </p:nvSpPr>
        <p:spPr bwMode="auto">
          <a:xfrm>
            <a:off x="212725" y="6096000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Time: 5</a:t>
            </a:r>
          </a:p>
        </p:txBody>
      </p:sp>
    </p:spTree>
    <p:extLst>
      <p:ext uri="{BB962C8B-B14F-4D97-AF65-F5344CB8AC3E}">
        <p14:creationId xmlns:p14="http://schemas.microsoft.com/office/powerpoint/2010/main" val="210791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172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Data Hazards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Revisit Pipelined Processors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Data dependencies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Problem, detection, and solutions</a:t>
            </a:r>
          </a:p>
          <a:p>
            <a:pPr lvl="2" indent="-342900"/>
            <a:r>
              <a:rPr lang="en-US" dirty="0"/>
              <a:t>(delaying, stalling, forwarding, bypass, </a:t>
            </a:r>
            <a:r>
              <a:rPr lang="en-US" dirty="0" err="1"/>
              <a:t>etc</a:t>
            </a:r>
            <a:r>
              <a:rPr lang="en-US" dirty="0" smtClean="0"/>
              <a:t>)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Hazard detection unit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Forwarding unit</a:t>
            </a:r>
          </a:p>
          <a:p>
            <a:pPr marL="115888" lvl="1" indent="0">
              <a:buNone/>
            </a:pPr>
            <a:r>
              <a:rPr lang="en-US" dirty="0" smtClean="0"/>
              <a:t>	</a:t>
            </a:r>
          </a:p>
          <a:p>
            <a:r>
              <a:rPr lang="en-US" dirty="0" smtClean="0"/>
              <a:t>Next time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Control Hazards</a:t>
            </a:r>
          </a:p>
          <a:p>
            <a:pPr marL="115888" lvl="1" indent="0">
              <a:buNone/>
            </a:pPr>
            <a:r>
              <a:rPr lang="en-US" dirty="0" smtClean="0"/>
              <a:t>	What is the next instruction to execute if</a:t>
            </a:r>
          </a:p>
          <a:p>
            <a:pPr marL="115888" lvl="1" indent="0">
              <a:buNone/>
            </a:pPr>
            <a:r>
              <a:rPr lang="en-US" dirty="0"/>
              <a:t>	</a:t>
            </a:r>
            <a:r>
              <a:rPr lang="en-US" dirty="0" smtClean="0"/>
              <a:t>a branch is taken?  Not taken?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12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186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187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189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97190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7191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97192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97193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397194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7195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97196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7197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7198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199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00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01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7202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97203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397204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7205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97206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07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08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09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0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1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2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3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4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5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6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7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8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9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0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1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2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3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4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5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6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7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8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7229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0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1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2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3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4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5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6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7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8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9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40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42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43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44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49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50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53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7254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FF0000"/>
                </a:solidFill>
              </a:rPr>
              <a:t>Bits </a:t>
            </a:r>
            <a:r>
              <a:rPr lang="en-US" sz="1200" b="1" dirty="0" smtClean="0">
                <a:solidFill>
                  <a:srgbClr val="FF0000"/>
                </a:solidFill>
              </a:rPr>
              <a:t>16-20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397255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56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sw</a:t>
            </a:r>
          </a:p>
        </p:txBody>
      </p:sp>
      <p:sp>
        <p:nvSpPr>
          <p:cNvPr id="2397258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97259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7260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7261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20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97262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7263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16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97264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397265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</a:t>
            </a:r>
          </a:p>
        </p:txBody>
      </p:sp>
      <p:sp>
        <p:nvSpPr>
          <p:cNvPr id="2397266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7267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7269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lw</a:t>
            </a:r>
          </a:p>
        </p:txBody>
      </p:sp>
      <p:sp>
        <p:nvSpPr>
          <p:cNvPr id="2397270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7271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2397272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99</a:t>
            </a:r>
          </a:p>
        </p:txBody>
      </p:sp>
      <p:sp>
        <p:nvSpPr>
          <p:cNvPr id="2397273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74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75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76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77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78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79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7280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397281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7282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7283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7284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7285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97286" name="Rectangle 102"/>
          <p:cNvSpPr>
            <a:spLocks noChangeArrowheads="1"/>
          </p:cNvSpPr>
          <p:nvPr/>
        </p:nvSpPr>
        <p:spPr bwMode="invGray">
          <a:xfrm>
            <a:off x="3048000" y="3886200"/>
            <a:ext cx="304800" cy="228600"/>
          </a:xfrm>
          <a:prstGeom prst="rect">
            <a:avLst/>
          </a:prstGeom>
          <a:solidFill>
            <a:srgbClr val="00CC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397287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7288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7289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97290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97291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97292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97293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97294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97295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97296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97297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97298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7299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7300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97301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97302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309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No more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instructions</a:t>
            </a:r>
          </a:p>
        </p:txBody>
      </p:sp>
      <p:sp>
        <p:nvSpPr>
          <p:cNvPr id="2397303" name="Text Box 119"/>
          <p:cNvSpPr txBox="1">
            <a:spLocks noChangeArrowheads="1"/>
          </p:cNvSpPr>
          <p:nvPr/>
        </p:nvSpPr>
        <p:spPr bwMode="auto">
          <a:xfrm>
            <a:off x="152400" y="545068"/>
            <a:ext cx="975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                            </a:t>
            </a:r>
            <a:r>
              <a:rPr lang="en-US" b="1" dirty="0" smtClean="0">
                <a:solidFill>
                  <a:schemeClr val="bg1"/>
                </a:solidFill>
              </a:rPr>
              <a:t>            </a:t>
            </a:r>
            <a:r>
              <a:rPr lang="en-US" b="1" dirty="0" err="1" smtClean="0">
                <a:solidFill>
                  <a:schemeClr val="bg1"/>
                </a:solidFill>
              </a:rPr>
              <a:t>sw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7 12(3)       </a:t>
            </a:r>
            <a:r>
              <a:rPr lang="en-US" b="1" dirty="0" smtClean="0">
                <a:solidFill>
                  <a:schemeClr val="bg1"/>
                </a:solidFill>
              </a:rPr>
              <a:t>                 </a:t>
            </a:r>
            <a:r>
              <a:rPr lang="en-US" b="1" dirty="0">
                <a:solidFill>
                  <a:schemeClr val="bg1"/>
                </a:solidFill>
              </a:rPr>
              <a:t>add 5 2 5       </a:t>
            </a:r>
            <a:r>
              <a:rPr lang="en-US" b="1" dirty="0" smtClean="0">
                <a:solidFill>
                  <a:schemeClr val="bg1"/>
                </a:solidFill>
              </a:rPr>
              <a:t>             </a:t>
            </a:r>
            <a:r>
              <a:rPr lang="en-US" b="1" dirty="0" err="1">
                <a:solidFill>
                  <a:schemeClr val="bg1"/>
                </a:solidFill>
              </a:rPr>
              <a:t>lw</a:t>
            </a:r>
            <a:r>
              <a:rPr lang="en-US" b="1" dirty="0">
                <a:solidFill>
                  <a:schemeClr val="bg1"/>
                </a:solidFill>
              </a:rPr>
              <a:t> 4 20(2)        </a:t>
            </a:r>
            <a:r>
              <a:rPr lang="en-US" b="1" dirty="0" smtClean="0">
                <a:solidFill>
                  <a:schemeClr val="bg1"/>
                </a:solidFill>
              </a:rPr>
              <a:t>      </a:t>
            </a:r>
            <a:r>
              <a:rPr lang="en-US" b="1" dirty="0" err="1" smtClean="0">
                <a:solidFill>
                  <a:schemeClr val="bg1"/>
                </a:solidFill>
              </a:rPr>
              <a:t>nand</a:t>
            </a:r>
            <a:r>
              <a:rPr lang="en-US" b="1" dirty="0" smtClean="0">
                <a:solidFill>
                  <a:schemeClr val="bg1"/>
                </a:solidFill>
              </a:rPr>
              <a:t>  6 4 5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97305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7306" name="Text Box 122"/>
          <p:cNvSpPr txBox="1">
            <a:spLocks noChangeArrowheads="1"/>
          </p:cNvSpPr>
          <p:nvPr/>
        </p:nvSpPr>
        <p:spPr bwMode="auto">
          <a:xfrm>
            <a:off x="4352925" y="3533775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7307" name="Text Box 123"/>
          <p:cNvSpPr txBox="1">
            <a:spLocks noChangeArrowheads="1"/>
          </p:cNvSpPr>
          <p:nvPr/>
        </p:nvSpPr>
        <p:spPr bwMode="auto">
          <a:xfrm>
            <a:off x="5515162" y="493871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7308" name="Text Box 124"/>
          <p:cNvSpPr txBox="1">
            <a:spLocks noChangeArrowheads="1"/>
          </p:cNvSpPr>
          <p:nvPr/>
        </p:nvSpPr>
        <p:spPr bwMode="auto">
          <a:xfrm>
            <a:off x="6273800" y="34671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2397309" name="Text Box 125"/>
          <p:cNvSpPr txBox="1">
            <a:spLocks noChangeArrowheads="1"/>
          </p:cNvSpPr>
          <p:nvPr/>
        </p:nvSpPr>
        <p:spPr bwMode="auto">
          <a:xfrm>
            <a:off x="6299200" y="489585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7310" name="Text Box 126"/>
          <p:cNvSpPr txBox="1">
            <a:spLocks noChangeArrowheads="1"/>
          </p:cNvSpPr>
          <p:nvPr/>
        </p:nvSpPr>
        <p:spPr bwMode="auto">
          <a:xfrm>
            <a:off x="8159750" y="273050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397311" name="Text Box 127"/>
          <p:cNvSpPr txBox="1">
            <a:spLocks noChangeArrowheads="1"/>
          </p:cNvSpPr>
          <p:nvPr/>
        </p:nvSpPr>
        <p:spPr bwMode="auto">
          <a:xfrm>
            <a:off x="8223250" y="491490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29" name="TextBox 128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30" name="TextBox 129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31" name="TextBox 130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32" name="TextBox 131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28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3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36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9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40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0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1" name="Text Box 123"/>
          <p:cNvSpPr txBox="1">
            <a:spLocks noChangeArrowheads="1"/>
          </p:cNvSpPr>
          <p:nvPr/>
        </p:nvSpPr>
        <p:spPr bwMode="auto">
          <a:xfrm>
            <a:off x="4343400" y="48738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2" name="Text Box 123"/>
          <p:cNvSpPr txBox="1">
            <a:spLocks noChangeArrowheads="1"/>
          </p:cNvSpPr>
          <p:nvPr/>
        </p:nvSpPr>
        <p:spPr bwMode="auto">
          <a:xfrm>
            <a:off x="4343400" y="51024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143" name="Straight Connector 142"/>
          <p:cNvCxnSpPr/>
          <p:nvPr/>
        </p:nvCxnSpPr>
        <p:spPr>
          <a:xfrm flipV="1">
            <a:off x="8382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838200" y="64008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17526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1752600" y="6781800"/>
            <a:ext cx="1066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2819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2819400" y="6400800"/>
            <a:ext cx="1143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3962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962400" y="6781800"/>
            <a:ext cx="108430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V="1">
            <a:off x="50292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5029200" y="6400800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V="1">
            <a:off x="60198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6019800" y="6781800"/>
            <a:ext cx="1021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7010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7010400" y="6400800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80010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76200" y="6781800"/>
            <a:ext cx="76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8001000" y="67818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V="1">
            <a:off x="8915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8915400" y="640080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7304" name="Text Box 120"/>
          <p:cNvSpPr txBox="1">
            <a:spLocks noChangeArrowheads="1"/>
          </p:cNvSpPr>
          <p:nvPr/>
        </p:nvSpPr>
        <p:spPr bwMode="auto">
          <a:xfrm>
            <a:off x="212725" y="6096000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Time: 6</a:t>
            </a:r>
          </a:p>
        </p:txBody>
      </p:sp>
    </p:spTree>
    <p:extLst>
      <p:ext uri="{BB962C8B-B14F-4D97-AF65-F5344CB8AC3E}">
        <p14:creationId xmlns:p14="http://schemas.microsoft.com/office/powerpoint/2010/main" val="316513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234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35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37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99238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9239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99240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99241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399242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9243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99244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9245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9246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47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48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49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9250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99251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399252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9253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99254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55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56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57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58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59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0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1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2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3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4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5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6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7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8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9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0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1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2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3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4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5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6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9277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8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9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0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1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2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3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4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5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6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7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8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90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91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92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97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98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01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9302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9303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04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06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07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08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09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10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11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20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99312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57</a:t>
            </a:r>
          </a:p>
        </p:txBody>
      </p:sp>
      <p:sp>
        <p:nvSpPr>
          <p:cNvPr id="2399313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sw</a:t>
            </a:r>
          </a:p>
        </p:txBody>
      </p:sp>
      <p:sp>
        <p:nvSpPr>
          <p:cNvPr id="2399314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9315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9317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</a:t>
            </a:r>
          </a:p>
        </p:txBody>
      </p:sp>
      <p:sp>
        <p:nvSpPr>
          <p:cNvPr id="2399318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9319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399320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9321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22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23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24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25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26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27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9328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399329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9330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9331" name="Rectangle 99"/>
          <p:cNvSpPr>
            <a:spLocks noChangeArrowheads="1"/>
          </p:cNvSpPr>
          <p:nvPr/>
        </p:nvSpPr>
        <p:spPr bwMode="invGray">
          <a:xfrm>
            <a:off x="3048000" y="3429000"/>
            <a:ext cx="304800" cy="228600"/>
          </a:xfrm>
          <a:prstGeom prst="rect">
            <a:avLst/>
          </a:prstGeom>
          <a:solidFill>
            <a:srgbClr val="00CC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99</a:t>
            </a:r>
          </a:p>
        </p:txBody>
      </p:sp>
      <p:sp>
        <p:nvSpPr>
          <p:cNvPr id="2399332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9333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99334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399335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9336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9337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99338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99339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99340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99341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99342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99343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99344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99345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22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46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22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47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9348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99349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99350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309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No more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instructions</a:t>
            </a:r>
          </a:p>
        </p:txBody>
      </p:sp>
      <p:sp>
        <p:nvSpPr>
          <p:cNvPr id="2399351" name="Text Box 119"/>
          <p:cNvSpPr txBox="1">
            <a:spLocks noChangeArrowheads="1"/>
          </p:cNvSpPr>
          <p:nvPr/>
        </p:nvSpPr>
        <p:spPr bwMode="auto">
          <a:xfrm>
            <a:off x="152400" y="545068"/>
            <a:ext cx="9448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</a:t>
            </a:r>
            <a:r>
              <a:rPr lang="en-US" b="1" dirty="0" err="1">
                <a:solidFill>
                  <a:schemeClr val="bg1"/>
                </a:solidFill>
              </a:rPr>
              <a:t>sw</a:t>
            </a:r>
            <a:r>
              <a:rPr lang="en-US" b="1" dirty="0">
                <a:solidFill>
                  <a:schemeClr val="bg1"/>
                </a:solidFill>
              </a:rPr>
              <a:t> 7 12(3)           </a:t>
            </a:r>
            <a:r>
              <a:rPr lang="en-US" b="1" dirty="0" smtClean="0">
                <a:solidFill>
                  <a:schemeClr val="bg1"/>
                </a:solidFill>
              </a:rPr>
              <a:t>         </a:t>
            </a:r>
            <a:r>
              <a:rPr lang="en-US" b="1" dirty="0">
                <a:solidFill>
                  <a:schemeClr val="bg1"/>
                </a:solidFill>
              </a:rPr>
              <a:t>add 5 2 5        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 err="1" smtClean="0">
                <a:solidFill>
                  <a:schemeClr val="bg1"/>
                </a:solidFill>
              </a:rPr>
              <a:t>lw</a:t>
            </a:r>
            <a:r>
              <a:rPr lang="en-US" b="1" dirty="0" smtClean="0">
                <a:solidFill>
                  <a:schemeClr val="bg1"/>
                </a:solidFill>
              </a:rPr>
              <a:t> 4 20(2)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99353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9354" name="Text Box 122"/>
          <p:cNvSpPr txBox="1">
            <a:spLocks noChangeArrowheads="1"/>
          </p:cNvSpPr>
          <p:nvPr/>
        </p:nvSpPr>
        <p:spPr bwMode="auto">
          <a:xfrm>
            <a:off x="5515162" y="493871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9355" name="Text Box 123"/>
          <p:cNvSpPr txBox="1">
            <a:spLocks noChangeArrowheads="1"/>
          </p:cNvSpPr>
          <p:nvPr/>
        </p:nvSpPr>
        <p:spPr bwMode="auto">
          <a:xfrm>
            <a:off x="4352925" y="413385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99356" name="Text Box 124"/>
          <p:cNvSpPr txBox="1">
            <a:spLocks noChangeArrowheads="1"/>
          </p:cNvSpPr>
          <p:nvPr/>
        </p:nvSpPr>
        <p:spPr bwMode="auto">
          <a:xfrm>
            <a:off x="6273800" y="34671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399357" name="Text Box 125"/>
          <p:cNvSpPr txBox="1">
            <a:spLocks noChangeArrowheads="1"/>
          </p:cNvSpPr>
          <p:nvPr/>
        </p:nvSpPr>
        <p:spPr bwMode="auto">
          <a:xfrm>
            <a:off x="6299200" y="489585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9358" name="Text Box 126"/>
          <p:cNvSpPr txBox="1">
            <a:spLocks noChangeArrowheads="1"/>
          </p:cNvSpPr>
          <p:nvPr/>
        </p:nvSpPr>
        <p:spPr bwMode="auto">
          <a:xfrm>
            <a:off x="8159750" y="32639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99</a:t>
            </a:r>
          </a:p>
        </p:txBody>
      </p:sp>
      <p:sp>
        <p:nvSpPr>
          <p:cNvPr id="2399359" name="Text Box 127"/>
          <p:cNvSpPr txBox="1">
            <a:spLocks noChangeArrowheads="1"/>
          </p:cNvSpPr>
          <p:nvPr/>
        </p:nvSpPr>
        <p:spPr bwMode="auto">
          <a:xfrm>
            <a:off x="8223250" y="491490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9" name="TextBox 128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30" name="TextBox 129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31" name="TextBox 130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32" name="TextBox 131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28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3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6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9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40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1" name="Text Box 123"/>
          <p:cNvSpPr txBox="1">
            <a:spLocks noChangeArrowheads="1"/>
          </p:cNvSpPr>
          <p:nvPr/>
        </p:nvSpPr>
        <p:spPr bwMode="auto">
          <a:xfrm>
            <a:off x="4343400" y="48738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42" name="Text Box 123"/>
          <p:cNvSpPr txBox="1">
            <a:spLocks noChangeArrowheads="1"/>
          </p:cNvSpPr>
          <p:nvPr/>
        </p:nvSpPr>
        <p:spPr bwMode="auto">
          <a:xfrm>
            <a:off x="4343400" y="51024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7</a:t>
            </a:r>
          </a:p>
        </p:txBody>
      </p:sp>
      <p:cxnSp>
        <p:nvCxnSpPr>
          <p:cNvPr id="143" name="Straight Connector 142"/>
          <p:cNvCxnSpPr/>
          <p:nvPr/>
        </p:nvCxnSpPr>
        <p:spPr>
          <a:xfrm flipV="1">
            <a:off x="8382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838200" y="64008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17526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1752600" y="6781800"/>
            <a:ext cx="1066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2819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2819400" y="6400800"/>
            <a:ext cx="1143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3962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962400" y="6781800"/>
            <a:ext cx="108430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V="1">
            <a:off x="50292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5029200" y="6400800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V="1">
            <a:off x="60198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6019800" y="6781800"/>
            <a:ext cx="1021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7010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7010400" y="6400800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80010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76200" y="6781800"/>
            <a:ext cx="76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8001000" y="67818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V="1">
            <a:off x="8915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8915400" y="640080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9352" name="Text Box 120"/>
          <p:cNvSpPr txBox="1">
            <a:spLocks noChangeArrowheads="1"/>
          </p:cNvSpPr>
          <p:nvPr/>
        </p:nvSpPr>
        <p:spPr bwMode="auto">
          <a:xfrm>
            <a:off x="212725" y="6096000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Time: 7</a:t>
            </a:r>
          </a:p>
        </p:txBody>
      </p:sp>
    </p:spTree>
    <p:extLst>
      <p:ext uri="{BB962C8B-B14F-4D97-AF65-F5344CB8AC3E}">
        <p14:creationId xmlns:p14="http://schemas.microsoft.com/office/powerpoint/2010/main" val="122920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282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283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285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401286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401287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401288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401289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401290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01291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401292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401293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401294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295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296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297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401298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401299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401300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01301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401302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3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4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5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6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7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8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9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0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1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2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3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4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5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6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7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8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9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0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1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2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3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4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401325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6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7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8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9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0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1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2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3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4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5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6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8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9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40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45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46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49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01350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01351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52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54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55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56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57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58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59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60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61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62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63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65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sw</a:t>
            </a:r>
          </a:p>
        </p:txBody>
      </p:sp>
      <p:sp>
        <p:nvSpPr>
          <p:cNvPr id="2401366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401367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57</a:t>
            </a:r>
          </a:p>
        </p:txBody>
      </p:sp>
      <p:sp>
        <p:nvSpPr>
          <p:cNvPr id="2401368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401369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70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71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72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73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74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75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76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401377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401378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401379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99</a:t>
            </a:r>
          </a:p>
        </p:txBody>
      </p:sp>
      <p:sp>
        <p:nvSpPr>
          <p:cNvPr id="2401380" name="Rectangle 100"/>
          <p:cNvSpPr>
            <a:spLocks noChangeArrowheads="1"/>
          </p:cNvSpPr>
          <p:nvPr/>
        </p:nvSpPr>
        <p:spPr bwMode="invGray">
          <a:xfrm>
            <a:off x="3048000" y="3657600"/>
            <a:ext cx="304800" cy="228600"/>
          </a:xfrm>
          <a:prstGeom prst="rect">
            <a:avLst/>
          </a:prstGeom>
          <a:solidFill>
            <a:srgbClr val="00CC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401381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401382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401383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401384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401385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401386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401387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401388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401389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401390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401391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401392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401393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22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94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22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95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01396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401397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401398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309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No more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instructions</a:t>
            </a:r>
          </a:p>
        </p:txBody>
      </p:sp>
      <p:sp>
        <p:nvSpPr>
          <p:cNvPr id="2401399" name="Text Box 119"/>
          <p:cNvSpPr txBox="1">
            <a:spLocks noChangeArrowheads="1"/>
          </p:cNvSpPr>
          <p:nvPr/>
        </p:nvSpPr>
        <p:spPr bwMode="auto">
          <a:xfrm>
            <a:off x="152400" y="545068"/>
            <a:ext cx="94937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sw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7 12(3)         </a:t>
            </a:r>
            <a:r>
              <a:rPr lang="en-US" b="1" dirty="0" smtClean="0">
                <a:solidFill>
                  <a:schemeClr val="bg1"/>
                </a:solidFill>
              </a:rPr>
              <a:t>      add  5 2 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01401" name="Rectangle 121"/>
          <p:cNvSpPr>
            <a:spLocks noChangeArrowheads="1"/>
          </p:cNvSpPr>
          <p:nvPr/>
        </p:nvSpPr>
        <p:spPr bwMode="auto">
          <a:xfrm>
            <a:off x="7010400" y="3429000"/>
            <a:ext cx="304800" cy="228600"/>
          </a:xfrm>
          <a:prstGeom prst="rect">
            <a:avLst/>
          </a:prstGeom>
          <a:solidFill>
            <a:srgbClr val="00CC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401402" name="Text Box 122"/>
          <p:cNvSpPr txBox="1">
            <a:spLocks noChangeArrowheads="1"/>
          </p:cNvSpPr>
          <p:nvPr/>
        </p:nvSpPr>
        <p:spPr bwMode="auto">
          <a:xfrm>
            <a:off x="6273800" y="34671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57</a:t>
            </a:r>
          </a:p>
        </p:txBody>
      </p:sp>
      <p:sp>
        <p:nvSpPr>
          <p:cNvPr id="2401403" name="Text Box 123"/>
          <p:cNvSpPr txBox="1">
            <a:spLocks noChangeArrowheads="1"/>
          </p:cNvSpPr>
          <p:nvPr/>
        </p:nvSpPr>
        <p:spPr bwMode="auto">
          <a:xfrm>
            <a:off x="6286500" y="438785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401404" name="Text Box 124"/>
          <p:cNvSpPr txBox="1">
            <a:spLocks noChangeArrowheads="1"/>
          </p:cNvSpPr>
          <p:nvPr/>
        </p:nvSpPr>
        <p:spPr bwMode="auto">
          <a:xfrm>
            <a:off x="8159750" y="27305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401405" name="Text Box 125"/>
          <p:cNvSpPr txBox="1">
            <a:spLocks noChangeArrowheads="1"/>
          </p:cNvSpPr>
          <p:nvPr/>
        </p:nvSpPr>
        <p:spPr bwMode="auto">
          <a:xfrm>
            <a:off x="8223250" y="491490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401406" name="Rectangle 126"/>
          <p:cNvSpPr>
            <a:spLocks noChangeArrowheads="1"/>
          </p:cNvSpPr>
          <p:nvPr/>
        </p:nvSpPr>
        <p:spPr bwMode="auto">
          <a:xfrm>
            <a:off x="0" y="6672263"/>
            <a:ext cx="16875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1000">
                <a:solidFill>
                  <a:schemeClr val="bg1"/>
                </a:solidFill>
              </a:rPr>
              <a:t>Slides thanks to Sally McKee</a:t>
            </a:r>
          </a:p>
        </p:txBody>
      </p:sp>
      <p:sp>
        <p:nvSpPr>
          <p:cNvPr id="127" name="TextBox 126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8" name="TextBox 127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9" name="TextBox 128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30" name="TextBox 129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31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2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3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5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6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9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140" name="Straight Connector 139"/>
          <p:cNvCxnSpPr/>
          <p:nvPr/>
        </p:nvCxnSpPr>
        <p:spPr>
          <a:xfrm flipV="1">
            <a:off x="8382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838200" y="64008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V="1">
            <a:off x="17526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1752600" y="6781800"/>
            <a:ext cx="1066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2819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2819400" y="6400800"/>
            <a:ext cx="1143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3962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3962400" y="6781800"/>
            <a:ext cx="108430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V="1">
            <a:off x="50292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5029200" y="6400800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V="1">
            <a:off x="60198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6019800" y="6781800"/>
            <a:ext cx="1021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7010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7010400" y="6400800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V="1">
            <a:off x="80010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76200" y="6781800"/>
            <a:ext cx="76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8001000" y="67818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8915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8915400" y="640080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1400" name="Text Box 120"/>
          <p:cNvSpPr txBox="1">
            <a:spLocks noChangeArrowheads="1"/>
          </p:cNvSpPr>
          <p:nvPr/>
        </p:nvSpPr>
        <p:spPr bwMode="auto">
          <a:xfrm>
            <a:off x="212725" y="6096000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Time: 8</a:t>
            </a:r>
          </a:p>
        </p:txBody>
      </p:sp>
    </p:spTree>
    <p:extLst>
      <p:ext uri="{BB962C8B-B14F-4D97-AF65-F5344CB8AC3E}">
        <p14:creationId xmlns:p14="http://schemas.microsoft.com/office/powerpoint/2010/main" val="38467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330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31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33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403334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403335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403336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403337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403338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03339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403340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403341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403342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43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44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45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403346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403347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403348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03349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403350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1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2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3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4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5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6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7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8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9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0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1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2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3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4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5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6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7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8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9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0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1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2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403373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4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5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6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7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8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9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0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1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2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3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4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6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7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8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93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94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97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03398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03399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00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2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3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4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5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6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7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8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9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0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1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3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4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5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6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7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18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19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20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21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22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23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24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403425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403426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403427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99</a:t>
            </a:r>
          </a:p>
        </p:txBody>
      </p:sp>
      <p:sp>
        <p:nvSpPr>
          <p:cNvPr id="2403428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403429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403430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403431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403432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403433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403434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403435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403436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403437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403438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403439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403440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403441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22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42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22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43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31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Bits 21-23</a:t>
            </a:r>
          </a:p>
        </p:txBody>
      </p:sp>
      <p:sp>
        <p:nvSpPr>
          <p:cNvPr id="2403444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403445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403446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309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No more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instructions</a:t>
            </a:r>
          </a:p>
        </p:txBody>
      </p:sp>
      <p:sp>
        <p:nvSpPr>
          <p:cNvPr id="2403447" name="Text Box 119"/>
          <p:cNvSpPr txBox="1">
            <a:spLocks noChangeArrowheads="1"/>
          </p:cNvSpPr>
          <p:nvPr/>
        </p:nvSpPr>
        <p:spPr bwMode="auto">
          <a:xfrm>
            <a:off x="152400" y="545068"/>
            <a:ext cx="92052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</a:t>
            </a:r>
            <a:r>
              <a:rPr lang="en-US" b="1" dirty="0" err="1" smtClean="0">
                <a:solidFill>
                  <a:schemeClr val="bg1"/>
                </a:solidFill>
              </a:rPr>
              <a:t>sw</a:t>
            </a:r>
            <a:r>
              <a:rPr lang="en-US" b="1" dirty="0" smtClean="0">
                <a:solidFill>
                  <a:schemeClr val="bg1"/>
                </a:solidFill>
              </a:rPr>
              <a:t> 7 12(3)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2" name="TextBox 121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3" name="TextBox 122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4" name="TextBox 123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25" name="TextBox 124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21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6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7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8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9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1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2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3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134" name="Straight Connector 133"/>
          <p:cNvCxnSpPr/>
          <p:nvPr/>
        </p:nvCxnSpPr>
        <p:spPr>
          <a:xfrm flipV="1">
            <a:off x="8382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838200" y="64008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17526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1752600" y="6781800"/>
            <a:ext cx="1066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2819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2819400" y="6400800"/>
            <a:ext cx="1143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V="1">
            <a:off x="3962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3962400" y="6781800"/>
            <a:ext cx="108430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V="1">
            <a:off x="50292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5029200" y="6400800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0198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6019800" y="6781800"/>
            <a:ext cx="1021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7010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7010400" y="6400800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V="1">
            <a:off x="80010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76200" y="6781800"/>
            <a:ext cx="76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8001000" y="67818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V="1">
            <a:off x="8915400" y="64008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8915400" y="640080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3448" name="Text Box 120"/>
          <p:cNvSpPr txBox="1">
            <a:spLocks noChangeArrowheads="1"/>
          </p:cNvSpPr>
          <p:nvPr/>
        </p:nvSpPr>
        <p:spPr bwMode="auto">
          <a:xfrm>
            <a:off x="212725" y="6096000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9</a:t>
            </a:r>
          </a:p>
        </p:txBody>
      </p:sp>
    </p:spTree>
    <p:extLst>
      <p:ext uri="{BB962C8B-B14F-4D97-AF65-F5344CB8AC3E}">
        <p14:creationId xmlns:p14="http://schemas.microsoft.com/office/powerpoint/2010/main" val="2580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4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Takeaway</a:t>
            </a:r>
            <a:endParaRPr lang="en-GB" dirty="0"/>
          </a:p>
        </p:txBody>
      </p:sp>
      <p:sp>
        <p:nvSpPr>
          <p:cNvPr id="24074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Pipelining is a powerful technique to mask latencies and increase throughput</a:t>
            </a:r>
          </a:p>
          <a:p>
            <a:pPr lvl="1"/>
            <a:r>
              <a:rPr lang="en-GB" dirty="0" smtClean="0"/>
              <a:t>Logically, instructions execute one at a time</a:t>
            </a:r>
          </a:p>
          <a:p>
            <a:pPr lvl="1"/>
            <a:r>
              <a:rPr lang="en-GB" dirty="0" smtClean="0"/>
              <a:t>Physically, instructions execute in parallel</a:t>
            </a:r>
          </a:p>
          <a:p>
            <a:pPr lvl="2"/>
            <a:r>
              <a:rPr lang="en-GB" dirty="0" smtClean="0">
                <a:solidFill>
                  <a:schemeClr val="accent1"/>
                </a:solidFill>
              </a:rPr>
              <a:t>Instruction level parallelism</a:t>
            </a:r>
          </a:p>
          <a:p>
            <a:endParaRPr lang="en-GB" dirty="0" smtClean="0"/>
          </a:p>
          <a:p>
            <a:r>
              <a:rPr lang="en-GB" dirty="0" smtClean="0"/>
              <a:t>Abstraction promotes decoupling</a:t>
            </a:r>
          </a:p>
          <a:p>
            <a:pPr lvl="1"/>
            <a:r>
              <a:rPr lang="en-GB" dirty="0" smtClean="0"/>
              <a:t>Interface (ISA) vs. implementation (Pipeline)</a:t>
            </a:r>
          </a:p>
        </p:txBody>
      </p:sp>
    </p:spTree>
    <p:extLst>
      <p:ext uri="{BB962C8B-B14F-4D97-AF65-F5344CB8AC3E}">
        <p14:creationId xmlns:p14="http://schemas.microsoft.com/office/powerpoint/2010/main" val="26473806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about </a:t>
            </a:r>
            <a:r>
              <a:rPr lang="en-US" dirty="0" smtClean="0">
                <a:solidFill>
                  <a:schemeClr val="accent1"/>
                </a:solidFill>
              </a:rPr>
              <a:t>data dependencies </a:t>
            </a:r>
            <a:r>
              <a:rPr lang="en-US" dirty="0" smtClean="0"/>
              <a:t>(also known as a </a:t>
            </a:r>
            <a:r>
              <a:rPr lang="en-US" dirty="0" smtClean="0">
                <a:solidFill>
                  <a:schemeClr val="accent1"/>
                </a:solidFill>
              </a:rPr>
              <a:t>data hazard </a:t>
            </a:r>
            <a:r>
              <a:rPr lang="en-US" dirty="0" smtClean="0"/>
              <a:t>in a pipelined processor)?</a:t>
            </a:r>
          </a:p>
          <a:p>
            <a:r>
              <a:rPr lang="en-US" dirty="0" smtClean="0"/>
              <a:t>i.e. add r3, r1, r2</a:t>
            </a:r>
          </a:p>
          <a:p>
            <a:r>
              <a:rPr lang="en-US" dirty="0"/>
              <a:t> </a:t>
            </a:r>
            <a:r>
              <a:rPr lang="en-US" dirty="0" smtClean="0"/>
              <a:t>     sub r5, r3, r4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24000" y="1828800"/>
            <a:ext cx="533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81200" y="2438400"/>
            <a:ext cx="533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4" idx="5"/>
            <a:endCxn id="5" idx="0"/>
          </p:cNvCxnSpPr>
          <p:nvPr/>
        </p:nvCxnSpPr>
        <p:spPr>
          <a:xfrm>
            <a:off x="1979285" y="2219045"/>
            <a:ext cx="268615" cy="21935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36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Hazards</a:t>
            </a:r>
            <a:endParaRPr lang="en-US" dirty="0"/>
          </a:p>
        </p:txBody>
      </p:sp>
      <p:sp>
        <p:nvSpPr>
          <p:cNvPr id="24340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76200" y="609600"/>
            <a:ext cx="9067800" cy="6324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Data Hazards</a:t>
            </a:r>
          </a:p>
          <a:p>
            <a:pPr lvl="1"/>
            <a:r>
              <a:rPr lang="en-US" dirty="0" smtClean="0"/>
              <a:t>register file reads occur in stage 2 (ID) </a:t>
            </a:r>
          </a:p>
          <a:p>
            <a:pPr lvl="1"/>
            <a:r>
              <a:rPr lang="en-US" dirty="0" smtClean="0"/>
              <a:t>register file writes occur in stage 5 (WB)</a:t>
            </a:r>
          </a:p>
          <a:p>
            <a:pPr lvl="1"/>
            <a:r>
              <a:rPr lang="en-US" dirty="0" smtClean="0"/>
              <a:t>next instructions may read values about to be written</a:t>
            </a:r>
          </a:p>
        </p:txBody>
      </p:sp>
      <p:sp>
        <p:nvSpPr>
          <p:cNvPr id="5" name="Rounded Rectangular Callout 4" hidden="1"/>
          <p:cNvSpPr/>
          <p:nvPr>
            <p:custDataLst>
              <p:tags r:id="rId3"/>
            </p:custDataLst>
          </p:nvPr>
        </p:nvSpPr>
        <p:spPr>
          <a:xfrm>
            <a:off x="2895600" y="3657600"/>
            <a:ext cx="2590800" cy="6858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“earlier” = started earlier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</a:rPr>
              <a:t>= stage right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Rounded Rectangular Callout 5" hidden="1"/>
          <p:cNvSpPr/>
          <p:nvPr>
            <p:custDataLst>
              <p:tags r:id="rId4"/>
            </p:custDataLst>
          </p:nvPr>
        </p:nvSpPr>
        <p:spPr>
          <a:xfrm>
            <a:off x="6324600" y="3581400"/>
            <a:ext cx="1752600" cy="3810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stage left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Rectangle 6" hidden="1"/>
          <p:cNvSpPr/>
          <p:nvPr>
            <p:custDataLst>
              <p:tags r:id="rId5"/>
            </p:custDataLst>
          </p:nvPr>
        </p:nvSpPr>
        <p:spPr>
          <a:xfrm>
            <a:off x="2362200" y="31242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solidFill>
                  <a:schemeClr val="accent4"/>
                </a:solidFill>
              </a:rPr>
              <a:t>destination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earlier instruction == source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current</a:t>
            </a:r>
          </a:p>
        </p:txBody>
      </p:sp>
    </p:spTree>
    <p:extLst>
      <p:ext uri="{BB962C8B-B14F-4D97-AF65-F5344CB8AC3E}">
        <p14:creationId xmlns:p14="http://schemas.microsoft.com/office/powerpoint/2010/main" val="313195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0" name="Straight Connector 289"/>
          <p:cNvCxnSpPr/>
          <p:nvPr>
            <p:custDataLst>
              <p:tags r:id="rId1"/>
            </p:custDataLst>
          </p:nvPr>
        </p:nvCxnSpPr>
        <p:spPr>
          <a:xfrm rot="16200000" flipH="1">
            <a:off x="457200" y="3886199"/>
            <a:ext cx="5105400" cy="76200"/>
          </a:xfrm>
          <a:prstGeom prst="line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>
            <p:custDataLst>
              <p:tags r:id="rId2"/>
            </p:custDataLst>
          </p:nvPr>
        </p:nvCxnSpPr>
        <p:spPr>
          <a:xfrm rot="16200000" flipH="1">
            <a:off x="1142999" y="3886200"/>
            <a:ext cx="5105400" cy="76200"/>
          </a:xfrm>
          <a:prstGeom prst="line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>
            <p:custDataLst>
              <p:tags r:id="rId3"/>
            </p:custDataLst>
          </p:nvPr>
        </p:nvCxnSpPr>
        <p:spPr>
          <a:xfrm rot="16200000" flipH="1">
            <a:off x="1828800" y="3886199"/>
            <a:ext cx="5105400" cy="76200"/>
          </a:xfrm>
          <a:prstGeom prst="line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>
            <p:custDataLst>
              <p:tags r:id="rId4"/>
            </p:custDataLst>
          </p:nvPr>
        </p:nvCxnSpPr>
        <p:spPr>
          <a:xfrm rot="16200000" flipH="1">
            <a:off x="2514600" y="3886200"/>
            <a:ext cx="5105400" cy="76200"/>
          </a:xfrm>
          <a:prstGeom prst="line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>
            <p:custDataLst>
              <p:tags r:id="rId5"/>
            </p:custDataLst>
          </p:nvPr>
        </p:nvCxnSpPr>
        <p:spPr>
          <a:xfrm rot="16200000" flipH="1">
            <a:off x="3200400" y="3886200"/>
            <a:ext cx="5105400" cy="76200"/>
          </a:xfrm>
          <a:prstGeom prst="line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>
            <p:custDataLst>
              <p:tags r:id="rId6"/>
            </p:custDataLst>
          </p:nvPr>
        </p:nvCxnSpPr>
        <p:spPr>
          <a:xfrm rot="16200000" flipH="1">
            <a:off x="3886200" y="3886201"/>
            <a:ext cx="5105400" cy="76200"/>
          </a:xfrm>
          <a:prstGeom prst="line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>
            <p:custDataLst>
              <p:tags r:id="rId7"/>
            </p:custDataLst>
          </p:nvPr>
        </p:nvCxnSpPr>
        <p:spPr>
          <a:xfrm rot="16200000" flipH="1">
            <a:off x="4572000" y="3886200"/>
            <a:ext cx="5105400" cy="76200"/>
          </a:xfrm>
          <a:prstGeom prst="line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>
            <p:custDataLst>
              <p:tags r:id="rId8"/>
            </p:custDataLst>
          </p:nvPr>
        </p:nvCxnSpPr>
        <p:spPr>
          <a:xfrm rot="16200000" flipH="1">
            <a:off x="5257800" y="3886201"/>
            <a:ext cx="5105400" cy="76200"/>
          </a:xfrm>
          <a:prstGeom prst="line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Hazards: Broken Example</a:t>
            </a:r>
            <a:endParaRPr lang="en-US" dirty="0"/>
          </a:p>
        </p:txBody>
      </p:sp>
      <p:sp>
        <p:nvSpPr>
          <p:cNvPr id="57" name="Freeform 26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3846513" y="1600199"/>
            <a:ext cx="338138" cy="763588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71" y="240"/>
              </a:cxn>
              <a:cxn ang="0">
                <a:pos x="0" y="160"/>
              </a:cxn>
              <a:cxn ang="0">
                <a:pos x="0" y="0"/>
              </a:cxn>
              <a:cxn ang="0">
                <a:pos x="212" y="160"/>
              </a:cxn>
              <a:cxn ang="0">
                <a:pos x="212" y="320"/>
              </a:cxn>
              <a:cxn ang="0">
                <a:pos x="0" y="480"/>
              </a:cxn>
              <a:cxn ang="0">
                <a:pos x="0" y="320"/>
              </a:cxn>
            </a:cxnLst>
            <a:rect l="0" t="0" r="r" b="b"/>
            <a:pathLst>
              <a:path w="213" h="481">
                <a:moveTo>
                  <a:pt x="0" y="320"/>
                </a:moveTo>
                <a:lnTo>
                  <a:pt x="71" y="240"/>
                </a:lnTo>
                <a:lnTo>
                  <a:pt x="0" y="160"/>
                </a:lnTo>
                <a:lnTo>
                  <a:pt x="0" y="0"/>
                </a:lnTo>
                <a:lnTo>
                  <a:pt x="212" y="160"/>
                </a:lnTo>
                <a:lnTo>
                  <a:pt x="212" y="320"/>
                </a:lnTo>
                <a:lnTo>
                  <a:pt x="0" y="480"/>
                </a:lnTo>
                <a:lnTo>
                  <a:pt x="0" y="320"/>
                </a:lnTo>
              </a:path>
            </a:pathLst>
          </a:custGeom>
          <a:noFill/>
          <a:ln w="254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0"/>
          <a:lstStyle/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8" name="Group 28"/>
          <p:cNvGrpSpPr>
            <a:grpSpLocks/>
          </p:cNvGrpSpPr>
          <p:nvPr/>
        </p:nvGrpSpPr>
        <p:grpSpPr bwMode="auto">
          <a:xfrm>
            <a:off x="2362200" y="1752599"/>
            <a:ext cx="554038" cy="458788"/>
            <a:chOff x="1282" y="1509"/>
            <a:chExt cx="349" cy="289"/>
          </a:xfrm>
        </p:grpSpPr>
        <p:sp>
          <p:nvSpPr>
            <p:cNvPr id="53" name="Rectangle 29"/>
            <p:cNvSpPr>
              <a:spLocks noChangeArrowheads="1"/>
            </p:cNvSpPr>
            <p:nvPr>
              <p:custDataLst>
                <p:tags r:id="rId149"/>
              </p:custDataLst>
            </p:nvPr>
          </p:nvSpPr>
          <p:spPr bwMode="auto">
            <a:xfrm>
              <a:off x="1282" y="1511"/>
              <a:ext cx="33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latin typeface="Calibri"/>
                </a:rPr>
                <a:t>IF</a:t>
              </a:r>
              <a:endParaRPr lang="en-US" sz="20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54" name="Group 30"/>
            <p:cNvGrpSpPr>
              <a:grpSpLocks/>
            </p:cNvGrpSpPr>
            <p:nvPr/>
          </p:nvGrpSpPr>
          <p:grpSpPr bwMode="auto">
            <a:xfrm>
              <a:off x="1291" y="1509"/>
              <a:ext cx="340" cy="289"/>
              <a:chOff x="1291" y="1509"/>
              <a:chExt cx="340" cy="289"/>
            </a:xfrm>
          </p:grpSpPr>
          <p:sp>
            <p:nvSpPr>
              <p:cNvPr id="55" name="Freeform 31"/>
              <p:cNvSpPr>
                <a:spLocks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1291" y="1509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32"/>
              <p:cNvSpPr>
                <a:spLocks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1460" y="1509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" name="Rectangle 3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76575" y="1763712"/>
            <a:ext cx="504825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Calibri"/>
              </a:rPr>
              <a:t>ID</a:t>
            </a:r>
            <a:endParaRPr lang="en-US" sz="2000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30" name="Group 34"/>
          <p:cNvGrpSpPr>
            <a:grpSpLocks/>
          </p:cNvGrpSpPr>
          <p:nvPr/>
        </p:nvGrpSpPr>
        <p:grpSpPr bwMode="auto">
          <a:xfrm>
            <a:off x="3106738" y="1752599"/>
            <a:ext cx="469900" cy="458788"/>
            <a:chOff x="1751" y="1509"/>
            <a:chExt cx="296" cy="289"/>
          </a:xfrm>
        </p:grpSpPr>
        <p:sp>
          <p:nvSpPr>
            <p:cNvPr id="51" name="Freeform 35"/>
            <p:cNvSpPr>
              <a:spLocks/>
            </p:cNvSpPr>
            <p:nvPr>
              <p:custDataLst>
                <p:tags r:id="rId147"/>
              </p:custDataLst>
            </p:nvPr>
          </p:nvSpPr>
          <p:spPr bwMode="auto">
            <a:xfrm>
              <a:off x="1751" y="1509"/>
              <a:ext cx="149" cy="289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8" y="288"/>
                </a:cxn>
              </a:cxnLst>
              <a:rect l="0" t="0" r="r" b="b"/>
              <a:pathLst>
                <a:path w="149" h="289">
                  <a:moveTo>
                    <a:pt x="148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8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36"/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1899" y="1509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Line 3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924175" y="1981199"/>
            <a:ext cx="18415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Freeform 3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3032125" y="1828799"/>
            <a:ext cx="76200" cy="153988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0" y="0"/>
              </a:cxn>
              <a:cxn ang="0">
                <a:pos x="47" y="0"/>
              </a:cxn>
              <a:cxn ang="0">
                <a:pos x="47" y="0"/>
              </a:cxn>
            </a:cxnLst>
            <a:rect l="0" t="0" r="r" b="b"/>
            <a:pathLst>
              <a:path w="48" h="97">
                <a:moveTo>
                  <a:pt x="0" y="96"/>
                </a:moveTo>
                <a:lnTo>
                  <a:pt x="0" y="0"/>
                </a:lnTo>
                <a:lnTo>
                  <a:pt x="47" y="0"/>
                </a:lnTo>
                <a:lnTo>
                  <a:pt x="47" y="0"/>
                </a:lnTo>
              </a:path>
            </a:pathLst>
          </a:custGeom>
          <a:noFill/>
          <a:ln w="254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3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584575" y="1828799"/>
            <a:ext cx="24923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4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495801" y="1752599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1600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35" name="Group 41"/>
          <p:cNvGrpSpPr>
            <a:grpSpLocks/>
          </p:cNvGrpSpPr>
          <p:nvPr/>
        </p:nvGrpSpPr>
        <p:grpSpPr bwMode="auto">
          <a:xfrm>
            <a:off x="4454526" y="1752599"/>
            <a:ext cx="515938" cy="458788"/>
            <a:chOff x="2600" y="1509"/>
            <a:chExt cx="325" cy="289"/>
          </a:xfrm>
        </p:grpSpPr>
        <p:sp>
          <p:nvSpPr>
            <p:cNvPr id="49" name="Freeform 42"/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2600" y="1509"/>
              <a:ext cx="162" cy="289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61" y="288"/>
                </a:cxn>
              </a:cxnLst>
              <a:rect l="0" t="0" r="r" b="b"/>
              <a:pathLst>
                <a:path w="162" h="289">
                  <a:moveTo>
                    <a:pt x="16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61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2761" y="1509"/>
              <a:ext cx="164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" y="0"/>
                </a:cxn>
                <a:cxn ang="0">
                  <a:pos x="163" y="288"/>
                </a:cxn>
                <a:cxn ang="0">
                  <a:pos x="0" y="288"/>
                </a:cxn>
              </a:cxnLst>
              <a:rect l="0" t="0" r="r" b="b"/>
              <a:pathLst>
                <a:path w="164" h="289">
                  <a:moveTo>
                    <a:pt x="0" y="0"/>
                  </a:moveTo>
                  <a:lnTo>
                    <a:pt x="163" y="0"/>
                  </a:lnTo>
                  <a:lnTo>
                    <a:pt x="163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Rectangle 4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1" y="1752599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Calibri"/>
              </a:rPr>
              <a:t>WB</a:t>
            </a:r>
            <a:endParaRPr lang="en-US" sz="2000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37" name="Group 45"/>
          <p:cNvGrpSpPr>
            <a:grpSpLocks/>
          </p:cNvGrpSpPr>
          <p:nvPr/>
        </p:nvGrpSpPr>
        <p:grpSpPr bwMode="auto">
          <a:xfrm>
            <a:off x="5197476" y="1752599"/>
            <a:ext cx="450850" cy="458788"/>
            <a:chOff x="3068" y="1509"/>
            <a:chExt cx="284" cy="289"/>
          </a:xfrm>
        </p:grpSpPr>
        <p:sp>
          <p:nvSpPr>
            <p:cNvPr id="47" name="Freeform 46"/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>
              <a:off x="3068" y="1509"/>
              <a:ext cx="142" cy="289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1" y="288"/>
                </a:cxn>
              </a:cxnLst>
              <a:rect l="0" t="0" r="r" b="b"/>
              <a:pathLst>
                <a:path w="142" h="289">
                  <a:moveTo>
                    <a:pt x="14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1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3209" y="1509"/>
              <a:ext cx="143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0"/>
                </a:cxn>
                <a:cxn ang="0">
                  <a:pos x="142" y="288"/>
                </a:cxn>
                <a:cxn ang="0">
                  <a:pos x="0" y="288"/>
                </a:cxn>
              </a:cxnLst>
              <a:rect l="0" t="0" r="r" b="b"/>
              <a:pathLst>
                <a:path w="143" h="289">
                  <a:moveTo>
                    <a:pt x="0" y="0"/>
                  </a:moveTo>
                  <a:lnTo>
                    <a:pt x="142" y="0"/>
                  </a:lnTo>
                  <a:lnTo>
                    <a:pt x="142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Line 4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964113" y="1981199"/>
            <a:ext cx="22066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195763" y="1981199"/>
            <a:ext cx="24606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5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584575" y="2133599"/>
            <a:ext cx="24923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5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717925" y="2133599"/>
            <a:ext cx="0" cy="304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ine 5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717925" y="2438399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5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251326" y="1981199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5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4378326" y="1981199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5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378326" y="2362199"/>
            <a:ext cx="685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Line 5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064126" y="1981199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" name="Freeform 26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4540205" y="2590799"/>
            <a:ext cx="338138" cy="763588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71" y="240"/>
              </a:cxn>
              <a:cxn ang="0">
                <a:pos x="0" y="160"/>
              </a:cxn>
              <a:cxn ang="0">
                <a:pos x="0" y="0"/>
              </a:cxn>
              <a:cxn ang="0">
                <a:pos x="212" y="160"/>
              </a:cxn>
              <a:cxn ang="0">
                <a:pos x="212" y="320"/>
              </a:cxn>
              <a:cxn ang="0">
                <a:pos x="0" y="480"/>
              </a:cxn>
              <a:cxn ang="0">
                <a:pos x="0" y="320"/>
              </a:cxn>
            </a:cxnLst>
            <a:rect l="0" t="0" r="r" b="b"/>
            <a:pathLst>
              <a:path w="213" h="481">
                <a:moveTo>
                  <a:pt x="0" y="320"/>
                </a:moveTo>
                <a:lnTo>
                  <a:pt x="71" y="240"/>
                </a:lnTo>
                <a:lnTo>
                  <a:pt x="0" y="160"/>
                </a:lnTo>
                <a:lnTo>
                  <a:pt x="0" y="0"/>
                </a:lnTo>
                <a:lnTo>
                  <a:pt x="212" y="160"/>
                </a:lnTo>
                <a:lnTo>
                  <a:pt x="212" y="320"/>
                </a:lnTo>
                <a:lnTo>
                  <a:pt x="0" y="480"/>
                </a:lnTo>
                <a:lnTo>
                  <a:pt x="0" y="320"/>
                </a:lnTo>
              </a:path>
            </a:pathLst>
          </a:custGeom>
          <a:noFill/>
          <a:ln w="254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63" name="Group 28"/>
          <p:cNvGrpSpPr>
            <a:grpSpLocks/>
          </p:cNvGrpSpPr>
          <p:nvPr/>
        </p:nvGrpSpPr>
        <p:grpSpPr bwMode="auto">
          <a:xfrm>
            <a:off x="3055892" y="2743199"/>
            <a:ext cx="554038" cy="458788"/>
            <a:chOff x="1282" y="1509"/>
            <a:chExt cx="349" cy="289"/>
          </a:xfrm>
        </p:grpSpPr>
        <p:sp>
          <p:nvSpPr>
            <p:cNvPr id="188" name="Rectangle 29"/>
            <p:cNvSpPr>
              <a:spLocks noChangeArrowheads="1"/>
            </p:cNvSpPr>
            <p:nvPr>
              <p:custDataLst>
                <p:tags r:id="rId140"/>
              </p:custDataLst>
            </p:nvPr>
          </p:nvSpPr>
          <p:spPr bwMode="auto">
            <a:xfrm>
              <a:off x="1282" y="1511"/>
              <a:ext cx="33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  <a:latin typeface="Calibri"/>
                </a:rPr>
                <a:t>IF</a:t>
              </a:r>
              <a:endParaRPr lang="en-US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189" name="Group 30"/>
            <p:cNvGrpSpPr>
              <a:grpSpLocks/>
            </p:cNvGrpSpPr>
            <p:nvPr/>
          </p:nvGrpSpPr>
          <p:grpSpPr bwMode="auto">
            <a:xfrm>
              <a:off x="1291" y="1509"/>
              <a:ext cx="340" cy="289"/>
              <a:chOff x="1291" y="1509"/>
              <a:chExt cx="340" cy="289"/>
            </a:xfrm>
          </p:grpSpPr>
          <p:sp>
            <p:nvSpPr>
              <p:cNvPr id="190" name="Freeform 31"/>
              <p:cNvSpPr>
                <a:spLocks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1291" y="1509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32"/>
              <p:cNvSpPr>
                <a:spLocks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1460" y="1509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4" name="Rectangle 3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770267" y="2754312"/>
            <a:ext cx="504825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Calibri"/>
              </a:rPr>
              <a:t>ID</a:t>
            </a:r>
            <a:endParaRPr lang="en-US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5" name="Group 34"/>
          <p:cNvGrpSpPr>
            <a:grpSpLocks/>
          </p:cNvGrpSpPr>
          <p:nvPr/>
        </p:nvGrpSpPr>
        <p:grpSpPr bwMode="auto">
          <a:xfrm>
            <a:off x="3800430" y="2743199"/>
            <a:ext cx="469900" cy="458788"/>
            <a:chOff x="1751" y="1509"/>
            <a:chExt cx="296" cy="289"/>
          </a:xfrm>
        </p:grpSpPr>
        <p:sp>
          <p:nvSpPr>
            <p:cNvPr id="186" name="Freeform 35"/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1751" y="1509"/>
              <a:ext cx="149" cy="289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8" y="288"/>
                </a:cxn>
              </a:cxnLst>
              <a:rect l="0" t="0" r="r" b="b"/>
              <a:pathLst>
                <a:path w="149" h="289">
                  <a:moveTo>
                    <a:pt x="148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8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36"/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1899" y="1509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6" name="Line 37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617867" y="2971799"/>
            <a:ext cx="18415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" name="Freeform 38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3725817" y="2819399"/>
            <a:ext cx="76200" cy="153988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0" y="0"/>
              </a:cxn>
              <a:cxn ang="0">
                <a:pos x="47" y="0"/>
              </a:cxn>
              <a:cxn ang="0">
                <a:pos x="47" y="0"/>
              </a:cxn>
            </a:cxnLst>
            <a:rect l="0" t="0" r="r" b="b"/>
            <a:pathLst>
              <a:path w="48" h="97">
                <a:moveTo>
                  <a:pt x="0" y="96"/>
                </a:moveTo>
                <a:lnTo>
                  <a:pt x="0" y="0"/>
                </a:lnTo>
                <a:lnTo>
                  <a:pt x="47" y="0"/>
                </a:lnTo>
                <a:lnTo>
                  <a:pt x="47" y="0"/>
                </a:lnTo>
              </a:path>
            </a:pathLst>
          </a:custGeom>
          <a:noFill/>
          <a:ln w="254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" name="Line 3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4278267" y="2819399"/>
            <a:ext cx="24923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" name="Rectangle 40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189493" y="2743199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Calibri"/>
              </a:rPr>
              <a:t>MEM</a:t>
            </a:r>
            <a:endParaRPr lang="en-US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70" name="Group 41"/>
          <p:cNvGrpSpPr>
            <a:grpSpLocks/>
          </p:cNvGrpSpPr>
          <p:nvPr/>
        </p:nvGrpSpPr>
        <p:grpSpPr bwMode="auto">
          <a:xfrm>
            <a:off x="5148218" y="2743199"/>
            <a:ext cx="515938" cy="458788"/>
            <a:chOff x="2600" y="1509"/>
            <a:chExt cx="325" cy="289"/>
          </a:xfrm>
        </p:grpSpPr>
        <p:sp>
          <p:nvSpPr>
            <p:cNvPr id="184" name="Freeform 42"/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2600" y="1509"/>
              <a:ext cx="162" cy="289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61" y="288"/>
                </a:cxn>
              </a:cxnLst>
              <a:rect l="0" t="0" r="r" b="b"/>
              <a:pathLst>
                <a:path w="162" h="289">
                  <a:moveTo>
                    <a:pt x="16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61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43"/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2761" y="1509"/>
              <a:ext cx="164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" y="0"/>
                </a:cxn>
                <a:cxn ang="0">
                  <a:pos x="163" y="288"/>
                </a:cxn>
                <a:cxn ang="0">
                  <a:pos x="0" y="288"/>
                </a:cxn>
              </a:cxnLst>
              <a:rect l="0" t="0" r="r" b="b"/>
              <a:pathLst>
                <a:path w="164" h="289">
                  <a:moveTo>
                    <a:pt x="0" y="0"/>
                  </a:moveTo>
                  <a:lnTo>
                    <a:pt x="163" y="0"/>
                  </a:lnTo>
                  <a:lnTo>
                    <a:pt x="163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1" name="Rectangle 4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875293" y="2743199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Calibri"/>
              </a:rPr>
              <a:t>WB</a:t>
            </a:r>
            <a:endParaRPr lang="en-US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72" name="Group 45"/>
          <p:cNvGrpSpPr>
            <a:grpSpLocks/>
          </p:cNvGrpSpPr>
          <p:nvPr/>
        </p:nvGrpSpPr>
        <p:grpSpPr bwMode="auto">
          <a:xfrm>
            <a:off x="5891168" y="2743199"/>
            <a:ext cx="450850" cy="458788"/>
            <a:chOff x="3068" y="1509"/>
            <a:chExt cx="284" cy="289"/>
          </a:xfrm>
        </p:grpSpPr>
        <p:sp>
          <p:nvSpPr>
            <p:cNvPr id="182" name="Freeform 181"/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3068" y="1509"/>
              <a:ext cx="142" cy="289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1" y="288"/>
                </a:cxn>
              </a:cxnLst>
              <a:rect l="0" t="0" r="r" b="b"/>
              <a:pathLst>
                <a:path w="142" h="289">
                  <a:moveTo>
                    <a:pt x="14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1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82"/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3209" y="1509"/>
              <a:ext cx="143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0"/>
                </a:cxn>
                <a:cxn ang="0">
                  <a:pos x="142" y="288"/>
                </a:cxn>
                <a:cxn ang="0">
                  <a:pos x="0" y="288"/>
                </a:cxn>
              </a:cxnLst>
              <a:rect l="0" t="0" r="r" b="b"/>
              <a:pathLst>
                <a:path w="143" h="289">
                  <a:moveTo>
                    <a:pt x="0" y="0"/>
                  </a:moveTo>
                  <a:lnTo>
                    <a:pt x="142" y="0"/>
                  </a:lnTo>
                  <a:lnTo>
                    <a:pt x="142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3" name="Line 4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657805" y="2971799"/>
            <a:ext cx="22066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Line 4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4889455" y="2971799"/>
            <a:ext cx="24606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Line 50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4278267" y="3124199"/>
            <a:ext cx="24923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Line 5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4411617" y="3124199"/>
            <a:ext cx="0" cy="304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" name="Line 52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4411617" y="3428999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" name="Line 5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4945018" y="2971799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" name="Line 5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5072018" y="2971799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" name="Line 5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5072018" y="3352799"/>
            <a:ext cx="685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" name="Line 56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5757818" y="2971799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3" name="Freeform 26"/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5252949" y="3581399"/>
            <a:ext cx="338138" cy="763588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71" y="240"/>
              </a:cxn>
              <a:cxn ang="0">
                <a:pos x="0" y="160"/>
              </a:cxn>
              <a:cxn ang="0">
                <a:pos x="0" y="0"/>
              </a:cxn>
              <a:cxn ang="0">
                <a:pos x="212" y="160"/>
              </a:cxn>
              <a:cxn ang="0">
                <a:pos x="212" y="320"/>
              </a:cxn>
              <a:cxn ang="0">
                <a:pos x="0" y="480"/>
              </a:cxn>
              <a:cxn ang="0">
                <a:pos x="0" y="320"/>
              </a:cxn>
            </a:cxnLst>
            <a:rect l="0" t="0" r="r" b="b"/>
            <a:pathLst>
              <a:path w="213" h="481">
                <a:moveTo>
                  <a:pt x="0" y="320"/>
                </a:moveTo>
                <a:lnTo>
                  <a:pt x="71" y="240"/>
                </a:lnTo>
                <a:lnTo>
                  <a:pt x="0" y="160"/>
                </a:lnTo>
                <a:lnTo>
                  <a:pt x="0" y="0"/>
                </a:lnTo>
                <a:lnTo>
                  <a:pt x="212" y="160"/>
                </a:lnTo>
                <a:lnTo>
                  <a:pt x="212" y="320"/>
                </a:lnTo>
                <a:lnTo>
                  <a:pt x="0" y="480"/>
                </a:lnTo>
                <a:lnTo>
                  <a:pt x="0" y="320"/>
                </a:lnTo>
              </a:path>
            </a:pathLst>
          </a:custGeom>
          <a:noFill/>
          <a:ln w="254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94" name="Group 28"/>
          <p:cNvGrpSpPr>
            <a:grpSpLocks/>
          </p:cNvGrpSpPr>
          <p:nvPr/>
        </p:nvGrpSpPr>
        <p:grpSpPr bwMode="auto">
          <a:xfrm>
            <a:off x="3768636" y="3733799"/>
            <a:ext cx="554038" cy="458788"/>
            <a:chOff x="1282" y="1509"/>
            <a:chExt cx="349" cy="289"/>
          </a:xfrm>
        </p:grpSpPr>
        <p:sp>
          <p:nvSpPr>
            <p:cNvPr id="219" name="Rectangle 29"/>
            <p:cNvSpPr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1282" y="1511"/>
              <a:ext cx="33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latin typeface="Calibri"/>
                </a:rPr>
                <a:t>IF</a:t>
              </a:r>
              <a:endParaRPr lang="en-US" sz="20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220" name="Group 30"/>
            <p:cNvGrpSpPr>
              <a:grpSpLocks/>
            </p:cNvGrpSpPr>
            <p:nvPr/>
          </p:nvGrpSpPr>
          <p:grpSpPr bwMode="auto">
            <a:xfrm>
              <a:off x="1291" y="1509"/>
              <a:ext cx="340" cy="289"/>
              <a:chOff x="1291" y="1509"/>
              <a:chExt cx="340" cy="289"/>
            </a:xfrm>
          </p:grpSpPr>
          <p:sp>
            <p:nvSpPr>
              <p:cNvPr id="221" name="Freeform 31"/>
              <p:cNvSpPr>
                <a:spLocks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1291" y="1509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32"/>
              <p:cNvSpPr>
                <a:spLocks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1460" y="1509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5" name="Rectangle 33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483011" y="3744912"/>
            <a:ext cx="504825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Calibri"/>
              </a:rPr>
              <a:t>ID</a:t>
            </a:r>
            <a:endParaRPr lang="en-US" sz="2000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96" name="Group 34"/>
          <p:cNvGrpSpPr>
            <a:grpSpLocks/>
          </p:cNvGrpSpPr>
          <p:nvPr/>
        </p:nvGrpSpPr>
        <p:grpSpPr bwMode="auto">
          <a:xfrm>
            <a:off x="4513174" y="3733799"/>
            <a:ext cx="469900" cy="458788"/>
            <a:chOff x="1751" y="1509"/>
            <a:chExt cx="296" cy="289"/>
          </a:xfrm>
        </p:grpSpPr>
        <p:sp>
          <p:nvSpPr>
            <p:cNvPr id="217" name="Freeform 35"/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1751" y="1509"/>
              <a:ext cx="149" cy="289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8" y="288"/>
                </a:cxn>
              </a:cxnLst>
              <a:rect l="0" t="0" r="r" b="b"/>
              <a:pathLst>
                <a:path w="149" h="289">
                  <a:moveTo>
                    <a:pt x="148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8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36"/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1899" y="1509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7" name="Line 37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4330611" y="3962399"/>
            <a:ext cx="18415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" name="Freeform 38"/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4438561" y="3809999"/>
            <a:ext cx="76200" cy="153988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0" y="0"/>
              </a:cxn>
              <a:cxn ang="0">
                <a:pos x="47" y="0"/>
              </a:cxn>
              <a:cxn ang="0">
                <a:pos x="47" y="0"/>
              </a:cxn>
            </a:cxnLst>
            <a:rect l="0" t="0" r="r" b="b"/>
            <a:pathLst>
              <a:path w="48" h="97">
                <a:moveTo>
                  <a:pt x="0" y="96"/>
                </a:moveTo>
                <a:lnTo>
                  <a:pt x="0" y="0"/>
                </a:lnTo>
                <a:lnTo>
                  <a:pt x="47" y="0"/>
                </a:lnTo>
                <a:lnTo>
                  <a:pt x="47" y="0"/>
                </a:lnTo>
              </a:path>
            </a:pathLst>
          </a:custGeom>
          <a:noFill/>
          <a:ln w="254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9" name="Line 39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4991011" y="3809999"/>
            <a:ext cx="24923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" name="Rectangle 40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902237" y="3733799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000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201" name="Group 41"/>
          <p:cNvGrpSpPr>
            <a:grpSpLocks/>
          </p:cNvGrpSpPr>
          <p:nvPr/>
        </p:nvGrpSpPr>
        <p:grpSpPr bwMode="auto">
          <a:xfrm>
            <a:off x="5860962" y="3733799"/>
            <a:ext cx="515938" cy="458788"/>
            <a:chOff x="2600" y="1509"/>
            <a:chExt cx="325" cy="289"/>
          </a:xfrm>
        </p:grpSpPr>
        <p:sp>
          <p:nvSpPr>
            <p:cNvPr id="215" name="Freeform 42"/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2600" y="1509"/>
              <a:ext cx="162" cy="289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61" y="288"/>
                </a:cxn>
              </a:cxnLst>
              <a:rect l="0" t="0" r="r" b="b"/>
              <a:pathLst>
                <a:path w="162" h="289">
                  <a:moveTo>
                    <a:pt x="16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61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43"/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2761" y="1509"/>
              <a:ext cx="164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" y="0"/>
                </a:cxn>
                <a:cxn ang="0">
                  <a:pos x="163" y="288"/>
                </a:cxn>
                <a:cxn ang="0">
                  <a:pos x="0" y="288"/>
                </a:cxn>
              </a:cxnLst>
              <a:rect l="0" t="0" r="r" b="b"/>
              <a:pathLst>
                <a:path w="164" h="289">
                  <a:moveTo>
                    <a:pt x="0" y="0"/>
                  </a:moveTo>
                  <a:lnTo>
                    <a:pt x="163" y="0"/>
                  </a:lnTo>
                  <a:lnTo>
                    <a:pt x="163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2" name="Rectangle 4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588037" y="3733799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Calibri"/>
              </a:rPr>
              <a:t>WB</a:t>
            </a:r>
            <a:endParaRPr lang="en-US" sz="2000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203" name="Group 45"/>
          <p:cNvGrpSpPr>
            <a:grpSpLocks/>
          </p:cNvGrpSpPr>
          <p:nvPr/>
        </p:nvGrpSpPr>
        <p:grpSpPr bwMode="auto">
          <a:xfrm>
            <a:off x="6603912" y="3733799"/>
            <a:ext cx="450850" cy="458788"/>
            <a:chOff x="3068" y="1509"/>
            <a:chExt cx="284" cy="289"/>
          </a:xfrm>
        </p:grpSpPr>
        <p:sp>
          <p:nvSpPr>
            <p:cNvPr id="213" name="Freeform 212"/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3068" y="1509"/>
              <a:ext cx="142" cy="289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1" y="288"/>
                </a:cxn>
              </a:cxnLst>
              <a:rect l="0" t="0" r="r" b="b"/>
              <a:pathLst>
                <a:path w="142" h="289">
                  <a:moveTo>
                    <a:pt x="14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1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213"/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3209" y="1509"/>
              <a:ext cx="143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0"/>
                </a:cxn>
                <a:cxn ang="0">
                  <a:pos x="142" y="288"/>
                </a:cxn>
                <a:cxn ang="0">
                  <a:pos x="0" y="288"/>
                </a:cxn>
              </a:cxnLst>
              <a:rect l="0" t="0" r="r" b="b"/>
              <a:pathLst>
                <a:path w="143" h="289">
                  <a:moveTo>
                    <a:pt x="0" y="0"/>
                  </a:moveTo>
                  <a:lnTo>
                    <a:pt x="142" y="0"/>
                  </a:lnTo>
                  <a:lnTo>
                    <a:pt x="142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" name="Line 48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6370549" y="3962399"/>
            <a:ext cx="22066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" name="Line 49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5602199" y="3962399"/>
            <a:ext cx="24606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" name="Line 50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4991011" y="4114799"/>
            <a:ext cx="24923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" name="Line 51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5124361" y="4114799"/>
            <a:ext cx="0" cy="304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8" name="Line 52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5124361" y="4419599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" name="Line 5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5657762" y="3962399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0" name="Line 54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>
            <a:off x="5784762" y="3962399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1" name="Line 55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5784762" y="4343399"/>
            <a:ext cx="685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2" name="Line 56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6470562" y="3962399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" name="Freeform 26"/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5946640" y="4571999"/>
            <a:ext cx="338138" cy="763588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71" y="240"/>
              </a:cxn>
              <a:cxn ang="0">
                <a:pos x="0" y="160"/>
              </a:cxn>
              <a:cxn ang="0">
                <a:pos x="0" y="0"/>
              </a:cxn>
              <a:cxn ang="0">
                <a:pos x="212" y="160"/>
              </a:cxn>
              <a:cxn ang="0">
                <a:pos x="212" y="320"/>
              </a:cxn>
              <a:cxn ang="0">
                <a:pos x="0" y="480"/>
              </a:cxn>
              <a:cxn ang="0">
                <a:pos x="0" y="320"/>
              </a:cxn>
            </a:cxnLst>
            <a:rect l="0" t="0" r="r" b="b"/>
            <a:pathLst>
              <a:path w="213" h="481">
                <a:moveTo>
                  <a:pt x="0" y="320"/>
                </a:moveTo>
                <a:lnTo>
                  <a:pt x="71" y="240"/>
                </a:lnTo>
                <a:lnTo>
                  <a:pt x="0" y="160"/>
                </a:lnTo>
                <a:lnTo>
                  <a:pt x="0" y="0"/>
                </a:lnTo>
                <a:lnTo>
                  <a:pt x="212" y="160"/>
                </a:lnTo>
                <a:lnTo>
                  <a:pt x="212" y="320"/>
                </a:lnTo>
                <a:lnTo>
                  <a:pt x="0" y="480"/>
                </a:lnTo>
                <a:lnTo>
                  <a:pt x="0" y="320"/>
                </a:lnTo>
              </a:path>
            </a:pathLst>
          </a:custGeom>
          <a:noFill/>
          <a:ln w="254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25" name="Group 28"/>
          <p:cNvGrpSpPr>
            <a:grpSpLocks/>
          </p:cNvGrpSpPr>
          <p:nvPr/>
        </p:nvGrpSpPr>
        <p:grpSpPr bwMode="auto">
          <a:xfrm>
            <a:off x="4495665" y="4724399"/>
            <a:ext cx="563563" cy="458788"/>
            <a:chOff x="1303" y="1509"/>
            <a:chExt cx="355" cy="289"/>
          </a:xfrm>
        </p:grpSpPr>
        <p:sp>
          <p:nvSpPr>
            <p:cNvPr id="250" name="Rectangle 29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1322" y="1511"/>
              <a:ext cx="33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latin typeface="Calibri"/>
                </a:rPr>
                <a:t>IF</a:t>
              </a:r>
              <a:endParaRPr lang="en-US" sz="20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251" name="Group 30"/>
            <p:cNvGrpSpPr>
              <a:grpSpLocks/>
            </p:cNvGrpSpPr>
            <p:nvPr/>
          </p:nvGrpSpPr>
          <p:grpSpPr bwMode="auto">
            <a:xfrm>
              <a:off x="1303" y="1509"/>
              <a:ext cx="340" cy="289"/>
              <a:chOff x="1303" y="1509"/>
              <a:chExt cx="340" cy="289"/>
            </a:xfrm>
          </p:grpSpPr>
          <p:sp>
            <p:nvSpPr>
              <p:cNvPr id="252" name="Freeform 31"/>
              <p:cNvSpPr>
                <a:spLocks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1303" y="1509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32"/>
              <p:cNvSpPr>
                <a:spLocks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1472" y="1509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6" name="Rectangle 33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5176703" y="4735512"/>
            <a:ext cx="504825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Calibri"/>
              </a:rPr>
              <a:t>ID</a:t>
            </a:r>
            <a:endParaRPr lang="en-US" sz="2000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227" name="Group 34"/>
          <p:cNvGrpSpPr>
            <a:grpSpLocks/>
          </p:cNvGrpSpPr>
          <p:nvPr/>
        </p:nvGrpSpPr>
        <p:grpSpPr bwMode="auto">
          <a:xfrm>
            <a:off x="5257665" y="4724399"/>
            <a:ext cx="419100" cy="458788"/>
            <a:chOff x="1783" y="1509"/>
            <a:chExt cx="264" cy="289"/>
          </a:xfrm>
        </p:grpSpPr>
        <p:sp>
          <p:nvSpPr>
            <p:cNvPr id="248" name="Freeform 35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1783" y="1509"/>
              <a:ext cx="149" cy="289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8" y="288"/>
                </a:cxn>
              </a:cxnLst>
              <a:rect l="0" t="0" r="r" b="b"/>
              <a:pathLst>
                <a:path w="149" h="289">
                  <a:moveTo>
                    <a:pt x="148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8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36"/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1899" y="1509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8" name="Line 37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5024303" y="4952999"/>
            <a:ext cx="18415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" name="Freeform 38"/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5132253" y="4800599"/>
            <a:ext cx="76200" cy="153988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0" y="0"/>
              </a:cxn>
              <a:cxn ang="0">
                <a:pos x="47" y="0"/>
              </a:cxn>
              <a:cxn ang="0">
                <a:pos x="47" y="0"/>
              </a:cxn>
            </a:cxnLst>
            <a:rect l="0" t="0" r="r" b="b"/>
            <a:pathLst>
              <a:path w="48" h="97">
                <a:moveTo>
                  <a:pt x="0" y="96"/>
                </a:moveTo>
                <a:lnTo>
                  <a:pt x="0" y="0"/>
                </a:lnTo>
                <a:lnTo>
                  <a:pt x="47" y="0"/>
                </a:lnTo>
                <a:lnTo>
                  <a:pt x="47" y="0"/>
                </a:lnTo>
              </a:path>
            </a:pathLst>
          </a:custGeom>
          <a:noFill/>
          <a:ln w="254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0" name="Line 39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5684703" y="4800599"/>
            <a:ext cx="24923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1" name="Rectangle 40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6595928" y="4724399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000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232" name="Group 41"/>
          <p:cNvGrpSpPr>
            <a:grpSpLocks/>
          </p:cNvGrpSpPr>
          <p:nvPr/>
        </p:nvGrpSpPr>
        <p:grpSpPr bwMode="auto">
          <a:xfrm>
            <a:off x="6554653" y="4724399"/>
            <a:ext cx="515938" cy="458788"/>
            <a:chOff x="2600" y="1509"/>
            <a:chExt cx="325" cy="289"/>
          </a:xfrm>
        </p:grpSpPr>
        <p:sp>
          <p:nvSpPr>
            <p:cNvPr id="246" name="Freeform 42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2600" y="1509"/>
              <a:ext cx="162" cy="289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61" y="288"/>
                </a:cxn>
              </a:cxnLst>
              <a:rect l="0" t="0" r="r" b="b"/>
              <a:pathLst>
                <a:path w="162" h="289">
                  <a:moveTo>
                    <a:pt x="16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61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43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2761" y="1509"/>
              <a:ext cx="164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" y="0"/>
                </a:cxn>
                <a:cxn ang="0">
                  <a:pos x="163" y="288"/>
                </a:cxn>
                <a:cxn ang="0">
                  <a:pos x="0" y="288"/>
                </a:cxn>
              </a:cxnLst>
              <a:rect l="0" t="0" r="r" b="b"/>
              <a:pathLst>
                <a:path w="164" h="289">
                  <a:moveTo>
                    <a:pt x="0" y="0"/>
                  </a:moveTo>
                  <a:lnTo>
                    <a:pt x="163" y="0"/>
                  </a:lnTo>
                  <a:lnTo>
                    <a:pt x="163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3" name="Rectangle 44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7281728" y="4724399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Calibri"/>
              </a:rPr>
              <a:t>WB</a:t>
            </a:r>
            <a:endParaRPr lang="en-US" sz="2000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234" name="Group 45"/>
          <p:cNvGrpSpPr>
            <a:grpSpLocks/>
          </p:cNvGrpSpPr>
          <p:nvPr/>
        </p:nvGrpSpPr>
        <p:grpSpPr bwMode="auto">
          <a:xfrm>
            <a:off x="7297603" y="4724399"/>
            <a:ext cx="450850" cy="458788"/>
            <a:chOff x="3068" y="1509"/>
            <a:chExt cx="284" cy="289"/>
          </a:xfrm>
        </p:grpSpPr>
        <p:sp>
          <p:nvSpPr>
            <p:cNvPr id="244" name="Freeform 243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3068" y="1509"/>
              <a:ext cx="142" cy="289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1" y="288"/>
                </a:cxn>
              </a:cxnLst>
              <a:rect l="0" t="0" r="r" b="b"/>
              <a:pathLst>
                <a:path w="142" h="289">
                  <a:moveTo>
                    <a:pt x="14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1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244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3209" y="1509"/>
              <a:ext cx="143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0"/>
                </a:cxn>
                <a:cxn ang="0">
                  <a:pos x="142" y="288"/>
                </a:cxn>
                <a:cxn ang="0">
                  <a:pos x="0" y="288"/>
                </a:cxn>
              </a:cxnLst>
              <a:rect l="0" t="0" r="r" b="b"/>
              <a:pathLst>
                <a:path w="143" h="289">
                  <a:moveTo>
                    <a:pt x="0" y="0"/>
                  </a:moveTo>
                  <a:lnTo>
                    <a:pt x="142" y="0"/>
                  </a:lnTo>
                  <a:lnTo>
                    <a:pt x="142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" name="Line 4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7064240" y="4952999"/>
            <a:ext cx="22066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" name="Line 49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295890" y="4952999"/>
            <a:ext cx="24606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" name="Line 50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5684703" y="5105399"/>
            <a:ext cx="24923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8" name="Line 51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5818053" y="5105399"/>
            <a:ext cx="0" cy="304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9" name="Line 52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5818053" y="5410199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0" name="Line 53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6351453" y="4952999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" name="Line 54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H="1">
            <a:off x="6478453" y="4952999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2" name="Line 55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6478453" y="5333999"/>
            <a:ext cx="685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" name="Line 56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7164253" y="4952999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" name="Freeform 26"/>
          <p:cNvSpPr>
            <a:spLocks/>
          </p:cNvSpPr>
          <p:nvPr>
            <p:custDataLst>
              <p:tags r:id="rId74"/>
            </p:custDataLst>
          </p:nvPr>
        </p:nvSpPr>
        <p:spPr bwMode="auto">
          <a:xfrm>
            <a:off x="6638969" y="5562599"/>
            <a:ext cx="338138" cy="763588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71" y="240"/>
              </a:cxn>
              <a:cxn ang="0">
                <a:pos x="0" y="160"/>
              </a:cxn>
              <a:cxn ang="0">
                <a:pos x="0" y="0"/>
              </a:cxn>
              <a:cxn ang="0">
                <a:pos x="212" y="160"/>
              </a:cxn>
              <a:cxn ang="0">
                <a:pos x="212" y="320"/>
              </a:cxn>
              <a:cxn ang="0">
                <a:pos x="0" y="480"/>
              </a:cxn>
              <a:cxn ang="0">
                <a:pos x="0" y="320"/>
              </a:cxn>
            </a:cxnLst>
            <a:rect l="0" t="0" r="r" b="b"/>
            <a:pathLst>
              <a:path w="213" h="481">
                <a:moveTo>
                  <a:pt x="0" y="320"/>
                </a:moveTo>
                <a:lnTo>
                  <a:pt x="71" y="240"/>
                </a:lnTo>
                <a:lnTo>
                  <a:pt x="0" y="160"/>
                </a:lnTo>
                <a:lnTo>
                  <a:pt x="0" y="0"/>
                </a:lnTo>
                <a:lnTo>
                  <a:pt x="212" y="160"/>
                </a:lnTo>
                <a:lnTo>
                  <a:pt x="212" y="320"/>
                </a:lnTo>
                <a:lnTo>
                  <a:pt x="0" y="480"/>
                </a:lnTo>
                <a:lnTo>
                  <a:pt x="0" y="320"/>
                </a:lnTo>
              </a:path>
            </a:pathLst>
          </a:custGeom>
          <a:noFill/>
          <a:ln w="254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6" name="Group 28"/>
          <p:cNvGrpSpPr>
            <a:grpSpLocks/>
          </p:cNvGrpSpPr>
          <p:nvPr/>
        </p:nvGrpSpPr>
        <p:grpSpPr bwMode="auto">
          <a:xfrm>
            <a:off x="5154656" y="5714999"/>
            <a:ext cx="554038" cy="458788"/>
            <a:chOff x="1282" y="1509"/>
            <a:chExt cx="349" cy="289"/>
          </a:xfrm>
        </p:grpSpPr>
        <p:sp>
          <p:nvSpPr>
            <p:cNvPr id="281" name="Rectangle 29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1282" y="1511"/>
              <a:ext cx="336" cy="286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latin typeface="Calibri"/>
                </a:rPr>
                <a:t>IF</a:t>
              </a:r>
              <a:endParaRPr lang="en-US" sz="20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282" name="Group 30"/>
            <p:cNvGrpSpPr>
              <a:grpSpLocks/>
            </p:cNvGrpSpPr>
            <p:nvPr/>
          </p:nvGrpSpPr>
          <p:grpSpPr bwMode="auto">
            <a:xfrm>
              <a:off x="1291" y="1509"/>
              <a:ext cx="340" cy="289"/>
              <a:chOff x="1291" y="1509"/>
              <a:chExt cx="340" cy="289"/>
            </a:xfrm>
          </p:grpSpPr>
          <p:sp>
            <p:nvSpPr>
              <p:cNvPr id="283" name="Freeform 31"/>
              <p:cNvSpPr>
                <a:spLocks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1291" y="1509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32"/>
              <p:cNvSpPr>
                <a:spLocks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1460" y="1509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7" name="Rectangle 33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5869031" y="5726112"/>
            <a:ext cx="504825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Calibri"/>
              </a:rPr>
              <a:t>ID</a:t>
            </a:r>
            <a:endParaRPr lang="en-US" sz="2000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258" name="Group 34"/>
          <p:cNvGrpSpPr>
            <a:grpSpLocks/>
          </p:cNvGrpSpPr>
          <p:nvPr/>
        </p:nvGrpSpPr>
        <p:grpSpPr bwMode="auto">
          <a:xfrm>
            <a:off x="5899194" y="5714999"/>
            <a:ext cx="469900" cy="458788"/>
            <a:chOff x="1751" y="1509"/>
            <a:chExt cx="296" cy="289"/>
          </a:xfrm>
        </p:grpSpPr>
        <p:sp>
          <p:nvSpPr>
            <p:cNvPr id="279" name="Freeform 35"/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1751" y="1509"/>
              <a:ext cx="149" cy="289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8" y="288"/>
                </a:cxn>
              </a:cxnLst>
              <a:rect l="0" t="0" r="r" b="b"/>
              <a:pathLst>
                <a:path w="149" h="289">
                  <a:moveTo>
                    <a:pt x="148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8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36"/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1899" y="1509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9" name="Line 37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5716631" y="5943599"/>
            <a:ext cx="18415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" name="Freeform 38"/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5824581" y="5791199"/>
            <a:ext cx="76200" cy="153988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0" y="0"/>
              </a:cxn>
              <a:cxn ang="0">
                <a:pos x="47" y="0"/>
              </a:cxn>
              <a:cxn ang="0">
                <a:pos x="47" y="0"/>
              </a:cxn>
            </a:cxnLst>
            <a:rect l="0" t="0" r="r" b="b"/>
            <a:pathLst>
              <a:path w="48" h="97">
                <a:moveTo>
                  <a:pt x="0" y="96"/>
                </a:moveTo>
                <a:lnTo>
                  <a:pt x="0" y="0"/>
                </a:lnTo>
                <a:lnTo>
                  <a:pt x="47" y="0"/>
                </a:lnTo>
                <a:lnTo>
                  <a:pt x="47" y="0"/>
                </a:lnTo>
              </a:path>
            </a:pathLst>
          </a:custGeom>
          <a:noFill/>
          <a:ln w="254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1" name="Line 3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6377031" y="5791199"/>
            <a:ext cx="24923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" name="Rectangle 40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7288257" y="5714999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1600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263" name="Group 41"/>
          <p:cNvGrpSpPr>
            <a:grpSpLocks/>
          </p:cNvGrpSpPr>
          <p:nvPr/>
        </p:nvGrpSpPr>
        <p:grpSpPr bwMode="auto">
          <a:xfrm>
            <a:off x="7246982" y="5714999"/>
            <a:ext cx="515938" cy="458788"/>
            <a:chOff x="2600" y="1509"/>
            <a:chExt cx="325" cy="289"/>
          </a:xfrm>
        </p:grpSpPr>
        <p:sp>
          <p:nvSpPr>
            <p:cNvPr id="277" name="Freeform 42"/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2600" y="1509"/>
              <a:ext cx="162" cy="289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61" y="288"/>
                </a:cxn>
              </a:cxnLst>
              <a:rect l="0" t="0" r="r" b="b"/>
              <a:pathLst>
                <a:path w="162" h="289">
                  <a:moveTo>
                    <a:pt x="16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61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43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2761" y="1509"/>
              <a:ext cx="164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" y="0"/>
                </a:cxn>
                <a:cxn ang="0">
                  <a:pos x="163" y="288"/>
                </a:cxn>
                <a:cxn ang="0">
                  <a:pos x="0" y="288"/>
                </a:cxn>
              </a:cxnLst>
              <a:rect l="0" t="0" r="r" b="b"/>
              <a:pathLst>
                <a:path w="164" h="289">
                  <a:moveTo>
                    <a:pt x="0" y="0"/>
                  </a:moveTo>
                  <a:lnTo>
                    <a:pt x="163" y="0"/>
                  </a:lnTo>
                  <a:lnTo>
                    <a:pt x="163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4" name="Rectangle 44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7974057" y="5714999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Calibri"/>
              </a:rPr>
              <a:t>WB</a:t>
            </a:r>
            <a:endParaRPr lang="en-US" sz="2000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265" name="Group 45"/>
          <p:cNvGrpSpPr>
            <a:grpSpLocks/>
          </p:cNvGrpSpPr>
          <p:nvPr/>
        </p:nvGrpSpPr>
        <p:grpSpPr bwMode="auto">
          <a:xfrm>
            <a:off x="7989932" y="5714999"/>
            <a:ext cx="450850" cy="458788"/>
            <a:chOff x="3068" y="1509"/>
            <a:chExt cx="284" cy="289"/>
          </a:xfrm>
        </p:grpSpPr>
        <p:sp>
          <p:nvSpPr>
            <p:cNvPr id="275" name="Freeform 274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3068" y="1509"/>
              <a:ext cx="142" cy="289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1" y="288"/>
                </a:cxn>
              </a:cxnLst>
              <a:rect l="0" t="0" r="r" b="b"/>
              <a:pathLst>
                <a:path w="142" h="289">
                  <a:moveTo>
                    <a:pt x="14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1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275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3209" y="1509"/>
              <a:ext cx="143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0"/>
                </a:cxn>
                <a:cxn ang="0">
                  <a:pos x="142" y="288"/>
                </a:cxn>
                <a:cxn ang="0">
                  <a:pos x="0" y="288"/>
                </a:cxn>
              </a:cxnLst>
              <a:rect l="0" t="0" r="r" b="b"/>
              <a:pathLst>
                <a:path w="143" h="289">
                  <a:moveTo>
                    <a:pt x="0" y="0"/>
                  </a:moveTo>
                  <a:lnTo>
                    <a:pt x="142" y="0"/>
                  </a:lnTo>
                  <a:lnTo>
                    <a:pt x="142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" name="Line 48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7756569" y="5943599"/>
            <a:ext cx="22066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" name="Line 49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6988219" y="5943599"/>
            <a:ext cx="24606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8" name="Line 50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6377031" y="6095999"/>
            <a:ext cx="24923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" name="Line 51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6510381" y="6095999"/>
            <a:ext cx="0" cy="304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0" name="Line 52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6510381" y="6400799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1" name="Line 53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>
            <a:off x="7043782" y="5943599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2" name="Line 54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H="1">
            <a:off x="7170782" y="5943599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3" name="Line 55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>
            <a:off x="7170782" y="6324599"/>
            <a:ext cx="685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4" name="Line 56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>
            <a:off x="7856582" y="5943599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286" name="Straight Arrow Connector 285"/>
          <p:cNvCxnSpPr/>
          <p:nvPr>
            <p:custDataLst>
              <p:tags r:id="rId90"/>
            </p:custDataLst>
          </p:nvPr>
        </p:nvCxnSpPr>
        <p:spPr>
          <a:xfrm>
            <a:off x="2133600" y="1371599"/>
            <a:ext cx="63246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>
            <p:custDataLst>
              <p:tags r:id="rId91"/>
            </p:custDataLst>
          </p:nvPr>
        </p:nvCxnSpPr>
        <p:spPr>
          <a:xfrm rot="16200000" flipH="1">
            <a:off x="-419099" y="3924300"/>
            <a:ext cx="5181600" cy="762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TextBox 297"/>
          <p:cNvSpPr txBox="1"/>
          <p:nvPr>
            <p:custDataLst>
              <p:tags r:id="rId92"/>
            </p:custDataLst>
          </p:nvPr>
        </p:nvSpPr>
        <p:spPr>
          <a:xfrm>
            <a:off x="2398414" y="457199"/>
            <a:ext cx="6440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Clock cycle</a:t>
            </a:r>
          </a:p>
          <a:p>
            <a:pPr>
              <a:tabLst>
                <a:tab pos="687388" algn="l"/>
                <a:tab pos="1428750" algn="l"/>
                <a:tab pos="2168525" algn="l"/>
                <a:tab pos="2803525" algn="l"/>
                <a:tab pos="3544888" algn="l"/>
                <a:tab pos="4232275" algn="l"/>
                <a:tab pos="4911725" algn="l"/>
                <a:tab pos="5546725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1	2	3	4	5	6	7	8	9</a:t>
            </a:r>
          </a:p>
        </p:txBody>
      </p:sp>
      <p:sp>
        <p:nvSpPr>
          <p:cNvPr id="300" name="Rectangle 3"/>
          <p:cNvSpPr txBox="1">
            <a:spLocks noChangeArrowheads="1"/>
          </p:cNvSpPr>
          <p:nvPr>
            <p:custDataLst>
              <p:tags r:id="rId93"/>
            </p:custDataLst>
          </p:nvPr>
        </p:nvSpPr>
        <p:spPr>
          <a:xfrm>
            <a:off x="228600" y="2743199"/>
            <a:ext cx="1828800" cy="6096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	sub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r5, r3, r4</a:t>
            </a:r>
          </a:p>
        </p:txBody>
      </p:sp>
      <p:sp>
        <p:nvSpPr>
          <p:cNvPr id="301" name="Rectangle 3"/>
          <p:cNvSpPr txBox="1">
            <a:spLocks noChangeArrowheads="1"/>
          </p:cNvSpPr>
          <p:nvPr>
            <p:custDataLst>
              <p:tags r:id="rId94"/>
            </p:custDataLst>
          </p:nvPr>
        </p:nvSpPr>
        <p:spPr>
          <a:xfrm>
            <a:off x="152400" y="3733799"/>
            <a:ext cx="1905000" cy="533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	lw r6,  4(r3)</a:t>
            </a:r>
          </a:p>
        </p:txBody>
      </p:sp>
      <p:sp>
        <p:nvSpPr>
          <p:cNvPr id="302" name="Rectangle 3"/>
          <p:cNvSpPr txBox="1">
            <a:spLocks noChangeArrowheads="1"/>
          </p:cNvSpPr>
          <p:nvPr>
            <p:custDataLst>
              <p:tags r:id="rId95"/>
            </p:custDataLst>
          </p:nvPr>
        </p:nvSpPr>
        <p:spPr>
          <a:xfrm>
            <a:off x="304800" y="4724399"/>
            <a:ext cx="1828800" cy="6096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	or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r5, r3, r5</a:t>
            </a:r>
          </a:p>
        </p:txBody>
      </p:sp>
      <p:sp>
        <p:nvSpPr>
          <p:cNvPr id="303" name="Rectangle 3"/>
          <p:cNvSpPr txBox="1">
            <a:spLocks noChangeArrowheads="1"/>
          </p:cNvSpPr>
          <p:nvPr>
            <p:custDataLst>
              <p:tags r:id="rId96"/>
            </p:custDataLst>
          </p:nvPr>
        </p:nvSpPr>
        <p:spPr>
          <a:xfrm>
            <a:off x="228600" y="5714999"/>
            <a:ext cx="1905000" cy="533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sw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r6, 12(r3)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06" name="Rectangle 3"/>
          <p:cNvSpPr txBox="1">
            <a:spLocks noChangeArrowheads="1"/>
          </p:cNvSpPr>
          <p:nvPr>
            <p:custDataLst>
              <p:tags r:id="rId97"/>
            </p:custDataLst>
          </p:nvPr>
        </p:nvSpPr>
        <p:spPr>
          <a:xfrm>
            <a:off x="228600" y="1828799"/>
            <a:ext cx="1828800" cy="6096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	add r3, r1, r2</a:t>
            </a:r>
          </a:p>
        </p:txBody>
      </p:sp>
      <p:cxnSp>
        <p:nvCxnSpPr>
          <p:cNvPr id="288" name="Straight Arrow Connector 287" hidden="1"/>
          <p:cNvCxnSpPr/>
          <p:nvPr>
            <p:custDataLst>
              <p:tags r:id="rId98"/>
            </p:custDataLst>
          </p:nvPr>
        </p:nvCxnSpPr>
        <p:spPr>
          <a:xfrm rot="10800000" flipV="1">
            <a:off x="3810000" y="1600200"/>
            <a:ext cx="1828800" cy="914400"/>
          </a:xfrm>
          <a:prstGeom prst="straightConnector1">
            <a:avLst/>
          </a:prstGeom>
          <a:ln w="285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 hidden="1"/>
          <p:cNvCxnSpPr/>
          <p:nvPr>
            <p:custDataLst>
              <p:tags r:id="rId99"/>
            </p:custDataLst>
          </p:nvPr>
        </p:nvCxnSpPr>
        <p:spPr>
          <a:xfrm rot="5400000">
            <a:off x="4114800" y="2057400"/>
            <a:ext cx="1981200" cy="1066800"/>
          </a:xfrm>
          <a:prstGeom prst="straightConnector1">
            <a:avLst/>
          </a:prstGeom>
          <a:ln w="285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 hidden="1"/>
          <p:cNvCxnSpPr/>
          <p:nvPr>
            <p:custDataLst>
              <p:tags r:id="rId100"/>
            </p:custDataLst>
          </p:nvPr>
        </p:nvCxnSpPr>
        <p:spPr>
          <a:xfrm rot="5400000">
            <a:off x="3962400" y="2895600"/>
            <a:ext cx="2971800" cy="381000"/>
          </a:xfrm>
          <a:prstGeom prst="straightConnector1">
            <a:avLst/>
          </a:prstGeom>
          <a:ln w="285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 hidden="1"/>
          <p:cNvCxnSpPr/>
          <p:nvPr>
            <p:custDataLst>
              <p:tags r:id="rId101"/>
            </p:custDataLst>
          </p:nvPr>
        </p:nvCxnSpPr>
        <p:spPr>
          <a:xfrm rot="16200000" flipH="1">
            <a:off x="3771900" y="3467101"/>
            <a:ext cx="4038601" cy="304800"/>
          </a:xfrm>
          <a:prstGeom prst="straightConnector1">
            <a:avLst/>
          </a:prstGeom>
          <a:ln w="28575">
            <a:solidFill>
              <a:schemeClr val="accent4"/>
            </a:solidFill>
            <a:prstDash val="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Arrow Connector 318" hidden="1"/>
          <p:cNvCxnSpPr/>
          <p:nvPr>
            <p:custDataLst>
              <p:tags r:id="rId102"/>
            </p:custDataLst>
          </p:nvPr>
        </p:nvCxnSpPr>
        <p:spPr>
          <a:xfrm rot="5400000">
            <a:off x="4800600" y="3048000"/>
            <a:ext cx="1981200" cy="1066800"/>
          </a:xfrm>
          <a:prstGeom prst="straightConnector1">
            <a:avLst/>
          </a:prstGeom>
          <a:ln w="285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Arrow Connector 323" hidden="1"/>
          <p:cNvCxnSpPr/>
          <p:nvPr>
            <p:custDataLst>
              <p:tags r:id="rId103"/>
            </p:custDataLst>
          </p:nvPr>
        </p:nvCxnSpPr>
        <p:spPr>
          <a:xfrm rot="5400000">
            <a:off x="5486400" y="4038600"/>
            <a:ext cx="1981200" cy="1066800"/>
          </a:xfrm>
          <a:prstGeom prst="straightConnector1">
            <a:avLst/>
          </a:prstGeom>
          <a:ln w="285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6200" y="1487506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r</a:t>
            </a:r>
            <a:r>
              <a:rPr lang="en-US" sz="2400" dirty="0" smtClean="0">
                <a:solidFill>
                  <a:schemeClr val="accent2"/>
                </a:solidFill>
              </a:rPr>
              <a:t>3 = 10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76200" y="2357735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r</a:t>
            </a:r>
            <a:r>
              <a:rPr lang="en-US" sz="2400" dirty="0" smtClean="0">
                <a:solidFill>
                  <a:schemeClr val="accent1"/>
                </a:solidFill>
              </a:rPr>
              <a:t>3 = 20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62000" y="1905793"/>
            <a:ext cx="381000" cy="38020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89" name="Oval 288"/>
          <p:cNvSpPr/>
          <p:nvPr/>
        </p:nvSpPr>
        <p:spPr>
          <a:xfrm>
            <a:off x="1295400" y="2820194"/>
            <a:ext cx="381000" cy="38020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04" name="Oval 303"/>
          <p:cNvSpPr/>
          <p:nvPr/>
        </p:nvSpPr>
        <p:spPr>
          <a:xfrm>
            <a:off x="1600200" y="3810794"/>
            <a:ext cx="381000" cy="38020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07" name="Oval 306"/>
          <p:cNvSpPr/>
          <p:nvPr/>
        </p:nvSpPr>
        <p:spPr>
          <a:xfrm>
            <a:off x="1295400" y="4801394"/>
            <a:ext cx="381000" cy="38020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08" name="Oval 307"/>
          <p:cNvSpPr/>
          <p:nvPr/>
        </p:nvSpPr>
        <p:spPr>
          <a:xfrm>
            <a:off x="1676400" y="5791994"/>
            <a:ext cx="381000" cy="3802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3" idx="5"/>
            <a:endCxn id="289" idx="0"/>
          </p:cNvCxnSpPr>
          <p:nvPr/>
        </p:nvCxnSpPr>
        <p:spPr>
          <a:xfrm>
            <a:off x="1087204" y="2230319"/>
            <a:ext cx="398696" cy="589875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4"/>
            <a:endCxn id="304" idx="2"/>
          </p:cNvCxnSpPr>
          <p:nvPr/>
        </p:nvCxnSpPr>
        <p:spPr>
          <a:xfrm>
            <a:off x="952500" y="2285999"/>
            <a:ext cx="647700" cy="171489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3"/>
            <a:endCxn id="307" idx="0"/>
          </p:cNvCxnSpPr>
          <p:nvPr/>
        </p:nvCxnSpPr>
        <p:spPr>
          <a:xfrm>
            <a:off x="817796" y="2230319"/>
            <a:ext cx="668104" cy="2571075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" y="5486400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OK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310" name="Straight Arrow Connector 309"/>
          <p:cNvCxnSpPr/>
          <p:nvPr>
            <p:custDataLst>
              <p:tags r:id="rId104"/>
            </p:custDataLst>
          </p:nvPr>
        </p:nvCxnSpPr>
        <p:spPr>
          <a:xfrm>
            <a:off x="457200" y="990600"/>
            <a:ext cx="10287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/>
          <p:nvPr>
            <p:custDataLst>
              <p:tags r:id="rId105"/>
            </p:custDataLst>
          </p:nvPr>
        </p:nvCxnSpPr>
        <p:spPr>
          <a:xfrm>
            <a:off x="5829300" y="990600"/>
            <a:ext cx="10287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/>
          <p:nvPr>
            <p:custDataLst>
              <p:tags r:id="rId106"/>
            </p:custDataLst>
          </p:nvPr>
        </p:nvCxnSpPr>
        <p:spPr>
          <a:xfrm flipH="1">
            <a:off x="4572000" y="990600"/>
            <a:ext cx="1028700" cy="158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TextBox 312"/>
          <p:cNvSpPr txBox="1"/>
          <p:nvPr/>
        </p:nvSpPr>
        <p:spPr>
          <a:xfrm>
            <a:off x="4588512" y="533400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</a:t>
            </a:r>
            <a:r>
              <a:rPr lang="en-US" sz="2400" dirty="0" smtClean="0">
                <a:solidFill>
                  <a:srgbClr val="FF0000"/>
                </a:solidFill>
              </a:rPr>
              <a:t>3 = 10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15" name="TextBox 314"/>
          <p:cNvSpPr txBox="1"/>
          <p:nvPr/>
        </p:nvSpPr>
        <p:spPr>
          <a:xfrm>
            <a:off x="5807712" y="533400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r</a:t>
            </a:r>
            <a:r>
              <a:rPr lang="en-US" sz="2400" dirty="0" smtClean="0">
                <a:solidFill>
                  <a:schemeClr val="accent1"/>
                </a:solidFill>
              </a:rPr>
              <a:t>3 = 20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378327" y="1949171"/>
            <a:ext cx="1346903" cy="805141"/>
          </a:xfrm>
          <a:prstGeom prst="straightConnector1">
            <a:avLst/>
          </a:prstGeom>
          <a:ln w="25400">
            <a:solidFill>
              <a:srgbClr val="FF0000"/>
            </a:solidFill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Arrow Connector 315"/>
          <p:cNvCxnSpPr/>
          <p:nvPr/>
        </p:nvCxnSpPr>
        <p:spPr>
          <a:xfrm flipH="1">
            <a:off x="5124361" y="1949171"/>
            <a:ext cx="600869" cy="1860828"/>
          </a:xfrm>
          <a:prstGeom prst="straightConnector1">
            <a:avLst/>
          </a:prstGeom>
          <a:ln w="25400">
            <a:solidFill>
              <a:srgbClr val="FF0000"/>
            </a:solidFill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Arrow Connector 316"/>
          <p:cNvCxnSpPr/>
          <p:nvPr/>
        </p:nvCxnSpPr>
        <p:spPr>
          <a:xfrm>
            <a:off x="5725230" y="1981199"/>
            <a:ext cx="82482" cy="2819400"/>
          </a:xfrm>
          <a:prstGeom prst="straightConnector1">
            <a:avLst/>
          </a:prstGeom>
          <a:ln w="25400">
            <a:solidFill>
              <a:srgbClr val="FF0000"/>
            </a:solidFill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5695406" y="1985554"/>
            <a:ext cx="369438" cy="3840480"/>
          </a:xfrm>
          <a:custGeom>
            <a:avLst/>
            <a:gdLst>
              <a:gd name="connsiteX0" fmla="*/ 0 w 369438"/>
              <a:gd name="connsiteY0" fmla="*/ 0 h 3840480"/>
              <a:gd name="connsiteX1" fmla="*/ 365760 w 369438"/>
              <a:gd name="connsiteY1" fmla="*/ 1789612 h 3840480"/>
              <a:gd name="connsiteX2" fmla="*/ 156754 w 369438"/>
              <a:gd name="connsiteY2" fmla="*/ 3840480 h 384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9438" h="3840480">
                <a:moveTo>
                  <a:pt x="0" y="0"/>
                </a:moveTo>
                <a:cubicBezTo>
                  <a:pt x="169817" y="574766"/>
                  <a:pt x="339634" y="1149532"/>
                  <a:pt x="365760" y="1789612"/>
                </a:cubicBezTo>
                <a:cubicBezTo>
                  <a:pt x="391886" y="2429692"/>
                  <a:pt x="274320" y="3135086"/>
                  <a:pt x="156754" y="3840480"/>
                </a:cubicBezTo>
              </a:path>
            </a:pathLst>
          </a:custGeom>
          <a:noFill/>
          <a:ln>
            <a:solidFill>
              <a:schemeClr val="accent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TextBox 317"/>
          <p:cNvSpPr txBox="1"/>
          <p:nvPr/>
        </p:nvSpPr>
        <p:spPr>
          <a:xfrm>
            <a:off x="462262" y="605135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time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20" name="TextBox 319"/>
          <p:cNvSpPr txBox="1"/>
          <p:nvPr/>
        </p:nvSpPr>
        <p:spPr>
          <a:xfrm>
            <a:off x="3733800" y="2343090"/>
            <a:ext cx="907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r3 = 10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4267200" y="3352800"/>
            <a:ext cx="907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r3 = 10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22" name="TextBox 321"/>
          <p:cNvSpPr txBox="1"/>
          <p:nvPr/>
        </p:nvSpPr>
        <p:spPr>
          <a:xfrm>
            <a:off x="4883579" y="4324290"/>
            <a:ext cx="907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r3 = 10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23" name="TextBox 322"/>
          <p:cNvSpPr txBox="1"/>
          <p:nvPr/>
        </p:nvSpPr>
        <p:spPr>
          <a:xfrm>
            <a:off x="5874179" y="5314890"/>
            <a:ext cx="907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r3 = 20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7086600" y="3714690"/>
            <a:ext cx="1951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r6 = </a:t>
            </a:r>
            <a:r>
              <a:rPr lang="en-US" sz="2000" dirty="0" err="1" smtClean="0">
                <a:solidFill>
                  <a:schemeClr val="accent1"/>
                </a:solidFill>
              </a:rPr>
              <a:t>Mem</a:t>
            </a:r>
            <a:r>
              <a:rPr lang="en-US" sz="2000" dirty="0" smtClean="0">
                <a:solidFill>
                  <a:schemeClr val="accent1"/>
                </a:solidFill>
              </a:rPr>
              <a:t>[r3 + 4]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5721531" y="3369467"/>
            <a:ext cx="1581130" cy="549390"/>
          </a:xfrm>
          <a:custGeom>
            <a:avLst/>
            <a:gdLst>
              <a:gd name="connsiteX0" fmla="*/ 1580606 w 1581130"/>
              <a:gd name="connsiteY0" fmla="*/ 484076 h 549390"/>
              <a:gd name="connsiteX1" fmla="*/ 1436915 w 1581130"/>
              <a:gd name="connsiteY1" fmla="*/ 431824 h 549390"/>
              <a:gd name="connsiteX2" fmla="*/ 692332 w 1581130"/>
              <a:gd name="connsiteY2" fmla="*/ 750 h 549390"/>
              <a:gd name="connsiteX3" fmla="*/ 0 w 1581130"/>
              <a:gd name="connsiteY3" fmla="*/ 549390 h 54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1130" h="549390">
                <a:moveTo>
                  <a:pt x="1580606" y="484076"/>
                </a:moveTo>
                <a:cubicBezTo>
                  <a:pt x="1582783" y="498227"/>
                  <a:pt x="1584961" y="512378"/>
                  <a:pt x="1436915" y="431824"/>
                </a:cubicBezTo>
                <a:cubicBezTo>
                  <a:pt x="1288869" y="351270"/>
                  <a:pt x="931818" y="-18844"/>
                  <a:pt x="692332" y="750"/>
                </a:cubicBezTo>
                <a:cubicBezTo>
                  <a:pt x="452846" y="20344"/>
                  <a:pt x="226423" y="284867"/>
                  <a:pt x="0" y="549390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4" name="Ink 3"/>
              <p14:cNvContentPartPr/>
              <p14:nvPr/>
            </p14:nvContentPartPr>
            <p14:xfrm>
              <a:off x="461520" y="2801160"/>
              <a:ext cx="1871280" cy="3468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55040" y="2795040"/>
                <a:ext cx="1886400" cy="348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010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0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29" grpId="0"/>
      <p:bldP spid="31" grpId="0" animBg="1"/>
      <p:bldP spid="32" grpId="0" animBg="1"/>
      <p:bldP spid="33" grpId="0" animBg="1"/>
      <p:bldP spid="34" grpId="0"/>
      <p:bldP spid="36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162" grpId="0" animBg="1"/>
      <p:bldP spid="164" grpId="0"/>
      <p:bldP spid="166" grpId="0" animBg="1"/>
      <p:bldP spid="167" grpId="0" animBg="1"/>
      <p:bldP spid="168" grpId="0" animBg="1"/>
      <p:bldP spid="169" grpId="0"/>
      <p:bldP spid="171" grpId="0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1" grpId="1" animBg="1"/>
      <p:bldP spid="193" grpId="0" animBg="1"/>
      <p:bldP spid="195" grpId="0"/>
      <p:bldP spid="197" grpId="0" animBg="1"/>
      <p:bldP spid="198" grpId="0" animBg="1"/>
      <p:bldP spid="199" grpId="0" animBg="1"/>
      <p:bldP spid="200" grpId="0"/>
      <p:bldP spid="202" grpId="0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09" grpId="1" animBg="1"/>
      <p:bldP spid="210" grpId="0" animBg="1"/>
      <p:bldP spid="210" grpId="1" animBg="1"/>
      <p:bldP spid="211" grpId="0" animBg="1"/>
      <p:bldP spid="212" grpId="0" animBg="1"/>
      <p:bldP spid="224" grpId="0" animBg="1"/>
      <p:bldP spid="226" grpId="0"/>
      <p:bldP spid="228" grpId="0" animBg="1"/>
      <p:bldP spid="229" grpId="0" animBg="1"/>
      <p:bldP spid="230" grpId="0" animBg="1"/>
      <p:bldP spid="231" grpId="0"/>
      <p:bldP spid="233" grpId="0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3" grpId="1" animBg="1"/>
      <p:bldP spid="255" grpId="0" animBg="1"/>
      <p:bldP spid="257" grpId="0"/>
      <p:bldP spid="259" grpId="0" animBg="1"/>
      <p:bldP spid="260" grpId="0" animBg="1"/>
      <p:bldP spid="261" grpId="0" animBg="1"/>
      <p:bldP spid="262" grpId="0"/>
      <p:bldP spid="264" grpId="0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300" grpId="0"/>
      <p:bldP spid="301" grpId="0"/>
      <p:bldP spid="302" grpId="0"/>
      <p:bldP spid="303" grpId="0"/>
      <p:bldP spid="306" grpId="0"/>
      <p:bldP spid="2" grpId="0"/>
      <p:bldP spid="285" grpId="0"/>
      <p:bldP spid="3" grpId="0" animBg="1"/>
      <p:bldP spid="289" grpId="0" animBg="1"/>
      <p:bldP spid="304" grpId="0" animBg="1"/>
      <p:bldP spid="307" grpId="0" animBg="1"/>
      <p:bldP spid="308" grpId="0" animBg="1"/>
      <p:bldP spid="13" grpId="0"/>
      <p:bldP spid="313" grpId="0"/>
      <p:bldP spid="315" grpId="0"/>
      <p:bldP spid="23" grpId="0" animBg="1"/>
      <p:bldP spid="320" grpId="0"/>
      <p:bldP spid="321" grpId="0"/>
      <p:bldP spid="322" grpId="0"/>
      <p:bldP spid="323" grpId="0"/>
      <p:bldP spid="326" grpId="0"/>
      <p:bldP spid="6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Hazards</a:t>
            </a:r>
            <a:endParaRPr lang="en-US" dirty="0"/>
          </a:p>
        </p:txBody>
      </p:sp>
      <p:sp>
        <p:nvSpPr>
          <p:cNvPr id="24340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76200" y="609600"/>
            <a:ext cx="9067800" cy="6324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Data Hazards</a:t>
            </a:r>
          </a:p>
          <a:p>
            <a:pPr lvl="1"/>
            <a:r>
              <a:rPr lang="en-US" dirty="0" smtClean="0"/>
              <a:t>register file reads occur in stage 2 (ID) </a:t>
            </a:r>
          </a:p>
          <a:p>
            <a:pPr lvl="1"/>
            <a:r>
              <a:rPr lang="en-US" dirty="0" smtClean="0"/>
              <a:t>register file writes occur in stage 5 (WB)</a:t>
            </a:r>
          </a:p>
          <a:p>
            <a:pPr lvl="1"/>
            <a:r>
              <a:rPr lang="en-US" dirty="0" smtClean="0"/>
              <a:t>next instructions may read values about to be written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How to detect? </a:t>
            </a:r>
            <a:endParaRPr lang="en-US" dirty="0" smtClean="0"/>
          </a:p>
        </p:txBody>
      </p:sp>
      <p:sp>
        <p:nvSpPr>
          <p:cNvPr id="5" name="Rounded Rectangular Callout 4" hidden="1"/>
          <p:cNvSpPr/>
          <p:nvPr>
            <p:custDataLst>
              <p:tags r:id="rId3"/>
            </p:custDataLst>
          </p:nvPr>
        </p:nvSpPr>
        <p:spPr>
          <a:xfrm>
            <a:off x="2895600" y="3657600"/>
            <a:ext cx="2590800" cy="6858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“earlier” = started earlier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</a:rPr>
              <a:t>= stage right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Rounded Rectangular Callout 5" hidden="1"/>
          <p:cNvSpPr/>
          <p:nvPr>
            <p:custDataLst>
              <p:tags r:id="rId4"/>
            </p:custDataLst>
          </p:nvPr>
        </p:nvSpPr>
        <p:spPr>
          <a:xfrm>
            <a:off x="6324600" y="3581400"/>
            <a:ext cx="1752600" cy="3810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stage left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Rectangle 6" hidden="1"/>
          <p:cNvSpPr/>
          <p:nvPr>
            <p:custDataLst>
              <p:tags r:id="rId5"/>
            </p:custDataLst>
          </p:nvPr>
        </p:nvSpPr>
        <p:spPr>
          <a:xfrm>
            <a:off x="2362200" y="31242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solidFill>
                  <a:schemeClr val="accent4"/>
                </a:solidFill>
              </a:rPr>
              <a:t>destination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earlier instruction == source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current</a:t>
            </a:r>
          </a:p>
        </p:txBody>
      </p:sp>
    </p:spTree>
    <p:extLst>
      <p:ext uri="{BB962C8B-B14F-4D97-AF65-F5344CB8AC3E}">
        <p14:creationId xmlns:p14="http://schemas.microsoft.com/office/powerpoint/2010/main" val="207102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81000" y="2667000"/>
            <a:ext cx="0" cy="1219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" y="3896380"/>
            <a:ext cx="685800" cy="457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7" name="Line 2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81000" y="43434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" name="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81000" y="32004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-1028699" y="3086099"/>
            <a:ext cx="5257800" cy="4572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952503" y="2247900"/>
            <a:ext cx="1295398" cy="457197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1143000" y="2362200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>
            <p:custDataLst>
              <p:tags r:id="rId8"/>
            </p:custDataLst>
          </p:nvPr>
        </p:nvSpPr>
        <p:spPr>
          <a:xfrm>
            <a:off x="1143000" y="60299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grpSp>
        <p:nvGrpSpPr>
          <p:cNvPr id="6" name="Group 26"/>
          <p:cNvGrpSpPr/>
          <p:nvPr>
            <p:custDataLst>
              <p:tags r:id="rId9"/>
            </p:custDataLst>
          </p:nvPr>
        </p:nvGrpSpPr>
        <p:grpSpPr>
          <a:xfrm>
            <a:off x="609599" y="2895600"/>
            <a:ext cx="381000" cy="6096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28" name="Freeform 27"/>
            <p:cNvSpPr/>
            <p:nvPr>
              <p:custDataLst>
                <p:tags r:id="rId102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 Box 11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30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990600" y="32004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1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143000" y="40386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2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1295400" y="3809999"/>
            <a:ext cx="609598" cy="457197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3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0800000">
            <a:off x="609601" y="4495800"/>
            <a:ext cx="304800" cy="1143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6" name="Line 2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143000" y="32004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7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914400" y="4648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8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81000" y="5029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9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914400" y="49530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0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914400" y="52578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1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914400" y="55626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2" name="Text Box 1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6200000">
            <a:off x="1257302" y="3086100"/>
            <a:ext cx="5257800" cy="457199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4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3352802" y="5029200"/>
            <a:ext cx="1066798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8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667000" y="2590800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49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124200" y="2590801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63" name="Line 2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133599" y="1295400"/>
            <a:ext cx="228601" cy="1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64" name="Line 4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133599" y="1676400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3581402" y="1752603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3581401" y="914403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352802" y="1981200"/>
            <a:ext cx="304798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352802" y="1143000"/>
            <a:ext cx="304798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4" name="Text Box 1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6200000">
            <a:off x="3738889" y="4272290"/>
            <a:ext cx="294619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5" name="TextBox 74"/>
          <p:cNvSpPr txBox="1"/>
          <p:nvPr>
            <p:custDataLst>
              <p:tags r:id="rId32"/>
            </p:custDataLst>
          </p:nvPr>
        </p:nvSpPr>
        <p:spPr>
          <a:xfrm>
            <a:off x="3352800" y="6019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76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3086100" y="3086099"/>
            <a:ext cx="5257800" cy="4572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8" name="TextBox 77"/>
          <p:cNvSpPr txBox="1"/>
          <p:nvPr>
            <p:custDataLst>
              <p:tags r:id="rId34"/>
            </p:custDataLst>
          </p:nvPr>
        </p:nvSpPr>
        <p:spPr>
          <a:xfrm>
            <a:off x="5105400" y="6019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5410202" y="2590801"/>
            <a:ext cx="609600" cy="4571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0" name="Text Box 1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6200000">
            <a:off x="5410200" y="1371600"/>
            <a:ext cx="609600" cy="457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5257800" y="16002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Rectangle 1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419599" y="1828800"/>
            <a:ext cx="228600" cy="12192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Freeform 82"/>
          <p:cNvSpPr/>
          <p:nvPr>
            <p:custDataLst>
              <p:tags r:id="rId39"/>
            </p:custDataLst>
          </p:nvPr>
        </p:nvSpPr>
        <p:spPr>
          <a:xfrm>
            <a:off x="4800600" y="914400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4114799" y="1981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4114799" y="2895601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16200000">
            <a:off x="5219701" y="3086100"/>
            <a:ext cx="5257800" cy="457199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6" name="TextBox 95"/>
          <p:cNvSpPr txBox="1"/>
          <p:nvPr>
            <p:custDataLst>
              <p:tags r:id="rId43"/>
            </p:custDataLst>
          </p:nvPr>
        </p:nvSpPr>
        <p:spPr>
          <a:xfrm>
            <a:off x="7010400" y="6019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97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6200000">
            <a:off x="7543803" y="2590802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8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 rot="16200000">
            <a:off x="7543802" y="1371601"/>
            <a:ext cx="6096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9" name="Rectangle 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172200" y="2209800"/>
            <a:ext cx="1219200" cy="15240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Text Box 5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172200" y="3124200"/>
            <a:ext cx="1219200" cy="6422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1" name="Text Box 5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172200" y="26670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Text Box 5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720100" y="2653725"/>
            <a:ext cx="6713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3" name="Text Box 5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248400" y="22098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Text Box 11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 rot="16200000">
            <a:off x="3581402" y="3429001"/>
            <a:ext cx="609598" cy="457197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0" name="Text Box 1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 rot="16200000">
            <a:off x="3581399" y="2667002"/>
            <a:ext cx="609598" cy="457197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1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4114800" y="114300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2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4648200" y="2209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3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5943600" y="1600200"/>
            <a:ext cx="1676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4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5943600" y="2819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5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7391400" y="2819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V="1">
            <a:off x="8077200" y="2743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8077200" y="1600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8610600" y="2133600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V="1">
            <a:off x="8991600" y="1066800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8686800" y="1066800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Text Box 1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 rot="16200000">
            <a:off x="5181599" y="5029201"/>
            <a:ext cx="10668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 rot="16200000">
            <a:off x="5486397" y="4191002"/>
            <a:ext cx="4572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3" name="Text Box 11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 rot="16200000">
            <a:off x="7315201" y="5029201"/>
            <a:ext cx="1066799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4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 rot="16200000">
            <a:off x="7619999" y="4191001"/>
            <a:ext cx="457200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5" name="Line 43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8077200" y="4419600"/>
            <a:ext cx="9144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3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V="1">
            <a:off x="8991600" y="3352800"/>
            <a:ext cx="0" cy="106680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8686800" y="3352800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8" name="Group 188"/>
          <p:cNvGrpSpPr/>
          <p:nvPr>
            <p:custDataLst>
              <p:tags r:id="rId70"/>
            </p:custDataLst>
          </p:nvPr>
        </p:nvGrpSpPr>
        <p:grpSpPr>
          <a:xfrm>
            <a:off x="1371600" y="838201"/>
            <a:ext cx="6705602" cy="4952998"/>
            <a:chOff x="1371600" y="838201"/>
            <a:chExt cx="6705602" cy="4952998"/>
          </a:xfrm>
          <a:solidFill>
            <a:schemeClr val="bg2"/>
          </a:solidFill>
        </p:grpSpPr>
        <p:sp>
          <p:nvSpPr>
            <p:cNvPr id="173" name="Text Box 11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 rot="16200000">
              <a:off x="800104" y="2095500"/>
              <a:ext cx="1600197" cy="457197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inst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4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rot="16200000">
              <a:off x="1295400" y="3809998"/>
              <a:ext cx="609598" cy="457197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PC+4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5" name="Text Box 11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 rot="16200000">
              <a:off x="3352802" y="5029200"/>
              <a:ext cx="1066797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6" name="Text Box 11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 rot="16200000">
              <a:off x="3581402" y="1752602"/>
              <a:ext cx="609600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7" name="Text Box 11"/>
            <p:cNvSpPr txBox="1"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 rot="16200000">
              <a:off x="3581401" y="914402"/>
              <a:ext cx="609600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A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8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 rot="16200000">
              <a:off x="3733797" y="4267198"/>
              <a:ext cx="304803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err="1" smtClean="0">
                  <a:solidFill>
                    <a:srgbClr val="FFFFFF"/>
                  </a:solidFill>
                  <a:latin typeface="+mj-lt"/>
                </a:rPr>
                <a:t>Rt</a:t>
              </a:r>
              <a:endParaRPr lang="en-US" sz="20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9" name="Text Box 11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 rot="16200000">
              <a:off x="5410202" y="2590800"/>
              <a:ext cx="609600" cy="457199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0" name="Text Box 11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 rot="16200000">
              <a:off x="5410200" y="1371599"/>
              <a:ext cx="609600" cy="457200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1" name="Text Box 11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 rot="16200000">
              <a:off x="7543803" y="2590801"/>
              <a:ext cx="609600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M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2" name="Text Box 11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 rot="16200000">
              <a:off x="7543802" y="1371600"/>
              <a:ext cx="609600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3" name="Text Box 11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 rot="16200000">
              <a:off x="3581402" y="3429001"/>
              <a:ext cx="609598" cy="457197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PC+4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4" name="Text Box 11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 rot="16200000">
              <a:off x="3581399" y="2667001"/>
              <a:ext cx="609598" cy="457197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err="1" smtClean="0">
                  <a:solidFill>
                    <a:srgbClr val="FFFFFF"/>
                  </a:solidFill>
                  <a:latin typeface="+mj-lt"/>
                </a:rPr>
                <a:t>imm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5" name="Text Box 11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 rot="16200000">
              <a:off x="5181599" y="5029201"/>
              <a:ext cx="1066799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6" name="Text Box 11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 rot="16200000">
              <a:off x="5486397" y="4191002"/>
              <a:ext cx="457200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Rd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7" name="Text Box 11"/>
            <p:cNvSpPr txBox="1"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 rot="16200000">
              <a:off x="7315202" y="5029200"/>
              <a:ext cx="1066798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8" name="Text Box 11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 rot="16200000">
              <a:off x="7619999" y="4191001"/>
              <a:ext cx="457200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Rd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190" name="Line 43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6705600" y="1600200"/>
            <a:ext cx="0" cy="6096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91" name="Text Box 11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solidFill>
            <a:schemeClr val="bg2"/>
          </a:solidFill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93" name="Rectangle 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76200" y="762000"/>
            <a:ext cx="1066800" cy="19050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inst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mem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5" name="Rectangle 19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382000" y="1447800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9" name="Group 155"/>
          <p:cNvGrpSpPr/>
          <p:nvPr>
            <p:custDataLst>
              <p:tags r:id="rId75"/>
            </p:custDataLst>
          </p:nvPr>
        </p:nvGrpSpPr>
        <p:grpSpPr>
          <a:xfrm>
            <a:off x="2362200" y="762000"/>
            <a:ext cx="990600" cy="1828800"/>
            <a:chOff x="2362200" y="762001"/>
            <a:chExt cx="990600" cy="1828800"/>
          </a:xfrm>
        </p:grpSpPr>
        <p:sp>
          <p:nvSpPr>
            <p:cNvPr id="155" name="Rectangle 22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362200" y="762001"/>
              <a:ext cx="990600" cy="1828800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49" name="TextBox 148"/>
            <p:cNvSpPr txBox="1"/>
            <p:nvPr>
              <p:custDataLst>
                <p:tags r:id="rId80"/>
              </p:custDataLst>
            </p:nvPr>
          </p:nvSpPr>
          <p:spPr>
            <a:xfrm>
              <a:off x="2438400" y="11430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Rd</a:t>
              </a:r>
            </a:p>
          </p:txBody>
        </p:sp>
        <p:sp>
          <p:nvSpPr>
            <p:cNvPr id="150" name="TextBox 149"/>
            <p:cNvSpPr txBox="1"/>
            <p:nvPr>
              <p:custDataLst>
                <p:tags r:id="rId81"/>
              </p:custDataLst>
            </p:nvPr>
          </p:nvSpPr>
          <p:spPr>
            <a:xfrm>
              <a:off x="2438400" y="22214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Ra</a:t>
              </a:r>
            </a:p>
          </p:txBody>
        </p:sp>
        <p:sp>
          <p:nvSpPr>
            <p:cNvPr id="151" name="TextBox 150"/>
            <p:cNvSpPr txBox="1"/>
            <p:nvPr>
              <p:custDataLst>
                <p:tags r:id="rId82"/>
              </p:custDataLst>
            </p:nvPr>
          </p:nvSpPr>
          <p:spPr>
            <a:xfrm>
              <a:off x="2895600" y="2221468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Rb</a:t>
              </a:r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2" name="TextBox 151"/>
            <p:cNvSpPr txBox="1"/>
            <p:nvPr>
              <p:custDataLst>
                <p:tags r:id="rId83"/>
              </p:custDataLst>
            </p:nvPr>
          </p:nvSpPr>
          <p:spPr>
            <a:xfrm>
              <a:off x="2438400" y="1509292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53" name="TextBox 152"/>
            <p:cNvSpPr txBox="1"/>
            <p:nvPr>
              <p:custDataLst>
                <p:tags r:id="rId84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54" name="TextBox 153"/>
            <p:cNvSpPr txBox="1"/>
            <p:nvPr>
              <p:custDataLst>
                <p:tags r:id="rId85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35" name="SMARTInkAnnotation645"/>
          <p:cNvSpPr/>
          <p:nvPr/>
        </p:nvSpPr>
        <p:spPr>
          <a:xfrm>
            <a:off x="-998220" y="487680"/>
            <a:ext cx="1" cy="7621"/>
          </a:xfrm>
          <a:custGeom>
            <a:avLst/>
            <a:gdLst/>
            <a:ahLst/>
            <a:cxnLst/>
            <a:rect l="0" t="0" r="0" b="0"/>
            <a:pathLst>
              <a:path w="1" h="7621">
                <a:moveTo>
                  <a:pt x="0" y="0"/>
                </a:moveTo>
                <a:lnTo>
                  <a:pt x="0" y="76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 rot="16200000">
            <a:off x="3738890" y="3957311"/>
            <a:ext cx="294619" cy="457198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 rot="16200000">
            <a:off x="3733798" y="3962403"/>
            <a:ext cx="304803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Rectangle 2"/>
          <p:cNvSpPr txBox="1">
            <a:spLocks noChangeArrowheads="1"/>
          </p:cNvSpPr>
          <p:nvPr>
            <p:custDataLst>
              <p:tags r:id="rId78"/>
            </p:custDataLst>
          </p:nvPr>
        </p:nvSpPr>
        <p:spPr>
          <a:xfrm>
            <a:off x="228600" y="-76200"/>
            <a:ext cx="8686800" cy="5638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 smtClean="0"/>
              <a:t>Data Hazards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52600" y="4133671"/>
            <a:ext cx="20266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 ≠ 0 &amp;&amp;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(IF/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==ID/</a:t>
            </a:r>
            <a:r>
              <a:rPr lang="en-US" dirty="0" err="1" smtClean="0">
                <a:solidFill>
                  <a:schemeClr val="accent1"/>
                </a:solidFill>
              </a:rPr>
              <a:t>Ex.Rd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==Ex/</a:t>
            </a:r>
            <a:r>
              <a:rPr lang="en-US" dirty="0" err="1" smtClean="0">
                <a:solidFill>
                  <a:schemeClr val="accent1"/>
                </a:solidFill>
              </a:rPr>
              <a:t>M.Rd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==M/</a:t>
            </a:r>
            <a:r>
              <a:rPr lang="en-US" dirty="0" err="1" smtClean="0">
                <a:solidFill>
                  <a:schemeClr val="accent1"/>
                </a:solidFill>
              </a:rPr>
              <a:t>W.Rd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505201" y="3924300"/>
            <a:ext cx="761998" cy="4952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5334002" y="4152901"/>
            <a:ext cx="761998" cy="4952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467602" y="4152901"/>
            <a:ext cx="761998" cy="4952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endCxn id="3" idx="2"/>
          </p:cNvCxnSpPr>
          <p:nvPr/>
        </p:nvCxnSpPr>
        <p:spPr>
          <a:xfrm flipV="1">
            <a:off x="3352802" y="4171950"/>
            <a:ext cx="152399" cy="2476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28" idx="2"/>
          </p:cNvCxnSpPr>
          <p:nvPr/>
        </p:nvCxnSpPr>
        <p:spPr>
          <a:xfrm flipV="1">
            <a:off x="3505201" y="4400551"/>
            <a:ext cx="1828801" cy="420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29" idx="3"/>
          </p:cNvCxnSpPr>
          <p:nvPr/>
        </p:nvCxnSpPr>
        <p:spPr>
          <a:xfrm flipV="1">
            <a:off x="3505201" y="4575665"/>
            <a:ext cx="4073993" cy="491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2286001" y="2209800"/>
            <a:ext cx="761998" cy="4952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30" idx="3"/>
          </p:cNvCxnSpPr>
          <p:nvPr/>
        </p:nvCxnSpPr>
        <p:spPr>
          <a:xfrm>
            <a:off x="2397593" y="2632564"/>
            <a:ext cx="40807" cy="15533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79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8" grpId="0" animBg="1"/>
      <p:bldP spid="129" grpId="0" animBg="1"/>
      <p:bldP spid="1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MIPS Design Principles</a:t>
            </a:r>
          </a:p>
        </p:txBody>
      </p:sp>
      <p:sp>
        <p:nvSpPr>
          <p:cNvPr id="226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Simplicity favors regularity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32 bit instructions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Smaller is faster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Small register file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Make the common case fast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Include support for constants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Good design demands good compromises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Support for different type of interpretations/classes</a:t>
            </a:r>
          </a:p>
        </p:txBody>
      </p:sp>
    </p:spTree>
    <p:extLst>
      <p:ext uri="{BB962C8B-B14F-4D97-AF65-F5344CB8AC3E}">
        <p14:creationId xmlns:p14="http://schemas.microsoft.com/office/powerpoint/2010/main" val="75227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Hazards</a:t>
            </a:r>
            <a:endParaRPr lang="en-US" dirty="0"/>
          </a:p>
        </p:txBody>
      </p:sp>
      <p:sp>
        <p:nvSpPr>
          <p:cNvPr id="24340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76200" y="609600"/>
            <a:ext cx="9067800" cy="6324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Data Hazards</a:t>
            </a:r>
          </a:p>
          <a:p>
            <a:pPr lvl="1"/>
            <a:r>
              <a:rPr lang="en-US" dirty="0" smtClean="0"/>
              <a:t>register file reads occur in stage 2 (ID) </a:t>
            </a:r>
          </a:p>
          <a:p>
            <a:pPr lvl="1"/>
            <a:r>
              <a:rPr lang="en-US" dirty="0" smtClean="0"/>
              <a:t>register file writes occur in stage 5 (WB)</a:t>
            </a:r>
          </a:p>
          <a:p>
            <a:pPr lvl="1"/>
            <a:r>
              <a:rPr lang="en-US" dirty="0" smtClean="0"/>
              <a:t>next instructions may read values about to be written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How to detect? </a:t>
            </a:r>
            <a:r>
              <a:rPr lang="en-US" dirty="0" smtClean="0"/>
              <a:t>Logic in ID stage:</a:t>
            </a:r>
          </a:p>
          <a:p>
            <a:r>
              <a:rPr lang="en-US" dirty="0" smtClean="0"/>
              <a:t>	stall = (IF/</a:t>
            </a:r>
            <a:r>
              <a:rPr lang="en-US" dirty="0" err="1" smtClean="0"/>
              <a:t>ID.Ra</a:t>
            </a:r>
            <a:r>
              <a:rPr lang="en-US" dirty="0" smtClean="0"/>
              <a:t> != 0 &amp;&amp; </a:t>
            </a:r>
          </a:p>
          <a:p>
            <a:r>
              <a:rPr lang="en-US" dirty="0"/>
              <a:t>	</a:t>
            </a:r>
            <a:r>
              <a:rPr lang="en-US" dirty="0" smtClean="0"/>
              <a:t>		(IF/</a:t>
            </a:r>
            <a:r>
              <a:rPr lang="en-US" dirty="0" err="1" smtClean="0"/>
              <a:t>ID.Ra</a:t>
            </a:r>
            <a:r>
              <a:rPr lang="en-US" dirty="0" smtClean="0"/>
              <a:t> == ID/</a:t>
            </a:r>
            <a:r>
              <a:rPr lang="en-US" dirty="0" err="1" smtClean="0"/>
              <a:t>EX.Rd</a:t>
            </a:r>
            <a:r>
              <a:rPr lang="en-US" dirty="0" smtClean="0"/>
              <a:t> || </a:t>
            </a:r>
            <a:br>
              <a:rPr lang="en-US" dirty="0" smtClean="0"/>
            </a:br>
            <a:r>
              <a:rPr lang="en-US" dirty="0" smtClean="0"/>
              <a:t>	 		 IF/</a:t>
            </a:r>
            <a:r>
              <a:rPr lang="en-US" dirty="0" err="1" smtClean="0"/>
              <a:t>ID.Ra</a:t>
            </a:r>
            <a:r>
              <a:rPr lang="en-US" dirty="0" smtClean="0"/>
              <a:t> == EX/</a:t>
            </a:r>
            <a:r>
              <a:rPr lang="en-US" dirty="0" err="1" smtClean="0"/>
              <a:t>M.Rd</a:t>
            </a:r>
            <a:r>
              <a:rPr lang="en-US" dirty="0" smtClean="0"/>
              <a:t> || </a:t>
            </a:r>
            <a:br>
              <a:rPr lang="en-US" dirty="0" smtClean="0"/>
            </a:br>
            <a:r>
              <a:rPr lang="en-US" dirty="0" smtClean="0"/>
              <a:t>	 		 IF/</a:t>
            </a:r>
            <a:r>
              <a:rPr lang="en-US" dirty="0" err="1" smtClean="0"/>
              <a:t>ID.Ra</a:t>
            </a:r>
            <a:r>
              <a:rPr lang="en-US" dirty="0" smtClean="0"/>
              <a:t> == M/</a:t>
            </a:r>
            <a:r>
              <a:rPr lang="en-US" dirty="0" err="1" smtClean="0"/>
              <a:t>WB.Rd</a:t>
            </a:r>
            <a:r>
              <a:rPr lang="en-US" dirty="0" smtClean="0"/>
              <a:t>))</a:t>
            </a:r>
          </a:p>
          <a:p>
            <a:r>
              <a:rPr lang="en-US" dirty="0" smtClean="0"/>
              <a:t>		      || (same for </a:t>
            </a:r>
            <a:r>
              <a:rPr lang="en-US" dirty="0" err="1" smtClean="0"/>
              <a:t>Rb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sp>
        <p:nvSpPr>
          <p:cNvPr id="5" name="Rounded Rectangular Callout 4" hidden="1"/>
          <p:cNvSpPr/>
          <p:nvPr>
            <p:custDataLst>
              <p:tags r:id="rId3"/>
            </p:custDataLst>
          </p:nvPr>
        </p:nvSpPr>
        <p:spPr>
          <a:xfrm>
            <a:off x="2895600" y="3657600"/>
            <a:ext cx="2590800" cy="6858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“earlier” = started earlier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</a:rPr>
              <a:t>= stage right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Rounded Rectangular Callout 5" hidden="1"/>
          <p:cNvSpPr/>
          <p:nvPr>
            <p:custDataLst>
              <p:tags r:id="rId4"/>
            </p:custDataLst>
          </p:nvPr>
        </p:nvSpPr>
        <p:spPr>
          <a:xfrm>
            <a:off x="6324600" y="3581400"/>
            <a:ext cx="1752600" cy="3810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stage left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Rectangle 6" hidden="1"/>
          <p:cNvSpPr/>
          <p:nvPr>
            <p:custDataLst>
              <p:tags r:id="rId5"/>
            </p:custDataLst>
          </p:nvPr>
        </p:nvSpPr>
        <p:spPr>
          <a:xfrm>
            <a:off x="2362200" y="31242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solidFill>
                  <a:schemeClr val="accent4"/>
                </a:solidFill>
              </a:rPr>
              <a:t>destination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earlier instruction == source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current</a:t>
            </a:r>
          </a:p>
        </p:txBody>
      </p:sp>
    </p:spTree>
    <p:extLst>
      <p:ext uri="{BB962C8B-B14F-4D97-AF65-F5344CB8AC3E}">
        <p14:creationId xmlns:p14="http://schemas.microsoft.com/office/powerpoint/2010/main" val="247768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Line 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81000" y="2667000"/>
            <a:ext cx="0" cy="1219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8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" y="3896380"/>
            <a:ext cx="685800" cy="457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49" name="Line 2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81000" y="43434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0" name="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81000" y="32004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-876299" y="3086099"/>
            <a:ext cx="5257800" cy="4572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2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104903" y="2247900"/>
            <a:ext cx="1295398" cy="457197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3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1371600" y="236220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4" name="TextBox 153"/>
          <p:cNvSpPr txBox="1"/>
          <p:nvPr>
            <p:custDataLst>
              <p:tags r:id="rId8"/>
            </p:custDataLst>
          </p:nvPr>
        </p:nvSpPr>
        <p:spPr>
          <a:xfrm>
            <a:off x="1295400" y="60299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grpSp>
        <p:nvGrpSpPr>
          <p:cNvPr id="155" name="Group 154"/>
          <p:cNvGrpSpPr/>
          <p:nvPr>
            <p:custDataLst>
              <p:tags r:id="rId9"/>
            </p:custDataLst>
          </p:nvPr>
        </p:nvGrpSpPr>
        <p:grpSpPr>
          <a:xfrm>
            <a:off x="609599" y="2895600"/>
            <a:ext cx="381000" cy="6096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156" name="Freeform 155"/>
            <p:cNvSpPr/>
            <p:nvPr>
              <p:custDataLst>
                <p:tags r:id="rId104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 Box 11"/>
            <p:cNvSpPr txBox="1"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58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990600" y="32004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143000" y="40386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0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1447800" y="3809999"/>
            <a:ext cx="609598" cy="457197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1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0800000">
            <a:off x="609601" y="4495800"/>
            <a:ext cx="304800" cy="1143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2" name="Line 2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143000" y="32004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3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914400" y="4648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4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81000" y="5029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5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914400" y="49530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6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914400" y="52578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7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914400" y="55626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8" name="Text Box 1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69" name="Text Box 1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6200000">
            <a:off x="1257302" y="3086100"/>
            <a:ext cx="5257800" cy="457199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0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3352802" y="5029200"/>
            <a:ext cx="1066798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1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667000" y="2590800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2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124200" y="2590801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2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133599" y="1295400"/>
            <a:ext cx="228601" cy="1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4" name="Line 4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133599" y="1676400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3581402" y="1752603"/>
            <a:ext cx="609600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6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3581401" y="914403"/>
            <a:ext cx="609600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7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352802" y="1981200"/>
            <a:ext cx="304798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8" name="Line 4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352802" y="1143000"/>
            <a:ext cx="304798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9" name="Text Box 1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6200000">
            <a:off x="3733799" y="4267200"/>
            <a:ext cx="304799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0" name="TextBox 179"/>
          <p:cNvSpPr txBox="1"/>
          <p:nvPr>
            <p:custDataLst>
              <p:tags r:id="rId32"/>
            </p:custDataLst>
          </p:nvPr>
        </p:nvSpPr>
        <p:spPr>
          <a:xfrm>
            <a:off x="3352800" y="6019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81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3086100" y="3086099"/>
            <a:ext cx="5257800" cy="4572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2" name="TextBox 181"/>
          <p:cNvSpPr txBox="1"/>
          <p:nvPr>
            <p:custDataLst>
              <p:tags r:id="rId34"/>
            </p:custDataLst>
          </p:nvPr>
        </p:nvSpPr>
        <p:spPr>
          <a:xfrm>
            <a:off x="5105400" y="6019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83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5410202" y="2590801"/>
            <a:ext cx="609600" cy="4571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4" name="Text Box 1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6200000">
            <a:off x="5410200" y="1371600"/>
            <a:ext cx="609600" cy="4572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5257800" y="16002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6" name="Rectangle 1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419599" y="1828800"/>
            <a:ext cx="228600" cy="12192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7" name="Freeform 186"/>
          <p:cNvSpPr/>
          <p:nvPr>
            <p:custDataLst>
              <p:tags r:id="rId39"/>
            </p:custDataLst>
          </p:nvPr>
        </p:nvSpPr>
        <p:spPr>
          <a:xfrm>
            <a:off x="4800600" y="914400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4114799" y="1981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9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4114799" y="2895601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90" name="Text Box 1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16200000">
            <a:off x="5219701" y="3086100"/>
            <a:ext cx="5257800" cy="457199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1" name="TextBox 190"/>
          <p:cNvSpPr txBox="1"/>
          <p:nvPr>
            <p:custDataLst>
              <p:tags r:id="rId43"/>
            </p:custDataLst>
          </p:nvPr>
        </p:nvSpPr>
        <p:spPr>
          <a:xfrm>
            <a:off x="7010400" y="6019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92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6200000">
            <a:off x="7543803" y="2590802"/>
            <a:ext cx="609600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3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 rot="16200000">
            <a:off x="7543802" y="1371601"/>
            <a:ext cx="609600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4" name="Rectangle 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172200" y="2209800"/>
            <a:ext cx="1219200" cy="15240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95" name="Text Box 5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172200" y="3124200"/>
            <a:ext cx="1219200" cy="6422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" name="Text Box 5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172200" y="26670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7" name="Text Box 5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720100" y="2653725"/>
            <a:ext cx="6713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8" name="Text Box 5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248400" y="22098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9" name="Text Box 11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 rot="16200000">
            <a:off x="3581402" y="3429001"/>
            <a:ext cx="609598" cy="457197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00" name="Text Box 1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 rot="16200000">
            <a:off x="3581399" y="2667002"/>
            <a:ext cx="609598" cy="457197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01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4114800" y="114300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2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4648200" y="2209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3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5943600" y="1600200"/>
            <a:ext cx="1676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4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5943600" y="2819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5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7391400" y="2819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6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V="1">
            <a:off x="8077200" y="2743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7" name="Line 4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8077200" y="1600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8" name="Line 43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8610600" y="2133600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9" name="Line 43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V="1">
            <a:off x="8991600" y="1066800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0" name="Line 4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8686800" y="1066800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1" name="Text Box 1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 rot="16200000">
            <a:off x="5181599" y="5029201"/>
            <a:ext cx="1066800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2" name="Text Box 11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 rot="16200000">
            <a:off x="5486397" y="4191002"/>
            <a:ext cx="457200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3" name="Text Box 11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 rot="16200000">
            <a:off x="7315201" y="5029201"/>
            <a:ext cx="1066799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4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 rot="16200000">
            <a:off x="7619999" y="4191001"/>
            <a:ext cx="457200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5" name="Line 43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8077200" y="4419600"/>
            <a:ext cx="9144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6" name="Line 43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V="1">
            <a:off x="8991600" y="3352800"/>
            <a:ext cx="0" cy="106680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7" name="Line 43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8686800" y="3352800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35" name="Line 43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6705600" y="1600200"/>
            <a:ext cx="0" cy="6096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36" name="Text Box 11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237" name="Rectangle 4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76200" y="762000"/>
            <a:ext cx="1295400" cy="19050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inst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mem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8" name="Rectangle 19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382000" y="1447800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44" name="Group 243"/>
          <p:cNvGrpSpPr/>
          <p:nvPr>
            <p:custDataLst>
              <p:tags r:id="rId74"/>
            </p:custDataLst>
          </p:nvPr>
        </p:nvGrpSpPr>
        <p:grpSpPr>
          <a:xfrm>
            <a:off x="2362200" y="762000"/>
            <a:ext cx="990600" cy="1828800"/>
            <a:chOff x="2362200" y="762001"/>
            <a:chExt cx="990600" cy="1828800"/>
          </a:xfrm>
          <a:solidFill>
            <a:schemeClr val="bg2"/>
          </a:solidFill>
        </p:grpSpPr>
        <p:sp>
          <p:nvSpPr>
            <p:cNvPr id="245" name="Rectangle 22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2362200" y="762001"/>
              <a:ext cx="990600" cy="1828800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46" name="TextBox 245"/>
            <p:cNvSpPr txBox="1"/>
            <p:nvPr>
              <p:custDataLst>
                <p:tags r:id="rId98"/>
              </p:custDataLst>
            </p:nvPr>
          </p:nvSpPr>
          <p:spPr>
            <a:xfrm>
              <a:off x="2438400" y="11430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Rd</a:t>
              </a:r>
            </a:p>
          </p:txBody>
        </p:sp>
        <p:sp>
          <p:nvSpPr>
            <p:cNvPr id="247" name="TextBox 246"/>
            <p:cNvSpPr txBox="1"/>
            <p:nvPr>
              <p:custDataLst>
                <p:tags r:id="rId99"/>
              </p:custDataLst>
            </p:nvPr>
          </p:nvSpPr>
          <p:spPr>
            <a:xfrm>
              <a:off x="2438400" y="2221469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Ra</a:t>
              </a:r>
            </a:p>
          </p:txBody>
        </p:sp>
        <p:sp>
          <p:nvSpPr>
            <p:cNvPr id="248" name="TextBox 247"/>
            <p:cNvSpPr txBox="1"/>
            <p:nvPr>
              <p:custDataLst>
                <p:tags r:id="rId100"/>
              </p:custDataLst>
            </p:nvPr>
          </p:nvSpPr>
          <p:spPr>
            <a:xfrm>
              <a:off x="2895600" y="2221468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Rb</a:t>
              </a:r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49" name="TextBox 248"/>
            <p:cNvSpPr txBox="1"/>
            <p:nvPr>
              <p:custDataLst>
                <p:tags r:id="rId101"/>
              </p:custDataLst>
            </p:nvPr>
          </p:nvSpPr>
          <p:spPr>
            <a:xfrm>
              <a:off x="2438400" y="1509292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250" name="TextBox 249"/>
            <p:cNvSpPr txBox="1"/>
            <p:nvPr>
              <p:custDataLst>
                <p:tags r:id="rId10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51" name="TextBox 250"/>
            <p:cNvSpPr txBox="1"/>
            <p:nvPr>
              <p:custDataLst>
                <p:tags r:id="rId10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262" name="Oval 261"/>
          <p:cNvSpPr/>
          <p:nvPr>
            <p:custDataLst>
              <p:tags r:id="rId75"/>
            </p:custDataLst>
          </p:nvPr>
        </p:nvSpPr>
        <p:spPr>
          <a:xfrm>
            <a:off x="2133600" y="3429000"/>
            <a:ext cx="1295400" cy="11430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800" dirty="0" smtClean="0"/>
              <a:t>detect</a:t>
            </a:r>
            <a:br>
              <a:rPr lang="en-US" sz="2800" dirty="0" smtClean="0"/>
            </a:br>
            <a:r>
              <a:rPr lang="en-US" sz="2800" dirty="0" smtClean="0"/>
              <a:t>hazard</a:t>
            </a:r>
            <a:endParaRPr lang="en-US" sz="2800" dirty="0"/>
          </a:p>
        </p:txBody>
      </p:sp>
      <p:sp>
        <p:nvSpPr>
          <p:cNvPr id="263" name="Title 262"/>
          <p:cNvSpPr>
            <a:spLocks noGrp="1"/>
          </p:cNvSpPr>
          <p:nvPr>
            <p:ph type="title"/>
            <p:custDataLst>
              <p:tags r:id="rId76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Detecting Data Hazards</a:t>
            </a:r>
            <a:endParaRPr lang="en-US" dirty="0"/>
          </a:p>
        </p:txBody>
      </p:sp>
      <p:sp>
        <p:nvSpPr>
          <p:cNvPr id="239" name="Text Box 11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 rot="16200000">
            <a:off x="3733800" y="3962401"/>
            <a:ext cx="304799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0" name="Text Box 11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 rot="16200000">
            <a:off x="3733798" y="3962403"/>
            <a:ext cx="304803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0" name="Rectangle 4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76200" y="762000"/>
            <a:ext cx="1295400" cy="19050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fontAlgn="ctr"/>
            <a:r>
              <a:rPr lang="en-US" b="1" dirty="0" smtClean="0">
                <a:solidFill>
                  <a:schemeClr val="bg1"/>
                </a:solidFill>
              </a:rPr>
              <a:t>add r3, r1, r2</a:t>
            </a:r>
          </a:p>
          <a:p>
            <a:pPr fontAlgn="ctr"/>
            <a:r>
              <a:rPr lang="en-US" b="1" dirty="0" smtClean="0">
                <a:solidFill>
                  <a:schemeClr val="bg1"/>
                </a:solidFill>
              </a:rPr>
              <a:t>sub r5, r3, r5</a:t>
            </a:r>
          </a:p>
          <a:p>
            <a:pPr fontAlgn="ctr"/>
            <a:r>
              <a:rPr lang="en-US" b="1" dirty="0" smtClean="0">
                <a:solidFill>
                  <a:schemeClr val="bg1"/>
                </a:solidFill>
              </a:rPr>
              <a:t>or r6, r3, r4 </a:t>
            </a:r>
          </a:p>
          <a:p>
            <a:pPr fontAlgn="ctr"/>
            <a:r>
              <a:rPr lang="en-US" b="1" dirty="0" smtClean="0">
                <a:solidFill>
                  <a:schemeClr val="bg1"/>
                </a:solidFill>
              </a:rPr>
              <a:t>add r6, r3, r8</a:t>
            </a:r>
          </a:p>
        </p:txBody>
      </p:sp>
      <p:grpSp>
        <p:nvGrpSpPr>
          <p:cNvPr id="112" name="Group 111"/>
          <p:cNvGrpSpPr/>
          <p:nvPr>
            <p:custDataLst>
              <p:tags r:id="rId80"/>
            </p:custDataLst>
          </p:nvPr>
        </p:nvGrpSpPr>
        <p:grpSpPr>
          <a:xfrm>
            <a:off x="1524002" y="838201"/>
            <a:ext cx="6553200" cy="4952998"/>
            <a:chOff x="1524002" y="838201"/>
            <a:chExt cx="6553200" cy="4952998"/>
          </a:xfrm>
          <a:solidFill>
            <a:schemeClr val="bg2"/>
          </a:solidFill>
        </p:grpSpPr>
        <p:sp>
          <p:nvSpPr>
            <p:cNvPr id="113" name="Text Box 11"/>
            <p:cNvSpPr txBox="1"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 rot="16200000">
              <a:off x="952502" y="2095500"/>
              <a:ext cx="1600197" cy="457197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inst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14" name="Text Box 11"/>
            <p:cNvSpPr txBox="1"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 rot="16200000">
              <a:off x="1447802" y="3809998"/>
              <a:ext cx="609598" cy="457197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PC+4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15" name="Text Box 11"/>
            <p:cNvSpPr txBox="1"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 rot="16200000">
              <a:off x="3352802" y="5029200"/>
              <a:ext cx="1066797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16" name="Text Box 11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 rot="16200000">
              <a:off x="3581402" y="1752602"/>
              <a:ext cx="609600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17" name="Text Box 11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 rot="16200000">
              <a:off x="3581401" y="914402"/>
              <a:ext cx="609600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A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18" name="Text Box 11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 rot="16200000">
              <a:off x="3733797" y="4267203"/>
              <a:ext cx="304803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err="1" smtClean="0">
                  <a:solidFill>
                    <a:srgbClr val="FFFFFF"/>
                  </a:solidFill>
                  <a:latin typeface="+mj-lt"/>
                </a:rPr>
                <a:t>Rt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19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rot="16200000">
              <a:off x="5410202" y="2590800"/>
              <a:ext cx="609600" cy="457199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20" name="Text Box 11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 rot="16200000">
              <a:off x="5410200" y="1371599"/>
              <a:ext cx="609600" cy="457200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21" name="Text Box 11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 rot="16200000">
              <a:off x="7543803" y="2590801"/>
              <a:ext cx="609600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M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22" name="Text Box 11"/>
            <p:cNvSpPr txBox="1"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 rot="16200000">
              <a:off x="7543802" y="1371600"/>
              <a:ext cx="609600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23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 rot="16200000">
              <a:off x="3581402" y="3429001"/>
              <a:ext cx="609598" cy="457197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PC+4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24" name="Text Box 11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 rot="16200000">
              <a:off x="3581399" y="2667001"/>
              <a:ext cx="609598" cy="457197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err="1" smtClean="0">
                  <a:solidFill>
                    <a:srgbClr val="FFFFFF"/>
                  </a:solidFill>
                  <a:latin typeface="+mj-lt"/>
                </a:rPr>
                <a:t>imm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25" name="Text Box 11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 rot="16200000">
              <a:off x="5181599" y="5029201"/>
              <a:ext cx="1066799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26" name="Text Box 11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 rot="16200000">
              <a:off x="5486397" y="4191002"/>
              <a:ext cx="457200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Rd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27" name="Text Box 11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 rot="16200000">
              <a:off x="7315202" y="5029200"/>
              <a:ext cx="1066798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28" name="Text Box 11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 rot="16200000">
              <a:off x="7619999" y="4191001"/>
              <a:ext cx="457200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Rd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</p:grpSp>
      <p:cxnSp>
        <p:nvCxnSpPr>
          <p:cNvPr id="7" name="Straight Arrow Connector 6"/>
          <p:cNvCxnSpPr/>
          <p:nvPr/>
        </p:nvCxnSpPr>
        <p:spPr>
          <a:xfrm>
            <a:off x="2667000" y="3124201"/>
            <a:ext cx="0" cy="321118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3124200" y="3124200"/>
            <a:ext cx="0" cy="38100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3429000" y="4000500"/>
            <a:ext cx="685802" cy="419100"/>
            <a:chOff x="3429000" y="4000500"/>
            <a:chExt cx="685802" cy="419100"/>
          </a:xfrm>
        </p:grpSpPr>
        <p:sp>
          <p:nvSpPr>
            <p:cNvPr id="130" name="Oval 129"/>
            <p:cNvSpPr/>
            <p:nvPr/>
          </p:nvSpPr>
          <p:spPr>
            <a:xfrm>
              <a:off x="3657599" y="4000500"/>
              <a:ext cx="457203" cy="4191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>
              <a:stCxn id="130" idx="2"/>
              <a:endCxn id="262" idx="6"/>
            </p:cNvCxnSpPr>
            <p:nvPr/>
          </p:nvCxnSpPr>
          <p:spPr>
            <a:xfrm flipH="1" flipV="1">
              <a:off x="3429000" y="4000500"/>
              <a:ext cx="228599" cy="209550"/>
            </a:xfrm>
            <a:prstGeom prst="straightConnector1">
              <a:avLst/>
            </a:prstGeom>
            <a:ln w="254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252651" y="4152901"/>
            <a:ext cx="2843349" cy="495299"/>
            <a:chOff x="3252651" y="4152901"/>
            <a:chExt cx="2843349" cy="495299"/>
          </a:xfrm>
        </p:grpSpPr>
        <p:sp>
          <p:nvSpPr>
            <p:cNvPr id="131" name="Oval 130"/>
            <p:cNvSpPr/>
            <p:nvPr/>
          </p:nvSpPr>
          <p:spPr>
            <a:xfrm>
              <a:off x="5334002" y="4152901"/>
              <a:ext cx="761998" cy="49529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252651" y="4402183"/>
              <a:ext cx="2103120" cy="235162"/>
            </a:xfrm>
            <a:custGeom>
              <a:avLst/>
              <a:gdLst>
                <a:gd name="connsiteX0" fmla="*/ 2103120 w 2103120"/>
                <a:gd name="connsiteY0" fmla="*/ 0 h 235162"/>
                <a:gd name="connsiteX1" fmla="*/ 979715 w 2103120"/>
                <a:gd name="connsiteY1" fmla="*/ 235131 h 235162"/>
                <a:gd name="connsiteX2" fmla="*/ 0 w 2103120"/>
                <a:gd name="connsiteY2" fmla="*/ 13063 h 23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120" h="235162">
                  <a:moveTo>
                    <a:pt x="2103120" y="0"/>
                  </a:moveTo>
                  <a:cubicBezTo>
                    <a:pt x="1716677" y="116477"/>
                    <a:pt x="1330235" y="232954"/>
                    <a:pt x="979715" y="235131"/>
                  </a:cubicBezTo>
                  <a:cubicBezTo>
                    <a:pt x="629195" y="237308"/>
                    <a:pt x="314597" y="125185"/>
                    <a:pt x="0" y="13063"/>
                  </a:cubicBezTo>
                </a:path>
              </a:pathLst>
            </a:custGeom>
            <a:noFill/>
            <a:ln w="25400"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30583" y="4152901"/>
            <a:ext cx="5199017" cy="967847"/>
            <a:chOff x="3030583" y="4152901"/>
            <a:chExt cx="5199017" cy="967847"/>
          </a:xfrm>
        </p:grpSpPr>
        <p:sp>
          <p:nvSpPr>
            <p:cNvPr id="132" name="Oval 131"/>
            <p:cNvSpPr/>
            <p:nvPr/>
          </p:nvSpPr>
          <p:spPr>
            <a:xfrm>
              <a:off x="7467602" y="4152901"/>
              <a:ext cx="761998" cy="49529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030583" y="4506686"/>
              <a:ext cx="4493623" cy="614062"/>
            </a:xfrm>
            <a:custGeom>
              <a:avLst/>
              <a:gdLst>
                <a:gd name="connsiteX0" fmla="*/ 4493623 w 4493623"/>
                <a:gd name="connsiteY0" fmla="*/ 0 h 614062"/>
                <a:gd name="connsiteX1" fmla="*/ 1802674 w 4493623"/>
                <a:gd name="connsiteY1" fmla="*/ 613954 h 614062"/>
                <a:gd name="connsiteX2" fmla="*/ 0 w 4493623"/>
                <a:gd name="connsiteY2" fmla="*/ 39188 h 61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93623" h="614062">
                  <a:moveTo>
                    <a:pt x="4493623" y="0"/>
                  </a:moveTo>
                  <a:cubicBezTo>
                    <a:pt x="3522617" y="303711"/>
                    <a:pt x="2551611" y="607423"/>
                    <a:pt x="1802674" y="613954"/>
                  </a:cubicBezTo>
                  <a:cubicBezTo>
                    <a:pt x="1053737" y="620485"/>
                    <a:pt x="526868" y="329836"/>
                    <a:pt x="0" y="39188"/>
                  </a:cubicBezTo>
                </a:path>
              </a:pathLst>
            </a:custGeom>
            <a:noFill/>
            <a:ln w="25400"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827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  <p:bldP spid="1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Data hazards occur when a operand (register)  depends on the result of a previous instruction that may not be computed yet.  A pipelined processor needs to detect data hazards.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562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5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24135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What to do if data hazard detected?</a:t>
            </a:r>
          </a:p>
        </p:txBody>
      </p:sp>
    </p:spTree>
    <p:extLst>
      <p:ext uri="{BB962C8B-B14F-4D97-AF65-F5344CB8AC3E}">
        <p14:creationId xmlns:p14="http://schemas.microsoft.com/office/powerpoint/2010/main" val="280065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5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Resolving Data Hazards</a:t>
            </a:r>
            <a:endParaRPr lang="en-US" dirty="0"/>
          </a:p>
        </p:txBody>
      </p:sp>
      <p:sp>
        <p:nvSpPr>
          <p:cNvPr id="24135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What to do if data hazard detected?</a:t>
            </a:r>
          </a:p>
          <a:p>
            <a:pPr marL="514350" indent="-514350">
              <a:buAutoNum type="alphaUcParenR"/>
            </a:pPr>
            <a:r>
              <a:rPr lang="en-US" dirty="0" smtClean="0">
                <a:solidFill>
                  <a:schemeClr val="accent1"/>
                </a:solidFill>
              </a:rPr>
              <a:t>Wait/Stall</a:t>
            </a:r>
          </a:p>
          <a:p>
            <a:pPr marL="514350" indent="-514350">
              <a:buAutoNum type="alphaUcParenR"/>
            </a:pPr>
            <a:r>
              <a:rPr lang="en-US" dirty="0" smtClean="0">
                <a:solidFill>
                  <a:schemeClr val="accent1"/>
                </a:solidFill>
              </a:rPr>
              <a:t>Reorder in Software (SW)</a:t>
            </a:r>
          </a:p>
          <a:p>
            <a:pPr marL="514350" indent="-514350">
              <a:buAutoNum type="alphaUcParenR"/>
            </a:pPr>
            <a:r>
              <a:rPr lang="en-US" dirty="0" smtClean="0">
                <a:solidFill>
                  <a:schemeClr val="accent1"/>
                </a:solidFill>
              </a:rPr>
              <a:t>Forward/Bypass</a:t>
            </a:r>
          </a:p>
          <a:p>
            <a:pPr marL="514350" indent="-514350">
              <a:buAutoNum type="alphaUcParenR"/>
            </a:pPr>
            <a:r>
              <a:rPr lang="en-US" dirty="0" smtClean="0">
                <a:solidFill>
                  <a:schemeClr val="accent1"/>
                </a:solidFill>
              </a:rPr>
              <a:t>All the above</a:t>
            </a:r>
          </a:p>
          <a:p>
            <a:pPr marL="514350" indent="-514350">
              <a:buAutoNum type="alphaUcParenR"/>
            </a:pPr>
            <a:r>
              <a:rPr lang="en-US" dirty="0" smtClean="0">
                <a:solidFill>
                  <a:schemeClr val="accent1"/>
                </a:solidFill>
              </a:rPr>
              <a:t>None.  We will use some other method</a:t>
            </a:r>
          </a:p>
        </p:txBody>
      </p:sp>
    </p:spTree>
    <p:extLst>
      <p:ext uri="{BB962C8B-B14F-4D97-AF65-F5344CB8AC3E}">
        <p14:creationId xmlns:p14="http://schemas.microsoft.com/office/powerpoint/2010/main" val="80616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5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Resolving Data Hazards</a:t>
            </a:r>
            <a:endParaRPr lang="en-US" dirty="0"/>
          </a:p>
        </p:txBody>
      </p:sp>
      <p:sp>
        <p:nvSpPr>
          <p:cNvPr id="24135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What to do if data hazard detected?</a:t>
            </a:r>
          </a:p>
          <a:p>
            <a:pPr marL="514350" indent="-514350">
              <a:buAutoNum type="alphaUcParenR"/>
            </a:pPr>
            <a:r>
              <a:rPr lang="en-US" dirty="0" smtClean="0">
                <a:solidFill>
                  <a:schemeClr val="accent1"/>
                </a:solidFill>
              </a:rPr>
              <a:t>Wait/Stall</a:t>
            </a:r>
          </a:p>
          <a:p>
            <a:pPr marL="514350" indent="-514350">
              <a:buAutoNum type="alphaUcParenR"/>
            </a:pPr>
            <a:r>
              <a:rPr lang="en-US" dirty="0" smtClean="0">
                <a:solidFill>
                  <a:schemeClr val="accent1"/>
                </a:solidFill>
              </a:rPr>
              <a:t>Reorder in Software (SW)</a:t>
            </a:r>
          </a:p>
          <a:p>
            <a:pPr marL="514350" indent="-514350">
              <a:buAutoNum type="alphaUcParenR"/>
            </a:pPr>
            <a:r>
              <a:rPr lang="en-US" dirty="0" smtClean="0">
                <a:solidFill>
                  <a:schemeClr val="accent1"/>
                </a:solidFill>
              </a:rPr>
              <a:t>Forward/Bypass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accent1"/>
                </a:solidFill>
              </a:rPr>
              <a:t>All the above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accent1"/>
                </a:solidFill>
              </a:rPr>
              <a:t>None.  We will use some other method</a:t>
            </a:r>
          </a:p>
          <a:p>
            <a:pPr marL="514350" indent="-514350">
              <a:buAutoNum type="alphaUcParenR"/>
            </a:pP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52400" y="1295400"/>
            <a:ext cx="2667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400" y="2438400"/>
            <a:ext cx="39624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77000" y="1905000"/>
            <a:ext cx="2155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Discuss today</a:t>
            </a:r>
            <a:endParaRPr lang="en-US" sz="2800" dirty="0">
              <a:solidFill>
                <a:schemeClr val="accent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819400" y="1600200"/>
            <a:ext cx="3657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1"/>
          </p:cNvCxnSpPr>
          <p:nvPr/>
        </p:nvCxnSpPr>
        <p:spPr>
          <a:xfrm flipH="1">
            <a:off x="4114800" y="2166610"/>
            <a:ext cx="2362200" cy="576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77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stall an instruction in ID stage</a:t>
            </a:r>
          </a:p>
          <a:p>
            <a:pPr lvl="1"/>
            <a:r>
              <a:rPr lang="en-US" dirty="0" smtClean="0"/>
              <a:t>prevent IF/ID pipeline register update</a:t>
            </a:r>
          </a:p>
          <a:p>
            <a:pPr lvl="2"/>
            <a:r>
              <a:rPr lang="en-US" dirty="0" smtClean="0"/>
              <a:t>stalls the ID stage instruction</a:t>
            </a:r>
          </a:p>
          <a:p>
            <a:pPr lvl="1"/>
            <a:r>
              <a:rPr lang="en-US" dirty="0" smtClean="0"/>
              <a:t>convert ID stage </a:t>
            </a:r>
            <a:r>
              <a:rPr lang="en-US" dirty="0" err="1" smtClean="0"/>
              <a:t>instr</a:t>
            </a:r>
            <a:r>
              <a:rPr lang="en-US" dirty="0" smtClean="0"/>
              <a:t> into </a:t>
            </a:r>
            <a:r>
              <a:rPr lang="en-US" dirty="0" smtClean="0">
                <a:solidFill>
                  <a:schemeClr val="accent1"/>
                </a:solidFill>
              </a:rPr>
              <a:t>nop</a:t>
            </a:r>
            <a:r>
              <a:rPr lang="en-US" dirty="0" smtClean="0"/>
              <a:t> for later stages</a:t>
            </a:r>
          </a:p>
          <a:p>
            <a:pPr lvl="2"/>
            <a:r>
              <a:rPr lang="en-US" dirty="0" smtClean="0"/>
              <a:t>innocuous “bubble” passes through pipeline</a:t>
            </a:r>
          </a:p>
          <a:p>
            <a:pPr lvl="1"/>
            <a:r>
              <a:rPr lang="en-US" dirty="0" smtClean="0"/>
              <a:t>prevent PC update</a:t>
            </a:r>
          </a:p>
          <a:p>
            <a:pPr lvl="2"/>
            <a:r>
              <a:rPr lang="en-US" dirty="0" smtClean="0"/>
              <a:t>stalls the next (IF stage) instruction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476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Line 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81000" y="2667000"/>
            <a:ext cx="0" cy="1219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8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" y="3896380"/>
            <a:ext cx="685800" cy="457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49" name="Line 2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81000" y="43434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0" name="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81000" y="32004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-876299" y="3086099"/>
            <a:ext cx="5257800" cy="4572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2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104903" y="2247900"/>
            <a:ext cx="1295398" cy="457197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3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1371600" y="236220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4" name="TextBox 153"/>
          <p:cNvSpPr txBox="1"/>
          <p:nvPr>
            <p:custDataLst>
              <p:tags r:id="rId8"/>
            </p:custDataLst>
          </p:nvPr>
        </p:nvSpPr>
        <p:spPr>
          <a:xfrm>
            <a:off x="1295400" y="60299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grpSp>
        <p:nvGrpSpPr>
          <p:cNvPr id="155" name="Group 154"/>
          <p:cNvGrpSpPr/>
          <p:nvPr>
            <p:custDataLst>
              <p:tags r:id="rId9"/>
            </p:custDataLst>
          </p:nvPr>
        </p:nvGrpSpPr>
        <p:grpSpPr>
          <a:xfrm>
            <a:off x="609599" y="2895600"/>
            <a:ext cx="381000" cy="6096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156" name="Freeform 155"/>
            <p:cNvSpPr/>
            <p:nvPr>
              <p:custDataLst>
                <p:tags r:id="rId104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 Box 11"/>
            <p:cNvSpPr txBox="1"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58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990600" y="32004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143000" y="40386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0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1447800" y="3809999"/>
            <a:ext cx="609598" cy="457197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1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0800000">
            <a:off x="609601" y="4495800"/>
            <a:ext cx="304800" cy="1143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2" name="Line 2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143000" y="32004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3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914400" y="4648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4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81000" y="5029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5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914400" y="49530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6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914400" y="52578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7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914400" y="55626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8" name="Text Box 1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69" name="Text Box 1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6200000">
            <a:off x="1257302" y="3086100"/>
            <a:ext cx="5257800" cy="457199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0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3352802" y="5029200"/>
            <a:ext cx="1066798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1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667000" y="2590800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2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124200" y="2590801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2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133599" y="1295400"/>
            <a:ext cx="228601" cy="1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4" name="Line 4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133599" y="1676400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3581402" y="1752603"/>
            <a:ext cx="609600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6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3581401" y="914403"/>
            <a:ext cx="609600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7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352802" y="1981200"/>
            <a:ext cx="304798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8" name="Line 4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352802" y="1143000"/>
            <a:ext cx="304798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9" name="Text Box 1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6200000">
            <a:off x="3733799" y="4267200"/>
            <a:ext cx="304799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0" name="TextBox 179"/>
          <p:cNvSpPr txBox="1"/>
          <p:nvPr>
            <p:custDataLst>
              <p:tags r:id="rId32"/>
            </p:custDataLst>
          </p:nvPr>
        </p:nvSpPr>
        <p:spPr>
          <a:xfrm>
            <a:off x="3352800" y="6019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81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3086100" y="3086099"/>
            <a:ext cx="5257800" cy="4572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2" name="TextBox 181"/>
          <p:cNvSpPr txBox="1"/>
          <p:nvPr>
            <p:custDataLst>
              <p:tags r:id="rId34"/>
            </p:custDataLst>
          </p:nvPr>
        </p:nvSpPr>
        <p:spPr>
          <a:xfrm>
            <a:off x="5105400" y="6019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83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5410202" y="2590801"/>
            <a:ext cx="609600" cy="4571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4" name="Text Box 1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6200000">
            <a:off x="5410200" y="1371600"/>
            <a:ext cx="609600" cy="4572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5257800" y="16002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6" name="Rectangle 1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419599" y="1828800"/>
            <a:ext cx="228600" cy="12192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7" name="Freeform 186"/>
          <p:cNvSpPr/>
          <p:nvPr>
            <p:custDataLst>
              <p:tags r:id="rId39"/>
            </p:custDataLst>
          </p:nvPr>
        </p:nvSpPr>
        <p:spPr>
          <a:xfrm>
            <a:off x="4800600" y="914400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4114799" y="1981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9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4114799" y="2895601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90" name="Text Box 1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16200000">
            <a:off x="5219701" y="3086100"/>
            <a:ext cx="5257800" cy="457199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1" name="TextBox 190"/>
          <p:cNvSpPr txBox="1"/>
          <p:nvPr>
            <p:custDataLst>
              <p:tags r:id="rId43"/>
            </p:custDataLst>
          </p:nvPr>
        </p:nvSpPr>
        <p:spPr>
          <a:xfrm>
            <a:off x="7010400" y="6019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92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6200000">
            <a:off x="7543803" y="2590802"/>
            <a:ext cx="609600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3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 rot="16200000">
            <a:off x="7543802" y="1371601"/>
            <a:ext cx="609600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4" name="Rectangle 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172200" y="2209800"/>
            <a:ext cx="1219200" cy="15240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95" name="Text Box 5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172200" y="3124200"/>
            <a:ext cx="1219200" cy="6422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" name="Text Box 5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172200" y="26670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7" name="Text Box 5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720100" y="2653725"/>
            <a:ext cx="6713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8" name="Text Box 5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248400" y="22098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9" name="Text Box 11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 rot="16200000">
            <a:off x="3581402" y="3429001"/>
            <a:ext cx="609598" cy="457197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00" name="Text Box 1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 rot="16200000">
            <a:off x="3581399" y="2667002"/>
            <a:ext cx="609598" cy="457197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01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4114800" y="114300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2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4648200" y="2209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3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5943600" y="1600200"/>
            <a:ext cx="1676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4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5943600" y="2819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5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7391400" y="2819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6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V="1">
            <a:off x="8077200" y="2743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7" name="Line 4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8077200" y="1600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8" name="Line 43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8610600" y="2133600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9" name="Line 43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V="1">
            <a:off x="8991600" y="1066800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0" name="Line 4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8686800" y="1066800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1" name="Text Box 1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 rot="16200000">
            <a:off x="5181599" y="5029201"/>
            <a:ext cx="1066800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2" name="Text Box 11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 rot="16200000">
            <a:off x="5486397" y="4191002"/>
            <a:ext cx="457200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3" name="Text Box 11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 rot="16200000">
            <a:off x="7315201" y="5029201"/>
            <a:ext cx="1066799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4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 rot="16200000">
            <a:off x="7619999" y="4191001"/>
            <a:ext cx="457200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5" name="Line 43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8077200" y="4419600"/>
            <a:ext cx="9144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6" name="Line 43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V="1">
            <a:off x="8991600" y="3352800"/>
            <a:ext cx="0" cy="106680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7" name="Line 43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8686800" y="3352800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35" name="Line 43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6705600" y="1600200"/>
            <a:ext cx="0" cy="6096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36" name="Text Box 11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237" name="Rectangle 4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76200" y="762000"/>
            <a:ext cx="1295400" cy="19050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inst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mem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8" name="Rectangle 19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382000" y="1447800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44" name="Group 243"/>
          <p:cNvGrpSpPr/>
          <p:nvPr>
            <p:custDataLst>
              <p:tags r:id="rId74"/>
            </p:custDataLst>
          </p:nvPr>
        </p:nvGrpSpPr>
        <p:grpSpPr>
          <a:xfrm>
            <a:off x="2362200" y="762000"/>
            <a:ext cx="990600" cy="1828800"/>
            <a:chOff x="2362200" y="762001"/>
            <a:chExt cx="990600" cy="1828800"/>
          </a:xfrm>
          <a:solidFill>
            <a:schemeClr val="bg2"/>
          </a:solidFill>
        </p:grpSpPr>
        <p:sp>
          <p:nvSpPr>
            <p:cNvPr id="245" name="Rectangle 22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2362200" y="762001"/>
              <a:ext cx="990600" cy="1828800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46" name="TextBox 245"/>
            <p:cNvSpPr txBox="1"/>
            <p:nvPr>
              <p:custDataLst>
                <p:tags r:id="rId98"/>
              </p:custDataLst>
            </p:nvPr>
          </p:nvSpPr>
          <p:spPr>
            <a:xfrm>
              <a:off x="2438400" y="11430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Rd</a:t>
              </a:r>
            </a:p>
          </p:txBody>
        </p:sp>
        <p:sp>
          <p:nvSpPr>
            <p:cNvPr id="247" name="TextBox 246"/>
            <p:cNvSpPr txBox="1"/>
            <p:nvPr>
              <p:custDataLst>
                <p:tags r:id="rId99"/>
              </p:custDataLst>
            </p:nvPr>
          </p:nvSpPr>
          <p:spPr>
            <a:xfrm>
              <a:off x="2438400" y="2221469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Ra</a:t>
              </a:r>
            </a:p>
          </p:txBody>
        </p:sp>
        <p:sp>
          <p:nvSpPr>
            <p:cNvPr id="248" name="TextBox 247"/>
            <p:cNvSpPr txBox="1"/>
            <p:nvPr>
              <p:custDataLst>
                <p:tags r:id="rId100"/>
              </p:custDataLst>
            </p:nvPr>
          </p:nvSpPr>
          <p:spPr>
            <a:xfrm>
              <a:off x="2895600" y="2221468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Rb</a:t>
              </a:r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49" name="TextBox 248"/>
            <p:cNvSpPr txBox="1"/>
            <p:nvPr>
              <p:custDataLst>
                <p:tags r:id="rId101"/>
              </p:custDataLst>
            </p:nvPr>
          </p:nvSpPr>
          <p:spPr>
            <a:xfrm>
              <a:off x="2438400" y="1509292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250" name="TextBox 249"/>
            <p:cNvSpPr txBox="1"/>
            <p:nvPr>
              <p:custDataLst>
                <p:tags r:id="rId10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51" name="TextBox 250"/>
            <p:cNvSpPr txBox="1"/>
            <p:nvPr>
              <p:custDataLst>
                <p:tags r:id="rId10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262" name="Oval 261"/>
          <p:cNvSpPr/>
          <p:nvPr>
            <p:custDataLst>
              <p:tags r:id="rId75"/>
            </p:custDataLst>
          </p:nvPr>
        </p:nvSpPr>
        <p:spPr>
          <a:xfrm>
            <a:off x="2133600" y="3429000"/>
            <a:ext cx="1295400" cy="11430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800" dirty="0" smtClean="0"/>
              <a:t>detect</a:t>
            </a:r>
            <a:br>
              <a:rPr lang="en-US" sz="2800" dirty="0" smtClean="0"/>
            </a:br>
            <a:r>
              <a:rPr lang="en-US" sz="2800" dirty="0" smtClean="0"/>
              <a:t>hazard</a:t>
            </a:r>
            <a:endParaRPr lang="en-US" sz="2800" dirty="0"/>
          </a:p>
        </p:txBody>
      </p:sp>
      <p:sp>
        <p:nvSpPr>
          <p:cNvPr id="263" name="Title 262"/>
          <p:cNvSpPr>
            <a:spLocks noGrp="1"/>
          </p:cNvSpPr>
          <p:nvPr>
            <p:ph type="title"/>
            <p:custDataLst>
              <p:tags r:id="rId76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Detecting Data Hazards</a:t>
            </a:r>
            <a:endParaRPr lang="en-US" dirty="0"/>
          </a:p>
        </p:txBody>
      </p:sp>
      <p:sp>
        <p:nvSpPr>
          <p:cNvPr id="239" name="Text Box 11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 rot="16200000">
            <a:off x="3733800" y="3962401"/>
            <a:ext cx="304799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0" name="Text Box 11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 rot="16200000">
            <a:off x="3733798" y="3962403"/>
            <a:ext cx="304803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0" name="Rectangle 4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76200" y="762000"/>
            <a:ext cx="1295400" cy="19050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fontAlgn="ctr"/>
            <a:r>
              <a:rPr lang="en-US" b="1" dirty="0" smtClean="0">
                <a:solidFill>
                  <a:schemeClr val="bg1"/>
                </a:solidFill>
              </a:rPr>
              <a:t>add r3, r1, r2</a:t>
            </a:r>
          </a:p>
          <a:p>
            <a:pPr fontAlgn="ctr"/>
            <a:r>
              <a:rPr lang="en-US" b="1" dirty="0" smtClean="0">
                <a:solidFill>
                  <a:schemeClr val="bg1"/>
                </a:solidFill>
              </a:rPr>
              <a:t>sub r5, r3, r5</a:t>
            </a:r>
          </a:p>
          <a:p>
            <a:pPr fontAlgn="ctr"/>
            <a:r>
              <a:rPr lang="en-US" b="1" dirty="0" smtClean="0">
                <a:solidFill>
                  <a:schemeClr val="bg1"/>
                </a:solidFill>
              </a:rPr>
              <a:t>or r6, r3, r4 </a:t>
            </a:r>
          </a:p>
          <a:p>
            <a:pPr fontAlgn="ctr"/>
            <a:r>
              <a:rPr lang="en-US" b="1" dirty="0" smtClean="0">
                <a:solidFill>
                  <a:schemeClr val="bg1"/>
                </a:solidFill>
              </a:rPr>
              <a:t>add r6, r3, r8</a:t>
            </a:r>
          </a:p>
        </p:txBody>
      </p:sp>
      <p:grpSp>
        <p:nvGrpSpPr>
          <p:cNvPr id="112" name="Group 111"/>
          <p:cNvGrpSpPr/>
          <p:nvPr>
            <p:custDataLst>
              <p:tags r:id="rId80"/>
            </p:custDataLst>
          </p:nvPr>
        </p:nvGrpSpPr>
        <p:grpSpPr>
          <a:xfrm>
            <a:off x="1524002" y="838201"/>
            <a:ext cx="6553200" cy="4952998"/>
            <a:chOff x="1524002" y="838201"/>
            <a:chExt cx="6553200" cy="4952998"/>
          </a:xfrm>
          <a:solidFill>
            <a:schemeClr val="bg2"/>
          </a:solidFill>
        </p:grpSpPr>
        <p:sp>
          <p:nvSpPr>
            <p:cNvPr id="113" name="Text Box 11"/>
            <p:cNvSpPr txBox="1"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 rot="16200000">
              <a:off x="952502" y="2095500"/>
              <a:ext cx="1600197" cy="457197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inst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14" name="Text Box 11"/>
            <p:cNvSpPr txBox="1"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 rot="16200000">
              <a:off x="1447802" y="3809998"/>
              <a:ext cx="609598" cy="457197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PC+4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15" name="Text Box 11"/>
            <p:cNvSpPr txBox="1"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 rot="16200000">
              <a:off x="3352802" y="5029200"/>
              <a:ext cx="1066797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16" name="Text Box 11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 rot="16200000">
              <a:off x="3581402" y="1752602"/>
              <a:ext cx="609600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17" name="Text Box 11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 rot="16200000">
              <a:off x="3581401" y="914402"/>
              <a:ext cx="609600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A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18" name="Text Box 11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 rot="16200000">
              <a:off x="3733797" y="4267203"/>
              <a:ext cx="304803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err="1" smtClean="0">
                  <a:solidFill>
                    <a:srgbClr val="FFFFFF"/>
                  </a:solidFill>
                  <a:latin typeface="+mj-lt"/>
                </a:rPr>
                <a:t>Rt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19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rot="16200000">
              <a:off x="5410202" y="2590800"/>
              <a:ext cx="609600" cy="457199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20" name="Text Box 11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 rot="16200000">
              <a:off x="5410200" y="1371599"/>
              <a:ext cx="609600" cy="457200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21" name="Text Box 11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 rot="16200000">
              <a:off x="7543803" y="2590801"/>
              <a:ext cx="609600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M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22" name="Text Box 11"/>
            <p:cNvSpPr txBox="1"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 rot="16200000">
              <a:off x="7543802" y="1371600"/>
              <a:ext cx="609600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23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 rot="16200000">
              <a:off x="3581402" y="3429001"/>
              <a:ext cx="609598" cy="457197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PC+4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24" name="Text Box 11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 rot="16200000">
              <a:off x="3581399" y="2667001"/>
              <a:ext cx="609598" cy="457197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err="1" smtClean="0">
                  <a:solidFill>
                    <a:srgbClr val="FFFFFF"/>
                  </a:solidFill>
                  <a:latin typeface="+mj-lt"/>
                </a:rPr>
                <a:t>imm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25" name="Text Box 11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 rot="16200000">
              <a:off x="5181599" y="5029201"/>
              <a:ext cx="1066799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26" name="Text Box 11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 rot="16200000">
              <a:off x="5486397" y="4191002"/>
              <a:ext cx="457200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Rd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27" name="Text Box 11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 rot="16200000">
              <a:off x="7315202" y="5029200"/>
              <a:ext cx="1066798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28" name="Text Box 11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 rot="16200000">
              <a:off x="7619999" y="4191001"/>
              <a:ext cx="457200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Rd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</p:grpSp>
      <p:cxnSp>
        <p:nvCxnSpPr>
          <p:cNvPr id="7" name="Straight Arrow Connector 6"/>
          <p:cNvCxnSpPr/>
          <p:nvPr/>
        </p:nvCxnSpPr>
        <p:spPr>
          <a:xfrm>
            <a:off x="2667000" y="3124201"/>
            <a:ext cx="0" cy="321118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3124200" y="3124200"/>
            <a:ext cx="0" cy="38100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3429000" y="4000500"/>
            <a:ext cx="685802" cy="419100"/>
            <a:chOff x="3429000" y="4000500"/>
            <a:chExt cx="685802" cy="419100"/>
          </a:xfrm>
        </p:grpSpPr>
        <p:sp>
          <p:nvSpPr>
            <p:cNvPr id="130" name="Oval 129"/>
            <p:cNvSpPr/>
            <p:nvPr/>
          </p:nvSpPr>
          <p:spPr>
            <a:xfrm>
              <a:off x="3657599" y="4000500"/>
              <a:ext cx="457203" cy="4191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>
              <a:stCxn id="130" idx="2"/>
              <a:endCxn id="262" idx="6"/>
            </p:cNvCxnSpPr>
            <p:nvPr/>
          </p:nvCxnSpPr>
          <p:spPr>
            <a:xfrm flipH="1" flipV="1">
              <a:off x="3429000" y="4000500"/>
              <a:ext cx="228599" cy="209550"/>
            </a:xfrm>
            <a:prstGeom prst="straightConnector1">
              <a:avLst/>
            </a:prstGeom>
            <a:ln w="254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252651" y="4152901"/>
            <a:ext cx="2843349" cy="495299"/>
            <a:chOff x="3252651" y="4152901"/>
            <a:chExt cx="2843349" cy="495299"/>
          </a:xfrm>
        </p:grpSpPr>
        <p:sp>
          <p:nvSpPr>
            <p:cNvPr id="131" name="Oval 130"/>
            <p:cNvSpPr/>
            <p:nvPr/>
          </p:nvSpPr>
          <p:spPr>
            <a:xfrm>
              <a:off x="5334002" y="4152901"/>
              <a:ext cx="761998" cy="49529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252651" y="4402183"/>
              <a:ext cx="2103120" cy="235162"/>
            </a:xfrm>
            <a:custGeom>
              <a:avLst/>
              <a:gdLst>
                <a:gd name="connsiteX0" fmla="*/ 2103120 w 2103120"/>
                <a:gd name="connsiteY0" fmla="*/ 0 h 235162"/>
                <a:gd name="connsiteX1" fmla="*/ 979715 w 2103120"/>
                <a:gd name="connsiteY1" fmla="*/ 235131 h 235162"/>
                <a:gd name="connsiteX2" fmla="*/ 0 w 2103120"/>
                <a:gd name="connsiteY2" fmla="*/ 13063 h 23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120" h="235162">
                  <a:moveTo>
                    <a:pt x="2103120" y="0"/>
                  </a:moveTo>
                  <a:cubicBezTo>
                    <a:pt x="1716677" y="116477"/>
                    <a:pt x="1330235" y="232954"/>
                    <a:pt x="979715" y="235131"/>
                  </a:cubicBezTo>
                  <a:cubicBezTo>
                    <a:pt x="629195" y="237308"/>
                    <a:pt x="314597" y="125185"/>
                    <a:pt x="0" y="13063"/>
                  </a:cubicBezTo>
                </a:path>
              </a:pathLst>
            </a:custGeom>
            <a:noFill/>
            <a:ln w="25400"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30583" y="4152901"/>
            <a:ext cx="5199017" cy="967847"/>
            <a:chOff x="3030583" y="4152901"/>
            <a:chExt cx="5199017" cy="967847"/>
          </a:xfrm>
        </p:grpSpPr>
        <p:sp>
          <p:nvSpPr>
            <p:cNvPr id="132" name="Oval 131"/>
            <p:cNvSpPr/>
            <p:nvPr/>
          </p:nvSpPr>
          <p:spPr>
            <a:xfrm>
              <a:off x="7467602" y="4152901"/>
              <a:ext cx="761998" cy="49529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030583" y="4506686"/>
              <a:ext cx="4493623" cy="614062"/>
            </a:xfrm>
            <a:custGeom>
              <a:avLst/>
              <a:gdLst>
                <a:gd name="connsiteX0" fmla="*/ 4493623 w 4493623"/>
                <a:gd name="connsiteY0" fmla="*/ 0 h 614062"/>
                <a:gd name="connsiteX1" fmla="*/ 1802674 w 4493623"/>
                <a:gd name="connsiteY1" fmla="*/ 613954 h 614062"/>
                <a:gd name="connsiteX2" fmla="*/ 0 w 4493623"/>
                <a:gd name="connsiteY2" fmla="*/ 39188 h 61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93623" h="614062">
                  <a:moveTo>
                    <a:pt x="4493623" y="0"/>
                  </a:moveTo>
                  <a:cubicBezTo>
                    <a:pt x="3522617" y="303711"/>
                    <a:pt x="2551611" y="607423"/>
                    <a:pt x="1802674" y="613954"/>
                  </a:cubicBezTo>
                  <a:cubicBezTo>
                    <a:pt x="1053737" y="620485"/>
                    <a:pt x="526868" y="329836"/>
                    <a:pt x="0" y="39188"/>
                  </a:cubicBezTo>
                </a:path>
              </a:pathLst>
            </a:custGeom>
            <a:noFill/>
            <a:ln w="25400"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981200" y="4876800"/>
            <a:ext cx="1648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If detect hazard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09007" y="4349931"/>
            <a:ext cx="2038892" cy="2222465"/>
          </a:xfrm>
          <a:custGeom>
            <a:avLst/>
            <a:gdLst>
              <a:gd name="connsiteX0" fmla="*/ 2586445 w 2606319"/>
              <a:gd name="connsiteY0" fmla="*/ 836023 h 2222465"/>
              <a:gd name="connsiteX1" fmla="*/ 2547257 w 2606319"/>
              <a:gd name="connsiteY1" fmla="*/ 1593669 h 2222465"/>
              <a:gd name="connsiteX2" fmla="*/ 2090057 w 2606319"/>
              <a:gd name="connsiteY2" fmla="*/ 2076995 h 2222465"/>
              <a:gd name="connsiteX3" fmla="*/ 418011 w 2606319"/>
              <a:gd name="connsiteY3" fmla="*/ 2037806 h 2222465"/>
              <a:gd name="connsiteX4" fmla="*/ 0 w 2606319"/>
              <a:gd name="connsiteY4" fmla="*/ 0 h 222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6319" h="2222465">
                <a:moveTo>
                  <a:pt x="2586445" y="836023"/>
                </a:moveTo>
                <a:cubicBezTo>
                  <a:pt x="2608216" y="1111431"/>
                  <a:pt x="2629988" y="1386840"/>
                  <a:pt x="2547257" y="1593669"/>
                </a:cubicBezTo>
                <a:cubicBezTo>
                  <a:pt x="2464526" y="1800498"/>
                  <a:pt x="2444931" y="2002972"/>
                  <a:pt x="2090057" y="2076995"/>
                </a:cubicBezTo>
                <a:cubicBezTo>
                  <a:pt x="1735183" y="2151018"/>
                  <a:pt x="766354" y="2383972"/>
                  <a:pt x="418011" y="2037806"/>
                </a:cubicBezTo>
                <a:cubicBezTo>
                  <a:pt x="69668" y="1691640"/>
                  <a:pt x="0" y="0"/>
                  <a:pt x="0" y="0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964707" y="5839097"/>
            <a:ext cx="524459" cy="705394"/>
          </a:xfrm>
          <a:custGeom>
            <a:avLst/>
            <a:gdLst>
              <a:gd name="connsiteX0" fmla="*/ 380767 w 524459"/>
              <a:gd name="connsiteY0" fmla="*/ 705394 h 705394"/>
              <a:gd name="connsiteX1" fmla="*/ 1944 w 524459"/>
              <a:gd name="connsiteY1" fmla="*/ 444137 h 705394"/>
              <a:gd name="connsiteX2" fmla="*/ 524459 w 524459"/>
              <a:gd name="connsiteY2" fmla="*/ 0 h 70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459" h="705394">
                <a:moveTo>
                  <a:pt x="380767" y="705394"/>
                </a:moveTo>
                <a:cubicBezTo>
                  <a:pt x="179381" y="633548"/>
                  <a:pt x="-22005" y="561703"/>
                  <a:pt x="1944" y="444137"/>
                </a:cubicBezTo>
                <a:cubicBezTo>
                  <a:pt x="25893" y="326571"/>
                  <a:pt x="275176" y="163285"/>
                  <a:pt x="524459" y="0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381000" y="5772090"/>
            <a:ext cx="795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WE=0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199522" y="5334000"/>
            <a:ext cx="1305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accent1"/>
                </a:solidFill>
              </a:rPr>
              <a:t>MemWr</a:t>
            </a:r>
            <a:r>
              <a:rPr lang="en-US" sz="2000" dirty="0" smtClean="0">
                <a:solidFill>
                  <a:schemeClr val="accent1"/>
                </a:solidFill>
              </a:rPr>
              <a:t>=0</a:t>
            </a:r>
          </a:p>
          <a:p>
            <a:r>
              <a:rPr lang="en-US" sz="2000" dirty="0" err="1" smtClean="0">
                <a:solidFill>
                  <a:schemeClr val="accent1"/>
                </a:solidFill>
              </a:rPr>
              <a:t>RegWr</a:t>
            </a:r>
            <a:r>
              <a:rPr lang="en-US" sz="2000" dirty="0" smtClean="0">
                <a:solidFill>
                  <a:schemeClr val="accent1"/>
                </a:solidFill>
              </a:rPr>
              <a:t>=0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81198" y="4876800"/>
            <a:ext cx="1676405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252651" y="5562600"/>
            <a:ext cx="404949" cy="125343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09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  <p:bldP spid="110" grpId="0" animBg="1"/>
      <p:bldP spid="17" grpId="0"/>
      <p:bldP spid="19" grpId="0" animBg="1"/>
      <p:bldP spid="20" grpId="0" animBg="1"/>
      <p:bldP spid="134" grpId="0"/>
      <p:bldP spid="135" grpId="0"/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" name="Straight Arrow Connector 285"/>
          <p:cNvCxnSpPr/>
          <p:nvPr>
            <p:custDataLst>
              <p:tags r:id="rId1"/>
            </p:custDataLst>
          </p:nvPr>
        </p:nvCxnSpPr>
        <p:spPr>
          <a:xfrm>
            <a:off x="1981200" y="1204720"/>
            <a:ext cx="693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>
            <p:custDataLst>
              <p:tags r:id="rId2"/>
            </p:custDataLst>
          </p:nvPr>
        </p:nvCxnSpPr>
        <p:spPr>
          <a:xfrm rot="5400000">
            <a:off x="-723897" y="3909819"/>
            <a:ext cx="5410199" cy="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298" name="TextBox 297"/>
          <p:cNvSpPr txBox="1"/>
          <p:nvPr>
            <p:custDataLst>
              <p:tags r:id="rId4"/>
            </p:custDataLst>
          </p:nvPr>
        </p:nvSpPr>
        <p:spPr>
          <a:xfrm>
            <a:off x="2398414" y="518920"/>
            <a:ext cx="1487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Clock cycle</a:t>
            </a:r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27487522"/>
              </p:ext>
            </p:extLst>
          </p:nvPr>
        </p:nvGraphicFramePr>
        <p:xfrm>
          <a:off x="152400" y="823721"/>
          <a:ext cx="8762999" cy="5805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3809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r1, r2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r5,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or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r6, 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, 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788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 hidden="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1981200" y="990600"/>
          <a:ext cx="6934199" cy="5424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11=r1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22=r2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r3=33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?=r3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?=r3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?=r3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788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>
            <p:custDataLst>
              <p:tags r:id="rId7"/>
            </p:custDataLst>
          </p:nvPr>
        </p:nvCxnSpPr>
        <p:spPr>
          <a:xfrm>
            <a:off x="457200" y="990600"/>
            <a:ext cx="10287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2262" y="605135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time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7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" name="Straight Arrow Connector 285"/>
          <p:cNvCxnSpPr/>
          <p:nvPr>
            <p:custDataLst>
              <p:tags r:id="rId1"/>
            </p:custDataLst>
          </p:nvPr>
        </p:nvCxnSpPr>
        <p:spPr>
          <a:xfrm>
            <a:off x="1981200" y="1204720"/>
            <a:ext cx="693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>
            <p:custDataLst>
              <p:tags r:id="rId2"/>
            </p:custDataLst>
          </p:nvPr>
        </p:nvCxnSpPr>
        <p:spPr>
          <a:xfrm rot="5400000">
            <a:off x="-723897" y="3909819"/>
            <a:ext cx="5410199" cy="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298" name="TextBox 297"/>
          <p:cNvSpPr txBox="1"/>
          <p:nvPr>
            <p:custDataLst>
              <p:tags r:id="rId4"/>
            </p:custDataLst>
          </p:nvPr>
        </p:nvSpPr>
        <p:spPr>
          <a:xfrm>
            <a:off x="2398414" y="518920"/>
            <a:ext cx="1487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Clock cycle</a:t>
            </a:r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82951547"/>
              </p:ext>
            </p:extLst>
          </p:nvPr>
        </p:nvGraphicFramePr>
        <p:xfrm>
          <a:off x="152400" y="823721"/>
          <a:ext cx="8762999" cy="5805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3809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r1, r2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r5,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or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r6, 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, 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788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 hidden="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1981200" y="990600"/>
          <a:ext cx="6934199" cy="5424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11=r1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22=r2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r3=33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?=r3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?=r3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?=r3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788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1219200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r</a:t>
            </a:r>
            <a:r>
              <a:rPr lang="en-US" sz="2400" dirty="0" smtClean="0">
                <a:solidFill>
                  <a:schemeClr val="accent2"/>
                </a:solidFill>
              </a:rPr>
              <a:t>3 = 10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2089429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r</a:t>
            </a:r>
            <a:r>
              <a:rPr lang="en-US" sz="2400" dirty="0" smtClean="0">
                <a:solidFill>
                  <a:schemeClr val="accent1"/>
                </a:solidFill>
              </a:rPr>
              <a:t>3 = 20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11" name="Straight Arrow Connector 10"/>
          <p:cNvCxnSpPr/>
          <p:nvPr>
            <p:custDataLst>
              <p:tags r:id="rId7"/>
            </p:custDataLst>
          </p:nvPr>
        </p:nvCxnSpPr>
        <p:spPr>
          <a:xfrm>
            <a:off x="457200" y="990600"/>
            <a:ext cx="10287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2262" y="605135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time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15240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74784" y="15240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7600" y="15240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66225" y="15240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57800" y="15240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5049" y="26918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96233" y="269182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41249" y="2691825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49874" y="269182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41449" y="2691825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17049" y="39110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34200" y="391102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17016" y="3911025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25641" y="391102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95800" y="269182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7697" y="269182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87264" y="269182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95800" y="39110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0" y="39110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12751" y="39110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04625" y="51054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IF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45809" y="51054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428625" y="51054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581400" y="2743200"/>
            <a:ext cx="2362200" cy="4572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16067" y="2286000"/>
            <a:ext cx="941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Stalls</a:t>
            </a:r>
            <a:endParaRPr lang="en-US" sz="2800" dirty="0">
              <a:solidFill>
                <a:schemeClr val="accent1"/>
              </a:solidFill>
            </a:endParaRPr>
          </a:p>
        </p:txBody>
      </p:sp>
      <p:cxnSp>
        <p:nvCxnSpPr>
          <p:cNvPr id="6" name="Straight Connector 5"/>
          <p:cNvCxnSpPr>
            <a:endCxn id="31" idx="1"/>
          </p:cNvCxnSpPr>
          <p:nvPr/>
        </p:nvCxnSpPr>
        <p:spPr>
          <a:xfrm>
            <a:off x="5943600" y="1816387"/>
            <a:ext cx="143664" cy="1167826"/>
          </a:xfrm>
          <a:prstGeom prst="line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038600" y="22860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16067" y="2296180"/>
            <a:ext cx="800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Stall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419600" y="3962399"/>
            <a:ext cx="2362200" cy="4572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8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" grpId="0" animBg="1"/>
      <p:bldP spid="4" grpId="0"/>
      <p:bldP spid="41" grpId="0"/>
      <p:bldP spid="42" grpId="0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Recall: MIPS instruction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MIPS instructions are 32 bits long, has 3 formats</a:t>
            </a:r>
          </a:p>
          <a:p>
            <a:endParaRPr lang="en-US" dirty="0" smtClean="0"/>
          </a:p>
          <a:p>
            <a:r>
              <a:rPr lang="en-US" dirty="0" smtClean="0"/>
              <a:t>R-type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I-type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J-type </a:t>
            </a:r>
            <a:endParaRPr lang="en-US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1327093"/>
              </p:ext>
            </p:extLst>
          </p:nvPr>
        </p:nvGraphicFramePr>
        <p:xfrm>
          <a:off x="1905000" y="1828800"/>
          <a:ext cx="6248400" cy="1290320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990600"/>
                <a:gridCol w="990600"/>
                <a:gridCol w="1143000"/>
              </a:tblGrid>
              <a:tr h="4572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rd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shamt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func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2143375"/>
              </p:ext>
            </p:extLst>
          </p:nvPr>
        </p:nvGraphicFramePr>
        <p:xfrm>
          <a:off x="1905000" y="3581400"/>
          <a:ext cx="6248400" cy="1290320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3124200"/>
              </a:tblGrid>
              <a:tr h="76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immediate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16 bits</a:t>
                      </a:r>
                      <a:endParaRPr lang="en-US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06839948"/>
              </p:ext>
            </p:extLst>
          </p:nvPr>
        </p:nvGraphicFramePr>
        <p:xfrm>
          <a:off x="1905000" y="5167020"/>
          <a:ext cx="6248400" cy="1157580"/>
        </p:xfrm>
        <a:graphic>
          <a:graphicData uri="http://schemas.openxmlformats.org/drawingml/2006/table">
            <a:tbl>
              <a:tblPr/>
              <a:tblGrid>
                <a:gridCol w="1143000"/>
                <a:gridCol w="5105400"/>
              </a:tblGrid>
              <a:tr h="1080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immediate (target address)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26 bits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90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7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381003" y="2504989"/>
            <a:ext cx="39624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2285995" y="2504987"/>
            <a:ext cx="39624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0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285995" y="1438190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809992" y="1895394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809992" y="1057194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4038597" y="2504985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5638795" y="1438186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Freeform 85"/>
          <p:cNvSpPr/>
          <p:nvPr>
            <p:custDataLst>
              <p:tags r:id="rId9"/>
            </p:custDataLst>
          </p:nvPr>
        </p:nvSpPr>
        <p:spPr>
          <a:xfrm>
            <a:off x="5181595" y="752388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419595" y="1819191"/>
            <a:ext cx="3809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419595" y="2581190"/>
            <a:ext cx="381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5791202" y="2504985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76999" y="1895387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4038593" y="2352592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419595" y="980982"/>
            <a:ext cx="762000" cy="8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029195" y="2047788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6172200" y="1438186"/>
            <a:ext cx="1447799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172200" y="2428789"/>
            <a:ext cx="3048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315200" y="2428787"/>
            <a:ext cx="304800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42878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438188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458201" y="1971588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8839201" y="904788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8534401" y="904788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4038593" y="1742993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4038592" y="904791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791199" y="2276388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791194" y="1285786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276387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285786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857999" y="1438188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04800" y="1438191"/>
            <a:ext cx="914397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285788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2" name="Rectangle 2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514595" y="752391"/>
            <a:ext cx="1295400" cy="16002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>
            <p:custDataLst>
              <p:tags r:id="rId35"/>
            </p:custDataLst>
          </p:nvPr>
        </p:nvSpPr>
        <p:spPr>
          <a:xfrm>
            <a:off x="2621276" y="1388884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rD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>
            <p:custDataLst>
              <p:tags r:id="rId36"/>
            </p:custDataLst>
          </p:nvPr>
        </p:nvSpPr>
        <p:spPr>
          <a:xfrm>
            <a:off x="3124195" y="1647771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15" name="TextBox 114"/>
          <p:cNvSpPr txBox="1"/>
          <p:nvPr>
            <p:custDataLst>
              <p:tags r:id="rId37"/>
            </p:custDataLst>
          </p:nvPr>
        </p:nvSpPr>
        <p:spPr>
          <a:xfrm>
            <a:off x="3124195" y="828591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4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791194" y="30383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6200000">
            <a:off x="7543799" y="30383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4038600" y="2962192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16200000">
            <a:off x="5791194" y="357179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16200000">
            <a:off x="7543800" y="3571792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 rot="16200000">
            <a:off x="5791195" y="41051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6200000">
            <a:off x="4038600" y="349559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 rot="16200000">
            <a:off x="7543798" y="41051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924800" y="3190791"/>
            <a:ext cx="9144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8839200" y="2885991"/>
            <a:ext cx="0" cy="30480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 flipV="1">
            <a:off x="8534400" y="2885991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285995" y="1742991"/>
            <a:ext cx="228601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V="1">
            <a:off x="2971797" y="2352591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797" y="2352591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TextBox 126"/>
          <p:cNvSpPr txBox="1"/>
          <p:nvPr>
            <p:custDataLst>
              <p:tags r:id="rId52"/>
            </p:custDataLst>
          </p:nvPr>
        </p:nvSpPr>
        <p:spPr>
          <a:xfrm>
            <a:off x="2666997" y="1983259"/>
            <a:ext cx="838198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err="1" smtClean="0">
                <a:solidFill>
                  <a:schemeClr val="bg1"/>
                </a:solidFill>
              </a:rPr>
              <a:t>rA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rB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28" name="Line 8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609600" y="2352594"/>
            <a:ext cx="0" cy="1219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Text Box 11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57200" y="3571791"/>
            <a:ext cx="457200" cy="37082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30" name="Line 2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609600" y="3952791"/>
            <a:ext cx="0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Line 1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09600" y="2885991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 flipV="1">
            <a:off x="1219200" y="2123991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33" name="Group 132"/>
          <p:cNvGrpSpPr/>
          <p:nvPr>
            <p:custDataLst>
              <p:tags r:id="rId58"/>
            </p:custDataLst>
          </p:nvPr>
        </p:nvGrpSpPr>
        <p:grpSpPr>
          <a:xfrm>
            <a:off x="762000" y="2581194"/>
            <a:ext cx="381000" cy="6096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134" name="Freeform 133"/>
            <p:cNvSpPr/>
            <p:nvPr>
              <p:custDataLst>
                <p:tags r:id="rId86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36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1143001" y="2885994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8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0800000">
            <a:off x="838200" y="4257590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1295401" y="2885994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0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990602" y="4333791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1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609600" y="4714791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2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990602" y="45623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3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990602" y="47909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4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990602" y="50195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5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6200" y="3571791"/>
            <a:ext cx="6096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 rot="16200000">
            <a:off x="4038595" y="40289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149" name="Straight Arrow Connector 148"/>
          <p:cNvCxnSpPr/>
          <p:nvPr>
            <p:custDataLst>
              <p:tags r:id="rId69"/>
            </p:custDataLst>
          </p:nvPr>
        </p:nvCxnSpPr>
        <p:spPr>
          <a:xfrm>
            <a:off x="152400" y="3724191"/>
            <a:ext cx="304800" cy="1588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>
            <p:custDataLst>
              <p:tags r:id="rId70"/>
            </p:custDataLst>
          </p:nvPr>
        </p:nvCxnSpPr>
        <p:spPr>
          <a:xfrm rot="5400000" flipH="1" flipV="1">
            <a:off x="-723106" y="4599697"/>
            <a:ext cx="17526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>
            <p:custDataLst>
              <p:tags r:id="rId71"/>
            </p:custDataLst>
          </p:nvPr>
        </p:nvCxnSpPr>
        <p:spPr>
          <a:xfrm>
            <a:off x="152400" y="5476791"/>
            <a:ext cx="21336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endCxn id="77" idx="1"/>
          </p:cNvCxnSpPr>
          <p:nvPr>
            <p:custDataLst>
              <p:tags r:id="rId72"/>
            </p:custDataLst>
          </p:nvPr>
        </p:nvCxnSpPr>
        <p:spPr>
          <a:xfrm rot="16200000" flipV="1">
            <a:off x="1181100" y="5057690"/>
            <a:ext cx="838200" cy="1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>
            <p:custDataLst>
              <p:tags r:id="rId73"/>
            </p:custDataLst>
          </p:nvPr>
        </p:nvCxnSpPr>
        <p:spPr>
          <a:xfrm rot="5400000" flipH="1" flipV="1">
            <a:off x="3238501" y="4981492"/>
            <a:ext cx="990599" cy="1588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Line 43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3276600" y="4028991"/>
            <a:ext cx="380998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2286000" y="4333791"/>
            <a:ext cx="1371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3" name="Line 43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886200" y="4181391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4" name="TextBox 173"/>
          <p:cNvSpPr txBox="1"/>
          <p:nvPr>
            <p:custDataLst>
              <p:tags r:id="rId77"/>
            </p:custDataLst>
          </p:nvPr>
        </p:nvSpPr>
        <p:spPr>
          <a:xfrm>
            <a:off x="2590800" y="3734371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175" name="Line 43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2057400" y="4105191"/>
            <a:ext cx="22860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Line 43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1752600" y="2123991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Text Box 11"/>
          <p:cNvSpPr txBox="1">
            <a:spLocks noChangeArrowheads="1"/>
          </p:cNvSpPr>
          <p:nvPr>
            <p:custDataLst>
              <p:tags r:id="rId80"/>
            </p:custDataLst>
          </p:nvPr>
        </p:nvSpPr>
        <p:spPr bwMode="auto">
          <a:xfrm rot="16200000">
            <a:off x="1257297" y="2009691"/>
            <a:ext cx="6858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7" name="Line 43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2057400" y="2123991"/>
            <a:ext cx="0" cy="2286000"/>
          </a:xfrm>
          <a:prstGeom prst="line">
            <a:avLst/>
          </a:prstGeom>
          <a:noFill/>
          <a:ln w="25400" cap="sq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8" name="Straight Arrow Connector 177"/>
          <p:cNvCxnSpPr/>
          <p:nvPr>
            <p:custDataLst>
              <p:tags r:id="rId82"/>
            </p:custDataLst>
          </p:nvPr>
        </p:nvCxnSpPr>
        <p:spPr>
          <a:xfrm>
            <a:off x="3200400" y="5476791"/>
            <a:ext cx="5334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>
            <p:custDataLst>
              <p:tags r:id="rId83"/>
            </p:custDataLst>
          </p:nvPr>
        </p:nvSpPr>
        <p:spPr>
          <a:xfrm>
            <a:off x="2286000" y="5248191"/>
            <a:ext cx="905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/stall</a:t>
            </a:r>
          </a:p>
        </p:txBody>
      </p:sp>
      <p:sp>
        <p:nvSpPr>
          <p:cNvPr id="170" name="Rectangle 19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3657600" y="3876592"/>
            <a:ext cx="228600" cy="6095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4800594" y="1666788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19594" y="4436165"/>
            <a:ext cx="144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add </a:t>
            </a:r>
            <a:r>
              <a:rPr lang="en-US" sz="2000" dirty="0" smtClean="0">
                <a:solidFill>
                  <a:schemeClr val="accent1"/>
                </a:solidFill>
              </a:rPr>
              <a:t>r3</a:t>
            </a:r>
            <a:r>
              <a:rPr lang="en-US" sz="2000" dirty="0" smtClean="0"/>
              <a:t>,r1,r2</a:t>
            </a:r>
            <a:endParaRPr lang="en-US" sz="2000" dirty="0"/>
          </a:p>
        </p:txBody>
      </p:sp>
      <p:sp>
        <p:nvSpPr>
          <p:cNvPr id="3" name="Oval 2"/>
          <p:cNvSpPr/>
          <p:nvPr/>
        </p:nvSpPr>
        <p:spPr>
          <a:xfrm>
            <a:off x="4419602" y="4457700"/>
            <a:ext cx="1447792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Box 145"/>
          <p:cNvSpPr txBox="1"/>
          <p:nvPr/>
        </p:nvSpPr>
        <p:spPr>
          <a:xfrm>
            <a:off x="2580522" y="3124200"/>
            <a:ext cx="1384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</a:rPr>
              <a:t>MemWr</a:t>
            </a:r>
            <a:r>
              <a:rPr lang="en-US" sz="2000" dirty="0" smtClean="0">
                <a:solidFill>
                  <a:schemeClr val="accent1"/>
                </a:solidFill>
              </a:rPr>
              <a:t>=0</a:t>
            </a:r>
          </a:p>
          <a:p>
            <a:r>
              <a:rPr lang="en-US" sz="2000" dirty="0" err="1" smtClean="0">
                <a:solidFill>
                  <a:schemeClr val="accent1"/>
                </a:solidFill>
              </a:rPr>
              <a:t>RegWr</a:t>
            </a:r>
            <a:r>
              <a:rPr lang="en-US" sz="2000" dirty="0" smtClean="0">
                <a:solidFill>
                  <a:schemeClr val="accent1"/>
                </a:solidFill>
              </a:rPr>
              <a:t>=0)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676400" y="5581471"/>
            <a:ext cx="3009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NOP = If(IF/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 ≠ 0 &amp;&amp;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                (IF/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==ID/</a:t>
            </a:r>
            <a:r>
              <a:rPr lang="en-US" dirty="0" err="1" smtClean="0">
                <a:solidFill>
                  <a:schemeClr val="accent1"/>
                </a:solidFill>
              </a:rPr>
              <a:t>Ex.Rd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                 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==Ex/</a:t>
            </a:r>
            <a:r>
              <a:rPr lang="en-US" dirty="0" err="1" smtClean="0">
                <a:solidFill>
                  <a:schemeClr val="accent1"/>
                </a:solidFill>
              </a:rPr>
              <a:t>M.Rd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                 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==M/</a:t>
            </a:r>
            <a:r>
              <a:rPr lang="en-US" dirty="0" err="1" smtClean="0">
                <a:solidFill>
                  <a:schemeClr val="accent1"/>
                </a:solidFill>
              </a:rPr>
              <a:t>W.Rd</a:t>
            </a:r>
            <a:r>
              <a:rPr lang="en-US" dirty="0" smtClean="0">
                <a:solidFill>
                  <a:schemeClr val="accent1"/>
                </a:solidFill>
              </a:rPr>
              <a:t>))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438401" y="5867400"/>
            <a:ext cx="2209800" cy="3142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2056306" y="4419600"/>
            <a:ext cx="144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ub r5,</a:t>
            </a:r>
            <a:r>
              <a:rPr lang="en-US" sz="2000" dirty="0" smtClean="0">
                <a:solidFill>
                  <a:schemeClr val="accent1"/>
                </a:solidFill>
              </a:rPr>
              <a:t>r3</a:t>
            </a:r>
            <a:r>
              <a:rPr lang="en-US" sz="2000" dirty="0" smtClean="0"/>
              <a:t>,r5</a:t>
            </a:r>
            <a:endParaRPr lang="en-US" sz="2000" dirty="0"/>
          </a:p>
        </p:txBody>
      </p:sp>
      <p:sp>
        <p:nvSpPr>
          <p:cNvPr id="158" name="Oval 157"/>
          <p:cNvSpPr/>
          <p:nvPr/>
        </p:nvSpPr>
        <p:spPr>
          <a:xfrm>
            <a:off x="2056314" y="4441135"/>
            <a:ext cx="1447792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80522" y="3876593"/>
            <a:ext cx="863712" cy="3428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16729" y="3752368"/>
            <a:ext cx="898071" cy="295674"/>
          </a:xfrm>
          <a:custGeom>
            <a:avLst/>
            <a:gdLst>
              <a:gd name="connsiteX0" fmla="*/ 0 w 1763485"/>
              <a:gd name="connsiteY0" fmla="*/ 84846 h 182818"/>
              <a:gd name="connsiteX1" fmla="*/ 1191985 w 1763485"/>
              <a:gd name="connsiteY1" fmla="*/ 3203 h 182818"/>
              <a:gd name="connsiteX2" fmla="*/ 1763485 w 1763485"/>
              <a:gd name="connsiteY2" fmla="*/ 182818 h 18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3485" h="182818">
                <a:moveTo>
                  <a:pt x="0" y="84846"/>
                </a:moveTo>
                <a:cubicBezTo>
                  <a:pt x="449035" y="35860"/>
                  <a:pt x="898071" y="-13126"/>
                  <a:pt x="1191985" y="3203"/>
                </a:cubicBezTo>
                <a:cubicBezTo>
                  <a:pt x="1485899" y="19532"/>
                  <a:pt x="1763485" y="182818"/>
                  <a:pt x="1763485" y="182818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152400" y="5010090"/>
            <a:ext cx="144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or r6,</a:t>
            </a:r>
            <a:r>
              <a:rPr lang="en-US" sz="2000" dirty="0" smtClean="0">
                <a:solidFill>
                  <a:schemeClr val="accent1"/>
                </a:solidFill>
              </a:rPr>
              <a:t>r3</a:t>
            </a:r>
            <a:r>
              <a:rPr lang="en-US" sz="2000" dirty="0" smtClean="0"/>
              <a:t>,r4</a:t>
            </a:r>
            <a:endParaRPr lang="en-US" sz="2000" dirty="0"/>
          </a:p>
        </p:txBody>
      </p:sp>
      <p:sp>
        <p:nvSpPr>
          <p:cNvPr id="117" name="Oval 116"/>
          <p:cNvSpPr/>
          <p:nvPr/>
        </p:nvSpPr>
        <p:spPr>
          <a:xfrm>
            <a:off x="152400" y="5029200"/>
            <a:ext cx="1447792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14894" y="4486986"/>
            <a:ext cx="266701" cy="3492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80753" y="4486986"/>
            <a:ext cx="343442" cy="3327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1676400" y="4933890"/>
            <a:ext cx="952505" cy="40011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(WE=0)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24" name="Freeform 123"/>
          <p:cNvSpPr/>
          <p:nvPr/>
        </p:nvSpPr>
        <p:spPr>
          <a:xfrm>
            <a:off x="5562600" y="4495800"/>
            <a:ext cx="457200" cy="655634"/>
          </a:xfrm>
          <a:custGeom>
            <a:avLst/>
            <a:gdLst>
              <a:gd name="connsiteX0" fmla="*/ 0 w 457200"/>
              <a:gd name="connsiteY0" fmla="*/ 424542 h 655634"/>
              <a:gd name="connsiteX1" fmla="*/ 342900 w 457200"/>
              <a:gd name="connsiteY1" fmla="*/ 636814 h 655634"/>
              <a:gd name="connsiteX2" fmla="*/ 457200 w 457200"/>
              <a:gd name="connsiteY2" fmla="*/ 0 h 65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55634">
                <a:moveTo>
                  <a:pt x="0" y="424542"/>
                </a:moveTo>
                <a:cubicBezTo>
                  <a:pt x="133350" y="566056"/>
                  <a:pt x="266700" y="707571"/>
                  <a:pt x="342900" y="636814"/>
                </a:cubicBezTo>
                <a:cubicBezTo>
                  <a:pt x="419100" y="566057"/>
                  <a:pt x="438150" y="283028"/>
                  <a:pt x="457200" y="0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2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172" grpId="0" animBg="1"/>
      <p:bldP spid="173" grpId="0" animBg="1"/>
      <p:bldP spid="174" grpId="0"/>
      <p:bldP spid="175" grpId="0" animBg="1"/>
      <p:bldP spid="176" grpId="0" animBg="1"/>
      <p:bldP spid="177" grpId="0" animBg="1"/>
      <p:bldP spid="181" grpId="0"/>
      <p:bldP spid="170" grpId="0" animBg="1"/>
      <p:bldP spid="3" grpId="0" animBg="1"/>
      <p:bldP spid="146" grpId="0"/>
      <p:bldP spid="151" grpId="0"/>
      <p:bldP spid="6" grpId="0" animBg="1"/>
      <p:bldP spid="158" grpId="0" animBg="1"/>
      <p:bldP spid="4" grpId="0" animBg="1"/>
      <p:bldP spid="7" grpId="0" animBg="1"/>
      <p:bldP spid="117" grpId="0" animBg="1"/>
      <p:bldP spid="8" grpId="0" animBg="1"/>
      <p:bldP spid="9" grpId="0" animBg="1"/>
      <p:bldP spid="122" grpId="0" animBg="1"/>
      <p:bldP spid="12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7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381003" y="2504989"/>
            <a:ext cx="39624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2285995" y="2504987"/>
            <a:ext cx="39624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0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285995" y="1438190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809992" y="1895394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809992" y="1057194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4038597" y="2504985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5638795" y="1438186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Freeform 85"/>
          <p:cNvSpPr/>
          <p:nvPr>
            <p:custDataLst>
              <p:tags r:id="rId9"/>
            </p:custDataLst>
          </p:nvPr>
        </p:nvSpPr>
        <p:spPr>
          <a:xfrm>
            <a:off x="5181595" y="752388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419595" y="1819191"/>
            <a:ext cx="3809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419595" y="2581190"/>
            <a:ext cx="381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5791202" y="2504985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76999" y="1895387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4038593" y="2352592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419595" y="980982"/>
            <a:ext cx="762000" cy="8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029195" y="2047788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6172200" y="1438186"/>
            <a:ext cx="1447799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172200" y="2428789"/>
            <a:ext cx="3048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315200" y="2428787"/>
            <a:ext cx="304800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42878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438188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458201" y="1971588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8839201" y="904788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8534401" y="904788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4038593" y="1742993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4038592" y="904791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791199" y="2276388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791194" y="1285786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276387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285786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857999" y="1438188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04800" y="1438191"/>
            <a:ext cx="914397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285788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2" name="Rectangle 2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514595" y="752391"/>
            <a:ext cx="1295400" cy="16002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>
            <p:custDataLst>
              <p:tags r:id="rId35"/>
            </p:custDataLst>
          </p:nvPr>
        </p:nvSpPr>
        <p:spPr>
          <a:xfrm>
            <a:off x="2621276" y="1388884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rD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>
            <p:custDataLst>
              <p:tags r:id="rId36"/>
            </p:custDataLst>
          </p:nvPr>
        </p:nvSpPr>
        <p:spPr>
          <a:xfrm>
            <a:off x="3124195" y="1647771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15" name="TextBox 114"/>
          <p:cNvSpPr txBox="1"/>
          <p:nvPr>
            <p:custDataLst>
              <p:tags r:id="rId37"/>
            </p:custDataLst>
          </p:nvPr>
        </p:nvSpPr>
        <p:spPr>
          <a:xfrm>
            <a:off x="3124195" y="828591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4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791194" y="30383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6200000">
            <a:off x="7543799" y="30383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4038600" y="2962192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16200000">
            <a:off x="5791194" y="357179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16200000">
            <a:off x="7543800" y="3571792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 rot="16200000">
            <a:off x="5791195" y="41051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6200000">
            <a:off x="4038600" y="349559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 rot="16200000">
            <a:off x="7543798" y="41051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924800" y="3190791"/>
            <a:ext cx="9144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8839200" y="2885991"/>
            <a:ext cx="0" cy="30480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 flipV="1">
            <a:off x="8534400" y="2885991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285995" y="1742991"/>
            <a:ext cx="228601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V="1">
            <a:off x="2971797" y="2352591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797" y="2352591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TextBox 126"/>
          <p:cNvSpPr txBox="1"/>
          <p:nvPr>
            <p:custDataLst>
              <p:tags r:id="rId52"/>
            </p:custDataLst>
          </p:nvPr>
        </p:nvSpPr>
        <p:spPr>
          <a:xfrm>
            <a:off x="2666997" y="1983259"/>
            <a:ext cx="838198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err="1" smtClean="0">
                <a:solidFill>
                  <a:schemeClr val="bg1"/>
                </a:solidFill>
              </a:rPr>
              <a:t>rA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rB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28" name="Line 8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609600" y="2352594"/>
            <a:ext cx="0" cy="1219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Text Box 11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57200" y="3571791"/>
            <a:ext cx="457200" cy="37082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30" name="Line 2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609600" y="3952791"/>
            <a:ext cx="0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Line 1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09600" y="2885991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 flipV="1">
            <a:off x="1219200" y="2123991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33" name="Group 132"/>
          <p:cNvGrpSpPr/>
          <p:nvPr>
            <p:custDataLst>
              <p:tags r:id="rId58"/>
            </p:custDataLst>
          </p:nvPr>
        </p:nvGrpSpPr>
        <p:grpSpPr>
          <a:xfrm>
            <a:off x="762000" y="2581194"/>
            <a:ext cx="381000" cy="6096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134" name="Freeform 133"/>
            <p:cNvSpPr/>
            <p:nvPr>
              <p:custDataLst>
                <p:tags r:id="rId86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36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1143001" y="2885994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8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0800000">
            <a:off x="838200" y="4257590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1295401" y="2885994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0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990602" y="4333791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1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609600" y="4714791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2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990602" y="45623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3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990602" y="47909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4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990602" y="50195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5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6200" y="3571791"/>
            <a:ext cx="6096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 rot="16200000">
            <a:off x="4038595" y="40289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149" name="Straight Arrow Connector 148"/>
          <p:cNvCxnSpPr/>
          <p:nvPr>
            <p:custDataLst>
              <p:tags r:id="rId69"/>
            </p:custDataLst>
          </p:nvPr>
        </p:nvCxnSpPr>
        <p:spPr>
          <a:xfrm>
            <a:off x="152400" y="3724191"/>
            <a:ext cx="304800" cy="1588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>
            <p:custDataLst>
              <p:tags r:id="rId70"/>
            </p:custDataLst>
          </p:nvPr>
        </p:nvCxnSpPr>
        <p:spPr>
          <a:xfrm rot="5400000" flipH="1" flipV="1">
            <a:off x="-723106" y="4599697"/>
            <a:ext cx="17526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>
            <p:custDataLst>
              <p:tags r:id="rId71"/>
            </p:custDataLst>
          </p:nvPr>
        </p:nvCxnSpPr>
        <p:spPr>
          <a:xfrm>
            <a:off x="152400" y="5476791"/>
            <a:ext cx="21336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endCxn id="77" idx="1"/>
          </p:cNvCxnSpPr>
          <p:nvPr>
            <p:custDataLst>
              <p:tags r:id="rId72"/>
            </p:custDataLst>
          </p:nvPr>
        </p:nvCxnSpPr>
        <p:spPr>
          <a:xfrm rot="16200000" flipV="1">
            <a:off x="1181100" y="5057690"/>
            <a:ext cx="838200" cy="1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>
            <p:custDataLst>
              <p:tags r:id="rId73"/>
            </p:custDataLst>
          </p:nvPr>
        </p:nvCxnSpPr>
        <p:spPr>
          <a:xfrm rot="5400000" flipH="1" flipV="1">
            <a:off x="3238501" y="4981492"/>
            <a:ext cx="990599" cy="1588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Line 43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3276600" y="4028991"/>
            <a:ext cx="380998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2286000" y="4333791"/>
            <a:ext cx="1371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3" name="Line 43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886200" y="4181391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4" name="TextBox 173"/>
          <p:cNvSpPr txBox="1"/>
          <p:nvPr>
            <p:custDataLst>
              <p:tags r:id="rId77"/>
            </p:custDataLst>
          </p:nvPr>
        </p:nvSpPr>
        <p:spPr>
          <a:xfrm>
            <a:off x="2590800" y="3734371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175" name="Line 43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2057400" y="4105191"/>
            <a:ext cx="22860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Line 43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1752600" y="2123991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Text Box 11"/>
          <p:cNvSpPr txBox="1">
            <a:spLocks noChangeArrowheads="1"/>
          </p:cNvSpPr>
          <p:nvPr>
            <p:custDataLst>
              <p:tags r:id="rId80"/>
            </p:custDataLst>
          </p:nvPr>
        </p:nvSpPr>
        <p:spPr bwMode="auto">
          <a:xfrm rot="16200000">
            <a:off x="1257297" y="2009691"/>
            <a:ext cx="6858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7" name="Line 43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2057400" y="2123991"/>
            <a:ext cx="0" cy="2286000"/>
          </a:xfrm>
          <a:prstGeom prst="line">
            <a:avLst/>
          </a:prstGeom>
          <a:noFill/>
          <a:ln w="25400" cap="sq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8" name="Straight Arrow Connector 177"/>
          <p:cNvCxnSpPr/>
          <p:nvPr>
            <p:custDataLst>
              <p:tags r:id="rId82"/>
            </p:custDataLst>
          </p:nvPr>
        </p:nvCxnSpPr>
        <p:spPr>
          <a:xfrm>
            <a:off x="3200400" y="5476791"/>
            <a:ext cx="5334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>
            <p:custDataLst>
              <p:tags r:id="rId83"/>
            </p:custDataLst>
          </p:nvPr>
        </p:nvSpPr>
        <p:spPr>
          <a:xfrm>
            <a:off x="2286000" y="5248191"/>
            <a:ext cx="905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/stall</a:t>
            </a:r>
          </a:p>
        </p:txBody>
      </p:sp>
      <p:sp>
        <p:nvSpPr>
          <p:cNvPr id="170" name="Rectangle 19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3657600" y="3876592"/>
            <a:ext cx="228600" cy="6095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4800594" y="1666788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28748" y="4343400"/>
            <a:ext cx="91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nop</a:t>
            </a:r>
            <a:endParaRPr lang="en-US" sz="2800" dirty="0"/>
          </a:p>
        </p:txBody>
      </p:sp>
      <p:sp>
        <p:nvSpPr>
          <p:cNvPr id="3" name="Oval 2"/>
          <p:cNvSpPr/>
          <p:nvPr/>
        </p:nvSpPr>
        <p:spPr>
          <a:xfrm>
            <a:off x="4419602" y="4457700"/>
            <a:ext cx="1447792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Box 145"/>
          <p:cNvSpPr txBox="1"/>
          <p:nvPr/>
        </p:nvSpPr>
        <p:spPr>
          <a:xfrm>
            <a:off x="2580522" y="3124200"/>
            <a:ext cx="1384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</a:rPr>
              <a:t>MemWr</a:t>
            </a:r>
            <a:r>
              <a:rPr lang="en-US" sz="2000" dirty="0" smtClean="0">
                <a:solidFill>
                  <a:schemeClr val="accent1"/>
                </a:solidFill>
              </a:rPr>
              <a:t>=0</a:t>
            </a:r>
          </a:p>
          <a:p>
            <a:r>
              <a:rPr lang="en-US" sz="2000" dirty="0" err="1" smtClean="0">
                <a:solidFill>
                  <a:schemeClr val="accent1"/>
                </a:solidFill>
              </a:rPr>
              <a:t>RegWr</a:t>
            </a:r>
            <a:r>
              <a:rPr lang="en-US" sz="2000" dirty="0" smtClean="0">
                <a:solidFill>
                  <a:schemeClr val="accent1"/>
                </a:solidFill>
              </a:rPr>
              <a:t>=0)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676400" y="5581471"/>
            <a:ext cx="3009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NOP = If(IF/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 ≠ 0 &amp;&amp;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                (IF/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==ID/</a:t>
            </a:r>
            <a:r>
              <a:rPr lang="en-US" dirty="0" err="1" smtClean="0">
                <a:solidFill>
                  <a:schemeClr val="accent1"/>
                </a:solidFill>
              </a:rPr>
              <a:t>Ex.Rd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                 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==Ex/</a:t>
            </a:r>
            <a:r>
              <a:rPr lang="en-US" dirty="0" err="1" smtClean="0">
                <a:solidFill>
                  <a:schemeClr val="accent1"/>
                </a:solidFill>
              </a:rPr>
              <a:t>M.Rd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                 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==M/</a:t>
            </a:r>
            <a:r>
              <a:rPr lang="en-US" dirty="0" err="1" smtClean="0">
                <a:solidFill>
                  <a:schemeClr val="accent1"/>
                </a:solidFill>
              </a:rPr>
              <a:t>W.Rd</a:t>
            </a:r>
            <a:r>
              <a:rPr lang="en-US" dirty="0" smtClean="0">
                <a:solidFill>
                  <a:schemeClr val="accent1"/>
                </a:solidFill>
              </a:rPr>
              <a:t>))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438401" y="6162765"/>
            <a:ext cx="2209800" cy="3142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6171106" y="4419600"/>
            <a:ext cx="144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add </a:t>
            </a:r>
            <a:r>
              <a:rPr lang="en-US" sz="2000" dirty="0" smtClean="0">
                <a:solidFill>
                  <a:schemeClr val="accent1"/>
                </a:solidFill>
              </a:rPr>
              <a:t>r3</a:t>
            </a:r>
            <a:r>
              <a:rPr lang="en-US" sz="2000" dirty="0" smtClean="0"/>
              <a:t>,r1,r2</a:t>
            </a:r>
            <a:endParaRPr lang="en-US" sz="2000" dirty="0"/>
          </a:p>
        </p:txBody>
      </p:sp>
      <p:sp>
        <p:nvSpPr>
          <p:cNvPr id="153" name="Oval 152"/>
          <p:cNvSpPr/>
          <p:nvPr/>
        </p:nvSpPr>
        <p:spPr>
          <a:xfrm>
            <a:off x="6171114" y="4441135"/>
            <a:ext cx="1447792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2056306" y="4419600"/>
            <a:ext cx="144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ub r5,</a:t>
            </a:r>
            <a:r>
              <a:rPr lang="en-US" sz="2000" dirty="0" smtClean="0">
                <a:solidFill>
                  <a:schemeClr val="accent1"/>
                </a:solidFill>
              </a:rPr>
              <a:t>r3</a:t>
            </a:r>
            <a:r>
              <a:rPr lang="en-US" sz="2000" dirty="0" smtClean="0"/>
              <a:t>,r5</a:t>
            </a:r>
            <a:endParaRPr lang="en-US" sz="2000" dirty="0"/>
          </a:p>
        </p:txBody>
      </p:sp>
      <p:sp>
        <p:nvSpPr>
          <p:cNvPr id="158" name="Oval 157"/>
          <p:cNvSpPr/>
          <p:nvPr/>
        </p:nvSpPr>
        <p:spPr>
          <a:xfrm>
            <a:off x="2056314" y="4441135"/>
            <a:ext cx="1447792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80522" y="3876593"/>
            <a:ext cx="863712" cy="3428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16729" y="3752368"/>
            <a:ext cx="1050463" cy="295674"/>
          </a:xfrm>
          <a:custGeom>
            <a:avLst/>
            <a:gdLst>
              <a:gd name="connsiteX0" fmla="*/ 0 w 1763485"/>
              <a:gd name="connsiteY0" fmla="*/ 84846 h 182818"/>
              <a:gd name="connsiteX1" fmla="*/ 1191985 w 1763485"/>
              <a:gd name="connsiteY1" fmla="*/ 3203 h 182818"/>
              <a:gd name="connsiteX2" fmla="*/ 1763485 w 1763485"/>
              <a:gd name="connsiteY2" fmla="*/ 182818 h 18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3485" h="182818">
                <a:moveTo>
                  <a:pt x="0" y="84846"/>
                </a:moveTo>
                <a:cubicBezTo>
                  <a:pt x="449035" y="35860"/>
                  <a:pt x="898071" y="-13126"/>
                  <a:pt x="1191985" y="3203"/>
                </a:cubicBezTo>
                <a:cubicBezTo>
                  <a:pt x="1485899" y="19532"/>
                  <a:pt x="1763485" y="182818"/>
                  <a:pt x="1763485" y="182818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4406975" y="3787914"/>
            <a:ext cx="1384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</a:rPr>
              <a:t>MemWr</a:t>
            </a:r>
            <a:r>
              <a:rPr lang="en-US" sz="2000" dirty="0" smtClean="0">
                <a:solidFill>
                  <a:schemeClr val="accent1"/>
                </a:solidFill>
              </a:rPr>
              <a:t>=0</a:t>
            </a:r>
          </a:p>
          <a:p>
            <a:r>
              <a:rPr lang="en-US" sz="2000" dirty="0" err="1" smtClean="0">
                <a:solidFill>
                  <a:schemeClr val="accent1"/>
                </a:solidFill>
              </a:rPr>
              <a:t>RegWr</a:t>
            </a:r>
            <a:r>
              <a:rPr lang="en-US" sz="2000" dirty="0" smtClean="0">
                <a:solidFill>
                  <a:schemeClr val="accent1"/>
                </a:solidFill>
              </a:rPr>
              <a:t>=0)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52400" y="5010090"/>
            <a:ext cx="144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or r6,</a:t>
            </a:r>
            <a:r>
              <a:rPr lang="en-US" sz="2000" dirty="0" smtClean="0">
                <a:solidFill>
                  <a:schemeClr val="accent1"/>
                </a:solidFill>
              </a:rPr>
              <a:t>r3</a:t>
            </a:r>
            <a:r>
              <a:rPr lang="en-US" sz="2000" dirty="0" smtClean="0"/>
              <a:t>,r4</a:t>
            </a:r>
            <a:endParaRPr lang="en-US" sz="2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1676400" y="4933890"/>
            <a:ext cx="952505" cy="40011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(WE=0)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37" name="Freeform 136"/>
          <p:cNvSpPr/>
          <p:nvPr/>
        </p:nvSpPr>
        <p:spPr>
          <a:xfrm>
            <a:off x="7347857" y="4474029"/>
            <a:ext cx="457200" cy="655634"/>
          </a:xfrm>
          <a:custGeom>
            <a:avLst/>
            <a:gdLst>
              <a:gd name="connsiteX0" fmla="*/ 0 w 457200"/>
              <a:gd name="connsiteY0" fmla="*/ 424542 h 655634"/>
              <a:gd name="connsiteX1" fmla="*/ 342900 w 457200"/>
              <a:gd name="connsiteY1" fmla="*/ 636814 h 655634"/>
              <a:gd name="connsiteX2" fmla="*/ 457200 w 457200"/>
              <a:gd name="connsiteY2" fmla="*/ 0 h 65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55634">
                <a:moveTo>
                  <a:pt x="0" y="424542"/>
                </a:moveTo>
                <a:cubicBezTo>
                  <a:pt x="133350" y="566056"/>
                  <a:pt x="266700" y="707571"/>
                  <a:pt x="342900" y="636814"/>
                </a:cubicBezTo>
                <a:cubicBezTo>
                  <a:pt x="419100" y="566057"/>
                  <a:pt x="438150" y="283028"/>
                  <a:pt x="457200" y="0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5562600" y="4495800"/>
            <a:ext cx="457200" cy="655634"/>
          </a:xfrm>
          <a:custGeom>
            <a:avLst/>
            <a:gdLst>
              <a:gd name="connsiteX0" fmla="*/ 0 w 457200"/>
              <a:gd name="connsiteY0" fmla="*/ 424542 h 655634"/>
              <a:gd name="connsiteX1" fmla="*/ 342900 w 457200"/>
              <a:gd name="connsiteY1" fmla="*/ 636814 h 655634"/>
              <a:gd name="connsiteX2" fmla="*/ 457200 w 457200"/>
              <a:gd name="connsiteY2" fmla="*/ 0 h 65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55634">
                <a:moveTo>
                  <a:pt x="0" y="424542"/>
                </a:moveTo>
                <a:cubicBezTo>
                  <a:pt x="133350" y="566056"/>
                  <a:pt x="266700" y="707571"/>
                  <a:pt x="342900" y="636814"/>
                </a:cubicBezTo>
                <a:cubicBezTo>
                  <a:pt x="419100" y="566057"/>
                  <a:pt x="438150" y="283028"/>
                  <a:pt x="457200" y="0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3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6" grpId="0"/>
      <p:bldP spid="6" grpId="0" animBg="1"/>
      <p:bldP spid="153" grpId="0" animBg="1"/>
      <p:bldP spid="158" grpId="0" animBg="1"/>
      <p:bldP spid="4" grpId="0" animBg="1"/>
      <p:bldP spid="7" grpId="0" animBg="1"/>
      <p:bldP spid="124" grpId="0" animBg="1"/>
      <p:bldP spid="137" grpId="0" animBg="1"/>
      <p:bldP spid="14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7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381003" y="2504989"/>
            <a:ext cx="39624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2285995" y="2504987"/>
            <a:ext cx="39624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0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285995" y="1438190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809992" y="1895394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809992" y="1057194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4038597" y="2504985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5638795" y="1438186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Freeform 85"/>
          <p:cNvSpPr/>
          <p:nvPr>
            <p:custDataLst>
              <p:tags r:id="rId9"/>
            </p:custDataLst>
          </p:nvPr>
        </p:nvSpPr>
        <p:spPr>
          <a:xfrm>
            <a:off x="5181595" y="752388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419595" y="1819191"/>
            <a:ext cx="3809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419595" y="2581190"/>
            <a:ext cx="381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5791202" y="2504985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76999" y="1895387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4038593" y="2352592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419595" y="980982"/>
            <a:ext cx="762000" cy="8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029195" y="2047788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6172200" y="1438186"/>
            <a:ext cx="1447799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172200" y="2428789"/>
            <a:ext cx="3048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315200" y="2428787"/>
            <a:ext cx="304800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42878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438188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458201" y="1971588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8839201" y="904788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8534401" y="904788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4038593" y="1742993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4038592" y="904791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791199" y="2276388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791194" y="1285786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276387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285786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857999" y="1438188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04800" y="1438191"/>
            <a:ext cx="914397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285788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2" name="Rectangle 2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514595" y="752391"/>
            <a:ext cx="1295400" cy="16002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>
            <p:custDataLst>
              <p:tags r:id="rId35"/>
            </p:custDataLst>
          </p:nvPr>
        </p:nvSpPr>
        <p:spPr>
          <a:xfrm>
            <a:off x="2621276" y="1388884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rD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>
            <p:custDataLst>
              <p:tags r:id="rId36"/>
            </p:custDataLst>
          </p:nvPr>
        </p:nvSpPr>
        <p:spPr>
          <a:xfrm>
            <a:off x="3124195" y="1647771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15" name="TextBox 114"/>
          <p:cNvSpPr txBox="1"/>
          <p:nvPr>
            <p:custDataLst>
              <p:tags r:id="rId37"/>
            </p:custDataLst>
          </p:nvPr>
        </p:nvSpPr>
        <p:spPr>
          <a:xfrm>
            <a:off x="3124195" y="828591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4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791194" y="30383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6200000">
            <a:off x="7543799" y="30383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4038600" y="2962192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16200000">
            <a:off x="5791194" y="357179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16200000">
            <a:off x="7543800" y="3571792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 rot="16200000">
            <a:off x="5791195" y="41051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6200000">
            <a:off x="4038600" y="349559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 rot="16200000">
            <a:off x="7543798" y="41051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924800" y="3190791"/>
            <a:ext cx="9144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8839200" y="2885991"/>
            <a:ext cx="0" cy="30480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 flipV="1">
            <a:off x="8534400" y="2885991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285995" y="1742991"/>
            <a:ext cx="228601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V="1">
            <a:off x="2971797" y="2352591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797" y="2352591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TextBox 126"/>
          <p:cNvSpPr txBox="1"/>
          <p:nvPr>
            <p:custDataLst>
              <p:tags r:id="rId52"/>
            </p:custDataLst>
          </p:nvPr>
        </p:nvSpPr>
        <p:spPr>
          <a:xfrm>
            <a:off x="2666997" y="1983259"/>
            <a:ext cx="838198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err="1" smtClean="0">
                <a:solidFill>
                  <a:schemeClr val="bg1"/>
                </a:solidFill>
              </a:rPr>
              <a:t>rA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rB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28" name="Line 8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609600" y="2352594"/>
            <a:ext cx="0" cy="1219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Text Box 11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57200" y="3571791"/>
            <a:ext cx="457200" cy="37082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30" name="Line 2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609600" y="3952791"/>
            <a:ext cx="0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Line 1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09600" y="2885991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 flipV="1">
            <a:off x="1219200" y="2123991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33" name="Group 132"/>
          <p:cNvGrpSpPr/>
          <p:nvPr>
            <p:custDataLst>
              <p:tags r:id="rId58"/>
            </p:custDataLst>
          </p:nvPr>
        </p:nvGrpSpPr>
        <p:grpSpPr>
          <a:xfrm>
            <a:off x="762000" y="2581194"/>
            <a:ext cx="381000" cy="6096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134" name="Freeform 133"/>
            <p:cNvSpPr/>
            <p:nvPr>
              <p:custDataLst>
                <p:tags r:id="rId86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36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1143001" y="2885994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8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0800000">
            <a:off x="838200" y="4257590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1295401" y="2885994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0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990602" y="4333791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1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609600" y="4714791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2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990602" y="45623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3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990602" y="47909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4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990602" y="50195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5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6200" y="3571791"/>
            <a:ext cx="6096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 rot="16200000">
            <a:off x="4038595" y="40289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149" name="Straight Arrow Connector 148"/>
          <p:cNvCxnSpPr/>
          <p:nvPr>
            <p:custDataLst>
              <p:tags r:id="rId69"/>
            </p:custDataLst>
          </p:nvPr>
        </p:nvCxnSpPr>
        <p:spPr>
          <a:xfrm>
            <a:off x="152400" y="3724191"/>
            <a:ext cx="304800" cy="1588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>
            <p:custDataLst>
              <p:tags r:id="rId70"/>
            </p:custDataLst>
          </p:nvPr>
        </p:nvCxnSpPr>
        <p:spPr>
          <a:xfrm rot="5400000" flipH="1" flipV="1">
            <a:off x="-723106" y="4599697"/>
            <a:ext cx="17526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>
            <p:custDataLst>
              <p:tags r:id="rId71"/>
            </p:custDataLst>
          </p:nvPr>
        </p:nvCxnSpPr>
        <p:spPr>
          <a:xfrm>
            <a:off x="152400" y="5476791"/>
            <a:ext cx="21336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endCxn id="77" idx="1"/>
          </p:cNvCxnSpPr>
          <p:nvPr>
            <p:custDataLst>
              <p:tags r:id="rId72"/>
            </p:custDataLst>
          </p:nvPr>
        </p:nvCxnSpPr>
        <p:spPr>
          <a:xfrm rot="16200000" flipV="1">
            <a:off x="1181100" y="5057690"/>
            <a:ext cx="838200" cy="1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>
            <p:custDataLst>
              <p:tags r:id="rId73"/>
            </p:custDataLst>
          </p:nvPr>
        </p:nvCxnSpPr>
        <p:spPr>
          <a:xfrm rot="5400000" flipH="1" flipV="1">
            <a:off x="3238501" y="4981492"/>
            <a:ext cx="990599" cy="1588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Line 43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3276600" y="4028991"/>
            <a:ext cx="380998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2286000" y="4333791"/>
            <a:ext cx="1371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3" name="Line 43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886200" y="4181391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4" name="TextBox 173"/>
          <p:cNvSpPr txBox="1"/>
          <p:nvPr>
            <p:custDataLst>
              <p:tags r:id="rId77"/>
            </p:custDataLst>
          </p:nvPr>
        </p:nvSpPr>
        <p:spPr>
          <a:xfrm>
            <a:off x="2590800" y="3734371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175" name="Line 43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2057400" y="4105191"/>
            <a:ext cx="22860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Line 43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1752600" y="2123991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Text Box 11"/>
          <p:cNvSpPr txBox="1">
            <a:spLocks noChangeArrowheads="1"/>
          </p:cNvSpPr>
          <p:nvPr>
            <p:custDataLst>
              <p:tags r:id="rId80"/>
            </p:custDataLst>
          </p:nvPr>
        </p:nvSpPr>
        <p:spPr bwMode="auto">
          <a:xfrm rot="16200000">
            <a:off x="1257297" y="2009691"/>
            <a:ext cx="6858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7" name="Line 43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2057400" y="2123991"/>
            <a:ext cx="0" cy="2286000"/>
          </a:xfrm>
          <a:prstGeom prst="line">
            <a:avLst/>
          </a:prstGeom>
          <a:noFill/>
          <a:ln w="25400" cap="sq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8" name="Straight Arrow Connector 177"/>
          <p:cNvCxnSpPr/>
          <p:nvPr>
            <p:custDataLst>
              <p:tags r:id="rId82"/>
            </p:custDataLst>
          </p:nvPr>
        </p:nvCxnSpPr>
        <p:spPr>
          <a:xfrm>
            <a:off x="3200400" y="5476791"/>
            <a:ext cx="5334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>
            <p:custDataLst>
              <p:tags r:id="rId83"/>
            </p:custDataLst>
          </p:nvPr>
        </p:nvSpPr>
        <p:spPr>
          <a:xfrm>
            <a:off x="2286000" y="5248191"/>
            <a:ext cx="905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/stall</a:t>
            </a:r>
          </a:p>
        </p:txBody>
      </p:sp>
      <p:sp>
        <p:nvSpPr>
          <p:cNvPr id="170" name="Rectangle 19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3657600" y="3876592"/>
            <a:ext cx="228600" cy="6095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4800594" y="1666788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419602" y="4457700"/>
            <a:ext cx="1447792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Box 145"/>
          <p:cNvSpPr txBox="1"/>
          <p:nvPr/>
        </p:nvSpPr>
        <p:spPr>
          <a:xfrm>
            <a:off x="2580522" y="3124200"/>
            <a:ext cx="1384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</a:rPr>
              <a:t>MemWr</a:t>
            </a:r>
            <a:r>
              <a:rPr lang="en-US" sz="2000" dirty="0" smtClean="0">
                <a:solidFill>
                  <a:schemeClr val="accent1"/>
                </a:solidFill>
              </a:rPr>
              <a:t>=0</a:t>
            </a:r>
          </a:p>
          <a:p>
            <a:r>
              <a:rPr lang="en-US" sz="2000" dirty="0" err="1" smtClean="0">
                <a:solidFill>
                  <a:schemeClr val="accent1"/>
                </a:solidFill>
              </a:rPr>
              <a:t>RegWr</a:t>
            </a:r>
            <a:r>
              <a:rPr lang="en-US" sz="2000" dirty="0" smtClean="0">
                <a:solidFill>
                  <a:schemeClr val="accent1"/>
                </a:solidFill>
              </a:rPr>
              <a:t>=0)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676400" y="5581471"/>
            <a:ext cx="3009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NOP = If(IF/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 ≠ 0 &amp;&amp;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                (IF/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==ID/</a:t>
            </a:r>
            <a:r>
              <a:rPr lang="en-US" dirty="0" err="1" smtClean="0">
                <a:solidFill>
                  <a:schemeClr val="accent1"/>
                </a:solidFill>
              </a:rPr>
              <a:t>Ex.Rd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                 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==Ex/</a:t>
            </a:r>
            <a:r>
              <a:rPr lang="en-US" dirty="0" err="1" smtClean="0">
                <a:solidFill>
                  <a:schemeClr val="accent1"/>
                </a:solidFill>
              </a:rPr>
              <a:t>M.Rd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                 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==M/</a:t>
            </a:r>
            <a:r>
              <a:rPr lang="en-US" dirty="0" err="1" smtClean="0">
                <a:solidFill>
                  <a:schemeClr val="accent1"/>
                </a:solidFill>
              </a:rPr>
              <a:t>W.Rd</a:t>
            </a:r>
            <a:r>
              <a:rPr lang="en-US" dirty="0" smtClean="0">
                <a:solidFill>
                  <a:schemeClr val="accent1"/>
                </a:solidFill>
              </a:rPr>
              <a:t>))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438401" y="6467565"/>
            <a:ext cx="2209800" cy="3142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171114" y="4441135"/>
            <a:ext cx="1447792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/>
          <p:cNvSpPr txBox="1"/>
          <p:nvPr/>
        </p:nvSpPr>
        <p:spPr>
          <a:xfrm>
            <a:off x="7848600" y="4419600"/>
            <a:ext cx="144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add </a:t>
            </a:r>
            <a:r>
              <a:rPr lang="en-US" sz="2000" dirty="0" smtClean="0">
                <a:solidFill>
                  <a:schemeClr val="accent1"/>
                </a:solidFill>
              </a:rPr>
              <a:t>r3</a:t>
            </a:r>
            <a:r>
              <a:rPr lang="en-US" sz="2000" dirty="0" smtClean="0"/>
              <a:t>,r1,r2</a:t>
            </a:r>
            <a:endParaRPr lang="en-US" sz="2000" dirty="0"/>
          </a:p>
        </p:txBody>
      </p:sp>
      <p:sp>
        <p:nvSpPr>
          <p:cNvPr id="155" name="Oval 154"/>
          <p:cNvSpPr/>
          <p:nvPr/>
        </p:nvSpPr>
        <p:spPr>
          <a:xfrm>
            <a:off x="7924800" y="4441135"/>
            <a:ext cx="1219200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2056306" y="4419600"/>
            <a:ext cx="144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ub r5,</a:t>
            </a:r>
            <a:r>
              <a:rPr lang="en-US" sz="2000" dirty="0" smtClean="0">
                <a:solidFill>
                  <a:schemeClr val="accent1"/>
                </a:solidFill>
              </a:rPr>
              <a:t>r3</a:t>
            </a:r>
            <a:r>
              <a:rPr lang="en-US" sz="2000" dirty="0" smtClean="0"/>
              <a:t>,r5</a:t>
            </a:r>
            <a:endParaRPr lang="en-US" sz="2000" dirty="0"/>
          </a:p>
        </p:txBody>
      </p:sp>
      <p:sp>
        <p:nvSpPr>
          <p:cNvPr id="158" name="Oval 157"/>
          <p:cNvSpPr/>
          <p:nvPr/>
        </p:nvSpPr>
        <p:spPr>
          <a:xfrm>
            <a:off x="2056314" y="4441135"/>
            <a:ext cx="1447792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80522" y="3876593"/>
            <a:ext cx="863712" cy="3428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16729" y="3752367"/>
            <a:ext cx="898071" cy="295675"/>
          </a:xfrm>
          <a:custGeom>
            <a:avLst/>
            <a:gdLst>
              <a:gd name="connsiteX0" fmla="*/ 0 w 1763485"/>
              <a:gd name="connsiteY0" fmla="*/ 84846 h 182818"/>
              <a:gd name="connsiteX1" fmla="*/ 1191985 w 1763485"/>
              <a:gd name="connsiteY1" fmla="*/ 3203 h 182818"/>
              <a:gd name="connsiteX2" fmla="*/ 1763485 w 1763485"/>
              <a:gd name="connsiteY2" fmla="*/ 182818 h 18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3485" h="182818">
                <a:moveTo>
                  <a:pt x="0" y="84846"/>
                </a:moveTo>
                <a:cubicBezTo>
                  <a:pt x="449035" y="35860"/>
                  <a:pt x="898071" y="-13126"/>
                  <a:pt x="1191985" y="3203"/>
                </a:cubicBezTo>
                <a:cubicBezTo>
                  <a:pt x="1485899" y="19532"/>
                  <a:pt x="1763485" y="182818"/>
                  <a:pt x="1763485" y="182818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4728748" y="4343400"/>
            <a:ext cx="91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nop</a:t>
            </a:r>
            <a:endParaRPr lang="en-US" sz="2800" dirty="0"/>
          </a:p>
        </p:txBody>
      </p:sp>
      <p:sp>
        <p:nvSpPr>
          <p:cNvPr id="117" name="TextBox 116"/>
          <p:cNvSpPr txBox="1"/>
          <p:nvPr/>
        </p:nvSpPr>
        <p:spPr>
          <a:xfrm>
            <a:off x="6481348" y="4343400"/>
            <a:ext cx="91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nop</a:t>
            </a:r>
            <a:endParaRPr lang="en-US" sz="2800" dirty="0"/>
          </a:p>
        </p:txBody>
      </p:sp>
      <p:sp>
        <p:nvSpPr>
          <p:cNvPr id="122" name="TextBox 121"/>
          <p:cNvSpPr txBox="1"/>
          <p:nvPr/>
        </p:nvSpPr>
        <p:spPr>
          <a:xfrm>
            <a:off x="6235775" y="3787914"/>
            <a:ext cx="1384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</a:rPr>
              <a:t>MemWr</a:t>
            </a:r>
            <a:r>
              <a:rPr lang="en-US" sz="2000" dirty="0" smtClean="0">
                <a:solidFill>
                  <a:schemeClr val="accent1"/>
                </a:solidFill>
              </a:rPr>
              <a:t>=0</a:t>
            </a:r>
          </a:p>
          <a:p>
            <a:r>
              <a:rPr lang="en-US" sz="2000" dirty="0" err="1" smtClean="0">
                <a:solidFill>
                  <a:schemeClr val="accent1"/>
                </a:solidFill>
              </a:rPr>
              <a:t>RegWr</a:t>
            </a:r>
            <a:r>
              <a:rPr lang="en-US" sz="2000" dirty="0" smtClean="0">
                <a:solidFill>
                  <a:schemeClr val="accent1"/>
                </a:solidFill>
              </a:rPr>
              <a:t>=0)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406975" y="3787914"/>
            <a:ext cx="1384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</a:rPr>
              <a:t>MemWr</a:t>
            </a:r>
            <a:r>
              <a:rPr lang="en-US" sz="2000" dirty="0" smtClean="0">
                <a:solidFill>
                  <a:schemeClr val="accent1"/>
                </a:solidFill>
              </a:rPr>
              <a:t>=0</a:t>
            </a:r>
          </a:p>
          <a:p>
            <a:r>
              <a:rPr lang="en-US" sz="2000" dirty="0" err="1" smtClean="0">
                <a:solidFill>
                  <a:schemeClr val="accent1"/>
                </a:solidFill>
              </a:rPr>
              <a:t>RegWr</a:t>
            </a:r>
            <a:r>
              <a:rPr lang="en-US" sz="2000" dirty="0" smtClean="0">
                <a:solidFill>
                  <a:schemeClr val="accent1"/>
                </a:solidFill>
              </a:rPr>
              <a:t>=0)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52400" y="5010090"/>
            <a:ext cx="144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or r6,</a:t>
            </a:r>
            <a:r>
              <a:rPr lang="en-US" sz="2000" dirty="0" smtClean="0">
                <a:solidFill>
                  <a:schemeClr val="accent1"/>
                </a:solidFill>
              </a:rPr>
              <a:t>r3</a:t>
            </a:r>
            <a:r>
              <a:rPr lang="en-US" sz="2000" dirty="0" smtClean="0"/>
              <a:t>,r4</a:t>
            </a:r>
            <a:endParaRPr lang="en-US" sz="2000" dirty="0"/>
          </a:p>
        </p:txBody>
      </p:sp>
      <p:sp>
        <p:nvSpPr>
          <p:cNvPr id="150" name="TextBox 149"/>
          <p:cNvSpPr txBox="1"/>
          <p:nvPr/>
        </p:nvSpPr>
        <p:spPr>
          <a:xfrm>
            <a:off x="1676400" y="4933890"/>
            <a:ext cx="952505" cy="40011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(WE=0)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347857" y="4474029"/>
            <a:ext cx="457200" cy="655634"/>
          </a:xfrm>
          <a:custGeom>
            <a:avLst/>
            <a:gdLst>
              <a:gd name="connsiteX0" fmla="*/ 0 w 457200"/>
              <a:gd name="connsiteY0" fmla="*/ 424542 h 655634"/>
              <a:gd name="connsiteX1" fmla="*/ 342900 w 457200"/>
              <a:gd name="connsiteY1" fmla="*/ 636814 h 655634"/>
              <a:gd name="connsiteX2" fmla="*/ 457200 w 457200"/>
              <a:gd name="connsiteY2" fmla="*/ 0 h 65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55634">
                <a:moveTo>
                  <a:pt x="0" y="424542"/>
                </a:moveTo>
                <a:cubicBezTo>
                  <a:pt x="133350" y="566056"/>
                  <a:pt x="266700" y="707571"/>
                  <a:pt x="342900" y="636814"/>
                </a:cubicBezTo>
                <a:cubicBezTo>
                  <a:pt x="419100" y="566057"/>
                  <a:pt x="438150" y="283028"/>
                  <a:pt x="457200" y="0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8"/>
          <p:cNvSpPr/>
          <p:nvPr/>
        </p:nvSpPr>
        <p:spPr>
          <a:xfrm>
            <a:off x="5562600" y="4495800"/>
            <a:ext cx="457200" cy="655634"/>
          </a:xfrm>
          <a:custGeom>
            <a:avLst/>
            <a:gdLst>
              <a:gd name="connsiteX0" fmla="*/ 0 w 457200"/>
              <a:gd name="connsiteY0" fmla="*/ 424542 h 655634"/>
              <a:gd name="connsiteX1" fmla="*/ 342900 w 457200"/>
              <a:gd name="connsiteY1" fmla="*/ 636814 h 655634"/>
              <a:gd name="connsiteX2" fmla="*/ 457200 w 457200"/>
              <a:gd name="connsiteY2" fmla="*/ 0 h 65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55634">
                <a:moveTo>
                  <a:pt x="0" y="424542"/>
                </a:moveTo>
                <a:cubicBezTo>
                  <a:pt x="133350" y="566056"/>
                  <a:pt x="266700" y="707571"/>
                  <a:pt x="342900" y="636814"/>
                </a:cubicBezTo>
                <a:cubicBezTo>
                  <a:pt x="419100" y="566057"/>
                  <a:pt x="438150" y="283028"/>
                  <a:pt x="457200" y="0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2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6" grpId="0"/>
      <p:bldP spid="6" grpId="0" animBg="1"/>
      <p:bldP spid="153" grpId="0" animBg="1"/>
      <p:bldP spid="155" grpId="0" animBg="1"/>
      <p:bldP spid="158" grpId="0" animBg="1"/>
      <p:bldP spid="4" grpId="0" animBg="1"/>
      <p:bldP spid="7" grpId="0" animBg="1"/>
      <p:bldP spid="150" grpId="0" animBg="1"/>
      <p:bldP spid="8" grpId="0" animBg="1"/>
      <p:bldP spid="15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stall an instruction in ID stage</a:t>
            </a:r>
          </a:p>
          <a:p>
            <a:pPr lvl="1"/>
            <a:r>
              <a:rPr lang="en-US" dirty="0" smtClean="0"/>
              <a:t>prevent IF/ID pipeline register update</a:t>
            </a:r>
          </a:p>
          <a:p>
            <a:pPr lvl="2"/>
            <a:r>
              <a:rPr lang="en-US" dirty="0" smtClean="0"/>
              <a:t>stalls the ID stage instruction</a:t>
            </a:r>
          </a:p>
          <a:p>
            <a:pPr lvl="1"/>
            <a:r>
              <a:rPr lang="en-US" dirty="0" smtClean="0"/>
              <a:t>convert ID stage </a:t>
            </a:r>
            <a:r>
              <a:rPr lang="en-US" dirty="0" err="1" smtClean="0"/>
              <a:t>instr</a:t>
            </a:r>
            <a:r>
              <a:rPr lang="en-US" dirty="0" smtClean="0"/>
              <a:t> into </a:t>
            </a:r>
            <a:r>
              <a:rPr lang="en-US" dirty="0" smtClean="0">
                <a:solidFill>
                  <a:schemeClr val="accent1"/>
                </a:solidFill>
              </a:rPr>
              <a:t>nop</a:t>
            </a:r>
            <a:r>
              <a:rPr lang="en-US" dirty="0" smtClean="0"/>
              <a:t> for later stages</a:t>
            </a:r>
          </a:p>
          <a:p>
            <a:pPr lvl="2"/>
            <a:r>
              <a:rPr lang="en-US" dirty="0" smtClean="0"/>
              <a:t>innocuous “bubble” passes through pipeline</a:t>
            </a:r>
          </a:p>
          <a:p>
            <a:pPr lvl="1"/>
            <a:r>
              <a:rPr lang="en-US" dirty="0" smtClean="0"/>
              <a:t>prevent PC update</a:t>
            </a:r>
          </a:p>
          <a:p>
            <a:pPr lvl="2"/>
            <a:r>
              <a:rPr lang="en-US" dirty="0" smtClean="0"/>
              <a:t>stalls the next (IF stage) instruction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418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Data hazards occur when a operand (register)  depends on the result of a previous instruction that may not be computed yet.  A pipelined processor needs to detect data hazards.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chemeClr val="accent1"/>
                </a:solidFill>
              </a:rPr>
              <a:t>Stalling, preventing a dependent instruction from advancing, is one way to resolve data hazards.  Stalling introduces NOPs (“bubbles”) into a pipeline.  Introduce NOPs by (1) preventing the PC from updating, (2) preventing writes to IF/ID registers from changing, and (3) preventing writes to memory and register file.  Bubbles in pipeline significantly decrease performance.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5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-228600" y="0"/>
            <a:ext cx="9525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Goal: Resolving Data Hazards via Forwarding</a:t>
            </a:r>
            <a:endParaRPr lang="en-US" dirty="0"/>
          </a:p>
        </p:txBody>
      </p:sp>
      <p:sp>
        <p:nvSpPr>
          <p:cNvPr id="24135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What to do if data hazard detected?</a:t>
            </a:r>
          </a:p>
          <a:p>
            <a:pPr marL="514350" indent="-514350">
              <a:buAutoNum type="alphaUcParenR"/>
            </a:pPr>
            <a:r>
              <a:rPr lang="en-US" dirty="0" smtClean="0">
                <a:solidFill>
                  <a:schemeClr val="accent1"/>
                </a:solidFill>
              </a:rPr>
              <a:t>Wait/Stall</a:t>
            </a:r>
          </a:p>
          <a:p>
            <a:pPr marL="514350" indent="-514350">
              <a:buAutoNum type="alphaUcParenR"/>
            </a:pPr>
            <a:r>
              <a:rPr lang="en-US" dirty="0" smtClean="0">
                <a:solidFill>
                  <a:schemeClr val="accent1"/>
                </a:solidFill>
              </a:rPr>
              <a:t>Reorder in Software (SW)</a:t>
            </a:r>
          </a:p>
          <a:p>
            <a:pPr marL="514350" indent="-514350">
              <a:buAutoNum type="alphaUcParenR"/>
            </a:pPr>
            <a:r>
              <a:rPr lang="en-US" dirty="0" smtClean="0">
                <a:solidFill>
                  <a:schemeClr val="accent1"/>
                </a:solidFill>
              </a:rPr>
              <a:t>Forward/Bypass</a:t>
            </a:r>
          </a:p>
        </p:txBody>
      </p:sp>
      <p:sp>
        <p:nvSpPr>
          <p:cNvPr id="6" name="Oval 5"/>
          <p:cNvSpPr/>
          <p:nvPr/>
        </p:nvSpPr>
        <p:spPr>
          <a:xfrm>
            <a:off x="152400" y="2438400"/>
            <a:ext cx="39624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0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638800"/>
          </a:xfrm>
        </p:spPr>
        <p:txBody>
          <a:bodyPr/>
          <a:lstStyle/>
          <a:p>
            <a:r>
              <a:rPr lang="en-US" dirty="0" smtClean="0"/>
              <a:t>Forwarding </a:t>
            </a:r>
            <a:r>
              <a:rPr lang="en-US" dirty="0" smtClean="0">
                <a:solidFill>
                  <a:schemeClr val="accent1"/>
                </a:solidFill>
              </a:rPr>
              <a:t>bypasses</a:t>
            </a:r>
            <a:r>
              <a:rPr lang="en-US" dirty="0" smtClean="0"/>
              <a:t> some pipelined stages forwarding a result to a dependent instruction operand (register).</a:t>
            </a:r>
          </a:p>
          <a:p>
            <a:endParaRPr lang="en-US" dirty="0" smtClean="0"/>
          </a:p>
          <a:p>
            <a:r>
              <a:rPr lang="en-US" dirty="0" smtClean="0"/>
              <a:t>Three types of forwarding/bypass</a:t>
            </a:r>
          </a:p>
          <a:p>
            <a:pPr lvl="1"/>
            <a:r>
              <a:rPr lang="en-US" dirty="0"/>
              <a:t>Forwarding from </a:t>
            </a:r>
            <a:r>
              <a:rPr lang="en-US" dirty="0" smtClean="0"/>
              <a:t>Ex/</a:t>
            </a:r>
            <a:r>
              <a:rPr lang="en-US" dirty="0" err="1" smtClean="0"/>
              <a:t>Mem</a:t>
            </a:r>
            <a:r>
              <a:rPr lang="en-US" dirty="0" smtClean="0"/>
              <a:t> registers to Ex stage (</a:t>
            </a:r>
            <a:r>
              <a:rPr lang="en-US" dirty="0" err="1" smtClean="0"/>
              <a:t>M</a:t>
            </a:r>
            <a:r>
              <a:rPr lang="en-US" dirty="0" err="1" smtClean="0">
                <a:sym typeface="Symbol"/>
              </a:rPr>
              <a:t></a:t>
            </a:r>
            <a:r>
              <a:rPr lang="en-US" dirty="0" err="1" smtClean="0"/>
              <a:t>Ex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Forwarding from </a:t>
            </a:r>
            <a:r>
              <a:rPr lang="en-US" dirty="0" err="1" smtClean="0"/>
              <a:t>Mem</a:t>
            </a:r>
            <a:r>
              <a:rPr lang="en-US" dirty="0" smtClean="0"/>
              <a:t>/WB register to Ex </a:t>
            </a:r>
            <a:r>
              <a:rPr lang="en-US" dirty="0"/>
              <a:t>stage </a:t>
            </a:r>
            <a:r>
              <a:rPr lang="en-US" dirty="0" smtClean="0"/>
              <a:t>(</a:t>
            </a:r>
            <a:r>
              <a:rPr lang="en-US" dirty="0" err="1" smtClean="0"/>
              <a:t>W</a:t>
            </a:r>
            <a:r>
              <a:rPr lang="en-US" dirty="0" err="1" smtClean="0">
                <a:sym typeface="Symbol"/>
              </a:rPr>
              <a:t></a:t>
            </a:r>
            <a:r>
              <a:rPr lang="en-US" dirty="0" err="1"/>
              <a:t>Ex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RegisterFile</a:t>
            </a:r>
            <a:r>
              <a:rPr lang="en-US" dirty="0" smtClean="0"/>
              <a:t> Bypass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70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Forwarding Datapath</a:t>
            </a:r>
            <a:endParaRPr lang="en-US" dirty="0"/>
          </a:p>
        </p:txBody>
      </p:sp>
      <p:sp>
        <p:nvSpPr>
          <p:cNvPr id="7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761999" y="3047998"/>
            <a:ext cx="39624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990604" y="3047996"/>
            <a:ext cx="39624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3657602" y="3047994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Freeform 85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6200000">
            <a:off x="5791202" y="3047994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10"/>
          <p:cNvGrpSpPr/>
          <p:nvPr>
            <p:custDataLst>
              <p:tags r:id="rId30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solidFill>
            <a:schemeClr val="bg2"/>
          </a:solidFill>
        </p:grpSpPr>
        <p:sp>
          <p:nvSpPr>
            <p:cNvPr id="112" name="Rectangle 22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13" name="TextBox 112"/>
            <p:cNvSpPr txBox="1"/>
            <p:nvPr>
              <p:custDataLst>
                <p:tags r:id="rId48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14" name="TextBox 113"/>
            <p:cNvSpPr txBox="1"/>
            <p:nvPr>
              <p:custDataLst>
                <p:tags r:id="rId49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15" name="TextBox 114"/>
            <p:cNvSpPr txBox="1"/>
            <p:nvPr>
              <p:custDataLst>
                <p:tags r:id="rId50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54" name="Text Box 1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6200000">
            <a:off x="5410199" y="35813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6200000">
            <a:off x="7543799" y="35813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2743209" y="381000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Rb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6200000">
            <a:off x="5410199" y="411480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7543800" y="411480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6200000">
            <a:off x="5410200" y="46481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MC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16200000">
            <a:off x="2743209" y="434340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7543798" y="46481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MC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124200" y="16764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514597"/>
            <a:ext cx="12953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3" name="SMARTInkAnnotation320"/>
          <p:cNvSpPr/>
          <p:nvPr/>
        </p:nvSpPr>
        <p:spPr>
          <a:xfrm>
            <a:off x="7955280" y="4236720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762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>
            <p:custDataLst>
              <p:tags r:id="rId45"/>
            </p:custDataLst>
          </p:nvPr>
        </p:nvSpPr>
        <p:spPr>
          <a:xfrm>
            <a:off x="1524000" y="3657598"/>
            <a:ext cx="1066802" cy="91440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/>
              <a:t>detect</a:t>
            </a:r>
            <a:br>
              <a:rPr lang="en-US" sz="2000" dirty="0" smtClean="0"/>
            </a:br>
            <a:r>
              <a:rPr lang="en-US" sz="2000" dirty="0" smtClean="0"/>
              <a:t>hazard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534561"/>
            <a:ext cx="6368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Three types of forwarding/bypass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Forwarding from Ex/</a:t>
            </a:r>
            <a:r>
              <a:rPr lang="en-US" sz="2000" dirty="0" err="1"/>
              <a:t>Mem</a:t>
            </a:r>
            <a:r>
              <a:rPr lang="en-US" sz="2000" dirty="0"/>
              <a:t> registers to Ex stage (</a:t>
            </a:r>
            <a:r>
              <a:rPr lang="en-US" sz="2000" dirty="0" err="1" smtClean="0"/>
              <a:t>M</a:t>
            </a:r>
            <a:r>
              <a:rPr lang="en-US" sz="2000" dirty="0" err="1" smtClean="0">
                <a:sym typeface="Symbol"/>
              </a:rPr>
              <a:t></a:t>
            </a:r>
            <a:r>
              <a:rPr lang="en-US" sz="2000" dirty="0" err="1" smtClean="0"/>
              <a:t>Ex</a:t>
            </a:r>
            <a:r>
              <a:rPr lang="en-US" sz="2000" dirty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Forwarding from </a:t>
            </a:r>
            <a:r>
              <a:rPr lang="en-US" sz="2000" dirty="0" err="1"/>
              <a:t>Mem</a:t>
            </a:r>
            <a:r>
              <a:rPr lang="en-US" sz="2000" dirty="0"/>
              <a:t>/WB register to Ex stage (</a:t>
            </a:r>
            <a:r>
              <a:rPr lang="en-US" sz="2000" dirty="0" smtClean="0"/>
              <a:t>W</a:t>
            </a:r>
            <a:r>
              <a:rPr lang="en-US" sz="2000" dirty="0">
                <a:sym typeface="Symbol"/>
              </a:rPr>
              <a:t>  </a:t>
            </a:r>
            <a:r>
              <a:rPr lang="en-US" sz="2000" dirty="0" smtClean="0"/>
              <a:t>Ex</a:t>
            </a:r>
            <a:r>
              <a:rPr lang="en-US" sz="2000" dirty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/>
              <a:t>RegisterFile</a:t>
            </a:r>
            <a:r>
              <a:rPr lang="en-US" sz="2000" dirty="0"/>
              <a:t> </a:t>
            </a:r>
            <a:r>
              <a:rPr lang="en-US" sz="2000" dirty="0" smtClean="0"/>
              <a:t>Bypass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5181600"/>
            <a:ext cx="63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IF/ID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2667000" y="518160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ID/Ex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334000" y="5181600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Ex/</a:t>
            </a:r>
            <a:r>
              <a:rPr lang="en-US" dirty="0" err="1" smtClean="0"/>
              <a:t>Mem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7466994" y="518160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Mem</a:t>
            </a:r>
            <a:r>
              <a:rPr lang="en-US" dirty="0" smtClean="0"/>
              <a:t>/WB</a:t>
            </a:r>
            <a:endParaRPr lang="en-US" dirty="0"/>
          </a:p>
        </p:txBody>
      </p:sp>
      <p:sp>
        <p:nvSpPr>
          <p:cNvPr id="128" name="Oval 127"/>
          <p:cNvSpPr/>
          <p:nvPr>
            <p:custDataLst>
              <p:tags r:id="rId46"/>
            </p:custDataLst>
          </p:nvPr>
        </p:nvSpPr>
        <p:spPr>
          <a:xfrm>
            <a:off x="3731260" y="4025897"/>
            <a:ext cx="993140" cy="92710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/>
              <a:t>forward</a:t>
            </a:r>
            <a:br>
              <a:rPr lang="en-US" sz="2000" dirty="0" smtClean="0"/>
            </a:br>
            <a:r>
              <a:rPr lang="en-US" sz="2000" dirty="0" smtClean="0"/>
              <a:t>unit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217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Forwarding Datapath</a:t>
            </a:r>
            <a:endParaRPr lang="en-US" dirty="0"/>
          </a:p>
        </p:txBody>
      </p:sp>
      <p:sp>
        <p:nvSpPr>
          <p:cNvPr id="7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761999" y="3047998"/>
            <a:ext cx="39624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990604" y="3047996"/>
            <a:ext cx="39624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3657602" y="3047994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Freeform 85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5791202" y="3047994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10"/>
          <p:cNvGrpSpPr/>
          <p:nvPr>
            <p:custDataLst>
              <p:tags r:id="rId32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solidFill>
            <a:schemeClr val="bg2"/>
          </a:solidFill>
        </p:grpSpPr>
        <p:sp>
          <p:nvSpPr>
            <p:cNvPr id="112" name="Rectangle 22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13" name="TextBox 112"/>
            <p:cNvSpPr txBox="1"/>
            <p:nvPr>
              <p:custDataLst>
                <p:tags r:id="rId62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14" name="TextBox 113"/>
            <p:cNvSpPr txBox="1"/>
            <p:nvPr>
              <p:custDataLst>
                <p:tags r:id="rId63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15" name="TextBox 114"/>
            <p:cNvSpPr txBox="1"/>
            <p:nvPr>
              <p:custDataLst>
                <p:tags r:id="rId64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54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5410199" y="35813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6200000">
            <a:off x="7543799" y="35813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2743209" y="381000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Rb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6200000">
            <a:off x="5410199" y="411480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16200000">
            <a:off x="7543800" y="411480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410200" y="46481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MC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6200000">
            <a:off x="2743209" y="434340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7543798" y="46481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MC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Rectangle 1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8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3352800" y="1600200"/>
            <a:ext cx="0" cy="3810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3581400" y="1219200"/>
            <a:ext cx="0" cy="6858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3581400" y="914398"/>
            <a:ext cx="0" cy="114300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4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3352800" y="762000"/>
            <a:ext cx="0" cy="152400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3" name="SMARTInkAnnotation320"/>
          <p:cNvSpPr/>
          <p:nvPr/>
        </p:nvSpPr>
        <p:spPr>
          <a:xfrm>
            <a:off x="7955280" y="4236720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762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>
            <p:custDataLst>
              <p:tags r:id="rId59"/>
            </p:custDataLst>
          </p:nvPr>
        </p:nvSpPr>
        <p:spPr>
          <a:xfrm>
            <a:off x="3731260" y="4025897"/>
            <a:ext cx="993140" cy="92710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/>
              <a:t>forward</a:t>
            </a:r>
            <a:br>
              <a:rPr lang="en-US" sz="2000" dirty="0" smtClean="0"/>
            </a:br>
            <a:r>
              <a:rPr lang="en-US" sz="2000" dirty="0" smtClean="0"/>
              <a:t>unit</a:t>
            </a:r>
            <a:endParaRPr lang="en-US" sz="2000" dirty="0"/>
          </a:p>
        </p:txBody>
      </p:sp>
      <p:sp>
        <p:nvSpPr>
          <p:cNvPr id="74" name="Oval 73"/>
          <p:cNvSpPr/>
          <p:nvPr>
            <p:custDataLst>
              <p:tags r:id="rId60"/>
            </p:custDataLst>
          </p:nvPr>
        </p:nvSpPr>
        <p:spPr>
          <a:xfrm>
            <a:off x="1524000" y="3657598"/>
            <a:ext cx="1066802" cy="91440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/>
              <a:t>detect</a:t>
            </a:r>
            <a:br>
              <a:rPr lang="en-US" sz="2000" dirty="0" smtClean="0"/>
            </a:br>
            <a:r>
              <a:rPr lang="en-US" sz="2000" dirty="0" smtClean="0"/>
              <a:t>hazard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534561"/>
            <a:ext cx="6368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Three types of forwarding/bypass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Forwarding from Ex/</a:t>
            </a:r>
            <a:r>
              <a:rPr lang="en-US" sz="2000" dirty="0" err="1"/>
              <a:t>Mem</a:t>
            </a:r>
            <a:r>
              <a:rPr lang="en-US" sz="2000" dirty="0"/>
              <a:t> registers to Ex stage (</a:t>
            </a:r>
            <a:r>
              <a:rPr lang="en-US" sz="2000" dirty="0" err="1" smtClean="0"/>
              <a:t>M</a:t>
            </a:r>
            <a:r>
              <a:rPr lang="en-US" sz="2000" dirty="0" err="1" smtClean="0">
                <a:sym typeface="Symbol"/>
              </a:rPr>
              <a:t></a:t>
            </a:r>
            <a:r>
              <a:rPr lang="en-US" sz="2000" dirty="0" err="1" smtClean="0"/>
              <a:t>Ex</a:t>
            </a:r>
            <a:r>
              <a:rPr lang="en-US" sz="2000" dirty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Forwarding from </a:t>
            </a:r>
            <a:r>
              <a:rPr lang="en-US" sz="2000" dirty="0" err="1"/>
              <a:t>Mem</a:t>
            </a:r>
            <a:r>
              <a:rPr lang="en-US" sz="2000" dirty="0"/>
              <a:t>/WB register to Ex stage (</a:t>
            </a:r>
            <a:r>
              <a:rPr lang="en-US" sz="2000" dirty="0" smtClean="0"/>
              <a:t>W</a:t>
            </a:r>
            <a:r>
              <a:rPr lang="en-US" sz="2000" dirty="0">
                <a:sym typeface="Symbol"/>
              </a:rPr>
              <a:t>  </a:t>
            </a:r>
            <a:r>
              <a:rPr lang="en-US" sz="2000" dirty="0" smtClean="0"/>
              <a:t>Ex</a:t>
            </a:r>
            <a:r>
              <a:rPr lang="en-US" sz="2000" dirty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/>
              <a:t>RegisterFile</a:t>
            </a:r>
            <a:r>
              <a:rPr lang="en-US" sz="2000" dirty="0"/>
              <a:t> </a:t>
            </a:r>
            <a:r>
              <a:rPr lang="en-US" sz="2000" dirty="0" smtClean="0"/>
              <a:t>Bypass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5181600"/>
            <a:ext cx="63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IF/ID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2667000" y="518160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ID/Ex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334000" y="5181600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Ex/</a:t>
            </a:r>
            <a:r>
              <a:rPr lang="en-US" dirty="0" err="1" smtClean="0"/>
              <a:t>Mem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7466994" y="518160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Mem</a:t>
            </a:r>
            <a:r>
              <a:rPr lang="en-US" dirty="0" smtClean="0"/>
              <a:t>/WB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578958" y="3505198"/>
            <a:ext cx="1288443" cy="656470"/>
            <a:chOff x="4578958" y="3505198"/>
            <a:chExt cx="1288443" cy="656470"/>
          </a:xfrm>
        </p:grpSpPr>
        <p:sp>
          <p:nvSpPr>
            <p:cNvPr id="7" name="Oval 6"/>
            <p:cNvSpPr/>
            <p:nvPr/>
          </p:nvSpPr>
          <p:spPr>
            <a:xfrm>
              <a:off x="5486400" y="3505198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7" idx="2"/>
              <a:endCxn id="71" idx="7"/>
            </p:cNvCxnSpPr>
            <p:nvPr/>
          </p:nvCxnSpPr>
          <p:spPr>
            <a:xfrm flipH="1">
              <a:off x="4578958" y="3733799"/>
              <a:ext cx="907442" cy="42786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648200" y="4038600"/>
            <a:ext cx="1219201" cy="457202"/>
            <a:chOff x="4648200" y="4038600"/>
            <a:chExt cx="1219201" cy="457202"/>
          </a:xfrm>
        </p:grpSpPr>
        <p:sp>
          <p:nvSpPr>
            <p:cNvPr id="100" name="Oval 99"/>
            <p:cNvSpPr/>
            <p:nvPr/>
          </p:nvSpPr>
          <p:spPr>
            <a:xfrm>
              <a:off x="5486398" y="4038600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100" idx="2"/>
            </p:cNvCxnSpPr>
            <p:nvPr/>
          </p:nvCxnSpPr>
          <p:spPr>
            <a:xfrm flipH="1">
              <a:off x="4648200" y="4267201"/>
              <a:ext cx="838198" cy="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819399" y="3733796"/>
            <a:ext cx="1057303" cy="457202"/>
            <a:chOff x="2819399" y="3733796"/>
            <a:chExt cx="1057303" cy="457202"/>
          </a:xfrm>
        </p:grpSpPr>
        <p:sp>
          <p:nvSpPr>
            <p:cNvPr id="122" name="Oval 121"/>
            <p:cNvSpPr/>
            <p:nvPr/>
          </p:nvSpPr>
          <p:spPr>
            <a:xfrm>
              <a:off x="2819399" y="3733796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>
              <a:stCxn id="122" idx="6"/>
              <a:endCxn id="71" idx="1"/>
            </p:cNvCxnSpPr>
            <p:nvPr/>
          </p:nvCxnSpPr>
          <p:spPr>
            <a:xfrm>
              <a:off x="3200400" y="3962397"/>
              <a:ext cx="676302" cy="19927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819397" y="4267198"/>
            <a:ext cx="911863" cy="457202"/>
            <a:chOff x="2819397" y="4267198"/>
            <a:chExt cx="911863" cy="457202"/>
          </a:xfrm>
        </p:grpSpPr>
        <p:sp>
          <p:nvSpPr>
            <p:cNvPr id="126" name="Oval 125"/>
            <p:cNvSpPr/>
            <p:nvPr/>
          </p:nvSpPr>
          <p:spPr>
            <a:xfrm>
              <a:off x="2819397" y="4267198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>
              <a:stCxn id="126" idx="6"/>
              <a:endCxn id="71" idx="2"/>
            </p:cNvCxnSpPr>
            <p:nvPr/>
          </p:nvCxnSpPr>
          <p:spPr>
            <a:xfrm flipV="1">
              <a:off x="3200400" y="4489449"/>
              <a:ext cx="530860" cy="6350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702630" y="3505200"/>
            <a:ext cx="3298370" cy="1257913"/>
            <a:chOff x="4702630" y="3505200"/>
            <a:chExt cx="3298370" cy="1257913"/>
          </a:xfrm>
        </p:grpSpPr>
        <p:sp>
          <p:nvSpPr>
            <p:cNvPr id="101" name="Oval 100"/>
            <p:cNvSpPr/>
            <p:nvPr/>
          </p:nvSpPr>
          <p:spPr>
            <a:xfrm>
              <a:off x="7619999" y="3505200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702630" y="3658944"/>
              <a:ext cx="2971800" cy="1104169"/>
            </a:xfrm>
            <a:custGeom>
              <a:avLst/>
              <a:gdLst>
                <a:gd name="connsiteX0" fmla="*/ 2922814 w 3031347"/>
                <a:gd name="connsiteY0" fmla="*/ 80299 h 1104169"/>
                <a:gd name="connsiteX1" fmla="*/ 2857500 w 3031347"/>
                <a:gd name="connsiteY1" fmla="*/ 96627 h 1104169"/>
                <a:gd name="connsiteX2" fmla="*/ 1289957 w 3031347"/>
                <a:gd name="connsiteY2" fmla="*/ 1043685 h 1104169"/>
                <a:gd name="connsiteX3" fmla="*/ 0 w 3031347"/>
                <a:gd name="connsiteY3" fmla="*/ 929385 h 11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1347" h="1104169">
                  <a:moveTo>
                    <a:pt x="2922814" y="80299"/>
                  </a:moveTo>
                  <a:cubicBezTo>
                    <a:pt x="3026228" y="8181"/>
                    <a:pt x="3129643" y="-63937"/>
                    <a:pt x="2857500" y="96627"/>
                  </a:cubicBezTo>
                  <a:cubicBezTo>
                    <a:pt x="2585357" y="257191"/>
                    <a:pt x="1766207" y="904892"/>
                    <a:pt x="1289957" y="1043685"/>
                  </a:cubicBezTo>
                  <a:cubicBezTo>
                    <a:pt x="813707" y="1182478"/>
                    <a:pt x="406853" y="1055931"/>
                    <a:pt x="0" y="929385"/>
                  </a:cubicBezTo>
                </a:path>
              </a:pathLst>
            </a:custGeom>
            <a:noFill/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23014" y="4038602"/>
            <a:ext cx="3477986" cy="1159652"/>
            <a:chOff x="4523014" y="4038602"/>
            <a:chExt cx="3477986" cy="1159652"/>
          </a:xfrm>
        </p:grpSpPr>
        <p:sp>
          <p:nvSpPr>
            <p:cNvPr id="111" name="Oval 110"/>
            <p:cNvSpPr/>
            <p:nvPr/>
          </p:nvSpPr>
          <p:spPr>
            <a:xfrm>
              <a:off x="7619997" y="4038602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523014" y="4327071"/>
              <a:ext cx="3151415" cy="871183"/>
            </a:xfrm>
            <a:custGeom>
              <a:avLst/>
              <a:gdLst>
                <a:gd name="connsiteX0" fmla="*/ 3151415 w 3151415"/>
                <a:gd name="connsiteY0" fmla="*/ 0 h 871183"/>
                <a:gd name="connsiteX1" fmla="*/ 1126672 w 3151415"/>
                <a:gd name="connsiteY1" fmla="*/ 849086 h 871183"/>
                <a:gd name="connsiteX2" fmla="*/ 0 w 3151415"/>
                <a:gd name="connsiteY2" fmla="*/ 538843 h 87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1415" h="871183">
                  <a:moveTo>
                    <a:pt x="3151415" y="0"/>
                  </a:moveTo>
                  <a:cubicBezTo>
                    <a:pt x="2401661" y="379639"/>
                    <a:pt x="1651908" y="759279"/>
                    <a:pt x="1126672" y="849086"/>
                  </a:cubicBezTo>
                  <a:cubicBezTo>
                    <a:pt x="601436" y="938893"/>
                    <a:pt x="300718" y="738868"/>
                    <a:pt x="0" y="538843"/>
                  </a:cubicBezTo>
                </a:path>
              </a:pathLst>
            </a:custGeom>
            <a:noFill/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4038600" y="2628327"/>
            <a:ext cx="0" cy="1486471"/>
          </a:xfrm>
          <a:prstGeom prst="line">
            <a:avLst/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4038600" y="1676400"/>
            <a:ext cx="189230" cy="2349497"/>
            <a:chOff x="4038600" y="1676400"/>
            <a:chExt cx="189230" cy="2349497"/>
          </a:xfrm>
        </p:grpSpPr>
        <p:cxnSp>
          <p:nvCxnSpPr>
            <p:cNvPr id="33" name="Straight Connector 32"/>
            <p:cNvCxnSpPr>
              <a:stCxn id="71" idx="0"/>
            </p:cNvCxnSpPr>
            <p:nvPr/>
          </p:nvCxnSpPr>
          <p:spPr>
            <a:xfrm flipV="1">
              <a:off x="4227830" y="1893331"/>
              <a:ext cx="0" cy="213256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4038600" y="1676400"/>
              <a:ext cx="0" cy="228600"/>
            </a:xfrm>
            <a:prstGeom prst="line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038600" y="1893331"/>
              <a:ext cx="18923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978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72" grpId="0" animBg="1"/>
      <p:bldP spid="73" grpId="0" animBg="1"/>
      <p:bldP spid="76" grpId="0" animBg="1"/>
      <p:bldP spid="123" grpId="0" animBg="1"/>
      <p:bldP spid="124" grpId="0" animBg="1"/>
      <p:bldP spid="12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Forwarding </a:t>
            </a:r>
            <a:r>
              <a:rPr lang="en-US" dirty="0" err="1" smtClean="0"/>
              <a:t>Datapath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24340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Ex/MEM </a:t>
            </a:r>
            <a:r>
              <a:rPr lang="en-US" dirty="0">
                <a:solidFill>
                  <a:srgbClr val="FFFF00"/>
                </a:solidFill>
              </a:rPr>
              <a:t>to EX Bypass</a:t>
            </a:r>
          </a:p>
          <a:p>
            <a:pPr lvl="1"/>
            <a:r>
              <a:rPr lang="en-US" dirty="0"/>
              <a:t>EX needs ALU result that is still in MEM stage</a:t>
            </a:r>
          </a:p>
          <a:p>
            <a:pPr lvl="1"/>
            <a:r>
              <a:rPr lang="en-US" dirty="0"/>
              <a:t>Resolve: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Add </a:t>
            </a:r>
            <a:r>
              <a:rPr lang="en-US" dirty="0"/>
              <a:t>a bypass from EX/MEM.D to start of EX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How to detect? </a:t>
            </a:r>
            <a:r>
              <a:rPr lang="en-US" dirty="0" smtClean="0"/>
              <a:t>Logic in Ex Stage:</a:t>
            </a:r>
          </a:p>
          <a:p>
            <a:r>
              <a:rPr lang="en-US" dirty="0" smtClean="0"/>
              <a:t>	forward = (Ex/M.WE &amp;&amp; EX/</a:t>
            </a:r>
            <a:r>
              <a:rPr lang="en-US" dirty="0" err="1" smtClean="0"/>
              <a:t>M.Rd</a:t>
            </a:r>
            <a:r>
              <a:rPr lang="en-US" dirty="0" smtClean="0"/>
              <a:t> != 0 &amp;&amp;</a:t>
            </a:r>
          </a:p>
          <a:p>
            <a:r>
              <a:rPr lang="en-US" dirty="0"/>
              <a:t>	</a:t>
            </a:r>
            <a:r>
              <a:rPr lang="en-US" dirty="0" smtClean="0"/>
              <a:t>		ID/</a:t>
            </a:r>
            <a:r>
              <a:rPr lang="en-US" dirty="0" err="1" smtClean="0"/>
              <a:t>Ex.Ra</a:t>
            </a:r>
            <a:r>
              <a:rPr lang="en-US" dirty="0" smtClean="0"/>
              <a:t> == Ex/</a:t>
            </a:r>
            <a:r>
              <a:rPr lang="en-US" dirty="0" err="1" smtClean="0"/>
              <a:t>M.Rd</a:t>
            </a:r>
            <a:r>
              <a:rPr lang="en-US" dirty="0" smtClean="0"/>
              <a:t>)</a:t>
            </a:r>
          </a:p>
          <a:p>
            <a:r>
              <a:rPr lang="en-US" dirty="0" smtClean="0"/>
              <a:t>		      || (same for </a:t>
            </a:r>
            <a:r>
              <a:rPr lang="en-US" dirty="0" err="1" smtClean="0"/>
              <a:t>Rb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sp>
        <p:nvSpPr>
          <p:cNvPr id="5" name="Rounded Rectangular Callout 4" hidden="1"/>
          <p:cNvSpPr/>
          <p:nvPr>
            <p:custDataLst>
              <p:tags r:id="rId3"/>
            </p:custDataLst>
          </p:nvPr>
        </p:nvSpPr>
        <p:spPr>
          <a:xfrm>
            <a:off x="2895600" y="3657600"/>
            <a:ext cx="2590800" cy="6858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“earlier” = started earlier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</a:rPr>
              <a:t>= stage right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Rounded Rectangular Callout 5" hidden="1"/>
          <p:cNvSpPr/>
          <p:nvPr>
            <p:custDataLst>
              <p:tags r:id="rId4"/>
            </p:custDataLst>
          </p:nvPr>
        </p:nvSpPr>
        <p:spPr>
          <a:xfrm>
            <a:off x="6324600" y="3581400"/>
            <a:ext cx="1752600" cy="3810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stage left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Rectangle 6" hidden="1"/>
          <p:cNvSpPr/>
          <p:nvPr>
            <p:custDataLst>
              <p:tags r:id="rId5"/>
            </p:custDataLst>
          </p:nvPr>
        </p:nvSpPr>
        <p:spPr>
          <a:xfrm>
            <a:off x="2362200" y="31242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solidFill>
                  <a:schemeClr val="accent4"/>
                </a:solidFill>
              </a:rPr>
              <a:t>destination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earlier instruction == source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current</a:t>
            </a:r>
          </a:p>
        </p:txBody>
      </p:sp>
    </p:spTree>
    <p:extLst>
      <p:ext uri="{BB962C8B-B14F-4D97-AF65-F5344CB8AC3E}">
        <p14:creationId xmlns:p14="http://schemas.microsoft.com/office/powerpoint/2010/main" val="203742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Recall: MIPS Instruction Types</a:t>
            </a:r>
            <a:endParaRPr lang="en-US" dirty="0"/>
          </a:p>
        </p:txBody>
      </p:sp>
      <p:sp>
        <p:nvSpPr>
          <p:cNvPr id="22620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 lIns="0" tIns="0" rIns="0" bIns="0">
            <a:noAutofit/>
          </a:bodyPr>
          <a:lstStyle/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Arithmetic/Logical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R-type: result and </a:t>
            </a:r>
            <a:r>
              <a:rPr lang="en-GB" sz="2400" dirty="0"/>
              <a:t>two </a:t>
            </a:r>
            <a:r>
              <a:rPr lang="en-GB" sz="2400" dirty="0" smtClean="0"/>
              <a:t>source registers, shift amount</a:t>
            </a:r>
            <a:endParaRPr lang="en-GB" sz="2400" dirty="0"/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I-type:  16-bit immediate with sign/zero extension</a:t>
            </a:r>
            <a:endParaRPr lang="en-GB" sz="2400" dirty="0"/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 smtClean="0"/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000" dirty="0"/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Memory Access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load/store between registers and memory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word, half-word </a:t>
            </a:r>
            <a:r>
              <a:rPr lang="en-GB" sz="2400" dirty="0"/>
              <a:t>and byte operations</a:t>
            </a:r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/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Control flow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conditional branches: pc-relative addresses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jumps: </a:t>
            </a:r>
            <a:r>
              <a:rPr lang="en-GB" sz="2400" dirty="0" smtClean="0"/>
              <a:t>fixed offsets, register absolute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074233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Forwarding Datapath</a:t>
            </a:r>
            <a:endParaRPr lang="en-US" dirty="0"/>
          </a:p>
        </p:txBody>
      </p:sp>
      <p:sp>
        <p:nvSpPr>
          <p:cNvPr id="7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761999" y="3047998"/>
            <a:ext cx="39624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990604" y="3047996"/>
            <a:ext cx="39624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3657602" y="3047994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Freeform 85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5791202" y="3047994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10"/>
          <p:cNvGrpSpPr/>
          <p:nvPr>
            <p:custDataLst>
              <p:tags r:id="rId32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solidFill>
            <a:schemeClr val="bg2"/>
          </a:solidFill>
        </p:grpSpPr>
        <p:sp>
          <p:nvSpPr>
            <p:cNvPr id="112" name="Rectangle 22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13" name="TextBox 112"/>
            <p:cNvSpPr txBox="1"/>
            <p:nvPr>
              <p:custDataLst>
                <p:tags r:id="rId62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14" name="TextBox 113"/>
            <p:cNvSpPr txBox="1"/>
            <p:nvPr>
              <p:custDataLst>
                <p:tags r:id="rId63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15" name="TextBox 114"/>
            <p:cNvSpPr txBox="1"/>
            <p:nvPr>
              <p:custDataLst>
                <p:tags r:id="rId64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54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5410199" y="35813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6200000">
            <a:off x="7543799" y="35813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2743209" y="381000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Rb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6200000">
            <a:off x="5410199" y="411480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16200000">
            <a:off x="7543800" y="411480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410200" y="46481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MC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6200000">
            <a:off x="2743209" y="434340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7543798" y="46481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MC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Rectangle 1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8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3352800" y="1600200"/>
            <a:ext cx="0" cy="3810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3581400" y="1219200"/>
            <a:ext cx="0" cy="6858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3581400" y="914398"/>
            <a:ext cx="0" cy="114300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4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3352800" y="762000"/>
            <a:ext cx="0" cy="152400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3" name="SMARTInkAnnotation320"/>
          <p:cNvSpPr/>
          <p:nvPr/>
        </p:nvSpPr>
        <p:spPr>
          <a:xfrm>
            <a:off x="7955280" y="4236720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762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>
            <p:custDataLst>
              <p:tags r:id="rId59"/>
            </p:custDataLst>
          </p:nvPr>
        </p:nvSpPr>
        <p:spPr>
          <a:xfrm>
            <a:off x="3731260" y="4025897"/>
            <a:ext cx="993140" cy="92710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/>
              <a:t>forward</a:t>
            </a:r>
            <a:br>
              <a:rPr lang="en-US" sz="2000" dirty="0" smtClean="0"/>
            </a:br>
            <a:r>
              <a:rPr lang="en-US" sz="2000" dirty="0" smtClean="0"/>
              <a:t>unit</a:t>
            </a:r>
            <a:endParaRPr lang="en-US" sz="2000" dirty="0"/>
          </a:p>
        </p:txBody>
      </p:sp>
      <p:sp>
        <p:nvSpPr>
          <p:cNvPr id="74" name="Oval 73"/>
          <p:cNvSpPr/>
          <p:nvPr>
            <p:custDataLst>
              <p:tags r:id="rId60"/>
            </p:custDataLst>
          </p:nvPr>
        </p:nvSpPr>
        <p:spPr>
          <a:xfrm>
            <a:off x="1524000" y="3657598"/>
            <a:ext cx="1066802" cy="91440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/>
              <a:t>detect</a:t>
            </a:r>
            <a:br>
              <a:rPr lang="en-US" sz="2000" dirty="0" smtClean="0"/>
            </a:br>
            <a:r>
              <a:rPr lang="en-US" sz="2000" dirty="0" smtClean="0"/>
              <a:t>hazard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534561"/>
            <a:ext cx="6368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Three types of forwarding/bypass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Forwarding from Ex/</a:t>
            </a:r>
            <a:r>
              <a:rPr lang="en-US" sz="2000" dirty="0" err="1"/>
              <a:t>Mem</a:t>
            </a:r>
            <a:r>
              <a:rPr lang="en-US" sz="2000" dirty="0"/>
              <a:t> registers to Ex stage (</a:t>
            </a:r>
            <a:r>
              <a:rPr lang="en-US" sz="2000" dirty="0" err="1" smtClean="0"/>
              <a:t>M</a:t>
            </a:r>
            <a:r>
              <a:rPr lang="en-US" sz="2000" dirty="0" err="1" smtClean="0">
                <a:sym typeface="Symbol"/>
              </a:rPr>
              <a:t></a:t>
            </a:r>
            <a:r>
              <a:rPr lang="en-US" sz="2000" dirty="0" err="1" smtClean="0"/>
              <a:t>Ex</a:t>
            </a:r>
            <a:r>
              <a:rPr lang="en-US" sz="2000" dirty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Forwarding from </a:t>
            </a:r>
            <a:r>
              <a:rPr lang="en-US" sz="2000" dirty="0" err="1"/>
              <a:t>Mem</a:t>
            </a:r>
            <a:r>
              <a:rPr lang="en-US" sz="2000" dirty="0"/>
              <a:t>/WB register to Ex stage (</a:t>
            </a:r>
            <a:r>
              <a:rPr lang="en-US" sz="2000" dirty="0" smtClean="0"/>
              <a:t>W</a:t>
            </a:r>
            <a:r>
              <a:rPr lang="en-US" sz="2000" dirty="0">
                <a:sym typeface="Symbol"/>
              </a:rPr>
              <a:t>  </a:t>
            </a:r>
            <a:r>
              <a:rPr lang="en-US" sz="2000" dirty="0" smtClean="0"/>
              <a:t>Ex</a:t>
            </a:r>
            <a:r>
              <a:rPr lang="en-US" sz="2000" dirty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/>
              <a:t>RegisterFile</a:t>
            </a:r>
            <a:r>
              <a:rPr lang="en-US" sz="2000" dirty="0"/>
              <a:t> </a:t>
            </a:r>
            <a:r>
              <a:rPr lang="en-US" sz="2000" dirty="0" smtClean="0"/>
              <a:t>Bypass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5181600"/>
            <a:ext cx="63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IF/ID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2667000" y="518160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ID/Ex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334000" y="5181600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Ex/</a:t>
            </a:r>
            <a:r>
              <a:rPr lang="en-US" dirty="0" err="1" smtClean="0"/>
              <a:t>Mem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7466994" y="518160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Mem</a:t>
            </a:r>
            <a:r>
              <a:rPr lang="en-US" dirty="0" smtClean="0"/>
              <a:t>/WB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578958" y="3505198"/>
            <a:ext cx="1288443" cy="656470"/>
            <a:chOff x="4578958" y="3505198"/>
            <a:chExt cx="1288443" cy="656470"/>
          </a:xfrm>
        </p:grpSpPr>
        <p:sp>
          <p:nvSpPr>
            <p:cNvPr id="7" name="Oval 6"/>
            <p:cNvSpPr/>
            <p:nvPr/>
          </p:nvSpPr>
          <p:spPr>
            <a:xfrm>
              <a:off x="5486400" y="3505198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7" idx="2"/>
              <a:endCxn id="71" idx="7"/>
            </p:cNvCxnSpPr>
            <p:nvPr/>
          </p:nvCxnSpPr>
          <p:spPr>
            <a:xfrm flipH="1">
              <a:off x="4578958" y="3733799"/>
              <a:ext cx="907442" cy="42786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648200" y="4038600"/>
            <a:ext cx="1219201" cy="457202"/>
            <a:chOff x="4648200" y="4038600"/>
            <a:chExt cx="1219201" cy="457202"/>
          </a:xfrm>
        </p:grpSpPr>
        <p:sp>
          <p:nvSpPr>
            <p:cNvPr id="100" name="Oval 99"/>
            <p:cNvSpPr/>
            <p:nvPr/>
          </p:nvSpPr>
          <p:spPr>
            <a:xfrm>
              <a:off x="5486398" y="4038600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100" idx="2"/>
            </p:cNvCxnSpPr>
            <p:nvPr/>
          </p:nvCxnSpPr>
          <p:spPr>
            <a:xfrm flipH="1">
              <a:off x="4648200" y="4267201"/>
              <a:ext cx="838198" cy="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819399" y="3733796"/>
            <a:ext cx="1057303" cy="457202"/>
            <a:chOff x="2819399" y="3733796"/>
            <a:chExt cx="1057303" cy="457202"/>
          </a:xfrm>
        </p:grpSpPr>
        <p:sp>
          <p:nvSpPr>
            <p:cNvPr id="122" name="Oval 121"/>
            <p:cNvSpPr/>
            <p:nvPr/>
          </p:nvSpPr>
          <p:spPr>
            <a:xfrm>
              <a:off x="2819399" y="3733796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>
              <a:stCxn id="122" idx="6"/>
              <a:endCxn id="71" idx="1"/>
            </p:cNvCxnSpPr>
            <p:nvPr/>
          </p:nvCxnSpPr>
          <p:spPr>
            <a:xfrm>
              <a:off x="3200400" y="3962397"/>
              <a:ext cx="676302" cy="19927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819397" y="4267198"/>
            <a:ext cx="911863" cy="457202"/>
            <a:chOff x="2819397" y="4267198"/>
            <a:chExt cx="911863" cy="457202"/>
          </a:xfrm>
        </p:grpSpPr>
        <p:sp>
          <p:nvSpPr>
            <p:cNvPr id="126" name="Oval 125"/>
            <p:cNvSpPr/>
            <p:nvPr/>
          </p:nvSpPr>
          <p:spPr>
            <a:xfrm>
              <a:off x="2819397" y="4267198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>
              <a:stCxn id="126" idx="6"/>
              <a:endCxn id="71" idx="2"/>
            </p:cNvCxnSpPr>
            <p:nvPr/>
          </p:nvCxnSpPr>
          <p:spPr>
            <a:xfrm flipV="1">
              <a:off x="3200400" y="4489449"/>
              <a:ext cx="530860" cy="6350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702630" y="3505200"/>
            <a:ext cx="3298370" cy="1257913"/>
            <a:chOff x="4702630" y="3505200"/>
            <a:chExt cx="3298370" cy="1257913"/>
          </a:xfrm>
        </p:grpSpPr>
        <p:sp>
          <p:nvSpPr>
            <p:cNvPr id="101" name="Oval 100"/>
            <p:cNvSpPr/>
            <p:nvPr/>
          </p:nvSpPr>
          <p:spPr>
            <a:xfrm>
              <a:off x="7619999" y="3505200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702630" y="3658944"/>
              <a:ext cx="2971800" cy="1104169"/>
            </a:xfrm>
            <a:custGeom>
              <a:avLst/>
              <a:gdLst>
                <a:gd name="connsiteX0" fmla="*/ 2922814 w 3031347"/>
                <a:gd name="connsiteY0" fmla="*/ 80299 h 1104169"/>
                <a:gd name="connsiteX1" fmla="*/ 2857500 w 3031347"/>
                <a:gd name="connsiteY1" fmla="*/ 96627 h 1104169"/>
                <a:gd name="connsiteX2" fmla="*/ 1289957 w 3031347"/>
                <a:gd name="connsiteY2" fmla="*/ 1043685 h 1104169"/>
                <a:gd name="connsiteX3" fmla="*/ 0 w 3031347"/>
                <a:gd name="connsiteY3" fmla="*/ 929385 h 11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1347" h="1104169">
                  <a:moveTo>
                    <a:pt x="2922814" y="80299"/>
                  </a:moveTo>
                  <a:cubicBezTo>
                    <a:pt x="3026228" y="8181"/>
                    <a:pt x="3129643" y="-63937"/>
                    <a:pt x="2857500" y="96627"/>
                  </a:cubicBezTo>
                  <a:cubicBezTo>
                    <a:pt x="2585357" y="257191"/>
                    <a:pt x="1766207" y="904892"/>
                    <a:pt x="1289957" y="1043685"/>
                  </a:cubicBezTo>
                  <a:cubicBezTo>
                    <a:pt x="813707" y="1182478"/>
                    <a:pt x="406853" y="1055931"/>
                    <a:pt x="0" y="929385"/>
                  </a:cubicBezTo>
                </a:path>
              </a:pathLst>
            </a:custGeom>
            <a:noFill/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23014" y="4038602"/>
            <a:ext cx="3477986" cy="1159652"/>
            <a:chOff x="4523014" y="4038602"/>
            <a:chExt cx="3477986" cy="1159652"/>
          </a:xfrm>
        </p:grpSpPr>
        <p:sp>
          <p:nvSpPr>
            <p:cNvPr id="111" name="Oval 110"/>
            <p:cNvSpPr/>
            <p:nvPr/>
          </p:nvSpPr>
          <p:spPr>
            <a:xfrm>
              <a:off x="7619997" y="4038602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523014" y="4327071"/>
              <a:ext cx="3151415" cy="871183"/>
            </a:xfrm>
            <a:custGeom>
              <a:avLst/>
              <a:gdLst>
                <a:gd name="connsiteX0" fmla="*/ 3151415 w 3151415"/>
                <a:gd name="connsiteY0" fmla="*/ 0 h 871183"/>
                <a:gd name="connsiteX1" fmla="*/ 1126672 w 3151415"/>
                <a:gd name="connsiteY1" fmla="*/ 849086 h 871183"/>
                <a:gd name="connsiteX2" fmla="*/ 0 w 3151415"/>
                <a:gd name="connsiteY2" fmla="*/ 538843 h 87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1415" h="871183">
                  <a:moveTo>
                    <a:pt x="3151415" y="0"/>
                  </a:moveTo>
                  <a:cubicBezTo>
                    <a:pt x="2401661" y="379639"/>
                    <a:pt x="1651908" y="759279"/>
                    <a:pt x="1126672" y="849086"/>
                  </a:cubicBezTo>
                  <a:cubicBezTo>
                    <a:pt x="601436" y="938893"/>
                    <a:pt x="300718" y="738868"/>
                    <a:pt x="0" y="538843"/>
                  </a:cubicBezTo>
                </a:path>
              </a:pathLst>
            </a:custGeom>
            <a:noFill/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4038600" y="2628327"/>
            <a:ext cx="0" cy="1486471"/>
          </a:xfrm>
          <a:prstGeom prst="line">
            <a:avLst/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4038600" y="1676400"/>
            <a:ext cx="189230" cy="2349497"/>
            <a:chOff x="4038600" y="1676400"/>
            <a:chExt cx="189230" cy="2349497"/>
          </a:xfrm>
        </p:grpSpPr>
        <p:cxnSp>
          <p:nvCxnSpPr>
            <p:cNvPr id="33" name="Straight Connector 32"/>
            <p:cNvCxnSpPr>
              <a:stCxn id="71" idx="0"/>
            </p:cNvCxnSpPr>
            <p:nvPr/>
          </p:nvCxnSpPr>
          <p:spPr>
            <a:xfrm flipV="1">
              <a:off x="4227830" y="1893331"/>
              <a:ext cx="0" cy="213256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4038600" y="1676400"/>
              <a:ext cx="0" cy="228600"/>
            </a:xfrm>
            <a:prstGeom prst="line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038600" y="1893331"/>
              <a:ext cx="18923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37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457200" y="5213806"/>
            <a:ext cx="32004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Forwarding </a:t>
            </a:r>
            <a:r>
              <a:rPr lang="en-US" dirty="0" err="1" smtClean="0"/>
              <a:t>Datapath</a:t>
            </a:r>
            <a:r>
              <a:rPr lang="en-US" dirty="0" smtClean="0"/>
              <a:t> 1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17591995"/>
              </p:ext>
            </p:extLst>
          </p:nvPr>
        </p:nvGraphicFramePr>
        <p:xfrm>
          <a:off x="228601" y="3613605"/>
          <a:ext cx="8762999" cy="3244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990601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r1, r2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r5,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479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651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057407" y="3612018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209798"/>
            <a:ext cx="22860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209796"/>
            <a:ext cx="22860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209793"/>
            <a:ext cx="22860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4" name="Freeform 63"/>
          <p:cNvSpPr/>
          <p:nvPr>
            <p:custDataLst>
              <p:tags r:id="rId12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209793"/>
            <a:ext cx="22860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24" name="Group 110"/>
          <p:cNvGrpSpPr/>
          <p:nvPr>
            <p:custDataLst>
              <p:tags r:id="rId34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solidFill>
            <a:schemeClr val="bg2"/>
          </a:solidFill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55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56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57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600200"/>
            <a:ext cx="0" cy="3810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1219200"/>
            <a:ext cx="0" cy="6858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914398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762000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2201785" y="38862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942969" y="38862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725785" y="38862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534410" y="38862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325985" y="38862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023234" y="46482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764418" y="46482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563985" y="46482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355882" y="46482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155449" y="46482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cxnSp>
        <p:nvCxnSpPr>
          <p:cNvPr id="87" name="Straight Connector 86"/>
          <p:cNvCxnSpPr>
            <a:endCxn id="84" idx="1"/>
          </p:cNvCxnSpPr>
          <p:nvPr/>
        </p:nvCxnSpPr>
        <p:spPr>
          <a:xfrm>
            <a:off x="4411585" y="4191000"/>
            <a:ext cx="152400" cy="749588"/>
          </a:xfrm>
          <a:prstGeom prst="line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26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Forwarding </a:t>
            </a:r>
            <a:r>
              <a:rPr lang="en-US" dirty="0" err="1" smtClean="0"/>
              <a:t>Datapath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24340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52400" y="609600"/>
            <a:ext cx="8915400" cy="6324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Mem</a:t>
            </a:r>
            <a:r>
              <a:rPr lang="en-US" dirty="0" smtClean="0">
                <a:solidFill>
                  <a:srgbClr val="FFFF00"/>
                </a:solidFill>
              </a:rPr>
              <a:t>/WB </a:t>
            </a:r>
            <a:r>
              <a:rPr lang="en-US" dirty="0">
                <a:solidFill>
                  <a:srgbClr val="FFFF00"/>
                </a:solidFill>
              </a:rPr>
              <a:t>to EX Bypass</a:t>
            </a:r>
          </a:p>
          <a:p>
            <a:pPr lvl="1"/>
            <a:r>
              <a:rPr lang="en-US" dirty="0"/>
              <a:t>EX needs value being written by WB</a:t>
            </a:r>
          </a:p>
          <a:p>
            <a:pPr lvl="1"/>
            <a:r>
              <a:rPr lang="en-US" dirty="0"/>
              <a:t>Resolve: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Add </a:t>
            </a:r>
            <a:r>
              <a:rPr lang="en-US" dirty="0"/>
              <a:t>bypass from WB final value to start of EX </a:t>
            </a:r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How to detect? </a:t>
            </a:r>
            <a:r>
              <a:rPr lang="en-US" dirty="0" smtClean="0"/>
              <a:t>Logic in Ex Stage:</a:t>
            </a:r>
          </a:p>
          <a:p>
            <a:r>
              <a:rPr lang="en-US" dirty="0" smtClean="0"/>
              <a:t>	forward = (M/WB.WE &amp;&amp; M/</a:t>
            </a:r>
            <a:r>
              <a:rPr lang="en-US" dirty="0" err="1" smtClean="0"/>
              <a:t>WB.Rd</a:t>
            </a:r>
            <a:r>
              <a:rPr lang="en-US" dirty="0" smtClean="0"/>
              <a:t> != 0 &amp;&amp;</a:t>
            </a:r>
          </a:p>
          <a:p>
            <a:r>
              <a:rPr lang="en-US" dirty="0"/>
              <a:t>	</a:t>
            </a:r>
            <a:r>
              <a:rPr lang="en-US" dirty="0" smtClean="0"/>
              <a:t>		    ID/</a:t>
            </a:r>
            <a:r>
              <a:rPr lang="en-US" dirty="0" err="1" smtClean="0"/>
              <a:t>Ex.Ra</a:t>
            </a:r>
            <a:r>
              <a:rPr lang="en-US" dirty="0" smtClean="0"/>
              <a:t> == M/</a:t>
            </a:r>
            <a:r>
              <a:rPr lang="en-US" dirty="0" err="1" smtClean="0"/>
              <a:t>WB.Rd</a:t>
            </a:r>
            <a:r>
              <a:rPr lang="en-US" dirty="0"/>
              <a:t> </a:t>
            </a:r>
            <a:r>
              <a:rPr lang="en-US" dirty="0" smtClean="0"/>
              <a:t>&amp;&amp;</a:t>
            </a:r>
          </a:p>
          <a:p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FF00"/>
                </a:solidFill>
              </a:rPr>
              <a:t>not (ID/</a:t>
            </a:r>
            <a:r>
              <a:rPr lang="en-US" dirty="0" err="1" smtClean="0">
                <a:solidFill>
                  <a:srgbClr val="FFFF00"/>
                </a:solidFill>
              </a:rPr>
              <a:t>Ex.WE</a:t>
            </a:r>
            <a:r>
              <a:rPr lang="en-US" dirty="0" smtClean="0">
                <a:solidFill>
                  <a:srgbClr val="FFFF00"/>
                </a:solidFill>
              </a:rPr>
              <a:t> &amp;&amp; Ex/</a:t>
            </a:r>
            <a:r>
              <a:rPr lang="en-US" dirty="0" err="1" smtClean="0">
                <a:solidFill>
                  <a:srgbClr val="FFFF00"/>
                </a:solidFill>
              </a:rPr>
              <a:t>M.Rd</a:t>
            </a:r>
            <a:r>
              <a:rPr lang="en-US" dirty="0" smtClean="0">
                <a:solidFill>
                  <a:srgbClr val="FFFF00"/>
                </a:solidFill>
              </a:rPr>
              <a:t> != 0 &amp;&amp;</a:t>
            </a:r>
          </a:p>
          <a:p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		         ID/</a:t>
            </a:r>
            <a:r>
              <a:rPr lang="en-US" dirty="0" err="1" smtClean="0">
                <a:solidFill>
                  <a:srgbClr val="FFFF00"/>
                </a:solidFill>
              </a:rPr>
              <a:t>Ex.Ra</a:t>
            </a:r>
            <a:r>
              <a:rPr lang="en-US" dirty="0" smtClean="0">
                <a:solidFill>
                  <a:srgbClr val="FFFF00"/>
                </a:solidFill>
              </a:rPr>
              <a:t> == Ex/</a:t>
            </a:r>
            <a:r>
              <a:rPr lang="en-US" dirty="0" err="1" smtClean="0">
                <a:solidFill>
                  <a:srgbClr val="FFFF00"/>
                </a:solidFill>
              </a:rPr>
              <a:t>M.Rd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dirty="0" smtClean="0"/>
              <a:t>		      || (same for </a:t>
            </a:r>
            <a:r>
              <a:rPr lang="en-US" dirty="0" err="1" smtClean="0"/>
              <a:t>Rb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sp>
        <p:nvSpPr>
          <p:cNvPr id="5" name="Rounded Rectangular Callout 4" hidden="1"/>
          <p:cNvSpPr/>
          <p:nvPr>
            <p:custDataLst>
              <p:tags r:id="rId3"/>
            </p:custDataLst>
          </p:nvPr>
        </p:nvSpPr>
        <p:spPr>
          <a:xfrm>
            <a:off x="2895600" y="3657600"/>
            <a:ext cx="2590800" cy="6858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“earlier” = started earlier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</a:rPr>
              <a:t>= stage right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Rounded Rectangular Callout 5" hidden="1"/>
          <p:cNvSpPr/>
          <p:nvPr>
            <p:custDataLst>
              <p:tags r:id="rId4"/>
            </p:custDataLst>
          </p:nvPr>
        </p:nvSpPr>
        <p:spPr>
          <a:xfrm>
            <a:off x="6324600" y="3581400"/>
            <a:ext cx="1752600" cy="3810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stage left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Rectangle 6" hidden="1"/>
          <p:cNvSpPr/>
          <p:nvPr>
            <p:custDataLst>
              <p:tags r:id="rId5"/>
            </p:custDataLst>
          </p:nvPr>
        </p:nvSpPr>
        <p:spPr>
          <a:xfrm>
            <a:off x="2362200" y="31242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solidFill>
                  <a:schemeClr val="accent4"/>
                </a:solidFill>
              </a:rPr>
              <a:t>destination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earlier instruction == source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current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34200" y="6096000"/>
            <a:ext cx="1920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Check pg. 369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4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Forwarding Datapath</a:t>
            </a:r>
            <a:endParaRPr lang="en-US" dirty="0"/>
          </a:p>
        </p:txBody>
      </p:sp>
      <p:sp>
        <p:nvSpPr>
          <p:cNvPr id="7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761999" y="3047998"/>
            <a:ext cx="39624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990604" y="3047996"/>
            <a:ext cx="39624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3657602" y="3047994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Freeform 85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5791202" y="3047994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10"/>
          <p:cNvGrpSpPr/>
          <p:nvPr>
            <p:custDataLst>
              <p:tags r:id="rId32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solidFill>
            <a:schemeClr val="bg2"/>
          </a:solidFill>
        </p:grpSpPr>
        <p:sp>
          <p:nvSpPr>
            <p:cNvPr id="112" name="Rectangle 22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13" name="TextBox 112"/>
            <p:cNvSpPr txBox="1"/>
            <p:nvPr>
              <p:custDataLst>
                <p:tags r:id="rId62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14" name="TextBox 113"/>
            <p:cNvSpPr txBox="1"/>
            <p:nvPr>
              <p:custDataLst>
                <p:tags r:id="rId63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15" name="TextBox 114"/>
            <p:cNvSpPr txBox="1"/>
            <p:nvPr>
              <p:custDataLst>
                <p:tags r:id="rId64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54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5410199" y="35813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6200000">
            <a:off x="7543799" y="35813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2743209" y="381000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Rb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6200000">
            <a:off x="5410199" y="411480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16200000">
            <a:off x="7543800" y="411480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410200" y="46481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MC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6200000">
            <a:off x="2743209" y="434340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7543798" y="46481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MC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Rectangle 1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8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3352800" y="1600200"/>
            <a:ext cx="0" cy="3810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3581400" y="1219200"/>
            <a:ext cx="0" cy="6858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3581400" y="914398"/>
            <a:ext cx="0" cy="114300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4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3352800" y="762000"/>
            <a:ext cx="0" cy="152400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3" name="SMARTInkAnnotation320"/>
          <p:cNvSpPr/>
          <p:nvPr/>
        </p:nvSpPr>
        <p:spPr>
          <a:xfrm>
            <a:off x="7955280" y="4236720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762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>
            <p:custDataLst>
              <p:tags r:id="rId59"/>
            </p:custDataLst>
          </p:nvPr>
        </p:nvSpPr>
        <p:spPr>
          <a:xfrm>
            <a:off x="3731260" y="4025897"/>
            <a:ext cx="993140" cy="92710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/>
              <a:t>forward</a:t>
            </a:r>
            <a:br>
              <a:rPr lang="en-US" sz="2000" dirty="0" smtClean="0"/>
            </a:br>
            <a:r>
              <a:rPr lang="en-US" sz="2000" dirty="0" smtClean="0"/>
              <a:t>unit</a:t>
            </a:r>
            <a:endParaRPr lang="en-US" sz="2000" dirty="0"/>
          </a:p>
        </p:txBody>
      </p:sp>
      <p:sp>
        <p:nvSpPr>
          <p:cNvPr id="74" name="Oval 73"/>
          <p:cNvSpPr/>
          <p:nvPr>
            <p:custDataLst>
              <p:tags r:id="rId60"/>
            </p:custDataLst>
          </p:nvPr>
        </p:nvSpPr>
        <p:spPr>
          <a:xfrm>
            <a:off x="1524000" y="3657598"/>
            <a:ext cx="1066802" cy="91440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/>
              <a:t>detect</a:t>
            </a:r>
            <a:br>
              <a:rPr lang="en-US" sz="2000" dirty="0" smtClean="0"/>
            </a:br>
            <a:r>
              <a:rPr lang="en-US" sz="2000" dirty="0" smtClean="0"/>
              <a:t>hazard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534561"/>
            <a:ext cx="6368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Three types of forwarding/bypass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Forwarding from Ex/</a:t>
            </a:r>
            <a:r>
              <a:rPr lang="en-US" sz="2000" dirty="0" err="1"/>
              <a:t>Mem</a:t>
            </a:r>
            <a:r>
              <a:rPr lang="en-US" sz="2000" dirty="0"/>
              <a:t> registers to Ex stage (</a:t>
            </a:r>
            <a:r>
              <a:rPr lang="en-US" sz="2000" dirty="0" err="1" smtClean="0"/>
              <a:t>M</a:t>
            </a:r>
            <a:r>
              <a:rPr lang="en-US" sz="2000" dirty="0" err="1" smtClean="0">
                <a:sym typeface="Symbol"/>
              </a:rPr>
              <a:t></a:t>
            </a:r>
            <a:r>
              <a:rPr lang="en-US" sz="2000" dirty="0" err="1" smtClean="0"/>
              <a:t>Ex</a:t>
            </a:r>
            <a:r>
              <a:rPr lang="en-US" sz="2000" dirty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Forwarding from </a:t>
            </a:r>
            <a:r>
              <a:rPr lang="en-US" sz="2000" dirty="0" err="1"/>
              <a:t>Mem</a:t>
            </a:r>
            <a:r>
              <a:rPr lang="en-US" sz="2000" dirty="0"/>
              <a:t>/WB register to Ex stage (</a:t>
            </a:r>
            <a:r>
              <a:rPr lang="en-US" sz="2000" dirty="0" smtClean="0"/>
              <a:t>W</a:t>
            </a:r>
            <a:r>
              <a:rPr lang="en-US" sz="2000" dirty="0">
                <a:sym typeface="Symbol"/>
              </a:rPr>
              <a:t>  </a:t>
            </a:r>
            <a:r>
              <a:rPr lang="en-US" sz="2000" dirty="0" smtClean="0"/>
              <a:t>Ex</a:t>
            </a:r>
            <a:r>
              <a:rPr lang="en-US" sz="2000" dirty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/>
              <a:t>RegisterFile</a:t>
            </a:r>
            <a:r>
              <a:rPr lang="en-US" sz="2000" dirty="0"/>
              <a:t> </a:t>
            </a:r>
            <a:r>
              <a:rPr lang="en-US" sz="2000" dirty="0" smtClean="0"/>
              <a:t>Bypass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5181600"/>
            <a:ext cx="63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IF/ID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2667000" y="518160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ID/Ex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334000" y="5181600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Ex/</a:t>
            </a:r>
            <a:r>
              <a:rPr lang="en-US" dirty="0" err="1" smtClean="0"/>
              <a:t>Mem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7466994" y="518160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Mem</a:t>
            </a:r>
            <a:r>
              <a:rPr lang="en-US" dirty="0" smtClean="0"/>
              <a:t>/WB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578958" y="3505198"/>
            <a:ext cx="1288443" cy="656470"/>
            <a:chOff x="4578958" y="3505198"/>
            <a:chExt cx="1288443" cy="656470"/>
          </a:xfrm>
        </p:grpSpPr>
        <p:sp>
          <p:nvSpPr>
            <p:cNvPr id="7" name="Oval 6"/>
            <p:cNvSpPr/>
            <p:nvPr/>
          </p:nvSpPr>
          <p:spPr>
            <a:xfrm>
              <a:off x="5486400" y="3505198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7" idx="2"/>
              <a:endCxn id="71" idx="7"/>
            </p:cNvCxnSpPr>
            <p:nvPr/>
          </p:nvCxnSpPr>
          <p:spPr>
            <a:xfrm flipH="1">
              <a:off x="4578958" y="3733799"/>
              <a:ext cx="907442" cy="42786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648200" y="4038600"/>
            <a:ext cx="1219201" cy="457202"/>
            <a:chOff x="4648200" y="4038600"/>
            <a:chExt cx="1219201" cy="457202"/>
          </a:xfrm>
        </p:grpSpPr>
        <p:sp>
          <p:nvSpPr>
            <p:cNvPr id="100" name="Oval 99"/>
            <p:cNvSpPr/>
            <p:nvPr/>
          </p:nvSpPr>
          <p:spPr>
            <a:xfrm>
              <a:off x="5486398" y="4038600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100" idx="2"/>
            </p:cNvCxnSpPr>
            <p:nvPr/>
          </p:nvCxnSpPr>
          <p:spPr>
            <a:xfrm flipH="1">
              <a:off x="4648200" y="4267201"/>
              <a:ext cx="838198" cy="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819399" y="3733796"/>
            <a:ext cx="1057303" cy="457202"/>
            <a:chOff x="2819399" y="3733796"/>
            <a:chExt cx="1057303" cy="457202"/>
          </a:xfrm>
        </p:grpSpPr>
        <p:sp>
          <p:nvSpPr>
            <p:cNvPr id="122" name="Oval 121"/>
            <p:cNvSpPr/>
            <p:nvPr/>
          </p:nvSpPr>
          <p:spPr>
            <a:xfrm>
              <a:off x="2819399" y="3733796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>
              <a:stCxn id="122" idx="6"/>
              <a:endCxn id="71" idx="1"/>
            </p:cNvCxnSpPr>
            <p:nvPr/>
          </p:nvCxnSpPr>
          <p:spPr>
            <a:xfrm>
              <a:off x="3200400" y="3962397"/>
              <a:ext cx="676302" cy="19927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819397" y="4267198"/>
            <a:ext cx="911863" cy="457202"/>
            <a:chOff x="2819397" y="4267198"/>
            <a:chExt cx="911863" cy="457202"/>
          </a:xfrm>
        </p:grpSpPr>
        <p:sp>
          <p:nvSpPr>
            <p:cNvPr id="126" name="Oval 125"/>
            <p:cNvSpPr/>
            <p:nvPr/>
          </p:nvSpPr>
          <p:spPr>
            <a:xfrm>
              <a:off x="2819397" y="4267198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>
              <a:stCxn id="126" idx="6"/>
              <a:endCxn id="71" idx="2"/>
            </p:cNvCxnSpPr>
            <p:nvPr/>
          </p:nvCxnSpPr>
          <p:spPr>
            <a:xfrm flipV="1">
              <a:off x="3200400" y="4489449"/>
              <a:ext cx="530860" cy="6350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702630" y="3505200"/>
            <a:ext cx="3298370" cy="1257913"/>
            <a:chOff x="4702630" y="3505200"/>
            <a:chExt cx="3298370" cy="1257913"/>
          </a:xfrm>
        </p:grpSpPr>
        <p:sp>
          <p:nvSpPr>
            <p:cNvPr id="101" name="Oval 100"/>
            <p:cNvSpPr/>
            <p:nvPr/>
          </p:nvSpPr>
          <p:spPr>
            <a:xfrm>
              <a:off x="7619999" y="3505200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702630" y="3658944"/>
              <a:ext cx="2971800" cy="1104169"/>
            </a:xfrm>
            <a:custGeom>
              <a:avLst/>
              <a:gdLst>
                <a:gd name="connsiteX0" fmla="*/ 2922814 w 3031347"/>
                <a:gd name="connsiteY0" fmla="*/ 80299 h 1104169"/>
                <a:gd name="connsiteX1" fmla="*/ 2857500 w 3031347"/>
                <a:gd name="connsiteY1" fmla="*/ 96627 h 1104169"/>
                <a:gd name="connsiteX2" fmla="*/ 1289957 w 3031347"/>
                <a:gd name="connsiteY2" fmla="*/ 1043685 h 1104169"/>
                <a:gd name="connsiteX3" fmla="*/ 0 w 3031347"/>
                <a:gd name="connsiteY3" fmla="*/ 929385 h 11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1347" h="1104169">
                  <a:moveTo>
                    <a:pt x="2922814" y="80299"/>
                  </a:moveTo>
                  <a:cubicBezTo>
                    <a:pt x="3026228" y="8181"/>
                    <a:pt x="3129643" y="-63937"/>
                    <a:pt x="2857500" y="96627"/>
                  </a:cubicBezTo>
                  <a:cubicBezTo>
                    <a:pt x="2585357" y="257191"/>
                    <a:pt x="1766207" y="904892"/>
                    <a:pt x="1289957" y="1043685"/>
                  </a:cubicBezTo>
                  <a:cubicBezTo>
                    <a:pt x="813707" y="1182478"/>
                    <a:pt x="406853" y="1055931"/>
                    <a:pt x="0" y="929385"/>
                  </a:cubicBezTo>
                </a:path>
              </a:pathLst>
            </a:custGeom>
            <a:noFill/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23014" y="4038602"/>
            <a:ext cx="3477986" cy="1159652"/>
            <a:chOff x="4523014" y="4038602"/>
            <a:chExt cx="3477986" cy="1159652"/>
          </a:xfrm>
        </p:grpSpPr>
        <p:sp>
          <p:nvSpPr>
            <p:cNvPr id="111" name="Oval 110"/>
            <p:cNvSpPr/>
            <p:nvPr/>
          </p:nvSpPr>
          <p:spPr>
            <a:xfrm>
              <a:off x="7619997" y="4038602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523014" y="4327071"/>
              <a:ext cx="3151415" cy="871183"/>
            </a:xfrm>
            <a:custGeom>
              <a:avLst/>
              <a:gdLst>
                <a:gd name="connsiteX0" fmla="*/ 3151415 w 3151415"/>
                <a:gd name="connsiteY0" fmla="*/ 0 h 871183"/>
                <a:gd name="connsiteX1" fmla="*/ 1126672 w 3151415"/>
                <a:gd name="connsiteY1" fmla="*/ 849086 h 871183"/>
                <a:gd name="connsiteX2" fmla="*/ 0 w 3151415"/>
                <a:gd name="connsiteY2" fmla="*/ 538843 h 87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1415" h="871183">
                  <a:moveTo>
                    <a:pt x="3151415" y="0"/>
                  </a:moveTo>
                  <a:cubicBezTo>
                    <a:pt x="2401661" y="379639"/>
                    <a:pt x="1651908" y="759279"/>
                    <a:pt x="1126672" y="849086"/>
                  </a:cubicBezTo>
                  <a:cubicBezTo>
                    <a:pt x="601436" y="938893"/>
                    <a:pt x="300718" y="738868"/>
                    <a:pt x="0" y="538843"/>
                  </a:cubicBezTo>
                </a:path>
              </a:pathLst>
            </a:custGeom>
            <a:noFill/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4038600" y="2628327"/>
            <a:ext cx="0" cy="1486471"/>
          </a:xfrm>
          <a:prstGeom prst="line">
            <a:avLst/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4038600" y="1676400"/>
            <a:ext cx="189230" cy="2349497"/>
            <a:chOff x="4038600" y="1676400"/>
            <a:chExt cx="189230" cy="2349497"/>
          </a:xfrm>
        </p:grpSpPr>
        <p:cxnSp>
          <p:nvCxnSpPr>
            <p:cNvPr id="33" name="Straight Connector 32"/>
            <p:cNvCxnSpPr>
              <a:stCxn id="71" idx="0"/>
            </p:cNvCxnSpPr>
            <p:nvPr/>
          </p:nvCxnSpPr>
          <p:spPr>
            <a:xfrm flipV="1">
              <a:off x="4227830" y="1893331"/>
              <a:ext cx="0" cy="213256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4038600" y="1676400"/>
              <a:ext cx="0" cy="228600"/>
            </a:xfrm>
            <a:prstGeom prst="line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038600" y="1893331"/>
              <a:ext cx="18923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367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457200" y="5213806"/>
            <a:ext cx="32004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Forwarding </a:t>
            </a:r>
            <a:r>
              <a:rPr lang="en-US" dirty="0" err="1" smtClean="0"/>
              <a:t>Datapath</a:t>
            </a:r>
            <a:r>
              <a:rPr lang="en-US" dirty="0" smtClean="0"/>
              <a:t> 2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48529764"/>
              </p:ext>
            </p:extLst>
          </p:nvPr>
        </p:nvGraphicFramePr>
        <p:xfrm>
          <a:off x="228601" y="3613605"/>
          <a:ext cx="8762999" cy="3244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990601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r1, r2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r5,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or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r4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479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651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057407" y="3612018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209798"/>
            <a:ext cx="22860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209796"/>
            <a:ext cx="22860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209793"/>
            <a:ext cx="22860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4" name="Freeform 63"/>
          <p:cNvSpPr/>
          <p:nvPr>
            <p:custDataLst>
              <p:tags r:id="rId12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209793"/>
            <a:ext cx="22860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24" name="Group 110"/>
          <p:cNvGrpSpPr/>
          <p:nvPr>
            <p:custDataLst>
              <p:tags r:id="rId34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solidFill>
            <a:schemeClr val="bg2"/>
          </a:solidFill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55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56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57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600200"/>
            <a:ext cx="0" cy="3810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1219200"/>
            <a:ext cx="0" cy="6858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914398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762000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2193049" y="38862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934233" y="38862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717049" y="38862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525674" y="38862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317249" y="38862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014498" y="46482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755682" y="46482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776498" y="51816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993649" y="51816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555249" y="46482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347146" y="46482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146713" y="46482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555249" y="51816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393449" y="51816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172200" y="51816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cxnSp>
        <p:nvCxnSpPr>
          <p:cNvPr id="103" name="Straight Connector 102"/>
          <p:cNvCxnSpPr>
            <a:endCxn id="97" idx="1"/>
          </p:cNvCxnSpPr>
          <p:nvPr/>
        </p:nvCxnSpPr>
        <p:spPr>
          <a:xfrm>
            <a:off x="4402849" y="4191000"/>
            <a:ext cx="152400" cy="749588"/>
          </a:xfrm>
          <a:prstGeom prst="line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endCxn id="101" idx="1"/>
          </p:cNvCxnSpPr>
          <p:nvPr/>
        </p:nvCxnSpPr>
        <p:spPr>
          <a:xfrm>
            <a:off x="5257800" y="4178587"/>
            <a:ext cx="135649" cy="1295401"/>
          </a:xfrm>
          <a:prstGeom prst="line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49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Register File Bypass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Register File Bypass</a:t>
            </a:r>
          </a:p>
          <a:p>
            <a:pPr lvl="1"/>
            <a:r>
              <a:rPr lang="en-US" dirty="0" smtClean="0"/>
              <a:t>Reading a value that is currently being written</a:t>
            </a:r>
          </a:p>
          <a:p>
            <a:r>
              <a:rPr lang="en-US" dirty="0" smtClean="0"/>
              <a:t>Detect:</a:t>
            </a:r>
          </a:p>
          <a:p>
            <a:r>
              <a:rPr lang="en-US" dirty="0" smtClean="0"/>
              <a:t>	</a:t>
            </a:r>
            <a:r>
              <a:rPr lang="en-US" sz="2800" dirty="0" smtClean="0"/>
              <a:t>((Ra == MEM/</a:t>
            </a:r>
            <a:r>
              <a:rPr lang="en-US" sz="2800" dirty="0" err="1" smtClean="0"/>
              <a:t>WB.Rd</a:t>
            </a:r>
            <a:r>
              <a:rPr lang="en-US" sz="2800" dirty="0" smtClean="0"/>
              <a:t>) or (</a:t>
            </a:r>
            <a:r>
              <a:rPr lang="en-US" sz="2800" dirty="0" err="1" smtClean="0"/>
              <a:t>Rb</a:t>
            </a:r>
            <a:r>
              <a:rPr lang="en-US" sz="2800" dirty="0" smtClean="0"/>
              <a:t> == MEM/</a:t>
            </a:r>
            <a:r>
              <a:rPr lang="en-US" sz="2800" dirty="0" err="1" smtClean="0"/>
              <a:t>WB.Rd</a:t>
            </a:r>
            <a:r>
              <a:rPr lang="en-US" sz="2800" dirty="0" smtClean="0"/>
              <a:t>))</a:t>
            </a:r>
            <a:br>
              <a:rPr lang="en-US" sz="2800" dirty="0" smtClean="0"/>
            </a:br>
            <a:r>
              <a:rPr lang="en-US" sz="2800" dirty="0" smtClean="0"/>
              <a:t>	and (WB is writing a register)</a:t>
            </a:r>
          </a:p>
          <a:p>
            <a:r>
              <a:rPr lang="en-US" dirty="0" smtClean="0"/>
              <a:t>Resolve:</a:t>
            </a:r>
          </a:p>
          <a:p>
            <a:r>
              <a:rPr lang="en-US" dirty="0" smtClean="0"/>
              <a:t>	</a:t>
            </a:r>
            <a:r>
              <a:rPr lang="en-US" sz="2800" dirty="0" smtClean="0"/>
              <a:t>Add a bypass around register file (WB to ID)</a:t>
            </a:r>
          </a:p>
          <a:p>
            <a:r>
              <a:rPr lang="en-US" sz="2800" dirty="0" smtClean="0"/>
              <a:t>	</a:t>
            </a:r>
            <a:r>
              <a:rPr lang="en-US" sz="2800" dirty="0" smtClean="0">
                <a:solidFill>
                  <a:schemeClr val="accent1"/>
                </a:solidFill>
              </a:rPr>
              <a:t>Better: (Hack) just negate register file clock</a:t>
            </a:r>
          </a:p>
          <a:p>
            <a:pPr lvl="2"/>
            <a:r>
              <a:rPr lang="en-US" dirty="0" smtClean="0"/>
              <a:t>writes happen at end of first half of each clock cycle</a:t>
            </a:r>
          </a:p>
          <a:p>
            <a:pPr lvl="2"/>
            <a:r>
              <a:rPr lang="en-US" dirty="0" smtClean="0"/>
              <a:t>reads happen during second half of each clock cycle</a:t>
            </a:r>
          </a:p>
        </p:txBody>
      </p:sp>
      <p:pic>
        <p:nvPicPr>
          <p:cNvPr id="18434" name="CP3 Ink 8cac05d1-f8c8-41d4-8d6c-7b8e6c50def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00" y="4343400"/>
            <a:ext cx="8475000" cy="21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28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Forwarding Datapath</a:t>
            </a:r>
            <a:endParaRPr lang="en-US" dirty="0"/>
          </a:p>
        </p:txBody>
      </p:sp>
      <p:sp>
        <p:nvSpPr>
          <p:cNvPr id="7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761999" y="3047998"/>
            <a:ext cx="39624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990604" y="3047996"/>
            <a:ext cx="39624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3657602" y="3047994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Freeform 85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5791202" y="3047994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10"/>
          <p:cNvGrpSpPr/>
          <p:nvPr>
            <p:custDataLst>
              <p:tags r:id="rId32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solidFill>
            <a:schemeClr val="bg2"/>
          </a:solidFill>
        </p:grpSpPr>
        <p:sp>
          <p:nvSpPr>
            <p:cNvPr id="112" name="Rectangle 22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13" name="TextBox 112"/>
            <p:cNvSpPr txBox="1"/>
            <p:nvPr>
              <p:custDataLst>
                <p:tags r:id="rId62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14" name="TextBox 113"/>
            <p:cNvSpPr txBox="1"/>
            <p:nvPr>
              <p:custDataLst>
                <p:tags r:id="rId63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15" name="TextBox 114"/>
            <p:cNvSpPr txBox="1"/>
            <p:nvPr>
              <p:custDataLst>
                <p:tags r:id="rId64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54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5410199" y="35813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6200000">
            <a:off x="7543799" y="35813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2743209" y="381000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Rb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6200000">
            <a:off x="5410199" y="411480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16200000">
            <a:off x="7543800" y="411480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410200" y="46481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MC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6200000">
            <a:off x="2743209" y="434340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7543798" y="46481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MC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Rectangle 1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8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3352800" y="1600200"/>
            <a:ext cx="0" cy="3810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3581400" y="1219200"/>
            <a:ext cx="0" cy="6858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3581400" y="914398"/>
            <a:ext cx="0" cy="114300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4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3352800" y="762000"/>
            <a:ext cx="0" cy="152400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3" name="SMARTInkAnnotation320"/>
          <p:cNvSpPr/>
          <p:nvPr/>
        </p:nvSpPr>
        <p:spPr>
          <a:xfrm>
            <a:off x="7955280" y="4236720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762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>
            <p:custDataLst>
              <p:tags r:id="rId59"/>
            </p:custDataLst>
          </p:nvPr>
        </p:nvSpPr>
        <p:spPr>
          <a:xfrm>
            <a:off x="3731260" y="4025897"/>
            <a:ext cx="993140" cy="92710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/>
              <a:t>forward</a:t>
            </a:r>
            <a:br>
              <a:rPr lang="en-US" sz="2000" dirty="0" smtClean="0"/>
            </a:br>
            <a:r>
              <a:rPr lang="en-US" sz="2000" dirty="0" smtClean="0"/>
              <a:t>unit</a:t>
            </a:r>
            <a:endParaRPr lang="en-US" sz="2000" dirty="0"/>
          </a:p>
        </p:txBody>
      </p:sp>
      <p:sp>
        <p:nvSpPr>
          <p:cNvPr id="74" name="Oval 73"/>
          <p:cNvSpPr/>
          <p:nvPr>
            <p:custDataLst>
              <p:tags r:id="rId60"/>
            </p:custDataLst>
          </p:nvPr>
        </p:nvSpPr>
        <p:spPr>
          <a:xfrm>
            <a:off x="1524000" y="3657598"/>
            <a:ext cx="1066802" cy="91440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/>
              <a:t>detect</a:t>
            </a:r>
            <a:br>
              <a:rPr lang="en-US" sz="2000" dirty="0" smtClean="0"/>
            </a:br>
            <a:r>
              <a:rPr lang="en-US" sz="2000" dirty="0" smtClean="0"/>
              <a:t>hazard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534561"/>
            <a:ext cx="6368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Three types of forwarding/bypass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Forwarding from Ex/</a:t>
            </a:r>
            <a:r>
              <a:rPr lang="en-US" sz="2000" dirty="0" err="1"/>
              <a:t>Mem</a:t>
            </a:r>
            <a:r>
              <a:rPr lang="en-US" sz="2000" dirty="0"/>
              <a:t> registers to Ex stage (</a:t>
            </a:r>
            <a:r>
              <a:rPr lang="en-US" sz="2000" dirty="0" err="1" smtClean="0"/>
              <a:t>M</a:t>
            </a:r>
            <a:r>
              <a:rPr lang="en-US" sz="2000" dirty="0" err="1" smtClean="0">
                <a:sym typeface="Symbol"/>
              </a:rPr>
              <a:t></a:t>
            </a:r>
            <a:r>
              <a:rPr lang="en-US" sz="2000" dirty="0" err="1" smtClean="0"/>
              <a:t>Ex</a:t>
            </a:r>
            <a:r>
              <a:rPr lang="en-US" sz="2000" dirty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Forwarding from </a:t>
            </a:r>
            <a:r>
              <a:rPr lang="en-US" sz="2000" dirty="0" err="1"/>
              <a:t>Mem</a:t>
            </a:r>
            <a:r>
              <a:rPr lang="en-US" sz="2000" dirty="0"/>
              <a:t>/WB register to Ex stage (</a:t>
            </a:r>
            <a:r>
              <a:rPr lang="en-US" sz="2000" dirty="0" smtClean="0"/>
              <a:t>W</a:t>
            </a:r>
            <a:r>
              <a:rPr lang="en-US" sz="2000" dirty="0">
                <a:sym typeface="Symbol"/>
              </a:rPr>
              <a:t>  </a:t>
            </a:r>
            <a:r>
              <a:rPr lang="en-US" sz="2000" dirty="0" smtClean="0"/>
              <a:t>Ex</a:t>
            </a:r>
            <a:r>
              <a:rPr lang="en-US" sz="2000" dirty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/>
              <a:t>RegisterFile</a:t>
            </a:r>
            <a:r>
              <a:rPr lang="en-US" sz="2000" dirty="0"/>
              <a:t> </a:t>
            </a:r>
            <a:r>
              <a:rPr lang="en-US" sz="2000" dirty="0" smtClean="0"/>
              <a:t>Bypass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5181600"/>
            <a:ext cx="63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IF/ID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2667000" y="518160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ID/Ex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334000" y="5181600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Ex/</a:t>
            </a:r>
            <a:r>
              <a:rPr lang="en-US" dirty="0" err="1" smtClean="0"/>
              <a:t>Mem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7466994" y="518160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Mem</a:t>
            </a:r>
            <a:r>
              <a:rPr lang="en-US" dirty="0" smtClean="0"/>
              <a:t>/WB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578958" y="3505198"/>
            <a:ext cx="1288443" cy="656470"/>
            <a:chOff x="4578958" y="3505198"/>
            <a:chExt cx="1288443" cy="656470"/>
          </a:xfrm>
        </p:grpSpPr>
        <p:sp>
          <p:nvSpPr>
            <p:cNvPr id="7" name="Oval 6"/>
            <p:cNvSpPr/>
            <p:nvPr/>
          </p:nvSpPr>
          <p:spPr>
            <a:xfrm>
              <a:off x="5486400" y="3505198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7" idx="2"/>
              <a:endCxn id="71" idx="7"/>
            </p:cNvCxnSpPr>
            <p:nvPr/>
          </p:nvCxnSpPr>
          <p:spPr>
            <a:xfrm flipH="1">
              <a:off x="4578958" y="3733799"/>
              <a:ext cx="907442" cy="42786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648200" y="4038600"/>
            <a:ext cx="1219201" cy="457202"/>
            <a:chOff x="4648200" y="4038600"/>
            <a:chExt cx="1219201" cy="457202"/>
          </a:xfrm>
        </p:grpSpPr>
        <p:sp>
          <p:nvSpPr>
            <p:cNvPr id="100" name="Oval 99"/>
            <p:cNvSpPr/>
            <p:nvPr/>
          </p:nvSpPr>
          <p:spPr>
            <a:xfrm>
              <a:off x="5486398" y="4038600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100" idx="2"/>
            </p:cNvCxnSpPr>
            <p:nvPr/>
          </p:nvCxnSpPr>
          <p:spPr>
            <a:xfrm flipH="1">
              <a:off x="4648200" y="4267201"/>
              <a:ext cx="838198" cy="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819399" y="3733796"/>
            <a:ext cx="1057303" cy="457202"/>
            <a:chOff x="2819399" y="3733796"/>
            <a:chExt cx="1057303" cy="457202"/>
          </a:xfrm>
        </p:grpSpPr>
        <p:sp>
          <p:nvSpPr>
            <p:cNvPr id="122" name="Oval 121"/>
            <p:cNvSpPr/>
            <p:nvPr/>
          </p:nvSpPr>
          <p:spPr>
            <a:xfrm>
              <a:off x="2819399" y="3733796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>
              <a:stCxn id="122" idx="6"/>
              <a:endCxn id="71" idx="1"/>
            </p:cNvCxnSpPr>
            <p:nvPr/>
          </p:nvCxnSpPr>
          <p:spPr>
            <a:xfrm>
              <a:off x="3200400" y="3962397"/>
              <a:ext cx="676302" cy="19927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819397" y="4267198"/>
            <a:ext cx="911863" cy="457202"/>
            <a:chOff x="2819397" y="4267198"/>
            <a:chExt cx="911863" cy="457202"/>
          </a:xfrm>
        </p:grpSpPr>
        <p:sp>
          <p:nvSpPr>
            <p:cNvPr id="126" name="Oval 125"/>
            <p:cNvSpPr/>
            <p:nvPr/>
          </p:nvSpPr>
          <p:spPr>
            <a:xfrm>
              <a:off x="2819397" y="4267198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>
              <a:stCxn id="126" idx="6"/>
              <a:endCxn id="71" idx="2"/>
            </p:cNvCxnSpPr>
            <p:nvPr/>
          </p:nvCxnSpPr>
          <p:spPr>
            <a:xfrm flipV="1">
              <a:off x="3200400" y="4489449"/>
              <a:ext cx="530860" cy="6350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702630" y="3505200"/>
            <a:ext cx="3298370" cy="1257913"/>
            <a:chOff x="4702630" y="3505200"/>
            <a:chExt cx="3298370" cy="1257913"/>
          </a:xfrm>
        </p:grpSpPr>
        <p:sp>
          <p:nvSpPr>
            <p:cNvPr id="101" name="Oval 100"/>
            <p:cNvSpPr/>
            <p:nvPr/>
          </p:nvSpPr>
          <p:spPr>
            <a:xfrm>
              <a:off x="7619999" y="3505200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702630" y="3658944"/>
              <a:ext cx="2971800" cy="1104169"/>
            </a:xfrm>
            <a:custGeom>
              <a:avLst/>
              <a:gdLst>
                <a:gd name="connsiteX0" fmla="*/ 2922814 w 3031347"/>
                <a:gd name="connsiteY0" fmla="*/ 80299 h 1104169"/>
                <a:gd name="connsiteX1" fmla="*/ 2857500 w 3031347"/>
                <a:gd name="connsiteY1" fmla="*/ 96627 h 1104169"/>
                <a:gd name="connsiteX2" fmla="*/ 1289957 w 3031347"/>
                <a:gd name="connsiteY2" fmla="*/ 1043685 h 1104169"/>
                <a:gd name="connsiteX3" fmla="*/ 0 w 3031347"/>
                <a:gd name="connsiteY3" fmla="*/ 929385 h 11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1347" h="1104169">
                  <a:moveTo>
                    <a:pt x="2922814" y="80299"/>
                  </a:moveTo>
                  <a:cubicBezTo>
                    <a:pt x="3026228" y="8181"/>
                    <a:pt x="3129643" y="-63937"/>
                    <a:pt x="2857500" y="96627"/>
                  </a:cubicBezTo>
                  <a:cubicBezTo>
                    <a:pt x="2585357" y="257191"/>
                    <a:pt x="1766207" y="904892"/>
                    <a:pt x="1289957" y="1043685"/>
                  </a:cubicBezTo>
                  <a:cubicBezTo>
                    <a:pt x="813707" y="1182478"/>
                    <a:pt x="406853" y="1055931"/>
                    <a:pt x="0" y="929385"/>
                  </a:cubicBezTo>
                </a:path>
              </a:pathLst>
            </a:custGeom>
            <a:noFill/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23014" y="4038602"/>
            <a:ext cx="3477986" cy="1159652"/>
            <a:chOff x="4523014" y="4038602"/>
            <a:chExt cx="3477986" cy="1159652"/>
          </a:xfrm>
        </p:grpSpPr>
        <p:sp>
          <p:nvSpPr>
            <p:cNvPr id="111" name="Oval 110"/>
            <p:cNvSpPr/>
            <p:nvPr/>
          </p:nvSpPr>
          <p:spPr>
            <a:xfrm>
              <a:off x="7619997" y="4038602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523014" y="4327071"/>
              <a:ext cx="3151415" cy="871183"/>
            </a:xfrm>
            <a:custGeom>
              <a:avLst/>
              <a:gdLst>
                <a:gd name="connsiteX0" fmla="*/ 3151415 w 3151415"/>
                <a:gd name="connsiteY0" fmla="*/ 0 h 871183"/>
                <a:gd name="connsiteX1" fmla="*/ 1126672 w 3151415"/>
                <a:gd name="connsiteY1" fmla="*/ 849086 h 871183"/>
                <a:gd name="connsiteX2" fmla="*/ 0 w 3151415"/>
                <a:gd name="connsiteY2" fmla="*/ 538843 h 87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1415" h="871183">
                  <a:moveTo>
                    <a:pt x="3151415" y="0"/>
                  </a:moveTo>
                  <a:cubicBezTo>
                    <a:pt x="2401661" y="379639"/>
                    <a:pt x="1651908" y="759279"/>
                    <a:pt x="1126672" y="849086"/>
                  </a:cubicBezTo>
                  <a:cubicBezTo>
                    <a:pt x="601436" y="938893"/>
                    <a:pt x="300718" y="738868"/>
                    <a:pt x="0" y="538843"/>
                  </a:cubicBezTo>
                </a:path>
              </a:pathLst>
            </a:custGeom>
            <a:noFill/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4038600" y="2628327"/>
            <a:ext cx="0" cy="1486471"/>
          </a:xfrm>
          <a:prstGeom prst="line">
            <a:avLst/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4038600" y="1676400"/>
            <a:ext cx="189230" cy="2349497"/>
            <a:chOff x="4038600" y="1676400"/>
            <a:chExt cx="189230" cy="2349497"/>
          </a:xfrm>
        </p:grpSpPr>
        <p:cxnSp>
          <p:nvCxnSpPr>
            <p:cNvPr id="33" name="Straight Connector 32"/>
            <p:cNvCxnSpPr>
              <a:stCxn id="71" idx="0"/>
            </p:cNvCxnSpPr>
            <p:nvPr/>
          </p:nvCxnSpPr>
          <p:spPr>
            <a:xfrm flipV="1">
              <a:off x="4227830" y="1893331"/>
              <a:ext cx="0" cy="213256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4038600" y="1676400"/>
              <a:ext cx="0" cy="228600"/>
            </a:xfrm>
            <a:prstGeom prst="line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038600" y="1893331"/>
              <a:ext cx="18923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367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457200" y="5213806"/>
            <a:ext cx="32004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Register File Bypass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50870513"/>
              </p:ext>
            </p:extLst>
          </p:nvPr>
        </p:nvGraphicFramePr>
        <p:xfrm>
          <a:off x="228601" y="3613605"/>
          <a:ext cx="8762999" cy="3244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990601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r1, r2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r5,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or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r4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479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r8 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651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057407" y="3612018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209798"/>
            <a:ext cx="22860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209796"/>
            <a:ext cx="22860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209793"/>
            <a:ext cx="22860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4" name="Freeform 63"/>
          <p:cNvSpPr/>
          <p:nvPr>
            <p:custDataLst>
              <p:tags r:id="rId12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209793"/>
            <a:ext cx="22860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24" name="Group 110"/>
          <p:cNvGrpSpPr/>
          <p:nvPr>
            <p:custDataLst>
              <p:tags r:id="rId34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solidFill>
            <a:schemeClr val="bg2"/>
          </a:solidFill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55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56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57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600200"/>
            <a:ext cx="0" cy="3810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1219200"/>
            <a:ext cx="0" cy="6858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914398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762000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2133600" y="38100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874784" y="38100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657600" y="38100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466225" y="38100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257800" y="38100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955049" y="45968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96233" y="459682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717049" y="51816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934200" y="51816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495800" y="4596825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287697" y="459682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087264" y="4596825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495800" y="51816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334000" y="51816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112751" y="51816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572000" y="57150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313184" y="57150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096000" y="57150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cxnSp>
        <p:nvCxnSpPr>
          <p:cNvPr id="113" name="Straight Connector 112"/>
          <p:cNvCxnSpPr>
            <a:endCxn id="86" idx="1"/>
          </p:cNvCxnSpPr>
          <p:nvPr/>
        </p:nvCxnSpPr>
        <p:spPr>
          <a:xfrm>
            <a:off x="4419598" y="4114800"/>
            <a:ext cx="76202" cy="774413"/>
          </a:xfrm>
          <a:prstGeom prst="line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81" idx="1"/>
            <a:endCxn id="107" idx="1"/>
          </p:cNvCxnSpPr>
          <p:nvPr/>
        </p:nvCxnSpPr>
        <p:spPr>
          <a:xfrm>
            <a:off x="5257800" y="4102388"/>
            <a:ext cx="76200" cy="1371600"/>
          </a:xfrm>
          <a:prstGeom prst="line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5334000" y="4417368"/>
            <a:ext cx="478852" cy="230832"/>
            <a:chOff x="5334000" y="2131368"/>
            <a:chExt cx="478852" cy="230832"/>
          </a:xfrm>
        </p:grpSpPr>
        <p:sp>
          <p:nvSpPr>
            <p:cNvPr id="149" name="Rectangle 148"/>
            <p:cNvSpPr/>
            <p:nvPr/>
          </p:nvSpPr>
          <p:spPr>
            <a:xfrm>
              <a:off x="5334000" y="2131368"/>
              <a:ext cx="250252" cy="230832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2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562600" y="2131368"/>
              <a:ext cx="250252" cy="2308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5334000" y="6246168"/>
            <a:ext cx="478852" cy="230832"/>
            <a:chOff x="5334000" y="5636568"/>
            <a:chExt cx="478852" cy="230832"/>
          </a:xfrm>
        </p:grpSpPr>
        <p:sp>
          <p:nvSpPr>
            <p:cNvPr id="152" name="Rectangle 151"/>
            <p:cNvSpPr/>
            <p:nvPr/>
          </p:nvSpPr>
          <p:spPr>
            <a:xfrm>
              <a:off x="5334000" y="5636568"/>
              <a:ext cx="250252" cy="2308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562600" y="5636568"/>
              <a:ext cx="250252" cy="230832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2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TextBox 153"/>
          <p:cNvSpPr txBox="1"/>
          <p:nvPr/>
        </p:nvSpPr>
        <p:spPr>
          <a:xfrm>
            <a:off x="6934200" y="57150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M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693876" y="57150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64882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105" grpId="0"/>
      <p:bldP spid="106" grpId="0"/>
      <p:bldP spid="107" grpId="0"/>
      <p:bldP spid="108" grpId="0"/>
      <p:bldP spid="109" grpId="0"/>
      <p:bldP spid="110" grpId="0"/>
      <p:bldP spid="112" grpId="0"/>
      <p:bldP spid="154" grpId="0"/>
      <p:bldP spid="15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" name="Straight Arrow Connector 285"/>
          <p:cNvCxnSpPr/>
          <p:nvPr>
            <p:custDataLst>
              <p:tags r:id="rId1"/>
            </p:custDataLst>
          </p:nvPr>
        </p:nvCxnSpPr>
        <p:spPr>
          <a:xfrm>
            <a:off x="1981200" y="1204720"/>
            <a:ext cx="693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>
            <p:custDataLst>
              <p:tags r:id="rId2"/>
            </p:custDataLst>
          </p:nvPr>
        </p:nvCxnSpPr>
        <p:spPr>
          <a:xfrm rot="5400000">
            <a:off x="-723897" y="3909819"/>
            <a:ext cx="5410199" cy="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Forwarding Example</a:t>
            </a:r>
            <a:endParaRPr lang="en-US" dirty="0"/>
          </a:p>
        </p:txBody>
      </p:sp>
      <p:sp>
        <p:nvSpPr>
          <p:cNvPr id="298" name="TextBox 297"/>
          <p:cNvSpPr txBox="1"/>
          <p:nvPr>
            <p:custDataLst>
              <p:tags r:id="rId4"/>
            </p:custDataLst>
          </p:nvPr>
        </p:nvSpPr>
        <p:spPr>
          <a:xfrm>
            <a:off x="2398414" y="518920"/>
            <a:ext cx="1487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Clock cycle</a:t>
            </a:r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80610391"/>
              </p:ext>
            </p:extLst>
          </p:nvPr>
        </p:nvGraphicFramePr>
        <p:xfrm>
          <a:off x="152400" y="823721"/>
          <a:ext cx="8762999" cy="5805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3809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r1, r2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r5,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or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r6, 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, 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788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 hidden="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1981200" y="990600"/>
          <a:ext cx="6934199" cy="5424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11=r1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22=r2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r3=33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788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8" name="Straight Arrow Connector 307" hidden="1"/>
          <p:cNvCxnSpPr/>
          <p:nvPr>
            <p:custDataLst>
              <p:tags r:id="rId7"/>
            </p:custDataLst>
          </p:nvPr>
        </p:nvCxnSpPr>
        <p:spPr>
          <a:xfrm rot="16200000" flipH="1">
            <a:off x="3733800" y="2286000"/>
            <a:ext cx="1143000" cy="76200"/>
          </a:xfrm>
          <a:prstGeom prst="straightConnector1">
            <a:avLst/>
          </a:prstGeom>
          <a:ln w="412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 hidden="1"/>
          <p:cNvCxnSpPr/>
          <p:nvPr>
            <p:custDataLst>
              <p:tags r:id="rId8"/>
            </p:custDataLst>
          </p:nvPr>
        </p:nvCxnSpPr>
        <p:spPr>
          <a:xfrm rot="16200000" flipH="1">
            <a:off x="4000500" y="2857500"/>
            <a:ext cx="2286000" cy="76200"/>
          </a:xfrm>
          <a:prstGeom prst="straightConnector1">
            <a:avLst/>
          </a:prstGeom>
          <a:ln w="412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 hidden="1"/>
          <p:cNvCxnSpPr/>
          <p:nvPr>
            <p:custDataLst>
              <p:tags r:id="rId9"/>
            </p:custDataLst>
          </p:nvPr>
        </p:nvCxnSpPr>
        <p:spPr>
          <a:xfrm rot="16200000" flipH="1">
            <a:off x="4076700" y="3543300"/>
            <a:ext cx="3657600" cy="76200"/>
          </a:xfrm>
          <a:prstGeom prst="straightConnector1">
            <a:avLst/>
          </a:prstGeom>
          <a:ln w="412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33600" y="15240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74784" y="15240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15240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66225" y="15240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57800" y="15240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55049" y="26918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96233" y="269182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17049" y="39110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34200" y="3911025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95800" y="2691825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87697" y="269182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7264" y="2691825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95800" y="391102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4000" y="3911025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12751" y="391102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72000" y="51054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13184" y="51054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96000" y="51054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200" y="1219200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r</a:t>
            </a:r>
            <a:r>
              <a:rPr lang="en-US" sz="2400" dirty="0" smtClean="0">
                <a:solidFill>
                  <a:schemeClr val="accent2"/>
                </a:solidFill>
              </a:rPr>
              <a:t>3 = 10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200" y="2089429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r</a:t>
            </a:r>
            <a:r>
              <a:rPr lang="en-US" sz="2400" dirty="0" smtClean="0">
                <a:solidFill>
                  <a:schemeClr val="accent1"/>
                </a:solidFill>
              </a:rPr>
              <a:t>3 = 20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39" name="Straight Arrow Connector 38"/>
          <p:cNvCxnSpPr/>
          <p:nvPr>
            <p:custDataLst>
              <p:tags r:id="rId10"/>
            </p:custDataLst>
          </p:nvPr>
        </p:nvCxnSpPr>
        <p:spPr>
          <a:xfrm>
            <a:off x="457200" y="990600"/>
            <a:ext cx="10287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62262" y="605135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time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4343400" y="1828800"/>
            <a:ext cx="143664" cy="1167826"/>
          </a:xfrm>
          <a:prstGeom prst="line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31" idx="1"/>
          </p:cNvCxnSpPr>
          <p:nvPr/>
        </p:nvCxnSpPr>
        <p:spPr>
          <a:xfrm>
            <a:off x="5181600" y="1828800"/>
            <a:ext cx="152400" cy="2374613"/>
          </a:xfrm>
          <a:prstGeom prst="line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334000" y="2131368"/>
            <a:ext cx="478852" cy="230832"/>
            <a:chOff x="5334000" y="2131368"/>
            <a:chExt cx="478852" cy="230832"/>
          </a:xfrm>
        </p:grpSpPr>
        <p:sp>
          <p:nvSpPr>
            <p:cNvPr id="3" name="Rectangle 2"/>
            <p:cNvSpPr/>
            <p:nvPr/>
          </p:nvSpPr>
          <p:spPr>
            <a:xfrm>
              <a:off x="5334000" y="2131368"/>
              <a:ext cx="250252" cy="230832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2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562600" y="2131368"/>
              <a:ext cx="250252" cy="2308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34000" y="5636568"/>
            <a:ext cx="478852" cy="230832"/>
            <a:chOff x="5334000" y="5636568"/>
            <a:chExt cx="478852" cy="230832"/>
          </a:xfrm>
        </p:grpSpPr>
        <p:sp>
          <p:nvSpPr>
            <p:cNvPr id="45" name="Rectangle 44"/>
            <p:cNvSpPr/>
            <p:nvPr/>
          </p:nvSpPr>
          <p:spPr>
            <a:xfrm>
              <a:off x="5334000" y="5636568"/>
              <a:ext cx="250252" cy="2308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562600" y="5636568"/>
              <a:ext cx="250252" cy="230832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2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6934200" y="51054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M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93876" y="51054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93107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8" grpId="0"/>
      <p:bldP spid="19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8" grpId="0"/>
      <p:bldP spid="49" grpId="0"/>
      <p:bldP spid="5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" name="Straight Arrow Connector 285"/>
          <p:cNvCxnSpPr/>
          <p:nvPr>
            <p:custDataLst>
              <p:tags r:id="rId1"/>
            </p:custDataLst>
          </p:nvPr>
        </p:nvCxnSpPr>
        <p:spPr>
          <a:xfrm>
            <a:off x="1981200" y="1219200"/>
            <a:ext cx="693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>
            <p:custDataLst>
              <p:tags r:id="rId2"/>
            </p:custDataLst>
          </p:nvPr>
        </p:nvCxnSpPr>
        <p:spPr>
          <a:xfrm rot="5400000">
            <a:off x="-723897" y="3924299"/>
            <a:ext cx="5410199" cy="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Forwarding Example 2</a:t>
            </a:r>
            <a:endParaRPr lang="en-US" dirty="0"/>
          </a:p>
        </p:txBody>
      </p:sp>
      <p:sp>
        <p:nvSpPr>
          <p:cNvPr id="298" name="TextBox 297"/>
          <p:cNvSpPr txBox="1"/>
          <p:nvPr>
            <p:custDataLst>
              <p:tags r:id="rId4"/>
            </p:custDataLst>
          </p:nvPr>
        </p:nvSpPr>
        <p:spPr>
          <a:xfrm>
            <a:off x="2398414" y="533400"/>
            <a:ext cx="1487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Clock cycle</a:t>
            </a:r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75500207"/>
              </p:ext>
            </p:extLst>
          </p:nvPr>
        </p:nvGraphicFramePr>
        <p:xfrm>
          <a:off x="152400" y="838201"/>
          <a:ext cx="8762999" cy="5867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3672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930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add r3, r1, r2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930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sub</a:t>
                      </a:r>
                      <a:r>
                        <a:rPr kumimoji="0" lang="en-US" sz="24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r5, r3, r4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930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lw r6,  4(r3)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930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or</a:t>
                      </a:r>
                      <a:r>
                        <a:rPr kumimoji="0" lang="en-US" sz="24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r5, r3, r5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930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sw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r6, 12(r3)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356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 hidden="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1981200" y="990601"/>
          <a:ext cx="6934199" cy="54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10067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11=r1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22=r2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r3=33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679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D=55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D=55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r5=55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679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D=?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D=66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r6=66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679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55=r5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679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66=r6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243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8" name="Straight Arrow Connector 307" hidden="1"/>
          <p:cNvCxnSpPr/>
          <p:nvPr>
            <p:custDataLst>
              <p:tags r:id="rId7"/>
            </p:custDataLst>
          </p:nvPr>
        </p:nvCxnSpPr>
        <p:spPr>
          <a:xfrm rot="16200000" flipH="1">
            <a:off x="3771900" y="2095500"/>
            <a:ext cx="1066800" cy="76200"/>
          </a:xfrm>
          <a:prstGeom prst="straightConnector1">
            <a:avLst/>
          </a:prstGeom>
          <a:ln w="412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 hidden="1"/>
          <p:cNvCxnSpPr/>
          <p:nvPr>
            <p:custDataLst>
              <p:tags r:id="rId8"/>
            </p:custDataLst>
          </p:nvPr>
        </p:nvCxnSpPr>
        <p:spPr>
          <a:xfrm rot="16200000" flipH="1">
            <a:off x="4114800" y="2514600"/>
            <a:ext cx="1905000" cy="76200"/>
          </a:xfrm>
          <a:prstGeom prst="straightConnector1">
            <a:avLst/>
          </a:prstGeom>
          <a:ln w="412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 hidden="1"/>
          <p:cNvCxnSpPr/>
          <p:nvPr>
            <p:custDataLst>
              <p:tags r:id="rId9"/>
            </p:custDataLst>
          </p:nvPr>
        </p:nvCxnSpPr>
        <p:spPr>
          <a:xfrm rot="16200000" flipH="1">
            <a:off x="4915694" y="3544094"/>
            <a:ext cx="1980406" cy="75406"/>
          </a:xfrm>
          <a:prstGeom prst="straightConnector1">
            <a:avLst/>
          </a:prstGeom>
          <a:ln w="412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 hidden="1"/>
          <p:cNvCxnSpPr/>
          <p:nvPr>
            <p:custDataLst>
              <p:tags r:id="rId10"/>
            </p:custDataLst>
          </p:nvPr>
        </p:nvCxnSpPr>
        <p:spPr>
          <a:xfrm rot="16200000" flipH="1">
            <a:off x="5638800" y="4648200"/>
            <a:ext cx="2057400" cy="76200"/>
          </a:xfrm>
          <a:prstGeom prst="straightConnector1">
            <a:avLst/>
          </a:prstGeom>
          <a:ln w="412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Arrow Connector 324" hidden="1"/>
          <p:cNvCxnSpPr/>
          <p:nvPr>
            <p:custDataLst>
              <p:tags r:id="rId11"/>
            </p:custDataLst>
          </p:nvPr>
        </p:nvCxnSpPr>
        <p:spPr>
          <a:xfrm rot="16200000" flipH="1">
            <a:off x="4458494" y="3086894"/>
            <a:ext cx="2895600" cy="74612"/>
          </a:xfrm>
          <a:prstGeom prst="straightConnector1">
            <a:avLst/>
          </a:prstGeom>
          <a:ln w="412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3600" y="137606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IF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2874784" y="137606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ID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3657600" y="1376065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4466225" y="137606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7800" y="1376065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2955049" y="254389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IF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3696233" y="254389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ID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3717049" y="35052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34200" y="35052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95800" y="254389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5287697" y="254389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87264" y="254389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4495800" y="35052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4000" y="35052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Ex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12751" y="35052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2000" y="44196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3184" y="44196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ID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0" y="44196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Ex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35" name="Straight Arrow Connector 34"/>
          <p:cNvCxnSpPr/>
          <p:nvPr>
            <p:custDataLst>
              <p:tags r:id="rId12"/>
            </p:custDataLst>
          </p:nvPr>
        </p:nvCxnSpPr>
        <p:spPr>
          <a:xfrm>
            <a:off x="457200" y="842665"/>
            <a:ext cx="10287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62262" y="457200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time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38" name="Straight Connector 37"/>
          <p:cNvCxnSpPr>
            <a:endCxn id="49" idx="1"/>
          </p:cNvCxnSpPr>
          <p:nvPr/>
        </p:nvCxnSpPr>
        <p:spPr>
          <a:xfrm>
            <a:off x="6767373" y="3797588"/>
            <a:ext cx="76200" cy="1905000"/>
          </a:xfrm>
          <a:prstGeom prst="line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934200" y="44196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M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93876" y="44196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19573" y="54102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60757" y="54102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ID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43573" y="54102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81773" y="54102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M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441449" y="54102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</a:p>
        </p:txBody>
      </p:sp>
      <p:sp>
        <p:nvSpPr>
          <p:cNvPr id="2" name="Oval 1"/>
          <p:cNvSpPr/>
          <p:nvPr/>
        </p:nvSpPr>
        <p:spPr>
          <a:xfrm>
            <a:off x="228600" y="3429000"/>
            <a:ext cx="1752605" cy="5847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28600" y="5486400"/>
            <a:ext cx="1752605" cy="5847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45" grpId="0"/>
      <p:bldP spid="46" grpId="0"/>
      <p:bldP spid="47" grpId="0"/>
      <p:bldP spid="48" grpId="0"/>
      <p:bldP spid="49" grpId="0"/>
      <p:bldP spid="53" grpId="0"/>
      <p:bldP spid="54" grpId="0"/>
      <p:bldP spid="2" grpId="0" animBg="1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Recall: MIPS Instruction Types</a:t>
            </a:r>
            <a:endParaRPr lang="en-US" dirty="0"/>
          </a:p>
        </p:txBody>
      </p:sp>
      <p:sp>
        <p:nvSpPr>
          <p:cNvPr id="22620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 lIns="0" tIns="0" rIns="0" bIns="0">
            <a:noAutofit/>
          </a:bodyPr>
          <a:lstStyle/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Arithmetic/Logical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ADD, ADDU, SUB, SUBU, AND, OR, XOR, NOR, SLT, SLTU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ADDI, ADDIU, ANDI, ORI, XORI, LUI, SLL, SRL, SLLV, SRLV, SRAV, SLTI, SLTIU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MULT, DIV, MFLO, MTLO, MFHI, </a:t>
            </a:r>
            <a:r>
              <a:rPr lang="en-GB" sz="2400" dirty="0" smtClean="0">
                <a:solidFill>
                  <a:schemeClr val="accent4">
                    <a:lumMod val="75000"/>
                  </a:schemeClr>
                </a:solidFill>
              </a:rPr>
              <a:t>MTHI</a:t>
            </a:r>
            <a:endParaRPr lang="en-GB" sz="2800" dirty="0">
              <a:solidFill>
                <a:schemeClr val="accent4">
                  <a:lumMod val="75000"/>
                </a:schemeClr>
              </a:solidFill>
            </a:endParaRPr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Memory Access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LW, LH, LB, LHU, LBU, LWL, LWR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SW, SH, SB, SWL, SWR</a:t>
            </a:r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 smtClean="0"/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>
                <a:solidFill>
                  <a:schemeClr val="accent1"/>
                </a:solidFill>
              </a:rPr>
              <a:t>Control </a:t>
            </a:r>
            <a:r>
              <a:rPr lang="en-GB" sz="2800" dirty="0">
                <a:solidFill>
                  <a:schemeClr val="accent1"/>
                </a:solidFill>
              </a:rPr>
              <a:t>flow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BEQ, BNE, BLEZ, BLTZ, BGEZ, BGTZ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J, JR, JAL, JALR, 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BEQL, BNEL, BLEZL, BGTZL</a:t>
            </a:r>
          </a:p>
          <a:p>
            <a:pPr marL="623887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Special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LL, SC, SYSCALL, BREAK, SYNC, COPROC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390504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Forwarding Datapath</a:t>
            </a:r>
            <a:endParaRPr lang="en-US" dirty="0"/>
          </a:p>
        </p:txBody>
      </p:sp>
      <p:sp>
        <p:nvSpPr>
          <p:cNvPr id="7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761999" y="3047998"/>
            <a:ext cx="39624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990604" y="3047996"/>
            <a:ext cx="39624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3657602" y="3047994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Freeform 85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5791202" y="3047994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10"/>
          <p:cNvGrpSpPr/>
          <p:nvPr>
            <p:custDataLst>
              <p:tags r:id="rId32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solidFill>
            <a:schemeClr val="bg2"/>
          </a:solidFill>
        </p:grpSpPr>
        <p:sp>
          <p:nvSpPr>
            <p:cNvPr id="112" name="Rectangle 22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13" name="TextBox 112"/>
            <p:cNvSpPr txBox="1"/>
            <p:nvPr>
              <p:custDataLst>
                <p:tags r:id="rId62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14" name="TextBox 113"/>
            <p:cNvSpPr txBox="1"/>
            <p:nvPr>
              <p:custDataLst>
                <p:tags r:id="rId63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15" name="TextBox 114"/>
            <p:cNvSpPr txBox="1"/>
            <p:nvPr>
              <p:custDataLst>
                <p:tags r:id="rId64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54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5410199" y="35813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6200000">
            <a:off x="7543799" y="35813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2743209" y="381000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Rb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6200000">
            <a:off x="5410199" y="411480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16200000">
            <a:off x="7543800" y="411480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410200" y="46481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MC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6200000">
            <a:off x="2743209" y="434340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7543798" y="46481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MC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Rectangle 1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8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3352800" y="1600200"/>
            <a:ext cx="0" cy="3810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3581400" y="1219200"/>
            <a:ext cx="0" cy="6858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3581400" y="914398"/>
            <a:ext cx="0" cy="114300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4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3352800" y="762000"/>
            <a:ext cx="0" cy="152400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3" name="SMARTInkAnnotation320"/>
          <p:cNvSpPr/>
          <p:nvPr/>
        </p:nvSpPr>
        <p:spPr>
          <a:xfrm>
            <a:off x="7955280" y="4236720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762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>
            <p:custDataLst>
              <p:tags r:id="rId59"/>
            </p:custDataLst>
          </p:nvPr>
        </p:nvSpPr>
        <p:spPr>
          <a:xfrm>
            <a:off x="3731260" y="4025897"/>
            <a:ext cx="993140" cy="92710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/>
              <a:t>forward</a:t>
            </a:r>
            <a:br>
              <a:rPr lang="en-US" sz="2000" dirty="0" smtClean="0"/>
            </a:br>
            <a:r>
              <a:rPr lang="en-US" sz="2000" dirty="0" smtClean="0"/>
              <a:t>unit</a:t>
            </a:r>
            <a:endParaRPr lang="en-US" sz="2000" dirty="0"/>
          </a:p>
        </p:txBody>
      </p:sp>
      <p:sp>
        <p:nvSpPr>
          <p:cNvPr id="74" name="Oval 73"/>
          <p:cNvSpPr/>
          <p:nvPr>
            <p:custDataLst>
              <p:tags r:id="rId60"/>
            </p:custDataLst>
          </p:nvPr>
        </p:nvSpPr>
        <p:spPr>
          <a:xfrm>
            <a:off x="1524000" y="3657598"/>
            <a:ext cx="1066802" cy="91440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/>
              <a:t>detect</a:t>
            </a:r>
            <a:br>
              <a:rPr lang="en-US" sz="2000" dirty="0" smtClean="0"/>
            </a:br>
            <a:r>
              <a:rPr lang="en-US" sz="2000" dirty="0" smtClean="0"/>
              <a:t>hazard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534561"/>
            <a:ext cx="6368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Three types of forwarding/bypass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Forwarding from Ex/</a:t>
            </a:r>
            <a:r>
              <a:rPr lang="en-US" sz="2000" dirty="0" err="1"/>
              <a:t>Mem</a:t>
            </a:r>
            <a:r>
              <a:rPr lang="en-US" sz="2000" dirty="0"/>
              <a:t> registers to Ex stage (</a:t>
            </a:r>
            <a:r>
              <a:rPr lang="en-US" sz="2000" dirty="0" err="1" smtClean="0"/>
              <a:t>M</a:t>
            </a:r>
            <a:r>
              <a:rPr lang="en-US" sz="2000" dirty="0" err="1" smtClean="0">
                <a:sym typeface="Symbol"/>
              </a:rPr>
              <a:t></a:t>
            </a:r>
            <a:r>
              <a:rPr lang="en-US" sz="2000" dirty="0" err="1" smtClean="0"/>
              <a:t>Ex</a:t>
            </a:r>
            <a:r>
              <a:rPr lang="en-US" sz="2000" dirty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Forwarding from </a:t>
            </a:r>
            <a:r>
              <a:rPr lang="en-US" sz="2000" dirty="0" err="1"/>
              <a:t>Mem</a:t>
            </a:r>
            <a:r>
              <a:rPr lang="en-US" sz="2000" dirty="0"/>
              <a:t>/WB register to Ex stage (</a:t>
            </a:r>
            <a:r>
              <a:rPr lang="en-US" sz="2000" dirty="0" smtClean="0"/>
              <a:t>W</a:t>
            </a:r>
            <a:r>
              <a:rPr lang="en-US" sz="2000" dirty="0">
                <a:sym typeface="Symbol"/>
              </a:rPr>
              <a:t>  </a:t>
            </a:r>
            <a:r>
              <a:rPr lang="en-US" sz="2000" dirty="0" smtClean="0"/>
              <a:t>Ex</a:t>
            </a:r>
            <a:r>
              <a:rPr lang="en-US" sz="2000" dirty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Register File Bypass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5181600"/>
            <a:ext cx="63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IF/ID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2667000" y="518160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ID/Ex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334000" y="5181600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Ex/</a:t>
            </a:r>
            <a:r>
              <a:rPr lang="en-US" dirty="0" err="1" smtClean="0"/>
              <a:t>Mem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7466994" y="518160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Mem</a:t>
            </a:r>
            <a:r>
              <a:rPr lang="en-US" dirty="0" smtClean="0"/>
              <a:t>/WB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578958" y="3505198"/>
            <a:ext cx="1288443" cy="656470"/>
            <a:chOff x="4578958" y="3505198"/>
            <a:chExt cx="1288443" cy="656470"/>
          </a:xfrm>
        </p:grpSpPr>
        <p:sp>
          <p:nvSpPr>
            <p:cNvPr id="7" name="Oval 6"/>
            <p:cNvSpPr/>
            <p:nvPr/>
          </p:nvSpPr>
          <p:spPr>
            <a:xfrm>
              <a:off x="5486400" y="3505198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7" idx="2"/>
              <a:endCxn id="71" idx="7"/>
            </p:cNvCxnSpPr>
            <p:nvPr/>
          </p:nvCxnSpPr>
          <p:spPr>
            <a:xfrm flipH="1">
              <a:off x="4578958" y="3733799"/>
              <a:ext cx="907442" cy="42786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648200" y="4038600"/>
            <a:ext cx="1219201" cy="457202"/>
            <a:chOff x="4648200" y="4038600"/>
            <a:chExt cx="1219201" cy="457202"/>
          </a:xfrm>
        </p:grpSpPr>
        <p:sp>
          <p:nvSpPr>
            <p:cNvPr id="100" name="Oval 99"/>
            <p:cNvSpPr/>
            <p:nvPr/>
          </p:nvSpPr>
          <p:spPr>
            <a:xfrm>
              <a:off x="5486398" y="4038600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100" idx="2"/>
            </p:cNvCxnSpPr>
            <p:nvPr/>
          </p:nvCxnSpPr>
          <p:spPr>
            <a:xfrm flipH="1">
              <a:off x="4648200" y="4267201"/>
              <a:ext cx="838198" cy="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819399" y="3733796"/>
            <a:ext cx="1057303" cy="457202"/>
            <a:chOff x="2819399" y="3733796"/>
            <a:chExt cx="1057303" cy="457202"/>
          </a:xfrm>
        </p:grpSpPr>
        <p:sp>
          <p:nvSpPr>
            <p:cNvPr id="122" name="Oval 121"/>
            <p:cNvSpPr/>
            <p:nvPr/>
          </p:nvSpPr>
          <p:spPr>
            <a:xfrm>
              <a:off x="2819399" y="3733796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>
              <a:stCxn id="122" idx="6"/>
              <a:endCxn id="71" idx="1"/>
            </p:cNvCxnSpPr>
            <p:nvPr/>
          </p:nvCxnSpPr>
          <p:spPr>
            <a:xfrm>
              <a:off x="3200400" y="3962397"/>
              <a:ext cx="676302" cy="19927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819397" y="4267198"/>
            <a:ext cx="911863" cy="457202"/>
            <a:chOff x="2819397" y="4267198"/>
            <a:chExt cx="911863" cy="457202"/>
          </a:xfrm>
        </p:grpSpPr>
        <p:sp>
          <p:nvSpPr>
            <p:cNvPr id="126" name="Oval 125"/>
            <p:cNvSpPr/>
            <p:nvPr/>
          </p:nvSpPr>
          <p:spPr>
            <a:xfrm>
              <a:off x="2819397" y="4267198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>
              <a:stCxn id="126" idx="6"/>
              <a:endCxn id="71" idx="2"/>
            </p:cNvCxnSpPr>
            <p:nvPr/>
          </p:nvCxnSpPr>
          <p:spPr>
            <a:xfrm flipV="1">
              <a:off x="3200400" y="4489449"/>
              <a:ext cx="530860" cy="6350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702630" y="3505200"/>
            <a:ext cx="3298370" cy="1257913"/>
            <a:chOff x="4702630" y="3505200"/>
            <a:chExt cx="3298370" cy="1257913"/>
          </a:xfrm>
        </p:grpSpPr>
        <p:sp>
          <p:nvSpPr>
            <p:cNvPr id="101" name="Oval 100"/>
            <p:cNvSpPr/>
            <p:nvPr/>
          </p:nvSpPr>
          <p:spPr>
            <a:xfrm>
              <a:off x="7619999" y="3505200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702630" y="3658944"/>
              <a:ext cx="2971800" cy="1104169"/>
            </a:xfrm>
            <a:custGeom>
              <a:avLst/>
              <a:gdLst>
                <a:gd name="connsiteX0" fmla="*/ 2922814 w 3031347"/>
                <a:gd name="connsiteY0" fmla="*/ 80299 h 1104169"/>
                <a:gd name="connsiteX1" fmla="*/ 2857500 w 3031347"/>
                <a:gd name="connsiteY1" fmla="*/ 96627 h 1104169"/>
                <a:gd name="connsiteX2" fmla="*/ 1289957 w 3031347"/>
                <a:gd name="connsiteY2" fmla="*/ 1043685 h 1104169"/>
                <a:gd name="connsiteX3" fmla="*/ 0 w 3031347"/>
                <a:gd name="connsiteY3" fmla="*/ 929385 h 11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1347" h="1104169">
                  <a:moveTo>
                    <a:pt x="2922814" y="80299"/>
                  </a:moveTo>
                  <a:cubicBezTo>
                    <a:pt x="3026228" y="8181"/>
                    <a:pt x="3129643" y="-63937"/>
                    <a:pt x="2857500" y="96627"/>
                  </a:cubicBezTo>
                  <a:cubicBezTo>
                    <a:pt x="2585357" y="257191"/>
                    <a:pt x="1766207" y="904892"/>
                    <a:pt x="1289957" y="1043685"/>
                  </a:cubicBezTo>
                  <a:cubicBezTo>
                    <a:pt x="813707" y="1182478"/>
                    <a:pt x="406853" y="1055931"/>
                    <a:pt x="0" y="929385"/>
                  </a:cubicBezTo>
                </a:path>
              </a:pathLst>
            </a:custGeom>
            <a:noFill/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23014" y="4038602"/>
            <a:ext cx="3477986" cy="1159652"/>
            <a:chOff x="4523014" y="4038602"/>
            <a:chExt cx="3477986" cy="1159652"/>
          </a:xfrm>
        </p:grpSpPr>
        <p:sp>
          <p:nvSpPr>
            <p:cNvPr id="111" name="Oval 110"/>
            <p:cNvSpPr/>
            <p:nvPr/>
          </p:nvSpPr>
          <p:spPr>
            <a:xfrm>
              <a:off x="7619997" y="4038602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523014" y="4327071"/>
              <a:ext cx="3151415" cy="871183"/>
            </a:xfrm>
            <a:custGeom>
              <a:avLst/>
              <a:gdLst>
                <a:gd name="connsiteX0" fmla="*/ 3151415 w 3151415"/>
                <a:gd name="connsiteY0" fmla="*/ 0 h 871183"/>
                <a:gd name="connsiteX1" fmla="*/ 1126672 w 3151415"/>
                <a:gd name="connsiteY1" fmla="*/ 849086 h 871183"/>
                <a:gd name="connsiteX2" fmla="*/ 0 w 3151415"/>
                <a:gd name="connsiteY2" fmla="*/ 538843 h 87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1415" h="871183">
                  <a:moveTo>
                    <a:pt x="3151415" y="0"/>
                  </a:moveTo>
                  <a:cubicBezTo>
                    <a:pt x="2401661" y="379639"/>
                    <a:pt x="1651908" y="759279"/>
                    <a:pt x="1126672" y="849086"/>
                  </a:cubicBezTo>
                  <a:cubicBezTo>
                    <a:pt x="601436" y="938893"/>
                    <a:pt x="300718" y="738868"/>
                    <a:pt x="0" y="538843"/>
                  </a:cubicBezTo>
                </a:path>
              </a:pathLst>
            </a:custGeom>
            <a:noFill/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4038600" y="2628327"/>
            <a:ext cx="0" cy="1486471"/>
          </a:xfrm>
          <a:prstGeom prst="line">
            <a:avLst/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4038600" y="1676400"/>
            <a:ext cx="189230" cy="2349497"/>
            <a:chOff x="4038600" y="1676400"/>
            <a:chExt cx="189230" cy="2349497"/>
          </a:xfrm>
        </p:grpSpPr>
        <p:cxnSp>
          <p:nvCxnSpPr>
            <p:cNvPr id="33" name="Straight Connector 32"/>
            <p:cNvCxnSpPr>
              <a:stCxn id="71" idx="0"/>
            </p:cNvCxnSpPr>
            <p:nvPr/>
          </p:nvCxnSpPr>
          <p:spPr>
            <a:xfrm flipV="1">
              <a:off x="4227830" y="1893331"/>
              <a:ext cx="0" cy="213256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4038600" y="1676400"/>
              <a:ext cx="0" cy="228600"/>
            </a:xfrm>
            <a:prstGeom prst="line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038600" y="1893331"/>
              <a:ext cx="18923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923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72" grpId="0" animBg="1"/>
      <p:bldP spid="73" grpId="0" animBg="1"/>
      <p:bldP spid="76" grpId="0" animBg="1"/>
      <p:bldP spid="123" grpId="0" animBg="1"/>
      <p:bldP spid="124" grpId="0" animBg="1"/>
      <p:bldP spid="12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638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Data hazards occur when a operand (register)  depends on the result of a previous instruction that may not be computed yet.  A pipelined processor needs to detect data hazards.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bg1"/>
                </a:solidFill>
              </a:rPr>
              <a:t>Stalling, preventing a dependent instruction from advancing, is one way to resolve data hazards.  Stalling introduces NOPs (“bubbles”) into a pipeline.  Introduce NOPs by (1) preventing the PC from updating, (2) preventing writes to IF/ID registers from changing, and (3) preventing writes to memory and register file.  Bubbles (</a:t>
            </a:r>
            <a:r>
              <a:rPr lang="en-US" sz="2400" dirty="0" err="1" smtClean="0">
                <a:solidFill>
                  <a:schemeClr val="bg1"/>
                </a:solidFill>
              </a:rPr>
              <a:t>nops</a:t>
            </a:r>
            <a:r>
              <a:rPr lang="en-US" sz="2400" dirty="0" smtClean="0">
                <a:solidFill>
                  <a:schemeClr val="bg1"/>
                </a:solidFill>
              </a:rPr>
              <a:t>) in pipeline significantly decrease performance.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accent1"/>
                </a:solidFill>
              </a:rPr>
              <a:t>Forwarding bypasses some pipelined stages forwarding a result to a dependent instruction operand (register</a:t>
            </a:r>
            <a:r>
              <a:rPr lang="en-US" sz="2400" dirty="0" smtClean="0">
                <a:solidFill>
                  <a:schemeClr val="accent1"/>
                </a:solidFill>
              </a:rPr>
              <a:t>).  Better performance than stalling.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1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33400"/>
            <a:ext cx="9067800" cy="6324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Prelim1: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next Tuesday, February 26</a:t>
            </a:r>
            <a:r>
              <a:rPr lang="en-US" sz="2800" baseline="30000" dirty="0" smtClean="0">
                <a:solidFill>
                  <a:schemeClr val="accent1"/>
                </a:solidFill>
              </a:rPr>
              <a:t>th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in </a:t>
            </a:r>
            <a:r>
              <a:rPr lang="en-US" sz="2800" dirty="0" smtClean="0">
                <a:solidFill>
                  <a:srgbClr val="FFFF00"/>
                </a:solidFill>
              </a:rPr>
              <a:t>evening</a:t>
            </a:r>
            <a:endParaRPr lang="en-US" sz="2800" dirty="0">
              <a:solidFill>
                <a:srgbClr val="FFFF00"/>
              </a:solidFill>
            </a:endParaRPr>
          </a:p>
          <a:p>
            <a:pPr marL="573088" lvl="1" indent="-457200">
              <a:buFont typeface="Arial"/>
              <a:buChar char="•"/>
            </a:pPr>
            <a:r>
              <a:rPr lang="en-US" sz="2400" dirty="0" smtClean="0"/>
              <a:t>Time</a:t>
            </a:r>
            <a:r>
              <a:rPr lang="en-US" sz="2400" dirty="0" smtClean="0"/>
              <a:t>: We </a:t>
            </a:r>
            <a:r>
              <a:rPr lang="en-US" sz="2400" dirty="0"/>
              <a:t>will start at </a:t>
            </a:r>
            <a:r>
              <a:rPr lang="en-US" sz="2400" dirty="0" smtClean="0">
                <a:solidFill>
                  <a:srgbClr val="FFFF00"/>
                </a:solidFill>
              </a:rPr>
              <a:t>7:30pm </a:t>
            </a:r>
            <a:r>
              <a:rPr lang="en-US" sz="2400" dirty="0">
                <a:solidFill>
                  <a:srgbClr val="FFFF00"/>
                </a:solidFill>
              </a:rPr>
              <a:t>sharp</a:t>
            </a:r>
            <a:r>
              <a:rPr lang="en-US" sz="2400" dirty="0"/>
              <a:t>, so come </a:t>
            </a:r>
            <a:r>
              <a:rPr lang="en-US" sz="2400" dirty="0" smtClean="0"/>
              <a:t>early</a:t>
            </a:r>
          </a:p>
          <a:p>
            <a:pPr marL="573088" lvl="1" indent="-457200"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Prelim Review: This </a:t>
            </a:r>
            <a:r>
              <a:rPr lang="en-US" sz="2400" dirty="0" err="1" smtClean="0">
                <a:solidFill>
                  <a:schemeClr val="accent1"/>
                </a:solidFill>
              </a:rPr>
              <a:t>Thur</a:t>
            </a:r>
            <a:r>
              <a:rPr lang="en-US" sz="2400" dirty="0" smtClean="0">
                <a:solidFill>
                  <a:schemeClr val="accent1"/>
                </a:solidFill>
              </a:rPr>
              <a:t> 6-8pm in Upson B14 and Fri, 5-7pm in Phillips 203</a:t>
            </a:r>
          </a:p>
          <a:p>
            <a:pPr marL="573088" lvl="1" indent="-457200">
              <a:buFont typeface="Arial"/>
              <a:buChar char="•"/>
            </a:pPr>
            <a:endParaRPr lang="en-US" sz="2400" dirty="0">
              <a:solidFill>
                <a:schemeClr val="accent1"/>
              </a:solidFill>
            </a:endParaRPr>
          </a:p>
          <a:p>
            <a:pPr marL="573088" lvl="1" indent="-457200">
              <a:buFont typeface="Arial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Closed </a:t>
            </a:r>
            <a:r>
              <a:rPr lang="en-US" sz="2400" dirty="0" smtClean="0">
                <a:solidFill>
                  <a:srgbClr val="FFFF00"/>
                </a:solidFill>
              </a:rPr>
              <a:t>Book</a:t>
            </a:r>
            <a:endParaRPr lang="en-US" sz="2400" dirty="0"/>
          </a:p>
          <a:p>
            <a:pPr marL="1031875" lvl="2" indent="-457200">
              <a:buFont typeface="Arial"/>
              <a:buChar char="•"/>
            </a:pPr>
            <a:r>
              <a:rPr lang="en-US" sz="2000" dirty="0"/>
              <a:t>C</a:t>
            </a:r>
            <a:r>
              <a:rPr lang="en-US" sz="2000" dirty="0" smtClean="0"/>
              <a:t>annot </a:t>
            </a:r>
            <a:r>
              <a:rPr lang="en-US" sz="2000" dirty="0"/>
              <a:t>use electronic device or outside material</a:t>
            </a:r>
          </a:p>
          <a:p>
            <a:pPr marL="573088" lvl="1" indent="-457200">
              <a:buFont typeface="Arial"/>
              <a:buChar char="•"/>
            </a:pPr>
            <a:r>
              <a:rPr lang="en-US" sz="2400" dirty="0"/>
              <a:t>Practice prelims are online in CMS</a:t>
            </a:r>
          </a:p>
          <a:p>
            <a:pPr marL="573088" lvl="1" indent="-457200">
              <a:buFont typeface="Arial"/>
              <a:buChar char="•"/>
            </a:pPr>
            <a:r>
              <a:rPr lang="en-US" sz="2400" dirty="0" smtClean="0"/>
              <a:t>Material covered </a:t>
            </a:r>
            <a:r>
              <a:rPr lang="en-US" sz="2400" dirty="0" smtClean="0">
                <a:solidFill>
                  <a:schemeClr val="accent1"/>
                </a:solidFill>
              </a:rPr>
              <a:t>everything up to end of this week</a:t>
            </a:r>
          </a:p>
          <a:p>
            <a:pPr marL="1031875" lvl="2" indent="-457200">
              <a:buFont typeface="Arial"/>
              <a:buChar char="•"/>
            </a:pPr>
            <a:r>
              <a:rPr lang="en-US" sz="2000" dirty="0" smtClean="0"/>
              <a:t>Appendix </a:t>
            </a:r>
            <a:r>
              <a:rPr lang="en-US" sz="2000" dirty="0"/>
              <a:t>C (logic, gates, FSMs, memory, ALUs</a:t>
            </a:r>
            <a:r>
              <a:rPr lang="en-US" sz="2000" dirty="0" smtClean="0"/>
              <a:t>) </a:t>
            </a:r>
          </a:p>
          <a:p>
            <a:pPr marL="1031875" lvl="2" indent="-457200">
              <a:buFont typeface="Arial"/>
              <a:buChar char="•"/>
            </a:pPr>
            <a:r>
              <a:rPr lang="en-US" sz="2000" dirty="0" smtClean="0"/>
              <a:t>Chapter </a:t>
            </a:r>
            <a:r>
              <a:rPr lang="en-US" sz="2000" dirty="0"/>
              <a:t>4 (pipelined [and non-pipeline] MIPS processor with hazards</a:t>
            </a:r>
            <a:r>
              <a:rPr lang="en-US" sz="2000" dirty="0" smtClean="0"/>
              <a:t>)</a:t>
            </a:r>
          </a:p>
          <a:p>
            <a:pPr marL="1031875" lvl="2" indent="-457200">
              <a:buFont typeface="Arial"/>
              <a:buChar char="•"/>
            </a:pPr>
            <a:r>
              <a:rPr lang="en-US" sz="2000" dirty="0" smtClean="0"/>
              <a:t>Chapters 2 (Numbers / Arithmetic, simple MIPS instructions)</a:t>
            </a:r>
          </a:p>
          <a:p>
            <a:pPr marL="1031875" lvl="2" indent="-457200">
              <a:buFont typeface="Arial"/>
              <a:buChar char="•"/>
            </a:pPr>
            <a:r>
              <a:rPr lang="en-US" sz="2000" dirty="0" smtClean="0"/>
              <a:t>Chapter </a:t>
            </a:r>
            <a:r>
              <a:rPr lang="en-US" sz="2000" dirty="0"/>
              <a:t>1 (Performance</a:t>
            </a:r>
            <a:r>
              <a:rPr lang="en-US" sz="2000" dirty="0" smtClean="0"/>
              <a:t>)</a:t>
            </a:r>
          </a:p>
          <a:p>
            <a:pPr marL="1031875" lvl="2" indent="-457200">
              <a:buFont typeface="Arial"/>
              <a:buChar char="•"/>
            </a:pPr>
            <a:r>
              <a:rPr lang="en-US" sz="2000" dirty="0" smtClean="0"/>
              <a:t>HW1</a:t>
            </a:r>
            <a:r>
              <a:rPr lang="en-US" sz="2000" dirty="0"/>
              <a:t>, HW2, </a:t>
            </a:r>
            <a:r>
              <a:rPr lang="en-US" sz="2000" dirty="0" smtClean="0"/>
              <a:t>Lab</a:t>
            </a:r>
            <a:r>
              <a:rPr lang="en-US" sz="2000" dirty="0"/>
              <a:t>0</a:t>
            </a:r>
            <a:r>
              <a:rPr lang="en-US" sz="2000" dirty="0" smtClean="0"/>
              <a:t>, Lab1, Lab2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CP3 Ink 98969b0d-39dd-45bf-8f5e-eb77e47295d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0" y="94260"/>
            <a:ext cx="135600" cy="15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84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62000"/>
            <a:ext cx="9144000" cy="5943600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en-US" sz="2800" dirty="0" smtClean="0"/>
              <a:t>HW2 is  due tomorrow</a:t>
            </a:r>
          </a:p>
          <a:p>
            <a:pPr lvl="1"/>
            <a:r>
              <a:rPr lang="en-US" sz="2400" b="1" i="1" dirty="0" smtClean="0">
                <a:solidFill>
                  <a:schemeClr val="accent1"/>
                </a:solidFill>
              </a:rPr>
              <a:t>Fill out Survey online</a:t>
            </a:r>
            <a:r>
              <a:rPr lang="en-US" sz="2400" dirty="0" smtClean="0">
                <a:solidFill>
                  <a:schemeClr val="accent1"/>
                </a:solidFill>
              </a:rPr>
              <a:t>.   Receive credit/points on homework for survey:</a:t>
            </a:r>
          </a:p>
          <a:p>
            <a:pPr lvl="1"/>
            <a:r>
              <a:rPr lang="en-US" sz="2400" dirty="0" smtClean="0"/>
              <a:t>Should have received email from Kathryn </a:t>
            </a:r>
            <a:r>
              <a:rPr lang="en-US" sz="2400" dirty="0" err="1" smtClean="0"/>
              <a:t>Dimiduk</a:t>
            </a:r>
            <a:endParaRPr lang="en-US" sz="2400" dirty="0" smtClean="0"/>
          </a:p>
          <a:p>
            <a:pPr lvl="1"/>
            <a:r>
              <a:rPr lang="en-US" sz="2400" dirty="0" smtClean="0"/>
              <a:t>Survey is anonymous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Project1 (PA1) due  week after prelim</a:t>
            </a:r>
            <a:endParaRPr lang="en-US" sz="2800" dirty="0"/>
          </a:p>
          <a:p>
            <a:pPr lvl="1"/>
            <a:r>
              <a:rPr lang="en-US" sz="2400" dirty="0" smtClean="0"/>
              <a:t>Continue working diligently.  Use design doc momentum</a:t>
            </a:r>
          </a:p>
          <a:p>
            <a:pPr lvl="1"/>
            <a:endParaRPr lang="en-US" sz="2400" dirty="0"/>
          </a:p>
          <a:p>
            <a:r>
              <a:rPr lang="en-US" sz="2800" dirty="0" smtClean="0">
                <a:solidFill>
                  <a:srgbClr val="FFFF00"/>
                </a:solidFill>
              </a:rPr>
              <a:t>Save your work!</a:t>
            </a:r>
          </a:p>
          <a:p>
            <a:pPr lvl="1"/>
            <a:r>
              <a:rPr lang="en-US" sz="2400" b="1" i="1" dirty="0" smtClean="0"/>
              <a:t>Save often</a:t>
            </a:r>
            <a:r>
              <a:rPr lang="en-US" sz="2400" dirty="0" smtClean="0"/>
              <a:t>.  Verify file is non-zero.  Periodically save to </a:t>
            </a:r>
            <a:r>
              <a:rPr lang="en-US" sz="2400" dirty="0" err="1"/>
              <a:t>D</a:t>
            </a:r>
            <a:r>
              <a:rPr lang="en-US" sz="2400" dirty="0" err="1" smtClean="0"/>
              <a:t>ropbox</a:t>
            </a:r>
            <a:r>
              <a:rPr lang="en-US" sz="2400" dirty="0" smtClean="0"/>
              <a:t>, email.</a:t>
            </a:r>
            <a:endParaRPr lang="en-US" sz="2400" dirty="0"/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Beware of </a:t>
            </a:r>
            <a:r>
              <a:rPr lang="en-US" sz="2400" dirty="0" err="1" smtClean="0">
                <a:solidFill>
                  <a:schemeClr val="accent1"/>
                </a:solidFill>
              </a:rPr>
              <a:t>MacOSX</a:t>
            </a:r>
            <a:r>
              <a:rPr lang="en-US" sz="2400" dirty="0" smtClean="0">
                <a:solidFill>
                  <a:schemeClr val="accent1"/>
                </a:solidFill>
              </a:rPr>
              <a:t> 10.5 (leopard) and 10.6 (snow-leopard)</a:t>
            </a:r>
            <a:endParaRPr lang="en-US" sz="2400" dirty="0">
              <a:solidFill>
                <a:schemeClr val="accent1"/>
              </a:solidFill>
            </a:endParaRP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n-US" sz="2800" dirty="0" smtClean="0"/>
              <a:t>Use your resources</a:t>
            </a:r>
          </a:p>
          <a:p>
            <a:pPr lvl="1"/>
            <a:r>
              <a:rPr lang="en-US" sz="2400" dirty="0" smtClean="0"/>
              <a:t>Lab Section, Piazza.com, Office Hours,  Homework Help Session,</a:t>
            </a:r>
          </a:p>
          <a:p>
            <a:pPr lvl="1"/>
            <a:r>
              <a:rPr lang="en-US" sz="2400" dirty="0" smtClean="0"/>
              <a:t>Class notes, book, Sections, </a:t>
            </a:r>
            <a:r>
              <a:rPr lang="en-US" sz="2400" dirty="0" err="1" smtClean="0"/>
              <a:t>CSUGLab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091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762000"/>
            <a:ext cx="91440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Check online syllabus/schedule </a:t>
            </a:r>
            <a:endParaRPr lang="en-US" sz="28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http</a:t>
            </a:r>
            <a:r>
              <a:rPr lang="en-US" sz="2400" dirty="0">
                <a:solidFill>
                  <a:srgbClr val="FFFF00"/>
                </a:solidFill>
              </a:rPr>
              <a:t>://</a:t>
            </a:r>
            <a:r>
              <a:rPr lang="en-US" sz="2400" dirty="0" smtClean="0">
                <a:solidFill>
                  <a:srgbClr val="FFFF00"/>
                </a:solidFill>
              </a:rPr>
              <a:t>www.cs.cornell.edu/Courses/CS3410/2013sp/schedule.html</a:t>
            </a:r>
            <a:endParaRPr lang="en-US" sz="2400" dirty="0"/>
          </a:p>
          <a:p>
            <a:r>
              <a:rPr lang="en-US" sz="2400" dirty="0" smtClean="0"/>
              <a:t>Slides and Reading for lectures</a:t>
            </a:r>
          </a:p>
          <a:p>
            <a:r>
              <a:rPr lang="en-US" sz="2400" dirty="0" smtClean="0"/>
              <a:t>Office Hours</a:t>
            </a:r>
          </a:p>
          <a:p>
            <a:r>
              <a:rPr lang="en-US" sz="2400" dirty="0" smtClean="0"/>
              <a:t>Homework and Programming Assignments</a:t>
            </a:r>
          </a:p>
          <a:p>
            <a:r>
              <a:rPr lang="en-US" sz="2400" dirty="0" smtClean="0"/>
              <a:t>Prelims (in evenings):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Tuesday, February 26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Thursday, March 28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Thursday, April 25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800" dirty="0" smtClean="0"/>
              <a:t>Schedule is subject to change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818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Collaboration, Late, Re-grading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6096000"/>
          </a:xfrm>
        </p:spPr>
        <p:txBody>
          <a:bodyPr>
            <a:normAutofit fontScale="85000" lnSpcReduction="20000"/>
          </a:bodyPr>
          <a:lstStyle/>
          <a:p>
            <a:pPr marL="0" indent="0"/>
            <a:r>
              <a:rPr lang="en-US" sz="2800" dirty="0" smtClean="0"/>
              <a:t>“Black Board” Collaboration Policy</a:t>
            </a:r>
            <a:endParaRPr lang="en-US" sz="28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/>
              <a:t>Can discuss approach together on a “black board”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Leave and write up solution independently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/>
              <a:t>Do not copy solutions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 smtClean="0"/>
          </a:p>
          <a:p>
            <a:pPr marL="0" lvl="1" indent="0">
              <a:buSzPct val="85000"/>
              <a:buNone/>
            </a:pPr>
            <a:r>
              <a:rPr lang="en-US" dirty="0"/>
              <a:t>Late Policy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Each person has a </a:t>
            </a:r>
            <a:r>
              <a:rPr lang="en-US" sz="2400" dirty="0">
                <a:solidFill>
                  <a:schemeClr val="accent1"/>
                </a:solidFill>
              </a:rPr>
              <a:t>total of </a:t>
            </a:r>
            <a:r>
              <a:rPr lang="en-US" sz="2400" b="1" i="1" dirty="0">
                <a:solidFill>
                  <a:schemeClr val="accent1"/>
                </a:solidFill>
              </a:rPr>
              <a:t>four</a:t>
            </a:r>
            <a:r>
              <a:rPr lang="en-US" sz="2400" dirty="0">
                <a:solidFill>
                  <a:schemeClr val="accent1"/>
                </a:solidFill>
              </a:rPr>
              <a:t> “slip days”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Max of </a:t>
            </a:r>
            <a:r>
              <a:rPr lang="en-US" sz="2400" b="1" i="1" dirty="0">
                <a:solidFill>
                  <a:schemeClr val="accent1"/>
                </a:solidFill>
              </a:rPr>
              <a:t>two</a:t>
            </a:r>
            <a:r>
              <a:rPr lang="en-US" sz="2400" dirty="0">
                <a:solidFill>
                  <a:schemeClr val="accent1"/>
                </a:solidFill>
              </a:rPr>
              <a:t> slip days </a:t>
            </a:r>
            <a:r>
              <a:rPr lang="en-US" sz="2400" dirty="0"/>
              <a:t>for any individual </a:t>
            </a:r>
            <a:r>
              <a:rPr lang="en-US" sz="2400" dirty="0" smtClean="0"/>
              <a:t>assignment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Slip days deducted first </a:t>
            </a:r>
            <a:r>
              <a:rPr lang="en-US" sz="2400" dirty="0" smtClean="0"/>
              <a:t>for </a:t>
            </a:r>
            <a:r>
              <a:rPr lang="en-US" sz="2400" i="1" dirty="0" smtClean="0"/>
              <a:t>any</a:t>
            </a:r>
            <a:r>
              <a:rPr lang="en-US" sz="2400" dirty="0" smtClean="0"/>
              <a:t> late assignment,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 </a:t>
            </a:r>
            <a:r>
              <a:rPr lang="en-US" sz="2400" dirty="0" smtClean="0"/>
              <a:t>   cannot selectively apply slip days</a:t>
            </a:r>
            <a:endParaRPr lang="en-US" sz="24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For projects, slip days are deducted from all partners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25% </a:t>
            </a:r>
            <a:r>
              <a:rPr lang="en-US" sz="2400" dirty="0"/>
              <a:t>deducted per day late after slip days are </a:t>
            </a:r>
            <a:r>
              <a:rPr lang="en-US" sz="2400" dirty="0" smtClean="0"/>
              <a:t>exhausted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/>
          </a:p>
          <a:p>
            <a:pPr marL="0" lvl="1" indent="0">
              <a:buSzPct val="85000"/>
              <a:buNone/>
            </a:pPr>
            <a:r>
              <a:rPr lang="en-US" dirty="0" err="1"/>
              <a:t>Regrade</a:t>
            </a:r>
            <a:r>
              <a:rPr lang="en-US" dirty="0"/>
              <a:t> policy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written request to lead TA,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	and lead TA will pick a different grader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another written request,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	lead TA will </a:t>
            </a:r>
            <a:r>
              <a:rPr lang="en-US" sz="2400" dirty="0" err="1"/>
              <a:t>regrade</a:t>
            </a:r>
            <a:r>
              <a:rPr lang="en-US" sz="2400" dirty="0"/>
              <a:t> directly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yet another written request for professor to </a:t>
            </a:r>
            <a:r>
              <a:rPr lang="en-US" sz="2400" dirty="0" err="1"/>
              <a:t>regrade</a:t>
            </a:r>
            <a:r>
              <a:rPr lang="en-US" sz="2400" dirty="0"/>
              <a:t>.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Find all hazards, and say how they are resolved: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onsolas" pitchFamily="49" charset="0"/>
              </a:rPr>
              <a:t>add 	r3, r1, r2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sub 	r3, r2, r1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err="1" smtClean="0">
                <a:latin typeface="Consolas" pitchFamily="49" charset="0"/>
              </a:rPr>
              <a:t>nand</a:t>
            </a:r>
            <a:r>
              <a:rPr lang="en-US" dirty="0" smtClean="0">
                <a:latin typeface="Consolas" pitchFamily="49" charset="0"/>
              </a:rPr>
              <a:t> r4, r3, r1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or 	r0, r3, r4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err="1" smtClean="0">
                <a:latin typeface="Consolas" pitchFamily="49" charset="0"/>
              </a:rPr>
              <a:t>xor</a:t>
            </a:r>
            <a:r>
              <a:rPr lang="en-US" dirty="0" smtClean="0">
                <a:latin typeface="Consolas" pitchFamily="49" charset="0"/>
              </a:rPr>
              <a:t> 	r1, r4, r3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err="1" smtClean="0">
                <a:latin typeface="Consolas" pitchFamily="49" charset="0"/>
              </a:rPr>
              <a:t>sb</a:t>
            </a:r>
            <a:r>
              <a:rPr lang="en-US" dirty="0" smtClean="0">
                <a:latin typeface="Consolas" pitchFamily="49" charset="0"/>
              </a:rPr>
              <a:t> 	r4, 1(r0)</a:t>
            </a:r>
          </a:p>
        </p:txBody>
      </p:sp>
    </p:spTree>
    <p:extLst>
      <p:ext uri="{BB962C8B-B14F-4D97-AF65-F5344CB8AC3E}">
        <p14:creationId xmlns:p14="http://schemas.microsoft.com/office/powerpoint/2010/main" val="346466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Find all hazards, and say how they are resolved: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onsolas" pitchFamily="49" charset="0"/>
              </a:rPr>
              <a:t>add 	r3, r1, r2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sub 	r3, r2, r1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err="1" smtClean="0">
                <a:latin typeface="Consolas" pitchFamily="49" charset="0"/>
              </a:rPr>
              <a:t>nand</a:t>
            </a:r>
            <a:r>
              <a:rPr lang="en-US" dirty="0" smtClean="0">
                <a:latin typeface="Consolas" pitchFamily="49" charset="0"/>
              </a:rPr>
              <a:t> r4, r3, r1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or 	r0, r3, r4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err="1" smtClean="0">
                <a:latin typeface="Consolas" pitchFamily="49" charset="0"/>
              </a:rPr>
              <a:t>xor</a:t>
            </a:r>
            <a:r>
              <a:rPr lang="en-US" dirty="0" smtClean="0">
                <a:latin typeface="Consolas" pitchFamily="49" charset="0"/>
              </a:rPr>
              <a:t> 	r1, r4, r3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err="1" smtClean="0">
                <a:latin typeface="Consolas" pitchFamily="49" charset="0"/>
              </a:rPr>
              <a:t>sb</a:t>
            </a:r>
            <a:r>
              <a:rPr lang="en-US" dirty="0" smtClean="0">
                <a:latin typeface="Consolas" pitchFamily="49" charset="0"/>
              </a:rPr>
              <a:t> 	r4, 1(r0)</a:t>
            </a:r>
          </a:p>
        </p:txBody>
      </p:sp>
      <p:sp>
        <p:nvSpPr>
          <p:cNvPr id="4" name="Oval 3"/>
          <p:cNvSpPr/>
          <p:nvPr/>
        </p:nvSpPr>
        <p:spPr>
          <a:xfrm>
            <a:off x="1143000" y="2209800"/>
            <a:ext cx="762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09800" y="2743200"/>
            <a:ext cx="762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95400" y="2667000"/>
            <a:ext cx="762000" cy="4572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95600" y="3276600"/>
            <a:ext cx="762000" cy="381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81200" y="3733800"/>
            <a:ext cx="762000" cy="381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81200" y="3276600"/>
            <a:ext cx="762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66800" y="3276600"/>
            <a:ext cx="762000" cy="3810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438400" y="4267200"/>
            <a:ext cx="762000" cy="3810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4" idx="6"/>
          </p:cNvCxnSpPr>
          <p:nvPr/>
        </p:nvCxnSpPr>
        <p:spPr>
          <a:xfrm>
            <a:off x="1905000" y="2438400"/>
            <a:ext cx="533400" cy="304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6"/>
            <a:endCxn id="12" idx="0"/>
          </p:cNvCxnSpPr>
          <p:nvPr/>
        </p:nvCxnSpPr>
        <p:spPr>
          <a:xfrm>
            <a:off x="1905000" y="2438400"/>
            <a:ext cx="457200" cy="838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5"/>
            <a:endCxn id="10" idx="1"/>
          </p:cNvCxnSpPr>
          <p:nvPr/>
        </p:nvCxnSpPr>
        <p:spPr>
          <a:xfrm>
            <a:off x="1945808" y="3057245"/>
            <a:ext cx="1061384" cy="275151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4"/>
            <a:endCxn id="14" idx="2"/>
          </p:cNvCxnSpPr>
          <p:nvPr/>
        </p:nvCxnSpPr>
        <p:spPr>
          <a:xfrm>
            <a:off x="1447800" y="3657600"/>
            <a:ext cx="990600" cy="800100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1" idx="2"/>
          </p:cNvCxnSpPr>
          <p:nvPr/>
        </p:nvCxnSpPr>
        <p:spPr>
          <a:xfrm>
            <a:off x="1828800" y="3057245"/>
            <a:ext cx="152400" cy="867055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895600" y="3733800"/>
            <a:ext cx="762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812471" y="2247283"/>
            <a:ext cx="2212142" cy="1638917"/>
          </a:xfrm>
          <a:custGeom>
            <a:avLst/>
            <a:gdLst>
              <a:gd name="connsiteX0" fmla="*/ 0 w 2212142"/>
              <a:gd name="connsiteY0" fmla="*/ 6060 h 1638917"/>
              <a:gd name="connsiteX1" fmla="*/ 1894115 w 2212142"/>
              <a:gd name="connsiteY1" fmla="*/ 169346 h 1638917"/>
              <a:gd name="connsiteX2" fmla="*/ 2204358 w 2212142"/>
              <a:gd name="connsiteY2" fmla="*/ 1132731 h 1638917"/>
              <a:gd name="connsiteX3" fmla="*/ 1828800 w 2212142"/>
              <a:gd name="connsiteY3" fmla="*/ 1638917 h 1638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142" h="1638917">
                <a:moveTo>
                  <a:pt x="0" y="6060"/>
                </a:moveTo>
                <a:cubicBezTo>
                  <a:pt x="763361" y="-6186"/>
                  <a:pt x="1526722" y="-18432"/>
                  <a:pt x="1894115" y="169346"/>
                </a:cubicBezTo>
                <a:cubicBezTo>
                  <a:pt x="2261508" y="357124"/>
                  <a:pt x="2215244" y="887803"/>
                  <a:pt x="2204358" y="1132731"/>
                </a:cubicBezTo>
                <a:cubicBezTo>
                  <a:pt x="2193472" y="1377659"/>
                  <a:pt x="1828800" y="1638917"/>
                  <a:pt x="1828800" y="1638917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38200" y="5486400"/>
            <a:ext cx="4691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Hours and hours of debugging!</a:t>
            </a:r>
            <a:endParaRPr lang="en-US" sz="2800" dirty="0">
              <a:solidFill>
                <a:schemeClr val="accent4"/>
              </a:solidFill>
            </a:endParaRPr>
          </a:p>
        </p:txBody>
      </p:sp>
      <p:cxnSp>
        <p:nvCxnSpPr>
          <p:cNvPr id="20480" name="Straight Arrow Connector 20479"/>
          <p:cNvCxnSpPr>
            <a:endCxn id="13" idx="3"/>
          </p:cNvCxnSpPr>
          <p:nvPr/>
        </p:nvCxnSpPr>
        <p:spPr>
          <a:xfrm flipV="1">
            <a:off x="1143000" y="3601804"/>
            <a:ext cx="35392" cy="1884596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945360" y="2990520"/>
              <a:ext cx="867240" cy="1715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9240" y="2987640"/>
                <a:ext cx="882360" cy="172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155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9" grpId="0" animBg="1"/>
      <p:bldP spid="28" grpId="0" animBg="1"/>
      <p:bldP spid="3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Hazard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Stall</a:t>
            </a:r>
          </a:p>
          <a:p>
            <a:pPr lvl="1"/>
            <a:r>
              <a:rPr lang="en-US" dirty="0" smtClean="0"/>
              <a:t>Pause current and all subsequent instructions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Forward/Bypass</a:t>
            </a:r>
          </a:p>
          <a:p>
            <a:pPr lvl="1"/>
            <a:r>
              <a:rPr lang="en-US" dirty="0" smtClean="0"/>
              <a:t>Try to steal correct value from elsewhere in pipeline</a:t>
            </a:r>
          </a:p>
          <a:p>
            <a:pPr lvl="1"/>
            <a:r>
              <a:rPr lang="en-US" dirty="0" smtClean="0"/>
              <a:t>Otherwise, fall back to stalling or require a delay slot</a:t>
            </a:r>
          </a:p>
          <a:p>
            <a:endParaRPr lang="en-US" dirty="0" smtClean="0"/>
          </a:p>
          <a:p>
            <a:r>
              <a:rPr lang="en-US" dirty="0" smtClean="0"/>
              <a:t>Tradeoffs?</a:t>
            </a:r>
          </a:p>
        </p:txBody>
      </p:sp>
    </p:spTree>
    <p:extLst>
      <p:ext uri="{BB962C8B-B14F-4D97-AF65-F5344CB8AC3E}">
        <p14:creationId xmlns:p14="http://schemas.microsoft.com/office/powerpoint/2010/main" val="14650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Arc 135"/>
          <p:cNvSpPr/>
          <p:nvPr>
            <p:custDataLst>
              <p:tags r:id="rId1"/>
            </p:custDataLst>
          </p:nvPr>
        </p:nvSpPr>
        <p:spPr>
          <a:xfrm rot="10800000" flipV="1">
            <a:off x="2743200" y="12000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>
            <p:custDataLst>
              <p:tags r:id="rId2"/>
            </p:custDataLst>
          </p:nvPr>
        </p:nvSpPr>
        <p:spPr>
          <a:xfrm>
            <a:off x="5943600" y="1200090"/>
            <a:ext cx="1981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Arc 103"/>
          <p:cNvSpPr/>
          <p:nvPr>
            <p:custDataLst>
              <p:tags r:id="rId3"/>
            </p:custDataLst>
          </p:nvPr>
        </p:nvSpPr>
        <p:spPr>
          <a:xfrm rot="5400000">
            <a:off x="8305800" y="5238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4"/>
            </p:custDataLst>
          </p:nvPr>
        </p:nvCxnSpPr>
        <p:spPr>
          <a:xfrm rot="5400000">
            <a:off x="1828800" y="2343090"/>
            <a:ext cx="1828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5"/>
            </p:custDataLst>
          </p:nvPr>
        </p:nvSpPr>
        <p:spPr>
          <a:xfrm rot="16200000" flipV="1">
            <a:off x="7315200" y="1123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67000" y="4552890"/>
            <a:ext cx="685800" cy="304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1" name="Freeform 150"/>
          <p:cNvSpPr/>
          <p:nvPr>
            <p:custDataLst>
              <p:tags r:id="rId7"/>
            </p:custDataLst>
          </p:nvPr>
        </p:nvSpPr>
        <p:spPr>
          <a:xfrm>
            <a:off x="4953000" y="173349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27240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400800" y="3257490"/>
            <a:ext cx="11430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62199" y="1809690"/>
            <a:ext cx="1143001" cy="136366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62200" y="3790891"/>
            <a:ext cx="1219200" cy="457199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rgbClr val="FFFFFF"/>
                </a:solidFill>
                <a:latin typeface="Calibri"/>
              </a:rPr>
              <a:t>control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Rounded Rectangle 118"/>
          <p:cNvSpPr/>
          <p:nvPr>
            <p:custDataLst>
              <p:tags r:id="rId12"/>
            </p:custDataLst>
          </p:nvPr>
        </p:nvSpPr>
        <p:spPr>
          <a:xfrm>
            <a:off x="152400" y="1200090"/>
            <a:ext cx="1600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Pipelined Processor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514600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8686800" y="97149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2209800" y="2724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05400" y="226689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2209800" y="97149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724400" y="302889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419600" y="33336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057400" y="455289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77000" y="394329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4267200" y="28764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324600" y="35622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010400" y="35622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6858000" y="43242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400800" y="318129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858000" y="241929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8534400" y="26478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8229600" y="28764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8229600" y="28764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8458200" y="30288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5334000" y="30288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46482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28955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31241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3527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2057400" y="4019491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Rounded Rectangle 124"/>
          <p:cNvSpPr/>
          <p:nvPr>
            <p:custDataLst>
              <p:tags r:id="rId39"/>
            </p:custDataLst>
          </p:nvPr>
        </p:nvSpPr>
        <p:spPr>
          <a:xfrm>
            <a:off x="3886200" y="1200090"/>
            <a:ext cx="2057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2" name="Straight Connector 151"/>
          <p:cNvCxnSpPr/>
          <p:nvPr>
            <p:custDataLst>
              <p:tags r:id="rId40"/>
            </p:custDataLst>
          </p:nvPr>
        </p:nvCxnSpPr>
        <p:spPr>
          <a:xfrm rot="10800000">
            <a:off x="1905001" y="3562291"/>
            <a:ext cx="533402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41"/>
            </p:custDataLst>
          </p:nvPr>
        </p:nvCxnSpPr>
        <p:spPr>
          <a:xfrm rot="5400000">
            <a:off x="6553200" y="3181290"/>
            <a:ext cx="4724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>
            <p:custDataLst>
              <p:tags r:id="rId42"/>
            </p:custDataLst>
          </p:nvPr>
        </p:nvCxnSpPr>
        <p:spPr>
          <a:xfrm rot="16200000" flipH="1">
            <a:off x="800101" y="2000190"/>
            <a:ext cx="25146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43"/>
            </p:custDataLst>
          </p:nvPr>
        </p:nvSpPr>
        <p:spPr>
          <a:xfrm>
            <a:off x="8305800" y="5142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>
            <p:custDataLst>
              <p:tags r:id="rId44"/>
            </p:custDataLst>
          </p:nvPr>
        </p:nvSpPr>
        <p:spPr>
          <a:xfrm rot="5400000">
            <a:off x="2133601" y="2952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/>
          <p:cNvSpPr/>
          <p:nvPr>
            <p:custDataLst>
              <p:tags r:id="rId45"/>
            </p:custDataLst>
          </p:nvPr>
        </p:nvSpPr>
        <p:spPr>
          <a:xfrm rot="10800000">
            <a:off x="2057400" y="2952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/>
          <p:nvPr>
            <p:custDataLst>
              <p:tags r:id="rId46"/>
            </p:custDataLst>
          </p:nvPr>
        </p:nvSpPr>
        <p:spPr>
          <a:xfrm rot="10800000" flipV="1">
            <a:off x="1752601" y="35622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c 134"/>
          <p:cNvSpPr/>
          <p:nvPr>
            <p:custDataLst>
              <p:tags r:id="rId47"/>
            </p:custDataLst>
          </p:nvPr>
        </p:nvSpPr>
        <p:spPr>
          <a:xfrm rot="16200000" flipV="1">
            <a:off x="3276600" y="12000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>
            <p:custDataLst>
              <p:tags r:id="rId48"/>
            </p:custDataLst>
          </p:nvPr>
        </p:nvCxnSpPr>
        <p:spPr>
          <a:xfrm rot="10800000">
            <a:off x="3048000" y="1200090"/>
            <a:ext cx="533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49"/>
            </p:custDataLst>
          </p:nvPr>
        </p:nvSpPr>
        <p:spPr>
          <a:xfrm rot="10800000" flipV="1">
            <a:off x="2743200" y="1123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50"/>
            </p:custDataLst>
          </p:nvPr>
        </p:nvCxnSpPr>
        <p:spPr>
          <a:xfrm rot="10800000" flipV="1">
            <a:off x="3048000" y="1123888"/>
            <a:ext cx="46482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51"/>
            </p:custDataLst>
          </p:nvPr>
        </p:nvCxnSpPr>
        <p:spPr>
          <a:xfrm rot="5400000">
            <a:off x="7886700" y="1466790"/>
            <a:ext cx="762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685798" y="280029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304800" y="35622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>
            <a:off x="1219200" y="318129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685798" y="386708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 flipV="1">
            <a:off x="1295400" y="226689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04800" y="1733490"/>
            <a:ext cx="9906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457200" y="4324290"/>
            <a:ext cx="990600" cy="6858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new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 flipV="1">
            <a:off x="1447800" y="226689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685800" y="318129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V="1">
            <a:off x="1447800" y="3790890"/>
            <a:ext cx="609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3505200" y="2038290"/>
            <a:ext cx="1447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3505200" y="287649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>
            <a:off x="5562600" y="2419290"/>
            <a:ext cx="2819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V="1">
            <a:off x="2209800" y="971490"/>
            <a:ext cx="6477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4267200" y="3790890"/>
            <a:ext cx="2133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V="1">
            <a:off x="7543800" y="379089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V="1">
            <a:off x="3352800" y="470529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Rectangle 19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8382000" y="22668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2" name="Oval 17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4572000" y="4171890"/>
            <a:ext cx="1066800" cy="7620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compute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jump/branch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targets</a:t>
            </a:r>
            <a:endParaRPr lang="en-US" sz="140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4" name="Group 163"/>
          <p:cNvGrpSpPr/>
          <p:nvPr>
            <p:custDataLst>
              <p:tags r:id="rId71"/>
            </p:custDataLst>
          </p:nvPr>
        </p:nvGrpSpPr>
        <p:grpSpPr>
          <a:xfrm>
            <a:off x="838200" y="302889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5" name="Freeform 164"/>
            <p:cNvSpPr/>
            <p:nvPr>
              <p:custDataLst>
                <p:tags r:id="rId8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Text Box 11"/>
            <p:cNvSpPr txBox="1"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71" name="Line 25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V="1">
            <a:off x="990600" y="501009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49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2057400" y="379089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4" name="Straight Connector 173"/>
          <p:cNvCxnSpPr/>
          <p:nvPr>
            <p:custDataLst>
              <p:tags r:id="rId74"/>
            </p:custDataLst>
          </p:nvPr>
        </p:nvCxnSpPr>
        <p:spPr>
          <a:xfrm rot="5400000">
            <a:off x="4343400" y="379089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Line 49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4419600" y="3333690"/>
            <a:ext cx="0" cy="1371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V="1">
            <a:off x="2209800" y="4705290"/>
            <a:ext cx="45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5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V="1">
            <a:off x="5486400" y="295269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60" name="Group 159"/>
          <p:cNvGrpSpPr/>
          <p:nvPr/>
        </p:nvGrpSpPr>
        <p:grpSpPr>
          <a:xfrm>
            <a:off x="457200" y="6172200"/>
            <a:ext cx="8610600" cy="381000"/>
            <a:chOff x="381000" y="4648200"/>
            <a:chExt cx="8610600" cy="381000"/>
          </a:xfrm>
        </p:grpSpPr>
        <p:cxnSp>
          <p:nvCxnSpPr>
            <p:cNvPr id="161" name="Straight Connector 160"/>
            <p:cNvCxnSpPr/>
            <p:nvPr/>
          </p:nvCxnSpPr>
          <p:spPr>
            <a:xfrm flipV="1">
              <a:off x="381000" y="4648200"/>
              <a:ext cx="0" cy="381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381000" y="4648200"/>
              <a:ext cx="4038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flipV="1">
              <a:off x="4419600" y="4648200"/>
              <a:ext cx="0" cy="381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4419600" y="5029200"/>
              <a:ext cx="396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V="1">
              <a:off x="8382000" y="4648200"/>
              <a:ext cx="0" cy="381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8382000" y="4648200"/>
              <a:ext cx="609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" name="Line 45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2971800" y="48576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5" name="Line 9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V="1">
            <a:off x="762000" y="556260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206" name="Straight Arrow Connector 205"/>
          <p:cNvCxnSpPr/>
          <p:nvPr/>
        </p:nvCxnSpPr>
        <p:spPr>
          <a:xfrm>
            <a:off x="448080" y="6035040"/>
            <a:ext cx="1237440" cy="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>
            <a:off x="1743480" y="6035040"/>
            <a:ext cx="1237440" cy="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>
            <a:off x="3048001" y="6035040"/>
            <a:ext cx="2247899" cy="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>
            <a:off x="5401080" y="6019800"/>
            <a:ext cx="1237440" cy="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>
            <a:off x="6754392" y="6035040"/>
            <a:ext cx="1237440" cy="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Box 210"/>
          <p:cNvSpPr txBox="1"/>
          <p:nvPr/>
        </p:nvSpPr>
        <p:spPr>
          <a:xfrm>
            <a:off x="676602" y="5726668"/>
            <a:ext cx="694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Fetch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1921718" y="5715000"/>
            <a:ext cx="89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Decode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3714420" y="5715000"/>
            <a:ext cx="915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Execute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5570958" y="5726668"/>
            <a:ext cx="988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7105114" y="5726668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WB</a:t>
            </a:r>
          </a:p>
        </p:txBody>
      </p:sp>
    </p:spTree>
    <p:extLst>
      <p:ext uri="{BB962C8B-B14F-4D97-AF65-F5344CB8AC3E}">
        <p14:creationId xmlns:p14="http://schemas.microsoft.com/office/powerpoint/2010/main" val="414620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6"/>
          <p:cNvGrpSpPr/>
          <p:nvPr>
            <p:custDataLst>
              <p:tags r:id="rId1"/>
            </p:custDataLst>
          </p:nvPr>
        </p:nvGrpSpPr>
        <p:grpSpPr>
          <a:xfrm>
            <a:off x="2057400" y="514290"/>
            <a:ext cx="6858000" cy="5334000"/>
            <a:chOff x="2057400" y="457200"/>
            <a:chExt cx="6858000" cy="5334000"/>
          </a:xfrm>
        </p:grpSpPr>
        <p:sp>
          <p:nvSpPr>
            <p:cNvPr id="133" name="Right Triangle 132"/>
            <p:cNvSpPr/>
            <p:nvPr>
              <p:custDataLst>
                <p:tags r:id="rId131"/>
              </p:custDataLst>
            </p:nvPr>
          </p:nvSpPr>
          <p:spPr>
            <a:xfrm rot="10800000">
              <a:off x="7620000" y="9144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>
              <p:custDataLst>
                <p:tags r:id="rId132"/>
              </p:custDataLst>
            </p:nvPr>
          </p:nvSpPr>
          <p:spPr>
            <a:xfrm>
              <a:off x="7924800" y="457200"/>
              <a:ext cx="9906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>
              <p:custDataLst>
                <p:tags r:id="rId133"/>
              </p:custDataLst>
            </p:nvPr>
          </p:nvSpPr>
          <p:spPr>
            <a:xfrm>
              <a:off x="2057400" y="457200"/>
              <a:ext cx="9144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>
              <p:custDataLst>
                <p:tags r:id="rId134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ight Triangle 127"/>
            <p:cNvSpPr/>
            <p:nvPr>
              <p:custDataLst>
                <p:tags r:id="rId135"/>
              </p:custDataLst>
            </p:nvPr>
          </p:nvSpPr>
          <p:spPr>
            <a:xfrm rot="5400000">
              <a:off x="2552700" y="8763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>
              <p:custDataLst>
                <p:tags r:id="rId136"/>
              </p:custDataLst>
            </p:nvPr>
          </p:nvSpPr>
          <p:spPr>
            <a:xfrm>
              <a:off x="8001000" y="50833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Write-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Back</a:t>
              </a:r>
            </a:p>
          </p:txBody>
        </p:sp>
      </p:grpSp>
      <p:grpSp>
        <p:nvGrpSpPr>
          <p:cNvPr id="3" name="Group 154"/>
          <p:cNvGrpSpPr/>
          <p:nvPr>
            <p:custDataLst>
              <p:tags r:id="rId2"/>
            </p:custDataLst>
          </p:nvPr>
        </p:nvGrpSpPr>
        <p:grpSpPr>
          <a:xfrm>
            <a:off x="5791200" y="1200090"/>
            <a:ext cx="2286000" cy="4648200"/>
            <a:chOff x="6629400" y="1143000"/>
            <a:chExt cx="1447800" cy="4648200"/>
          </a:xfrm>
        </p:grpSpPr>
        <p:sp>
          <p:nvSpPr>
            <p:cNvPr id="108" name="Rounded Rectangle 107"/>
            <p:cNvSpPr/>
            <p:nvPr>
              <p:custDataLst>
                <p:tags r:id="rId129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9208"/>
              </a:avLst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>
              <p:custDataLst>
                <p:tags r:id="rId130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Memory</a:t>
              </a:r>
            </a:p>
          </p:txBody>
        </p:sp>
      </p:grpSp>
      <p:grpSp>
        <p:nvGrpSpPr>
          <p:cNvPr id="4" name="Group 148"/>
          <p:cNvGrpSpPr/>
          <p:nvPr>
            <p:custDataLst>
              <p:tags r:id="rId3"/>
            </p:custDataLst>
          </p:nvPr>
        </p:nvGrpSpPr>
        <p:grpSpPr>
          <a:xfrm>
            <a:off x="152400" y="1200090"/>
            <a:ext cx="1600200" cy="4670286"/>
            <a:chOff x="152400" y="1143000"/>
            <a:chExt cx="1676400" cy="4670286"/>
          </a:xfrm>
        </p:grpSpPr>
        <p:sp>
          <p:nvSpPr>
            <p:cNvPr id="93" name="Rounded Rectangle 92"/>
            <p:cNvSpPr/>
            <p:nvPr>
              <p:custDataLst>
                <p:tags r:id="rId127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TextBox 136"/>
            <p:cNvSpPr txBox="1"/>
            <p:nvPr>
              <p:custDataLst>
                <p:tags r:id="rId128"/>
              </p:custDataLst>
            </p:nvPr>
          </p:nvSpPr>
          <p:spPr>
            <a:xfrm>
              <a:off x="228600" y="51054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Fetch</a:t>
              </a:r>
            </a:p>
          </p:txBody>
        </p:sp>
      </p:grpSp>
      <p:grpSp>
        <p:nvGrpSpPr>
          <p:cNvPr id="5" name="Group 153"/>
          <p:cNvGrpSpPr/>
          <p:nvPr>
            <p:custDataLst>
              <p:tags r:id="rId4"/>
            </p:custDataLst>
          </p:nvPr>
        </p:nvGrpSpPr>
        <p:grpSpPr>
          <a:xfrm>
            <a:off x="3886200" y="1200090"/>
            <a:ext cx="2057400" cy="4648200"/>
            <a:chOff x="3886200" y="1143000"/>
            <a:chExt cx="2819400" cy="4648200"/>
          </a:xfrm>
        </p:grpSpPr>
        <p:sp>
          <p:nvSpPr>
            <p:cNvPr id="106" name="Rounded Rectangle 105"/>
            <p:cNvSpPr/>
            <p:nvPr>
              <p:custDataLst>
                <p:tags r:id="rId125"/>
              </p:custDataLst>
            </p:nvPr>
          </p:nvSpPr>
          <p:spPr>
            <a:xfrm>
              <a:off x="3886200" y="1143000"/>
              <a:ext cx="2819400" cy="4648200"/>
            </a:xfrm>
            <a:prstGeom prst="roundRect">
              <a:avLst>
                <a:gd name="adj" fmla="val 11944"/>
              </a:avLst>
            </a:prstGeom>
            <a:solidFill>
              <a:schemeClr val="accent3">
                <a:lumMod val="75000"/>
              </a:schemeClr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>
              <p:custDataLst>
                <p:tags r:id="rId126"/>
              </p:custDataLst>
            </p:nvPr>
          </p:nvSpPr>
          <p:spPr>
            <a:xfrm>
              <a:off x="4648200" y="5391090"/>
              <a:ext cx="1447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Execute</a:t>
              </a:r>
            </a:p>
          </p:txBody>
        </p:sp>
      </p:grpSp>
      <p:grpSp>
        <p:nvGrpSpPr>
          <p:cNvPr id="6" name="Group 152"/>
          <p:cNvGrpSpPr/>
          <p:nvPr>
            <p:custDataLst>
              <p:tags r:id="rId5"/>
            </p:custDataLst>
          </p:nvPr>
        </p:nvGrpSpPr>
        <p:grpSpPr>
          <a:xfrm>
            <a:off x="1752600" y="1200090"/>
            <a:ext cx="2133600" cy="4648201"/>
            <a:chOff x="1828800" y="1143000"/>
            <a:chExt cx="2057400" cy="4648201"/>
          </a:xfrm>
        </p:grpSpPr>
        <p:sp>
          <p:nvSpPr>
            <p:cNvPr id="111" name="Rounded Rectangle 110"/>
            <p:cNvSpPr/>
            <p:nvPr>
              <p:custDataLst>
                <p:tags r:id="rId121"/>
              </p:custDataLst>
            </p:nvPr>
          </p:nvSpPr>
          <p:spPr>
            <a:xfrm>
              <a:off x="2751083" y="1143000"/>
              <a:ext cx="1135117" cy="4648200"/>
            </a:xfrm>
            <a:prstGeom prst="roundRect">
              <a:avLst>
                <a:gd name="adj" fmla="val 30962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>
              <p:custDataLst>
                <p:tags r:id="rId122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Triangle 114"/>
            <p:cNvSpPr/>
            <p:nvPr>
              <p:custDataLst>
                <p:tags r:id="rId123"/>
              </p:custDataLst>
            </p:nvPr>
          </p:nvSpPr>
          <p:spPr>
            <a:xfrm rot="16200000">
              <a:off x="2458847" y="3132658"/>
              <a:ext cx="550314" cy="5334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>
              <p:custDataLst>
                <p:tags r:id="rId124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Decode</a:t>
              </a:r>
            </a:p>
          </p:txBody>
        </p:sp>
      </p:grpSp>
      <p:sp>
        <p:nvSpPr>
          <p:cNvPr id="136" name="Arc 135"/>
          <p:cNvSpPr/>
          <p:nvPr>
            <p:custDataLst>
              <p:tags r:id="rId6"/>
            </p:custDataLst>
          </p:nvPr>
        </p:nvSpPr>
        <p:spPr>
          <a:xfrm rot="10800000" flipV="1">
            <a:off x="2743200" y="12000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>
            <p:custDataLst>
              <p:tags r:id="rId7"/>
            </p:custDataLst>
          </p:nvPr>
        </p:nvSpPr>
        <p:spPr>
          <a:xfrm>
            <a:off x="5943600" y="1200090"/>
            <a:ext cx="1981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/>
          <p:nvPr>
            <p:custDataLst>
              <p:tags r:id="rId8"/>
            </p:custDataLst>
          </p:nvPr>
        </p:nvCxnSpPr>
        <p:spPr>
          <a:xfrm>
            <a:off x="8382000" y="5848290"/>
            <a:ext cx="3810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c 103"/>
          <p:cNvSpPr/>
          <p:nvPr>
            <p:custDataLst>
              <p:tags r:id="rId9"/>
            </p:custDataLst>
          </p:nvPr>
        </p:nvSpPr>
        <p:spPr>
          <a:xfrm rot="5400000">
            <a:off x="8305800" y="5238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>
            <p:custDataLst>
              <p:tags r:id="rId10"/>
            </p:custDataLst>
          </p:nvPr>
        </p:nvSpPr>
        <p:spPr>
          <a:xfrm rot="10800000">
            <a:off x="7924800" y="5238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11"/>
            </p:custDataLst>
          </p:nvPr>
        </p:nvCxnSpPr>
        <p:spPr>
          <a:xfrm rot="5400000">
            <a:off x="1828800" y="2343090"/>
            <a:ext cx="1828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12"/>
            </p:custDataLst>
          </p:nvPr>
        </p:nvSpPr>
        <p:spPr>
          <a:xfrm rot="16200000" flipV="1">
            <a:off x="7315200" y="1123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552890"/>
            <a:ext cx="685800" cy="304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1" name="Freeform 150"/>
          <p:cNvSpPr/>
          <p:nvPr>
            <p:custDataLst>
              <p:tags r:id="rId14"/>
            </p:custDataLst>
          </p:nvPr>
        </p:nvSpPr>
        <p:spPr>
          <a:xfrm>
            <a:off x="4953000" y="173349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72000" y="27240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00800" y="3257490"/>
            <a:ext cx="11430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62199" y="1809690"/>
            <a:ext cx="1143001" cy="136366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62200" y="3790891"/>
            <a:ext cx="1219200" cy="457199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rgbClr val="FFFFFF"/>
                </a:solidFill>
                <a:latin typeface="Calibri"/>
              </a:rPr>
              <a:t>control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Rounded Rectangle 118"/>
          <p:cNvSpPr/>
          <p:nvPr>
            <p:custDataLst>
              <p:tags r:id="rId19"/>
            </p:custDataLst>
          </p:nvPr>
        </p:nvSpPr>
        <p:spPr>
          <a:xfrm>
            <a:off x="152400" y="1200090"/>
            <a:ext cx="1600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Pipelined Processor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514600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8686800" y="97149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209800" y="2724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05400" y="226689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209800" y="97149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724400" y="302889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419600" y="33336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057400" y="455289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77000" y="394329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267200" y="28764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324600" y="35622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010400" y="35622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6858000" y="43242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318129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858000" y="241929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8534400" y="26478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229600" y="28764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8229600" y="28764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8458200" y="30288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5334000" y="30288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46482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971800" y="48576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28955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1241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3527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2057400" y="4019491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Rounded Rectangle 124"/>
          <p:cNvSpPr/>
          <p:nvPr>
            <p:custDataLst>
              <p:tags r:id="rId47"/>
            </p:custDataLst>
          </p:nvPr>
        </p:nvSpPr>
        <p:spPr>
          <a:xfrm>
            <a:off x="3886200" y="1200090"/>
            <a:ext cx="2057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/>
          <p:nvPr>
            <p:custDataLst>
              <p:tags r:id="rId48"/>
            </p:custDataLst>
          </p:nvPr>
        </p:nvCxnSpPr>
        <p:spPr>
          <a:xfrm flipV="1">
            <a:off x="2057400" y="5848290"/>
            <a:ext cx="1600200" cy="2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>
            <p:custDataLst>
              <p:tags r:id="rId49"/>
            </p:custDataLst>
          </p:nvPr>
        </p:nvCxnSpPr>
        <p:spPr>
          <a:xfrm rot="10800000">
            <a:off x="1905001" y="3562291"/>
            <a:ext cx="533402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50"/>
            </p:custDataLst>
          </p:nvPr>
        </p:nvCxnSpPr>
        <p:spPr>
          <a:xfrm rot="5400000">
            <a:off x="6553200" y="3181290"/>
            <a:ext cx="4724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>
            <p:custDataLst>
              <p:tags r:id="rId51"/>
            </p:custDataLst>
          </p:nvPr>
        </p:nvCxnSpPr>
        <p:spPr>
          <a:xfrm rot="16200000" flipH="1">
            <a:off x="800101" y="2000190"/>
            <a:ext cx="25146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>
            <p:custDataLst>
              <p:tags r:id="rId52"/>
            </p:custDataLst>
          </p:nvPr>
        </p:nvSpPr>
        <p:spPr>
          <a:xfrm rot="5400000">
            <a:off x="3276600" y="5238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>
            <p:custDataLst>
              <p:tags r:id="rId53"/>
            </p:custDataLst>
          </p:nvPr>
        </p:nvSpPr>
        <p:spPr>
          <a:xfrm rot="10800000">
            <a:off x="1752601" y="5238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>
            <p:custDataLst>
              <p:tags r:id="rId54"/>
            </p:custDataLst>
          </p:nvPr>
        </p:nvCxnSpPr>
        <p:spPr>
          <a:xfrm rot="10800000">
            <a:off x="2057400" y="514290"/>
            <a:ext cx="65532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55"/>
            </p:custDataLst>
          </p:nvPr>
        </p:nvSpPr>
        <p:spPr>
          <a:xfrm>
            <a:off x="8305800" y="5142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>
            <p:custDataLst>
              <p:tags r:id="rId56"/>
            </p:custDataLst>
          </p:nvPr>
        </p:nvSpPr>
        <p:spPr>
          <a:xfrm rot="5400000">
            <a:off x="2133601" y="2952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>
            <p:custDataLst>
              <p:tags r:id="rId57"/>
            </p:custDataLst>
          </p:nvPr>
        </p:nvSpPr>
        <p:spPr>
          <a:xfrm rot="16200000">
            <a:off x="2057400" y="5142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/>
          <p:cNvSpPr/>
          <p:nvPr>
            <p:custDataLst>
              <p:tags r:id="rId58"/>
            </p:custDataLst>
          </p:nvPr>
        </p:nvSpPr>
        <p:spPr>
          <a:xfrm rot="10800000">
            <a:off x="2057400" y="2952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/>
          <p:nvPr>
            <p:custDataLst>
              <p:tags r:id="rId59"/>
            </p:custDataLst>
          </p:nvPr>
        </p:nvSpPr>
        <p:spPr>
          <a:xfrm rot="10800000" flipV="1">
            <a:off x="1752601" y="35622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c 134"/>
          <p:cNvSpPr/>
          <p:nvPr>
            <p:custDataLst>
              <p:tags r:id="rId60"/>
            </p:custDataLst>
          </p:nvPr>
        </p:nvSpPr>
        <p:spPr>
          <a:xfrm rot="16200000" flipV="1">
            <a:off x="3276600" y="12000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>
            <p:custDataLst>
              <p:tags r:id="rId61"/>
            </p:custDataLst>
          </p:nvPr>
        </p:nvCxnSpPr>
        <p:spPr>
          <a:xfrm rot="10800000">
            <a:off x="3048000" y="1200090"/>
            <a:ext cx="533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62"/>
            </p:custDataLst>
          </p:nvPr>
        </p:nvSpPr>
        <p:spPr>
          <a:xfrm rot="10800000" flipV="1">
            <a:off x="2743200" y="1123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63"/>
            </p:custDataLst>
          </p:nvPr>
        </p:nvCxnSpPr>
        <p:spPr>
          <a:xfrm rot="10800000" flipV="1">
            <a:off x="3048000" y="1123888"/>
            <a:ext cx="46482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64"/>
            </p:custDataLst>
          </p:nvPr>
        </p:nvCxnSpPr>
        <p:spPr>
          <a:xfrm rot="5400000">
            <a:off x="7886700" y="1466790"/>
            <a:ext cx="762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85798" y="280029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04800" y="35622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1219200" y="318129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685798" y="386708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1295400" y="226689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304800" y="1733490"/>
            <a:ext cx="9906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57200" y="4324290"/>
            <a:ext cx="990600" cy="6858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new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 flipV="1">
            <a:off x="1447800" y="226689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685800" y="318129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1447800" y="3790890"/>
            <a:ext cx="609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3505200" y="2038290"/>
            <a:ext cx="1447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505200" y="287649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5562600" y="2419290"/>
            <a:ext cx="2819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2209800" y="971490"/>
            <a:ext cx="6477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4267200" y="3790890"/>
            <a:ext cx="2133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7543800" y="379089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V="1">
            <a:off x="3352800" y="470529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 rot="16200000">
            <a:off x="-609596" y="3409888"/>
            <a:ext cx="4724398" cy="304799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9" name="Text Box 11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 rot="16200000">
            <a:off x="1371600" y="36384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3" name="TextBox 152"/>
          <p:cNvSpPr txBox="1"/>
          <p:nvPr>
            <p:custDataLst>
              <p:tags r:id="rId84"/>
            </p:custDataLst>
          </p:nvPr>
        </p:nvSpPr>
        <p:spPr>
          <a:xfrm>
            <a:off x="1371600" y="590538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54" name="Text Box 11"/>
          <p:cNvSpPr txBox="1">
            <a:spLocks noChangeArrowheads="1"/>
          </p:cNvSpPr>
          <p:nvPr>
            <p:custDataLst>
              <p:tags r:id="rId85"/>
            </p:custDataLst>
          </p:nvPr>
        </p:nvSpPr>
        <p:spPr bwMode="auto">
          <a:xfrm rot="16200000">
            <a:off x="1524001" y="3409889"/>
            <a:ext cx="4724400" cy="304799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5" name="TextBox 154"/>
          <p:cNvSpPr txBox="1"/>
          <p:nvPr>
            <p:custDataLst>
              <p:tags r:id="rId86"/>
            </p:custDataLst>
          </p:nvPr>
        </p:nvSpPr>
        <p:spPr>
          <a:xfrm>
            <a:off x="3505200" y="59244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57" name="Text Box 11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 rot="16200000">
            <a:off x="5562601" y="3429001"/>
            <a:ext cx="4724400" cy="304799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8" name="Text Box 11"/>
          <p:cNvSpPr txBox="1">
            <a:spLocks noChangeArrowheads="1"/>
          </p:cNvSpPr>
          <p:nvPr>
            <p:custDataLst>
              <p:tags r:id="rId88"/>
            </p:custDataLst>
          </p:nvPr>
        </p:nvSpPr>
        <p:spPr bwMode="auto">
          <a:xfrm rot="16200000">
            <a:off x="3581401" y="3409889"/>
            <a:ext cx="4724400" cy="304799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2" name="Rectangle 19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8382000" y="22668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TextBox 174"/>
          <p:cNvSpPr txBox="1"/>
          <p:nvPr>
            <p:custDataLst>
              <p:tags r:id="rId90"/>
            </p:custDataLst>
          </p:nvPr>
        </p:nvSpPr>
        <p:spPr>
          <a:xfrm>
            <a:off x="5334000" y="59244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79" name="TextBox 178"/>
          <p:cNvSpPr txBox="1"/>
          <p:nvPr>
            <p:custDataLst>
              <p:tags r:id="rId91"/>
            </p:custDataLst>
          </p:nvPr>
        </p:nvSpPr>
        <p:spPr>
          <a:xfrm>
            <a:off x="7315200" y="59244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80" name="Text Box 11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 rot="16200000">
            <a:off x="3505200" y="45528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1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 rot="16200000">
            <a:off x="3505200" y="27240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2" name="Text Box 11"/>
          <p:cNvSpPr txBox="1">
            <a:spLocks noChangeArrowheads="1"/>
          </p:cNvSpPr>
          <p:nvPr>
            <p:custDataLst>
              <p:tags r:id="rId94"/>
            </p:custDataLst>
          </p:nvPr>
        </p:nvSpPr>
        <p:spPr bwMode="auto">
          <a:xfrm rot="16200000">
            <a:off x="3505200" y="18858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3" name="Text Box 11"/>
          <p:cNvSpPr txBox="1">
            <a:spLocks noChangeArrowheads="1"/>
          </p:cNvSpPr>
          <p:nvPr>
            <p:custDataLst>
              <p:tags r:id="rId95"/>
            </p:custDataLst>
          </p:nvPr>
        </p:nvSpPr>
        <p:spPr bwMode="auto">
          <a:xfrm rot="16200000">
            <a:off x="3619504" y="5352991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4" name="Line 25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V="1">
            <a:off x="3505199" y="55434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5" name="Text Box 11"/>
          <p:cNvSpPr txBox="1">
            <a:spLocks noChangeArrowheads="1"/>
          </p:cNvSpPr>
          <p:nvPr>
            <p:custDataLst>
              <p:tags r:id="rId97"/>
            </p:custDataLst>
          </p:nvPr>
        </p:nvSpPr>
        <p:spPr bwMode="auto">
          <a:xfrm rot="16200000">
            <a:off x="5676901" y="5352990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6" name="Line 2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5562596" y="55434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7" name="Text Box 11"/>
          <p:cNvSpPr txBox="1">
            <a:spLocks noChangeArrowheads="1"/>
          </p:cNvSpPr>
          <p:nvPr>
            <p:custDataLst>
              <p:tags r:id="rId99"/>
            </p:custDataLst>
          </p:nvPr>
        </p:nvSpPr>
        <p:spPr bwMode="auto">
          <a:xfrm rot="16200000">
            <a:off x="7658101" y="5352990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8" name="Line 25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7543796" y="55434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9" name="Text Box 11"/>
          <p:cNvSpPr txBox="1">
            <a:spLocks noChangeArrowheads="1"/>
          </p:cNvSpPr>
          <p:nvPr>
            <p:custDataLst>
              <p:tags r:id="rId101"/>
            </p:custDataLst>
          </p:nvPr>
        </p:nvSpPr>
        <p:spPr bwMode="auto">
          <a:xfrm rot="16200000">
            <a:off x="5562600" y="36384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0" name="Text Box 11"/>
          <p:cNvSpPr txBox="1">
            <a:spLocks noChangeArrowheads="1"/>
          </p:cNvSpPr>
          <p:nvPr>
            <p:custDataLst>
              <p:tags r:id="rId102"/>
            </p:custDataLst>
          </p:nvPr>
        </p:nvSpPr>
        <p:spPr bwMode="auto">
          <a:xfrm rot="16200000">
            <a:off x="5562600" y="22668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1" name="Text Box 11"/>
          <p:cNvSpPr txBox="1">
            <a:spLocks noChangeArrowheads="1"/>
          </p:cNvSpPr>
          <p:nvPr>
            <p:custDataLst>
              <p:tags r:id="rId103"/>
            </p:custDataLst>
          </p:nvPr>
        </p:nvSpPr>
        <p:spPr bwMode="auto">
          <a:xfrm rot="16200000">
            <a:off x="7543800" y="22668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2" name="Text Box 11"/>
          <p:cNvSpPr txBox="1">
            <a:spLocks noChangeArrowheads="1"/>
          </p:cNvSpPr>
          <p:nvPr>
            <p:custDataLst>
              <p:tags r:id="rId104"/>
            </p:custDataLst>
          </p:nvPr>
        </p:nvSpPr>
        <p:spPr bwMode="auto">
          <a:xfrm rot="16200000">
            <a:off x="7543800" y="36384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3" name="Line 25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V="1">
            <a:off x="3505200" y="56958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4" name="Line 25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3505200" y="5391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5" name="Line 25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562599" y="56958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6" name="Line 25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 flipV="1">
            <a:off x="5562599" y="5391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7" name="Line 25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V="1">
            <a:off x="7543799" y="56958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8" name="Line 25"/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 flipV="1">
            <a:off x="7543799" y="53910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62" name="Oval 17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4572000" y="4171890"/>
            <a:ext cx="1066800" cy="7620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compute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jump/branch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targets</a:t>
            </a:r>
            <a:endParaRPr lang="en-US" sz="140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4" name="Group 163"/>
          <p:cNvGrpSpPr/>
          <p:nvPr>
            <p:custDataLst>
              <p:tags r:id="rId112"/>
            </p:custDataLst>
          </p:nvPr>
        </p:nvGrpSpPr>
        <p:grpSpPr>
          <a:xfrm>
            <a:off x="838200" y="302889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5" name="Freeform 164"/>
            <p:cNvSpPr/>
            <p:nvPr>
              <p:custDataLst>
                <p:tags r:id="rId119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Text Box 11"/>
            <p:cNvSpPr txBox="1"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71" name="Line 25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 flipV="1">
            <a:off x="990600" y="501009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49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2057400" y="379089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4" name="Straight Connector 173"/>
          <p:cNvCxnSpPr/>
          <p:nvPr>
            <p:custDataLst>
              <p:tags r:id="rId115"/>
            </p:custDataLst>
          </p:nvPr>
        </p:nvCxnSpPr>
        <p:spPr>
          <a:xfrm rot="5400000">
            <a:off x="4343400" y="379089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Line 49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4419600" y="3333690"/>
            <a:ext cx="0" cy="1371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V="1">
            <a:off x="2209800" y="4705290"/>
            <a:ext cx="45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5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 flipV="1">
            <a:off x="5486400" y="295269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214" name="Straight Connector 213"/>
          <p:cNvCxnSpPr/>
          <p:nvPr/>
        </p:nvCxnSpPr>
        <p:spPr>
          <a:xfrm flipV="1">
            <a:off x="838200" y="62484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838200" y="62484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flipV="1">
            <a:off x="1752600" y="62484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1752600" y="6629400"/>
            <a:ext cx="1066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flipV="1">
            <a:off x="2819400" y="62484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2819400" y="6248400"/>
            <a:ext cx="1066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V="1">
            <a:off x="3886200" y="62484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>
            <a:off x="3886200" y="6629400"/>
            <a:ext cx="108430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flipV="1">
            <a:off x="4953000" y="62484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4953000" y="6248400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V="1">
            <a:off x="5943600" y="62484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>
            <a:off x="5943600" y="6629400"/>
            <a:ext cx="1021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flipV="1">
            <a:off x="6934200" y="62484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6934200" y="6248400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flipV="1">
            <a:off x="7924800" y="62484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76200" y="6629400"/>
            <a:ext cx="76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7924800" y="66294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V="1">
            <a:off x="8839200" y="62484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8839200" y="624840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27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9" grpId="0" animBg="1"/>
      <p:bldP spid="153" grpId="0"/>
      <p:bldP spid="154" grpId="0" animBg="1"/>
      <p:bldP spid="155" grpId="0"/>
      <p:bldP spid="157" grpId="0" animBg="1"/>
      <p:bldP spid="158" grpId="0" animBg="1"/>
      <p:bldP spid="175" grpId="0"/>
      <p:bldP spid="179" grpId="0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8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: Sample Code (Simple)</a:t>
            </a:r>
          </a:p>
        </p:txBody>
      </p:sp>
      <p:sp>
        <p:nvSpPr>
          <p:cNvPr id="23808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tabLst>
                <a:tab pos="1485900" algn="l"/>
              </a:tabLst>
            </a:pPr>
            <a:r>
              <a:rPr lang="en-US" dirty="0" smtClean="0">
                <a:latin typeface="Consolas" pitchFamily="49" charset="0"/>
              </a:rPr>
              <a:t>add 	r3, r1, r2; 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nand 	r6, r4, r5; 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lw 	r4, 20(r2); 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add 	r5, r2, r5; 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sw 	r7, 12(r3); </a:t>
            </a:r>
            <a:endParaRPr lang="en-US" dirty="0" smtClean="0">
              <a:solidFill>
                <a:schemeClr val="accent2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00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8EHAOAgAQdBKgKyAIBELIZAndanpNOghiyPIloIIYDCEgQRP//A0U1BQM4C2QZIDIJAJCbAwE3wB5FMwkAkIICAdvFHkU4CAD+AwB7hdI0Ek7ApD/TAKQ/CrUDggKD/cOfuO0c+XGJZnjvnnnnd85cc1nTs7YxhjWtcOmOXKsa1WMVwrVcHbHDpHgPAdL1rlyjtrXDhU4xeKnCNcL5VWtGLxNXWo4QS4zapE5zm+Mcbzx575748d76899efPj1vrx69evXv359efPrnfG+M8b48evPffjvjm87udzMo1cTN3m8xxiZ245452zuMwm4mYveLVPRicWnM1Ewxms7yIP+KtL+Kv/r2663q9OThrlrhXLVaxVVU4RjFRhNSVhqqvG5jebZTCJu5u9xmOONsxnNJrNTq6rMJzF8U5vObznM7m7zOc3fOc3EzipxM5jjG7m03M3mZlGIqsREzUxKMVHDEcMcK1UYwqqUmspmZi5uauIqMVPBGKpiIJmazU3m+O+O+M7qdTisYxynpwqgg/a8L2W5mwSlCQiQLiUQmExMicXBdTMSRCZiJTFXUlXNIkmLiSpEoTBCYkRcImYExcTEwVMXAESgExMxJETUxJKUoCpQmCYJgRKYmLgkiRExEwCLiUTV0TEzE54/BMvWITYRlZYmbZhicLWjHGyWtGeJwtcNmzBayxYsObM1y5WjhyA=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sBHAOAgAQdAgoKARCVvrQArqaZTYGk0f7Xp+DMAwhIEET//wNFNQUDOAtkGSAyCQCQmwMBN8AeRTMJAJCCAgHbxR5FOAgA/gMAe4XSNBJOwKQ/0wCkPwpUEofhOOE5T+fJPJgIpFY5HYfgaOBpTicptNwKTSJvNoaqoETYw6HgIWBg4eTp4GAugCE2EY2+XE0yN8q1uycuVrRyyaLXOFk4WtGbhsyYOWLZy0ZA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2053</TotalTime>
  <Words>4741</Words>
  <Application>Microsoft Office PowerPoint</Application>
  <PresentationFormat>On-screen Show (4:3)</PresentationFormat>
  <Paragraphs>2222</Paragraphs>
  <Slides>68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Pipeline Hazards</vt:lpstr>
      <vt:lpstr>Goals for Today</vt:lpstr>
      <vt:lpstr>MIPS Design Principles</vt:lpstr>
      <vt:lpstr>Recall: MIPS instruction formats</vt:lpstr>
      <vt:lpstr>Recall: MIPS Instruction Types</vt:lpstr>
      <vt:lpstr>Recall: MIPS Instruction Types</vt:lpstr>
      <vt:lpstr>Pipelined Processor</vt:lpstr>
      <vt:lpstr>Pipelined Processor</vt:lpstr>
      <vt:lpstr>Example: : Sample Code (Simple)</vt:lpstr>
      <vt:lpstr>Example: Sample Code (Simple)</vt:lpstr>
      <vt:lpstr>Time Graphs</vt:lpstr>
      <vt:lpstr>Time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Takeaway</vt:lpstr>
      <vt:lpstr>Next Goal</vt:lpstr>
      <vt:lpstr>Data Hazards</vt:lpstr>
      <vt:lpstr>Data Hazards: Broken Example</vt:lpstr>
      <vt:lpstr>Data Hazards</vt:lpstr>
      <vt:lpstr>PowerPoint Presentation</vt:lpstr>
      <vt:lpstr>Data Hazards</vt:lpstr>
      <vt:lpstr>Detecting Data Hazards</vt:lpstr>
      <vt:lpstr>Takeaway</vt:lpstr>
      <vt:lpstr>Next Goal</vt:lpstr>
      <vt:lpstr>Resolving Data Hazards</vt:lpstr>
      <vt:lpstr>Resolving Data Hazards</vt:lpstr>
      <vt:lpstr>Stalling</vt:lpstr>
      <vt:lpstr>Detecting Data Hazards</vt:lpstr>
      <vt:lpstr>Stalling</vt:lpstr>
      <vt:lpstr>Stalling</vt:lpstr>
      <vt:lpstr>Stalling</vt:lpstr>
      <vt:lpstr>Stalling</vt:lpstr>
      <vt:lpstr>Stalling</vt:lpstr>
      <vt:lpstr>Stalling</vt:lpstr>
      <vt:lpstr>Takeaway</vt:lpstr>
      <vt:lpstr>Next Goal: Resolving Data Hazards via Forwarding</vt:lpstr>
      <vt:lpstr>Forwarding</vt:lpstr>
      <vt:lpstr>Forwarding Datapath</vt:lpstr>
      <vt:lpstr>Forwarding Datapath</vt:lpstr>
      <vt:lpstr>Forwarding Datapath 1</vt:lpstr>
      <vt:lpstr>Forwarding Datapath</vt:lpstr>
      <vt:lpstr>Forwarding Datapath 1</vt:lpstr>
      <vt:lpstr>Forwarding Datapath 2</vt:lpstr>
      <vt:lpstr>Forwarding Datapath</vt:lpstr>
      <vt:lpstr>Forwarding Datapath 2</vt:lpstr>
      <vt:lpstr>Register File Bypass</vt:lpstr>
      <vt:lpstr>Forwarding Datapath</vt:lpstr>
      <vt:lpstr>Register File Bypass</vt:lpstr>
      <vt:lpstr>Forwarding Example</vt:lpstr>
      <vt:lpstr>Forwarding Example 2</vt:lpstr>
      <vt:lpstr>Forwarding Datapath</vt:lpstr>
      <vt:lpstr>Takeaway</vt:lpstr>
      <vt:lpstr>Administrivia</vt:lpstr>
      <vt:lpstr>Administrivia</vt:lpstr>
      <vt:lpstr>Administrivia</vt:lpstr>
      <vt:lpstr>Collaboration, Late, Re-grading Policies</vt:lpstr>
      <vt:lpstr>Quiz</vt:lpstr>
      <vt:lpstr>Quiz</vt:lpstr>
      <vt:lpstr>Data Hazard Recap</vt:lpstr>
    </vt:vector>
  </TitlesOfParts>
  <Company>Cornell University Computing and Information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81</cp:revision>
  <cp:lastPrinted>2013-02-20T02:04:44Z</cp:lastPrinted>
  <dcterms:created xsi:type="dcterms:W3CDTF">2012-11-28T14:27:55Z</dcterms:created>
  <dcterms:modified xsi:type="dcterms:W3CDTF">2013-02-20T02:04:53Z</dcterms:modified>
</cp:coreProperties>
</file>