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6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7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8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9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2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3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14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15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notesSlides/notesSlide16.xml" ContentType="application/vnd.openxmlformats-officedocument.presentationml.notesSlide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notesSlides/notesSlide17.xml" ContentType="application/vnd.openxmlformats-officedocument.presentationml.notesSlide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18.xml" ContentType="application/vnd.openxmlformats-officedocument.presentationml.notesSlide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notesSlides/notesSlide19.xml" ContentType="application/vnd.openxmlformats-officedocument.presentationml.notesSlide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notesSlides/notesSlide23.xml" ContentType="application/vnd.openxmlformats-officedocument.presentationml.notesSlide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notesSlides/notesSlide24.xml" ContentType="application/vnd.openxmlformats-officedocument.presentationml.notesSlide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notesSlides/notesSlide25.xml" ContentType="application/vnd.openxmlformats-officedocument.presentationml.notesSlide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notesSlides/notesSlide26.xml" ContentType="application/vnd.openxmlformats-officedocument.presentationml.notesSlide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notesSlides/notesSlide27.xml" ContentType="application/vnd.openxmlformats-officedocument.presentationml.notesSlide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notesSlides/notesSlide28.xml" ContentType="application/vnd.openxmlformats-officedocument.presentationml.notesSlide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notesSlides/notesSlide29.xml" ContentType="application/vnd.openxmlformats-officedocument.presentationml.notesSlide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notesSlides/notesSlide30.xml" ContentType="application/vnd.openxmlformats-officedocument.presentationml.notesSlide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notesSlides/notesSlide31.xml" ContentType="application/vnd.openxmlformats-officedocument.presentationml.notesSlide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notesSlides/notesSlide32.xml" ContentType="application/vnd.openxmlformats-officedocument.presentationml.notesSlide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notesSlides/notesSlide33.xml" ContentType="application/vnd.openxmlformats-officedocument.presentationml.notesSlide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notesSlides/notesSlide34.xml" ContentType="application/vnd.openxmlformats-officedocument.presentationml.notesSlide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notesSlides/notesSlide35.xml" ContentType="application/vnd.openxmlformats-officedocument.presentationml.notesSlide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notesSlides/notesSlide36.xml" ContentType="application/vnd.openxmlformats-officedocument.presentationml.notesSlide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notesSlides/notesSlide37.xml" ContentType="application/vnd.openxmlformats-officedocument.presentationml.notesSlide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53"/>
  </p:notesMasterIdLst>
  <p:sldIdLst>
    <p:sldId id="317" r:id="rId3"/>
    <p:sldId id="371" r:id="rId4"/>
    <p:sldId id="356" r:id="rId5"/>
    <p:sldId id="260" r:id="rId6"/>
    <p:sldId id="361" r:id="rId7"/>
    <p:sldId id="322" r:id="rId8"/>
    <p:sldId id="374" r:id="rId9"/>
    <p:sldId id="377" r:id="rId10"/>
    <p:sldId id="376" r:id="rId11"/>
    <p:sldId id="378" r:id="rId12"/>
    <p:sldId id="375" r:id="rId13"/>
    <p:sldId id="379" r:id="rId14"/>
    <p:sldId id="380" r:id="rId15"/>
    <p:sldId id="382" r:id="rId16"/>
    <p:sldId id="362" r:id="rId17"/>
    <p:sldId id="363" r:id="rId18"/>
    <p:sldId id="268" r:id="rId19"/>
    <p:sldId id="269" r:id="rId20"/>
    <p:sldId id="391" r:id="rId21"/>
    <p:sldId id="390" r:id="rId22"/>
    <p:sldId id="294" r:id="rId23"/>
    <p:sldId id="384" r:id="rId24"/>
    <p:sldId id="372" r:id="rId25"/>
    <p:sldId id="373" r:id="rId26"/>
    <p:sldId id="383" r:id="rId27"/>
    <p:sldId id="325" r:id="rId28"/>
    <p:sldId id="365" r:id="rId29"/>
    <p:sldId id="315" r:id="rId30"/>
    <p:sldId id="326" r:id="rId31"/>
    <p:sldId id="327" r:id="rId32"/>
    <p:sldId id="366" r:id="rId33"/>
    <p:sldId id="298" r:id="rId34"/>
    <p:sldId id="299" r:id="rId35"/>
    <p:sldId id="389" r:id="rId36"/>
    <p:sldId id="388" r:id="rId37"/>
    <p:sldId id="301" r:id="rId38"/>
    <p:sldId id="302" r:id="rId39"/>
    <p:sldId id="314" r:id="rId40"/>
    <p:sldId id="303" r:id="rId41"/>
    <p:sldId id="304" r:id="rId42"/>
    <p:sldId id="305" r:id="rId43"/>
    <p:sldId id="306" r:id="rId44"/>
    <p:sldId id="307" r:id="rId45"/>
    <p:sldId id="308" r:id="rId46"/>
    <p:sldId id="385" r:id="rId47"/>
    <p:sldId id="386" r:id="rId48"/>
    <p:sldId id="309" r:id="rId49"/>
    <p:sldId id="310" r:id="rId50"/>
    <p:sldId id="311" r:id="rId51"/>
    <p:sldId id="272" r:id="rId52"/>
  </p:sldIdLst>
  <p:sldSz cx="9144000" cy="6858000" type="screen4x3"/>
  <p:notesSz cx="6985000" cy="92837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99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93" autoAdjust="0"/>
  </p:normalViewPr>
  <p:slideViewPr>
    <p:cSldViewPr>
      <p:cViewPr>
        <p:scale>
          <a:sx n="57" d="100"/>
          <a:sy n="57" d="100"/>
        </p:scale>
        <p:origin x="-115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44D4AFDA-452D-4BF7-97F1-0C23EA95F74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6E5BE562-429C-4B64-8B1D-A17CEEECF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5" y="4410066"/>
            <a:ext cx="5587394" cy="4176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9" tIns="46474" rIns="92949" bIns="4647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71035" y="698499"/>
            <a:ext cx="4641348" cy="347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360" tIns="45681" rIns="91360" bIns="45681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1756" y="4410076"/>
            <a:ext cx="5119904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1909" tIns="45955" rIns="91909" bIns="4595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909" tIns="45955" rIns="91909" bIns="45955"/>
          <a:lstStyle/>
          <a:p>
            <a:r>
              <a:rPr lang="en-US" dirty="0" smtClean="0"/>
              <a:t>How are we going to stably store state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0" tIns="46475" rIns="92950" bIns="464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0" tIns="46475" rIns="92950" bIns="464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r>
              <a:rPr lang="en-US" dirty="0"/>
              <a:t>How 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22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Copyright Hakim Weatherspoon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543B-7C7B-4679-868C-F8F796DB9029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881-0A5C-4F4E-B910-785CD5C7BA6F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118E-D62D-4452-AFA7-D0CC1A61B0FE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4B37-0297-48A7-8500-02D715E1DCDB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2F982BF-DCB9-A24B-9D0D-92C32D20EB73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90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9707AD9-B97A-4C94-AF12-18D3A4A9C39C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2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12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7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75FA-63F7-40A9-B04F-E390D893E6FB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7462-B9D4-4043-9052-BB4A6B809D6C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8751-31F5-4EF7-9B90-DBFFB897058B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A922-ED91-40B9-8AB8-E24DB725DEB6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6CB3-99AC-40CF-B2F6-25C2009EDC18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7394-EB38-4823-BA5C-36856B34317D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100-8B7B-4E6E-BF63-BB2BEA6053AF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4D5931-BD96-4373-A7E4-BB07CF5398E5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1000" y="609600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51"/>
            <a:ext cx="7772400" cy="49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685800"/>
            <a:ext cx="82835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slideLayout" Target="../slideLayouts/slideLayout15.xml"/><Relationship Id="rId3" Type="http://schemas.openxmlformats.org/officeDocument/2006/relationships/tags" Target="../tags/tag263.xml"/><Relationship Id="rId21" Type="http://schemas.openxmlformats.org/officeDocument/2006/relationships/tags" Target="../tags/tag281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image" Target="../media/image7.emf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288.xml"/><Relationship Id="rId21" Type="http://schemas.openxmlformats.org/officeDocument/2006/relationships/tags" Target="../tags/tag306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slideLayout" Target="../slideLayouts/slideLayout15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tags" Target="../tags/tag309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tags" Target="../tags/tag335.xml"/><Relationship Id="rId3" Type="http://schemas.openxmlformats.org/officeDocument/2006/relationships/tags" Target="../tags/tag312.xml"/><Relationship Id="rId21" Type="http://schemas.openxmlformats.org/officeDocument/2006/relationships/tags" Target="../tags/tag330.xml"/><Relationship Id="rId34" Type="http://schemas.openxmlformats.org/officeDocument/2006/relationships/tags" Target="../tags/tag343.xml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tags" Target="../tags/tag342.xml"/><Relationship Id="rId38" Type="http://schemas.openxmlformats.org/officeDocument/2006/relationships/image" Target="../media/image8.emf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tags" Target="../tags/tag329.xml"/><Relationship Id="rId29" Type="http://schemas.openxmlformats.org/officeDocument/2006/relationships/tags" Target="../tags/tag338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tags" Target="../tags/tag333.xml"/><Relationship Id="rId32" Type="http://schemas.openxmlformats.org/officeDocument/2006/relationships/tags" Target="../tags/tag341.xml"/><Relationship Id="rId37" Type="http://schemas.openxmlformats.org/officeDocument/2006/relationships/notesSlide" Target="../notesSlides/notesSlide10.xml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slideLayout" Target="../slideLayouts/slideLayout15.xml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tags" Target="../tags/tag340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30" Type="http://schemas.openxmlformats.org/officeDocument/2006/relationships/tags" Target="../tags/tag339.xml"/><Relationship Id="rId35" Type="http://schemas.openxmlformats.org/officeDocument/2006/relationships/tags" Target="../tags/tag3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2" Type="http://schemas.openxmlformats.org/officeDocument/2006/relationships/tags" Target="../tags/tag346.xml"/><Relationship Id="rId16" Type="http://schemas.openxmlformats.org/officeDocument/2006/relationships/notesSlide" Target="../notesSlides/notesSlide12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5" Type="http://schemas.openxmlformats.org/officeDocument/2006/relationships/tags" Target="../tags/tag349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354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tags" Target="../tags/tag384.xml"/><Relationship Id="rId39" Type="http://schemas.openxmlformats.org/officeDocument/2006/relationships/tags" Target="../tags/tag397.xml"/><Relationship Id="rId3" Type="http://schemas.openxmlformats.org/officeDocument/2006/relationships/tags" Target="../tags/tag361.xml"/><Relationship Id="rId21" Type="http://schemas.openxmlformats.org/officeDocument/2006/relationships/tags" Target="../tags/tag379.xml"/><Relationship Id="rId34" Type="http://schemas.openxmlformats.org/officeDocument/2006/relationships/tags" Target="../tags/tag392.xml"/><Relationship Id="rId42" Type="http://schemas.openxmlformats.org/officeDocument/2006/relationships/tags" Target="../tags/tag400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tags" Target="../tags/tag383.xml"/><Relationship Id="rId33" Type="http://schemas.openxmlformats.org/officeDocument/2006/relationships/tags" Target="../tags/tag391.xml"/><Relationship Id="rId38" Type="http://schemas.openxmlformats.org/officeDocument/2006/relationships/tags" Target="../tags/tag396.xml"/><Relationship Id="rId46" Type="http://schemas.openxmlformats.org/officeDocument/2006/relationships/tags" Target="../tags/tag404.xml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tags" Target="../tags/tag378.xml"/><Relationship Id="rId29" Type="http://schemas.openxmlformats.org/officeDocument/2006/relationships/tags" Target="../tags/tag387.xml"/><Relationship Id="rId41" Type="http://schemas.openxmlformats.org/officeDocument/2006/relationships/tags" Target="../tags/tag399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tags" Target="../tags/tag382.xml"/><Relationship Id="rId32" Type="http://schemas.openxmlformats.org/officeDocument/2006/relationships/tags" Target="../tags/tag390.xml"/><Relationship Id="rId37" Type="http://schemas.openxmlformats.org/officeDocument/2006/relationships/tags" Target="../tags/tag395.xml"/><Relationship Id="rId40" Type="http://schemas.openxmlformats.org/officeDocument/2006/relationships/tags" Target="../tags/tag398.xml"/><Relationship Id="rId45" Type="http://schemas.openxmlformats.org/officeDocument/2006/relationships/tags" Target="../tags/tag403.xml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tags" Target="../tags/tag381.xml"/><Relationship Id="rId28" Type="http://schemas.openxmlformats.org/officeDocument/2006/relationships/tags" Target="../tags/tag386.xml"/><Relationship Id="rId36" Type="http://schemas.openxmlformats.org/officeDocument/2006/relationships/tags" Target="../tags/tag394.xml"/><Relationship Id="rId49" Type="http://schemas.openxmlformats.org/officeDocument/2006/relationships/image" Target="../media/image9.emf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31" Type="http://schemas.openxmlformats.org/officeDocument/2006/relationships/tags" Target="../tags/tag389.xml"/><Relationship Id="rId44" Type="http://schemas.openxmlformats.org/officeDocument/2006/relationships/tags" Target="../tags/tag402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tags" Target="../tags/tag380.xml"/><Relationship Id="rId27" Type="http://schemas.openxmlformats.org/officeDocument/2006/relationships/tags" Target="../tags/tag385.xml"/><Relationship Id="rId30" Type="http://schemas.openxmlformats.org/officeDocument/2006/relationships/tags" Target="../tags/tag388.xml"/><Relationship Id="rId35" Type="http://schemas.openxmlformats.org/officeDocument/2006/relationships/tags" Target="../tags/tag393.xml"/><Relationship Id="rId43" Type="http://schemas.openxmlformats.org/officeDocument/2006/relationships/tags" Target="../tags/tag401.xml"/><Relationship Id="rId48" Type="http://schemas.openxmlformats.org/officeDocument/2006/relationships/notesSlide" Target="../notesSlides/notesSlide13.xml"/><Relationship Id="rId8" Type="http://schemas.openxmlformats.org/officeDocument/2006/relationships/tags" Target="../tags/tag36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tags" Target="../tags/tag430.xml"/><Relationship Id="rId39" Type="http://schemas.openxmlformats.org/officeDocument/2006/relationships/tags" Target="../tags/tag443.xml"/><Relationship Id="rId21" Type="http://schemas.openxmlformats.org/officeDocument/2006/relationships/tags" Target="../tags/tag425.xml"/><Relationship Id="rId34" Type="http://schemas.openxmlformats.org/officeDocument/2006/relationships/tags" Target="../tags/tag438.xml"/><Relationship Id="rId42" Type="http://schemas.openxmlformats.org/officeDocument/2006/relationships/tags" Target="../tags/tag446.xml"/><Relationship Id="rId47" Type="http://schemas.openxmlformats.org/officeDocument/2006/relationships/tags" Target="../tags/tag451.xml"/><Relationship Id="rId50" Type="http://schemas.openxmlformats.org/officeDocument/2006/relationships/tags" Target="../tags/tag454.xml"/><Relationship Id="rId55" Type="http://schemas.openxmlformats.org/officeDocument/2006/relationships/tags" Target="../tags/tag459.xml"/><Relationship Id="rId63" Type="http://schemas.openxmlformats.org/officeDocument/2006/relationships/tags" Target="../tags/tag467.xml"/><Relationship Id="rId68" Type="http://schemas.openxmlformats.org/officeDocument/2006/relationships/tags" Target="../tags/tag472.xml"/><Relationship Id="rId76" Type="http://schemas.openxmlformats.org/officeDocument/2006/relationships/tags" Target="../tags/tag480.xml"/><Relationship Id="rId7" Type="http://schemas.openxmlformats.org/officeDocument/2006/relationships/tags" Target="../tags/tag411.xml"/><Relationship Id="rId71" Type="http://schemas.openxmlformats.org/officeDocument/2006/relationships/tags" Target="../tags/tag475.xml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9" Type="http://schemas.openxmlformats.org/officeDocument/2006/relationships/tags" Target="../tags/tag433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32" Type="http://schemas.openxmlformats.org/officeDocument/2006/relationships/tags" Target="../tags/tag436.xml"/><Relationship Id="rId37" Type="http://schemas.openxmlformats.org/officeDocument/2006/relationships/tags" Target="../tags/tag441.xml"/><Relationship Id="rId40" Type="http://schemas.openxmlformats.org/officeDocument/2006/relationships/tags" Target="../tags/tag444.xml"/><Relationship Id="rId45" Type="http://schemas.openxmlformats.org/officeDocument/2006/relationships/tags" Target="../tags/tag449.xml"/><Relationship Id="rId53" Type="http://schemas.openxmlformats.org/officeDocument/2006/relationships/tags" Target="../tags/tag457.xml"/><Relationship Id="rId58" Type="http://schemas.openxmlformats.org/officeDocument/2006/relationships/tags" Target="../tags/tag462.xml"/><Relationship Id="rId66" Type="http://schemas.openxmlformats.org/officeDocument/2006/relationships/tags" Target="../tags/tag470.xml"/><Relationship Id="rId74" Type="http://schemas.openxmlformats.org/officeDocument/2006/relationships/tags" Target="../tags/tag478.xml"/><Relationship Id="rId79" Type="http://schemas.openxmlformats.org/officeDocument/2006/relationships/notesSlide" Target="../notesSlides/notesSlide14.xml"/><Relationship Id="rId5" Type="http://schemas.openxmlformats.org/officeDocument/2006/relationships/tags" Target="../tags/tag409.xml"/><Relationship Id="rId61" Type="http://schemas.openxmlformats.org/officeDocument/2006/relationships/tags" Target="../tags/tag465.xml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31" Type="http://schemas.openxmlformats.org/officeDocument/2006/relationships/tags" Target="../tags/tag435.xml"/><Relationship Id="rId44" Type="http://schemas.openxmlformats.org/officeDocument/2006/relationships/tags" Target="../tags/tag448.xml"/><Relationship Id="rId52" Type="http://schemas.openxmlformats.org/officeDocument/2006/relationships/tags" Target="../tags/tag456.xml"/><Relationship Id="rId60" Type="http://schemas.openxmlformats.org/officeDocument/2006/relationships/tags" Target="../tags/tag464.xml"/><Relationship Id="rId65" Type="http://schemas.openxmlformats.org/officeDocument/2006/relationships/tags" Target="../tags/tag469.xml"/><Relationship Id="rId73" Type="http://schemas.openxmlformats.org/officeDocument/2006/relationships/tags" Target="../tags/tag477.xml"/><Relationship Id="rId78" Type="http://schemas.openxmlformats.org/officeDocument/2006/relationships/slideLayout" Target="../slideLayouts/slideLayout7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tags" Target="../tags/tag431.xml"/><Relationship Id="rId30" Type="http://schemas.openxmlformats.org/officeDocument/2006/relationships/tags" Target="../tags/tag434.xml"/><Relationship Id="rId35" Type="http://schemas.openxmlformats.org/officeDocument/2006/relationships/tags" Target="../tags/tag439.xml"/><Relationship Id="rId43" Type="http://schemas.openxmlformats.org/officeDocument/2006/relationships/tags" Target="../tags/tag447.xml"/><Relationship Id="rId48" Type="http://schemas.openxmlformats.org/officeDocument/2006/relationships/tags" Target="../tags/tag452.xml"/><Relationship Id="rId56" Type="http://schemas.openxmlformats.org/officeDocument/2006/relationships/tags" Target="../tags/tag460.xml"/><Relationship Id="rId64" Type="http://schemas.openxmlformats.org/officeDocument/2006/relationships/tags" Target="../tags/tag468.xml"/><Relationship Id="rId69" Type="http://schemas.openxmlformats.org/officeDocument/2006/relationships/tags" Target="../tags/tag473.xml"/><Relationship Id="rId77" Type="http://schemas.openxmlformats.org/officeDocument/2006/relationships/tags" Target="../tags/tag481.xml"/><Relationship Id="rId8" Type="http://schemas.openxmlformats.org/officeDocument/2006/relationships/tags" Target="../tags/tag412.xml"/><Relationship Id="rId51" Type="http://schemas.openxmlformats.org/officeDocument/2006/relationships/tags" Target="../tags/tag455.xml"/><Relationship Id="rId72" Type="http://schemas.openxmlformats.org/officeDocument/2006/relationships/tags" Target="../tags/tag476.xml"/><Relationship Id="rId80" Type="http://schemas.openxmlformats.org/officeDocument/2006/relationships/image" Target="../media/image10.emf"/><Relationship Id="rId3" Type="http://schemas.openxmlformats.org/officeDocument/2006/relationships/tags" Target="../tags/tag407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33" Type="http://schemas.openxmlformats.org/officeDocument/2006/relationships/tags" Target="../tags/tag437.xml"/><Relationship Id="rId38" Type="http://schemas.openxmlformats.org/officeDocument/2006/relationships/tags" Target="../tags/tag442.xml"/><Relationship Id="rId46" Type="http://schemas.openxmlformats.org/officeDocument/2006/relationships/tags" Target="../tags/tag450.xml"/><Relationship Id="rId59" Type="http://schemas.openxmlformats.org/officeDocument/2006/relationships/tags" Target="../tags/tag463.xml"/><Relationship Id="rId67" Type="http://schemas.openxmlformats.org/officeDocument/2006/relationships/tags" Target="../tags/tag471.xml"/><Relationship Id="rId20" Type="http://schemas.openxmlformats.org/officeDocument/2006/relationships/tags" Target="../tags/tag424.xml"/><Relationship Id="rId41" Type="http://schemas.openxmlformats.org/officeDocument/2006/relationships/tags" Target="../tags/tag445.xml"/><Relationship Id="rId54" Type="http://schemas.openxmlformats.org/officeDocument/2006/relationships/tags" Target="../tags/tag458.xml"/><Relationship Id="rId62" Type="http://schemas.openxmlformats.org/officeDocument/2006/relationships/tags" Target="../tags/tag466.xml"/><Relationship Id="rId70" Type="http://schemas.openxmlformats.org/officeDocument/2006/relationships/tags" Target="../tags/tag474.xml"/><Relationship Id="rId75" Type="http://schemas.openxmlformats.org/officeDocument/2006/relationships/tags" Target="../tags/tag479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28" Type="http://schemas.openxmlformats.org/officeDocument/2006/relationships/tags" Target="../tags/tag432.xml"/><Relationship Id="rId36" Type="http://schemas.openxmlformats.org/officeDocument/2006/relationships/tags" Target="../tags/tag440.xml"/><Relationship Id="rId49" Type="http://schemas.openxmlformats.org/officeDocument/2006/relationships/tags" Target="../tags/tag453.xml"/><Relationship Id="rId57" Type="http://schemas.openxmlformats.org/officeDocument/2006/relationships/tags" Target="../tags/tag46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507.xml"/><Relationship Id="rId21" Type="http://schemas.openxmlformats.org/officeDocument/2006/relationships/tags" Target="../tags/tag502.xml"/><Relationship Id="rId42" Type="http://schemas.openxmlformats.org/officeDocument/2006/relationships/tags" Target="../tags/tag523.xml"/><Relationship Id="rId47" Type="http://schemas.openxmlformats.org/officeDocument/2006/relationships/tags" Target="../tags/tag528.xml"/><Relationship Id="rId63" Type="http://schemas.openxmlformats.org/officeDocument/2006/relationships/tags" Target="../tags/tag544.xml"/><Relationship Id="rId68" Type="http://schemas.openxmlformats.org/officeDocument/2006/relationships/tags" Target="../tags/tag549.xml"/><Relationship Id="rId84" Type="http://schemas.openxmlformats.org/officeDocument/2006/relationships/tags" Target="../tags/tag565.xml"/><Relationship Id="rId89" Type="http://schemas.openxmlformats.org/officeDocument/2006/relationships/tags" Target="../tags/tag570.xml"/><Relationship Id="rId7" Type="http://schemas.openxmlformats.org/officeDocument/2006/relationships/tags" Target="../tags/tag488.xml"/><Relationship Id="rId71" Type="http://schemas.openxmlformats.org/officeDocument/2006/relationships/tags" Target="../tags/tag552.xml"/><Relationship Id="rId92" Type="http://schemas.openxmlformats.org/officeDocument/2006/relationships/tags" Target="../tags/tag573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9" Type="http://schemas.openxmlformats.org/officeDocument/2006/relationships/tags" Target="../tags/tag510.xml"/><Relationship Id="rId11" Type="http://schemas.openxmlformats.org/officeDocument/2006/relationships/tags" Target="../tags/tag492.xml"/><Relationship Id="rId24" Type="http://schemas.openxmlformats.org/officeDocument/2006/relationships/tags" Target="../tags/tag505.xml"/><Relationship Id="rId32" Type="http://schemas.openxmlformats.org/officeDocument/2006/relationships/tags" Target="../tags/tag513.xml"/><Relationship Id="rId37" Type="http://schemas.openxmlformats.org/officeDocument/2006/relationships/tags" Target="../tags/tag518.xml"/><Relationship Id="rId40" Type="http://schemas.openxmlformats.org/officeDocument/2006/relationships/tags" Target="../tags/tag521.xml"/><Relationship Id="rId45" Type="http://schemas.openxmlformats.org/officeDocument/2006/relationships/tags" Target="../tags/tag526.xml"/><Relationship Id="rId53" Type="http://schemas.openxmlformats.org/officeDocument/2006/relationships/tags" Target="../tags/tag534.xml"/><Relationship Id="rId58" Type="http://schemas.openxmlformats.org/officeDocument/2006/relationships/tags" Target="../tags/tag539.xml"/><Relationship Id="rId66" Type="http://schemas.openxmlformats.org/officeDocument/2006/relationships/tags" Target="../tags/tag547.xml"/><Relationship Id="rId74" Type="http://schemas.openxmlformats.org/officeDocument/2006/relationships/tags" Target="../tags/tag555.xml"/><Relationship Id="rId79" Type="http://schemas.openxmlformats.org/officeDocument/2006/relationships/tags" Target="../tags/tag560.xml"/><Relationship Id="rId87" Type="http://schemas.openxmlformats.org/officeDocument/2006/relationships/tags" Target="../tags/tag568.xml"/><Relationship Id="rId102" Type="http://schemas.openxmlformats.org/officeDocument/2006/relationships/slideLayout" Target="../slideLayouts/slideLayout3.xml"/><Relationship Id="rId5" Type="http://schemas.openxmlformats.org/officeDocument/2006/relationships/tags" Target="../tags/tag486.xml"/><Relationship Id="rId61" Type="http://schemas.openxmlformats.org/officeDocument/2006/relationships/tags" Target="../tags/tag542.xml"/><Relationship Id="rId82" Type="http://schemas.openxmlformats.org/officeDocument/2006/relationships/tags" Target="../tags/tag563.xml"/><Relationship Id="rId90" Type="http://schemas.openxmlformats.org/officeDocument/2006/relationships/tags" Target="../tags/tag571.xml"/><Relationship Id="rId95" Type="http://schemas.openxmlformats.org/officeDocument/2006/relationships/tags" Target="../tags/tag576.xml"/><Relationship Id="rId19" Type="http://schemas.openxmlformats.org/officeDocument/2006/relationships/tags" Target="../tags/tag500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tags" Target="../tags/tag516.xml"/><Relationship Id="rId43" Type="http://schemas.openxmlformats.org/officeDocument/2006/relationships/tags" Target="../tags/tag524.xml"/><Relationship Id="rId48" Type="http://schemas.openxmlformats.org/officeDocument/2006/relationships/tags" Target="../tags/tag529.xml"/><Relationship Id="rId56" Type="http://schemas.openxmlformats.org/officeDocument/2006/relationships/tags" Target="../tags/tag537.xml"/><Relationship Id="rId64" Type="http://schemas.openxmlformats.org/officeDocument/2006/relationships/tags" Target="../tags/tag545.xml"/><Relationship Id="rId69" Type="http://schemas.openxmlformats.org/officeDocument/2006/relationships/tags" Target="../tags/tag550.xml"/><Relationship Id="rId77" Type="http://schemas.openxmlformats.org/officeDocument/2006/relationships/tags" Target="../tags/tag558.xml"/><Relationship Id="rId100" Type="http://schemas.openxmlformats.org/officeDocument/2006/relationships/tags" Target="../tags/tag581.xml"/><Relationship Id="rId8" Type="http://schemas.openxmlformats.org/officeDocument/2006/relationships/tags" Target="../tags/tag489.xml"/><Relationship Id="rId51" Type="http://schemas.openxmlformats.org/officeDocument/2006/relationships/tags" Target="../tags/tag532.xml"/><Relationship Id="rId72" Type="http://schemas.openxmlformats.org/officeDocument/2006/relationships/tags" Target="../tags/tag553.xml"/><Relationship Id="rId80" Type="http://schemas.openxmlformats.org/officeDocument/2006/relationships/tags" Target="../tags/tag561.xml"/><Relationship Id="rId85" Type="http://schemas.openxmlformats.org/officeDocument/2006/relationships/tags" Target="../tags/tag566.xml"/><Relationship Id="rId93" Type="http://schemas.openxmlformats.org/officeDocument/2006/relationships/tags" Target="../tags/tag574.xml"/><Relationship Id="rId98" Type="http://schemas.openxmlformats.org/officeDocument/2006/relationships/tags" Target="../tags/tag579.xml"/><Relationship Id="rId3" Type="http://schemas.openxmlformats.org/officeDocument/2006/relationships/tags" Target="../tags/tag484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38" Type="http://schemas.openxmlformats.org/officeDocument/2006/relationships/tags" Target="../tags/tag519.xml"/><Relationship Id="rId46" Type="http://schemas.openxmlformats.org/officeDocument/2006/relationships/tags" Target="../tags/tag527.xml"/><Relationship Id="rId59" Type="http://schemas.openxmlformats.org/officeDocument/2006/relationships/tags" Target="../tags/tag540.xml"/><Relationship Id="rId67" Type="http://schemas.openxmlformats.org/officeDocument/2006/relationships/tags" Target="../tags/tag548.xml"/><Relationship Id="rId103" Type="http://schemas.openxmlformats.org/officeDocument/2006/relationships/notesSlide" Target="../notesSlides/notesSlide15.xml"/><Relationship Id="rId20" Type="http://schemas.openxmlformats.org/officeDocument/2006/relationships/tags" Target="../tags/tag501.xml"/><Relationship Id="rId41" Type="http://schemas.openxmlformats.org/officeDocument/2006/relationships/tags" Target="../tags/tag522.xml"/><Relationship Id="rId54" Type="http://schemas.openxmlformats.org/officeDocument/2006/relationships/tags" Target="../tags/tag535.xml"/><Relationship Id="rId62" Type="http://schemas.openxmlformats.org/officeDocument/2006/relationships/tags" Target="../tags/tag543.xml"/><Relationship Id="rId70" Type="http://schemas.openxmlformats.org/officeDocument/2006/relationships/tags" Target="../tags/tag551.xml"/><Relationship Id="rId75" Type="http://schemas.openxmlformats.org/officeDocument/2006/relationships/tags" Target="../tags/tag556.xml"/><Relationship Id="rId83" Type="http://schemas.openxmlformats.org/officeDocument/2006/relationships/tags" Target="../tags/tag564.xml"/><Relationship Id="rId88" Type="http://schemas.openxmlformats.org/officeDocument/2006/relationships/tags" Target="../tags/tag569.xml"/><Relationship Id="rId91" Type="http://schemas.openxmlformats.org/officeDocument/2006/relationships/tags" Target="../tags/tag572.xml"/><Relationship Id="rId96" Type="http://schemas.openxmlformats.org/officeDocument/2006/relationships/tags" Target="../tags/tag577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36" Type="http://schemas.openxmlformats.org/officeDocument/2006/relationships/tags" Target="../tags/tag517.xml"/><Relationship Id="rId49" Type="http://schemas.openxmlformats.org/officeDocument/2006/relationships/tags" Target="../tags/tag530.xml"/><Relationship Id="rId57" Type="http://schemas.openxmlformats.org/officeDocument/2006/relationships/tags" Target="../tags/tag538.xml"/><Relationship Id="rId10" Type="http://schemas.openxmlformats.org/officeDocument/2006/relationships/tags" Target="../tags/tag491.xml"/><Relationship Id="rId31" Type="http://schemas.openxmlformats.org/officeDocument/2006/relationships/tags" Target="../tags/tag512.xml"/><Relationship Id="rId44" Type="http://schemas.openxmlformats.org/officeDocument/2006/relationships/tags" Target="../tags/tag525.xml"/><Relationship Id="rId52" Type="http://schemas.openxmlformats.org/officeDocument/2006/relationships/tags" Target="../tags/tag533.xml"/><Relationship Id="rId60" Type="http://schemas.openxmlformats.org/officeDocument/2006/relationships/tags" Target="../tags/tag541.xml"/><Relationship Id="rId65" Type="http://schemas.openxmlformats.org/officeDocument/2006/relationships/tags" Target="../tags/tag546.xml"/><Relationship Id="rId73" Type="http://schemas.openxmlformats.org/officeDocument/2006/relationships/tags" Target="../tags/tag554.xml"/><Relationship Id="rId78" Type="http://schemas.openxmlformats.org/officeDocument/2006/relationships/tags" Target="../tags/tag559.xml"/><Relationship Id="rId81" Type="http://schemas.openxmlformats.org/officeDocument/2006/relationships/tags" Target="../tags/tag562.xml"/><Relationship Id="rId86" Type="http://schemas.openxmlformats.org/officeDocument/2006/relationships/tags" Target="../tags/tag567.xml"/><Relationship Id="rId94" Type="http://schemas.openxmlformats.org/officeDocument/2006/relationships/tags" Target="../tags/tag575.xml"/><Relationship Id="rId99" Type="http://schemas.openxmlformats.org/officeDocument/2006/relationships/tags" Target="../tags/tag580.xml"/><Relationship Id="rId101" Type="http://schemas.openxmlformats.org/officeDocument/2006/relationships/tags" Target="../tags/tag582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39" Type="http://schemas.openxmlformats.org/officeDocument/2006/relationships/tags" Target="../tags/tag520.xml"/><Relationship Id="rId34" Type="http://schemas.openxmlformats.org/officeDocument/2006/relationships/tags" Target="../tags/tag515.xml"/><Relationship Id="rId50" Type="http://schemas.openxmlformats.org/officeDocument/2006/relationships/tags" Target="../tags/tag531.xml"/><Relationship Id="rId55" Type="http://schemas.openxmlformats.org/officeDocument/2006/relationships/tags" Target="../tags/tag536.xml"/><Relationship Id="rId76" Type="http://schemas.openxmlformats.org/officeDocument/2006/relationships/tags" Target="../tags/tag557.xml"/><Relationship Id="rId97" Type="http://schemas.openxmlformats.org/officeDocument/2006/relationships/tags" Target="../tags/tag578.xml"/><Relationship Id="rId10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tags" Target="../tags/tag608.xml"/><Relationship Id="rId39" Type="http://schemas.openxmlformats.org/officeDocument/2006/relationships/tags" Target="../tags/tag621.xml"/><Relationship Id="rId21" Type="http://schemas.openxmlformats.org/officeDocument/2006/relationships/tags" Target="../tags/tag603.xml"/><Relationship Id="rId34" Type="http://schemas.openxmlformats.org/officeDocument/2006/relationships/tags" Target="../tags/tag616.xml"/><Relationship Id="rId42" Type="http://schemas.openxmlformats.org/officeDocument/2006/relationships/tags" Target="../tags/tag624.xml"/><Relationship Id="rId47" Type="http://schemas.openxmlformats.org/officeDocument/2006/relationships/tags" Target="../tags/tag629.xml"/><Relationship Id="rId50" Type="http://schemas.openxmlformats.org/officeDocument/2006/relationships/tags" Target="../tags/tag632.xml"/><Relationship Id="rId55" Type="http://schemas.openxmlformats.org/officeDocument/2006/relationships/tags" Target="../tags/tag637.xml"/><Relationship Id="rId63" Type="http://schemas.openxmlformats.org/officeDocument/2006/relationships/tags" Target="../tags/tag645.xml"/><Relationship Id="rId68" Type="http://schemas.openxmlformats.org/officeDocument/2006/relationships/slideLayout" Target="../slideLayouts/slideLayout3.xml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9" Type="http://schemas.openxmlformats.org/officeDocument/2006/relationships/tags" Target="../tags/tag611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tags" Target="../tags/tag614.xml"/><Relationship Id="rId37" Type="http://schemas.openxmlformats.org/officeDocument/2006/relationships/tags" Target="../tags/tag619.xml"/><Relationship Id="rId40" Type="http://schemas.openxmlformats.org/officeDocument/2006/relationships/tags" Target="../tags/tag622.xml"/><Relationship Id="rId45" Type="http://schemas.openxmlformats.org/officeDocument/2006/relationships/tags" Target="../tags/tag627.xml"/><Relationship Id="rId53" Type="http://schemas.openxmlformats.org/officeDocument/2006/relationships/tags" Target="../tags/tag635.xml"/><Relationship Id="rId58" Type="http://schemas.openxmlformats.org/officeDocument/2006/relationships/tags" Target="../tags/tag640.xml"/><Relationship Id="rId66" Type="http://schemas.openxmlformats.org/officeDocument/2006/relationships/tags" Target="../tags/tag648.xml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tags" Target="../tags/tag610.xml"/><Relationship Id="rId36" Type="http://schemas.openxmlformats.org/officeDocument/2006/relationships/tags" Target="../tags/tag618.xml"/><Relationship Id="rId49" Type="http://schemas.openxmlformats.org/officeDocument/2006/relationships/tags" Target="../tags/tag631.xml"/><Relationship Id="rId57" Type="http://schemas.openxmlformats.org/officeDocument/2006/relationships/tags" Target="../tags/tag639.xml"/><Relationship Id="rId61" Type="http://schemas.openxmlformats.org/officeDocument/2006/relationships/tags" Target="../tags/tag643.xml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tags" Target="../tags/tag613.xml"/><Relationship Id="rId44" Type="http://schemas.openxmlformats.org/officeDocument/2006/relationships/tags" Target="../tags/tag626.xml"/><Relationship Id="rId52" Type="http://schemas.openxmlformats.org/officeDocument/2006/relationships/tags" Target="../tags/tag634.xml"/><Relationship Id="rId60" Type="http://schemas.openxmlformats.org/officeDocument/2006/relationships/tags" Target="../tags/tag642.xml"/><Relationship Id="rId65" Type="http://schemas.openxmlformats.org/officeDocument/2006/relationships/tags" Target="../tags/tag647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tags" Target="../tags/tag609.xml"/><Relationship Id="rId30" Type="http://schemas.openxmlformats.org/officeDocument/2006/relationships/tags" Target="../tags/tag612.xml"/><Relationship Id="rId35" Type="http://schemas.openxmlformats.org/officeDocument/2006/relationships/tags" Target="../tags/tag617.xml"/><Relationship Id="rId43" Type="http://schemas.openxmlformats.org/officeDocument/2006/relationships/tags" Target="../tags/tag625.xml"/><Relationship Id="rId48" Type="http://schemas.openxmlformats.org/officeDocument/2006/relationships/tags" Target="../tags/tag630.xml"/><Relationship Id="rId56" Type="http://schemas.openxmlformats.org/officeDocument/2006/relationships/tags" Target="../tags/tag638.xml"/><Relationship Id="rId64" Type="http://schemas.openxmlformats.org/officeDocument/2006/relationships/tags" Target="../tags/tag646.xml"/><Relationship Id="rId69" Type="http://schemas.openxmlformats.org/officeDocument/2006/relationships/notesSlide" Target="../notesSlides/notesSlide16.xml"/><Relationship Id="rId8" Type="http://schemas.openxmlformats.org/officeDocument/2006/relationships/tags" Target="../tags/tag590.xml"/><Relationship Id="rId51" Type="http://schemas.openxmlformats.org/officeDocument/2006/relationships/tags" Target="../tags/tag633.xml"/><Relationship Id="rId3" Type="http://schemas.openxmlformats.org/officeDocument/2006/relationships/tags" Target="../tags/tag585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tags" Target="../tags/tag615.xml"/><Relationship Id="rId38" Type="http://schemas.openxmlformats.org/officeDocument/2006/relationships/tags" Target="../tags/tag620.xml"/><Relationship Id="rId46" Type="http://schemas.openxmlformats.org/officeDocument/2006/relationships/tags" Target="../tags/tag628.xml"/><Relationship Id="rId59" Type="http://schemas.openxmlformats.org/officeDocument/2006/relationships/tags" Target="../tags/tag641.xml"/><Relationship Id="rId67" Type="http://schemas.openxmlformats.org/officeDocument/2006/relationships/tags" Target="../tags/tag649.xml"/><Relationship Id="rId20" Type="http://schemas.openxmlformats.org/officeDocument/2006/relationships/tags" Target="../tags/tag602.xml"/><Relationship Id="rId41" Type="http://schemas.openxmlformats.org/officeDocument/2006/relationships/tags" Target="../tags/tag623.xml"/><Relationship Id="rId54" Type="http://schemas.openxmlformats.org/officeDocument/2006/relationships/tags" Target="../tags/tag636.xml"/><Relationship Id="rId62" Type="http://schemas.openxmlformats.org/officeDocument/2006/relationships/tags" Target="../tags/tag64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26" Type="http://schemas.openxmlformats.org/officeDocument/2006/relationships/tags" Target="../tags/tag675.xml"/><Relationship Id="rId3" Type="http://schemas.openxmlformats.org/officeDocument/2006/relationships/tags" Target="../tags/tag652.xml"/><Relationship Id="rId21" Type="http://schemas.openxmlformats.org/officeDocument/2006/relationships/tags" Target="../tags/tag670.xml"/><Relationship Id="rId7" Type="http://schemas.openxmlformats.org/officeDocument/2006/relationships/tags" Target="../tags/tag656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25" Type="http://schemas.openxmlformats.org/officeDocument/2006/relationships/tags" Target="../tags/tag674.xml"/><Relationship Id="rId2" Type="http://schemas.openxmlformats.org/officeDocument/2006/relationships/tags" Target="../tags/tag651.xml"/><Relationship Id="rId16" Type="http://schemas.openxmlformats.org/officeDocument/2006/relationships/tags" Target="../tags/tag665.xml"/><Relationship Id="rId20" Type="http://schemas.openxmlformats.org/officeDocument/2006/relationships/tags" Target="../tags/tag669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1" Type="http://schemas.openxmlformats.org/officeDocument/2006/relationships/tags" Target="../tags/tag660.xml"/><Relationship Id="rId24" Type="http://schemas.openxmlformats.org/officeDocument/2006/relationships/tags" Target="../tags/tag673.xml"/><Relationship Id="rId5" Type="http://schemas.openxmlformats.org/officeDocument/2006/relationships/tags" Target="../tags/tag654.xml"/><Relationship Id="rId15" Type="http://schemas.openxmlformats.org/officeDocument/2006/relationships/tags" Target="../tags/tag664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10" Type="http://schemas.openxmlformats.org/officeDocument/2006/relationships/tags" Target="../tags/tag659.xml"/><Relationship Id="rId19" Type="http://schemas.openxmlformats.org/officeDocument/2006/relationships/tags" Target="../tags/tag668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4" Type="http://schemas.openxmlformats.org/officeDocument/2006/relationships/tags" Target="../tags/tag663.xml"/><Relationship Id="rId22" Type="http://schemas.openxmlformats.org/officeDocument/2006/relationships/tags" Target="../tags/tag671.xml"/><Relationship Id="rId27" Type="http://schemas.openxmlformats.org/officeDocument/2006/relationships/tags" Target="../tags/tag676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42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42" Type="http://schemas.openxmlformats.org/officeDocument/2006/relationships/tags" Target="../tags/tag58.xml"/><Relationship Id="rId47" Type="http://schemas.openxmlformats.org/officeDocument/2006/relationships/tags" Target="../tags/tag63.xml"/><Relationship Id="rId50" Type="http://schemas.openxmlformats.org/officeDocument/2006/relationships/tags" Target="../tags/tag66.xml"/><Relationship Id="rId55" Type="http://schemas.openxmlformats.org/officeDocument/2006/relationships/tags" Target="../tags/tag71.xml"/><Relationship Id="rId63" Type="http://schemas.openxmlformats.org/officeDocument/2006/relationships/tags" Target="../tags/tag79.xml"/><Relationship Id="rId68" Type="http://schemas.openxmlformats.org/officeDocument/2006/relationships/tags" Target="../tags/tag84.xml"/><Relationship Id="rId76" Type="http://schemas.openxmlformats.org/officeDocument/2006/relationships/tags" Target="../tags/tag92.xml"/><Relationship Id="rId84" Type="http://schemas.openxmlformats.org/officeDocument/2006/relationships/tags" Target="../tags/tag100.xml"/><Relationship Id="rId89" Type="http://schemas.openxmlformats.org/officeDocument/2006/relationships/tags" Target="../tags/tag105.xml"/><Relationship Id="rId97" Type="http://schemas.openxmlformats.org/officeDocument/2006/relationships/image" Target="../media/image1.emf"/><Relationship Id="rId7" Type="http://schemas.openxmlformats.org/officeDocument/2006/relationships/tags" Target="../tags/tag23.xml"/><Relationship Id="rId71" Type="http://schemas.openxmlformats.org/officeDocument/2006/relationships/tags" Target="../tags/tag87.xml"/><Relationship Id="rId92" Type="http://schemas.openxmlformats.org/officeDocument/2006/relationships/tags" Target="../tags/tag108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9" Type="http://schemas.openxmlformats.org/officeDocument/2006/relationships/tags" Target="../tags/tag45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tags" Target="../tags/tag53.xml"/><Relationship Id="rId40" Type="http://schemas.openxmlformats.org/officeDocument/2006/relationships/tags" Target="../tags/tag56.xml"/><Relationship Id="rId45" Type="http://schemas.openxmlformats.org/officeDocument/2006/relationships/tags" Target="../tags/tag61.xml"/><Relationship Id="rId53" Type="http://schemas.openxmlformats.org/officeDocument/2006/relationships/tags" Target="../tags/tag69.xml"/><Relationship Id="rId58" Type="http://schemas.openxmlformats.org/officeDocument/2006/relationships/tags" Target="../tags/tag74.xml"/><Relationship Id="rId66" Type="http://schemas.openxmlformats.org/officeDocument/2006/relationships/tags" Target="../tags/tag82.xml"/><Relationship Id="rId74" Type="http://schemas.openxmlformats.org/officeDocument/2006/relationships/tags" Target="../tags/tag90.xml"/><Relationship Id="rId79" Type="http://schemas.openxmlformats.org/officeDocument/2006/relationships/tags" Target="../tags/tag95.xml"/><Relationship Id="rId87" Type="http://schemas.openxmlformats.org/officeDocument/2006/relationships/tags" Target="../tags/tag103.xml"/><Relationship Id="rId5" Type="http://schemas.openxmlformats.org/officeDocument/2006/relationships/tags" Target="../tags/tag21.xml"/><Relationship Id="rId61" Type="http://schemas.openxmlformats.org/officeDocument/2006/relationships/tags" Target="../tags/tag77.xml"/><Relationship Id="rId82" Type="http://schemas.openxmlformats.org/officeDocument/2006/relationships/tags" Target="../tags/tag98.xml"/><Relationship Id="rId90" Type="http://schemas.openxmlformats.org/officeDocument/2006/relationships/tags" Target="../tags/tag106.xml"/><Relationship Id="rId95" Type="http://schemas.openxmlformats.org/officeDocument/2006/relationships/slideLayout" Target="../slideLayouts/slideLayout7.xml"/><Relationship Id="rId19" Type="http://schemas.openxmlformats.org/officeDocument/2006/relationships/tags" Target="../tags/tag3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Relationship Id="rId43" Type="http://schemas.openxmlformats.org/officeDocument/2006/relationships/tags" Target="../tags/tag59.xml"/><Relationship Id="rId48" Type="http://schemas.openxmlformats.org/officeDocument/2006/relationships/tags" Target="../tags/tag64.xml"/><Relationship Id="rId56" Type="http://schemas.openxmlformats.org/officeDocument/2006/relationships/tags" Target="../tags/tag72.xml"/><Relationship Id="rId64" Type="http://schemas.openxmlformats.org/officeDocument/2006/relationships/tags" Target="../tags/tag80.xml"/><Relationship Id="rId69" Type="http://schemas.openxmlformats.org/officeDocument/2006/relationships/tags" Target="../tags/tag85.xml"/><Relationship Id="rId77" Type="http://schemas.openxmlformats.org/officeDocument/2006/relationships/tags" Target="../tags/tag93.xml"/><Relationship Id="rId8" Type="http://schemas.openxmlformats.org/officeDocument/2006/relationships/tags" Target="../tags/tag24.xml"/><Relationship Id="rId51" Type="http://schemas.openxmlformats.org/officeDocument/2006/relationships/tags" Target="../tags/tag67.xml"/><Relationship Id="rId72" Type="http://schemas.openxmlformats.org/officeDocument/2006/relationships/tags" Target="../tags/tag88.xml"/><Relationship Id="rId80" Type="http://schemas.openxmlformats.org/officeDocument/2006/relationships/tags" Target="../tags/tag96.xml"/><Relationship Id="rId85" Type="http://schemas.openxmlformats.org/officeDocument/2006/relationships/tags" Target="../tags/tag101.xml"/><Relationship Id="rId93" Type="http://schemas.openxmlformats.org/officeDocument/2006/relationships/tags" Target="../tags/tag109.xml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tags" Target="../tags/tag54.xml"/><Relationship Id="rId46" Type="http://schemas.openxmlformats.org/officeDocument/2006/relationships/tags" Target="../tags/tag62.xml"/><Relationship Id="rId59" Type="http://schemas.openxmlformats.org/officeDocument/2006/relationships/tags" Target="../tags/tag75.xml"/><Relationship Id="rId67" Type="http://schemas.openxmlformats.org/officeDocument/2006/relationships/tags" Target="../tags/tag83.xml"/><Relationship Id="rId20" Type="http://schemas.openxmlformats.org/officeDocument/2006/relationships/tags" Target="../tags/tag36.xml"/><Relationship Id="rId41" Type="http://schemas.openxmlformats.org/officeDocument/2006/relationships/tags" Target="../tags/tag57.xml"/><Relationship Id="rId54" Type="http://schemas.openxmlformats.org/officeDocument/2006/relationships/tags" Target="../tags/tag70.xml"/><Relationship Id="rId62" Type="http://schemas.openxmlformats.org/officeDocument/2006/relationships/tags" Target="../tags/tag78.xml"/><Relationship Id="rId70" Type="http://schemas.openxmlformats.org/officeDocument/2006/relationships/tags" Target="../tags/tag86.xml"/><Relationship Id="rId75" Type="http://schemas.openxmlformats.org/officeDocument/2006/relationships/tags" Target="../tags/tag91.xml"/><Relationship Id="rId83" Type="http://schemas.openxmlformats.org/officeDocument/2006/relationships/tags" Target="../tags/tag99.xml"/><Relationship Id="rId88" Type="http://schemas.openxmlformats.org/officeDocument/2006/relationships/tags" Target="../tags/tag104.xml"/><Relationship Id="rId91" Type="http://schemas.openxmlformats.org/officeDocument/2006/relationships/tags" Target="../tags/tag107.xml"/><Relationship Id="rId96" Type="http://schemas.openxmlformats.org/officeDocument/2006/relationships/notesSlide" Target="../notesSlides/notesSlide1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49" Type="http://schemas.openxmlformats.org/officeDocument/2006/relationships/tags" Target="../tags/tag65.xml"/><Relationship Id="rId57" Type="http://schemas.openxmlformats.org/officeDocument/2006/relationships/tags" Target="../tags/tag73.xml"/><Relationship Id="rId10" Type="http://schemas.openxmlformats.org/officeDocument/2006/relationships/tags" Target="../tags/tag26.xml"/><Relationship Id="rId31" Type="http://schemas.openxmlformats.org/officeDocument/2006/relationships/tags" Target="../tags/tag47.xml"/><Relationship Id="rId44" Type="http://schemas.openxmlformats.org/officeDocument/2006/relationships/tags" Target="../tags/tag60.xml"/><Relationship Id="rId52" Type="http://schemas.openxmlformats.org/officeDocument/2006/relationships/tags" Target="../tags/tag68.xml"/><Relationship Id="rId60" Type="http://schemas.openxmlformats.org/officeDocument/2006/relationships/tags" Target="../tags/tag76.xml"/><Relationship Id="rId65" Type="http://schemas.openxmlformats.org/officeDocument/2006/relationships/tags" Target="../tags/tag81.xml"/><Relationship Id="rId73" Type="http://schemas.openxmlformats.org/officeDocument/2006/relationships/tags" Target="../tags/tag89.xml"/><Relationship Id="rId78" Type="http://schemas.openxmlformats.org/officeDocument/2006/relationships/tags" Target="../tags/tag94.xml"/><Relationship Id="rId81" Type="http://schemas.openxmlformats.org/officeDocument/2006/relationships/tags" Target="../tags/tag97.xml"/><Relationship Id="rId86" Type="http://schemas.openxmlformats.org/officeDocument/2006/relationships/tags" Target="../tags/tag102.xml"/><Relationship Id="rId94" Type="http://schemas.openxmlformats.org/officeDocument/2006/relationships/tags" Target="../tags/tag110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9" Type="http://schemas.openxmlformats.org/officeDocument/2006/relationships/tags" Target="../tags/tag5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85.xml"/><Relationship Id="rId13" Type="http://schemas.openxmlformats.org/officeDocument/2006/relationships/tags" Target="../tags/tag690.xml"/><Relationship Id="rId18" Type="http://schemas.openxmlformats.org/officeDocument/2006/relationships/tags" Target="../tags/tag695.xml"/><Relationship Id="rId26" Type="http://schemas.openxmlformats.org/officeDocument/2006/relationships/tags" Target="../tags/tag703.xml"/><Relationship Id="rId39" Type="http://schemas.openxmlformats.org/officeDocument/2006/relationships/tags" Target="../tags/tag716.xml"/><Relationship Id="rId3" Type="http://schemas.openxmlformats.org/officeDocument/2006/relationships/tags" Target="../tags/tag680.xml"/><Relationship Id="rId21" Type="http://schemas.openxmlformats.org/officeDocument/2006/relationships/tags" Target="../tags/tag698.xml"/><Relationship Id="rId34" Type="http://schemas.openxmlformats.org/officeDocument/2006/relationships/tags" Target="../tags/tag711.xml"/><Relationship Id="rId42" Type="http://schemas.openxmlformats.org/officeDocument/2006/relationships/tags" Target="../tags/tag719.xml"/><Relationship Id="rId7" Type="http://schemas.openxmlformats.org/officeDocument/2006/relationships/tags" Target="../tags/tag684.xml"/><Relationship Id="rId12" Type="http://schemas.openxmlformats.org/officeDocument/2006/relationships/tags" Target="../tags/tag689.xml"/><Relationship Id="rId17" Type="http://schemas.openxmlformats.org/officeDocument/2006/relationships/tags" Target="../tags/tag694.xml"/><Relationship Id="rId25" Type="http://schemas.openxmlformats.org/officeDocument/2006/relationships/tags" Target="../tags/tag702.xml"/><Relationship Id="rId33" Type="http://schemas.openxmlformats.org/officeDocument/2006/relationships/tags" Target="../tags/tag710.xml"/><Relationship Id="rId38" Type="http://schemas.openxmlformats.org/officeDocument/2006/relationships/tags" Target="../tags/tag715.xml"/><Relationship Id="rId46" Type="http://schemas.openxmlformats.org/officeDocument/2006/relationships/notesSlide" Target="../notesSlides/notesSlide17.xml"/><Relationship Id="rId2" Type="http://schemas.openxmlformats.org/officeDocument/2006/relationships/tags" Target="../tags/tag679.xml"/><Relationship Id="rId16" Type="http://schemas.openxmlformats.org/officeDocument/2006/relationships/tags" Target="../tags/tag693.xml"/><Relationship Id="rId20" Type="http://schemas.openxmlformats.org/officeDocument/2006/relationships/tags" Target="../tags/tag697.xml"/><Relationship Id="rId29" Type="http://schemas.openxmlformats.org/officeDocument/2006/relationships/tags" Target="../tags/tag706.xml"/><Relationship Id="rId41" Type="http://schemas.openxmlformats.org/officeDocument/2006/relationships/tags" Target="../tags/tag718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11" Type="http://schemas.openxmlformats.org/officeDocument/2006/relationships/tags" Target="../tags/tag688.xml"/><Relationship Id="rId24" Type="http://schemas.openxmlformats.org/officeDocument/2006/relationships/tags" Target="../tags/tag701.xml"/><Relationship Id="rId32" Type="http://schemas.openxmlformats.org/officeDocument/2006/relationships/tags" Target="../tags/tag709.xml"/><Relationship Id="rId37" Type="http://schemas.openxmlformats.org/officeDocument/2006/relationships/tags" Target="../tags/tag714.xml"/><Relationship Id="rId40" Type="http://schemas.openxmlformats.org/officeDocument/2006/relationships/tags" Target="../tags/tag717.xml"/><Relationship Id="rId45" Type="http://schemas.openxmlformats.org/officeDocument/2006/relationships/slideLayout" Target="../slideLayouts/slideLayout3.xml"/><Relationship Id="rId5" Type="http://schemas.openxmlformats.org/officeDocument/2006/relationships/tags" Target="../tags/tag682.xml"/><Relationship Id="rId15" Type="http://schemas.openxmlformats.org/officeDocument/2006/relationships/tags" Target="../tags/tag692.xml"/><Relationship Id="rId23" Type="http://schemas.openxmlformats.org/officeDocument/2006/relationships/tags" Target="../tags/tag700.xml"/><Relationship Id="rId28" Type="http://schemas.openxmlformats.org/officeDocument/2006/relationships/tags" Target="../tags/tag705.xml"/><Relationship Id="rId36" Type="http://schemas.openxmlformats.org/officeDocument/2006/relationships/tags" Target="../tags/tag713.xml"/><Relationship Id="rId10" Type="http://schemas.openxmlformats.org/officeDocument/2006/relationships/tags" Target="../tags/tag687.xml"/><Relationship Id="rId19" Type="http://schemas.openxmlformats.org/officeDocument/2006/relationships/tags" Target="../tags/tag696.xml"/><Relationship Id="rId31" Type="http://schemas.openxmlformats.org/officeDocument/2006/relationships/tags" Target="../tags/tag708.xml"/><Relationship Id="rId44" Type="http://schemas.openxmlformats.org/officeDocument/2006/relationships/tags" Target="../tags/tag721.xml"/><Relationship Id="rId4" Type="http://schemas.openxmlformats.org/officeDocument/2006/relationships/tags" Target="../tags/tag681.xml"/><Relationship Id="rId9" Type="http://schemas.openxmlformats.org/officeDocument/2006/relationships/tags" Target="../tags/tag686.xml"/><Relationship Id="rId14" Type="http://schemas.openxmlformats.org/officeDocument/2006/relationships/tags" Target="../tags/tag691.xml"/><Relationship Id="rId22" Type="http://schemas.openxmlformats.org/officeDocument/2006/relationships/tags" Target="../tags/tag699.xml"/><Relationship Id="rId27" Type="http://schemas.openxmlformats.org/officeDocument/2006/relationships/tags" Target="../tags/tag704.xml"/><Relationship Id="rId30" Type="http://schemas.openxmlformats.org/officeDocument/2006/relationships/tags" Target="../tags/tag707.xml"/><Relationship Id="rId35" Type="http://schemas.openxmlformats.org/officeDocument/2006/relationships/tags" Target="../tags/tag712.xml"/><Relationship Id="rId43" Type="http://schemas.openxmlformats.org/officeDocument/2006/relationships/tags" Target="../tags/tag7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13" Type="http://schemas.openxmlformats.org/officeDocument/2006/relationships/tags" Target="../tags/tag734.xml"/><Relationship Id="rId18" Type="http://schemas.openxmlformats.org/officeDocument/2006/relationships/tags" Target="../tags/tag739.xml"/><Relationship Id="rId26" Type="http://schemas.openxmlformats.org/officeDocument/2006/relationships/tags" Target="../tags/tag747.xml"/><Relationship Id="rId3" Type="http://schemas.openxmlformats.org/officeDocument/2006/relationships/tags" Target="../tags/tag724.xml"/><Relationship Id="rId21" Type="http://schemas.openxmlformats.org/officeDocument/2006/relationships/tags" Target="../tags/tag742.xml"/><Relationship Id="rId34" Type="http://schemas.openxmlformats.org/officeDocument/2006/relationships/image" Target="../media/image12.jpeg"/><Relationship Id="rId7" Type="http://schemas.openxmlformats.org/officeDocument/2006/relationships/tags" Target="../tags/tag728.xml"/><Relationship Id="rId12" Type="http://schemas.openxmlformats.org/officeDocument/2006/relationships/tags" Target="../tags/tag733.xml"/><Relationship Id="rId17" Type="http://schemas.openxmlformats.org/officeDocument/2006/relationships/tags" Target="../tags/tag738.xml"/><Relationship Id="rId25" Type="http://schemas.openxmlformats.org/officeDocument/2006/relationships/tags" Target="../tags/tag746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723.xml"/><Relationship Id="rId16" Type="http://schemas.openxmlformats.org/officeDocument/2006/relationships/tags" Target="../tags/tag737.xml"/><Relationship Id="rId20" Type="http://schemas.openxmlformats.org/officeDocument/2006/relationships/tags" Target="../tags/tag741.xml"/><Relationship Id="rId29" Type="http://schemas.openxmlformats.org/officeDocument/2006/relationships/tags" Target="../tags/tag750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tags" Target="../tags/tag732.xml"/><Relationship Id="rId24" Type="http://schemas.openxmlformats.org/officeDocument/2006/relationships/tags" Target="../tags/tag745.xml"/><Relationship Id="rId32" Type="http://schemas.openxmlformats.org/officeDocument/2006/relationships/tags" Target="../tags/tag753.xml"/><Relationship Id="rId5" Type="http://schemas.openxmlformats.org/officeDocument/2006/relationships/tags" Target="../tags/tag726.xml"/><Relationship Id="rId15" Type="http://schemas.openxmlformats.org/officeDocument/2006/relationships/tags" Target="../tags/tag736.xml"/><Relationship Id="rId23" Type="http://schemas.openxmlformats.org/officeDocument/2006/relationships/tags" Target="../tags/tag744.xml"/><Relationship Id="rId28" Type="http://schemas.openxmlformats.org/officeDocument/2006/relationships/tags" Target="../tags/tag749.xml"/><Relationship Id="rId10" Type="http://schemas.openxmlformats.org/officeDocument/2006/relationships/tags" Target="../tags/tag731.xml"/><Relationship Id="rId19" Type="http://schemas.openxmlformats.org/officeDocument/2006/relationships/tags" Target="../tags/tag740.xml"/><Relationship Id="rId31" Type="http://schemas.openxmlformats.org/officeDocument/2006/relationships/tags" Target="../tags/tag752.xml"/><Relationship Id="rId4" Type="http://schemas.openxmlformats.org/officeDocument/2006/relationships/tags" Target="../tags/tag725.xml"/><Relationship Id="rId9" Type="http://schemas.openxmlformats.org/officeDocument/2006/relationships/tags" Target="../tags/tag730.xml"/><Relationship Id="rId14" Type="http://schemas.openxmlformats.org/officeDocument/2006/relationships/tags" Target="../tags/tag735.xml"/><Relationship Id="rId22" Type="http://schemas.openxmlformats.org/officeDocument/2006/relationships/tags" Target="../tags/tag743.xml"/><Relationship Id="rId27" Type="http://schemas.openxmlformats.org/officeDocument/2006/relationships/tags" Target="../tags/tag748.xml"/><Relationship Id="rId30" Type="http://schemas.openxmlformats.org/officeDocument/2006/relationships/tags" Target="../tags/tag751.xml"/><Relationship Id="rId35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66.xml"/><Relationship Id="rId18" Type="http://schemas.openxmlformats.org/officeDocument/2006/relationships/tags" Target="../tags/tag771.xml"/><Relationship Id="rId26" Type="http://schemas.openxmlformats.org/officeDocument/2006/relationships/tags" Target="../tags/tag779.xml"/><Relationship Id="rId39" Type="http://schemas.openxmlformats.org/officeDocument/2006/relationships/tags" Target="../tags/tag792.xml"/><Relationship Id="rId21" Type="http://schemas.openxmlformats.org/officeDocument/2006/relationships/tags" Target="../tags/tag774.xml"/><Relationship Id="rId34" Type="http://schemas.openxmlformats.org/officeDocument/2006/relationships/tags" Target="../tags/tag787.xml"/><Relationship Id="rId42" Type="http://schemas.openxmlformats.org/officeDocument/2006/relationships/tags" Target="../tags/tag795.xml"/><Relationship Id="rId47" Type="http://schemas.openxmlformats.org/officeDocument/2006/relationships/tags" Target="../tags/tag800.xml"/><Relationship Id="rId50" Type="http://schemas.openxmlformats.org/officeDocument/2006/relationships/tags" Target="../tags/tag803.xml"/><Relationship Id="rId55" Type="http://schemas.openxmlformats.org/officeDocument/2006/relationships/image" Target="../media/image2.jpeg"/><Relationship Id="rId7" Type="http://schemas.openxmlformats.org/officeDocument/2006/relationships/tags" Target="../tags/tag760.xml"/><Relationship Id="rId12" Type="http://schemas.openxmlformats.org/officeDocument/2006/relationships/tags" Target="../tags/tag765.xml"/><Relationship Id="rId17" Type="http://schemas.openxmlformats.org/officeDocument/2006/relationships/tags" Target="../tags/tag770.xml"/><Relationship Id="rId25" Type="http://schemas.openxmlformats.org/officeDocument/2006/relationships/tags" Target="../tags/tag778.xml"/><Relationship Id="rId33" Type="http://schemas.openxmlformats.org/officeDocument/2006/relationships/tags" Target="../tags/tag786.xml"/><Relationship Id="rId38" Type="http://schemas.openxmlformats.org/officeDocument/2006/relationships/tags" Target="../tags/tag791.xml"/><Relationship Id="rId46" Type="http://schemas.openxmlformats.org/officeDocument/2006/relationships/tags" Target="../tags/tag799.xml"/><Relationship Id="rId2" Type="http://schemas.openxmlformats.org/officeDocument/2006/relationships/tags" Target="../tags/tag755.xml"/><Relationship Id="rId16" Type="http://schemas.openxmlformats.org/officeDocument/2006/relationships/tags" Target="../tags/tag769.xml"/><Relationship Id="rId20" Type="http://schemas.openxmlformats.org/officeDocument/2006/relationships/tags" Target="../tags/tag773.xml"/><Relationship Id="rId29" Type="http://schemas.openxmlformats.org/officeDocument/2006/relationships/tags" Target="../tags/tag782.xml"/><Relationship Id="rId41" Type="http://schemas.openxmlformats.org/officeDocument/2006/relationships/tags" Target="../tags/tag794.xml"/><Relationship Id="rId54" Type="http://schemas.openxmlformats.org/officeDocument/2006/relationships/notesSlide" Target="../notesSlides/notesSlide19.xml"/><Relationship Id="rId1" Type="http://schemas.openxmlformats.org/officeDocument/2006/relationships/tags" Target="../tags/tag754.xml"/><Relationship Id="rId6" Type="http://schemas.openxmlformats.org/officeDocument/2006/relationships/tags" Target="../tags/tag759.xml"/><Relationship Id="rId11" Type="http://schemas.openxmlformats.org/officeDocument/2006/relationships/tags" Target="../tags/tag764.xml"/><Relationship Id="rId24" Type="http://schemas.openxmlformats.org/officeDocument/2006/relationships/tags" Target="../tags/tag777.xml"/><Relationship Id="rId32" Type="http://schemas.openxmlformats.org/officeDocument/2006/relationships/tags" Target="../tags/tag785.xml"/><Relationship Id="rId37" Type="http://schemas.openxmlformats.org/officeDocument/2006/relationships/tags" Target="../tags/tag790.xml"/><Relationship Id="rId40" Type="http://schemas.openxmlformats.org/officeDocument/2006/relationships/tags" Target="../tags/tag793.xml"/><Relationship Id="rId45" Type="http://schemas.openxmlformats.org/officeDocument/2006/relationships/tags" Target="../tags/tag798.xml"/><Relationship Id="rId53" Type="http://schemas.openxmlformats.org/officeDocument/2006/relationships/slideLayout" Target="../slideLayouts/slideLayout5.xml"/><Relationship Id="rId5" Type="http://schemas.openxmlformats.org/officeDocument/2006/relationships/tags" Target="../tags/tag758.xml"/><Relationship Id="rId15" Type="http://schemas.openxmlformats.org/officeDocument/2006/relationships/tags" Target="../tags/tag768.xml"/><Relationship Id="rId23" Type="http://schemas.openxmlformats.org/officeDocument/2006/relationships/tags" Target="../tags/tag776.xml"/><Relationship Id="rId28" Type="http://schemas.openxmlformats.org/officeDocument/2006/relationships/tags" Target="../tags/tag781.xml"/><Relationship Id="rId36" Type="http://schemas.openxmlformats.org/officeDocument/2006/relationships/tags" Target="../tags/tag789.xml"/><Relationship Id="rId49" Type="http://schemas.openxmlformats.org/officeDocument/2006/relationships/tags" Target="../tags/tag802.xml"/><Relationship Id="rId10" Type="http://schemas.openxmlformats.org/officeDocument/2006/relationships/tags" Target="../tags/tag763.xml"/><Relationship Id="rId19" Type="http://schemas.openxmlformats.org/officeDocument/2006/relationships/tags" Target="../tags/tag772.xml"/><Relationship Id="rId31" Type="http://schemas.openxmlformats.org/officeDocument/2006/relationships/tags" Target="../tags/tag784.xml"/><Relationship Id="rId44" Type="http://schemas.openxmlformats.org/officeDocument/2006/relationships/tags" Target="../tags/tag797.xml"/><Relationship Id="rId52" Type="http://schemas.openxmlformats.org/officeDocument/2006/relationships/tags" Target="../tags/tag805.xml"/><Relationship Id="rId4" Type="http://schemas.openxmlformats.org/officeDocument/2006/relationships/tags" Target="../tags/tag757.xml"/><Relationship Id="rId9" Type="http://schemas.openxmlformats.org/officeDocument/2006/relationships/tags" Target="../tags/tag762.xml"/><Relationship Id="rId14" Type="http://schemas.openxmlformats.org/officeDocument/2006/relationships/tags" Target="../tags/tag767.xml"/><Relationship Id="rId22" Type="http://schemas.openxmlformats.org/officeDocument/2006/relationships/tags" Target="../tags/tag775.xml"/><Relationship Id="rId27" Type="http://schemas.openxmlformats.org/officeDocument/2006/relationships/tags" Target="../tags/tag780.xml"/><Relationship Id="rId30" Type="http://schemas.openxmlformats.org/officeDocument/2006/relationships/tags" Target="../tags/tag783.xml"/><Relationship Id="rId35" Type="http://schemas.openxmlformats.org/officeDocument/2006/relationships/tags" Target="../tags/tag788.xml"/><Relationship Id="rId43" Type="http://schemas.openxmlformats.org/officeDocument/2006/relationships/tags" Target="../tags/tag796.xml"/><Relationship Id="rId48" Type="http://schemas.openxmlformats.org/officeDocument/2006/relationships/tags" Target="../tags/tag801.xml"/><Relationship Id="rId56" Type="http://schemas.openxmlformats.org/officeDocument/2006/relationships/image" Target="../media/image3.jpeg"/><Relationship Id="rId8" Type="http://schemas.openxmlformats.org/officeDocument/2006/relationships/tags" Target="../tags/tag761.xml"/><Relationship Id="rId51" Type="http://schemas.openxmlformats.org/officeDocument/2006/relationships/tags" Target="../tags/tag804.xml"/><Relationship Id="rId3" Type="http://schemas.openxmlformats.org/officeDocument/2006/relationships/tags" Target="../tags/tag756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831.xml"/><Relationship Id="rId21" Type="http://schemas.openxmlformats.org/officeDocument/2006/relationships/tags" Target="../tags/tag826.xml"/><Relationship Id="rId42" Type="http://schemas.openxmlformats.org/officeDocument/2006/relationships/tags" Target="../tags/tag847.xml"/><Relationship Id="rId47" Type="http://schemas.openxmlformats.org/officeDocument/2006/relationships/tags" Target="../tags/tag852.xml"/><Relationship Id="rId63" Type="http://schemas.openxmlformats.org/officeDocument/2006/relationships/tags" Target="../tags/tag868.xml"/><Relationship Id="rId68" Type="http://schemas.openxmlformats.org/officeDocument/2006/relationships/tags" Target="../tags/tag873.xml"/><Relationship Id="rId84" Type="http://schemas.openxmlformats.org/officeDocument/2006/relationships/tags" Target="../tags/tag889.xml"/><Relationship Id="rId89" Type="http://schemas.openxmlformats.org/officeDocument/2006/relationships/tags" Target="../tags/tag894.xml"/><Relationship Id="rId112" Type="http://schemas.openxmlformats.org/officeDocument/2006/relationships/image" Target="../media/image12.jpeg"/><Relationship Id="rId2" Type="http://schemas.openxmlformats.org/officeDocument/2006/relationships/tags" Target="../tags/tag807.xml"/><Relationship Id="rId16" Type="http://schemas.openxmlformats.org/officeDocument/2006/relationships/tags" Target="../tags/tag821.xml"/><Relationship Id="rId29" Type="http://schemas.openxmlformats.org/officeDocument/2006/relationships/tags" Target="../tags/tag834.xml"/><Relationship Id="rId107" Type="http://schemas.openxmlformats.org/officeDocument/2006/relationships/tags" Target="../tags/tag912.xml"/><Relationship Id="rId11" Type="http://schemas.openxmlformats.org/officeDocument/2006/relationships/tags" Target="../tags/tag816.xml"/><Relationship Id="rId24" Type="http://schemas.openxmlformats.org/officeDocument/2006/relationships/tags" Target="../tags/tag829.xml"/><Relationship Id="rId32" Type="http://schemas.openxmlformats.org/officeDocument/2006/relationships/tags" Target="../tags/tag837.xml"/><Relationship Id="rId37" Type="http://schemas.openxmlformats.org/officeDocument/2006/relationships/tags" Target="../tags/tag842.xml"/><Relationship Id="rId40" Type="http://schemas.openxmlformats.org/officeDocument/2006/relationships/tags" Target="../tags/tag845.xml"/><Relationship Id="rId45" Type="http://schemas.openxmlformats.org/officeDocument/2006/relationships/tags" Target="../tags/tag850.xml"/><Relationship Id="rId53" Type="http://schemas.openxmlformats.org/officeDocument/2006/relationships/tags" Target="../tags/tag858.xml"/><Relationship Id="rId58" Type="http://schemas.openxmlformats.org/officeDocument/2006/relationships/tags" Target="../tags/tag863.xml"/><Relationship Id="rId66" Type="http://schemas.openxmlformats.org/officeDocument/2006/relationships/tags" Target="../tags/tag871.xml"/><Relationship Id="rId74" Type="http://schemas.openxmlformats.org/officeDocument/2006/relationships/tags" Target="../tags/tag879.xml"/><Relationship Id="rId79" Type="http://schemas.openxmlformats.org/officeDocument/2006/relationships/tags" Target="../tags/tag884.xml"/><Relationship Id="rId87" Type="http://schemas.openxmlformats.org/officeDocument/2006/relationships/tags" Target="../tags/tag892.xml"/><Relationship Id="rId102" Type="http://schemas.openxmlformats.org/officeDocument/2006/relationships/tags" Target="../tags/tag907.xml"/><Relationship Id="rId110" Type="http://schemas.openxmlformats.org/officeDocument/2006/relationships/slideLayout" Target="../slideLayouts/slideLayout7.xml"/><Relationship Id="rId5" Type="http://schemas.openxmlformats.org/officeDocument/2006/relationships/tags" Target="../tags/tag810.xml"/><Relationship Id="rId61" Type="http://schemas.openxmlformats.org/officeDocument/2006/relationships/tags" Target="../tags/tag866.xml"/><Relationship Id="rId82" Type="http://schemas.openxmlformats.org/officeDocument/2006/relationships/tags" Target="../tags/tag887.xml"/><Relationship Id="rId90" Type="http://schemas.openxmlformats.org/officeDocument/2006/relationships/tags" Target="../tags/tag895.xml"/><Relationship Id="rId95" Type="http://schemas.openxmlformats.org/officeDocument/2006/relationships/tags" Target="../tags/tag900.xml"/><Relationship Id="rId19" Type="http://schemas.openxmlformats.org/officeDocument/2006/relationships/tags" Target="../tags/tag824.xml"/><Relationship Id="rId14" Type="http://schemas.openxmlformats.org/officeDocument/2006/relationships/tags" Target="../tags/tag819.xml"/><Relationship Id="rId22" Type="http://schemas.openxmlformats.org/officeDocument/2006/relationships/tags" Target="../tags/tag827.xml"/><Relationship Id="rId27" Type="http://schemas.openxmlformats.org/officeDocument/2006/relationships/tags" Target="../tags/tag832.xml"/><Relationship Id="rId30" Type="http://schemas.openxmlformats.org/officeDocument/2006/relationships/tags" Target="../tags/tag835.xml"/><Relationship Id="rId35" Type="http://schemas.openxmlformats.org/officeDocument/2006/relationships/tags" Target="../tags/tag840.xml"/><Relationship Id="rId43" Type="http://schemas.openxmlformats.org/officeDocument/2006/relationships/tags" Target="../tags/tag848.xml"/><Relationship Id="rId48" Type="http://schemas.openxmlformats.org/officeDocument/2006/relationships/tags" Target="../tags/tag853.xml"/><Relationship Id="rId56" Type="http://schemas.openxmlformats.org/officeDocument/2006/relationships/tags" Target="../tags/tag861.xml"/><Relationship Id="rId64" Type="http://schemas.openxmlformats.org/officeDocument/2006/relationships/tags" Target="../tags/tag869.xml"/><Relationship Id="rId69" Type="http://schemas.openxmlformats.org/officeDocument/2006/relationships/tags" Target="../tags/tag874.xml"/><Relationship Id="rId77" Type="http://schemas.openxmlformats.org/officeDocument/2006/relationships/tags" Target="../tags/tag882.xml"/><Relationship Id="rId100" Type="http://schemas.openxmlformats.org/officeDocument/2006/relationships/tags" Target="../tags/tag905.xml"/><Relationship Id="rId105" Type="http://schemas.openxmlformats.org/officeDocument/2006/relationships/tags" Target="../tags/tag910.xml"/><Relationship Id="rId113" Type="http://schemas.openxmlformats.org/officeDocument/2006/relationships/image" Target="../media/image14.png"/><Relationship Id="rId8" Type="http://schemas.openxmlformats.org/officeDocument/2006/relationships/tags" Target="../tags/tag813.xml"/><Relationship Id="rId51" Type="http://schemas.openxmlformats.org/officeDocument/2006/relationships/tags" Target="../tags/tag856.xml"/><Relationship Id="rId72" Type="http://schemas.openxmlformats.org/officeDocument/2006/relationships/tags" Target="../tags/tag877.xml"/><Relationship Id="rId80" Type="http://schemas.openxmlformats.org/officeDocument/2006/relationships/tags" Target="../tags/tag885.xml"/><Relationship Id="rId85" Type="http://schemas.openxmlformats.org/officeDocument/2006/relationships/tags" Target="../tags/tag890.xml"/><Relationship Id="rId93" Type="http://schemas.openxmlformats.org/officeDocument/2006/relationships/tags" Target="../tags/tag898.xml"/><Relationship Id="rId98" Type="http://schemas.openxmlformats.org/officeDocument/2006/relationships/tags" Target="../tags/tag903.xml"/><Relationship Id="rId3" Type="http://schemas.openxmlformats.org/officeDocument/2006/relationships/tags" Target="../tags/tag808.xml"/><Relationship Id="rId12" Type="http://schemas.openxmlformats.org/officeDocument/2006/relationships/tags" Target="../tags/tag817.xml"/><Relationship Id="rId17" Type="http://schemas.openxmlformats.org/officeDocument/2006/relationships/tags" Target="../tags/tag822.xml"/><Relationship Id="rId25" Type="http://schemas.openxmlformats.org/officeDocument/2006/relationships/tags" Target="../tags/tag830.xml"/><Relationship Id="rId33" Type="http://schemas.openxmlformats.org/officeDocument/2006/relationships/tags" Target="../tags/tag838.xml"/><Relationship Id="rId38" Type="http://schemas.openxmlformats.org/officeDocument/2006/relationships/tags" Target="../tags/tag843.xml"/><Relationship Id="rId46" Type="http://schemas.openxmlformats.org/officeDocument/2006/relationships/tags" Target="../tags/tag851.xml"/><Relationship Id="rId59" Type="http://schemas.openxmlformats.org/officeDocument/2006/relationships/tags" Target="../tags/tag864.xml"/><Relationship Id="rId67" Type="http://schemas.openxmlformats.org/officeDocument/2006/relationships/tags" Target="../tags/tag872.xml"/><Relationship Id="rId103" Type="http://schemas.openxmlformats.org/officeDocument/2006/relationships/tags" Target="../tags/tag908.xml"/><Relationship Id="rId108" Type="http://schemas.openxmlformats.org/officeDocument/2006/relationships/tags" Target="../tags/tag913.xml"/><Relationship Id="rId20" Type="http://schemas.openxmlformats.org/officeDocument/2006/relationships/tags" Target="../tags/tag825.xml"/><Relationship Id="rId41" Type="http://schemas.openxmlformats.org/officeDocument/2006/relationships/tags" Target="../tags/tag846.xml"/><Relationship Id="rId54" Type="http://schemas.openxmlformats.org/officeDocument/2006/relationships/tags" Target="../tags/tag859.xml"/><Relationship Id="rId62" Type="http://schemas.openxmlformats.org/officeDocument/2006/relationships/tags" Target="../tags/tag867.xml"/><Relationship Id="rId70" Type="http://schemas.openxmlformats.org/officeDocument/2006/relationships/tags" Target="../tags/tag875.xml"/><Relationship Id="rId75" Type="http://schemas.openxmlformats.org/officeDocument/2006/relationships/tags" Target="../tags/tag880.xml"/><Relationship Id="rId83" Type="http://schemas.openxmlformats.org/officeDocument/2006/relationships/tags" Target="../tags/tag888.xml"/><Relationship Id="rId88" Type="http://schemas.openxmlformats.org/officeDocument/2006/relationships/tags" Target="../tags/tag893.xml"/><Relationship Id="rId91" Type="http://schemas.openxmlformats.org/officeDocument/2006/relationships/tags" Target="../tags/tag896.xml"/><Relationship Id="rId96" Type="http://schemas.openxmlformats.org/officeDocument/2006/relationships/tags" Target="../tags/tag901.xml"/><Relationship Id="rId111" Type="http://schemas.openxmlformats.org/officeDocument/2006/relationships/notesSlide" Target="../notesSlides/notesSlide20.xml"/><Relationship Id="rId1" Type="http://schemas.openxmlformats.org/officeDocument/2006/relationships/tags" Target="../tags/tag806.xml"/><Relationship Id="rId6" Type="http://schemas.openxmlformats.org/officeDocument/2006/relationships/tags" Target="../tags/tag811.xml"/><Relationship Id="rId15" Type="http://schemas.openxmlformats.org/officeDocument/2006/relationships/tags" Target="../tags/tag820.xml"/><Relationship Id="rId23" Type="http://schemas.openxmlformats.org/officeDocument/2006/relationships/tags" Target="../tags/tag828.xml"/><Relationship Id="rId28" Type="http://schemas.openxmlformats.org/officeDocument/2006/relationships/tags" Target="../tags/tag833.xml"/><Relationship Id="rId36" Type="http://schemas.openxmlformats.org/officeDocument/2006/relationships/tags" Target="../tags/tag841.xml"/><Relationship Id="rId49" Type="http://schemas.openxmlformats.org/officeDocument/2006/relationships/tags" Target="../tags/tag854.xml"/><Relationship Id="rId57" Type="http://schemas.openxmlformats.org/officeDocument/2006/relationships/tags" Target="../tags/tag862.xml"/><Relationship Id="rId106" Type="http://schemas.openxmlformats.org/officeDocument/2006/relationships/tags" Target="../tags/tag911.xml"/><Relationship Id="rId114" Type="http://schemas.openxmlformats.org/officeDocument/2006/relationships/image" Target="../media/image15.emf"/><Relationship Id="rId10" Type="http://schemas.openxmlformats.org/officeDocument/2006/relationships/tags" Target="../tags/tag815.xml"/><Relationship Id="rId31" Type="http://schemas.openxmlformats.org/officeDocument/2006/relationships/tags" Target="../tags/tag836.xml"/><Relationship Id="rId44" Type="http://schemas.openxmlformats.org/officeDocument/2006/relationships/tags" Target="../tags/tag849.xml"/><Relationship Id="rId52" Type="http://schemas.openxmlformats.org/officeDocument/2006/relationships/tags" Target="../tags/tag857.xml"/><Relationship Id="rId60" Type="http://schemas.openxmlformats.org/officeDocument/2006/relationships/tags" Target="../tags/tag865.xml"/><Relationship Id="rId65" Type="http://schemas.openxmlformats.org/officeDocument/2006/relationships/tags" Target="../tags/tag870.xml"/><Relationship Id="rId73" Type="http://schemas.openxmlformats.org/officeDocument/2006/relationships/tags" Target="../tags/tag878.xml"/><Relationship Id="rId78" Type="http://schemas.openxmlformats.org/officeDocument/2006/relationships/tags" Target="../tags/tag883.xml"/><Relationship Id="rId81" Type="http://schemas.openxmlformats.org/officeDocument/2006/relationships/tags" Target="../tags/tag886.xml"/><Relationship Id="rId86" Type="http://schemas.openxmlformats.org/officeDocument/2006/relationships/tags" Target="../tags/tag891.xml"/><Relationship Id="rId94" Type="http://schemas.openxmlformats.org/officeDocument/2006/relationships/tags" Target="../tags/tag899.xml"/><Relationship Id="rId99" Type="http://schemas.openxmlformats.org/officeDocument/2006/relationships/tags" Target="../tags/tag904.xml"/><Relationship Id="rId101" Type="http://schemas.openxmlformats.org/officeDocument/2006/relationships/tags" Target="../tags/tag906.xml"/><Relationship Id="rId4" Type="http://schemas.openxmlformats.org/officeDocument/2006/relationships/tags" Target="../tags/tag809.xml"/><Relationship Id="rId9" Type="http://schemas.openxmlformats.org/officeDocument/2006/relationships/tags" Target="../tags/tag814.xml"/><Relationship Id="rId13" Type="http://schemas.openxmlformats.org/officeDocument/2006/relationships/tags" Target="../tags/tag818.xml"/><Relationship Id="rId18" Type="http://schemas.openxmlformats.org/officeDocument/2006/relationships/tags" Target="../tags/tag823.xml"/><Relationship Id="rId39" Type="http://schemas.openxmlformats.org/officeDocument/2006/relationships/tags" Target="../tags/tag844.xml"/><Relationship Id="rId109" Type="http://schemas.openxmlformats.org/officeDocument/2006/relationships/tags" Target="../tags/tag914.xml"/><Relationship Id="rId34" Type="http://schemas.openxmlformats.org/officeDocument/2006/relationships/tags" Target="../tags/tag839.xml"/><Relationship Id="rId50" Type="http://schemas.openxmlformats.org/officeDocument/2006/relationships/tags" Target="../tags/tag855.xml"/><Relationship Id="rId55" Type="http://schemas.openxmlformats.org/officeDocument/2006/relationships/tags" Target="../tags/tag860.xml"/><Relationship Id="rId76" Type="http://schemas.openxmlformats.org/officeDocument/2006/relationships/tags" Target="../tags/tag881.xml"/><Relationship Id="rId97" Type="http://schemas.openxmlformats.org/officeDocument/2006/relationships/tags" Target="../tags/tag902.xml"/><Relationship Id="rId104" Type="http://schemas.openxmlformats.org/officeDocument/2006/relationships/tags" Target="../tags/tag909.xml"/><Relationship Id="rId7" Type="http://schemas.openxmlformats.org/officeDocument/2006/relationships/tags" Target="../tags/tag812.xml"/><Relationship Id="rId71" Type="http://schemas.openxmlformats.org/officeDocument/2006/relationships/tags" Target="../tags/tag876.xml"/><Relationship Id="rId92" Type="http://schemas.openxmlformats.org/officeDocument/2006/relationships/tags" Target="../tags/tag89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940.xml"/><Relationship Id="rId21" Type="http://schemas.openxmlformats.org/officeDocument/2006/relationships/tags" Target="../tags/tag935.xml"/><Relationship Id="rId42" Type="http://schemas.openxmlformats.org/officeDocument/2006/relationships/tags" Target="../tags/tag956.xml"/><Relationship Id="rId47" Type="http://schemas.openxmlformats.org/officeDocument/2006/relationships/tags" Target="../tags/tag961.xml"/><Relationship Id="rId63" Type="http://schemas.openxmlformats.org/officeDocument/2006/relationships/tags" Target="../tags/tag977.xml"/><Relationship Id="rId68" Type="http://schemas.openxmlformats.org/officeDocument/2006/relationships/tags" Target="../tags/tag982.xml"/><Relationship Id="rId84" Type="http://schemas.openxmlformats.org/officeDocument/2006/relationships/tags" Target="../tags/tag998.xml"/><Relationship Id="rId89" Type="http://schemas.openxmlformats.org/officeDocument/2006/relationships/tags" Target="../tags/tag1003.xml"/><Relationship Id="rId2" Type="http://schemas.openxmlformats.org/officeDocument/2006/relationships/tags" Target="../tags/tag916.xml"/><Relationship Id="rId16" Type="http://schemas.openxmlformats.org/officeDocument/2006/relationships/tags" Target="../tags/tag930.xml"/><Relationship Id="rId29" Type="http://schemas.openxmlformats.org/officeDocument/2006/relationships/tags" Target="../tags/tag943.xml"/><Relationship Id="rId107" Type="http://schemas.openxmlformats.org/officeDocument/2006/relationships/slideLayout" Target="../slideLayouts/slideLayout7.xml"/><Relationship Id="rId11" Type="http://schemas.openxmlformats.org/officeDocument/2006/relationships/tags" Target="../tags/tag925.xml"/><Relationship Id="rId24" Type="http://schemas.openxmlformats.org/officeDocument/2006/relationships/tags" Target="../tags/tag938.xml"/><Relationship Id="rId32" Type="http://schemas.openxmlformats.org/officeDocument/2006/relationships/tags" Target="../tags/tag946.xml"/><Relationship Id="rId37" Type="http://schemas.openxmlformats.org/officeDocument/2006/relationships/tags" Target="../tags/tag951.xml"/><Relationship Id="rId40" Type="http://schemas.openxmlformats.org/officeDocument/2006/relationships/tags" Target="../tags/tag954.xml"/><Relationship Id="rId45" Type="http://schemas.openxmlformats.org/officeDocument/2006/relationships/tags" Target="../tags/tag959.xml"/><Relationship Id="rId53" Type="http://schemas.openxmlformats.org/officeDocument/2006/relationships/tags" Target="../tags/tag967.xml"/><Relationship Id="rId58" Type="http://schemas.openxmlformats.org/officeDocument/2006/relationships/tags" Target="../tags/tag972.xml"/><Relationship Id="rId66" Type="http://schemas.openxmlformats.org/officeDocument/2006/relationships/tags" Target="../tags/tag980.xml"/><Relationship Id="rId74" Type="http://schemas.openxmlformats.org/officeDocument/2006/relationships/tags" Target="../tags/tag988.xml"/><Relationship Id="rId79" Type="http://schemas.openxmlformats.org/officeDocument/2006/relationships/tags" Target="../tags/tag993.xml"/><Relationship Id="rId87" Type="http://schemas.openxmlformats.org/officeDocument/2006/relationships/tags" Target="../tags/tag1001.xml"/><Relationship Id="rId102" Type="http://schemas.openxmlformats.org/officeDocument/2006/relationships/tags" Target="../tags/tag1016.xml"/><Relationship Id="rId110" Type="http://schemas.openxmlformats.org/officeDocument/2006/relationships/image" Target="../media/image14.png"/><Relationship Id="rId5" Type="http://schemas.openxmlformats.org/officeDocument/2006/relationships/tags" Target="../tags/tag919.xml"/><Relationship Id="rId61" Type="http://schemas.openxmlformats.org/officeDocument/2006/relationships/tags" Target="../tags/tag975.xml"/><Relationship Id="rId82" Type="http://schemas.openxmlformats.org/officeDocument/2006/relationships/tags" Target="../tags/tag996.xml"/><Relationship Id="rId90" Type="http://schemas.openxmlformats.org/officeDocument/2006/relationships/tags" Target="../tags/tag1004.xml"/><Relationship Id="rId95" Type="http://schemas.openxmlformats.org/officeDocument/2006/relationships/tags" Target="../tags/tag1009.xml"/><Relationship Id="rId19" Type="http://schemas.openxmlformats.org/officeDocument/2006/relationships/tags" Target="../tags/tag933.xml"/><Relationship Id="rId14" Type="http://schemas.openxmlformats.org/officeDocument/2006/relationships/tags" Target="../tags/tag928.xml"/><Relationship Id="rId22" Type="http://schemas.openxmlformats.org/officeDocument/2006/relationships/tags" Target="../tags/tag936.xml"/><Relationship Id="rId27" Type="http://schemas.openxmlformats.org/officeDocument/2006/relationships/tags" Target="../tags/tag941.xml"/><Relationship Id="rId30" Type="http://schemas.openxmlformats.org/officeDocument/2006/relationships/tags" Target="../tags/tag944.xml"/><Relationship Id="rId35" Type="http://schemas.openxmlformats.org/officeDocument/2006/relationships/tags" Target="../tags/tag949.xml"/><Relationship Id="rId43" Type="http://schemas.openxmlformats.org/officeDocument/2006/relationships/tags" Target="../tags/tag957.xml"/><Relationship Id="rId48" Type="http://schemas.openxmlformats.org/officeDocument/2006/relationships/tags" Target="../tags/tag962.xml"/><Relationship Id="rId56" Type="http://schemas.openxmlformats.org/officeDocument/2006/relationships/tags" Target="../tags/tag970.xml"/><Relationship Id="rId64" Type="http://schemas.openxmlformats.org/officeDocument/2006/relationships/tags" Target="../tags/tag978.xml"/><Relationship Id="rId69" Type="http://schemas.openxmlformats.org/officeDocument/2006/relationships/tags" Target="../tags/tag983.xml"/><Relationship Id="rId77" Type="http://schemas.openxmlformats.org/officeDocument/2006/relationships/tags" Target="../tags/tag991.xml"/><Relationship Id="rId100" Type="http://schemas.openxmlformats.org/officeDocument/2006/relationships/tags" Target="../tags/tag1014.xml"/><Relationship Id="rId105" Type="http://schemas.openxmlformats.org/officeDocument/2006/relationships/tags" Target="../tags/tag1019.xml"/><Relationship Id="rId8" Type="http://schemas.openxmlformats.org/officeDocument/2006/relationships/tags" Target="../tags/tag922.xml"/><Relationship Id="rId51" Type="http://schemas.openxmlformats.org/officeDocument/2006/relationships/tags" Target="../tags/tag965.xml"/><Relationship Id="rId72" Type="http://schemas.openxmlformats.org/officeDocument/2006/relationships/tags" Target="../tags/tag986.xml"/><Relationship Id="rId80" Type="http://schemas.openxmlformats.org/officeDocument/2006/relationships/tags" Target="../tags/tag994.xml"/><Relationship Id="rId85" Type="http://schemas.openxmlformats.org/officeDocument/2006/relationships/tags" Target="../tags/tag999.xml"/><Relationship Id="rId93" Type="http://schemas.openxmlformats.org/officeDocument/2006/relationships/tags" Target="../tags/tag1007.xml"/><Relationship Id="rId98" Type="http://schemas.openxmlformats.org/officeDocument/2006/relationships/tags" Target="../tags/tag1012.xml"/><Relationship Id="rId3" Type="http://schemas.openxmlformats.org/officeDocument/2006/relationships/tags" Target="../tags/tag917.xml"/><Relationship Id="rId12" Type="http://schemas.openxmlformats.org/officeDocument/2006/relationships/tags" Target="../tags/tag926.xml"/><Relationship Id="rId17" Type="http://schemas.openxmlformats.org/officeDocument/2006/relationships/tags" Target="../tags/tag931.xml"/><Relationship Id="rId25" Type="http://schemas.openxmlformats.org/officeDocument/2006/relationships/tags" Target="../tags/tag939.xml"/><Relationship Id="rId33" Type="http://schemas.openxmlformats.org/officeDocument/2006/relationships/tags" Target="../tags/tag947.xml"/><Relationship Id="rId38" Type="http://schemas.openxmlformats.org/officeDocument/2006/relationships/tags" Target="../tags/tag952.xml"/><Relationship Id="rId46" Type="http://schemas.openxmlformats.org/officeDocument/2006/relationships/tags" Target="../tags/tag960.xml"/><Relationship Id="rId59" Type="http://schemas.openxmlformats.org/officeDocument/2006/relationships/tags" Target="../tags/tag973.xml"/><Relationship Id="rId67" Type="http://schemas.openxmlformats.org/officeDocument/2006/relationships/tags" Target="../tags/tag981.xml"/><Relationship Id="rId103" Type="http://schemas.openxmlformats.org/officeDocument/2006/relationships/tags" Target="../tags/tag1017.xml"/><Relationship Id="rId108" Type="http://schemas.openxmlformats.org/officeDocument/2006/relationships/notesSlide" Target="../notesSlides/notesSlide23.xml"/><Relationship Id="rId20" Type="http://schemas.openxmlformats.org/officeDocument/2006/relationships/tags" Target="../tags/tag934.xml"/><Relationship Id="rId41" Type="http://schemas.openxmlformats.org/officeDocument/2006/relationships/tags" Target="../tags/tag955.xml"/><Relationship Id="rId54" Type="http://schemas.openxmlformats.org/officeDocument/2006/relationships/tags" Target="../tags/tag968.xml"/><Relationship Id="rId62" Type="http://schemas.openxmlformats.org/officeDocument/2006/relationships/tags" Target="../tags/tag976.xml"/><Relationship Id="rId70" Type="http://schemas.openxmlformats.org/officeDocument/2006/relationships/tags" Target="../tags/tag984.xml"/><Relationship Id="rId75" Type="http://schemas.openxmlformats.org/officeDocument/2006/relationships/tags" Target="../tags/tag989.xml"/><Relationship Id="rId83" Type="http://schemas.openxmlformats.org/officeDocument/2006/relationships/tags" Target="../tags/tag997.xml"/><Relationship Id="rId88" Type="http://schemas.openxmlformats.org/officeDocument/2006/relationships/tags" Target="../tags/tag1002.xml"/><Relationship Id="rId91" Type="http://schemas.openxmlformats.org/officeDocument/2006/relationships/tags" Target="../tags/tag1005.xml"/><Relationship Id="rId96" Type="http://schemas.openxmlformats.org/officeDocument/2006/relationships/tags" Target="../tags/tag1010.xml"/><Relationship Id="rId1" Type="http://schemas.openxmlformats.org/officeDocument/2006/relationships/tags" Target="../tags/tag915.xml"/><Relationship Id="rId6" Type="http://schemas.openxmlformats.org/officeDocument/2006/relationships/tags" Target="../tags/tag920.xml"/><Relationship Id="rId15" Type="http://schemas.openxmlformats.org/officeDocument/2006/relationships/tags" Target="../tags/tag929.xml"/><Relationship Id="rId23" Type="http://schemas.openxmlformats.org/officeDocument/2006/relationships/tags" Target="../tags/tag937.xml"/><Relationship Id="rId28" Type="http://schemas.openxmlformats.org/officeDocument/2006/relationships/tags" Target="../tags/tag942.xml"/><Relationship Id="rId36" Type="http://schemas.openxmlformats.org/officeDocument/2006/relationships/tags" Target="../tags/tag950.xml"/><Relationship Id="rId49" Type="http://schemas.openxmlformats.org/officeDocument/2006/relationships/tags" Target="../tags/tag963.xml"/><Relationship Id="rId57" Type="http://schemas.openxmlformats.org/officeDocument/2006/relationships/tags" Target="../tags/tag971.xml"/><Relationship Id="rId106" Type="http://schemas.openxmlformats.org/officeDocument/2006/relationships/tags" Target="../tags/tag1020.xml"/><Relationship Id="rId10" Type="http://schemas.openxmlformats.org/officeDocument/2006/relationships/tags" Target="../tags/tag924.xml"/><Relationship Id="rId31" Type="http://schemas.openxmlformats.org/officeDocument/2006/relationships/tags" Target="../tags/tag945.xml"/><Relationship Id="rId44" Type="http://schemas.openxmlformats.org/officeDocument/2006/relationships/tags" Target="../tags/tag958.xml"/><Relationship Id="rId52" Type="http://schemas.openxmlformats.org/officeDocument/2006/relationships/tags" Target="../tags/tag966.xml"/><Relationship Id="rId60" Type="http://schemas.openxmlformats.org/officeDocument/2006/relationships/tags" Target="../tags/tag974.xml"/><Relationship Id="rId65" Type="http://schemas.openxmlformats.org/officeDocument/2006/relationships/tags" Target="../tags/tag979.xml"/><Relationship Id="rId73" Type="http://schemas.openxmlformats.org/officeDocument/2006/relationships/tags" Target="../tags/tag987.xml"/><Relationship Id="rId78" Type="http://schemas.openxmlformats.org/officeDocument/2006/relationships/tags" Target="../tags/tag992.xml"/><Relationship Id="rId81" Type="http://schemas.openxmlformats.org/officeDocument/2006/relationships/tags" Target="../tags/tag995.xml"/><Relationship Id="rId86" Type="http://schemas.openxmlformats.org/officeDocument/2006/relationships/tags" Target="../tags/tag1000.xml"/><Relationship Id="rId94" Type="http://schemas.openxmlformats.org/officeDocument/2006/relationships/tags" Target="../tags/tag1008.xml"/><Relationship Id="rId99" Type="http://schemas.openxmlformats.org/officeDocument/2006/relationships/tags" Target="../tags/tag1013.xml"/><Relationship Id="rId101" Type="http://schemas.openxmlformats.org/officeDocument/2006/relationships/tags" Target="../tags/tag1015.xml"/><Relationship Id="rId4" Type="http://schemas.openxmlformats.org/officeDocument/2006/relationships/tags" Target="../tags/tag918.xml"/><Relationship Id="rId9" Type="http://schemas.openxmlformats.org/officeDocument/2006/relationships/tags" Target="../tags/tag923.xml"/><Relationship Id="rId13" Type="http://schemas.openxmlformats.org/officeDocument/2006/relationships/tags" Target="../tags/tag927.xml"/><Relationship Id="rId18" Type="http://schemas.openxmlformats.org/officeDocument/2006/relationships/tags" Target="../tags/tag932.xml"/><Relationship Id="rId39" Type="http://schemas.openxmlformats.org/officeDocument/2006/relationships/tags" Target="../tags/tag953.xml"/><Relationship Id="rId109" Type="http://schemas.openxmlformats.org/officeDocument/2006/relationships/image" Target="../media/image12.jpeg"/><Relationship Id="rId34" Type="http://schemas.openxmlformats.org/officeDocument/2006/relationships/tags" Target="../tags/tag948.xml"/><Relationship Id="rId50" Type="http://schemas.openxmlformats.org/officeDocument/2006/relationships/tags" Target="../tags/tag964.xml"/><Relationship Id="rId55" Type="http://schemas.openxmlformats.org/officeDocument/2006/relationships/tags" Target="../tags/tag969.xml"/><Relationship Id="rId76" Type="http://schemas.openxmlformats.org/officeDocument/2006/relationships/tags" Target="../tags/tag990.xml"/><Relationship Id="rId97" Type="http://schemas.openxmlformats.org/officeDocument/2006/relationships/tags" Target="../tags/tag1011.xml"/><Relationship Id="rId104" Type="http://schemas.openxmlformats.org/officeDocument/2006/relationships/tags" Target="../tags/tag1018.xml"/><Relationship Id="rId7" Type="http://schemas.openxmlformats.org/officeDocument/2006/relationships/tags" Target="../tags/tag921.xml"/><Relationship Id="rId71" Type="http://schemas.openxmlformats.org/officeDocument/2006/relationships/tags" Target="../tags/tag985.xml"/><Relationship Id="rId92" Type="http://schemas.openxmlformats.org/officeDocument/2006/relationships/tags" Target="../tags/tag100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13" Type="http://schemas.openxmlformats.org/officeDocument/2006/relationships/tags" Target="../tags/tag1033.xml"/><Relationship Id="rId18" Type="http://schemas.openxmlformats.org/officeDocument/2006/relationships/tags" Target="../tags/tag1038.xml"/><Relationship Id="rId3" Type="http://schemas.openxmlformats.org/officeDocument/2006/relationships/tags" Target="../tags/tag1023.xml"/><Relationship Id="rId7" Type="http://schemas.openxmlformats.org/officeDocument/2006/relationships/tags" Target="../tags/tag1027.xml"/><Relationship Id="rId12" Type="http://schemas.openxmlformats.org/officeDocument/2006/relationships/tags" Target="../tags/tag1032.xml"/><Relationship Id="rId17" Type="http://schemas.openxmlformats.org/officeDocument/2006/relationships/tags" Target="../tags/tag1037.xml"/><Relationship Id="rId2" Type="http://schemas.openxmlformats.org/officeDocument/2006/relationships/tags" Target="../tags/tag1022.xml"/><Relationship Id="rId16" Type="http://schemas.openxmlformats.org/officeDocument/2006/relationships/tags" Target="../tags/tag1036.xml"/><Relationship Id="rId20" Type="http://schemas.openxmlformats.org/officeDocument/2006/relationships/notesSlide" Target="../notesSlides/notesSlide24.xml"/><Relationship Id="rId1" Type="http://schemas.openxmlformats.org/officeDocument/2006/relationships/tags" Target="../tags/tag1021.xml"/><Relationship Id="rId6" Type="http://schemas.openxmlformats.org/officeDocument/2006/relationships/tags" Target="../tags/tag1026.xml"/><Relationship Id="rId11" Type="http://schemas.openxmlformats.org/officeDocument/2006/relationships/tags" Target="../tags/tag1031.xml"/><Relationship Id="rId5" Type="http://schemas.openxmlformats.org/officeDocument/2006/relationships/tags" Target="../tags/tag1025.xml"/><Relationship Id="rId15" Type="http://schemas.openxmlformats.org/officeDocument/2006/relationships/tags" Target="../tags/tag1035.xml"/><Relationship Id="rId10" Type="http://schemas.openxmlformats.org/officeDocument/2006/relationships/tags" Target="../tags/tag1030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024.xml"/><Relationship Id="rId9" Type="http://schemas.openxmlformats.org/officeDocument/2006/relationships/tags" Target="../tags/tag1029.xml"/><Relationship Id="rId14" Type="http://schemas.openxmlformats.org/officeDocument/2006/relationships/tags" Target="../tags/tag10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046.xml"/><Relationship Id="rId13" Type="http://schemas.openxmlformats.org/officeDocument/2006/relationships/tags" Target="../tags/tag1051.xml"/><Relationship Id="rId18" Type="http://schemas.openxmlformats.org/officeDocument/2006/relationships/tags" Target="../tags/tag1056.xml"/><Relationship Id="rId26" Type="http://schemas.openxmlformats.org/officeDocument/2006/relationships/tags" Target="../tags/tag1064.xml"/><Relationship Id="rId3" Type="http://schemas.openxmlformats.org/officeDocument/2006/relationships/tags" Target="../tags/tag1041.xml"/><Relationship Id="rId21" Type="http://schemas.openxmlformats.org/officeDocument/2006/relationships/tags" Target="../tags/tag1059.xml"/><Relationship Id="rId34" Type="http://schemas.openxmlformats.org/officeDocument/2006/relationships/tags" Target="../tags/tag1072.xml"/><Relationship Id="rId7" Type="http://schemas.openxmlformats.org/officeDocument/2006/relationships/tags" Target="../tags/tag1045.xml"/><Relationship Id="rId12" Type="http://schemas.openxmlformats.org/officeDocument/2006/relationships/tags" Target="../tags/tag1050.xml"/><Relationship Id="rId17" Type="http://schemas.openxmlformats.org/officeDocument/2006/relationships/tags" Target="../tags/tag1055.xml"/><Relationship Id="rId25" Type="http://schemas.openxmlformats.org/officeDocument/2006/relationships/tags" Target="../tags/tag1063.xml"/><Relationship Id="rId33" Type="http://schemas.openxmlformats.org/officeDocument/2006/relationships/tags" Target="../tags/tag1071.xml"/><Relationship Id="rId38" Type="http://schemas.openxmlformats.org/officeDocument/2006/relationships/notesSlide" Target="../notesSlides/notesSlide25.xml"/><Relationship Id="rId2" Type="http://schemas.openxmlformats.org/officeDocument/2006/relationships/tags" Target="../tags/tag1040.xml"/><Relationship Id="rId16" Type="http://schemas.openxmlformats.org/officeDocument/2006/relationships/tags" Target="../tags/tag1054.xml"/><Relationship Id="rId20" Type="http://schemas.openxmlformats.org/officeDocument/2006/relationships/tags" Target="../tags/tag1058.xml"/><Relationship Id="rId29" Type="http://schemas.openxmlformats.org/officeDocument/2006/relationships/tags" Target="../tags/tag1067.xml"/><Relationship Id="rId1" Type="http://schemas.openxmlformats.org/officeDocument/2006/relationships/tags" Target="../tags/tag1039.xml"/><Relationship Id="rId6" Type="http://schemas.openxmlformats.org/officeDocument/2006/relationships/tags" Target="../tags/tag1044.xml"/><Relationship Id="rId11" Type="http://schemas.openxmlformats.org/officeDocument/2006/relationships/tags" Target="../tags/tag1049.xml"/><Relationship Id="rId24" Type="http://schemas.openxmlformats.org/officeDocument/2006/relationships/tags" Target="../tags/tag1062.xml"/><Relationship Id="rId32" Type="http://schemas.openxmlformats.org/officeDocument/2006/relationships/tags" Target="../tags/tag1070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1043.xml"/><Relationship Id="rId15" Type="http://schemas.openxmlformats.org/officeDocument/2006/relationships/tags" Target="../tags/tag1053.xml"/><Relationship Id="rId23" Type="http://schemas.openxmlformats.org/officeDocument/2006/relationships/tags" Target="../tags/tag1061.xml"/><Relationship Id="rId28" Type="http://schemas.openxmlformats.org/officeDocument/2006/relationships/tags" Target="../tags/tag1066.xml"/><Relationship Id="rId36" Type="http://schemas.openxmlformats.org/officeDocument/2006/relationships/tags" Target="../tags/tag1074.xml"/><Relationship Id="rId10" Type="http://schemas.openxmlformats.org/officeDocument/2006/relationships/tags" Target="../tags/tag1048.xml"/><Relationship Id="rId19" Type="http://schemas.openxmlformats.org/officeDocument/2006/relationships/tags" Target="../tags/tag1057.xml"/><Relationship Id="rId31" Type="http://schemas.openxmlformats.org/officeDocument/2006/relationships/tags" Target="../tags/tag1069.xml"/><Relationship Id="rId4" Type="http://schemas.openxmlformats.org/officeDocument/2006/relationships/tags" Target="../tags/tag1042.xml"/><Relationship Id="rId9" Type="http://schemas.openxmlformats.org/officeDocument/2006/relationships/tags" Target="../tags/tag1047.xml"/><Relationship Id="rId14" Type="http://schemas.openxmlformats.org/officeDocument/2006/relationships/tags" Target="../tags/tag1052.xml"/><Relationship Id="rId22" Type="http://schemas.openxmlformats.org/officeDocument/2006/relationships/tags" Target="../tags/tag1060.xml"/><Relationship Id="rId27" Type="http://schemas.openxmlformats.org/officeDocument/2006/relationships/tags" Target="../tags/tag1065.xml"/><Relationship Id="rId30" Type="http://schemas.openxmlformats.org/officeDocument/2006/relationships/tags" Target="../tags/tag1068.xml"/><Relationship Id="rId35" Type="http://schemas.openxmlformats.org/officeDocument/2006/relationships/tags" Target="../tags/tag107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82.xml"/><Relationship Id="rId13" Type="http://schemas.openxmlformats.org/officeDocument/2006/relationships/tags" Target="../tags/tag1087.xml"/><Relationship Id="rId18" Type="http://schemas.openxmlformats.org/officeDocument/2006/relationships/tags" Target="../tags/tag1092.xml"/><Relationship Id="rId26" Type="http://schemas.openxmlformats.org/officeDocument/2006/relationships/tags" Target="../tags/tag1100.xml"/><Relationship Id="rId39" Type="http://schemas.openxmlformats.org/officeDocument/2006/relationships/notesSlide" Target="../notesSlides/notesSlide26.xml"/><Relationship Id="rId3" Type="http://schemas.openxmlformats.org/officeDocument/2006/relationships/tags" Target="../tags/tag1077.xml"/><Relationship Id="rId21" Type="http://schemas.openxmlformats.org/officeDocument/2006/relationships/tags" Target="../tags/tag1095.xml"/><Relationship Id="rId34" Type="http://schemas.openxmlformats.org/officeDocument/2006/relationships/tags" Target="../tags/tag1108.xml"/><Relationship Id="rId7" Type="http://schemas.openxmlformats.org/officeDocument/2006/relationships/tags" Target="../tags/tag1081.xml"/><Relationship Id="rId12" Type="http://schemas.openxmlformats.org/officeDocument/2006/relationships/tags" Target="../tags/tag1086.xml"/><Relationship Id="rId17" Type="http://schemas.openxmlformats.org/officeDocument/2006/relationships/tags" Target="../tags/tag1091.xml"/><Relationship Id="rId25" Type="http://schemas.openxmlformats.org/officeDocument/2006/relationships/tags" Target="../tags/tag1099.xml"/><Relationship Id="rId33" Type="http://schemas.openxmlformats.org/officeDocument/2006/relationships/tags" Target="../tags/tag1107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076.xml"/><Relationship Id="rId16" Type="http://schemas.openxmlformats.org/officeDocument/2006/relationships/tags" Target="../tags/tag1090.xml"/><Relationship Id="rId20" Type="http://schemas.openxmlformats.org/officeDocument/2006/relationships/tags" Target="../tags/tag1094.xml"/><Relationship Id="rId29" Type="http://schemas.openxmlformats.org/officeDocument/2006/relationships/tags" Target="../tags/tag1103.xml"/><Relationship Id="rId1" Type="http://schemas.openxmlformats.org/officeDocument/2006/relationships/tags" Target="../tags/tag1075.xml"/><Relationship Id="rId6" Type="http://schemas.openxmlformats.org/officeDocument/2006/relationships/tags" Target="../tags/tag1080.xml"/><Relationship Id="rId11" Type="http://schemas.openxmlformats.org/officeDocument/2006/relationships/tags" Target="../tags/tag1085.xml"/><Relationship Id="rId24" Type="http://schemas.openxmlformats.org/officeDocument/2006/relationships/tags" Target="../tags/tag1098.xml"/><Relationship Id="rId32" Type="http://schemas.openxmlformats.org/officeDocument/2006/relationships/tags" Target="../tags/tag1106.xml"/><Relationship Id="rId37" Type="http://schemas.openxmlformats.org/officeDocument/2006/relationships/tags" Target="../tags/tag1111.xml"/><Relationship Id="rId40" Type="http://schemas.openxmlformats.org/officeDocument/2006/relationships/image" Target="../media/image16.emf"/><Relationship Id="rId5" Type="http://schemas.openxmlformats.org/officeDocument/2006/relationships/tags" Target="../tags/tag1079.xml"/><Relationship Id="rId15" Type="http://schemas.openxmlformats.org/officeDocument/2006/relationships/tags" Target="../tags/tag1089.xml"/><Relationship Id="rId23" Type="http://schemas.openxmlformats.org/officeDocument/2006/relationships/tags" Target="../tags/tag1097.xml"/><Relationship Id="rId28" Type="http://schemas.openxmlformats.org/officeDocument/2006/relationships/tags" Target="../tags/tag1102.xml"/><Relationship Id="rId36" Type="http://schemas.openxmlformats.org/officeDocument/2006/relationships/tags" Target="../tags/tag1110.xml"/><Relationship Id="rId10" Type="http://schemas.openxmlformats.org/officeDocument/2006/relationships/tags" Target="../tags/tag1084.xml"/><Relationship Id="rId19" Type="http://schemas.openxmlformats.org/officeDocument/2006/relationships/tags" Target="../tags/tag1093.xml"/><Relationship Id="rId31" Type="http://schemas.openxmlformats.org/officeDocument/2006/relationships/tags" Target="../tags/tag1105.xml"/><Relationship Id="rId4" Type="http://schemas.openxmlformats.org/officeDocument/2006/relationships/tags" Target="../tags/tag1078.xml"/><Relationship Id="rId9" Type="http://schemas.openxmlformats.org/officeDocument/2006/relationships/tags" Target="../tags/tag1083.xml"/><Relationship Id="rId14" Type="http://schemas.openxmlformats.org/officeDocument/2006/relationships/tags" Target="../tags/tag1088.xml"/><Relationship Id="rId22" Type="http://schemas.openxmlformats.org/officeDocument/2006/relationships/tags" Target="../tags/tag1096.xml"/><Relationship Id="rId27" Type="http://schemas.openxmlformats.org/officeDocument/2006/relationships/tags" Target="../tags/tag1101.xml"/><Relationship Id="rId30" Type="http://schemas.openxmlformats.org/officeDocument/2006/relationships/tags" Target="../tags/tag1104.xml"/><Relationship Id="rId35" Type="http://schemas.openxmlformats.org/officeDocument/2006/relationships/tags" Target="../tags/tag110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119.xml"/><Relationship Id="rId13" Type="http://schemas.openxmlformats.org/officeDocument/2006/relationships/tags" Target="../tags/tag1124.xml"/><Relationship Id="rId18" Type="http://schemas.openxmlformats.org/officeDocument/2006/relationships/tags" Target="../tags/tag1129.xml"/><Relationship Id="rId26" Type="http://schemas.openxmlformats.org/officeDocument/2006/relationships/tags" Target="../tags/tag1137.xml"/><Relationship Id="rId3" Type="http://schemas.openxmlformats.org/officeDocument/2006/relationships/tags" Target="../tags/tag1114.xml"/><Relationship Id="rId21" Type="http://schemas.openxmlformats.org/officeDocument/2006/relationships/tags" Target="../tags/tag1132.xml"/><Relationship Id="rId34" Type="http://schemas.openxmlformats.org/officeDocument/2006/relationships/tags" Target="../tags/tag1145.xml"/><Relationship Id="rId7" Type="http://schemas.openxmlformats.org/officeDocument/2006/relationships/tags" Target="../tags/tag1118.xml"/><Relationship Id="rId12" Type="http://schemas.openxmlformats.org/officeDocument/2006/relationships/tags" Target="../tags/tag1123.xml"/><Relationship Id="rId17" Type="http://schemas.openxmlformats.org/officeDocument/2006/relationships/tags" Target="../tags/tag1128.xml"/><Relationship Id="rId25" Type="http://schemas.openxmlformats.org/officeDocument/2006/relationships/tags" Target="../tags/tag1136.xml"/><Relationship Id="rId33" Type="http://schemas.openxmlformats.org/officeDocument/2006/relationships/tags" Target="../tags/tag1144.xml"/><Relationship Id="rId38" Type="http://schemas.openxmlformats.org/officeDocument/2006/relationships/notesSlide" Target="../notesSlides/notesSlide27.xml"/><Relationship Id="rId2" Type="http://schemas.openxmlformats.org/officeDocument/2006/relationships/tags" Target="../tags/tag1113.xml"/><Relationship Id="rId16" Type="http://schemas.openxmlformats.org/officeDocument/2006/relationships/tags" Target="../tags/tag1127.xml"/><Relationship Id="rId20" Type="http://schemas.openxmlformats.org/officeDocument/2006/relationships/tags" Target="../tags/tag1131.xml"/><Relationship Id="rId29" Type="http://schemas.openxmlformats.org/officeDocument/2006/relationships/tags" Target="../tags/tag1140.xml"/><Relationship Id="rId1" Type="http://schemas.openxmlformats.org/officeDocument/2006/relationships/tags" Target="../tags/tag1112.xml"/><Relationship Id="rId6" Type="http://schemas.openxmlformats.org/officeDocument/2006/relationships/tags" Target="../tags/tag1117.xml"/><Relationship Id="rId11" Type="http://schemas.openxmlformats.org/officeDocument/2006/relationships/tags" Target="../tags/tag1122.xml"/><Relationship Id="rId24" Type="http://schemas.openxmlformats.org/officeDocument/2006/relationships/tags" Target="../tags/tag1135.xml"/><Relationship Id="rId32" Type="http://schemas.openxmlformats.org/officeDocument/2006/relationships/tags" Target="../tags/tag1143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1116.xml"/><Relationship Id="rId15" Type="http://schemas.openxmlformats.org/officeDocument/2006/relationships/tags" Target="../tags/tag1126.xml"/><Relationship Id="rId23" Type="http://schemas.openxmlformats.org/officeDocument/2006/relationships/tags" Target="../tags/tag1134.xml"/><Relationship Id="rId28" Type="http://schemas.openxmlformats.org/officeDocument/2006/relationships/tags" Target="../tags/tag1139.xml"/><Relationship Id="rId36" Type="http://schemas.openxmlformats.org/officeDocument/2006/relationships/tags" Target="../tags/tag1147.xml"/><Relationship Id="rId10" Type="http://schemas.openxmlformats.org/officeDocument/2006/relationships/tags" Target="../tags/tag1121.xml"/><Relationship Id="rId19" Type="http://schemas.openxmlformats.org/officeDocument/2006/relationships/tags" Target="../tags/tag1130.xml"/><Relationship Id="rId31" Type="http://schemas.openxmlformats.org/officeDocument/2006/relationships/tags" Target="../tags/tag1142.xml"/><Relationship Id="rId4" Type="http://schemas.openxmlformats.org/officeDocument/2006/relationships/tags" Target="../tags/tag1115.xml"/><Relationship Id="rId9" Type="http://schemas.openxmlformats.org/officeDocument/2006/relationships/tags" Target="../tags/tag1120.xml"/><Relationship Id="rId14" Type="http://schemas.openxmlformats.org/officeDocument/2006/relationships/tags" Target="../tags/tag1125.xml"/><Relationship Id="rId22" Type="http://schemas.openxmlformats.org/officeDocument/2006/relationships/tags" Target="../tags/tag1133.xml"/><Relationship Id="rId27" Type="http://schemas.openxmlformats.org/officeDocument/2006/relationships/tags" Target="../tags/tag1138.xml"/><Relationship Id="rId30" Type="http://schemas.openxmlformats.org/officeDocument/2006/relationships/tags" Target="../tags/tag1141.xml"/><Relationship Id="rId35" Type="http://schemas.openxmlformats.org/officeDocument/2006/relationships/tags" Target="../tags/tag114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155.xml"/><Relationship Id="rId13" Type="http://schemas.openxmlformats.org/officeDocument/2006/relationships/tags" Target="../tags/tag1160.xml"/><Relationship Id="rId18" Type="http://schemas.openxmlformats.org/officeDocument/2006/relationships/tags" Target="../tags/tag1165.xml"/><Relationship Id="rId3" Type="http://schemas.openxmlformats.org/officeDocument/2006/relationships/tags" Target="../tags/tag1150.xml"/><Relationship Id="rId7" Type="http://schemas.openxmlformats.org/officeDocument/2006/relationships/tags" Target="../tags/tag1154.xml"/><Relationship Id="rId12" Type="http://schemas.openxmlformats.org/officeDocument/2006/relationships/tags" Target="../tags/tag1159.xml"/><Relationship Id="rId17" Type="http://schemas.openxmlformats.org/officeDocument/2006/relationships/tags" Target="../tags/tag1164.xml"/><Relationship Id="rId2" Type="http://schemas.openxmlformats.org/officeDocument/2006/relationships/tags" Target="../tags/tag1149.xml"/><Relationship Id="rId16" Type="http://schemas.openxmlformats.org/officeDocument/2006/relationships/tags" Target="../tags/tag1163.xml"/><Relationship Id="rId20" Type="http://schemas.openxmlformats.org/officeDocument/2006/relationships/notesSlide" Target="../notesSlides/notesSlide28.xml"/><Relationship Id="rId1" Type="http://schemas.openxmlformats.org/officeDocument/2006/relationships/tags" Target="../tags/tag1148.xml"/><Relationship Id="rId6" Type="http://schemas.openxmlformats.org/officeDocument/2006/relationships/tags" Target="../tags/tag1153.xml"/><Relationship Id="rId11" Type="http://schemas.openxmlformats.org/officeDocument/2006/relationships/tags" Target="../tags/tag1158.xml"/><Relationship Id="rId5" Type="http://schemas.openxmlformats.org/officeDocument/2006/relationships/tags" Target="../tags/tag1152.xml"/><Relationship Id="rId15" Type="http://schemas.openxmlformats.org/officeDocument/2006/relationships/tags" Target="../tags/tag1162.xml"/><Relationship Id="rId10" Type="http://schemas.openxmlformats.org/officeDocument/2006/relationships/tags" Target="../tags/tag1157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151.xml"/><Relationship Id="rId9" Type="http://schemas.openxmlformats.org/officeDocument/2006/relationships/tags" Target="../tags/tag1156.xml"/><Relationship Id="rId14" Type="http://schemas.openxmlformats.org/officeDocument/2006/relationships/tags" Target="../tags/tag116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173.xml"/><Relationship Id="rId13" Type="http://schemas.openxmlformats.org/officeDocument/2006/relationships/tags" Target="../tags/tag1178.xml"/><Relationship Id="rId18" Type="http://schemas.openxmlformats.org/officeDocument/2006/relationships/tags" Target="../tags/tag1183.xml"/><Relationship Id="rId3" Type="http://schemas.openxmlformats.org/officeDocument/2006/relationships/tags" Target="../tags/tag1168.xml"/><Relationship Id="rId21" Type="http://schemas.openxmlformats.org/officeDocument/2006/relationships/tags" Target="../tags/tag1186.xml"/><Relationship Id="rId7" Type="http://schemas.openxmlformats.org/officeDocument/2006/relationships/tags" Target="../tags/tag1172.xml"/><Relationship Id="rId12" Type="http://schemas.openxmlformats.org/officeDocument/2006/relationships/tags" Target="../tags/tag1177.xml"/><Relationship Id="rId17" Type="http://schemas.openxmlformats.org/officeDocument/2006/relationships/tags" Target="../tags/tag1182.xml"/><Relationship Id="rId2" Type="http://schemas.openxmlformats.org/officeDocument/2006/relationships/tags" Target="../tags/tag1167.xml"/><Relationship Id="rId16" Type="http://schemas.openxmlformats.org/officeDocument/2006/relationships/tags" Target="../tags/tag1181.xml"/><Relationship Id="rId20" Type="http://schemas.openxmlformats.org/officeDocument/2006/relationships/tags" Target="../tags/tag1185.xml"/><Relationship Id="rId1" Type="http://schemas.openxmlformats.org/officeDocument/2006/relationships/tags" Target="../tags/tag1166.xml"/><Relationship Id="rId6" Type="http://schemas.openxmlformats.org/officeDocument/2006/relationships/tags" Target="../tags/tag1171.xml"/><Relationship Id="rId11" Type="http://schemas.openxmlformats.org/officeDocument/2006/relationships/tags" Target="../tags/tag1176.xml"/><Relationship Id="rId24" Type="http://schemas.openxmlformats.org/officeDocument/2006/relationships/notesSlide" Target="../notesSlides/notesSlide29.xml"/><Relationship Id="rId5" Type="http://schemas.openxmlformats.org/officeDocument/2006/relationships/tags" Target="../tags/tag1170.xml"/><Relationship Id="rId15" Type="http://schemas.openxmlformats.org/officeDocument/2006/relationships/tags" Target="../tags/tag1180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1175.xml"/><Relationship Id="rId19" Type="http://schemas.openxmlformats.org/officeDocument/2006/relationships/tags" Target="../tags/tag1184.xml"/><Relationship Id="rId4" Type="http://schemas.openxmlformats.org/officeDocument/2006/relationships/tags" Target="../tags/tag1169.xml"/><Relationship Id="rId9" Type="http://schemas.openxmlformats.org/officeDocument/2006/relationships/tags" Target="../tags/tag1174.xml"/><Relationship Id="rId14" Type="http://schemas.openxmlformats.org/officeDocument/2006/relationships/tags" Target="../tags/tag1179.xml"/><Relationship Id="rId22" Type="http://schemas.openxmlformats.org/officeDocument/2006/relationships/tags" Target="../tags/tag118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195.xml"/><Relationship Id="rId13" Type="http://schemas.openxmlformats.org/officeDocument/2006/relationships/tags" Target="../tags/tag1200.xml"/><Relationship Id="rId18" Type="http://schemas.openxmlformats.org/officeDocument/2006/relationships/tags" Target="../tags/tag1205.xml"/><Relationship Id="rId26" Type="http://schemas.openxmlformats.org/officeDocument/2006/relationships/tags" Target="../tags/tag1213.xml"/><Relationship Id="rId3" Type="http://schemas.openxmlformats.org/officeDocument/2006/relationships/tags" Target="../tags/tag1190.xml"/><Relationship Id="rId21" Type="http://schemas.openxmlformats.org/officeDocument/2006/relationships/tags" Target="../tags/tag1208.xml"/><Relationship Id="rId34" Type="http://schemas.openxmlformats.org/officeDocument/2006/relationships/tags" Target="../tags/tag1221.xml"/><Relationship Id="rId7" Type="http://schemas.openxmlformats.org/officeDocument/2006/relationships/tags" Target="../tags/tag1194.xml"/><Relationship Id="rId12" Type="http://schemas.openxmlformats.org/officeDocument/2006/relationships/tags" Target="../tags/tag1199.xml"/><Relationship Id="rId17" Type="http://schemas.openxmlformats.org/officeDocument/2006/relationships/tags" Target="../tags/tag1204.xml"/><Relationship Id="rId25" Type="http://schemas.openxmlformats.org/officeDocument/2006/relationships/tags" Target="../tags/tag1212.xml"/><Relationship Id="rId33" Type="http://schemas.openxmlformats.org/officeDocument/2006/relationships/tags" Target="../tags/tag1220.xml"/><Relationship Id="rId38" Type="http://schemas.openxmlformats.org/officeDocument/2006/relationships/notesSlide" Target="../notesSlides/notesSlide30.xml"/><Relationship Id="rId2" Type="http://schemas.openxmlformats.org/officeDocument/2006/relationships/tags" Target="../tags/tag1189.xml"/><Relationship Id="rId16" Type="http://schemas.openxmlformats.org/officeDocument/2006/relationships/tags" Target="../tags/tag1203.xml"/><Relationship Id="rId20" Type="http://schemas.openxmlformats.org/officeDocument/2006/relationships/tags" Target="../tags/tag1207.xml"/><Relationship Id="rId29" Type="http://schemas.openxmlformats.org/officeDocument/2006/relationships/tags" Target="../tags/tag1216.xml"/><Relationship Id="rId1" Type="http://schemas.openxmlformats.org/officeDocument/2006/relationships/tags" Target="../tags/tag1188.xml"/><Relationship Id="rId6" Type="http://schemas.openxmlformats.org/officeDocument/2006/relationships/tags" Target="../tags/tag1193.xml"/><Relationship Id="rId11" Type="http://schemas.openxmlformats.org/officeDocument/2006/relationships/tags" Target="../tags/tag1198.xml"/><Relationship Id="rId24" Type="http://schemas.openxmlformats.org/officeDocument/2006/relationships/tags" Target="../tags/tag1211.xml"/><Relationship Id="rId32" Type="http://schemas.openxmlformats.org/officeDocument/2006/relationships/tags" Target="../tags/tag1219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1192.xml"/><Relationship Id="rId15" Type="http://schemas.openxmlformats.org/officeDocument/2006/relationships/tags" Target="../tags/tag1202.xml"/><Relationship Id="rId23" Type="http://schemas.openxmlformats.org/officeDocument/2006/relationships/tags" Target="../tags/tag1210.xml"/><Relationship Id="rId28" Type="http://schemas.openxmlformats.org/officeDocument/2006/relationships/tags" Target="../tags/tag1215.xml"/><Relationship Id="rId36" Type="http://schemas.openxmlformats.org/officeDocument/2006/relationships/tags" Target="../tags/tag1223.xml"/><Relationship Id="rId10" Type="http://schemas.openxmlformats.org/officeDocument/2006/relationships/tags" Target="../tags/tag1197.xml"/><Relationship Id="rId19" Type="http://schemas.openxmlformats.org/officeDocument/2006/relationships/tags" Target="../tags/tag1206.xml"/><Relationship Id="rId31" Type="http://schemas.openxmlformats.org/officeDocument/2006/relationships/tags" Target="../tags/tag1218.xml"/><Relationship Id="rId4" Type="http://schemas.openxmlformats.org/officeDocument/2006/relationships/tags" Target="../tags/tag1191.xml"/><Relationship Id="rId9" Type="http://schemas.openxmlformats.org/officeDocument/2006/relationships/tags" Target="../tags/tag1196.xml"/><Relationship Id="rId14" Type="http://schemas.openxmlformats.org/officeDocument/2006/relationships/tags" Target="../tags/tag1201.xml"/><Relationship Id="rId22" Type="http://schemas.openxmlformats.org/officeDocument/2006/relationships/tags" Target="../tags/tag1209.xml"/><Relationship Id="rId27" Type="http://schemas.openxmlformats.org/officeDocument/2006/relationships/tags" Target="../tags/tag1214.xml"/><Relationship Id="rId30" Type="http://schemas.openxmlformats.org/officeDocument/2006/relationships/tags" Target="../tags/tag1217.xml"/><Relationship Id="rId35" Type="http://schemas.openxmlformats.org/officeDocument/2006/relationships/tags" Target="../tags/tag12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26.xml"/><Relationship Id="rId2" Type="http://schemas.openxmlformats.org/officeDocument/2006/relationships/tags" Target="../tags/tag1225.xml"/><Relationship Id="rId1" Type="http://schemas.openxmlformats.org/officeDocument/2006/relationships/tags" Target="../tags/tag1224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46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tags" Target="../tags/tag162.xml"/><Relationship Id="rId47" Type="http://schemas.openxmlformats.org/officeDocument/2006/relationships/tags" Target="../tags/tag167.xml"/><Relationship Id="rId50" Type="http://schemas.openxmlformats.org/officeDocument/2006/relationships/tags" Target="../tags/tag170.xml"/><Relationship Id="rId55" Type="http://schemas.openxmlformats.org/officeDocument/2006/relationships/tags" Target="../tags/tag175.xml"/><Relationship Id="rId63" Type="http://schemas.openxmlformats.org/officeDocument/2006/relationships/tags" Target="../tags/tag183.xml"/><Relationship Id="rId68" Type="http://schemas.openxmlformats.org/officeDocument/2006/relationships/tags" Target="../tags/tag188.xml"/><Relationship Id="rId76" Type="http://schemas.openxmlformats.org/officeDocument/2006/relationships/tags" Target="../tags/tag196.xml"/><Relationship Id="rId84" Type="http://schemas.openxmlformats.org/officeDocument/2006/relationships/tags" Target="../tags/tag204.xml"/><Relationship Id="rId89" Type="http://schemas.openxmlformats.org/officeDocument/2006/relationships/tags" Target="../tags/tag209.xml"/><Relationship Id="rId97" Type="http://schemas.openxmlformats.org/officeDocument/2006/relationships/tags" Target="../tags/tag217.xml"/><Relationship Id="rId7" Type="http://schemas.openxmlformats.org/officeDocument/2006/relationships/tags" Target="../tags/tag127.xml"/><Relationship Id="rId71" Type="http://schemas.openxmlformats.org/officeDocument/2006/relationships/tags" Target="../tags/tag191.xml"/><Relationship Id="rId92" Type="http://schemas.openxmlformats.org/officeDocument/2006/relationships/tags" Target="../tags/tag212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9" Type="http://schemas.openxmlformats.org/officeDocument/2006/relationships/tags" Target="../tags/tag149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tags" Target="../tags/tag165.xml"/><Relationship Id="rId53" Type="http://schemas.openxmlformats.org/officeDocument/2006/relationships/tags" Target="../tags/tag173.xml"/><Relationship Id="rId58" Type="http://schemas.openxmlformats.org/officeDocument/2006/relationships/tags" Target="../tags/tag178.xml"/><Relationship Id="rId66" Type="http://schemas.openxmlformats.org/officeDocument/2006/relationships/tags" Target="../tags/tag186.xml"/><Relationship Id="rId74" Type="http://schemas.openxmlformats.org/officeDocument/2006/relationships/tags" Target="../tags/tag194.xml"/><Relationship Id="rId79" Type="http://schemas.openxmlformats.org/officeDocument/2006/relationships/tags" Target="../tags/tag199.xml"/><Relationship Id="rId87" Type="http://schemas.openxmlformats.org/officeDocument/2006/relationships/tags" Target="../tags/tag207.xml"/><Relationship Id="rId102" Type="http://schemas.openxmlformats.org/officeDocument/2006/relationships/image" Target="../media/image3.jpeg"/><Relationship Id="rId5" Type="http://schemas.openxmlformats.org/officeDocument/2006/relationships/tags" Target="../tags/tag125.xml"/><Relationship Id="rId61" Type="http://schemas.openxmlformats.org/officeDocument/2006/relationships/tags" Target="../tags/tag181.xml"/><Relationship Id="rId82" Type="http://schemas.openxmlformats.org/officeDocument/2006/relationships/tags" Target="../tags/tag202.xml"/><Relationship Id="rId90" Type="http://schemas.openxmlformats.org/officeDocument/2006/relationships/tags" Target="../tags/tag210.xml"/><Relationship Id="rId95" Type="http://schemas.openxmlformats.org/officeDocument/2006/relationships/tags" Target="../tags/tag215.xml"/><Relationship Id="rId19" Type="http://schemas.openxmlformats.org/officeDocument/2006/relationships/tags" Target="../tags/tag13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tags" Target="../tags/tag163.xml"/><Relationship Id="rId48" Type="http://schemas.openxmlformats.org/officeDocument/2006/relationships/tags" Target="../tags/tag168.xml"/><Relationship Id="rId56" Type="http://schemas.openxmlformats.org/officeDocument/2006/relationships/tags" Target="../tags/tag176.xml"/><Relationship Id="rId64" Type="http://schemas.openxmlformats.org/officeDocument/2006/relationships/tags" Target="../tags/tag184.xml"/><Relationship Id="rId69" Type="http://schemas.openxmlformats.org/officeDocument/2006/relationships/tags" Target="../tags/tag189.xml"/><Relationship Id="rId77" Type="http://schemas.openxmlformats.org/officeDocument/2006/relationships/tags" Target="../tags/tag197.xml"/><Relationship Id="rId100" Type="http://schemas.openxmlformats.org/officeDocument/2006/relationships/notesSlide" Target="../notesSlides/notesSlide3.xml"/><Relationship Id="rId8" Type="http://schemas.openxmlformats.org/officeDocument/2006/relationships/tags" Target="../tags/tag128.xml"/><Relationship Id="rId51" Type="http://schemas.openxmlformats.org/officeDocument/2006/relationships/tags" Target="../tags/tag171.xml"/><Relationship Id="rId72" Type="http://schemas.openxmlformats.org/officeDocument/2006/relationships/tags" Target="../tags/tag192.xml"/><Relationship Id="rId80" Type="http://schemas.openxmlformats.org/officeDocument/2006/relationships/tags" Target="../tags/tag200.xml"/><Relationship Id="rId85" Type="http://schemas.openxmlformats.org/officeDocument/2006/relationships/tags" Target="../tags/tag205.xml"/><Relationship Id="rId93" Type="http://schemas.openxmlformats.org/officeDocument/2006/relationships/tags" Target="../tags/tag213.xml"/><Relationship Id="rId98" Type="http://schemas.openxmlformats.org/officeDocument/2006/relationships/tags" Target="../tags/tag21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tags" Target="../tags/tag166.xml"/><Relationship Id="rId59" Type="http://schemas.openxmlformats.org/officeDocument/2006/relationships/tags" Target="../tags/tag179.xml"/><Relationship Id="rId67" Type="http://schemas.openxmlformats.org/officeDocument/2006/relationships/tags" Target="../tags/tag187.xml"/><Relationship Id="rId20" Type="http://schemas.openxmlformats.org/officeDocument/2006/relationships/tags" Target="../tags/tag140.xml"/><Relationship Id="rId41" Type="http://schemas.openxmlformats.org/officeDocument/2006/relationships/tags" Target="../tags/tag161.xml"/><Relationship Id="rId54" Type="http://schemas.openxmlformats.org/officeDocument/2006/relationships/tags" Target="../tags/tag174.xml"/><Relationship Id="rId62" Type="http://schemas.openxmlformats.org/officeDocument/2006/relationships/tags" Target="../tags/tag182.xml"/><Relationship Id="rId70" Type="http://schemas.openxmlformats.org/officeDocument/2006/relationships/tags" Target="../tags/tag190.xml"/><Relationship Id="rId75" Type="http://schemas.openxmlformats.org/officeDocument/2006/relationships/tags" Target="../tags/tag195.xml"/><Relationship Id="rId83" Type="http://schemas.openxmlformats.org/officeDocument/2006/relationships/tags" Target="../tags/tag203.xml"/><Relationship Id="rId88" Type="http://schemas.openxmlformats.org/officeDocument/2006/relationships/tags" Target="../tags/tag208.xml"/><Relationship Id="rId91" Type="http://schemas.openxmlformats.org/officeDocument/2006/relationships/tags" Target="../tags/tag211.xml"/><Relationship Id="rId96" Type="http://schemas.openxmlformats.org/officeDocument/2006/relationships/tags" Target="../tags/tag216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49" Type="http://schemas.openxmlformats.org/officeDocument/2006/relationships/tags" Target="../tags/tag169.xml"/><Relationship Id="rId57" Type="http://schemas.openxmlformats.org/officeDocument/2006/relationships/tags" Target="../tags/tag177.xml"/><Relationship Id="rId10" Type="http://schemas.openxmlformats.org/officeDocument/2006/relationships/tags" Target="../tags/tag130.xml"/><Relationship Id="rId31" Type="http://schemas.openxmlformats.org/officeDocument/2006/relationships/tags" Target="../tags/tag151.xml"/><Relationship Id="rId44" Type="http://schemas.openxmlformats.org/officeDocument/2006/relationships/tags" Target="../tags/tag164.xml"/><Relationship Id="rId52" Type="http://schemas.openxmlformats.org/officeDocument/2006/relationships/tags" Target="../tags/tag172.xml"/><Relationship Id="rId60" Type="http://schemas.openxmlformats.org/officeDocument/2006/relationships/tags" Target="../tags/tag180.xml"/><Relationship Id="rId65" Type="http://schemas.openxmlformats.org/officeDocument/2006/relationships/tags" Target="../tags/tag185.xml"/><Relationship Id="rId73" Type="http://schemas.openxmlformats.org/officeDocument/2006/relationships/tags" Target="../tags/tag193.xml"/><Relationship Id="rId78" Type="http://schemas.openxmlformats.org/officeDocument/2006/relationships/tags" Target="../tags/tag198.xml"/><Relationship Id="rId81" Type="http://schemas.openxmlformats.org/officeDocument/2006/relationships/tags" Target="../tags/tag201.xml"/><Relationship Id="rId86" Type="http://schemas.openxmlformats.org/officeDocument/2006/relationships/tags" Target="../tags/tag206.xml"/><Relationship Id="rId94" Type="http://schemas.openxmlformats.org/officeDocument/2006/relationships/tags" Target="../tags/tag214.xml"/><Relationship Id="rId99" Type="http://schemas.openxmlformats.org/officeDocument/2006/relationships/slideLayout" Target="../slideLayouts/slideLayout5.xml"/><Relationship Id="rId101" Type="http://schemas.openxmlformats.org/officeDocument/2006/relationships/image" Target="../media/image2.jpe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9" Type="http://schemas.openxmlformats.org/officeDocument/2006/relationships/tags" Target="../tags/tag15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234.xml"/><Relationship Id="rId13" Type="http://schemas.openxmlformats.org/officeDocument/2006/relationships/tags" Target="../tags/tag1239.xml"/><Relationship Id="rId3" Type="http://schemas.openxmlformats.org/officeDocument/2006/relationships/tags" Target="../tags/tag1229.xml"/><Relationship Id="rId7" Type="http://schemas.openxmlformats.org/officeDocument/2006/relationships/tags" Target="../tags/tag1233.xml"/><Relationship Id="rId12" Type="http://schemas.openxmlformats.org/officeDocument/2006/relationships/tags" Target="../tags/tag1238.xml"/><Relationship Id="rId2" Type="http://schemas.openxmlformats.org/officeDocument/2006/relationships/tags" Target="../tags/tag1228.xml"/><Relationship Id="rId1" Type="http://schemas.openxmlformats.org/officeDocument/2006/relationships/tags" Target="../tags/tag1227.xml"/><Relationship Id="rId6" Type="http://schemas.openxmlformats.org/officeDocument/2006/relationships/tags" Target="../tags/tag1232.xml"/><Relationship Id="rId11" Type="http://schemas.openxmlformats.org/officeDocument/2006/relationships/tags" Target="../tags/tag1237.xml"/><Relationship Id="rId5" Type="http://schemas.openxmlformats.org/officeDocument/2006/relationships/tags" Target="../tags/tag1231.xml"/><Relationship Id="rId15" Type="http://schemas.openxmlformats.org/officeDocument/2006/relationships/image" Target="../media/image14.png"/><Relationship Id="rId10" Type="http://schemas.openxmlformats.org/officeDocument/2006/relationships/tags" Target="../tags/tag1236.xml"/><Relationship Id="rId4" Type="http://schemas.openxmlformats.org/officeDocument/2006/relationships/tags" Target="../tags/tag1230.xml"/><Relationship Id="rId9" Type="http://schemas.openxmlformats.org/officeDocument/2006/relationships/tags" Target="../tags/tag1235.xml"/><Relationship Id="rId1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247.xml"/><Relationship Id="rId13" Type="http://schemas.openxmlformats.org/officeDocument/2006/relationships/tags" Target="../tags/tag1252.xml"/><Relationship Id="rId3" Type="http://schemas.openxmlformats.org/officeDocument/2006/relationships/tags" Target="../tags/tag1242.xml"/><Relationship Id="rId7" Type="http://schemas.openxmlformats.org/officeDocument/2006/relationships/tags" Target="../tags/tag1246.xml"/><Relationship Id="rId12" Type="http://schemas.openxmlformats.org/officeDocument/2006/relationships/tags" Target="../tags/tag1251.xml"/><Relationship Id="rId17" Type="http://schemas.openxmlformats.org/officeDocument/2006/relationships/image" Target="../media/image14.png"/><Relationship Id="rId2" Type="http://schemas.openxmlformats.org/officeDocument/2006/relationships/tags" Target="../tags/tag1241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240.xml"/><Relationship Id="rId6" Type="http://schemas.openxmlformats.org/officeDocument/2006/relationships/tags" Target="../tags/tag1245.xml"/><Relationship Id="rId11" Type="http://schemas.openxmlformats.org/officeDocument/2006/relationships/tags" Target="../tags/tag1250.xml"/><Relationship Id="rId5" Type="http://schemas.openxmlformats.org/officeDocument/2006/relationships/tags" Target="../tags/tag1244.xml"/><Relationship Id="rId15" Type="http://schemas.openxmlformats.org/officeDocument/2006/relationships/tags" Target="../tags/tag1254.xml"/><Relationship Id="rId10" Type="http://schemas.openxmlformats.org/officeDocument/2006/relationships/tags" Target="../tags/tag1249.xml"/><Relationship Id="rId4" Type="http://schemas.openxmlformats.org/officeDocument/2006/relationships/tags" Target="../tags/tag1243.xml"/><Relationship Id="rId9" Type="http://schemas.openxmlformats.org/officeDocument/2006/relationships/tags" Target="../tags/tag1248.xml"/><Relationship Id="rId14" Type="http://schemas.openxmlformats.org/officeDocument/2006/relationships/tags" Target="../tags/tag1253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267.xml"/><Relationship Id="rId18" Type="http://schemas.openxmlformats.org/officeDocument/2006/relationships/tags" Target="../tags/tag1272.xml"/><Relationship Id="rId26" Type="http://schemas.openxmlformats.org/officeDocument/2006/relationships/tags" Target="../tags/tag1280.xml"/><Relationship Id="rId39" Type="http://schemas.openxmlformats.org/officeDocument/2006/relationships/tags" Target="../tags/tag1293.xml"/><Relationship Id="rId21" Type="http://schemas.openxmlformats.org/officeDocument/2006/relationships/tags" Target="../tags/tag1275.xml"/><Relationship Id="rId34" Type="http://schemas.openxmlformats.org/officeDocument/2006/relationships/tags" Target="../tags/tag1288.xml"/><Relationship Id="rId42" Type="http://schemas.openxmlformats.org/officeDocument/2006/relationships/tags" Target="../tags/tag1296.xml"/><Relationship Id="rId47" Type="http://schemas.openxmlformats.org/officeDocument/2006/relationships/tags" Target="../tags/tag1301.xml"/><Relationship Id="rId50" Type="http://schemas.openxmlformats.org/officeDocument/2006/relationships/tags" Target="../tags/tag1304.xml"/><Relationship Id="rId55" Type="http://schemas.openxmlformats.org/officeDocument/2006/relationships/notesSlide" Target="../notesSlides/notesSlide31.xml"/><Relationship Id="rId7" Type="http://schemas.openxmlformats.org/officeDocument/2006/relationships/tags" Target="../tags/tag1261.xml"/><Relationship Id="rId12" Type="http://schemas.openxmlformats.org/officeDocument/2006/relationships/tags" Target="../tags/tag1266.xml"/><Relationship Id="rId17" Type="http://schemas.openxmlformats.org/officeDocument/2006/relationships/tags" Target="../tags/tag1271.xml"/><Relationship Id="rId25" Type="http://schemas.openxmlformats.org/officeDocument/2006/relationships/tags" Target="../tags/tag1279.xml"/><Relationship Id="rId33" Type="http://schemas.openxmlformats.org/officeDocument/2006/relationships/tags" Target="../tags/tag1287.xml"/><Relationship Id="rId38" Type="http://schemas.openxmlformats.org/officeDocument/2006/relationships/tags" Target="../tags/tag1292.xml"/><Relationship Id="rId46" Type="http://schemas.openxmlformats.org/officeDocument/2006/relationships/tags" Target="../tags/tag1300.xml"/><Relationship Id="rId2" Type="http://schemas.openxmlformats.org/officeDocument/2006/relationships/tags" Target="../tags/tag1256.xml"/><Relationship Id="rId16" Type="http://schemas.openxmlformats.org/officeDocument/2006/relationships/tags" Target="../tags/tag1270.xml"/><Relationship Id="rId20" Type="http://schemas.openxmlformats.org/officeDocument/2006/relationships/tags" Target="../tags/tag1274.xml"/><Relationship Id="rId29" Type="http://schemas.openxmlformats.org/officeDocument/2006/relationships/tags" Target="../tags/tag1283.xml"/><Relationship Id="rId41" Type="http://schemas.openxmlformats.org/officeDocument/2006/relationships/tags" Target="../tags/tag1295.xml"/><Relationship Id="rId54" Type="http://schemas.openxmlformats.org/officeDocument/2006/relationships/slideLayout" Target="../slideLayouts/slideLayout7.xml"/><Relationship Id="rId1" Type="http://schemas.openxmlformats.org/officeDocument/2006/relationships/tags" Target="../tags/tag1255.xml"/><Relationship Id="rId6" Type="http://schemas.openxmlformats.org/officeDocument/2006/relationships/tags" Target="../tags/tag1260.xml"/><Relationship Id="rId11" Type="http://schemas.openxmlformats.org/officeDocument/2006/relationships/tags" Target="../tags/tag1265.xml"/><Relationship Id="rId24" Type="http://schemas.openxmlformats.org/officeDocument/2006/relationships/tags" Target="../tags/tag1278.xml"/><Relationship Id="rId32" Type="http://schemas.openxmlformats.org/officeDocument/2006/relationships/tags" Target="../tags/tag1286.xml"/><Relationship Id="rId37" Type="http://schemas.openxmlformats.org/officeDocument/2006/relationships/tags" Target="../tags/tag1291.xml"/><Relationship Id="rId40" Type="http://schemas.openxmlformats.org/officeDocument/2006/relationships/tags" Target="../tags/tag1294.xml"/><Relationship Id="rId45" Type="http://schemas.openxmlformats.org/officeDocument/2006/relationships/tags" Target="../tags/tag1299.xml"/><Relationship Id="rId53" Type="http://schemas.openxmlformats.org/officeDocument/2006/relationships/tags" Target="../tags/tag1307.xml"/><Relationship Id="rId5" Type="http://schemas.openxmlformats.org/officeDocument/2006/relationships/tags" Target="../tags/tag1259.xml"/><Relationship Id="rId15" Type="http://schemas.openxmlformats.org/officeDocument/2006/relationships/tags" Target="../tags/tag1269.xml"/><Relationship Id="rId23" Type="http://schemas.openxmlformats.org/officeDocument/2006/relationships/tags" Target="../tags/tag1277.xml"/><Relationship Id="rId28" Type="http://schemas.openxmlformats.org/officeDocument/2006/relationships/tags" Target="../tags/tag1282.xml"/><Relationship Id="rId36" Type="http://schemas.openxmlformats.org/officeDocument/2006/relationships/tags" Target="../tags/tag1290.xml"/><Relationship Id="rId49" Type="http://schemas.openxmlformats.org/officeDocument/2006/relationships/tags" Target="../tags/tag1303.xml"/><Relationship Id="rId10" Type="http://schemas.openxmlformats.org/officeDocument/2006/relationships/tags" Target="../tags/tag1264.xml"/><Relationship Id="rId19" Type="http://schemas.openxmlformats.org/officeDocument/2006/relationships/tags" Target="../tags/tag1273.xml"/><Relationship Id="rId31" Type="http://schemas.openxmlformats.org/officeDocument/2006/relationships/tags" Target="../tags/tag1285.xml"/><Relationship Id="rId44" Type="http://schemas.openxmlformats.org/officeDocument/2006/relationships/tags" Target="../tags/tag1298.xml"/><Relationship Id="rId52" Type="http://schemas.openxmlformats.org/officeDocument/2006/relationships/tags" Target="../tags/tag1306.xml"/><Relationship Id="rId4" Type="http://schemas.openxmlformats.org/officeDocument/2006/relationships/tags" Target="../tags/tag1258.xml"/><Relationship Id="rId9" Type="http://schemas.openxmlformats.org/officeDocument/2006/relationships/tags" Target="../tags/tag1263.xml"/><Relationship Id="rId14" Type="http://schemas.openxmlformats.org/officeDocument/2006/relationships/tags" Target="../tags/tag1268.xml"/><Relationship Id="rId22" Type="http://schemas.openxmlformats.org/officeDocument/2006/relationships/tags" Target="../tags/tag1276.xml"/><Relationship Id="rId27" Type="http://schemas.openxmlformats.org/officeDocument/2006/relationships/tags" Target="../tags/tag1281.xml"/><Relationship Id="rId30" Type="http://schemas.openxmlformats.org/officeDocument/2006/relationships/tags" Target="../tags/tag1284.xml"/><Relationship Id="rId35" Type="http://schemas.openxmlformats.org/officeDocument/2006/relationships/tags" Target="../tags/tag1289.xml"/><Relationship Id="rId43" Type="http://schemas.openxmlformats.org/officeDocument/2006/relationships/tags" Target="../tags/tag1297.xml"/><Relationship Id="rId48" Type="http://schemas.openxmlformats.org/officeDocument/2006/relationships/tags" Target="../tags/tag1302.xml"/><Relationship Id="rId8" Type="http://schemas.openxmlformats.org/officeDocument/2006/relationships/tags" Target="../tags/tag1262.xml"/><Relationship Id="rId51" Type="http://schemas.openxmlformats.org/officeDocument/2006/relationships/tags" Target="../tags/tag1305.xml"/><Relationship Id="rId3" Type="http://schemas.openxmlformats.org/officeDocument/2006/relationships/tags" Target="../tags/tag1257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320.xml"/><Relationship Id="rId18" Type="http://schemas.openxmlformats.org/officeDocument/2006/relationships/tags" Target="../tags/tag1325.xml"/><Relationship Id="rId26" Type="http://schemas.openxmlformats.org/officeDocument/2006/relationships/tags" Target="../tags/tag1333.xml"/><Relationship Id="rId39" Type="http://schemas.openxmlformats.org/officeDocument/2006/relationships/tags" Target="../tags/tag1346.xml"/><Relationship Id="rId3" Type="http://schemas.openxmlformats.org/officeDocument/2006/relationships/tags" Target="../tags/tag1310.xml"/><Relationship Id="rId21" Type="http://schemas.openxmlformats.org/officeDocument/2006/relationships/tags" Target="../tags/tag1328.xml"/><Relationship Id="rId34" Type="http://schemas.openxmlformats.org/officeDocument/2006/relationships/tags" Target="../tags/tag1341.xml"/><Relationship Id="rId42" Type="http://schemas.openxmlformats.org/officeDocument/2006/relationships/tags" Target="../tags/tag1349.xml"/><Relationship Id="rId47" Type="http://schemas.openxmlformats.org/officeDocument/2006/relationships/tags" Target="../tags/tag1354.xml"/><Relationship Id="rId50" Type="http://schemas.openxmlformats.org/officeDocument/2006/relationships/notesSlide" Target="../notesSlides/notesSlide32.xml"/><Relationship Id="rId7" Type="http://schemas.openxmlformats.org/officeDocument/2006/relationships/tags" Target="../tags/tag1314.xml"/><Relationship Id="rId12" Type="http://schemas.openxmlformats.org/officeDocument/2006/relationships/tags" Target="../tags/tag1319.xml"/><Relationship Id="rId17" Type="http://schemas.openxmlformats.org/officeDocument/2006/relationships/tags" Target="../tags/tag1324.xml"/><Relationship Id="rId25" Type="http://schemas.openxmlformats.org/officeDocument/2006/relationships/tags" Target="../tags/tag1332.xml"/><Relationship Id="rId33" Type="http://schemas.openxmlformats.org/officeDocument/2006/relationships/tags" Target="../tags/tag1340.xml"/><Relationship Id="rId38" Type="http://schemas.openxmlformats.org/officeDocument/2006/relationships/tags" Target="../tags/tag1345.xml"/><Relationship Id="rId46" Type="http://schemas.openxmlformats.org/officeDocument/2006/relationships/tags" Target="../tags/tag1353.xml"/><Relationship Id="rId2" Type="http://schemas.openxmlformats.org/officeDocument/2006/relationships/tags" Target="../tags/tag1309.xml"/><Relationship Id="rId16" Type="http://schemas.openxmlformats.org/officeDocument/2006/relationships/tags" Target="../tags/tag1323.xml"/><Relationship Id="rId20" Type="http://schemas.openxmlformats.org/officeDocument/2006/relationships/tags" Target="../tags/tag1327.xml"/><Relationship Id="rId29" Type="http://schemas.openxmlformats.org/officeDocument/2006/relationships/tags" Target="../tags/tag1336.xml"/><Relationship Id="rId41" Type="http://schemas.openxmlformats.org/officeDocument/2006/relationships/tags" Target="../tags/tag1348.xml"/><Relationship Id="rId1" Type="http://schemas.openxmlformats.org/officeDocument/2006/relationships/tags" Target="../tags/tag1308.xml"/><Relationship Id="rId6" Type="http://schemas.openxmlformats.org/officeDocument/2006/relationships/tags" Target="../tags/tag1313.xml"/><Relationship Id="rId11" Type="http://schemas.openxmlformats.org/officeDocument/2006/relationships/tags" Target="../tags/tag1318.xml"/><Relationship Id="rId24" Type="http://schemas.openxmlformats.org/officeDocument/2006/relationships/tags" Target="../tags/tag1331.xml"/><Relationship Id="rId32" Type="http://schemas.openxmlformats.org/officeDocument/2006/relationships/tags" Target="../tags/tag1339.xml"/><Relationship Id="rId37" Type="http://schemas.openxmlformats.org/officeDocument/2006/relationships/tags" Target="../tags/tag1344.xml"/><Relationship Id="rId40" Type="http://schemas.openxmlformats.org/officeDocument/2006/relationships/tags" Target="../tags/tag1347.xml"/><Relationship Id="rId45" Type="http://schemas.openxmlformats.org/officeDocument/2006/relationships/tags" Target="../tags/tag1352.xml"/><Relationship Id="rId5" Type="http://schemas.openxmlformats.org/officeDocument/2006/relationships/tags" Target="../tags/tag1312.xml"/><Relationship Id="rId15" Type="http://schemas.openxmlformats.org/officeDocument/2006/relationships/tags" Target="../tags/tag1322.xml"/><Relationship Id="rId23" Type="http://schemas.openxmlformats.org/officeDocument/2006/relationships/tags" Target="../tags/tag1330.xml"/><Relationship Id="rId28" Type="http://schemas.openxmlformats.org/officeDocument/2006/relationships/tags" Target="../tags/tag1335.xml"/><Relationship Id="rId36" Type="http://schemas.openxmlformats.org/officeDocument/2006/relationships/tags" Target="../tags/tag1343.xml"/><Relationship Id="rId49" Type="http://schemas.openxmlformats.org/officeDocument/2006/relationships/slideLayout" Target="../slideLayouts/slideLayout7.xml"/><Relationship Id="rId10" Type="http://schemas.openxmlformats.org/officeDocument/2006/relationships/tags" Target="../tags/tag1317.xml"/><Relationship Id="rId19" Type="http://schemas.openxmlformats.org/officeDocument/2006/relationships/tags" Target="../tags/tag1326.xml"/><Relationship Id="rId31" Type="http://schemas.openxmlformats.org/officeDocument/2006/relationships/tags" Target="../tags/tag1338.xml"/><Relationship Id="rId44" Type="http://schemas.openxmlformats.org/officeDocument/2006/relationships/tags" Target="../tags/tag1351.xml"/><Relationship Id="rId4" Type="http://schemas.openxmlformats.org/officeDocument/2006/relationships/tags" Target="../tags/tag1311.xml"/><Relationship Id="rId9" Type="http://schemas.openxmlformats.org/officeDocument/2006/relationships/tags" Target="../tags/tag1316.xml"/><Relationship Id="rId14" Type="http://schemas.openxmlformats.org/officeDocument/2006/relationships/tags" Target="../tags/tag1321.xml"/><Relationship Id="rId22" Type="http://schemas.openxmlformats.org/officeDocument/2006/relationships/tags" Target="../tags/tag1329.xml"/><Relationship Id="rId27" Type="http://schemas.openxmlformats.org/officeDocument/2006/relationships/tags" Target="../tags/tag1334.xml"/><Relationship Id="rId30" Type="http://schemas.openxmlformats.org/officeDocument/2006/relationships/tags" Target="../tags/tag1337.xml"/><Relationship Id="rId35" Type="http://schemas.openxmlformats.org/officeDocument/2006/relationships/tags" Target="../tags/tag1342.xml"/><Relationship Id="rId43" Type="http://schemas.openxmlformats.org/officeDocument/2006/relationships/tags" Target="../tags/tag1350.xml"/><Relationship Id="rId48" Type="http://schemas.openxmlformats.org/officeDocument/2006/relationships/tags" Target="../tags/tag1355.xml"/><Relationship Id="rId8" Type="http://schemas.openxmlformats.org/officeDocument/2006/relationships/tags" Target="../tags/tag1315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368.xml"/><Relationship Id="rId18" Type="http://schemas.openxmlformats.org/officeDocument/2006/relationships/tags" Target="../tags/tag1373.xml"/><Relationship Id="rId26" Type="http://schemas.openxmlformats.org/officeDocument/2006/relationships/tags" Target="../tags/tag1381.xml"/><Relationship Id="rId39" Type="http://schemas.openxmlformats.org/officeDocument/2006/relationships/tags" Target="../tags/tag1394.xml"/><Relationship Id="rId3" Type="http://schemas.openxmlformats.org/officeDocument/2006/relationships/tags" Target="../tags/tag1358.xml"/><Relationship Id="rId21" Type="http://schemas.openxmlformats.org/officeDocument/2006/relationships/tags" Target="../tags/tag1376.xml"/><Relationship Id="rId34" Type="http://schemas.openxmlformats.org/officeDocument/2006/relationships/tags" Target="../tags/tag1389.xml"/><Relationship Id="rId42" Type="http://schemas.openxmlformats.org/officeDocument/2006/relationships/tags" Target="../tags/tag1397.xml"/><Relationship Id="rId47" Type="http://schemas.openxmlformats.org/officeDocument/2006/relationships/tags" Target="../tags/tag1402.xml"/><Relationship Id="rId50" Type="http://schemas.openxmlformats.org/officeDocument/2006/relationships/tags" Target="../tags/tag1405.xml"/><Relationship Id="rId7" Type="http://schemas.openxmlformats.org/officeDocument/2006/relationships/tags" Target="../tags/tag1362.xml"/><Relationship Id="rId12" Type="http://schemas.openxmlformats.org/officeDocument/2006/relationships/tags" Target="../tags/tag1367.xml"/><Relationship Id="rId17" Type="http://schemas.openxmlformats.org/officeDocument/2006/relationships/tags" Target="../tags/tag1372.xml"/><Relationship Id="rId25" Type="http://schemas.openxmlformats.org/officeDocument/2006/relationships/tags" Target="../tags/tag1380.xml"/><Relationship Id="rId33" Type="http://schemas.openxmlformats.org/officeDocument/2006/relationships/tags" Target="../tags/tag1388.xml"/><Relationship Id="rId38" Type="http://schemas.openxmlformats.org/officeDocument/2006/relationships/tags" Target="../tags/tag1393.xml"/><Relationship Id="rId46" Type="http://schemas.openxmlformats.org/officeDocument/2006/relationships/tags" Target="../tags/tag1401.xml"/><Relationship Id="rId2" Type="http://schemas.openxmlformats.org/officeDocument/2006/relationships/tags" Target="../tags/tag1357.xml"/><Relationship Id="rId16" Type="http://schemas.openxmlformats.org/officeDocument/2006/relationships/tags" Target="../tags/tag1371.xml"/><Relationship Id="rId20" Type="http://schemas.openxmlformats.org/officeDocument/2006/relationships/tags" Target="../tags/tag1375.xml"/><Relationship Id="rId29" Type="http://schemas.openxmlformats.org/officeDocument/2006/relationships/tags" Target="../tags/tag1384.xml"/><Relationship Id="rId41" Type="http://schemas.openxmlformats.org/officeDocument/2006/relationships/tags" Target="../tags/tag1396.xml"/><Relationship Id="rId54" Type="http://schemas.openxmlformats.org/officeDocument/2006/relationships/image" Target="../media/image17.emf"/><Relationship Id="rId1" Type="http://schemas.openxmlformats.org/officeDocument/2006/relationships/tags" Target="../tags/tag1356.xml"/><Relationship Id="rId6" Type="http://schemas.openxmlformats.org/officeDocument/2006/relationships/tags" Target="../tags/tag1361.xml"/><Relationship Id="rId11" Type="http://schemas.openxmlformats.org/officeDocument/2006/relationships/tags" Target="../tags/tag1366.xml"/><Relationship Id="rId24" Type="http://schemas.openxmlformats.org/officeDocument/2006/relationships/tags" Target="../tags/tag1379.xml"/><Relationship Id="rId32" Type="http://schemas.openxmlformats.org/officeDocument/2006/relationships/tags" Target="../tags/tag1387.xml"/><Relationship Id="rId37" Type="http://schemas.openxmlformats.org/officeDocument/2006/relationships/tags" Target="../tags/tag1392.xml"/><Relationship Id="rId40" Type="http://schemas.openxmlformats.org/officeDocument/2006/relationships/tags" Target="../tags/tag1395.xml"/><Relationship Id="rId45" Type="http://schemas.openxmlformats.org/officeDocument/2006/relationships/tags" Target="../tags/tag1400.xml"/><Relationship Id="rId53" Type="http://schemas.openxmlformats.org/officeDocument/2006/relationships/notesSlide" Target="../notesSlides/notesSlide33.xml"/><Relationship Id="rId5" Type="http://schemas.openxmlformats.org/officeDocument/2006/relationships/tags" Target="../tags/tag1360.xml"/><Relationship Id="rId15" Type="http://schemas.openxmlformats.org/officeDocument/2006/relationships/tags" Target="../tags/tag1370.xml"/><Relationship Id="rId23" Type="http://schemas.openxmlformats.org/officeDocument/2006/relationships/tags" Target="../tags/tag1378.xml"/><Relationship Id="rId28" Type="http://schemas.openxmlformats.org/officeDocument/2006/relationships/tags" Target="../tags/tag1383.xml"/><Relationship Id="rId36" Type="http://schemas.openxmlformats.org/officeDocument/2006/relationships/tags" Target="../tags/tag1391.xml"/><Relationship Id="rId49" Type="http://schemas.openxmlformats.org/officeDocument/2006/relationships/tags" Target="../tags/tag1404.xml"/><Relationship Id="rId10" Type="http://schemas.openxmlformats.org/officeDocument/2006/relationships/tags" Target="../tags/tag1365.xml"/><Relationship Id="rId19" Type="http://schemas.openxmlformats.org/officeDocument/2006/relationships/tags" Target="../tags/tag1374.xml"/><Relationship Id="rId31" Type="http://schemas.openxmlformats.org/officeDocument/2006/relationships/tags" Target="../tags/tag1386.xml"/><Relationship Id="rId44" Type="http://schemas.openxmlformats.org/officeDocument/2006/relationships/tags" Target="../tags/tag1399.xml"/><Relationship Id="rId52" Type="http://schemas.openxmlformats.org/officeDocument/2006/relationships/slideLayout" Target="../slideLayouts/slideLayout7.xml"/><Relationship Id="rId4" Type="http://schemas.openxmlformats.org/officeDocument/2006/relationships/tags" Target="../tags/tag1359.xml"/><Relationship Id="rId9" Type="http://schemas.openxmlformats.org/officeDocument/2006/relationships/tags" Target="../tags/tag1364.xml"/><Relationship Id="rId14" Type="http://schemas.openxmlformats.org/officeDocument/2006/relationships/tags" Target="../tags/tag1369.xml"/><Relationship Id="rId22" Type="http://schemas.openxmlformats.org/officeDocument/2006/relationships/tags" Target="../tags/tag1377.xml"/><Relationship Id="rId27" Type="http://schemas.openxmlformats.org/officeDocument/2006/relationships/tags" Target="../tags/tag1382.xml"/><Relationship Id="rId30" Type="http://schemas.openxmlformats.org/officeDocument/2006/relationships/tags" Target="../tags/tag1385.xml"/><Relationship Id="rId35" Type="http://schemas.openxmlformats.org/officeDocument/2006/relationships/tags" Target="../tags/tag1390.xml"/><Relationship Id="rId43" Type="http://schemas.openxmlformats.org/officeDocument/2006/relationships/tags" Target="../tags/tag1398.xml"/><Relationship Id="rId48" Type="http://schemas.openxmlformats.org/officeDocument/2006/relationships/tags" Target="../tags/tag1403.xml"/><Relationship Id="rId8" Type="http://schemas.openxmlformats.org/officeDocument/2006/relationships/tags" Target="../tags/tag1363.xml"/><Relationship Id="rId51" Type="http://schemas.openxmlformats.org/officeDocument/2006/relationships/tags" Target="../tags/tag1406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1419.xml"/><Relationship Id="rId18" Type="http://schemas.openxmlformats.org/officeDocument/2006/relationships/tags" Target="../tags/tag1424.xml"/><Relationship Id="rId26" Type="http://schemas.openxmlformats.org/officeDocument/2006/relationships/tags" Target="../tags/tag1432.xml"/><Relationship Id="rId39" Type="http://schemas.openxmlformats.org/officeDocument/2006/relationships/tags" Target="../tags/tag1445.xml"/><Relationship Id="rId3" Type="http://schemas.openxmlformats.org/officeDocument/2006/relationships/tags" Target="../tags/tag1409.xml"/><Relationship Id="rId21" Type="http://schemas.openxmlformats.org/officeDocument/2006/relationships/tags" Target="../tags/tag1427.xml"/><Relationship Id="rId34" Type="http://schemas.openxmlformats.org/officeDocument/2006/relationships/tags" Target="../tags/tag1440.xml"/><Relationship Id="rId42" Type="http://schemas.openxmlformats.org/officeDocument/2006/relationships/tags" Target="../tags/tag1448.xml"/><Relationship Id="rId47" Type="http://schemas.openxmlformats.org/officeDocument/2006/relationships/tags" Target="../tags/tag1453.xml"/><Relationship Id="rId50" Type="http://schemas.openxmlformats.org/officeDocument/2006/relationships/tags" Target="../tags/tag1456.xml"/><Relationship Id="rId7" Type="http://schemas.openxmlformats.org/officeDocument/2006/relationships/tags" Target="../tags/tag1413.xml"/><Relationship Id="rId12" Type="http://schemas.openxmlformats.org/officeDocument/2006/relationships/tags" Target="../tags/tag1418.xml"/><Relationship Id="rId17" Type="http://schemas.openxmlformats.org/officeDocument/2006/relationships/tags" Target="../tags/tag1423.xml"/><Relationship Id="rId25" Type="http://schemas.openxmlformats.org/officeDocument/2006/relationships/tags" Target="../tags/tag1431.xml"/><Relationship Id="rId33" Type="http://schemas.openxmlformats.org/officeDocument/2006/relationships/tags" Target="../tags/tag1439.xml"/><Relationship Id="rId38" Type="http://schemas.openxmlformats.org/officeDocument/2006/relationships/tags" Target="../tags/tag1444.xml"/><Relationship Id="rId46" Type="http://schemas.openxmlformats.org/officeDocument/2006/relationships/tags" Target="../tags/tag1452.xml"/><Relationship Id="rId2" Type="http://schemas.openxmlformats.org/officeDocument/2006/relationships/tags" Target="../tags/tag1408.xml"/><Relationship Id="rId16" Type="http://schemas.openxmlformats.org/officeDocument/2006/relationships/tags" Target="../tags/tag1422.xml"/><Relationship Id="rId20" Type="http://schemas.openxmlformats.org/officeDocument/2006/relationships/tags" Target="../tags/tag1426.xml"/><Relationship Id="rId29" Type="http://schemas.openxmlformats.org/officeDocument/2006/relationships/tags" Target="../tags/tag1435.xml"/><Relationship Id="rId41" Type="http://schemas.openxmlformats.org/officeDocument/2006/relationships/tags" Target="../tags/tag1447.xml"/><Relationship Id="rId1" Type="http://schemas.openxmlformats.org/officeDocument/2006/relationships/tags" Target="../tags/tag1407.xml"/><Relationship Id="rId6" Type="http://schemas.openxmlformats.org/officeDocument/2006/relationships/tags" Target="../tags/tag1412.xml"/><Relationship Id="rId11" Type="http://schemas.openxmlformats.org/officeDocument/2006/relationships/tags" Target="../tags/tag1417.xml"/><Relationship Id="rId24" Type="http://schemas.openxmlformats.org/officeDocument/2006/relationships/tags" Target="../tags/tag1430.xml"/><Relationship Id="rId32" Type="http://schemas.openxmlformats.org/officeDocument/2006/relationships/tags" Target="../tags/tag1438.xml"/><Relationship Id="rId37" Type="http://schemas.openxmlformats.org/officeDocument/2006/relationships/tags" Target="../tags/tag1443.xml"/><Relationship Id="rId40" Type="http://schemas.openxmlformats.org/officeDocument/2006/relationships/tags" Target="../tags/tag1446.xml"/><Relationship Id="rId45" Type="http://schemas.openxmlformats.org/officeDocument/2006/relationships/tags" Target="../tags/tag1451.xml"/><Relationship Id="rId5" Type="http://schemas.openxmlformats.org/officeDocument/2006/relationships/tags" Target="../tags/tag1411.xml"/><Relationship Id="rId15" Type="http://schemas.openxmlformats.org/officeDocument/2006/relationships/tags" Target="../tags/tag1421.xml"/><Relationship Id="rId23" Type="http://schemas.openxmlformats.org/officeDocument/2006/relationships/tags" Target="../tags/tag1429.xml"/><Relationship Id="rId28" Type="http://schemas.openxmlformats.org/officeDocument/2006/relationships/tags" Target="../tags/tag1434.xml"/><Relationship Id="rId36" Type="http://schemas.openxmlformats.org/officeDocument/2006/relationships/tags" Target="../tags/tag1442.xml"/><Relationship Id="rId49" Type="http://schemas.openxmlformats.org/officeDocument/2006/relationships/tags" Target="../tags/tag1455.xml"/><Relationship Id="rId10" Type="http://schemas.openxmlformats.org/officeDocument/2006/relationships/tags" Target="../tags/tag1416.xml"/><Relationship Id="rId19" Type="http://schemas.openxmlformats.org/officeDocument/2006/relationships/tags" Target="../tags/tag1425.xml"/><Relationship Id="rId31" Type="http://schemas.openxmlformats.org/officeDocument/2006/relationships/tags" Target="../tags/tag1437.xml"/><Relationship Id="rId44" Type="http://schemas.openxmlformats.org/officeDocument/2006/relationships/tags" Target="../tags/tag1450.xml"/><Relationship Id="rId52" Type="http://schemas.openxmlformats.org/officeDocument/2006/relationships/notesSlide" Target="../notesSlides/notesSlide34.xml"/><Relationship Id="rId4" Type="http://schemas.openxmlformats.org/officeDocument/2006/relationships/tags" Target="../tags/tag1410.xml"/><Relationship Id="rId9" Type="http://schemas.openxmlformats.org/officeDocument/2006/relationships/tags" Target="../tags/tag1415.xml"/><Relationship Id="rId14" Type="http://schemas.openxmlformats.org/officeDocument/2006/relationships/tags" Target="../tags/tag1420.xml"/><Relationship Id="rId22" Type="http://schemas.openxmlformats.org/officeDocument/2006/relationships/tags" Target="../tags/tag1428.xml"/><Relationship Id="rId27" Type="http://schemas.openxmlformats.org/officeDocument/2006/relationships/tags" Target="../tags/tag1433.xml"/><Relationship Id="rId30" Type="http://schemas.openxmlformats.org/officeDocument/2006/relationships/tags" Target="../tags/tag1436.xml"/><Relationship Id="rId35" Type="http://schemas.openxmlformats.org/officeDocument/2006/relationships/tags" Target="../tags/tag1441.xml"/><Relationship Id="rId43" Type="http://schemas.openxmlformats.org/officeDocument/2006/relationships/tags" Target="../tags/tag1449.xml"/><Relationship Id="rId48" Type="http://schemas.openxmlformats.org/officeDocument/2006/relationships/tags" Target="../tags/tag1454.xml"/><Relationship Id="rId8" Type="http://schemas.openxmlformats.org/officeDocument/2006/relationships/tags" Target="../tags/tag1414.xml"/><Relationship Id="rId5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1469.xml"/><Relationship Id="rId18" Type="http://schemas.openxmlformats.org/officeDocument/2006/relationships/tags" Target="../tags/tag1474.xml"/><Relationship Id="rId26" Type="http://schemas.openxmlformats.org/officeDocument/2006/relationships/tags" Target="../tags/tag1482.xml"/><Relationship Id="rId39" Type="http://schemas.openxmlformats.org/officeDocument/2006/relationships/tags" Target="../tags/tag1495.xml"/><Relationship Id="rId3" Type="http://schemas.openxmlformats.org/officeDocument/2006/relationships/tags" Target="../tags/tag1459.xml"/><Relationship Id="rId21" Type="http://schemas.openxmlformats.org/officeDocument/2006/relationships/tags" Target="../tags/tag1477.xml"/><Relationship Id="rId34" Type="http://schemas.openxmlformats.org/officeDocument/2006/relationships/tags" Target="../tags/tag1490.xml"/><Relationship Id="rId42" Type="http://schemas.openxmlformats.org/officeDocument/2006/relationships/tags" Target="../tags/tag1498.xml"/><Relationship Id="rId47" Type="http://schemas.openxmlformats.org/officeDocument/2006/relationships/tags" Target="../tags/tag1503.xml"/><Relationship Id="rId50" Type="http://schemas.openxmlformats.org/officeDocument/2006/relationships/tags" Target="../tags/tag1506.xml"/><Relationship Id="rId7" Type="http://schemas.openxmlformats.org/officeDocument/2006/relationships/tags" Target="../tags/tag1463.xml"/><Relationship Id="rId12" Type="http://schemas.openxmlformats.org/officeDocument/2006/relationships/tags" Target="../tags/tag1468.xml"/><Relationship Id="rId17" Type="http://schemas.openxmlformats.org/officeDocument/2006/relationships/tags" Target="../tags/tag1473.xml"/><Relationship Id="rId25" Type="http://schemas.openxmlformats.org/officeDocument/2006/relationships/tags" Target="../tags/tag1481.xml"/><Relationship Id="rId33" Type="http://schemas.openxmlformats.org/officeDocument/2006/relationships/tags" Target="../tags/tag1489.xml"/><Relationship Id="rId38" Type="http://schemas.openxmlformats.org/officeDocument/2006/relationships/tags" Target="../tags/tag1494.xml"/><Relationship Id="rId46" Type="http://schemas.openxmlformats.org/officeDocument/2006/relationships/tags" Target="../tags/tag1502.xml"/><Relationship Id="rId2" Type="http://schemas.openxmlformats.org/officeDocument/2006/relationships/tags" Target="../tags/tag1458.xml"/><Relationship Id="rId16" Type="http://schemas.openxmlformats.org/officeDocument/2006/relationships/tags" Target="../tags/tag1472.xml"/><Relationship Id="rId20" Type="http://schemas.openxmlformats.org/officeDocument/2006/relationships/tags" Target="../tags/tag1476.xml"/><Relationship Id="rId29" Type="http://schemas.openxmlformats.org/officeDocument/2006/relationships/tags" Target="../tags/tag1485.xml"/><Relationship Id="rId41" Type="http://schemas.openxmlformats.org/officeDocument/2006/relationships/tags" Target="../tags/tag1497.xml"/><Relationship Id="rId54" Type="http://schemas.openxmlformats.org/officeDocument/2006/relationships/image" Target="../media/image18.emf"/><Relationship Id="rId1" Type="http://schemas.openxmlformats.org/officeDocument/2006/relationships/tags" Target="../tags/tag1457.xml"/><Relationship Id="rId6" Type="http://schemas.openxmlformats.org/officeDocument/2006/relationships/tags" Target="../tags/tag1462.xml"/><Relationship Id="rId11" Type="http://schemas.openxmlformats.org/officeDocument/2006/relationships/tags" Target="../tags/tag1467.xml"/><Relationship Id="rId24" Type="http://schemas.openxmlformats.org/officeDocument/2006/relationships/tags" Target="../tags/tag1480.xml"/><Relationship Id="rId32" Type="http://schemas.openxmlformats.org/officeDocument/2006/relationships/tags" Target="../tags/tag1488.xml"/><Relationship Id="rId37" Type="http://schemas.openxmlformats.org/officeDocument/2006/relationships/tags" Target="../tags/tag1493.xml"/><Relationship Id="rId40" Type="http://schemas.openxmlformats.org/officeDocument/2006/relationships/tags" Target="../tags/tag1496.xml"/><Relationship Id="rId45" Type="http://schemas.openxmlformats.org/officeDocument/2006/relationships/tags" Target="../tags/tag1501.xml"/><Relationship Id="rId53" Type="http://schemas.openxmlformats.org/officeDocument/2006/relationships/notesSlide" Target="../notesSlides/notesSlide35.xml"/><Relationship Id="rId5" Type="http://schemas.openxmlformats.org/officeDocument/2006/relationships/tags" Target="../tags/tag1461.xml"/><Relationship Id="rId15" Type="http://schemas.openxmlformats.org/officeDocument/2006/relationships/tags" Target="../tags/tag1471.xml"/><Relationship Id="rId23" Type="http://schemas.openxmlformats.org/officeDocument/2006/relationships/tags" Target="../tags/tag1479.xml"/><Relationship Id="rId28" Type="http://schemas.openxmlformats.org/officeDocument/2006/relationships/tags" Target="../tags/tag1484.xml"/><Relationship Id="rId36" Type="http://schemas.openxmlformats.org/officeDocument/2006/relationships/tags" Target="../tags/tag1492.xml"/><Relationship Id="rId49" Type="http://schemas.openxmlformats.org/officeDocument/2006/relationships/tags" Target="../tags/tag1505.xml"/><Relationship Id="rId10" Type="http://schemas.openxmlformats.org/officeDocument/2006/relationships/tags" Target="../tags/tag1466.xml"/><Relationship Id="rId19" Type="http://schemas.openxmlformats.org/officeDocument/2006/relationships/tags" Target="../tags/tag1475.xml"/><Relationship Id="rId31" Type="http://schemas.openxmlformats.org/officeDocument/2006/relationships/tags" Target="../tags/tag1487.xml"/><Relationship Id="rId44" Type="http://schemas.openxmlformats.org/officeDocument/2006/relationships/tags" Target="../tags/tag1500.xml"/><Relationship Id="rId52" Type="http://schemas.openxmlformats.org/officeDocument/2006/relationships/slideLayout" Target="../slideLayouts/slideLayout7.xml"/><Relationship Id="rId4" Type="http://schemas.openxmlformats.org/officeDocument/2006/relationships/tags" Target="../tags/tag1460.xml"/><Relationship Id="rId9" Type="http://schemas.openxmlformats.org/officeDocument/2006/relationships/tags" Target="../tags/tag1465.xml"/><Relationship Id="rId14" Type="http://schemas.openxmlformats.org/officeDocument/2006/relationships/tags" Target="../tags/tag1470.xml"/><Relationship Id="rId22" Type="http://schemas.openxmlformats.org/officeDocument/2006/relationships/tags" Target="../tags/tag1478.xml"/><Relationship Id="rId27" Type="http://schemas.openxmlformats.org/officeDocument/2006/relationships/tags" Target="../tags/tag1483.xml"/><Relationship Id="rId30" Type="http://schemas.openxmlformats.org/officeDocument/2006/relationships/tags" Target="../tags/tag1486.xml"/><Relationship Id="rId35" Type="http://schemas.openxmlformats.org/officeDocument/2006/relationships/tags" Target="../tags/tag1491.xml"/><Relationship Id="rId43" Type="http://schemas.openxmlformats.org/officeDocument/2006/relationships/tags" Target="../tags/tag1499.xml"/><Relationship Id="rId48" Type="http://schemas.openxmlformats.org/officeDocument/2006/relationships/tags" Target="../tags/tag1504.xml"/><Relationship Id="rId8" Type="http://schemas.openxmlformats.org/officeDocument/2006/relationships/tags" Target="../tags/tag1464.xml"/><Relationship Id="rId51" Type="http://schemas.openxmlformats.org/officeDocument/2006/relationships/tags" Target="../tags/tag1507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1520.xml"/><Relationship Id="rId18" Type="http://schemas.openxmlformats.org/officeDocument/2006/relationships/tags" Target="../tags/tag1525.xml"/><Relationship Id="rId26" Type="http://schemas.openxmlformats.org/officeDocument/2006/relationships/tags" Target="../tags/tag1533.xml"/><Relationship Id="rId39" Type="http://schemas.openxmlformats.org/officeDocument/2006/relationships/tags" Target="../tags/tag1546.xml"/><Relationship Id="rId3" Type="http://schemas.openxmlformats.org/officeDocument/2006/relationships/tags" Target="../tags/tag1510.xml"/><Relationship Id="rId21" Type="http://schemas.openxmlformats.org/officeDocument/2006/relationships/tags" Target="../tags/tag1528.xml"/><Relationship Id="rId34" Type="http://schemas.openxmlformats.org/officeDocument/2006/relationships/tags" Target="../tags/tag1541.xml"/><Relationship Id="rId42" Type="http://schemas.openxmlformats.org/officeDocument/2006/relationships/tags" Target="../tags/tag1549.xml"/><Relationship Id="rId47" Type="http://schemas.openxmlformats.org/officeDocument/2006/relationships/tags" Target="../tags/tag1554.xml"/><Relationship Id="rId50" Type="http://schemas.openxmlformats.org/officeDocument/2006/relationships/tags" Target="../tags/tag1557.xml"/><Relationship Id="rId7" Type="http://schemas.openxmlformats.org/officeDocument/2006/relationships/tags" Target="../tags/tag1514.xml"/><Relationship Id="rId12" Type="http://schemas.openxmlformats.org/officeDocument/2006/relationships/tags" Target="../tags/tag1519.xml"/><Relationship Id="rId17" Type="http://schemas.openxmlformats.org/officeDocument/2006/relationships/tags" Target="../tags/tag1524.xml"/><Relationship Id="rId25" Type="http://schemas.openxmlformats.org/officeDocument/2006/relationships/tags" Target="../tags/tag1532.xml"/><Relationship Id="rId33" Type="http://schemas.openxmlformats.org/officeDocument/2006/relationships/tags" Target="../tags/tag1540.xml"/><Relationship Id="rId38" Type="http://schemas.openxmlformats.org/officeDocument/2006/relationships/tags" Target="../tags/tag1545.xml"/><Relationship Id="rId46" Type="http://schemas.openxmlformats.org/officeDocument/2006/relationships/tags" Target="../tags/tag1553.xml"/><Relationship Id="rId2" Type="http://schemas.openxmlformats.org/officeDocument/2006/relationships/tags" Target="../tags/tag1509.xml"/><Relationship Id="rId16" Type="http://schemas.openxmlformats.org/officeDocument/2006/relationships/tags" Target="../tags/tag1523.xml"/><Relationship Id="rId20" Type="http://schemas.openxmlformats.org/officeDocument/2006/relationships/tags" Target="../tags/tag1527.xml"/><Relationship Id="rId29" Type="http://schemas.openxmlformats.org/officeDocument/2006/relationships/tags" Target="../tags/tag1536.xml"/><Relationship Id="rId41" Type="http://schemas.openxmlformats.org/officeDocument/2006/relationships/tags" Target="../tags/tag1548.xml"/><Relationship Id="rId1" Type="http://schemas.openxmlformats.org/officeDocument/2006/relationships/tags" Target="../tags/tag1508.xml"/><Relationship Id="rId6" Type="http://schemas.openxmlformats.org/officeDocument/2006/relationships/tags" Target="../tags/tag1513.xml"/><Relationship Id="rId11" Type="http://schemas.openxmlformats.org/officeDocument/2006/relationships/tags" Target="../tags/tag1518.xml"/><Relationship Id="rId24" Type="http://schemas.openxmlformats.org/officeDocument/2006/relationships/tags" Target="../tags/tag1531.xml"/><Relationship Id="rId32" Type="http://schemas.openxmlformats.org/officeDocument/2006/relationships/tags" Target="../tags/tag1539.xml"/><Relationship Id="rId37" Type="http://schemas.openxmlformats.org/officeDocument/2006/relationships/tags" Target="../tags/tag1544.xml"/><Relationship Id="rId40" Type="http://schemas.openxmlformats.org/officeDocument/2006/relationships/tags" Target="../tags/tag1547.xml"/><Relationship Id="rId45" Type="http://schemas.openxmlformats.org/officeDocument/2006/relationships/tags" Target="../tags/tag1552.xml"/><Relationship Id="rId5" Type="http://schemas.openxmlformats.org/officeDocument/2006/relationships/tags" Target="../tags/tag1512.xml"/><Relationship Id="rId15" Type="http://schemas.openxmlformats.org/officeDocument/2006/relationships/tags" Target="../tags/tag1522.xml"/><Relationship Id="rId23" Type="http://schemas.openxmlformats.org/officeDocument/2006/relationships/tags" Target="../tags/tag1530.xml"/><Relationship Id="rId28" Type="http://schemas.openxmlformats.org/officeDocument/2006/relationships/tags" Target="../tags/tag1535.xml"/><Relationship Id="rId36" Type="http://schemas.openxmlformats.org/officeDocument/2006/relationships/tags" Target="../tags/tag1543.xml"/><Relationship Id="rId49" Type="http://schemas.openxmlformats.org/officeDocument/2006/relationships/tags" Target="../tags/tag1556.xml"/><Relationship Id="rId10" Type="http://schemas.openxmlformats.org/officeDocument/2006/relationships/tags" Target="../tags/tag1517.xml"/><Relationship Id="rId19" Type="http://schemas.openxmlformats.org/officeDocument/2006/relationships/tags" Target="../tags/tag1526.xml"/><Relationship Id="rId31" Type="http://schemas.openxmlformats.org/officeDocument/2006/relationships/tags" Target="../tags/tag1538.xml"/><Relationship Id="rId44" Type="http://schemas.openxmlformats.org/officeDocument/2006/relationships/tags" Target="../tags/tag1551.xml"/><Relationship Id="rId52" Type="http://schemas.openxmlformats.org/officeDocument/2006/relationships/notesSlide" Target="../notesSlides/notesSlide36.xml"/><Relationship Id="rId4" Type="http://schemas.openxmlformats.org/officeDocument/2006/relationships/tags" Target="../tags/tag1511.xml"/><Relationship Id="rId9" Type="http://schemas.openxmlformats.org/officeDocument/2006/relationships/tags" Target="../tags/tag1516.xml"/><Relationship Id="rId14" Type="http://schemas.openxmlformats.org/officeDocument/2006/relationships/tags" Target="../tags/tag1521.xml"/><Relationship Id="rId22" Type="http://schemas.openxmlformats.org/officeDocument/2006/relationships/tags" Target="../tags/tag1529.xml"/><Relationship Id="rId27" Type="http://schemas.openxmlformats.org/officeDocument/2006/relationships/tags" Target="../tags/tag1534.xml"/><Relationship Id="rId30" Type="http://schemas.openxmlformats.org/officeDocument/2006/relationships/tags" Target="../tags/tag1537.xml"/><Relationship Id="rId35" Type="http://schemas.openxmlformats.org/officeDocument/2006/relationships/tags" Target="../tags/tag1542.xml"/><Relationship Id="rId43" Type="http://schemas.openxmlformats.org/officeDocument/2006/relationships/tags" Target="../tags/tag1550.xml"/><Relationship Id="rId48" Type="http://schemas.openxmlformats.org/officeDocument/2006/relationships/tags" Target="../tags/tag1555.xml"/><Relationship Id="rId8" Type="http://schemas.openxmlformats.org/officeDocument/2006/relationships/tags" Target="../tags/tag1515.xml"/><Relationship Id="rId5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565.xml"/><Relationship Id="rId13" Type="http://schemas.openxmlformats.org/officeDocument/2006/relationships/tags" Target="../tags/tag1570.xml"/><Relationship Id="rId18" Type="http://schemas.openxmlformats.org/officeDocument/2006/relationships/tags" Target="../tags/tag1575.xml"/><Relationship Id="rId26" Type="http://schemas.openxmlformats.org/officeDocument/2006/relationships/tags" Target="../tags/tag1583.xml"/><Relationship Id="rId3" Type="http://schemas.openxmlformats.org/officeDocument/2006/relationships/tags" Target="../tags/tag1560.xml"/><Relationship Id="rId21" Type="http://schemas.openxmlformats.org/officeDocument/2006/relationships/tags" Target="../tags/tag1578.xml"/><Relationship Id="rId34" Type="http://schemas.openxmlformats.org/officeDocument/2006/relationships/tags" Target="../tags/tag1591.xml"/><Relationship Id="rId7" Type="http://schemas.openxmlformats.org/officeDocument/2006/relationships/tags" Target="../tags/tag1564.xml"/><Relationship Id="rId12" Type="http://schemas.openxmlformats.org/officeDocument/2006/relationships/tags" Target="../tags/tag1569.xml"/><Relationship Id="rId17" Type="http://schemas.openxmlformats.org/officeDocument/2006/relationships/tags" Target="../tags/tag1574.xml"/><Relationship Id="rId25" Type="http://schemas.openxmlformats.org/officeDocument/2006/relationships/tags" Target="../tags/tag1582.xml"/><Relationship Id="rId33" Type="http://schemas.openxmlformats.org/officeDocument/2006/relationships/tags" Target="../tags/tag1590.xml"/><Relationship Id="rId38" Type="http://schemas.openxmlformats.org/officeDocument/2006/relationships/image" Target="../media/image19.emf"/><Relationship Id="rId2" Type="http://schemas.openxmlformats.org/officeDocument/2006/relationships/tags" Target="../tags/tag1559.xml"/><Relationship Id="rId16" Type="http://schemas.openxmlformats.org/officeDocument/2006/relationships/tags" Target="../tags/tag1573.xml"/><Relationship Id="rId20" Type="http://schemas.openxmlformats.org/officeDocument/2006/relationships/tags" Target="../tags/tag1577.xml"/><Relationship Id="rId29" Type="http://schemas.openxmlformats.org/officeDocument/2006/relationships/tags" Target="../tags/tag1586.xml"/><Relationship Id="rId1" Type="http://schemas.openxmlformats.org/officeDocument/2006/relationships/tags" Target="../tags/tag1558.xml"/><Relationship Id="rId6" Type="http://schemas.openxmlformats.org/officeDocument/2006/relationships/tags" Target="../tags/tag1563.xml"/><Relationship Id="rId11" Type="http://schemas.openxmlformats.org/officeDocument/2006/relationships/tags" Target="../tags/tag1568.xml"/><Relationship Id="rId24" Type="http://schemas.openxmlformats.org/officeDocument/2006/relationships/tags" Target="../tags/tag1581.xml"/><Relationship Id="rId32" Type="http://schemas.openxmlformats.org/officeDocument/2006/relationships/tags" Target="../tags/tag1589.xml"/><Relationship Id="rId37" Type="http://schemas.openxmlformats.org/officeDocument/2006/relationships/image" Target="../media/image14.png"/><Relationship Id="rId5" Type="http://schemas.openxmlformats.org/officeDocument/2006/relationships/tags" Target="../tags/tag1562.xml"/><Relationship Id="rId15" Type="http://schemas.openxmlformats.org/officeDocument/2006/relationships/tags" Target="../tags/tag1572.xml"/><Relationship Id="rId23" Type="http://schemas.openxmlformats.org/officeDocument/2006/relationships/tags" Target="../tags/tag1580.xml"/><Relationship Id="rId28" Type="http://schemas.openxmlformats.org/officeDocument/2006/relationships/tags" Target="../tags/tag1585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1567.xml"/><Relationship Id="rId19" Type="http://schemas.openxmlformats.org/officeDocument/2006/relationships/tags" Target="../tags/tag1576.xml"/><Relationship Id="rId31" Type="http://schemas.openxmlformats.org/officeDocument/2006/relationships/tags" Target="../tags/tag1588.xml"/><Relationship Id="rId4" Type="http://schemas.openxmlformats.org/officeDocument/2006/relationships/tags" Target="../tags/tag1561.xml"/><Relationship Id="rId9" Type="http://schemas.openxmlformats.org/officeDocument/2006/relationships/tags" Target="../tags/tag1566.xml"/><Relationship Id="rId14" Type="http://schemas.openxmlformats.org/officeDocument/2006/relationships/tags" Target="../tags/tag1571.xml"/><Relationship Id="rId22" Type="http://schemas.openxmlformats.org/officeDocument/2006/relationships/tags" Target="../tags/tag1579.xml"/><Relationship Id="rId27" Type="http://schemas.openxmlformats.org/officeDocument/2006/relationships/tags" Target="../tags/tag1584.xml"/><Relationship Id="rId30" Type="http://schemas.openxmlformats.org/officeDocument/2006/relationships/tags" Target="../tags/tag1587.xml"/><Relationship Id="rId35" Type="http://schemas.openxmlformats.org/officeDocument/2006/relationships/tags" Target="../tags/tag159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600.xml"/><Relationship Id="rId13" Type="http://schemas.openxmlformats.org/officeDocument/2006/relationships/tags" Target="../tags/tag1605.xml"/><Relationship Id="rId18" Type="http://schemas.openxmlformats.org/officeDocument/2006/relationships/tags" Target="../tags/tag1610.xml"/><Relationship Id="rId26" Type="http://schemas.openxmlformats.org/officeDocument/2006/relationships/tags" Target="../tags/tag1618.xml"/><Relationship Id="rId39" Type="http://schemas.openxmlformats.org/officeDocument/2006/relationships/notesSlide" Target="../notesSlides/notesSlide37.xml"/><Relationship Id="rId3" Type="http://schemas.openxmlformats.org/officeDocument/2006/relationships/tags" Target="../tags/tag1595.xml"/><Relationship Id="rId21" Type="http://schemas.openxmlformats.org/officeDocument/2006/relationships/tags" Target="../tags/tag1613.xml"/><Relationship Id="rId34" Type="http://schemas.openxmlformats.org/officeDocument/2006/relationships/tags" Target="../tags/tag1626.xml"/><Relationship Id="rId7" Type="http://schemas.openxmlformats.org/officeDocument/2006/relationships/tags" Target="../tags/tag1599.xml"/><Relationship Id="rId12" Type="http://schemas.openxmlformats.org/officeDocument/2006/relationships/tags" Target="../tags/tag1604.xml"/><Relationship Id="rId17" Type="http://schemas.openxmlformats.org/officeDocument/2006/relationships/tags" Target="../tags/tag1609.xml"/><Relationship Id="rId25" Type="http://schemas.openxmlformats.org/officeDocument/2006/relationships/tags" Target="../tags/tag1617.xml"/><Relationship Id="rId33" Type="http://schemas.openxmlformats.org/officeDocument/2006/relationships/tags" Target="../tags/tag1625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594.xml"/><Relationship Id="rId16" Type="http://schemas.openxmlformats.org/officeDocument/2006/relationships/tags" Target="../tags/tag1608.xml"/><Relationship Id="rId20" Type="http://schemas.openxmlformats.org/officeDocument/2006/relationships/tags" Target="../tags/tag1612.xml"/><Relationship Id="rId29" Type="http://schemas.openxmlformats.org/officeDocument/2006/relationships/tags" Target="../tags/tag1621.xml"/><Relationship Id="rId1" Type="http://schemas.openxmlformats.org/officeDocument/2006/relationships/tags" Target="../tags/tag1593.xml"/><Relationship Id="rId6" Type="http://schemas.openxmlformats.org/officeDocument/2006/relationships/tags" Target="../tags/tag1598.xml"/><Relationship Id="rId11" Type="http://schemas.openxmlformats.org/officeDocument/2006/relationships/tags" Target="../tags/tag1603.xml"/><Relationship Id="rId24" Type="http://schemas.openxmlformats.org/officeDocument/2006/relationships/tags" Target="../tags/tag1616.xml"/><Relationship Id="rId32" Type="http://schemas.openxmlformats.org/officeDocument/2006/relationships/tags" Target="../tags/tag1624.xml"/><Relationship Id="rId37" Type="http://schemas.openxmlformats.org/officeDocument/2006/relationships/tags" Target="../tags/tag1629.xml"/><Relationship Id="rId40" Type="http://schemas.openxmlformats.org/officeDocument/2006/relationships/image" Target="../media/image14.png"/><Relationship Id="rId5" Type="http://schemas.openxmlformats.org/officeDocument/2006/relationships/tags" Target="../tags/tag1597.xml"/><Relationship Id="rId15" Type="http://schemas.openxmlformats.org/officeDocument/2006/relationships/tags" Target="../tags/tag1607.xml"/><Relationship Id="rId23" Type="http://schemas.openxmlformats.org/officeDocument/2006/relationships/tags" Target="../tags/tag1615.xml"/><Relationship Id="rId28" Type="http://schemas.openxmlformats.org/officeDocument/2006/relationships/tags" Target="../tags/tag1620.xml"/><Relationship Id="rId36" Type="http://schemas.openxmlformats.org/officeDocument/2006/relationships/tags" Target="../tags/tag1628.xml"/><Relationship Id="rId10" Type="http://schemas.openxmlformats.org/officeDocument/2006/relationships/tags" Target="../tags/tag1602.xml"/><Relationship Id="rId19" Type="http://schemas.openxmlformats.org/officeDocument/2006/relationships/tags" Target="../tags/tag1611.xml"/><Relationship Id="rId31" Type="http://schemas.openxmlformats.org/officeDocument/2006/relationships/tags" Target="../tags/tag1623.xml"/><Relationship Id="rId4" Type="http://schemas.openxmlformats.org/officeDocument/2006/relationships/tags" Target="../tags/tag1596.xml"/><Relationship Id="rId9" Type="http://schemas.openxmlformats.org/officeDocument/2006/relationships/tags" Target="../tags/tag1601.xml"/><Relationship Id="rId14" Type="http://schemas.openxmlformats.org/officeDocument/2006/relationships/tags" Target="../tags/tag1606.xml"/><Relationship Id="rId22" Type="http://schemas.openxmlformats.org/officeDocument/2006/relationships/tags" Target="../tags/tag1614.xml"/><Relationship Id="rId27" Type="http://schemas.openxmlformats.org/officeDocument/2006/relationships/tags" Target="../tags/tag1619.xml"/><Relationship Id="rId30" Type="http://schemas.openxmlformats.org/officeDocument/2006/relationships/tags" Target="../tags/tag1622.xml"/><Relationship Id="rId35" Type="http://schemas.openxmlformats.org/officeDocument/2006/relationships/tags" Target="../tags/tag16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image" Target="../media/image4.emf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notesSlide" Target="../notesSlides/notesSlide4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31.xml"/><Relationship Id="rId1" Type="http://schemas.openxmlformats.org/officeDocument/2006/relationships/tags" Target="../tags/tag1630.xml"/><Relationship Id="rId4" Type="http://schemas.openxmlformats.org/officeDocument/2006/relationships/notesSlide" Target="../notesSlides/notesSlide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5.emf"/><Relationship Id="rId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State &amp; Finite State Machines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74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cs typeface="Calibri"/>
              </a:rPr>
              <a:t> C.7. C.8, C.10, C.11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8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/>
              <a:t>U</a:t>
            </a:r>
            <a:r>
              <a:rPr lang="en-US" dirty="0" err="1" smtClean="0"/>
              <a:t>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00100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/>
              <a:t>Data </a:t>
            </a:r>
            <a:r>
              <a:rPr lang="en-US" sz="2400" dirty="0" smtClean="0"/>
              <a:t>(D) Latch</a:t>
            </a:r>
            <a:endParaRPr lang="en-US" sz="2400" dirty="0"/>
          </a:p>
          <a:p>
            <a:pPr lvl="1">
              <a:lnSpc>
                <a:spcPct val="82000"/>
              </a:lnSpc>
            </a:pPr>
            <a:r>
              <a:rPr lang="en-US" sz="2000" dirty="0"/>
              <a:t>Easier to use than an SR latch</a:t>
            </a:r>
          </a:p>
          <a:p>
            <a:pPr lvl="1">
              <a:lnSpc>
                <a:spcPct val="82000"/>
              </a:lnSpc>
            </a:pPr>
            <a:r>
              <a:rPr lang="en-US" sz="2000" dirty="0"/>
              <a:t>No possibility of entering an undefined state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When D changes, Q changes</a:t>
            </a:r>
          </a:p>
          <a:p>
            <a:pPr lvl="2">
              <a:lnSpc>
                <a:spcPct val="82000"/>
              </a:lnSpc>
            </a:pPr>
            <a:r>
              <a:rPr lang="en-US" sz="1800" dirty="0"/>
              <a:t>… </a:t>
            </a:r>
            <a:r>
              <a:rPr lang="en-US" sz="1800" dirty="0" smtClean="0"/>
              <a:t>immediately (…after </a:t>
            </a:r>
            <a:r>
              <a:rPr lang="en-US" sz="1800" dirty="0"/>
              <a:t>a delay of 2 </a:t>
            </a:r>
            <a:r>
              <a:rPr lang="en-US" sz="1800" dirty="0" err="1"/>
              <a:t>Ors</a:t>
            </a:r>
            <a:r>
              <a:rPr lang="en-US" sz="1800" dirty="0"/>
              <a:t> and 2 NOTs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Need to control when the output changes</a:t>
            </a: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>
            <a:off x="152400" y="2792671"/>
            <a:ext cx="2238376" cy="39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37" name="AutoShape 57"/>
          <p:cNvSpPr>
            <a:spLocks noChangeArrowheads="1"/>
          </p:cNvSpPr>
          <p:nvPr/>
        </p:nvSpPr>
        <p:spPr bwMode="auto">
          <a:xfrm>
            <a:off x="484190" y="1720056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38" name="Oval 58"/>
          <p:cNvSpPr>
            <a:spLocks noChangeArrowheads="1"/>
          </p:cNvSpPr>
          <p:nvPr/>
        </p:nvSpPr>
        <p:spPr bwMode="auto">
          <a:xfrm>
            <a:off x="674690" y="1553369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40" name="Line 60"/>
          <p:cNvSpPr>
            <a:spLocks noChangeShapeType="1"/>
          </p:cNvSpPr>
          <p:nvPr/>
        </p:nvSpPr>
        <p:spPr bwMode="auto">
          <a:xfrm flipH="1" flipV="1">
            <a:off x="738190" y="2342355"/>
            <a:ext cx="12700" cy="4135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1" name="Line 61"/>
          <p:cNvSpPr>
            <a:spLocks noChangeShapeType="1"/>
          </p:cNvSpPr>
          <p:nvPr/>
        </p:nvSpPr>
        <p:spPr bwMode="auto">
          <a:xfrm flipH="1" flipV="1">
            <a:off x="747715" y="1112044"/>
            <a:ext cx="1587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3" name="Line 63"/>
          <p:cNvSpPr>
            <a:spLocks noChangeShapeType="1"/>
          </p:cNvSpPr>
          <p:nvPr/>
        </p:nvSpPr>
        <p:spPr bwMode="auto">
          <a:xfrm flipH="1" flipV="1">
            <a:off x="5715000" y="1099838"/>
            <a:ext cx="0" cy="848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712789" y="1099838"/>
            <a:ext cx="5002211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225345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 rot="5400000">
            <a:off x="3146427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Oval 7"/>
          <p:cNvSpPr>
            <a:spLocks noChangeArrowheads="1"/>
          </p:cNvSpPr>
          <p:nvPr/>
        </p:nvSpPr>
        <p:spPr bwMode="auto">
          <a:xfrm>
            <a:off x="3727452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 flipH="1" flipV="1">
            <a:off x="2492377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 rot="16200000">
            <a:off x="3308352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3106740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flipH="1">
            <a:off x="2598740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 flipH="1" flipV="1">
            <a:off x="3906840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 flipV="1">
            <a:off x="4392193" y="1905259"/>
            <a:ext cx="1322806" cy="219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1400177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4752977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71" name="Text Box 59"/>
          <p:cNvSpPr txBox="1">
            <a:spLocks noChangeArrowheads="1"/>
          </p:cNvSpPr>
          <p:nvPr/>
        </p:nvSpPr>
        <p:spPr bwMode="auto">
          <a:xfrm>
            <a:off x="3906840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2619377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>
            <a:off x="3990977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301083" y="1927225"/>
            <a:ext cx="382588" cy="896481"/>
            <a:chOff x="2653506" y="1927225"/>
            <a:chExt cx="382588" cy="896481"/>
          </a:xfrm>
        </p:grpSpPr>
        <p:sp>
          <p:nvSpPr>
            <p:cNvPr id="82" name="AutoShape 6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6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H="1" flipV="1">
            <a:off x="4045678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Line 15"/>
          <p:cNvSpPr>
            <a:spLocks noChangeShapeType="1"/>
          </p:cNvSpPr>
          <p:nvPr/>
        </p:nvSpPr>
        <p:spPr bwMode="auto">
          <a:xfrm flipH="1">
            <a:off x="4163597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 flipH="1">
            <a:off x="4392197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4265197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0" name="Line 61"/>
          <p:cNvSpPr>
            <a:spLocks noChangeShapeType="1"/>
          </p:cNvSpPr>
          <p:nvPr/>
        </p:nvSpPr>
        <p:spPr bwMode="auto">
          <a:xfrm flipV="1">
            <a:off x="3895727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1" name="Rectangle 80"/>
          <p:cNvSpPr/>
          <p:nvPr>
            <p:custDataLst>
              <p:tags r:id="rId3"/>
            </p:custDataLst>
          </p:nvPr>
        </p:nvSpPr>
        <p:spPr bwMode="auto">
          <a:xfrm>
            <a:off x="1400177" y="1357272"/>
            <a:ext cx="4191000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4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5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6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7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8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3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9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20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1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Group 75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769813620"/>
              </p:ext>
            </p:extLst>
          </p:nvPr>
        </p:nvGraphicFramePr>
        <p:xfrm>
          <a:off x="6721418" y="2664697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" name="Line 7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188268" y="2798047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2" name="CP3 Ink b4e20e32-502c-43a5-964b-1349ae7764a5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70" y="2379300"/>
            <a:ext cx="2000100" cy="238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25293" grpId="0" animBg="1"/>
      <p:bldP spid="225337" grpId="0" animBg="1"/>
      <p:bldP spid="225338" grpId="0" animBg="1"/>
      <p:bldP spid="225340" grpId="0" animBg="1"/>
      <p:bldP spid="225341" grpId="0" animBg="1"/>
      <p:bldP spid="225343" grpId="0" animBg="1"/>
      <p:bldP spid="225344" grpId="0" animBg="1"/>
      <p:bldP spid="225345" grpId="0"/>
      <p:bldP spid="66" grpId="0" animBg="1"/>
      <p:bldP spid="97" grpId="0" animBg="1"/>
      <p:bldP spid="99" grpId="0" animBg="1"/>
      <p:bldP spid="100" grpId="0" animBg="1"/>
      <p:bldP spid="101" grpId="0"/>
      <p:bldP spid="103" grpId="0" animBg="1"/>
      <p:bldP spid="1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/>
              <a:t>U</a:t>
            </a:r>
            <a:r>
              <a:rPr lang="en-US" dirty="0" err="1" smtClean="0"/>
              <a:t>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00100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/>
              <a:t>Data </a:t>
            </a:r>
            <a:r>
              <a:rPr lang="en-US" sz="2400" dirty="0" smtClean="0"/>
              <a:t>(D) Latch</a:t>
            </a:r>
            <a:endParaRPr lang="en-US" sz="2400" dirty="0"/>
          </a:p>
          <a:p>
            <a:pPr lvl="1">
              <a:lnSpc>
                <a:spcPct val="82000"/>
              </a:lnSpc>
            </a:pPr>
            <a:r>
              <a:rPr lang="en-US" sz="2000" dirty="0"/>
              <a:t>Easier to use than an SR latch</a:t>
            </a:r>
          </a:p>
          <a:p>
            <a:pPr lvl="1">
              <a:lnSpc>
                <a:spcPct val="82000"/>
              </a:lnSpc>
            </a:pPr>
            <a:r>
              <a:rPr lang="en-US" sz="2000" dirty="0"/>
              <a:t>No possibility of entering an undefined state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When D changes, Q changes</a:t>
            </a:r>
          </a:p>
          <a:p>
            <a:pPr lvl="2">
              <a:lnSpc>
                <a:spcPct val="82000"/>
              </a:lnSpc>
            </a:pPr>
            <a:r>
              <a:rPr lang="en-US" sz="1800" dirty="0"/>
              <a:t>… </a:t>
            </a:r>
            <a:r>
              <a:rPr lang="en-US" sz="1800" dirty="0" smtClean="0"/>
              <a:t>immediately (…after </a:t>
            </a:r>
            <a:r>
              <a:rPr lang="en-US" sz="1800" dirty="0"/>
              <a:t>a delay of 2 </a:t>
            </a:r>
            <a:r>
              <a:rPr lang="en-US" sz="1800" dirty="0" err="1"/>
              <a:t>Ors</a:t>
            </a:r>
            <a:r>
              <a:rPr lang="en-US" sz="1800" dirty="0"/>
              <a:t> and 2 NOTs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Need to control when the output changes</a:t>
            </a: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>
            <a:off x="152400" y="2792671"/>
            <a:ext cx="2238376" cy="39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37" name="AutoShape 57"/>
          <p:cNvSpPr>
            <a:spLocks noChangeArrowheads="1"/>
          </p:cNvSpPr>
          <p:nvPr/>
        </p:nvSpPr>
        <p:spPr bwMode="auto">
          <a:xfrm>
            <a:off x="484190" y="1720056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38" name="Oval 58"/>
          <p:cNvSpPr>
            <a:spLocks noChangeArrowheads="1"/>
          </p:cNvSpPr>
          <p:nvPr/>
        </p:nvSpPr>
        <p:spPr bwMode="auto">
          <a:xfrm>
            <a:off x="674690" y="1553369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40" name="Line 60"/>
          <p:cNvSpPr>
            <a:spLocks noChangeShapeType="1"/>
          </p:cNvSpPr>
          <p:nvPr/>
        </p:nvSpPr>
        <p:spPr bwMode="auto">
          <a:xfrm flipH="1" flipV="1">
            <a:off x="738190" y="2342355"/>
            <a:ext cx="12700" cy="4135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1" name="Line 61"/>
          <p:cNvSpPr>
            <a:spLocks noChangeShapeType="1"/>
          </p:cNvSpPr>
          <p:nvPr/>
        </p:nvSpPr>
        <p:spPr bwMode="auto">
          <a:xfrm flipH="1" flipV="1">
            <a:off x="747715" y="1112044"/>
            <a:ext cx="1587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3" name="Line 63"/>
          <p:cNvSpPr>
            <a:spLocks noChangeShapeType="1"/>
          </p:cNvSpPr>
          <p:nvPr/>
        </p:nvSpPr>
        <p:spPr bwMode="auto">
          <a:xfrm flipH="1" flipV="1">
            <a:off x="5715000" y="1099838"/>
            <a:ext cx="0" cy="848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712789" y="1099838"/>
            <a:ext cx="5002211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225345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 rot="5400000">
            <a:off x="3146427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Oval 7"/>
          <p:cNvSpPr>
            <a:spLocks noChangeArrowheads="1"/>
          </p:cNvSpPr>
          <p:nvPr/>
        </p:nvSpPr>
        <p:spPr bwMode="auto">
          <a:xfrm>
            <a:off x="3727452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 flipH="1" flipV="1">
            <a:off x="2492377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 rot="16200000">
            <a:off x="3308352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3106740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flipH="1">
            <a:off x="2598740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 flipH="1" flipV="1">
            <a:off x="3906840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 flipV="1">
            <a:off x="4392193" y="1905259"/>
            <a:ext cx="1322806" cy="219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1400177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4752977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71" name="Text Box 59"/>
          <p:cNvSpPr txBox="1">
            <a:spLocks noChangeArrowheads="1"/>
          </p:cNvSpPr>
          <p:nvPr/>
        </p:nvSpPr>
        <p:spPr bwMode="auto">
          <a:xfrm>
            <a:off x="3906840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2619377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>
            <a:off x="3990977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301083" y="1927225"/>
            <a:ext cx="382588" cy="896481"/>
            <a:chOff x="2653506" y="1927225"/>
            <a:chExt cx="382588" cy="896481"/>
          </a:xfrm>
        </p:grpSpPr>
        <p:sp>
          <p:nvSpPr>
            <p:cNvPr id="82" name="AutoShape 6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6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H="1" flipV="1">
            <a:off x="4045678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Line 15"/>
          <p:cNvSpPr>
            <a:spLocks noChangeShapeType="1"/>
          </p:cNvSpPr>
          <p:nvPr/>
        </p:nvSpPr>
        <p:spPr bwMode="auto">
          <a:xfrm flipH="1">
            <a:off x="4163597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 flipH="1">
            <a:off x="4392197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4265197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0" name="Line 61"/>
          <p:cNvSpPr>
            <a:spLocks noChangeShapeType="1"/>
          </p:cNvSpPr>
          <p:nvPr/>
        </p:nvSpPr>
        <p:spPr bwMode="auto">
          <a:xfrm flipV="1">
            <a:off x="3895727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1" name="Rectangle 80"/>
          <p:cNvSpPr/>
          <p:nvPr>
            <p:custDataLst>
              <p:tags r:id="rId3"/>
            </p:custDataLst>
          </p:nvPr>
        </p:nvSpPr>
        <p:spPr bwMode="auto">
          <a:xfrm>
            <a:off x="1400177" y="1357272"/>
            <a:ext cx="4191000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4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5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6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7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8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3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9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20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1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Group 75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416352928"/>
              </p:ext>
            </p:extLst>
          </p:nvPr>
        </p:nvGraphicFramePr>
        <p:xfrm>
          <a:off x="6721418" y="2664697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" name="Line 7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188268" y="2798047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38940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45036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1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period; frequency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35606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1702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146" name="CP3 Ink 22c3598f-9b99-4499-98ae-ec0b5158109c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60" y="2309879"/>
            <a:ext cx="5898600" cy="375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2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Edge-triggering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085850"/>
            <a:ext cx="7770812" cy="4113213"/>
          </a:xfrm>
        </p:spPr>
        <p:txBody>
          <a:bodyPr/>
          <a:lstStyle/>
          <a:p>
            <a:r>
              <a:rPr lang="en-US" sz="2400"/>
              <a:t>Can design circuits to change on the rising or falling edge</a:t>
            </a:r>
          </a:p>
          <a:p>
            <a:pPr lvl="4"/>
            <a:endParaRPr lang="en-US" sz="2400"/>
          </a:p>
          <a:p>
            <a:r>
              <a:rPr lang="en-US" sz="2400"/>
              <a:t>Trigger on rising edge = positive edge-triggered</a:t>
            </a:r>
          </a:p>
          <a:p>
            <a:endParaRPr lang="en-US" sz="2400"/>
          </a:p>
          <a:p>
            <a:r>
              <a:rPr lang="en-US" sz="2400"/>
              <a:t>Trigger on falling edge = negative edge-triggered</a:t>
            </a:r>
          </a:p>
          <a:p>
            <a:endParaRPr lang="en-US" sz="2400"/>
          </a:p>
          <a:p>
            <a:r>
              <a:rPr lang="en-US" sz="2400"/>
              <a:t>Inputs must be stable just before the triggering edge</a:t>
            </a:r>
          </a:p>
        </p:txBody>
      </p:sp>
      <p:sp>
        <p:nvSpPr>
          <p:cNvPr id="1577988" name="Line 4"/>
          <p:cNvSpPr>
            <a:spLocks noChangeShapeType="1"/>
          </p:cNvSpPr>
          <p:nvPr/>
        </p:nvSpPr>
        <p:spPr bwMode="auto">
          <a:xfrm>
            <a:off x="7667625" y="25955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89" name="Line 5"/>
          <p:cNvSpPr>
            <a:spLocks noChangeShapeType="1"/>
          </p:cNvSpPr>
          <p:nvPr/>
        </p:nvSpPr>
        <p:spPr bwMode="auto">
          <a:xfrm>
            <a:off x="8277225" y="19859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0" name="Line 6"/>
          <p:cNvSpPr>
            <a:spLocks noChangeShapeType="1"/>
          </p:cNvSpPr>
          <p:nvPr/>
        </p:nvSpPr>
        <p:spPr bwMode="auto">
          <a:xfrm>
            <a:off x="8277225" y="1985963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1" name="Line 7"/>
          <p:cNvSpPr>
            <a:spLocks noChangeShapeType="1"/>
          </p:cNvSpPr>
          <p:nvPr/>
        </p:nvSpPr>
        <p:spPr bwMode="auto">
          <a:xfrm>
            <a:off x="7696200" y="33432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2" name="Line 8"/>
          <p:cNvSpPr>
            <a:spLocks noChangeShapeType="1"/>
          </p:cNvSpPr>
          <p:nvPr/>
        </p:nvSpPr>
        <p:spPr bwMode="auto">
          <a:xfrm>
            <a:off x="8305800" y="3343275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3" name="Line 9"/>
          <p:cNvSpPr>
            <a:spLocks noChangeShapeType="1"/>
          </p:cNvSpPr>
          <p:nvPr/>
        </p:nvSpPr>
        <p:spPr bwMode="auto">
          <a:xfrm>
            <a:off x="8305800" y="39528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4" name="Line 10"/>
          <p:cNvSpPr>
            <a:spLocks noChangeShapeType="1"/>
          </p:cNvSpPr>
          <p:nvPr/>
        </p:nvSpPr>
        <p:spPr bwMode="auto">
          <a:xfrm>
            <a:off x="1681163" y="52006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5" name="Text Box 11"/>
          <p:cNvSpPr txBox="1">
            <a:spLocks noChangeArrowheads="1"/>
          </p:cNvSpPr>
          <p:nvPr/>
        </p:nvSpPr>
        <p:spPr bwMode="auto">
          <a:xfrm>
            <a:off x="766763" y="4667250"/>
            <a:ext cx="8461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input</a:t>
            </a:r>
          </a:p>
        </p:txBody>
      </p:sp>
      <p:sp>
        <p:nvSpPr>
          <p:cNvPr id="1577996" name="Text Box 12"/>
          <p:cNvSpPr txBox="1">
            <a:spLocks noChangeArrowheads="1"/>
          </p:cNvSpPr>
          <p:nvPr/>
        </p:nvSpPr>
        <p:spPr bwMode="auto">
          <a:xfrm>
            <a:off x="557213" y="5192713"/>
            <a:ext cx="879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clock</a:t>
            </a:r>
          </a:p>
        </p:txBody>
      </p:sp>
      <p:grpSp>
        <p:nvGrpSpPr>
          <p:cNvPr id="1577997" name="Group 13"/>
          <p:cNvGrpSpPr>
            <a:grpSpLocks/>
          </p:cNvGrpSpPr>
          <p:nvPr/>
        </p:nvGrpSpPr>
        <p:grpSpPr bwMode="auto">
          <a:xfrm>
            <a:off x="1681163" y="5353050"/>
            <a:ext cx="2057400" cy="304800"/>
            <a:chOff x="816" y="3888"/>
            <a:chExt cx="3072" cy="384"/>
          </a:xfrm>
        </p:grpSpPr>
        <p:sp>
          <p:nvSpPr>
            <p:cNvPr id="1577998" name="Line 1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7999" name="Line 1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0" name="Line 1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1" name="Line 1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2" name="Line 1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3" name="Line 1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4" name="Line 2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5" name="Line 2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6" name="Line 2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7" name="Line 2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8" name="Line 2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9" name="Line 2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0" name="Line 2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1" name="Line 2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2" name="Line 2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3" name="Line 2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14" name="Line 30"/>
          <p:cNvSpPr>
            <a:spLocks noChangeShapeType="1"/>
          </p:cNvSpPr>
          <p:nvPr/>
        </p:nvSpPr>
        <p:spPr bwMode="auto">
          <a:xfrm>
            <a:off x="2824163" y="49720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5" name="Line 31"/>
          <p:cNvSpPr>
            <a:spLocks noChangeShapeType="1"/>
          </p:cNvSpPr>
          <p:nvPr/>
        </p:nvSpPr>
        <p:spPr bwMode="auto">
          <a:xfrm flipV="1">
            <a:off x="28241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6" name="Line 32"/>
          <p:cNvSpPr>
            <a:spLocks noChangeShapeType="1"/>
          </p:cNvSpPr>
          <p:nvPr/>
        </p:nvSpPr>
        <p:spPr bwMode="auto">
          <a:xfrm>
            <a:off x="4500563" y="52006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78017" name="Group 33"/>
          <p:cNvGrpSpPr>
            <a:grpSpLocks/>
          </p:cNvGrpSpPr>
          <p:nvPr/>
        </p:nvGrpSpPr>
        <p:grpSpPr bwMode="auto">
          <a:xfrm>
            <a:off x="4500563" y="5353050"/>
            <a:ext cx="2057400" cy="304800"/>
            <a:chOff x="816" y="3888"/>
            <a:chExt cx="3072" cy="384"/>
          </a:xfrm>
        </p:grpSpPr>
        <p:sp>
          <p:nvSpPr>
            <p:cNvPr id="1578018" name="Line 3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9" name="Line 3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0" name="Line 3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1" name="Line 3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2" name="Line 3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3" name="Line 3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4" name="Line 4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5" name="Line 4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6" name="Line 4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7" name="Line 4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8" name="Line 4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9" name="Line 4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0" name="Line 4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1" name="Line 4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2" name="Line 4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3" name="Line 4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34" name="Line 50"/>
          <p:cNvSpPr>
            <a:spLocks noChangeShapeType="1"/>
          </p:cNvSpPr>
          <p:nvPr/>
        </p:nvSpPr>
        <p:spPr bwMode="auto">
          <a:xfrm>
            <a:off x="5795963" y="4972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5" name="Line 51"/>
          <p:cNvSpPr>
            <a:spLocks noChangeShapeType="1"/>
          </p:cNvSpPr>
          <p:nvPr/>
        </p:nvSpPr>
        <p:spPr bwMode="auto">
          <a:xfrm flipV="1">
            <a:off x="57959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6" name="Line 52"/>
          <p:cNvSpPr>
            <a:spLocks noChangeShapeType="1"/>
          </p:cNvSpPr>
          <p:nvPr/>
        </p:nvSpPr>
        <p:spPr bwMode="auto">
          <a:xfrm>
            <a:off x="7167563" y="5048250"/>
            <a:ext cx="3810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7" name="Line 53"/>
          <p:cNvSpPr>
            <a:spLocks noChangeShapeType="1"/>
          </p:cNvSpPr>
          <p:nvPr/>
        </p:nvSpPr>
        <p:spPr bwMode="auto">
          <a:xfrm flipV="1">
            <a:off x="7091363" y="4972050"/>
            <a:ext cx="4572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8" name="Line 54"/>
          <p:cNvSpPr>
            <a:spLocks noChangeShapeType="1"/>
          </p:cNvSpPr>
          <p:nvPr/>
        </p:nvSpPr>
        <p:spPr bwMode="auto">
          <a:xfrm>
            <a:off x="3814763" y="5353050"/>
            <a:ext cx="1524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9" name="Line 55"/>
          <p:cNvSpPr>
            <a:spLocks noChangeShapeType="1"/>
          </p:cNvSpPr>
          <p:nvPr/>
        </p:nvSpPr>
        <p:spPr bwMode="auto">
          <a:xfrm flipV="1">
            <a:off x="3890963" y="5048250"/>
            <a:ext cx="457200" cy="6096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1148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35052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3505200"/>
            <a:ext cx="0" cy="609600"/>
          </a:xfrm>
          <a:prstGeom prst="line">
            <a:avLst/>
          </a:prstGeom>
          <a:noFill/>
          <a:ln w="38100" cap="flat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4724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4724400"/>
            <a:ext cx="0" cy="609600"/>
          </a:xfrm>
          <a:prstGeom prst="line">
            <a:avLst/>
          </a:prstGeom>
          <a:noFill/>
          <a:ln w="38100" cap="flat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5334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0292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4724400"/>
            <a:ext cx="3810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38100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3505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3505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47345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negative edge-triggered</a:t>
            </a:r>
          </a:p>
        </p:txBody>
      </p:sp>
    </p:spTree>
    <p:extLst>
      <p:ext uri="{BB962C8B-B14F-4D97-AF65-F5344CB8AC3E}">
        <p14:creationId xmlns:p14="http://schemas.microsoft.com/office/powerpoint/2010/main" val="38726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22946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4092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0" name="Group 4"/>
          <p:cNvGraphicFramePr>
            <a:graphicFrameLocks noGrp="1"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1141778574"/>
              </p:ext>
            </p:extLst>
          </p:nvPr>
        </p:nvGraphicFramePr>
        <p:xfrm>
          <a:off x="228600" y="3352800"/>
          <a:ext cx="3124200" cy="328421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990600"/>
                <a:gridCol w="9906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forbidden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" name="Line 7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743200" y="4114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7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743200" y="35052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6" name="Group 4"/>
          <p:cNvGraphicFramePr>
            <a:graphicFrameLocks noGrp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4080160978"/>
              </p:ext>
            </p:extLst>
          </p:nvPr>
        </p:nvGraphicFramePr>
        <p:xfrm>
          <a:off x="3886200" y="3429000"/>
          <a:ext cx="3124200" cy="3284219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838200"/>
                <a:gridCol w="8382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clk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Line 7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6477000" y="3581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Line 7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6477000" y="41910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Line 7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6477000" y="48768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170" name="CP3 Ink 2cd2df31-6e4d-4a44-abbc-ed6ca4dee778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0" y="1075559"/>
            <a:ext cx="8712300" cy="598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22946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4092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6" name="Group 4"/>
          <p:cNvGraphicFramePr>
            <a:graphicFrameLocks noGrp="1"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2780940951"/>
              </p:ext>
            </p:extLst>
          </p:nvPr>
        </p:nvGraphicFramePr>
        <p:xfrm>
          <a:off x="3886200" y="3429000"/>
          <a:ext cx="3124200" cy="3284219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838200"/>
                <a:gridCol w="8382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clk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Line 7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477000" y="3581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Line 7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477000" y="41910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Line 7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477000" y="48768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>
            <p:custDataLst>
              <p:tags r:id="rId43"/>
            </p:custDataLst>
          </p:nvPr>
        </p:nvGrpSpPr>
        <p:grpSpPr>
          <a:xfrm>
            <a:off x="76200" y="3666948"/>
            <a:ext cx="3736251" cy="2038491"/>
            <a:chOff x="149949" y="3391256"/>
            <a:chExt cx="8536851" cy="2038491"/>
          </a:xfrm>
        </p:grpSpPr>
        <p:cxnSp>
          <p:nvCxnSpPr>
            <p:cNvPr id="50" name="Straight Connector 49"/>
            <p:cNvCxnSpPr/>
            <p:nvPr>
              <p:custDataLst>
                <p:tags r:id="rId46"/>
              </p:custDataLst>
            </p:nvPr>
          </p:nvCxnSpPr>
          <p:spPr>
            <a:xfrm>
              <a:off x="800100" y="342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>
              <p:custDataLst>
                <p:tags r:id="rId47"/>
              </p:custDataLst>
            </p:nvPr>
          </p:nvCxnSpPr>
          <p:spPr>
            <a:xfrm>
              <a:off x="800100" y="3937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>
              <p:custDataLst>
                <p:tags r:id="rId48"/>
              </p:custDataLst>
            </p:nvPr>
          </p:nvCxnSpPr>
          <p:spPr>
            <a:xfrm>
              <a:off x="800100" y="4191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>
              <p:custDataLst>
                <p:tags r:id="rId49"/>
              </p:custDataLst>
            </p:nvPr>
          </p:nvCxnSpPr>
          <p:spPr>
            <a:xfrm>
              <a:off x="800100" y="469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>
              <p:custDataLst>
                <p:tags r:id="rId50"/>
              </p:custDataLst>
            </p:nvPr>
          </p:nvCxnSpPr>
          <p:spPr>
            <a:xfrm>
              <a:off x="800100" y="4826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>
              <p:custDataLst>
                <p:tags r:id="rId51"/>
              </p:custDataLst>
            </p:nvPr>
          </p:nvCxnSpPr>
          <p:spPr>
            <a:xfrm>
              <a:off x="838200" y="5334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26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80010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205740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Line 28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20574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Line 29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7241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Line 4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800100" y="4191000"/>
              <a:ext cx="2405063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Line 4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205163" y="4699000"/>
              <a:ext cx="108227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287441" y="4191000"/>
              <a:ext cx="962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5249466" y="4699000"/>
              <a:ext cx="3246834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4" name="Line 46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205163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Line 47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4287441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Line 48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5249466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Text Box 62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49949" y="3391256"/>
              <a:ext cx="638316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8" name="Text Box 63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50136" y="4191000"/>
              <a:ext cx="437941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69" name="Text Box 64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23040" y="4800600"/>
              <a:ext cx="460383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272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98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64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Line 2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629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8" name="Line 2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5886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9" name="Line 2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5886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Line 2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553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53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8" name="Line 27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779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Line 28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779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845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0" name="Rectangle 3"/>
          <p:cNvSpPr txBox="1">
            <a:spLocks noChangeArrowheads="1"/>
          </p:cNvSpPr>
          <p:nvPr>
            <p:custDataLst>
              <p:tags r:id="rId44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Clock high: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Clock low: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keep state (ignore D)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194" name="CP3 Ink 70eb7228-dc5b-412a-b319-9253ed0c1c2f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0" y="3270000"/>
            <a:ext cx="3627300" cy="345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4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Edge-Triggered D Flip-Flop</a:t>
            </a:r>
            <a:endParaRPr lang="en-US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257800" y="526709"/>
            <a:ext cx="3657600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is captured </a:t>
            </a:r>
            <a:r>
              <a:rPr lang="en-US" sz="2800" dirty="0" smtClean="0"/>
              <a:t>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Outputs change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22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601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81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8169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4217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91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876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556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536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53644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49692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1" name="Text Box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809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764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4391" y="3404846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190" y="4276384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5560" y="5081246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3670" y="5843246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03052" y="4276384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123365" y="4885984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24070" y="4276384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191845" y="4885984"/>
            <a:ext cx="324413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123365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5294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94" name="Straight Connector 93"/>
          <p:cNvCxnSpPr/>
          <p:nvPr>
            <p:custDataLst>
              <p:tags r:id="rId25"/>
            </p:custDataLst>
          </p:nvPr>
        </p:nvCxnSpPr>
        <p:spPr>
          <a:xfrm>
            <a:off x="685800" y="3363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26"/>
            </p:custDataLst>
          </p:nvPr>
        </p:nvCxnSpPr>
        <p:spPr>
          <a:xfrm>
            <a:off x="685800" y="39727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27"/>
            </p:custDataLst>
          </p:nvPr>
        </p:nvCxnSpPr>
        <p:spPr>
          <a:xfrm>
            <a:off x="685800" y="4276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8"/>
            </p:custDataLst>
          </p:nvPr>
        </p:nvCxnSpPr>
        <p:spPr>
          <a:xfrm>
            <a:off x="694426" y="489577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9"/>
            </p:custDataLst>
          </p:nvPr>
        </p:nvCxnSpPr>
        <p:spPr>
          <a:xfrm>
            <a:off x="685800" y="56477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30"/>
            </p:custDataLst>
          </p:nvPr>
        </p:nvCxnSpPr>
        <p:spPr>
          <a:xfrm>
            <a:off x="685800" y="5038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31"/>
            </p:custDataLst>
          </p:nvPr>
        </p:nvCxnSpPr>
        <p:spPr>
          <a:xfrm>
            <a:off x="685800" y="58015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32"/>
            </p:custDataLst>
          </p:nvPr>
        </p:nvCxnSpPr>
        <p:spPr>
          <a:xfrm>
            <a:off x="685800" y="6411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80010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05740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0574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7241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72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398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98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64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629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886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5886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6553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653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79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79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225504" y="4284742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85800" y="5651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85800" y="6413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0636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10315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4352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24542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29209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0480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3434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43434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76200" y="831509"/>
            <a:ext cx="5029200" cy="2133600"/>
            <a:chOff x="76200" y="831509"/>
            <a:chExt cx="5029200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90" name="Text Box 18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635492" y="1669212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91" name="Line 19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4741065" y="1822109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9218" name="CP3 Ink 6a1b0e10-1aee-402e-b85c-89c60451aa89"/>
          <p:cNvPicPr>
            <a:picLocks noChangeAspect="1" noChangeArrowheads="1"/>
          </p:cNvPicPr>
          <p:nvPr>
            <p:custDataLst>
              <p:tags r:id="rId81"/>
            </p:custDataLst>
          </p:nvPr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4" y="872879"/>
            <a:ext cx="8051251" cy="57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586222" grpId="0" animBg="1"/>
      <p:bldP spid="1586223" grpId="0" animBg="1"/>
      <p:bldP spid="1586224" grpId="0" animBg="1"/>
      <p:bldP spid="1586225" grpId="0" animBg="1"/>
      <p:bldP spid="1586226" grpId="0" animBg="1"/>
      <p:bldP spid="1586228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2" grpId="0" animBg="1"/>
      <p:bldP spid="104" grpId="0" animBg="1"/>
      <p:bldP spid="1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26" grpId="0" animBg="1"/>
      <p:bldP spid="1588327" grpId="0" animBg="1"/>
      <p:bldP spid="1588328" grpId="0" animBg="1"/>
      <p:bldP spid="1588329" grpId="0" animBg="1"/>
      <p:bldP spid="1588330" grpId="0" animBg="1"/>
      <p:bldP spid="1588331" grpId="0"/>
      <p:bldP spid="1588332" grpId="0"/>
      <p:bldP spid="1588333" grpId="0" animBg="1"/>
      <p:bldP spid="1588334" grpId="0" animBg="1"/>
      <p:bldP spid="1588335" grpId="0" animBg="1"/>
      <p:bldP spid="15883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Clock Methodology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2"/>
            <a:r>
              <a:rPr lang="en-US" dirty="0" smtClean="0"/>
              <a:t>Signals must be stable near falling clock edge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Positive edge synchronous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Asynchronous,  multiple clocks, . . .</a:t>
            </a:r>
          </a:p>
        </p:txBody>
      </p:sp>
      <p:sp>
        <p:nvSpPr>
          <p:cNvPr id="22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494" y="2133600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</a:rPr>
              <a:t>clk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957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209800"/>
            <a:ext cx="10732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004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957151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48400" y="2209800"/>
            <a:ext cx="1073253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>
            <p:custDataLst>
              <p:tags r:id="rId19"/>
            </p:custDataLst>
          </p:nvPr>
        </p:nvSpPr>
        <p:spPr>
          <a:xfrm>
            <a:off x="3574348" y="2286000"/>
            <a:ext cx="7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setup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>
          <a:xfrm>
            <a:off x="4287433" y="22860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hold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2" name="TextBox 31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295400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1428340" y="2286000"/>
            <a:ext cx="151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combinational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8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 Building 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2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4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77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78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0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>
            <p:custDataLst>
              <p:tags r:id="rId82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139" name="Group 138"/>
          <p:cNvGrpSpPr/>
          <p:nvPr>
            <p:custDataLst>
              <p:tags r:id="rId83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91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843086" y="5943600"/>
            <a:ext cx="364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 Single cycle processor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1676400"/>
            <a:ext cx="1143000" cy="1524000"/>
            <a:chOff x="5715000" y="1676400"/>
            <a:chExt cx="1143000" cy="1524000"/>
          </a:xfrm>
        </p:grpSpPr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6172200" y="220980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5791200" y="2971800"/>
              <a:ext cx="2286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/>
            <p:nvPr>
              <p:custDataLst>
                <p:tags r:id="rId87"/>
              </p:custDataLst>
            </p:nvPr>
          </p:nvSpPr>
          <p:spPr>
            <a:xfrm>
              <a:off x="6019800" y="167640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45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6553200" y="289560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2" name="Line 43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V="1">
              <a:off x="5715000" y="1981200"/>
              <a:ext cx="304800" cy="3076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4" name="Line 48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6629400" y="2362200"/>
              <a:ext cx="2286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26" name="CP3 Ink 61a36ff6-acd9-4949-aebf-08b1f2bbd6fe"/>
          <p:cNvPicPr>
            <a:picLocks noChangeAspect="1" noChangeArrowheads="1"/>
          </p:cNvPicPr>
          <p:nvPr>
            <p:custDataLst>
              <p:tags r:id="rId84"/>
            </p:custDataLst>
          </p:nvPr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20" y="1569959"/>
            <a:ext cx="3864600" cy="450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62" grpId="0" animBg="1"/>
      <p:bldP spid="2249771" grpId="0" animBg="1"/>
      <p:bldP spid="2249772" grpId="0" animBg="1"/>
      <p:bldP spid="2249775" grpId="0" animBg="1"/>
      <p:bldP spid="2249776" grpId="0" animBg="1"/>
      <p:bldP spid="2249777" grpId="0" animBg="1"/>
      <p:bldP spid="2249779" grpId="0" animBg="1"/>
      <p:bldP spid="56" grpId="0" animBg="1"/>
      <p:bldP spid="59" grpId="0" animBg="1"/>
      <p:bldP spid="66" grpId="0" animBg="1"/>
      <p:bldP spid="69" grpId="0" animBg="1"/>
      <p:bldP spid="71" grpId="0" animBg="1"/>
      <p:bldP spid="73" grpId="0" animBg="1"/>
      <p:bldP spid="50" grpId="0" animBg="1"/>
      <p:bldP spid="54" grpId="0" animBg="1"/>
      <p:bldP spid="62" grpId="0"/>
      <p:bldP spid="75" grpId="0" animBg="1"/>
      <p:bldP spid="78" grpId="0" animBg="1"/>
      <p:bldP spid="80" grpId="0" animBg="1"/>
      <p:bldP spid="81" grpId="0" animBg="1"/>
      <p:bldP spid="82" grpId="0"/>
      <p:bldP spid="83" grpId="0"/>
      <p:bldP spid="84" grpId="0" animBg="1"/>
      <p:bldP spid="85" grpId="0"/>
      <p:bldP spid="86" grpId="0" animBg="1"/>
      <p:bldP spid="88" grpId="0" animBg="1"/>
      <p:bldP spid="89" grpId="0" animBg="1"/>
      <p:bldP spid="90" grpId="0" animBg="1"/>
      <p:bldP spid="91" grpId="0" animBg="1"/>
      <p:bldP spid="77" grpId="0" animBg="1"/>
      <p:bldP spid="93" grpId="0"/>
      <p:bldP spid="94" grpId="0" animBg="1"/>
      <p:bldP spid="97" grpId="0" animBg="1"/>
      <p:bldP spid="98" grpId="0" animBg="1"/>
      <p:bldP spid="104" grpId="0" animBg="1"/>
      <p:bldP spid="105" grpId="0" animBg="1"/>
      <p:bldP spid="106" grpId="0"/>
      <p:bldP spid="108" grpId="0" animBg="1"/>
      <p:bldP spid="96" grpId="0" animBg="1"/>
      <p:bldP spid="103" grpId="0" animBg="1"/>
      <p:bldP spid="110" grpId="0" animBg="1"/>
      <p:bldP spid="111" grpId="0" animBg="1"/>
      <p:bldP spid="112" grpId="0" animBg="1"/>
      <p:bldP spid="109" grpId="0" animBg="1"/>
      <p:bldP spid="117" grpId="0" animBg="1"/>
      <p:bldP spid="118" grpId="0" animBg="1"/>
      <p:bldP spid="120" grpId="0" animBg="1"/>
      <p:bldP spid="123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8" grpId="0"/>
      <p:bldP spid="102" grpId="0" animBg="1"/>
      <p:bldP spid="107" grpId="0" animBg="1"/>
      <p:bldP spid="119" grpId="0" animBg="1"/>
      <p:bldP spid="121" grpId="0" animBg="1"/>
      <p:bldP spid="99" grpId="0" animBg="1"/>
      <p:bldP spid="101" grpId="0" animBg="1"/>
      <p:bldP spid="113" grpId="0" animBg="1"/>
      <p:bldP spid="125" grpId="0" animBg="1"/>
      <p:bldP spid="134" grpId="0" animBg="1"/>
      <p:bldP spid="1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Metastability and Asynchronous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399"/>
            <a:ext cx="8686800" cy="39337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What happens if </a:t>
            </a:r>
            <a:r>
              <a:rPr lang="en-US" sz="2800" i="1" dirty="0" smtClean="0"/>
              <a:t>select</a:t>
            </a:r>
            <a:r>
              <a:rPr lang="en-US" sz="2800" dirty="0" smtClean="0"/>
              <a:t> input changes near clock edge?</a:t>
            </a:r>
          </a:p>
          <a:p>
            <a:pPr marL="0" indent="0"/>
            <a:r>
              <a:rPr lang="en-US" sz="2800" dirty="0" smtClean="0"/>
              <a:t>A) Multiplexor selects input 0</a:t>
            </a:r>
          </a:p>
          <a:p>
            <a:pPr marL="0" indent="0"/>
            <a:r>
              <a:rPr lang="en-US" sz="2800" dirty="0" smtClean="0"/>
              <a:t>B) Multiplexor selects input 1</a:t>
            </a:r>
          </a:p>
          <a:p>
            <a:pPr marL="0" indent="0"/>
            <a:r>
              <a:rPr lang="en-US" sz="2800" dirty="0" smtClean="0"/>
              <a:t>C) Multiplexor chooses either input</a:t>
            </a:r>
          </a:p>
          <a:p>
            <a:pPr marL="0" indent="0"/>
            <a:r>
              <a:rPr lang="en-US" sz="2800" dirty="0" smtClean="0"/>
              <a:t>D) Unknown</a:t>
            </a:r>
          </a:p>
          <a:p>
            <a:pPr marL="0" indent="0"/>
            <a:r>
              <a:rPr lang="en-US" sz="2800" dirty="0" smtClean="0"/>
              <a:t>E) None above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66700" y="6019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A: Google “</a:t>
            </a:r>
            <a:r>
              <a:rPr lang="en-US" sz="2800" dirty="0" err="1" smtClean="0">
                <a:solidFill>
                  <a:srgbClr val="FFFFFF"/>
                </a:solidFill>
              </a:rPr>
              <a:t>Buridan’s</a:t>
            </a:r>
            <a:r>
              <a:rPr lang="en-US" sz="2800" dirty="0" smtClean="0">
                <a:solidFill>
                  <a:srgbClr val="FFFFFF"/>
                </a:solidFill>
              </a:rPr>
              <a:t> Principle” by Leslie </a:t>
            </a:r>
            <a:r>
              <a:rPr lang="en-US" sz="2800" dirty="0" err="1" smtClean="0">
                <a:solidFill>
                  <a:srgbClr val="FFFFFF"/>
                </a:solidFill>
              </a:rPr>
              <a:t>Lamport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13" name="Rectangle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0" y="2866987"/>
            <a:ext cx="1066800" cy="16764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1-bit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err="1" smtClean="0">
                <a:solidFill>
                  <a:srgbClr val="FFFFFF"/>
                </a:solidFill>
              </a:rPr>
              <a:t>reg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Line 10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00600" y="3535324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Line 10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400800" y="3552787"/>
            <a:ext cx="1676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10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791200" y="4314787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Line 1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5867400" y="4314787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Line 1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867400" y="4543387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 Box 10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62600" y="4848187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</a:rPr>
              <a:t>Clk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209925" y="3762337"/>
            <a:ext cx="358774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048000" y="4695787"/>
            <a:ext cx="152400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239000" y="2485987"/>
            <a:ext cx="0" cy="1066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Line 10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2485987"/>
            <a:ext cx="403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00400" y="2485987"/>
            <a:ext cx="0" cy="1295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Flowchart: Delay 33"/>
          <p:cNvSpPr/>
          <p:nvPr>
            <p:custDataLst>
              <p:tags r:id="rId16"/>
            </p:custDataLst>
          </p:nvPr>
        </p:nvSpPr>
        <p:spPr>
          <a:xfrm rot="16200000">
            <a:off x="7886700" y="2600287"/>
            <a:ext cx="685800" cy="457200"/>
          </a:xfrm>
          <a:prstGeom prst="flowChartDelay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8077200" y="3247987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8382000" y="3247987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>
            <p:custDataLst>
              <p:tags r:id="rId19"/>
            </p:custDataLst>
          </p:nvPr>
        </p:nvSpPr>
        <p:spPr>
          <a:xfrm>
            <a:off x="7924800" y="3171787"/>
            <a:ext cx="6096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Line 10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382000" y="3933787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10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8382000" y="4086187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Line 10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8382000" y="4238587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Line 10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382000" y="4390987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10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382000" y="3857587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Line 10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382000" y="4009987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10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382000" y="4162387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382000" y="4314787"/>
            <a:ext cx="1524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Line 10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8382000" y="4467187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10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305800" y="4848187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Line 10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8267700" y="4771987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Line 10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8229600" y="4695787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Down Arrow 52"/>
          <p:cNvSpPr/>
          <p:nvPr>
            <p:custDataLst>
              <p:tags r:id="rId32"/>
            </p:custDataLst>
          </p:nvPr>
        </p:nvSpPr>
        <p:spPr>
          <a:xfrm>
            <a:off x="2362201" y="3984587"/>
            <a:ext cx="457200" cy="457200"/>
          </a:xfrm>
          <a:prstGeom prst="downArrow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Line 1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057401" y="4517987"/>
            <a:ext cx="990600" cy="1714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 w="lg" len="lg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Line 1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828801" y="4441787"/>
            <a:ext cx="38100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 w="lg" len="lg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Text Box 10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524001" y="4136987"/>
            <a:ext cx="367408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8" name="Text Box 10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1" y="4594187"/>
            <a:ext cx="367408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9" name="Line 1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828801" y="4898987"/>
            <a:ext cx="38100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 w="lg" len="lg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/>
          <p:nvPr>
            <p:custDataLst>
              <p:tags r:id="rId38"/>
            </p:custDataLst>
          </p:nvPr>
        </p:nvCxnSpPr>
        <p:spPr>
          <a:xfrm rot="5400000">
            <a:off x="4152900" y="4276687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419600" y="3171787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1524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152400 h 762000"/>
              <a:gd name="connsiteX2" fmla="*/ 381000 w 381000"/>
              <a:gd name="connsiteY2" fmla="*/ 6096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152400"/>
                </a:lnTo>
                <a:lnTo>
                  <a:pt x="381000" y="6096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0" name="Straight Connector 59"/>
          <p:cNvCxnSpPr/>
          <p:nvPr>
            <p:custDataLst>
              <p:tags r:id="rId40"/>
            </p:custDataLst>
          </p:nvPr>
        </p:nvCxnSpPr>
        <p:spPr>
          <a:xfrm>
            <a:off x="4114800" y="3781387"/>
            <a:ext cx="3048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41"/>
            </p:custDataLst>
          </p:nvPr>
        </p:nvCxnSpPr>
        <p:spPr>
          <a:xfrm flipH="1">
            <a:off x="3200400" y="3324187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5400000">
            <a:off x="3543299" y="3590888"/>
            <a:ext cx="457200" cy="3809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0800000">
            <a:off x="3962400" y="3705187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10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411221" y="4733887"/>
            <a:ext cx="1035861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select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885181"/>
            <a:ext cx="117532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32-bit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4495800" y="3047999"/>
            <a:ext cx="7620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+1</a:t>
            </a:r>
            <a:endParaRPr lang="en-US" sz="2800" dirty="0"/>
          </a:p>
        </p:txBody>
      </p:sp>
      <p:cxnSp>
        <p:nvCxnSpPr>
          <p:cNvPr id="18" name="Straight Connector 17"/>
          <p:cNvCxnSpPr>
            <a:stCxn id="16" idx="3"/>
          </p:cNvCxnSpPr>
          <p:nvPr>
            <p:custDataLst>
              <p:tags r:id="rId11"/>
            </p:custDataLst>
          </p:nvPr>
        </p:nvCxnSpPr>
        <p:spPr>
          <a:xfrm>
            <a:off x="5257800" y="3276599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2"/>
            </p:custDataLst>
          </p:nvPr>
        </p:nvCxnSpPr>
        <p:spPr>
          <a:xfrm rot="5400000">
            <a:off x="4686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4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pic>
        <p:nvPicPr>
          <p:cNvPr id="29" name="Picture 82" descr="8-segment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162800" y="1828799"/>
            <a:ext cx="581025" cy="754836"/>
          </a:xfrm>
          <a:prstGeom prst="rect">
            <a:avLst/>
          </a:prstGeom>
          <a:noFill/>
        </p:spPr>
      </p:pic>
      <p:pic>
        <p:nvPicPr>
          <p:cNvPr id="30" name="Picture 82" descr="8-segment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696200" y="1828799"/>
            <a:ext cx="581025" cy="754836"/>
          </a:xfrm>
          <a:prstGeom prst="rect">
            <a:avLst/>
          </a:prstGeom>
          <a:noFill/>
        </p:spPr>
      </p:pic>
      <p:pic>
        <p:nvPicPr>
          <p:cNvPr id="31" name="Picture 82" descr="8-segment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2296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21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23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24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7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8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9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30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10242" name="CP3 Ink 79a79da4-63ca-473a-892b-e2f45a80b748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90" y="2209200"/>
            <a:ext cx="5932500" cy="209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now build interesting devices with sensors</a:t>
            </a:r>
          </a:p>
          <a:p>
            <a:pPr lvl="1"/>
            <a:r>
              <a:rPr lang="en-US"/>
              <a:t>Using combinatorial logic</a:t>
            </a:r>
          </a:p>
          <a:p>
            <a:endParaRPr lang="en-US"/>
          </a:p>
          <a:p>
            <a:r>
              <a:rPr lang="en-US"/>
              <a:t>We can also store data values</a:t>
            </a:r>
          </a:p>
          <a:p>
            <a:pPr lvl="1"/>
            <a:r>
              <a:rPr lang="en-US"/>
              <a:t>In state-holding elements</a:t>
            </a:r>
          </a:p>
          <a:p>
            <a:pPr lvl="1"/>
            <a:r>
              <a:rPr lang="en-US"/>
              <a:t>Coupled with clocks</a:t>
            </a:r>
          </a:p>
        </p:txBody>
      </p:sp>
    </p:spTree>
    <p:extLst>
      <p:ext uri="{BB962C8B-B14F-4D97-AF65-F5344CB8AC3E}">
        <p14:creationId xmlns:p14="http://schemas.microsoft.com/office/powerpoint/2010/main" val="33622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>
                <a:solidFill>
                  <a:srgbClr val="FFFF00"/>
                </a:solidFill>
              </a:rPr>
              <a:t>Make sure partner in same </a:t>
            </a:r>
            <a:r>
              <a:rPr lang="en-US" sz="2800" dirty="0">
                <a:solidFill>
                  <a:srgbClr val="FFFF00"/>
                </a:solidFill>
              </a:rPr>
              <a:t>Lab Section </a:t>
            </a:r>
            <a:r>
              <a:rPr lang="en-US" sz="2800" b="1" i="1" dirty="0" smtClean="0">
                <a:solidFill>
                  <a:srgbClr val="FFFF00"/>
                </a:solidFill>
              </a:rPr>
              <a:t>this week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Lab2 is out</a:t>
            </a:r>
            <a:endParaRPr lang="en-US" sz="2800" dirty="0"/>
          </a:p>
          <a:p>
            <a:r>
              <a:rPr lang="en-US" sz="2800" dirty="0"/>
              <a:t>D</a:t>
            </a:r>
            <a:r>
              <a:rPr lang="en-US" sz="2800" dirty="0" smtClean="0"/>
              <a:t>ue in one week, next Monday, 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But</a:t>
            </a:r>
            <a:r>
              <a:rPr lang="en-US" sz="2800" dirty="0" smtClean="0"/>
              <a:t>, 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2800" dirty="0" smtClean="0"/>
              <a:t>No Homework this week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3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://www.cs.cornell.edu/Courses/CS3410/2012sp/schedule.html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29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32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ctrTitle" sz="quarter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1676054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Revisit Voting Machine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74964" y="1614396"/>
            <a:ext cx="7848600" cy="4341416"/>
            <a:chOff x="304800" y="1291430"/>
            <a:chExt cx="8229600" cy="5016840"/>
          </a:xfrm>
        </p:grpSpPr>
        <p:sp>
          <p:nvSpPr>
            <p:cNvPr id="24" name="Text Box 19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8803" y="4175006"/>
              <a:ext cx="102173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Ballots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00401" y="4423570"/>
              <a:ext cx="4452062" cy="1884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How do we create</a:t>
              </a:r>
            </a:p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 a vote counter</a:t>
              </a: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machine</a:t>
              </a:r>
            </a:p>
          </p:txBody>
        </p:sp>
        <p:pic>
          <p:nvPicPr>
            <p:cNvPr id="36" name="Picture 1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5" cstate="print">
              <a:lum bright="-66000"/>
            </a:blip>
            <a:srcRect/>
            <a:stretch>
              <a:fillRect/>
            </a:stretch>
          </p:blipFill>
          <p:spPr bwMode="auto">
            <a:xfrm>
              <a:off x="2546350" y="1291430"/>
              <a:ext cx="4356100" cy="3132138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</p:pic>
        <p:grpSp>
          <p:nvGrpSpPr>
            <p:cNvPr id="37" name="Group 36"/>
            <p:cNvGrpSpPr/>
            <p:nvPr>
              <p:custDataLst>
                <p:tags r:id="rId5"/>
              </p:custDataLst>
            </p:nvPr>
          </p:nvGrpSpPr>
          <p:grpSpPr>
            <a:xfrm>
              <a:off x="304800" y="1371600"/>
              <a:ext cx="1447800" cy="2247900"/>
              <a:chOff x="304800" y="1371600"/>
              <a:chExt cx="1447800" cy="2247900"/>
            </a:xfrm>
          </p:grpSpPr>
          <p:sp>
            <p:nvSpPr>
              <p:cNvPr id="38" name="Rectangle 13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" name="Oval 1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" name="Oval 1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3" name="Oval 15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4" name="Oval 16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>
              <p:custDataLst>
                <p:tags r:id="rId6"/>
              </p:custDataLst>
            </p:nvPr>
          </p:nvGrpSpPr>
          <p:grpSpPr>
            <a:xfrm>
              <a:off x="457200" y="1524000"/>
              <a:ext cx="1447800" cy="2247900"/>
              <a:chOff x="304800" y="1371600"/>
              <a:chExt cx="1447800" cy="2247900"/>
            </a:xfrm>
          </p:grpSpPr>
          <p:sp>
            <p:nvSpPr>
              <p:cNvPr id="47" name="Rectangle 1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" name="Oval 1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2" name="Oval 1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" name="Oval 1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7"/>
              </p:custDataLst>
            </p:nvPr>
          </p:nvGrpSpPr>
          <p:grpSpPr>
            <a:xfrm>
              <a:off x="609600" y="1676400"/>
              <a:ext cx="1447800" cy="2247900"/>
              <a:chOff x="304800" y="1371600"/>
              <a:chExt cx="1447800" cy="2247900"/>
            </a:xfrm>
          </p:grpSpPr>
          <p:sp>
            <p:nvSpPr>
              <p:cNvPr id="56" name="Rectangle 1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1" name="Oval 1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Oval 1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3" name="Oval 1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Oval 1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5" name="Oval 1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67" name="Rectangle 66"/>
            <p:cNvSpPr/>
            <p:nvPr>
              <p:custDataLst>
                <p:tags r:id="rId8"/>
              </p:custDataLst>
            </p:nvPr>
          </p:nvSpPr>
          <p:spPr>
            <a:xfrm rot="16200000">
              <a:off x="1524000" y="2552700"/>
              <a:ext cx="2133600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Arc 67"/>
            <p:cNvSpPr/>
            <p:nvPr>
              <p:custDataLst>
                <p:tags r:id="rId9"/>
              </p:custDataLst>
            </p:nvPr>
          </p:nvSpPr>
          <p:spPr>
            <a:xfrm>
              <a:off x="2209800" y="26670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>
              <p:custDataLst>
                <p:tags r:id="rId10"/>
              </p:custDataLst>
            </p:nvPr>
          </p:nvSpPr>
          <p:spPr>
            <a:xfrm>
              <a:off x="2209800" y="29718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>
              <p:custDataLst>
                <p:tags r:id="rId11"/>
              </p:custDataLst>
            </p:nvPr>
          </p:nvSpPr>
          <p:spPr>
            <a:xfrm>
              <a:off x="2209800" y="32766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>
              <p:custDataLst>
                <p:tags r:id="rId12"/>
              </p:custDataLst>
            </p:nvPr>
          </p:nvSpPr>
          <p:spPr>
            <a:xfrm>
              <a:off x="2209800" y="35814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>
              <p:custDataLst>
                <p:tags r:id="rId13"/>
              </p:custDataLst>
            </p:nvPr>
          </p:nvSpPr>
          <p:spPr>
            <a:xfrm>
              <a:off x="2209800" y="17526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/>
            <p:cNvSpPr/>
            <p:nvPr>
              <p:custDataLst>
                <p:tags r:id="rId14"/>
              </p:custDataLst>
            </p:nvPr>
          </p:nvSpPr>
          <p:spPr>
            <a:xfrm>
              <a:off x="2209800" y="20574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/>
            <p:cNvSpPr/>
            <p:nvPr>
              <p:custDataLst>
                <p:tags r:id="rId15"/>
              </p:custDataLst>
            </p:nvPr>
          </p:nvSpPr>
          <p:spPr>
            <a:xfrm>
              <a:off x="2209800" y="23622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67" idx="2"/>
            </p:cNvCxnSpPr>
            <p:nvPr>
              <p:custDataLst>
                <p:tags r:id="rId16"/>
              </p:custDataLst>
            </p:nvPr>
          </p:nvCxnSpPr>
          <p:spPr>
            <a:xfrm>
              <a:off x="2819400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>
              <p:custDataLst>
                <p:tags r:id="rId17"/>
              </p:custDataLst>
            </p:nvPr>
          </p:nvSpPr>
          <p:spPr>
            <a:xfrm>
              <a:off x="3429000" y="2171700"/>
              <a:ext cx="990600" cy="12573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</a:t>
              </a:r>
              <a:endParaRPr lang="en-US" dirty="0"/>
            </a:p>
          </p:txBody>
        </p:sp>
        <p:cxnSp>
          <p:nvCxnSpPr>
            <p:cNvPr id="78" name="Straight Connector 77"/>
            <p:cNvCxnSpPr/>
            <p:nvPr>
              <p:custDataLst>
                <p:tags r:id="rId18"/>
              </p:custDataLst>
            </p:nvPr>
          </p:nvCxnSpPr>
          <p:spPr>
            <a:xfrm rot="5400000">
              <a:off x="3105150" y="268605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>
              <p:custDataLst>
                <p:tags r:id="rId19"/>
              </p:custDataLst>
            </p:nvPr>
          </p:nvSpPr>
          <p:spPr bwMode="auto">
            <a:xfrm>
              <a:off x="2971800" y="2753635"/>
              <a:ext cx="304800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8</a:t>
              </a:r>
            </a:p>
          </p:txBody>
        </p:sp>
        <p:cxnSp>
          <p:nvCxnSpPr>
            <p:cNvPr id="80" name="Straight Connector 79"/>
            <p:cNvCxnSpPr/>
            <p:nvPr>
              <p:custDataLst>
                <p:tags r:id="rId20"/>
              </p:custDataLst>
            </p:nvPr>
          </p:nvCxnSpPr>
          <p:spPr>
            <a:xfrm>
              <a:off x="4419600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21"/>
              </p:custDataLst>
            </p:nvPr>
          </p:nvCxnSpPr>
          <p:spPr>
            <a:xfrm rot="5400000">
              <a:off x="4705350" y="268605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>
              <p:custDataLst>
                <p:tags r:id="rId22"/>
              </p:custDataLst>
            </p:nvPr>
          </p:nvSpPr>
          <p:spPr bwMode="auto">
            <a:xfrm>
              <a:off x="4572000" y="2753635"/>
              <a:ext cx="304800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  <p:pic>
          <p:nvPicPr>
            <p:cNvPr id="86" name="Picture 85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7537992" y="2133600"/>
              <a:ext cx="996408" cy="1295400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</p:pic>
        <p:cxnSp>
          <p:nvCxnSpPr>
            <p:cNvPr id="87" name="Straight Connector 86"/>
            <p:cNvCxnSpPr>
              <a:stCxn id="86" idx="1"/>
            </p:cNvCxnSpPr>
            <p:nvPr>
              <p:custDataLst>
                <p:tags r:id="rId24"/>
              </p:custDataLst>
            </p:nvPr>
          </p:nvCxnSpPr>
          <p:spPr>
            <a:xfrm rot="10800000">
              <a:off x="6928392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25"/>
              </p:custDataLst>
            </p:nvPr>
          </p:nvCxnSpPr>
          <p:spPr>
            <a:xfrm rot="5400000" flipH="1" flipV="1">
              <a:off x="7137942" y="270510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>
              <p:custDataLst>
                <p:tags r:id="rId26"/>
              </p:custDataLst>
            </p:nvPr>
          </p:nvSpPr>
          <p:spPr bwMode="auto">
            <a:xfrm>
              <a:off x="7021893" y="2759572"/>
              <a:ext cx="390148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90" name="TextBox 89"/>
            <p:cNvSpPr txBox="1"/>
            <p:nvPr>
              <p:custDataLst>
                <p:tags r:id="rId27"/>
              </p:custDataLst>
            </p:nvPr>
          </p:nvSpPr>
          <p:spPr bwMode="auto">
            <a:xfrm>
              <a:off x="5300377" y="2325185"/>
              <a:ext cx="1252823" cy="9514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7LED 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decode</a:t>
              </a:r>
            </a:p>
          </p:txBody>
        </p:sp>
        <p:sp>
          <p:nvSpPr>
            <p:cNvPr id="91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029200" y="2133600"/>
              <a:ext cx="1873250" cy="1295400"/>
            </a:xfrm>
            <a:prstGeom prst="rect">
              <a:avLst/>
            </a:prstGeom>
            <a:noFill/>
            <a:ln w="2556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Revisit Voting Machine</a:t>
            </a:r>
            <a:endParaRPr lang="en-US" dirty="0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878137" y="54102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oval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7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921694" y="28491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065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87087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7450137" y="12192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8135937" y="1219200"/>
            <a:ext cx="703263" cy="914400"/>
          </a:xfrm>
          <a:prstGeom prst="rect">
            <a:avLst/>
          </a:prstGeom>
          <a:noFill/>
        </p:spPr>
      </p:pic>
      <p:sp>
        <p:nvSpPr>
          <p:cNvPr id="101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87937" y="26670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3231371" y="3657600"/>
            <a:ext cx="40876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...</a:t>
            </a:r>
            <a:endParaRPr lang="en-US" sz="4000" b="1" dirty="0" err="1" smtClean="0">
              <a:solidFill>
                <a:schemeClr val="accent1"/>
              </a:solidFill>
            </a:endParaRPr>
          </a:p>
        </p:txBody>
      </p:sp>
      <p:cxnSp>
        <p:nvCxnSpPr>
          <p:cNvPr id="152" name="Straight Connector 151"/>
          <p:cNvCxnSpPr/>
          <p:nvPr>
            <p:custDataLst>
              <p:tags r:id="rId10"/>
            </p:custDataLst>
          </p:nvPr>
        </p:nvCxnSpPr>
        <p:spPr>
          <a:xfrm rot="10800000">
            <a:off x="1582737" y="2743200"/>
            <a:ext cx="3505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>
            <p:custDataLst>
              <p:tags r:id="rId11"/>
            </p:custDataLst>
          </p:nvPr>
        </p:nvCxnSpPr>
        <p:spPr>
          <a:xfrm rot="10800000">
            <a:off x="2878137" y="2895600"/>
            <a:ext cx="22098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>
            <p:custDataLst>
              <p:tags r:id="rId12"/>
            </p:custDataLst>
          </p:nvPr>
        </p:nvCxnSpPr>
        <p:spPr>
          <a:xfrm flipH="1">
            <a:off x="4935537" y="2971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13"/>
            </p:custDataLst>
          </p:nvPr>
        </p:nvCxnSpPr>
        <p:spPr>
          <a:xfrm rot="10800000">
            <a:off x="2192337" y="2819400"/>
            <a:ext cx="28956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14"/>
            </p:custDataLst>
          </p:nvPr>
        </p:nvCxnSpPr>
        <p:spPr>
          <a:xfrm flipH="1">
            <a:off x="4935537" y="3048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>
            <p:custDataLst>
              <p:tags r:id="rId15"/>
            </p:custDataLst>
          </p:nvPr>
        </p:nvCxnSpPr>
        <p:spPr>
          <a:xfrm flipH="1">
            <a:off x="4935537" y="3124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>
            <p:custDataLst>
              <p:tags r:id="rId16"/>
            </p:custDataLst>
          </p:nvPr>
        </p:nvCxnSpPr>
        <p:spPr>
          <a:xfrm flipH="1">
            <a:off x="4935537" y="3200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25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01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" name="Group 212"/>
          <p:cNvGrpSpPr/>
          <p:nvPr>
            <p:custDataLst>
              <p:tags r:id="rId19"/>
            </p:custDataLst>
          </p:nvPr>
        </p:nvGrpSpPr>
        <p:grpSpPr>
          <a:xfrm>
            <a:off x="973137" y="5410200"/>
            <a:ext cx="381000" cy="990600"/>
            <a:chOff x="3505200" y="4419598"/>
            <a:chExt cx="609600" cy="2133599"/>
          </a:xfrm>
        </p:grpSpPr>
        <p:sp>
          <p:nvSpPr>
            <p:cNvPr id="198" name="Rectangle 197"/>
            <p:cNvSpPr/>
            <p:nvPr>
              <p:custDataLst>
                <p:tags r:id="rId102"/>
              </p:custDataLst>
            </p:nvPr>
          </p:nvSpPr>
          <p:spPr>
            <a:xfrm rot="16200000">
              <a:off x="2819400" y="5257798"/>
              <a:ext cx="2133599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9" name="Arc 198"/>
            <p:cNvSpPr/>
            <p:nvPr>
              <p:custDataLst>
                <p:tags r:id="rId103"/>
              </p:custDataLst>
            </p:nvPr>
          </p:nvSpPr>
          <p:spPr>
            <a:xfrm>
              <a:off x="3505200" y="53721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>
              <p:custDataLst>
                <p:tags r:id="rId104"/>
              </p:custDataLst>
            </p:nvPr>
          </p:nvSpPr>
          <p:spPr>
            <a:xfrm>
              <a:off x="3505200" y="56769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>
              <p:custDataLst>
                <p:tags r:id="rId105"/>
              </p:custDataLst>
            </p:nvPr>
          </p:nvSpPr>
          <p:spPr>
            <a:xfrm>
              <a:off x="3505200" y="5981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>
              <p:custDataLst>
                <p:tags r:id="rId106"/>
              </p:custDataLst>
            </p:nvPr>
          </p:nvSpPr>
          <p:spPr>
            <a:xfrm>
              <a:off x="3505200" y="6286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>
              <p:custDataLst>
                <p:tags r:id="rId107"/>
              </p:custDataLst>
            </p:nvPr>
          </p:nvSpPr>
          <p:spPr>
            <a:xfrm>
              <a:off x="3505200" y="4457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>
              <p:custDataLst>
                <p:tags r:id="rId108"/>
              </p:custDataLst>
            </p:nvPr>
          </p:nvSpPr>
          <p:spPr>
            <a:xfrm>
              <a:off x="3505200" y="4762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>
              <p:custDataLst>
                <p:tags r:id="rId109"/>
              </p:custDataLst>
            </p:nvPr>
          </p:nvSpPr>
          <p:spPr>
            <a:xfrm>
              <a:off x="3505200" y="50673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Connector 205"/>
          <p:cNvCxnSpPr>
            <a:endCxn id="207" idx="0"/>
          </p:cNvCxnSpPr>
          <p:nvPr>
            <p:custDataLst>
              <p:tags r:id="rId20"/>
            </p:custDataLst>
          </p:nvPr>
        </p:nvCxnSpPr>
        <p:spPr>
          <a:xfrm>
            <a:off x="1354137" y="59055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>
            <p:custDataLst>
              <p:tags r:id="rId21"/>
            </p:custDataLst>
          </p:nvPr>
        </p:nvSpPr>
        <p:spPr>
          <a:xfrm rot="16200000">
            <a:off x="1468437" y="5753100"/>
            <a:ext cx="533400" cy="304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210" name="Straight Connector 209"/>
          <p:cNvCxnSpPr/>
          <p:nvPr>
            <p:custDataLst>
              <p:tags r:id="rId22"/>
            </p:custDataLst>
          </p:nvPr>
        </p:nvCxnSpPr>
        <p:spPr>
          <a:xfrm>
            <a:off x="1887537" y="5931340"/>
            <a:ext cx="335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>
            <p:custDataLst>
              <p:tags r:id="rId23"/>
            </p:custDataLst>
          </p:nvPr>
        </p:nvCxnSpPr>
        <p:spPr>
          <a:xfrm rot="5400000">
            <a:off x="2097087" y="58483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>
            <p:custDataLst>
              <p:tags r:id="rId24"/>
            </p:custDataLst>
          </p:nvPr>
        </p:nvSpPr>
        <p:spPr bwMode="auto">
          <a:xfrm>
            <a:off x="1963737" y="59036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16" name="Text Box 3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49894" y="5029200"/>
            <a:ext cx="1842643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 (3-to-8)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2801937" y="3962400"/>
            <a:ext cx="304800" cy="2590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227" name="Straight Connector 226"/>
          <p:cNvCxnSpPr/>
          <p:nvPr>
            <p:custDataLst>
              <p:tags r:id="rId27"/>
            </p:custDataLst>
          </p:nvPr>
        </p:nvCxnSpPr>
        <p:spPr>
          <a:xfrm rot="5400000">
            <a:off x="3944937" y="4648200"/>
            <a:ext cx="2590800" cy="0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468937" y="3048000"/>
            <a:ext cx="381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" name="Line 2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383337" y="30480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41" name="Straight Connector 240"/>
          <p:cNvCxnSpPr/>
          <p:nvPr>
            <p:custDataLst>
              <p:tags r:id="rId30"/>
            </p:custDataLst>
          </p:nvPr>
        </p:nvCxnSpPr>
        <p:spPr>
          <a:xfrm rot="5400000">
            <a:off x="5621337" y="3962400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>
            <p:custDataLst>
              <p:tags r:id="rId31"/>
            </p:custDataLst>
          </p:nvPr>
        </p:nvCxnSpPr>
        <p:spPr>
          <a:xfrm rot="10800000">
            <a:off x="1582737" y="4876800"/>
            <a:ext cx="495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Line 5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82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none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7" name="Line 5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1923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53" name="Straight Connector 252"/>
          <p:cNvCxnSpPr/>
          <p:nvPr>
            <p:custDataLst>
              <p:tags r:id="rId34"/>
            </p:custDataLst>
          </p:nvPr>
        </p:nvCxnSpPr>
        <p:spPr>
          <a:xfrm rot="5400000" flipH="1" flipV="1">
            <a:off x="1544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>
            <p:custDataLst>
              <p:tags r:id="rId35"/>
            </p:custDataLst>
          </p:nvPr>
        </p:nvCxnSpPr>
        <p:spPr>
          <a:xfrm rot="5400000" flipH="1" flipV="1">
            <a:off x="21542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>
            <p:custDataLst>
              <p:tags r:id="rId36"/>
            </p:custDataLst>
          </p:nvPr>
        </p:nvCxnSpPr>
        <p:spPr>
          <a:xfrm rot="5400000" flipH="1" flipV="1">
            <a:off x="27638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>
            <p:custDataLst>
              <p:tags r:id="rId37"/>
            </p:custDataLst>
          </p:nvPr>
        </p:nvCxnSpPr>
        <p:spPr>
          <a:xfrm rot="5400000" flipH="1" flipV="1">
            <a:off x="3830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>
            <p:custDataLst>
              <p:tags r:id="rId38"/>
            </p:custDataLst>
          </p:nvPr>
        </p:nvCxnSpPr>
        <p:spPr>
          <a:xfrm rot="10800000">
            <a:off x="3868737" y="3276600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>
            <p:custDataLst>
              <p:tags r:id="rId39"/>
            </p:custDataLst>
          </p:nvPr>
        </p:nvCxnSpPr>
        <p:spPr>
          <a:xfrm flipH="1">
            <a:off x="4935537" y="1447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>
            <p:custDataLst>
              <p:tags r:id="rId40"/>
            </p:custDataLst>
          </p:nvPr>
        </p:nvCxnSpPr>
        <p:spPr>
          <a:xfrm rot="10800000">
            <a:off x="4935537" y="1600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>
            <p:custDataLst>
              <p:tags r:id="rId41"/>
            </p:custDataLst>
          </p:nvPr>
        </p:nvCxnSpPr>
        <p:spPr>
          <a:xfrm flipH="1">
            <a:off x="4935537" y="1676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>
            <p:custDataLst>
              <p:tags r:id="rId42"/>
            </p:custDataLst>
          </p:nvPr>
        </p:nvCxnSpPr>
        <p:spPr>
          <a:xfrm rot="10800000">
            <a:off x="4935537" y="1524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>
            <p:custDataLst>
              <p:tags r:id="rId43"/>
            </p:custDataLst>
          </p:nvPr>
        </p:nvCxnSpPr>
        <p:spPr>
          <a:xfrm flipH="1">
            <a:off x="4935537" y="17526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>
            <p:custDataLst>
              <p:tags r:id="rId44"/>
            </p:custDataLst>
          </p:nvPr>
        </p:nvCxnSpPr>
        <p:spPr>
          <a:xfrm flipH="1">
            <a:off x="4935537" y="1828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>
            <p:custDataLst>
              <p:tags r:id="rId45"/>
            </p:custDataLst>
          </p:nvPr>
        </p:nvCxnSpPr>
        <p:spPr>
          <a:xfrm flipH="1">
            <a:off x="4935537" y="1905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hape 280"/>
          <p:cNvCxnSpPr/>
          <p:nvPr>
            <p:custDataLst>
              <p:tags r:id="rId46"/>
            </p:custDataLst>
          </p:nvPr>
        </p:nvCxnSpPr>
        <p:spPr>
          <a:xfrm rot="5400000" flipH="1" flipV="1">
            <a:off x="3678237" y="2171700"/>
            <a:ext cx="1600199" cy="1219201"/>
          </a:xfrm>
          <a:prstGeom prst="bentConnector3">
            <a:avLst>
              <a:gd name="adj1" fmla="val 9993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hape 281"/>
          <p:cNvCxnSpPr/>
          <p:nvPr>
            <p:custDataLst>
              <p:tags r:id="rId47"/>
            </p:custDataLst>
          </p:nvPr>
        </p:nvCxnSpPr>
        <p:spPr>
          <a:xfrm flipV="1">
            <a:off x="2201215" y="1524000"/>
            <a:ext cx="2819400" cy="2057400"/>
          </a:xfrm>
          <a:prstGeom prst="bentConnector3">
            <a:avLst>
              <a:gd name="adj1" fmla="val -33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hape 282"/>
          <p:cNvCxnSpPr/>
          <p:nvPr>
            <p:custDataLst>
              <p:tags r:id="rId48"/>
            </p:custDataLst>
          </p:nvPr>
        </p:nvCxnSpPr>
        <p:spPr>
          <a:xfrm rot="5400000" flipH="1" flipV="1">
            <a:off x="2202526" y="828011"/>
            <a:ext cx="2133597" cy="3373175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hape 283"/>
          <p:cNvCxnSpPr/>
          <p:nvPr>
            <p:custDataLst>
              <p:tags r:id="rId49"/>
            </p:custDataLst>
          </p:nvPr>
        </p:nvCxnSpPr>
        <p:spPr>
          <a:xfrm flipV="1">
            <a:off x="2874239" y="1598375"/>
            <a:ext cx="2231161" cy="1983025"/>
          </a:xfrm>
          <a:prstGeom prst="bentConnector3">
            <a:avLst>
              <a:gd name="adj1" fmla="val 32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>
            <p:custDataLst>
              <p:tags r:id="rId50"/>
            </p:custDataLst>
          </p:nvPr>
        </p:nvCxnSpPr>
        <p:spPr>
          <a:xfrm flipH="1">
            <a:off x="4935537" y="1981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Line 4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21161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5" name="Text Box 4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699801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28019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7" name="Text Box 48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00156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" name="Line 47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6456423" y="3886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573487" y="36576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468937" y="1752600"/>
            <a:ext cx="685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4" name="Line 4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554787" y="1752600"/>
            <a:ext cx="2095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315" name="Picture 52" descr="8-segment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6764337" y="1219200"/>
            <a:ext cx="703263" cy="914400"/>
          </a:xfrm>
          <a:prstGeom prst="rect">
            <a:avLst/>
          </a:prstGeom>
          <a:noFill/>
        </p:spPr>
      </p:pic>
      <p:sp>
        <p:nvSpPr>
          <p:cNvPr id="319" name="Text Box 38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5828159" y="1545781"/>
            <a:ext cx="1066798" cy="413639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LED </a:t>
            </a: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dec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20" name="Straight Connector 319"/>
          <p:cNvCxnSpPr/>
          <p:nvPr>
            <p:custDataLst>
              <p:tags r:id="rId61"/>
            </p:custDataLst>
          </p:nvPr>
        </p:nvCxnSpPr>
        <p:spPr>
          <a:xfrm rot="5400000">
            <a:off x="5164137" y="1295400"/>
            <a:ext cx="3048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>
            <p:custDataLst>
              <p:tags r:id="rId62"/>
            </p:custDataLst>
          </p:nvPr>
        </p:nvCxnSpPr>
        <p:spPr>
          <a:xfrm rot="10800000">
            <a:off x="914401" y="1142999"/>
            <a:ext cx="44021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" name="Picture 5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13" cstate="print"/>
          <a:srcRect l="12241" t="-1" r="46954" b="46067"/>
          <a:stretch>
            <a:fillRect/>
          </a:stretch>
        </p:blipFill>
        <p:spPr bwMode="auto">
          <a:xfrm>
            <a:off x="228600" y="762000"/>
            <a:ext cx="787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8" name="Straight Connector 327"/>
          <p:cNvCxnSpPr/>
          <p:nvPr>
            <p:custDataLst>
              <p:tags r:id="rId64"/>
            </p:custDataLst>
          </p:nvPr>
        </p:nvCxnSpPr>
        <p:spPr>
          <a:xfrm rot="5400000">
            <a:off x="1047750" y="10477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>
            <p:custDataLst>
              <p:tags r:id="rId65"/>
            </p:custDataLst>
          </p:nvPr>
        </p:nvSpPr>
        <p:spPr bwMode="auto">
          <a:xfrm>
            <a:off x="1066800" y="6077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3" name="Group 46"/>
          <p:cNvGrpSpPr/>
          <p:nvPr>
            <p:custDataLst>
              <p:tags r:id="rId66"/>
            </p:custDataLst>
          </p:nvPr>
        </p:nvGrpSpPr>
        <p:grpSpPr>
          <a:xfrm>
            <a:off x="211137" y="5257800"/>
            <a:ext cx="533400" cy="1028700"/>
            <a:chOff x="304800" y="1371600"/>
            <a:chExt cx="1447800" cy="2247900"/>
          </a:xfrm>
        </p:grpSpPr>
        <p:sp>
          <p:nvSpPr>
            <p:cNvPr id="340" name="Rectangle 13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1" name="Oval 1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2" name="Oval 1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3" name="Oval 1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4" name="Oval 1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5" name="Oval 15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6" name="Oval 16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7" name="Oval 17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46"/>
          <p:cNvGrpSpPr/>
          <p:nvPr>
            <p:custDataLst>
              <p:tags r:id="rId67"/>
            </p:custDataLst>
          </p:nvPr>
        </p:nvGrpSpPr>
        <p:grpSpPr>
          <a:xfrm>
            <a:off x="287337" y="5334000"/>
            <a:ext cx="533400" cy="1028700"/>
            <a:chOff x="304800" y="1371600"/>
            <a:chExt cx="1447800" cy="2247900"/>
          </a:xfrm>
        </p:grpSpPr>
        <p:sp>
          <p:nvSpPr>
            <p:cNvPr id="349" name="Rectangle 13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0" name="Oval 1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Oval 1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2" name="Oval 16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3" name="Oval 17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4" name="Oval 15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5" name="Oval 1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6" name="Oval 1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3" name="TextBox 122"/>
          <p:cNvSpPr txBox="1"/>
          <p:nvPr>
            <p:custDataLst>
              <p:tags r:id="rId68"/>
            </p:custDataLst>
          </p:nvPr>
        </p:nvSpPr>
        <p:spPr>
          <a:xfrm>
            <a:off x="16715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27" name="TextBox 126"/>
          <p:cNvSpPr txBox="1"/>
          <p:nvPr>
            <p:custDataLst>
              <p:tags r:id="rId69"/>
            </p:custDataLst>
          </p:nvPr>
        </p:nvSpPr>
        <p:spPr>
          <a:xfrm>
            <a:off x="5849937" y="28194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38" name="Rectangle 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0350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Text Box 3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1112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>
            <p:custDataLst>
              <p:tags r:id="rId72"/>
            </p:custDataLst>
          </p:nvPr>
        </p:nvSpPr>
        <p:spPr>
          <a:xfrm>
            <a:off x="22860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1" name="Rectangle 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6446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Text Box 33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7208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>
            <p:custDataLst>
              <p:tags r:id="rId75"/>
            </p:custDataLst>
          </p:nvPr>
        </p:nvSpPr>
        <p:spPr>
          <a:xfrm>
            <a:off x="28956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4" name="Rectangle 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711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 Box 33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787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>
            <p:custDataLst>
              <p:tags r:id="rId78"/>
            </p:custDataLst>
          </p:nvPr>
        </p:nvSpPr>
        <p:spPr>
          <a:xfrm>
            <a:off x="39624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51" name="Line 5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8019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9" name="Line 5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3868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Rectangle 14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087937" y="13716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Text Box 33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4921694" y="15537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>
            <p:custDataLst>
              <p:tags r:id="rId83"/>
            </p:custDataLst>
          </p:nvPr>
        </p:nvSpPr>
        <p:spPr>
          <a:xfrm>
            <a:off x="533400" y="836375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0" name="TextBox 109"/>
          <p:cNvSpPr txBox="1"/>
          <p:nvPr>
            <p:custDataLst>
              <p:tags r:id="rId84"/>
            </p:custDataLst>
          </p:nvPr>
        </p:nvSpPr>
        <p:spPr>
          <a:xfrm>
            <a:off x="1447800" y="563697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11266" name="CP3 Ink a63d7a8c-cbaa-42a7-850e-1c794666770d"/>
          <p:cNvPicPr>
            <a:picLocks noChangeAspect="1" noChangeArrowheads="1"/>
          </p:cNvPicPr>
          <p:nvPr>
            <p:custDataLst>
              <p:tags r:id="rId85"/>
            </p:custDataLst>
          </p:nvPr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50" y="1117079"/>
            <a:ext cx="7288500" cy="40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17070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combinatorial 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rgbClr val="FFFF00"/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rgbClr val="FFFF00"/>
                </a:solidFill>
              </a:rPr>
              <a:t>Finite State Machines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Combinational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5720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	Finite 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	State transition function</a:t>
            </a:r>
          </a:p>
          <a:p>
            <a:r>
              <a:rPr lang="en-US" dirty="0">
                <a:solidFill>
                  <a:srgbClr val="FFFF00"/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rgbClr val="FFFF00"/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23032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Revisit Voting Machine</a:t>
            </a:r>
            <a:endParaRPr lang="en-US" dirty="0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878137" y="54102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oval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7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921694" y="28491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065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87087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9" cstate="print"/>
          <a:srcRect/>
          <a:stretch>
            <a:fillRect/>
          </a:stretch>
        </p:blipFill>
        <p:spPr bwMode="auto">
          <a:xfrm>
            <a:off x="7450137" y="12192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9" cstate="print"/>
          <a:srcRect/>
          <a:stretch>
            <a:fillRect/>
          </a:stretch>
        </p:blipFill>
        <p:spPr bwMode="auto">
          <a:xfrm>
            <a:off x="8135937" y="1219200"/>
            <a:ext cx="703263" cy="914400"/>
          </a:xfrm>
          <a:prstGeom prst="rect">
            <a:avLst/>
          </a:prstGeom>
          <a:noFill/>
        </p:spPr>
      </p:pic>
      <p:sp>
        <p:nvSpPr>
          <p:cNvPr id="101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87937" y="26670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3231371" y="3657600"/>
            <a:ext cx="40876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...</a:t>
            </a:r>
            <a:endParaRPr lang="en-US" sz="4000" b="1" dirty="0" err="1" smtClean="0">
              <a:solidFill>
                <a:schemeClr val="accent1"/>
              </a:solidFill>
            </a:endParaRPr>
          </a:p>
        </p:txBody>
      </p:sp>
      <p:cxnSp>
        <p:nvCxnSpPr>
          <p:cNvPr id="152" name="Straight Connector 151"/>
          <p:cNvCxnSpPr/>
          <p:nvPr>
            <p:custDataLst>
              <p:tags r:id="rId10"/>
            </p:custDataLst>
          </p:nvPr>
        </p:nvCxnSpPr>
        <p:spPr>
          <a:xfrm rot="10800000">
            <a:off x="1582737" y="2743200"/>
            <a:ext cx="3505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>
            <p:custDataLst>
              <p:tags r:id="rId11"/>
            </p:custDataLst>
          </p:nvPr>
        </p:nvCxnSpPr>
        <p:spPr>
          <a:xfrm rot="10800000">
            <a:off x="2878137" y="2895600"/>
            <a:ext cx="22098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>
            <p:custDataLst>
              <p:tags r:id="rId12"/>
            </p:custDataLst>
          </p:nvPr>
        </p:nvCxnSpPr>
        <p:spPr>
          <a:xfrm flipH="1">
            <a:off x="4935537" y="2971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13"/>
            </p:custDataLst>
          </p:nvPr>
        </p:nvCxnSpPr>
        <p:spPr>
          <a:xfrm rot="10800000">
            <a:off x="2192337" y="2819400"/>
            <a:ext cx="28956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14"/>
            </p:custDataLst>
          </p:nvPr>
        </p:nvCxnSpPr>
        <p:spPr>
          <a:xfrm flipH="1">
            <a:off x="4935537" y="3048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>
            <p:custDataLst>
              <p:tags r:id="rId15"/>
            </p:custDataLst>
          </p:nvPr>
        </p:nvCxnSpPr>
        <p:spPr>
          <a:xfrm flipH="1">
            <a:off x="4935537" y="3124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>
            <p:custDataLst>
              <p:tags r:id="rId16"/>
            </p:custDataLst>
          </p:nvPr>
        </p:nvCxnSpPr>
        <p:spPr>
          <a:xfrm flipH="1">
            <a:off x="4935537" y="3200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25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01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" name="Group 212"/>
          <p:cNvGrpSpPr/>
          <p:nvPr>
            <p:custDataLst>
              <p:tags r:id="rId19"/>
            </p:custDataLst>
          </p:nvPr>
        </p:nvGrpSpPr>
        <p:grpSpPr>
          <a:xfrm>
            <a:off x="973137" y="5410200"/>
            <a:ext cx="381000" cy="990600"/>
            <a:chOff x="3505200" y="4419598"/>
            <a:chExt cx="609600" cy="2133599"/>
          </a:xfrm>
        </p:grpSpPr>
        <p:sp>
          <p:nvSpPr>
            <p:cNvPr id="198" name="Rectangle 197"/>
            <p:cNvSpPr/>
            <p:nvPr>
              <p:custDataLst>
                <p:tags r:id="rId99"/>
              </p:custDataLst>
            </p:nvPr>
          </p:nvSpPr>
          <p:spPr>
            <a:xfrm rot="16200000">
              <a:off x="2819400" y="5257798"/>
              <a:ext cx="2133599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9" name="Arc 198"/>
            <p:cNvSpPr/>
            <p:nvPr>
              <p:custDataLst>
                <p:tags r:id="rId100"/>
              </p:custDataLst>
            </p:nvPr>
          </p:nvSpPr>
          <p:spPr>
            <a:xfrm>
              <a:off x="3505200" y="53721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>
              <p:custDataLst>
                <p:tags r:id="rId101"/>
              </p:custDataLst>
            </p:nvPr>
          </p:nvSpPr>
          <p:spPr>
            <a:xfrm>
              <a:off x="3505200" y="56769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>
              <p:custDataLst>
                <p:tags r:id="rId102"/>
              </p:custDataLst>
            </p:nvPr>
          </p:nvSpPr>
          <p:spPr>
            <a:xfrm>
              <a:off x="3505200" y="5981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>
              <p:custDataLst>
                <p:tags r:id="rId103"/>
              </p:custDataLst>
            </p:nvPr>
          </p:nvSpPr>
          <p:spPr>
            <a:xfrm>
              <a:off x="3505200" y="6286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>
              <p:custDataLst>
                <p:tags r:id="rId104"/>
              </p:custDataLst>
            </p:nvPr>
          </p:nvSpPr>
          <p:spPr>
            <a:xfrm>
              <a:off x="3505200" y="4457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>
              <p:custDataLst>
                <p:tags r:id="rId105"/>
              </p:custDataLst>
            </p:nvPr>
          </p:nvSpPr>
          <p:spPr>
            <a:xfrm>
              <a:off x="3505200" y="4762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>
              <p:custDataLst>
                <p:tags r:id="rId106"/>
              </p:custDataLst>
            </p:nvPr>
          </p:nvSpPr>
          <p:spPr>
            <a:xfrm>
              <a:off x="3505200" y="50673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Connector 205"/>
          <p:cNvCxnSpPr>
            <a:endCxn id="207" idx="0"/>
          </p:cNvCxnSpPr>
          <p:nvPr>
            <p:custDataLst>
              <p:tags r:id="rId20"/>
            </p:custDataLst>
          </p:nvPr>
        </p:nvCxnSpPr>
        <p:spPr>
          <a:xfrm>
            <a:off x="1354137" y="59055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>
            <p:custDataLst>
              <p:tags r:id="rId21"/>
            </p:custDataLst>
          </p:nvPr>
        </p:nvSpPr>
        <p:spPr>
          <a:xfrm rot="16200000">
            <a:off x="1468437" y="5753100"/>
            <a:ext cx="533400" cy="304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210" name="Straight Connector 209"/>
          <p:cNvCxnSpPr/>
          <p:nvPr>
            <p:custDataLst>
              <p:tags r:id="rId22"/>
            </p:custDataLst>
          </p:nvPr>
        </p:nvCxnSpPr>
        <p:spPr>
          <a:xfrm>
            <a:off x="1887537" y="5931340"/>
            <a:ext cx="335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>
            <p:custDataLst>
              <p:tags r:id="rId23"/>
            </p:custDataLst>
          </p:nvPr>
        </p:nvCxnSpPr>
        <p:spPr>
          <a:xfrm rot="5400000">
            <a:off x="2097087" y="58483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>
            <p:custDataLst>
              <p:tags r:id="rId24"/>
            </p:custDataLst>
          </p:nvPr>
        </p:nvSpPr>
        <p:spPr bwMode="auto">
          <a:xfrm>
            <a:off x="1963737" y="59036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16" name="Text Box 3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49894" y="5029200"/>
            <a:ext cx="1842643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 (3-to-8)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2801937" y="3962400"/>
            <a:ext cx="304800" cy="2590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227" name="Straight Connector 226"/>
          <p:cNvCxnSpPr/>
          <p:nvPr>
            <p:custDataLst>
              <p:tags r:id="rId27"/>
            </p:custDataLst>
          </p:nvPr>
        </p:nvCxnSpPr>
        <p:spPr>
          <a:xfrm rot="5400000">
            <a:off x="3944937" y="4648200"/>
            <a:ext cx="2590800" cy="0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468937" y="3048000"/>
            <a:ext cx="381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" name="Line 2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383337" y="30480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41" name="Straight Connector 240"/>
          <p:cNvCxnSpPr/>
          <p:nvPr>
            <p:custDataLst>
              <p:tags r:id="rId30"/>
            </p:custDataLst>
          </p:nvPr>
        </p:nvCxnSpPr>
        <p:spPr>
          <a:xfrm rot="5400000">
            <a:off x="5621337" y="3962400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>
            <p:custDataLst>
              <p:tags r:id="rId31"/>
            </p:custDataLst>
          </p:nvPr>
        </p:nvCxnSpPr>
        <p:spPr>
          <a:xfrm rot="10800000">
            <a:off x="1582737" y="4876800"/>
            <a:ext cx="495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Line 5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82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none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7" name="Line 5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1923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53" name="Straight Connector 252"/>
          <p:cNvCxnSpPr/>
          <p:nvPr>
            <p:custDataLst>
              <p:tags r:id="rId34"/>
            </p:custDataLst>
          </p:nvPr>
        </p:nvCxnSpPr>
        <p:spPr>
          <a:xfrm rot="5400000" flipH="1" flipV="1">
            <a:off x="1544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>
            <p:custDataLst>
              <p:tags r:id="rId35"/>
            </p:custDataLst>
          </p:nvPr>
        </p:nvCxnSpPr>
        <p:spPr>
          <a:xfrm rot="5400000" flipH="1" flipV="1">
            <a:off x="21542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>
            <p:custDataLst>
              <p:tags r:id="rId36"/>
            </p:custDataLst>
          </p:nvPr>
        </p:nvCxnSpPr>
        <p:spPr>
          <a:xfrm rot="5400000" flipH="1" flipV="1">
            <a:off x="27638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>
            <p:custDataLst>
              <p:tags r:id="rId37"/>
            </p:custDataLst>
          </p:nvPr>
        </p:nvCxnSpPr>
        <p:spPr>
          <a:xfrm rot="5400000" flipH="1" flipV="1">
            <a:off x="3830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>
            <p:custDataLst>
              <p:tags r:id="rId38"/>
            </p:custDataLst>
          </p:nvPr>
        </p:nvCxnSpPr>
        <p:spPr>
          <a:xfrm rot="10800000">
            <a:off x="3868737" y="3276600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>
            <p:custDataLst>
              <p:tags r:id="rId39"/>
            </p:custDataLst>
          </p:nvPr>
        </p:nvCxnSpPr>
        <p:spPr>
          <a:xfrm flipH="1">
            <a:off x="4935537" y="1447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>
            <p:custDataLst>
              <p:tags r:id="rId40"/>
            </p:custDataLst>
          </p:nvPr>
        </p:nvCxnSpPr>
        <p:spPr>
          <a:xfrm rot="10800000">
            <a:off x="4935537" y="1600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>
            <p:custDataLst>
              <p:tags r:id="rId41"/>
            </p:custDataLst>
          </p:nvPr>
        </p:nvCxnSpPr>
        <p:spPr>
          <a:xfrm flipH="1">
            <a:off x="4935537" y="1676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>
            <p:custDataLst>
              <p:tags r:id="rId42"/>
            </p:custDataLst>
          </p:nvPr>
        </p:nvCxnSpPr>
        <p:spPr>
          <a:xfrm rot="10800000">
            <a:off x="4935537" y="1524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>
            <p:custDataLst>
              <p:tags r:id="rId43"/>
            </p:custDataLst>
          </p:nvPr>
        </p:nvCxnSpPr>
        <p:spPr>
          <a:xfrm flipH="1">
            <a:off x="4935537" y="17526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>
            <p:custDataLst>
              <p:tags r:id="rId44"/>
            </p:custDataLst>
          </p:nvPr>
        </p:nvCxnSpPr>
        <p:spPr>
          <a:xfrm flipH="1">
            <a:off x="4935537" y="1828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>
            <p:custDataLst>
              <p:tags r:id="rId45"/>
            </p:custDataLst>
          </p:nvPr>
        </p:nvCxnSpPr>
        <p:spPr>
          <a:xfrm flipH="1">
            <a:off x="4935537" y="1905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hape 280"/>
          <p:cNvCxnSpPr/>
          <p:nvPr>
            <p:custDataLst>
              <p:tags r:id="rId46"/>
            </p:custDataLst>
          </p:nvPr>
        </p:nvCxnSpPr>
        <p:spPr>
          <a:xfrm rot="5400000" flipH="1" flipV="1">
            <a:off x="3678237" y="2171700"/>
            <a:ext cx="1600199" cy="1219201"/>
          </a:xfrm>
          <a:prstGeom prst="bentConnector3">
            <a:avLst>
              <a:gd name="adj1" fmla="val 9993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hape 281"/>
          <p:cNvCxnSpPr/>
          <p:nvPr>
            <p:custDataLst>
              <p:tags r:id="rId47"/>
            </p:custDataLst>
          </p:nvPr>
        </p:nvCxnSpPr>
        <p:spPr>
          <a:xfrm flipV="1">
            <a:off x="2201215" y="1524000"/>
            <a:ext cx="2819400" cy="2057400"/>
          </a:xfrm>
          <a:prstGeom prst="bentConnector3">
            <a:avLst>
              <a:gd name="adj1" fmla="val -33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hape 282"/>
          <p:cNvCxnSpPr/>
          <p:nvPr>
            <p:custDataLst>
              <p:tags r:id="rId48"/>
            </p:custDataLst>
          </p:nvPr>
        </p:nvCxnSpPr>
        <p:spPr>
          <a:xfrm rot="5400000" flipH="1" flipV="1">
            <a:off x="2202526" y="828011"/>
            <a:ext cx="2133597" cy="3373175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hape 283"/>
          <p:cNvCxnSpPr/>
          <p:nvPr>
            <p:custDataLst>
              <p:tags r:id="rId49"/>
            </p:custDataLst>
          </p:nvPr>
        </p:nvCxnSpPr>
        <p:spPr>
          <a:xfrm flipV="1">
            <a:off x="2874239" y="1598375"/>
            <a:ext cx="2231161" cy="1983025"/>
          </a:xfrm>
          <a:prstGeom prst="bentConnector3">
            <a:avLst>
              <a:gd name="adj1" fmla="val 32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>
            <p:custDataLst>
              <p:tags r:id="rId50"/>
            </p:custDataLst>
          </p:nvPr>
        </p:nvCxnSpPr>
        <p:spPr>
          <a:xfrm flipH="1">
            <a:off x="4935537" y="1981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Line 4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21161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5" name="Text Box 4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699801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28019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7" name="Text Box 48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00156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" name="Line 47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6456423" y="3886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573487" y="36576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468937" y="1752600"/>
            <a:ext cx="685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4" name="Line 4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554787" y="1752600"/>
            <a:ext cx="2095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315" name="Picture 52" descr="8-segment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09" cstate="print"/>
          <a:srcRect/>
          <a:stretch>
            <a:fillRect/>
          </a:stretch>
        </p:blipFill>
        <p:spPr bwMode="auto">
          <a:xfrm>
            <a:off x="6764337" y="1219200"/>
            <a:ext cx="703263" cy="914400"/>
          </a:xfrm>
          <a:prstGeom prst="rect">
            <a:avLst/>
          </a:prstGeom>
          <a:noFill/>
        </p:spPr>
      </p:pic>
      <p:sp>
        <p:nvSpPr>
          <p:cNvPr id="319" name="Text Box 38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5828159" y="1545781"/>
            <a:ext cx="1066798" cy="413639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LED </a:t>
            </a: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dec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20" name="Straight Connector 319"/>
          <p:cNvCxnSpPr/>
          <p:nvPr>
            <p:custDataLst>
              <p:tags r:id="rId61"/>
            </p:custDataLst>
          </p:nvPr>
        </p:nvCxnSpPr>
        <p:spPr>
          <a:xfrm rot="5400000">
            <a:off x="5164137" y="1295400"/>
            <a:ext cx="3048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>
            <p:custDataLst>
              <p:tags r:id="rId62"/>
            </p:custDataLst>
          </p:nvPr>
        </p:nvCxnSpPr>
        <p:spPr>
          <a:xfrm rot="10800000">
            <a:off x="914401" y="1142999"/>
            <a:ext cx="44021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" name="Picture 5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10" cstate="print"/>
          <a:srcRect l="12241" t="-1" r="46954" b="46067"/>
          <a:stretch>
            <a:fillRect/>
          </a:stretch>
        </p:blipFill>
        <p:spPr bwMode="auto">
          <a:xfrm>
            <a:off x="228600" y="762000"/>
            <a:ext cx="787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8" name="Straight Connector 327"/>
          <p:cNvCxnSpPr/>
          <p:nvPr>
            <p:custDataLst>
              <p:tags r:id="rId64"/>
            </p:custDataLst>
          </p:nvPr>
        </p:nvCxnSpPr>
        <p:spPr>
          <a:xfrm rot="5400000">
            <a:off x="1047750" y="10477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>
            <p:custDataLst>
              <p:tags r:id="rId65"/>
            </p:custDataLst>
          </p:nvPr>
        </p:nvSpPr>
        <p:spPr bwMode="auto">
          <a:xfrm>
            <a:off x="1066800" y="6077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3" name="Group 46"/>
          <p:cNvGrpSpPr/>
          <p:nvPr>
            <p:custDataLst>
              <p:tags r:id="rId66"/>
            </p:custDataLst>
          </p:nvPr>
        </p:nvGrpSpPr>
        <p:grpSpPr>
          <a:xfrm>
            <a:off x="211137" y="5257800"/>
            <a:ext cx="533400" cy="1028700"/>
            <a:chOff x="304800" y="1371600"/>
            <a:chExt cx="1447800" cy="2247900"/>
          </a:xfrm>
        </p:grpSpPr>
        <p:sp>
          <p:nvSpPr>
            <p:cNvPr id="340" name="Rectangle 13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1" name="Oval 14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2" name="Oval 1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3" name="Oval 16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4" name="Oval 17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5" name="Oval 1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6" name="Oval 1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7" name="Oval 1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46"/>
          <p:cNvGrpSpPr/>
          <p:nvPr>
            <p:custDataLst>
              <p:tags r:id="rId67"/>
            </p:custDataLst>
          </p:nvPr>
        </p:nvGrpSpPr>
        <p:grpSpPr>
          <a:xfrm>
            <a:off x="287337" y="5334000"/>
            <a:ext cx="533400" cy="1028700"/>
            <a:chOff x="304800" y="1371600"/>
            <a:chExt cx="1447800" cy="2247900"/>
          </a:xfrm>
        </p:grpSpPr>
        <p:sp>
          <p:nvSpPr>
            <p:cNvPr id="349" name="Rectangle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0" name="Oval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Oval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2" name="Oval 1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3" name="Oval 1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4" name="Oval 1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5" name="Oval 16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6" name="Oval 17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3" name="TextBox 122"/>
          <p:cNvSpPr txBox="1"/>
          <p:nvPr>
            <p:custDataLst>
              <p:tags r:id="rId68"/>
            </p:custDataLst>
          </p:nvPr>
        </p:nvSpPr>
        <p:spPr>
          <a:xfrm>
            <a:off x="16715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27" name="TextBox 126"/>
          <p:cNvSpPr txBox="1"/>
          <p:nvPr>
            <p:custDataLst>
              <p:tags r:id="rId69"/>
            </p:custDataLst>
          </p:nvPr>
        </p:nvSpPr>
        <p:spPr>
          <a:xfrm>
            <a:off x="5849937" y="28194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38" name="Rectangle 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0350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Text Box 3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1112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>
            <p:custDataLst>
              <p:tags r:id="rId72"/>
            </p:custDataLst>
          </p:nvPr>
        </p:nvSpPr>
        <p:spPr>
          <a:xfrm>
            <a:off x="22860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1" name="Rectangle 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6446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Text Box 33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7208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>
            <p:custDataLst>
              <p:tags r:id="rId75"/>
            </p:custDataLst>
          </p:nvPr>
        </p:nvSpPr>
        <p:spPr>
          <a:xfrm>
            <a:off x="28956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4" name="Rectangle 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711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 Box 33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787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>
            <p:custDataLst>
              <p:tags r:id="rId78"/>
            </p:custDataLst>
          </p:nvPr>
        </p:nvSpPr>
        <p:spPr>
          <a:xfrm>
            <a:off x="39624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51" name="Line 5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8019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9" name="Line 5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3868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Rectangle 14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087937" y="13716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Text Box 33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4921694" y="15537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5146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7526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4366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>
                <a:solidFill>
                  <a:schemeClr val="bg1"/>
                </a:solidFill>
              </a:rPr>
              <a:t> or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</a:t>
            </a:r>
            <a:r>
              <a:rPr lang="en-US" sz="2800" smtClean="0">
                <a:solidFill>
                  <a:schemeClr val="bg1"/>
                </a:solidFill>
              </a:rPr>
              <a:t>:  = </a:t>
            </a:r>
            <a:r>
              <a:rPr lang="en-US" sz="2800" b="1" smtClean="0">
                <a:solidFill>
                  <a:schemeClr val="accent6"/>
                </a:solidFill>
              </a:rPr>
              <a:t>A</a:t>
            </a:r>
            <a:r>
              <a:rPr lang="en-US" sz="2800" smtClean="0">
                <a:solidFill>
                  <a:schemeClr val="bg1"/>
                </a:solidFill>
              </a:rPr>
              <a:t>,  = </a:t>
            </a:r>
            <a:r>
              <a:rPr lang="en-US" sz="2800" b="1" smtClean="0">
                <a:solidFill>
                  <a:schemeClr val="accent6"/>
                </a:solidFill>
              </a:rPr>
              <a:t>B</a:t>
            </a:r>
            <a:r>
              <a:rPr lang="en-US" sz="2800" smtClean="0">
                <a:solidFill>
                  <a:schemeClr val="bg1"/>
                </a:solidFill>
              </a:rPr>
              <a:t>,  = </a:t>
            </a:r>
            <a:r>
              <a:rPr lang="en-US" sz="2800" b="1" smtClean="0">
                <a:solidFill>
                  <a:schemeClr val="accent6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smtClean="0">
                <a:solidFill>
                  <a:schemeClr val="bg1"/>
                </a:solidFill>
              </a:rPr>
              <a:t>or  = </a:t>
            </a:r>
            <a:r>
              <a:rPr lang="en-US" sz="2800" b="1" smtClean="0">
                <a:solidFill>
                  <a:schemeClr val="accent6"/>
                </a:solidFill>
              </a:rPr>
              <a:t>D</a:t>
            </a:r>
            <a:endParaRPr lang="en-US" sz="2800" b="1" dirty="0" smtClean="0">
              <a:solidFill>
                <a:schemeClr val="accent6"/>
              </a:solidFill>
            </a:endParaRPr>
          </a:p>
        </p:txBody>
      </p:sp>
      <p:pic>
        <p:nvPicPr>
          <p:cNvPr id="12290" name="CP3 Ink 50edd25d-a8ef-4bc7-9764-2bfb86efb3b2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10" y="373259"/>
            <a:ext cx="7424100" cy="49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=up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=on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>
                <a:solidFill>
                  <a:schemeClr val="bg1"/>
                </a:solidFill>
              </a:rPr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>
                <a:solidFill>
                  <a:schemeClr val="bg1"/>
                </a:solidFill>
              </a:rPr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>
                <a:solidFill>
                  <a:schemeClr val="bg1"/>
                </a:solidFill>
              </a:rPr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>
                <a:solidFill>
                  <a:schemeClr val="bg1"/>
                </a:solidFill>
              </a:rPr>
              <a:t>=D</a:t>
            </a:r>
          </a:p>
        </p:txBody>
      </p:sp>
    </p:spTree>
    <p:extLst>
      <p:ext uri="{BB962C8B-B14F-4D97-AF65-F5344CB8AC3E}">
        <p14:creationId xmlns:p14="http://schemas.microsoft.com/office/powerpoint/2010/main" val="34085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1"/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6670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905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172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1"/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6670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905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Digital Door Lock</a:t>
            </a:r>
          </a:p>
          <a:p>
            <a:r>
              <a:rPr lang="en-US" dirty="0" smtClean="0"/>
              <a:t>Inputs: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keycodes</a:t>
            </a:r>
            <a:r>
              <a:rPr lang="en-US" dirty="0" smtClean="0"/>
              <a:t> from keypad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clock</a:t>
            </a:r>
          </a:p>
          <a:p>
            <a:r>
              <a:rPr lang="en-US" dirty="0" smtClean="0"/>
              <a:t>Outputs: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“unlock” signal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display how many keys pressed so far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store </a:t>
            </a:r>
            <a:r>
              <a:rPr lang="en-US" b="1" i="1" dirty="0" smtClean="0"/>
              <a:t>and</a:t>
            </a:r>
            <a:r>
              <a:rPr lang="en-US" dirty="0" smtClean="0"/>
              <a:t> change values?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5605" y="2597903"/>
            <a:ext cx="4267200" cy="3832136"/>
          </a:xfrm>
        </p:spPr>
        <p:txBody>
          <a:bodyPr/>
          <a:lstStyle/>
          <a:p>
            <a:r>
              <a:rPr lang="en-US" dirty="0" smtClean="0"/>
              <a:t>(a)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(b)</a:t>
            </a:r>
          </a:p>
          <a:p>
            <a:endParaRPr lang="en-US" dirty="0" smtClean="0"/>
          </a:p>
          <a:p>
            <a:r>
              <a:rPr lang="en-US" dirty="0" smtClean="0"/>
              <a:t>(c)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7539" y="1504752"/>
            <a:ext cx="2407773" cy="2468195"/>
            <a:chOff x="5643938" y="2305453"/>
            <a:chExt cx="3428999" cy="4407250"/>
          </a:xfrm>
        </p:grpSpPr>
        <p:grpSp>
          <p:nvGrpSpPr>
            <p:cNvPr id="21" name="Group 20"/>
            <p:cNvGrpSpPr/>
            <p:nvPr>
              <p:custDataLst>
                <p:tags r:id="rId78"/>
              </p:custDataLst>
            </p:nvPr>
          </p:nvGrpSpPr>
          <p:grpSpPr>
            <a:xfrm rot="3600000">
              <a:off x="6451512" y="4377661"/>
              <a:ext cx="2438399" cy="457202"/>
              <a:chOff x="3124200" y="1828800"/>
              <a:chExt cx="2438399" cy="457202"/>
            </a:xfrm>
          </p:grpSpPr>
          <p:sp>
            <p:nvSpPr>
              <p:cNvPr id="57" name="AutoShape 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 rot="5400000">
                <a:off x="4076699" y="1866900"/>
                <a:ext cx="457202" cy="381001"/>
              </a:xfrm>
              <a:prstGeom prst="triangle">
                <a:avLst>
                  <a:gd name="adj" fmla="val 49083"/>
                </a:avLst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Oval 7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95800" y="1981200"/>
                <a:ext cx="152400" cy="152400"/>
              </a:xfrm>
              <a:prstGeom prst="ellips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9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H="1" flipV="1">
                <a:off x="4648198" y="2057400"/>
                <a:ext cx="9144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9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H="1" flipV="1">
                <a:off x="3124200" y="2057400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81" name="Straight Connector 80"/>
            <p:cNvCxnSpPr/>
            <p:nvPr>
              <p:custDataLst>
                <p:tags r:id="rId79"/>
              </p:custDataLst>
            </p:nvPr>
          </p:nvCxnSpPr>
          <p:spPr>
            <a:xfrm rot="5400000" flipH="1" flipV="1">
              <a:off x="5605838" y="5912603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>
              <p:custDataLst>
                <p:tags r:id="rId80"/>
              </p:custDataLst>
            </p:nvPr>
          </p:nvSpPr>
          <p:spPr>
            <a:xfrm>
              <a:off x="6863138" y="2305453"/>
              <a:ext cx="380999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81"/>
              </p:custDataLst>
            </p:nvPr>
          </p:nvSpPr>
          <p:spPr>
            <a:xfrm>
              <a:off x="5643938" y="6127928"/>
              <a:ext cx="38100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19" name="Straight Connector 18"/>
            <p:cNvCxnSpPr/>
            <p:nvPr>
              <p:custDataLst>
                <p:tags r:id="rId82"/>
              </p:custDataLst>
            </p:nvPr>
          </p:nvCxnSpPr>
          <p:spPr>
            <a:xfrm rot="5400000">
              <a:off x="6834563" y="333132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>
              <p:custDataLst>
                <p:tags r:id="rId83"/>
              </p:custDataLst>
            </p:nvPr>
          </p:nvGrpSpPr>
          <p:grpSpPr>
            <a:xfrm rot="-3600000">
              <a:off x="5232312" y="4377662"/>
              <a:ext cx="2438399" cy="457202"/>
              <a:chOff x="3124200" y="1828800"/>
              <a:chExt cx="2438399" cy="457202"/>
            </a:xfrm>
          </p:grpSpPr>
          <p:sp>
            <p:nvSpPr>
              <p:cNvPr id="23" name="AutoShape 6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 rot="5400000">
                <a:off x="4076699" y="1866900"/>
                <a:ext cx="457202" cy="381001"/>
              </a:xfrm>
              <a:prstGeom prst="triangle">
                <a:avLst>
                  <a:gd name="adj" fmla="val 49083"/>
                </a:avLst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Oval 7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95800" y="1981200"/>
                <a:ext cx="152400" cy="152400"/>
              </a:xfrm>
              <a:prstGeom prst="ellips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flipH="1" flipV="1">
                <a:off x="4648198" y="2057400"/>
                <a:ext cx="9144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9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flipH="1" flipV="1">
                <a:off x="3124200" y="2057400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/>
            <p:cNvGrpSpPr/>
            <p:nvPr>
              <p:custDataLst>
                <p:tags r:id="rId84"/>
              </p:custDataLst>
            </p:nvPr>
          </p:nvGrpSpPr>
          <p:grpSpPr>
            <a:xfrm flipH="1">
              <a:off x="5843962" y="5417305"/>
              <a:ext cx="2438399" cy="457202"/>
              <a:chOff x="3124200" y="1828800"/>
              <a:chExt cx="2438399" cy="457202"/>
            </a:xfrm>
          </p:grpSpPr>
          <p:sp>
            <p:nvSpPr>
              <p:cNvPr id="29" name="AutoShape 6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 rot="5400000">
                <a:off x="4076699" y="1866900"/>
                <a:ext cx="457202" cy="381001"/>
              </a:xfrm>
              <a:prstGeom prst="triangle">
                <a:avLst>
                  <a:gd name="adj" fmla="val 49083"/>
                </a:avLst>
              </a:prstGeom>
              <a:noFill/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Oval 7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95800" y="1981200"/>
                <a:ext cx="152400" cy="152400"/>
              </a:xfrm>
              <a:prstGeom prst="ellips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9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flipH="1" flipV="1">
                <a:off x="4648198" y="2057400"/>
                <a:ext cx="9144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9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flipH="1" flipV="1">
                <a:off x="3124200" y="2057400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3" name="Straight Connector 32"/>
            <p:cNvCxnSpPr/>
            <p:nvPr>
              <p:custDataLst>
                <p:tags r:id="rId85"/>
              </p:custDataLst>
            </p:nvPr>
          </p:nvCxnSpPr>
          <p:spPr>
            <a:xfrm rot="10800000" flipV="1">
              <a:off x="8263313" y="5341104"/>
              <a:ext cx="428624" cy="304798"/>
            </a:xfrm>
            <a:prstGeom prst="line">
              <a:avLst/>
            </a:prstGeom>
            <a:ln w="28575">
              <a:solidFill>
                <a:schemeClr val="bg1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>
              <p:custDataLst>
                <p:tags r:id="rId86"/>
              </p:custDataLst>
            </p:nvPr>
          </p:nvSpPr>
          <p:spPr>
            <a:xfrm>
              <a:off x="8691937" y="4908729"/>
              <a:ext cx="38100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09033" y="687785"/>
            <a:ext cx="5935854" cy="2817415"/>
            <a:chOff x="304800" y="1291431"/>
            <a:chExt cx="8229600" cy="5016839"/>
          </a:xfrm>
        </p:grpSpPr>
        <p:sp>
          <p:nvSpPr>
            <p:cNvPr id="24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8803" y="4175006"/>
              <a:ext cx="102173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Ballots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00401" y="4423570"/>
              <a:ext cx="4452062" cy="1884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How do we create</a:t>
              </a:r>
            </a:p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 vote counter</a:t>
              </a: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machine</a:t>
              </a:r>
            </a:p>
          </p:txBody>
        </p:sp>
        <p:pic>
          <p:nvPicPr>
            <p:cNvPr id="36" name="Picture 18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01" cstate="print">
              <a:lum bright="-66000"/>
            </a:blip>
            <a:srcRect/>
            <a:stretch>
              <a:fillRect/>
            </a:stretch>
          </p:blipFill>
          <p:spPr bwMode="auto">
            <a:xfrm>
              <a:off x="2546350" y="1291431"/>
              <a:ext cx="4356100" cy="3132138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</p:pic>
        <p:grpSp>
          <p:nvGrpSpPr>
            <p:cNvPr id="37" name="Group 36"/>
            <p:cNvGrpSpPr/>
            <p:nvPr>
              <p:custDataLst>
                <p:tags r:id="rId30"/>
              </p:custDataLst>
            </p:nvPr>
          </p:nvGrpSpPr>
          <p:grpSpPr>
            <a:xfrm>
              <a:off x="304800" y="1371600"/>
              <a:ext cx="1447800" cy="2247900"/>
              <a:chOff x="304800" y="1371600"/>
              <a:chExt cx="1447800" cy="2247900"/>
            </a:xfrm>
          </p:grpSpPr>
          <p:sp>
            <p:nvSpPr>
              <p:cNvPr id="38" name="Rectangle 1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" name="Oval 1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" name="Oval 1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" name="Oval 1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3" name="Oval 15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4" name="Oval 16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>
              <p:custDataLst>
                <p:tags r:id="rId31"/>
              </p:custDataLst>
            </p:nvPr>
          </p:nvGrpSpPr>
          <p:grpSpPr>
            <a:xfrm>
              <a:off x="457200" y="1524000"/>
              <a:ext cx="1447800" cy="2247900"/>
              <a:chOff x="304800" y="1371600"/>
              <a:chExt cx="1447800" cy="2247900"/>
            </a:xfrm>
          </p:grpSpPr>
          <p:sp>
            <p:nvSpPr>
              <p:cNvPr id="47" name="Rectangle 13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" name="Oval 15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2" name="Oval 15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" name="Oval 16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32"/>
              </p:custDataLst>
            </p:nvPr>
          </p:nvGrpSpPr>
          <p:grpSpPr>
            <a:xfrm>
              <a:off x="609600" y="1676400"/>
              <a:ext cx="1447800" cy="2247900"/>
              <a:chOff x="304800" y="1371600"/>
              <a:chExt cx="1447800" cy="2247900"/>
            </a:xfrm>
          </p:grpSpPr>
          <p:sp>
            <p:nvSpPr>
              <p:cNvPr id="56" name="Rectangle 1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1" name="Oval 1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Oval 1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3" name="Oval 1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Oval 15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5" name="Oval 16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67" name="Rectangle 66"/>
            <p:cNvSpPr/>
            <p:nvPr>
              <p:custDataLst>
                <p:tags r:id="rId33"/>
              </p:custDataLst>
            </p:nvPr>
          </p:nvSpPr>
          <p:spPr>
            <a:xfrm rot="16200000">
              <a:off x="1524000" y="2552700"/>
              <a:ext cx="2133600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Arc 67"/>
            <p:cNvSpPr/>
            <p:nvPr>
              <p:custDataLst>
                <p:tags r:id="rId34"/>
              </p:custDataLst>
            </p:nvPr>
          </p:nvSpPr>
          <p:spPr>
            <a:xfrm>
              <a:off x="2209800" y="26670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>
              <p:custDataLst>
                <p:tags r:id="rId35"/>
              </p:custDataLst>
            </p:nvPr>
          </p:nvSpPr>
          <p:spPr>
            <a:xfrm>
              <a:off x="2209800" y="29718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>
              <p:custDataLst>
                <p:tags r:id="rId36"/>
              </p:custDataLst>
            </p:nvPr>
          </p:nvSpPr>
          <p:spPr>
            <a:xfrm>
              <a:off x="2209800" y="32766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>
              <p:custDataLst>
                <p:tags r:id="rId37"/>
              </p:custDataLst>
            </p:nvPr>
          </p:nvSpPr>
          <p:spPr>
            <a:xfrm>
              <a:off x="2209800" y="35814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>
              <p:custDataLst>
                <p:tags r:id="rId38"/>
              </p:custDataLst>
            </p:nvPr>
          </p:nvSpPr>
          <p:spPr>
            <a:xfrm>
              <a:off x="2209800" y="17526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/>
            <p:cNvSpPr/>
            <p:nvPr>
              <p:custDataLst>
                <p:tags r:id="rId39"/>
              </p:custDataLst>
            </p:nvPr>
          </p:nvSpPr>
          <p:spPr>
            <a:xfrm>
              <a:off x="2209800" y="20574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/>
            <p:cNvSpPr/>
            <p:nvPr>
              <p:custDataLst>
                <p:tags r:id="rId40"/>
              </p:custDataLst>
            </p:nvPr>
          </p:nvSpPr>
          <p:spPr>
            <a:xfrm>
              <a:off x="2209800" y="23622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67" idx="2"/>
            </p:cNvCxnSpPr>
            <p:nvPr>
              <p:custDataLst>
                <p:tags r:id="rId41"/>
              </p:custDataLst>
            </p:nvPr>
          </p:nvCxnSpPr>
          <p:spPr>
            <a:xfrm>
              <a:off x="2819400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>
              <p:custDataLst>
                <p:tags r:id="rId42"/>
              </p:custDataLst>
            </p:nvPr>
          </p:nvSpPr>
          <p:spPr>
            <a:xfrm>
              <a:off x="3429000" y="2171700"/>
              <a:ext cx="990600" cy="12573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</a:t>
              </a:r>
              <a:endParaRPr lang="en-US" dirty="0"/>
            </a:p>
          </p:txBody>
        </p:sp>
        <p:cxnSp>
          <p:nvCxnSpPr>
            <p:cNvPr id="78" name="Straight Connector 77"/>
            <p:cNvCxnSpPr/>
            <p:nvPr>
              <p:custDataLst>
                <p:tags r:id="rId43"/>
              </p:custDataLst>
            </p:nvPr>
          </p:nvCxnSpPr>
          <p:spPr>
            <a:xfrm rot="5400000">
              <a:off x="3105150" y="268605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>
              <p:custDataLst>
                <p:tags r:id="rId44"/>
              </p:custDataLst>
            </p:nvPr>
          </p:nvSpPr>
          <p:spPr bwMode="auto">
            <a:xfrm>
              <a:off x="2971800" y="2753635"/>
              <a:ext cx="304800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8</a:t>
              </a:r>
            </a:p>
          </p:txBody>
        </p:sp>
        <p:cxnSp>
          <p:nvCxnSpPr>
            <p:cNvPr id="80" name="Straight Connector 79"/>
            <p:cNvCxnSpPr/>
            <p:nvPr>
              <p:custDataLst>
                <p:tags r:id="rId45"/>
              </p:custDataLst>
            </p:nvPr>
          </p:nvCxnSpPr>
          <p:spPr>
            <a:xfrm>
              <a:off x="4419600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46"/>
              </p:custDataLst>
            </p:nvPr>
          </p:nvCxnSpPr>
          <p:spPr>
            <a:xfrm rot="5400000">
              <a:off x="4705350" y="268605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>
              <p:custDataLst>
                <p:tags r:id="rId47"/>
              </p:custDataLst>
            </p:nvPr>
          </p:nvSpPr>
          <p:spPr bwMode="auto">
            <a:xfrm>
              <a:off x="4572000" y="2753635"/>
              <a:ext cx="304800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  <p:pic>
          <p:nvPicPr>
            <p:cNvPr id="86" name="Picture 85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02" cstate="print"/>
            <a:srcRect/>
            <a:stretch>
              <a:fillRect/>
            </a:stretch>
          </p:blipFill>
          <p:spPr bwMode="auto">
            <a:xfrm>
              <a:off x="7537992" y="2133600"/>
              <a:ext cx="996408" cy="1295400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</p:pic>
        <p:cxnSp>
          <p:nvCxnSpPr>
            <p:cNvPr id="87" name="Straight Connector 86"/>
            <p:cNvCxnSpPr>
              <a:stCxn id="86" idx="1"/>
            </p:cNvCxnSpPr>
            <p:nvPr>
              <p:custDataLst>
                <p:tags r:id="rId49"/>
              </p:custDataLst>
            </p:nvPr>
          </p:nvCxnSpPr>
          <p:spPr>
            <a:xfrm rot="10800000">
              <a:off x="6928392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50"/>
              </p:custDataLst>
            </p:nvPr>
          </p:nvCxnSpPr>
          <p:spPr>
            <a:xfrm rot="5400000" flipH="1" flipV="1">
              <a:off x="7137942" y="270510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>
              <p:custDataLst>
                <p:tags r:id="rId51"/>
              </p:custDataLst>
            </p:nvPr>
          </p:nvSpPr>
          <p:spPr bwMode="auto">
            <a:xfrm>
              <a:off x="7021893" y="2759572"/>
              <a:ext cx="390148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90" name="TextBox 89"/>
            <p:cNvSpPr txBox="1"/>
            <p:nvPr>
              <p:custDataLst>
                <p:tags r:id="rId52"/>
              </p:custDataLst>
            </p:nvPr>
          </p:nvSpPr>
          <p:spPr bwMode="auto">
            <a:xfrm>
              <a:off x="5300377" y="2325185"/>
              <a:ext cx="1252823" cy="9514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7LED 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decode</a:t>
              </a:r>
            </a:p>
          </p:txBody>
        </p:sp>
        <p:sp>
          <p:nvSpPr>
            <p:cNvPr id="91" name="Rectangle 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029200" y="2133600"/>
              <a:ext cx="1873250" cy="1295400"/>
            </a:xfrm>
            <a:prstGeom prst="rect">
              <a:avLst/>
            </a:prstGeom>
            <a:noFill/>
            <a:ln w="2556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11576" y="3812424"/>
            <a:ext cx="2371498" cy="996884"/>
            <a:chOff x="3487737" y="4015623"/>
            <a:chExt cx="2943225" cy="1371600"/>
          </a:xfrm>
        </p:grpSpPr>
        <p:sp>
          <p:nvSpPr>
            <p:cNvPr id="109" name="Line 4"/>
            <p:cNvSpPr>
              <a:spLocks noChangeShapeType="1"/>
            </p:cNvSpPr>
            <p:nvPr/>
          </p:nvSpPr>
          <p:spPr bwMode="auto">
            <a:xfrm flipH="1">
              <a:off x="4225925" y="4282323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10" name="Group 5"/>
            <p:cNvGrpSpPr>
              <a:grpSpLocks/>
            </p:cNvGrpSpPr>
            <p:nvPr/>
          </p:nvGrpSpPr>
          <p:grpSpPr bwMode="auto">
            <a:xfrm>
              <a:off x="4291012" y="4015623"/>
              <a:ext cx="1482725" cy="533400"/>
              <a:chOff x="3654" y="1680"/>
              <a:chExt cx="934" cy="336"/>
            </a:xfrm>
          </p:grpSpPr>
          <p:sp>
            <p:nvSpPr>
              <p:cNvPr id="122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3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4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5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11" name="AutoShape 10"/>
            <p:cNvSpPr>
              <a:spLocks noChangeArrowheads="1"/>
            </p:cNvSpPr>
            <p:nvPr/>
          </p:nvSpPr>
          <p:spPr bwMode="auto">
            <a:xfrm rot="16200000">
              <a:off x="4938712" y="4815723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2" name="Oval 11"/>
            <p:cNvSpPr>
              <a:spLocks noChangeArrowheads="1"/>
            </p:cNvSpPr>
            <p:nvPr/>
          </p:nvSpPr>
          <p:spPr bwMode="auto">
            <a:xfrm>
              <a:off x="4737100" y="5031623"/>
              <a:ext cx="152400" cy="1524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3" name="Line 12"/>
            <p:cNvSpPr>
              <a:spLocks noChangeShapeType="1"/>
            </p:cNvSpPr>
            <p:nvPr/>
          </p:nvSpPr>
          <p:spPr bwMode="auto">
            <a:xfrm flipH="1">
              <a:off x="4229100" y="5118935"/>
              <a:ext cx="519112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4" name="Line 13"/>
            <p:cNvSpPr>
              <a:spLocks noChangeShapeType="1"/>
            </p:cNvSpPr>
            <p:nvPr/>
          </p:nvSpPr>
          <p:spPr bwMode="auto">
            <a:xfrm flipH="1" flipV="1">
              <a:off x="5510212" y="5118935"/>
              <a:ext cx="263525" cy="47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" name="Line 14"/>
            <p:cNvSpPr>
              <a:spLocks noChangeShapeType="1"/>
            </p:cNvSpPr>
            <p:nvPr/>
          </p:nvSpPr>
          <p:spPr bwMode="auto">
            <a:xfrm flipH="1" flipV="1">
              <a:off x="5738812" y="4701423"/>
              <a:ext cx="263525" cy="476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" name="Line 15"/>
            <p:cNvSpPr>
              <a:spLocks noChangeShapeType="1"/>
            </p:cNvSpPr>
            <p:nvPr/>
          </p:nvSpPr>
          <p:spPr bwMode="auto">
            <a:xfrm flipH="1" flipV="1">
              <a:off x="3986212" y="4701423"/>
              <a:ext cx="263525" cy="476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" name="Line 16"/>
            <p:cNvSpPr>
              <a:spLocks noChangeShapeType="1"/>
            </p:cNvSpPr>
            <p:nvPr/>
          </p:nvSpPr>
          <p:spPr bwMode="auto">
            <a:xfrm>
              <a:off x="4230687" y="4288673"/>
              <a:ext cx="0" cy="8382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8" name="Line 17"/>
            <p:cNvSpPr>
              <a:spLocks noChangeShapeType="1"/>
            </p:cNvSpPr>
            <p:nvPr/>
          </p:nvSpPr>
          <p:spPr bwMode="auto">
            <a:xfrm>
              <a:off x="5753100" y="4304548"/>
              <a:ext cx="0" cy="8382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3487737" y="4464885"/>
              <a:ext cx="387350" cy="5159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20" name="Text Box 19"/>
            <p:cNvSpPr txBox="1">
              <a:spLocks noChangeArrowheads="1"/>
            </p:cNvSpPr>
            <p:nvPr/>
          </p:nvSpPr>
          <p:spPr bwMode="auto">
            <a:xfrm>
              <a:off x="6043612" y="4472823"/>
              <a:ext cx="387350" cy="5159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19388" y="4513935"/>
            <a:ext cx="2754854" cy="2209800"/>
            <a:chOff x="4696693" y="3419545"/>
            <a:chExt cx="3683127" cy="3143747"/>
          </a:xfrm>
        </p:grpSpPr>
        <p:sp>
          <p:nvSpPr>
            <p:cNvPr id="126" name="Text Box 49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696693" y="5019745"/>
              <a:ext cx="373821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S</a:t>
              </a:r>
            </a:p>
          </p:txBody>
        </p:sp>
        <p:sp>
          <p:nvSpPr>
            <p:cNvPr id="127" name="Text Box 5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972336" y="4305369"/>
              <a:ext cx="407484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R</a:t>
              </a:r>
            </a:p>
          </p:txBody>
        </p:sp>
        <p:sp>
          <p:nvSpPr>
            <p:cNvPr id="128" name="Text Box 5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82906" y="5934145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29" name="AutoShape 4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6200000">
              <a:off x="6575879" y="5362646"/>
              <a:ext cx="457200" cy="380998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30" name="Oval 4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61578" y="5476945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5547178" y="5553145"/>
              <a:ext cx="91440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2" name="Line 4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6994978" y="5553143"/>
              <a:ext cx="533400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3" name="AutoShap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6200000" flipH="1">
              <a:off x="5214153" y="474317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4" name="Line 6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6200000" flipH="1" flipV="1">
              <a:off x="5318580" y="5324545"/>
              <a:ext cx="457198" cy="2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35" name="Line 6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6200000" flipH="1">
              <a:off x="5204278" y="5210245"/>
              <a:ext cx="228602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36" name="Line 6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5013776" y="5324543"/>
              <a:ext cx="304801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AutoShape 4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5966277" y="4219646"/>
              <a:ext cx="457200" cy="380998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Oval 4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10800000">
              <a:off x="6385378" y="4333945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rot="10800000" flipH="1" flipV="1">
              <a:off x="6537777" y="4410145"/>
              <a:ext cx="91440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10800000" flipH="1" flipV="1">
              <a:off x="5470978" y="4410146"/>
              <a:ext cx="533400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1" name="AutoShape 6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7346165" y="483753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2" name="Line 6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rot="5400000" flipH="1" flipV="1">
              <a:off x="7223578" y="4638743"/>
              <a:ext cx="457198" cy="2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3" name="Line 6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7566476" y="4753043"/>
              <a:ext cx="228602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4" name="Line 6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rot="10800000" flipH="1" flipV="1">
              <a:off x="7680779" y="4638746"/>
              <a:ext cx="304801" cy="1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45" name="Line 6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rot="16200000" flipH="1" flipV="1">
              <a:off x="5318579" y="4562544"/>
              <a:ext cx="304800" cy="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6" name="Line 6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6200000" flipH="1" flipV="1">
              <a:off x="7375979" y="5400744"/>
              <a:ext cx="304800" cy="2"/>
            </a:xfrm>
            <a:prstGeom prst="line">
              <a:avLst/>
            </a:prstGeom>
            <a:noFill/>
            <a:ln w="28575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7" name="Text Box 5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902106" y="3419545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48" name="Line 6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rot="16200000" flipH="1" flipV="1">
              <a:off x="6842578" y="4181545"/>
              <a:ext cx="457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oval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rot="16200000" flipV="1">
              <a:off x="5661478" y="5819845"/>
              <a:ext cx="533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arrow" w="med" len="med"/>
              <a:tailEnd type="oval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50" name="Line 3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6994978" y="349574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1" name="Content Placeholder 3"/>
          <p:cNvSpPr>
            <a:spLocks noGrp="1"/>
          </p:cNvSpPr>
          <p:nvPr>
            <p:ph sz="half" idx="1"/>
          </p:nvPr>
        </p:nvSpPr>
        <p:spPr>
          <a:xfrm>
            <a:off x="4619709" y="3645455"/>
            <a:ext cx="4267200" cy="2932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(d) All the above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(e) None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signals are synchronized to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69363822"/>
              </p:ext>
            </p:extLst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LED</a:t>
            </a:r>
            <a:br>
              <a:rPr lang="en-US" sz="2400" dirty="0" smtClean="0"/>
            </a:br>
            <a:r>
              <a:rPr lang="en-US" sz="2400" dirty="0" err="1" smtClean="0"/>
              <a:t>dec</a:t>
            </a:r>
            <a:endParaRPr lang="en-US" sz="2400" dirty="0"/>
          </a:p>
        </p:txBody>
      </p: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4572000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62600" y="41036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5257800" y="213266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5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77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51"/>
            </p:custDataLst>
          </p:nvPr>
        </p:nvCxnSpPr>
        <p:spPr>
          <a:xfrm rot="16200000" flipH="1">
            <a:off x="4572000" y="2655889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52"/>
            </p:custDataLst>
          </p:nvPr>
        </p:nvCxnSpPr>
        <p:spPr>
          <a:xfrm>
            <a:off x="5029200" y="5170488"/>
            <a:ext cx="12192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292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0" name="Freeform 69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525706096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977413011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3314" name="CP3 Ink 8de8a616-ff63-4270-90bd-47fe00395ecf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94" y="3138120"/>
            <a:ext cx="2830651" cy="260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4221736242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072023290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“0”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“3”, U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3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3918281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246594552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4338" name="CP3 Ink 60091fe1-19c4-49b8-ad89-d5ddcfb8d610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4" y="1208880"/>
            <a:ext cx="3813751" cy="53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4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05026603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415330002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0212480"/>
              </p:ext>
            </p:extLst>
          </p:nvPr>
        </p:nvGraphicFramePr>
        <p:xfrm>
          <a:off x="4648200" y="685799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Table Encoding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97784150"/>
              </p:ext>
            </p:extLst>
          </p:nvPr>
        </p:nvGraphicFramePr>
        <p:xfrm>
          <a:off x="533400" y="685799"/>
          <a:ext cx="3276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3"/>
                <a:gridCol w="1843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“0”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“3”, U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>
            <p:custDataLst>
              <p:tags r:id="rId4"/>
            </p:custDataLst>
          </p:nvPr>
        </p:nvGrpSpPr>
        <p:grpSpPr>
          <a:xfrm>
            <a:off x="152400" y="3505199"/>
            <a:ext cx="4305300" cy="2438400"/>
            <a:chOff x="152400" y="3429000"/>
            <a:chExt cx="4305300" cy="2438400"/>
          </a:xfrm>
        </p:grpSpPr>
        <p:cxnSp>
          <p:nvCxnSpPr>
            <p:cNvPr id="5" name="Straight Connector 4"/>
            <p:cNvCxnSpPr/>
            <p:nvPr>
              <p:custDataLst>
                <p:tags r:id="rId23"/>
              </p:custDataLst>
            </p:nvPr>
          </p:nvCxnSpPr>
          <p:spPr>
            <a:xfrm rot="5400000" flipH="1" flipV="1">
              <a:off x="2857500" y="4381500"/>
              <a:ext cx="990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4" idx="3"/>
            </p:cNvCxnSpPr>
            <p:nvPr>
              <p:custDataLst>
                <p:tags r:id="rId24"/>
              </p:custDataLst>
            </p:nvPr>
          </p:nvCxnSpPr>
          <p:spPr>
            <a:xfrm rot="10800000">
              <a:off x="2895600" y="3886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>
              <p:custDataLst>
                <p:tags r:id="rId25"/>
              </p:custDataLst>
            </p:nvPr>
          </p:nvCxnSpPr>
          <p:spPr>
            <a:xfrm rot="16200000">
              <a:off x="2400300" y="46863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>
              <p:custDataLst>
                <p:tags r:id="rId26"/>
              </p:custDataLst>
            </p:nvPr>
          </p:nvCxnSpPr>
          <p:spPr>
            <a:xfrm rot="10800000">
              <a:off x="1676400" y="42672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/>
            <a:srcRect l="5440" t="47941" r="-653" b="4118"/>
            <a:stretch>
              <a:fillRect/>
            </a:stretch>
          </p:blipFill>
          <p:spPr bwMode="auto">
            <a:xfrm>
              <a:off x="2590800" y="4800600"/>
              <a:ext cx="18669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>
              <p:custDataLst>
                <p:tags r:id="rId28"/>
              </p:custDataLst>
            </p:nvPr>
          </p:nvSpPr>
          <p:spPr>
            <a:xfrm>
              <a:off x="1295400" y="40386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U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29"/>
              </p:custDataLst>
            </p:nvPr>
          </p:nvSpPr>
          <p:spPr>
            <a:xfrm>
              <a:off x="152400" y="35814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0</a:t>
              </a:r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>
              <p:custDataLst>
                <p:tags r:id="rId30"/>
              </p:custDataLst>
            </p:nvPr>
          </p:nvCxnSpPr>
          <p:spPr>
            <a:xfrm rot="5400000">
              <a:off x="1907742" y="3848100"/>
              <a:ext cx="152400" cy="76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>
              <p:custDataLst>
                <p:tags r:id="rId31"/>
              </p:custDataLst>
            </p:nvPr>
          </p:nvSpPr>
          <p:spPr>
            <a:xfrm>
              <a:off x="1793442" y="3429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>
              <p:custDataLst>
                <p:tags r:id="rId32"/>
              </p:custDataLst>
            </p:nvPr>
          </p:nvSpPr>
          <p:spPr>
            <a:xfrm>
              <a:off x="2209800" y="3733800"/>
              <a:ext cx="685800" cy="304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dec</a:t>
              </a:r>
              <a:endParaRPr lang="en-US" sz="2400" dirty="0"/>
            </a:p>
          </p:txBody>
        </p:sp>
        <p:cxnSp>
          <p:nvCxnSpPr>
            <p:cNvPr id="15" name="Straight Connector 14"/>
            <p:cNvCxnSpPr>
              <a:stCxn id="14" idx="1"/>
            </p:cNvCxnSpPr>
            <p:nvPr>
              <p:custDataLst>
                <p:tags r:id="rId33"/>
              </p:custDataLst>
            </p:nvPr>
          </p:nvCxnSpPr>
          <p:spPr>
            <a:xfrm rot="10800000">
              <a:off x="1676400" y="38862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custDataLst>
                <p:tags r:id="rId34"/>
              </p:custDataLst>
            </p:nvPr>
          </p:nvCxnSpPr>
          <p:spPr>
            <a:xfrm rot="5400000">
              <a:off x="3050742" y="3848100"/>
              <a:ext cx="152400" cy="76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>
              <p:custDataLst>
                <p:tags r:id="rId35"/>
              </p:custDataLst>
            </p:nvPr>
          </p:nvSpPr>
          <p:spPr>
            <a:xfrm>
              <a:off x="2936442" y="3429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8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62466199"/>
              </p:ext>
            </p:extLst>
          </p:nvPr>
        </p:nvGraphicFramePr>
        <p:xfrm>
          <a:off x="1981200" y="685799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30"/>
          <p:cNvGrpSpPr/>
          <p:nvPr>
            <p:custDataLst>
              <p:tags r:id="rId6"/>
            </p:custDataLst>
          </p:nvPr>
        </p:nvGrpSpPr>
        <p:grpSpPr>
          <a:xfrm>
            <a:off x="685800" y="3377624"/>
            <a:ext cx="2514600" cy="2642175"/>
            <a:chOff x="457200" y="1524000"/>
            <a:chExt cx="2514600" cy="2642175"/>
          </a:xfrm>
        </p:grpSpPr>
        <p:cxnSp>
          <p:nvCxnSpPr>
            <p:cNvPr id="21" name="Straight Connector 20"/>
            <p:cNvCxnSpPr/>
            <p:nvPr>
              <p:custDataLst>
                <p:tags r:id="rId13"/>
              </p:custDataLst>
            </p:nvPr>
          </p:nvCxnSpPr>
          <p:spPr>
            <a:xfrm rot="5400000">
              <a:off x="152400" y="33528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>
              <p:custDataLst>
                <p:tags r:id="rId14"/>
              </p:custDataLst>
            </p:nvPr>
          </p:nvCxnSpPr>
          <p:spPr>
            <a:xfrm>
              <a:off x="609600" y="3810000"/>
              <a:ext cx="2057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>
              <p:custDataLst>
                <p:tags r:id="rId15"/>
              </p:custDataLst>
            </p:nvPr>
          </p:nvCxnSpPr>
          <p:spPr>
            <a:xfrm rot="5400000">
              <a:off x="495300" y="30861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custDataLst>
                <p:tags r:id="rId16"/>
              </p:custDataLst>
            </p:nvPr>
          </p:nvCxnSpPr>
          <p:spPr>
            <a:xfrm>
              <a:off x="914400" y="3505200"/>
              <a:ext cx="1752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17"/>
              </p:custDataLst>
            </p:nvPr>
          </p:nvCxnSpPr>
          <p:spPr>
            <a:xfrm rot="5400000">
              <a:off x="800100" y="27813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8"/>
              </p:custDataLst>
            </p:nvPr>
          </p:nvCxnSpPr>
          <p:spPr>
            <a:xfrm>
              <a:off x="1219200" y="3200400"/>
              <a:ext cx="1447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rcRect l="12241" t="-1" r="46954" b="46067"/>
            <a:stretch>
              <a:fillRect/>
            </a:stretch>
          </p:blipFill>
          <p:spPr bwMode="auto">
            <a:xfrm>
              <a:off x="457200" y="1524000"/>
              <a:ext cx="91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>
              <p:custDataLst>
                <p:tags r:id="rId20"/>
              </p:custDataLst>
            </p:nvPr>
          </p:nvSpPr>
          <p:spPr>
            <a:xfrm>
              <a:off x="2667000" y="2819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R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21"/>
              </p:custDataLst>
            </p:nvPr>
          </p:nvSpPr>
          <p:spPr>
            <a:xfrm>
              <a:off x="2667000" y="3200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22"/>
              </p:custDataLst>
            </p:nvPr>
          </p:nvSpPr>
          <p:spPr>
            <a:xfrm>
              <a:off x="2667000" y="3581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Q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85990530"/>
              </p:ext>
            </p:extLst>
          </p:nvPr>
        </p:nvGraphicFramePr>
        <p:xfrm>
          <a:off x="762000" y="3657599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Ø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03593768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32475071"/>
              </p:ext>
            </p:extLst>
          </p:nvPr>
        </p:nvGraphicFramePr>
        <p:xfrm>
          <a:off x="547686" y="685799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/>
                <a:gridCol w="477838"/>
                <a:gridCol w="477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90328780"/>
              </p:ext>
            </p:extLst>
          </p:nvPr>
        </p:nvGraphicFramePr>
        <p:xfrm>
          <a:off x="685800" y="3505200"/>
          <a:ext cx="3124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  <a:gridCol w="609600"/>
                <a:gridCol w="609600"/>
              </a:tblGrid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57143992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/>
                <a:gridCol w="355600"/>
                <a:gridCol w="355600"/>
                <a:gridCol w="16764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5362" name="CP3 Ink 2397e673-a43a-40f8-bd56-459174c96e7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64" y="946019"/>
            <a:ext cx="4288351" cy="49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clk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3-0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S’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0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>
            <p:custDataLst>
              <p:tags r:id="rId37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(4) Determine logic equations for next state and outputs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084557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3619499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304799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3834824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038224"/>
            <a:ext cx="4572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084558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124201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048000"/>
            <a:ext cx="428624" cy="304798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26156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2050" name="CP3 Ink a439d1f4-8c1d-4f38-8209-54593858fa6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34" y="869700"/>
            <a:ext cx="6220651" cy="25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dirty="0" smtClean="0"/>
              <a:t>Clock to synchronize state changes</a:t>
            </a:r>
          </a:p>
          <a:p>
            <a:pPr lvl="1"/>
            <a:r>
              <a:rPr lang="en-US" dirty="0" smtClean="0"/>
              <a:t>But be wary of asynchronous (un-clocked) inputs</a:t>
            </a:r>
            <a:endParaRPr lang="en-US" dirty="0"/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 err="1"/>
              <a:t>Bistable</a:t>
            </a:r>
            <a:r>
              <a:rPr lang="en-US" dirty="0"/>
              <a:t> Devices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581400"/>
            <a:ext cx="7770813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In stable state, A = B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How do we change the state?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1447800"/>
            <a:ext cx="2943225" cy="1371600"/>
            <a:chOff x="2209800" y="1447800"/>
            <a:chExt cx="2943225" cy="1371600"/>
          </a:xfrm>
        </p:grpSpPr>
        <p:sp>
          <p:nvSpPr>
            <p:cNvPr id="1569796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569797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1569798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799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0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1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569802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3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4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5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6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7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8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9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10" name="Text Box 18"/>
            <p:cNvSpPr txBox="1">
              <a:spLocks noChangeArrowheads="1"/>
            </p:cNvSpPr>
            <p:nvPr/>
          </p:nvSpPr>
          <p:spPr bwMode="auto">
            <a:xfrm>
              <a:off x="2209800" y="1897062"/>
              <a:ext cx="3873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569811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1569812" name="Line 20"/>
          <p:cNvSpPr>
            <a:spLocks noChangeShapeType="1"/>
          </p:cNvSpPr>
          <p:nvPr/>
        </p:nvSpPr>
        <p:spPr bwMode="auto">
          <a:xfrm>
            <a:off x="3946525" y="35480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3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4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7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8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4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3352800" y="48006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27" name="Text Box 35"/>
          <p:cNvSpPr txBox="1">
            <a:spLocks noChangeArrowheads="1"/>
          </p:cNvSpPr>
          <p:nvPr/>
        </p:nvSpPr>
        <p:spPr bwMode="auto">
          <a:xfrm>
            <a:off x="2970713" y="40386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28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9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0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1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2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3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6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7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8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9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40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41" name="Text Box 49"/>
          <p:cNvSpPr txBox="1">
            <a:spLocks noChangeArrowheads="1"/>
          </p:cNvSpPr>
          <p:nvPr/>
        </p:nvSpPr>
        <p:spPr bwMode="auto">
          <a:xfrm>
            <a:off x="7620000" y="48768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2" name="Text Box 50"/>
          <p:cNvSpPr txBox="1">
            <a:spLocks noChangeArrowheads="1"/>
          </p:cNvSpPr>
          <p:nvPr/>
        </p:nvSpPr>
        <p:spPr bwMode="auto">
          <a:xfrm>
            <a:off x="5332913" y="4267200"/>
            <a:ext cx="356187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43" name="Text Box 51"/>
          <p:cNvSpPr txBox="1">
            <a:spLocks noChangeArrowheads="1"/>
          </p:cNvSpPr>
          <p:nvPr/>
        </p:nvSpPr>
        <p:spPr bwMode="auto">
          <a:xfrm>
            <a:off x="1141913" y="41148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4" name="Text Box 52"/>
          <p:cNvSpPr txBox="1">
            <a:spLocks noChangeArrowheads="1"/>
          </p:cNvSpPr>
          <p:nvPr/>
        </p:nvSpPr>
        <p:spPr bwMode="auto">
          <a:xfrm>
            <a:off x="7390313" y="41910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uiExpand="1" build="p"/>
      <p:bldP spid="1569812" grpId="0" animBg="1"/>
      <p:bldP spid="1569813" grpId="0" animBg="1"/>
      <p:bldP spid="1569814" grpId="0" animBg="1"/>
      <p:bldP spid="1569815" grpId="0" animBg="1"/>
      <p:bldP spid="1569816" grpId="0" animBg="1"/>
      <p:bldP spid="1569817" grpId="0" animBg="1"/>
      <p:bldP spid="1569818" grpId="0" animBg="1"/>
      <p:bldP spid="1569819" grpId="0" animBg="1"/>
      <p:bldP spid="1569820" grpId="0" animBg="1"/>
      <p:bldP spid="1569821" grpId="0" animBg="1"/>
      <p:bldP spid="1569822" grpId="0" animBg="1"/>
      <p:bldP spid="1569823" grpId="0" animBg="1"/>
      <p:bldP spid="1569824" grpId="0" animBg="1"/>
      <p:bldP spid="1569825" grpId="0"/>
      <p:bldP spid="1569826" grpId="0"/>
      <p:bldP spid="1569827" grpId="0"/>
      <p:bldP spid="1569828" grpId="0" animBg="1"/>
      <p:bldP spid="1569829" grpId="0" animBg="1"/>
      <p:bldP spid="1569830" grpId="0" animBg="1"/>
      <p:bldP spid="1569831" grpId="0" animBg="1"/>
      <p:bldP spid="1569832" grpId="0" animBg="1"/>
      <p:bldP spid="1569833" grpId="0" animBg="1"/>
      <p:bldP spid="1569834" grpId="0" animBg="1"/>
      <p:bldP spid="1569835" grpId="0" animBg="1"/>
      <p:bldP spid="1569836" grpId="0" animBg="1"/>
      <p:bldP spid="1569837" grpId="0" animBg="1"/>
      <p:bldP spid="1569838" grpId="0" animBg="1"/>
      <p:bldP spid="1569839" grpId="0" animBg="1"/>
      <p:bldP spid="1569840" grpId="0"/>
      <p:bldP spid="1569841" grpId="0"/>
      <p:bldP spid="1569842" grpId="0"/>
      <p:bldP spid="1569843" grpId="0"/>
      <p:bldP spid="15698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/>
              <a:t>SR 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tx2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 rot="5400000">
            <a:off x="3117850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3698875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H="1" flipV="1">
            <a:off x="2463800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 rot="16200000">
            <a:off x="3279775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3078163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 flipH="1">
            <a:off x="2570163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 flipH="1" flipV="1">
            <a:off x="3878263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7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1371600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4724400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223291" name="Text Box 59"/>
          <p:cNvSpPr txBox="1">
            <a:spLocks noChangeArrowheads="1"/>
          </p:cNvSpPr>
          <p:nvPr/>
        </p:nvSpPr>
        <p:spPr bwMode="auto">
          <a:xfrm>
            <a:off x="3878263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2" name="Text Box 60"/>
          <p:cNvSpPr txBox="1">
            <a:spLocks noChangeArrowheads="1"/>
          </p:cNvSpPr>
          <p:nvPr/>
        </p:nvSpPr>
        <p:spPr bwMode="auto">
          <a:xfrm>
            <a:off x="2590800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3" name="Line 61"/>
          <p:cNvSpPr>
            <a:spLocks noChangeShapeType="1"/>
          </p:cNvSpPr>
          <p:nvPr/>
        </p:nvSpPr>
        <p:spPr bwMode="auto">
          <a:xfrm>
            <a:off x="3962400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33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059319"/>
              </p:ext>
            </p:extLst>
          </p:nvPr>
        </p:nvGraphicFramePr>
        <p:xfrm>
          <a:off x="685800" y="3581400"/>
          <a:ext cx="2133600" cy="2567306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332" name="Line 100"/>
          <p:cNvSpPr>
            <a:spLocks noChangeShapeType="1"/>
          </p:cNvSpPr>
          <p:nvPr/>
        </p:nvSpPr>
        <p:spPr bwMode="auto">
          <a:xfrm>
            <a:off x="25146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72506" y="1927225"/>
            <a:ext cx="382588" cy="896481"/>
            <a:chOff x="2653506" y="1927225"/>
            <a:chExt cx="382588" cy="896481"/>
          </a:xfrm>
        </p:grpSpPr>
        <p:sp>
          <p:nvSpPr>
            <p:cNvPr id="25" name="AutoShape 6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 flipH="1" flipV="1">
            <a:off x="4017101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4135020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4363620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4236620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 flipV="1">
            <a:off x="3867150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3074" name="CP3 Ink 30b5ee96-05b2-443a-b98a-1a126ebb96d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0" y="1177140"/>
            <a:ext cx="5593500" cy="434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/>
              <a:t>SR 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674" y="3581400"/>
            <a:ext cx="5595939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tx2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S=1 and R=1 ?</a:t>
            </a: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 rot="5400000">
            <a:off x="3117850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3698875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H="1" flipV="1">
            <a:off x="2463800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 rot="16200000">
            <a:off x="3279775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3078163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 flipH="1">
            <a:off x="2570163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 flipH="1" flipV="1">
            <a:off x="3878263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7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1371600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4724400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223291" name="Text Box 59"/>
          <p:cNvSpPr txBox="1">
            <a:spLocks noChangeArrowheads="1"/>
          </p:cNvSpPr>
          <p:nvPr/>
        </p:nvSpPr>
        <p:spPr bwMode="auto">
          <a:xfrm>
            <a:off x="3878263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2" name="Text Box 60"/>
          <p:cNvSpPr txBox="1">
            <a:spLocks noChangeArrowheads="1"/>
          </p:cNvSpPr>
          <p:nvPr/>
        </p:nvSpPr>
        <p:spPr bwMode="auto">
          <a:xfrm>
            <a:off x="2590800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3" name="Line 61"/>
          <p:cNvSpPr>
            <a:spLocks noChangeShapeType="1"/>
          </p:cNvSpPr>
          <p:nvPr/>
        </p:nvSpPr>
        <p:spPr bwMode="auto">
          <a:xfrm>
            <a:off x="3962400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33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80511"/>
              </p:ext>
            </p:extLst>
          </p:nvPr>
        </p:nvGraphicFramePr>
        <p:xfrm>
          <a:off x="685800" y="3581400"/>
          <a:ext cx="2133600" cy="2567306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332" name="Line 100"/>
          <p:cNvSpPr>
            <a:spLocks noChangeShapeType="1"/>
          </p:cNvSpPr>
          <p:nvPr/>
        </p:nvSpPr>
        <p:spPr bwMode="auto">
          <a:xfrm>
            <a:off x="25146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72506" y="1927225"/>
            <a:ext cx="382588" cy="896481"/>
            <a:chOff x="2653506" y="1927225"/>
            <a:chExt cx="382588" cy="896481"/>
          </a:xfrm>
        </p:grpSpPr>
        <p:sp>
          <p:nvSpPr>
            <p:cNvPr id="25" name="AutoShape 6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 flipH="1" flipV="1">
            <a:off x="4017101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4135020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4363620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4236620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 flipV="1">
            <a:off x="3867150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4098" name="CP3 Ink 388eaca5-ff2f-4b05-a4d0-62d87f23fe4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10" y="1146900"/>
            <a:ext cx="3627300" cy="502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/>
              <a:t>SR 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674" y="3581400"/>
            <a:ext cx="5595939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tx2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S=1 and R=1 ?</a:t>
            </a: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 rot="5400000">
            <a:off x="3117850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3698875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H="1" flipV="1">
            <a:off x="2463800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 rot="16200000">
            <a:off x="3279775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3078163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 flipH="1">
            <a:off x="2570163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 flipH="1" flipV="1">
            <a:off x="3878263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7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1371600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4724400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223291" name="Text Box 59"/>
          <p:cNvSpPr txBox="1">
            <a:spLocks noChangeArrowheads="1"/>
          </p:cNvSpPr>
          <p:nvPr/>
        </p:nvSpPr>
        <p:spPr bwMode="auto">
          <a:xfrm>
            <a:off x="3878263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2" name="Text Box 60"/>
          <p:cNvSpPr txBox="1">
            <a:spLocks noChangeArrowheads="1"/>
          </p:cNvSpPr>
          <p:nvPr/>
        </p:nvSpPr>
        <p:spPr bwMode="auto">
          <a:xfrm>
            <a:off x="2590800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3" name="Line 61"/>
          <p:cNvSpPr>
            <a:spLocks noChangeShapeType="1"/>
          </p:cNvSpPr>
          <p:nvPr/>
        </p:nvSpPr>
        <p:spPr bwMode="auto">
          <a:xfrm>
            <a:off x="3962400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33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67130"/>
              </p:ext>
            </p:extLst>
          </p:nvPr>
        </p:nvGraphicFramePr>
        <p:xfrm>
          <a:off x="685800" y="3581400"/>
          <a:ext cx="2133600" cy="2567306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332" name="Line 100"/>
          <p:cNvSpPr>
            <a:spLocks noChangeShapeType="1"/>
          </p:cNvSpPr>
          <p:nvPr/>
        </p:nvSpPr>
        <p:spPr bwMode="auto">
          <a:xfrm>
            <a:off x="25146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333" name="Line 101"/>
          <p:cNvSpPr>
            <a:spLocks noChangeShapeType="1"/>
          </p:cNvSpPr>
          <p:nvPr/>
        </p:nvSpPr>
        <p:spPr bwMode="auto">
          <a:xfrm>
            <a:off x="2514600" y="4114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72506" y="1927225"/>
            <a:ext cx="382588" cy="896481"/>
            <a:chOff x="2653506" y="1927225"/>
            <a:chExt cx="382588" cy="896481"/>
          </a:xfrm>
        </p:grpSpPr>
        <p:sp>
          <p:nvSpPr>
            <p:cNvPr id="25" name="AutoShape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 flipH="1" flipV="1">
            <a:off x="4017101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4135020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4363620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4236620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 flipV="1">
            <a:off x="3867150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>
            <p:custDataLst>
              <p:tags r:id="rId2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>
            <p:custDataLst>
              <p:tags r:id="rId3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4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5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6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43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6" name="Straight Connector 45"/>
          <p:cNvCxnSpPr/>
          <p:nvPr>
            <p:custDataLst>
              <p:tags r:id="rId11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>
            <p:custDataLst>
              <p:tags r:id="rId12"/>
            </p:custDataLst>
          </p:nvPr>
        </p:nvSpPr>
        <p:spPr bwMode="auto">
          <a:xfrm>
            <a:off x="1371600" y="1357272"/>
            <a:ext cx="4191000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43" grpId="0"/>
      <p:bldP spid="44" grpId="0"/>
      <p:bldP spid="45" grpId="0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wXHAOAgAQdBNIEuAUBEPtqM42hSWdPlnOPQpc6p/oCDgRIEEU1CEgQRP//A0U1BQM4C2QZIDIJAJCbAwE3wB5FMwkAkIICAdvFHkU4CAD+AwB7hdI0Ek7ApD/TAKQ/HgYXgoABmgAKowFEhPx2dfjszuRhOTPmNOgrRSuTLmz6NPCyyShAQggBCcpqwrGKKGfjcfJlhfiva+K+mzB4LD4bC4RfcRRmCwbAYGy3BYPDYfGWyIooZo4IYEMMMEMEaGFDDCQCLC5TK2Wgg9TmIqoombuZJiLhMSiYlExKEwmJgJhMSLnfXxefYCE2ENnLXKzaMHK3C5yMlrRszyrXGFs3W4ceVi2cOHLNm5bgCQEKgQEvhPx4dfjw716jLkF7L4p4p5I4oWhK1IWnasrxnhnWeGXF2bSD/iwA/iwB48DjwHTq8Ce/jcdXqODVaRdZubzN3PGPBqyElRASjOEYITiiRRIRhFCJOEYVXw8PPDtAITYQ2bNHDJmxYrXDXG3WtMWTMtctsLZbkaNnDZlhZZWLDIAKnwFFhPyBifkDFadDPmy5NdMmnQz5mXJjxa9XBxThGGbi5IxhOM4EIIxjGMZkCVbIShktt2CD/iyM/iyNTDephdVbhxcOPTr4ni+NuR18LihidXExlClITM1cRaePDw+nUIN70+3dQqIQuVzIRKExMSRIBEiEwTNWXvx/Hz5wITYQ3zMm+bHlaLWbJg1WtGjRmtc5cOJa1ZsXLhm4w5czhmAKciSF+Q2j5DV8CwEN+Gw+OvkhIIZoaIKIoopYa17D4zGsEIP+LXb+LWfuvV3WYxvF1dXjcSljOL4XdACE42EnGMUYxiihGAjGMYieHh5YeAghNhDlvhbOWLBmtxMGmJa0bMGq3C5xtFubJkb5nLNljasXIApzJ4X5D5PkPlAxGJw2HwWDwWDwGBxVdCSKRNDDBTHLDicdj7rwg/4u+v4u+wOnWJq4nGV1vGazVxU1fC6sg+XSbmUl3MzUoRcJJSTefB9OvIAhNhGZswy42jVutaOG7Ja0Y48a1y4bZlrRw2cY8uRllcuMQApoG4P+Sn7+Sn8i656765xnGcZxEVPhZdCE/Fl9+LKnbohXIzYclbXlWMJq0x4Me3cAhcNiMnXFFAgQRwxwoUsEsNOBw8OoITYRixMcuTG2arcjVw0WtMTbEtcOMTlawaN8zBhjxMnDFqAKlAE2g/5OLP5OJd634eb5udcdT0jljhh0vljGtcNcFJm+OePPPHn155zuOPGAg/4tDv4tH+3g+BU9J6T0vlFTpCYvOed8+fg34efBcYlGqxFVqsclaIToW6s4ShAjBGJGN5TlOUYSQCCcJwEYRhGM9fRhYCE2EYWTTDkcsWK1uwbOFrTNjxLcOJnhWsG7hszyYcrbDhYACocBPYP+PKT+PKU7dwVdzETeLTKLpoLpVxSo1GMRVTF5zHflzkCE/Gw5+Nh0x4gaNPO14pymQhFGMcOUOXbGxosEaJSlKFqWyMVclZCDx63r8WMQQlaUxMkTjMTUwEWSAEk319e/GCE2ENWWHKzbtca1wwZYlrTHjbrcWTHhWuWLRm2as2rRy4YACoUBMYP+QWD+QWHl493ud43qMVrl16HgTXCNKZvO953O93md114ZoIT8aJ340T+MhkpgjTHDDhvXfq1lZRhJSlKSlKMrp3nO+NpxZYiD171ev1Ri5TK0kSgBFwIuItN55+Tx8QAhNhDnI1yMGTnGtx5mrZa0yN2q3E2cNlrFxic5WmJoyatMYApsG4X5BvvkG/LLcFg8Nh8RTRDRFBNHRgbsHgMHNCCE/GiJ+NEUw4MeLDgjGlYXhGuLDmx7tOCQhcVkGXwMMCAIUaGWGOOWXD06wCE2EOWrjM5bMca1qzYMlrRswxrXOHHmWtsbZuxZYWWZsxcACl8VhPyJKfkSV4VY5p4oUhCqOGGuW/QAhPxrvfjXfrkz4s9roRotXNpyXzCFwGany8MUcaOFDDHLLg8PDpAhNhGRy4bY8TPItbZnDBa0aMma3DhbZluFpjbscLfJiY4sIApcFoT8is35FdcjJl4WGkqStCUpQrkug/425v421fBGt6upEXjnwWCFxWKi0MscSKGGCGGFDTbjaccAITYRiYMGjlhizLcTFxmWtGLFstcOWThazy5cbBtkxY8eRiAKhQE6g/5MgP5MgQzjrSYzV1NLxPDv279jj0mIFXhqqqKMxuOMRxCE/GwN+NgcM2fgVpKkhdddn0acGE2xjhjGKhCCKkKZKaJaK5IXg/ejr352kImJJiQImExMEgiUpSnfH0Z9oCE2EOMrLNjasGK1w3bs1rTM5brXOZo2WsWmXCyYMmOPG3aACl0Wg/5W5v5W3UznM5vnnM5xGPCvhwCE/Gfx+M+WM2SWbJkwWorPHrpw78OFwGgQammGBBCQoY5cXjWAITYQwcNWLNpkxLcbVkxWtMjfEtcMGDdbmcZHLHFkyuGDBmAKWhaF+VMb5Uq8XhJ7br8dLVJZJFJAtilpg/42Rv42Qc441MBFwPB5bsCFq0UDWxwECEhhhlxuLYohNhDDHkx5cTBotxYc2Fa0Ys2C3E1YsFrFpkZsGGHNmaN8oApeFYP+W/L+XAHPHXeLjLc5XvwOOJCE/Gcl+M2/ExUyYslsUsU4x04NddaGkLKBhL2FIGAgyDQsLdwEHXAhNhGVhmx4mTTMtx5nDRa0bM8S3E4aN1rls3aMnDNqyzN2AAqYATiE/Lv9+Xf/g8BnzZUbrzTtDBTFgpgpiZKSxTzVlec8OHLl16cuvHnjhjLLkuCE/GuN+NcfDgZ82XJSFsFqQwQpGEJI1vhz6c+vDlxziJTpBS0MksGiGiGIhJeBE+vhjOAhGEYRIwnKaBAQEUEYEBGePuo9wCE2ENG2JwzZ4W63G4zMFrRvmyLXOJw3Wt8rfK1a4WOVniYACqQBRoP+UNj+UPW+/iZ5PC79h4uI2XVVMZiYYxjhwrExNReIqKyznjvrvjdzEcJ8Dr08XACD/jNe/jNz5b7ceXHQOF1qMViuERqqynjfPju87xxiZznO88VoRjERqKrpz5dcAITtZHNx1iijFGEYRIymIRhGEYIwBAjAiBCIE67eeeAAITYQ1ZsMmPE1yLWTHEzWtMrbMtw4srdbmYZs2bG0yMsrBkAKZh6E/GNV+MasBq14seLHTHK8pwlG0cGHRACE/Cr5+FX0Bmz6tfCvKOCEZJ1lxeBwaYyD+IPgNPHjMygRITNt8e/lz5QhNhDTJkzNW+FwtZZcLFa0yssK3C2y4VrLHibtGbjDhZ5mIAqOATKE/Gbt+M4e9JxoSQgolKkqWwQpOF55746543RjSFHA4fCjSACE/CpZ+FRPDJGUYQhKEIyijCF4YY5Z575Y4ZzjCOKODBSGzl8rjwnlhcFnkOvhghgEMBDBDBDBCihgAhISGCGGGXG4+BtgITYQ5xuMTHNhyLXDJg4WtHLZytcZGuRblbMczhhkZMGDHEAKlAE1hPxsZfjYZ4OjS2sscc6yUtgwZMWTJbFgtSEo0nKsMcdN9Ong6defDppjhKiD/gPg/gPp1vTn4EcI1WqwhETNzvn158+vPrniuFVrWtcMY6ZufBCE8CcuEa1rEiIpwihGCMowIRgTlEBGM+Px4R8EACE2EN2DDG5xOca1qwZ4VrRqxbLcTVq0Wt22Vo4yOWGRq4agCnskhPyQKfkgLw5Mu7fu37Nss9M8scKyJRwIJMEDBACF+Btb4GxcDhMLhsPiMTisXiKaFkNSiCBDDPHTLfNhzHzAhatJDFrZYERAhgglQoYIUJGjlpwOLixgITYQ4ct8jNu4YrWDPK3WtMmXGtwuWzlbmzY8OZzmY42LFqAKiwE1g/5KKv5KKw9PhM3Go5arhw5cK5MYWyznje9748ePHO9xnXOM8ciD/geY/geZDUYVGMY1qsZvjvvx47ubTG6zLO2YzF1w6+JXCITwZFr7cIQIRRhFGU5RQjCMIwjAIRCKE414fHnDpCE2ENXDVzmaMmC1szzZVrTE3YLXOVkxWsHGFwzaOWTfIxZg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gqHAOAgAQdBIQJhgYBEPtqM42hSWdPlnOPQpc6p/oDCEgQRP//A0U1BQM4C2QZIDIJAJCbAwE3wB5FMwkAkIICAdvFHkU4CAD+AwB7hdI0Ek7ApD/TAKQ/HgkqgoAM0AAAAAAKswFahPxLKfiWp1cPha9RnzG3ZlyadGumTh4IpopQklSEpQpKMqRopOkJIIwjVWd41rWsapxjKCWTToVpSujTxoP+C0L+C0nF1dF0ceGcYz0dfM3hFRU3GauRle2b3d3N2mZXVwQYYqoxSrqreF4fbv4HgwCC/AUed3ZtUq0LLBYAEqBNipSUgpNlS1bt3udvy0AhNhGJpjzOGWXCtyMszNa0yYsK1y0ysluLEzxZczBoxbssYAqTATiE/FQZ+Kg1r1cnFWs8NMeCtlqWwUtbBC0pWUUmVvHDfDW98N75Z6bYZ2CD/gqs/gqtGKmqvE6mmmoVLd54748dzxnnjcTCnCNcnbfgJ4CE4HGn25wkggRjEijCMIwjCAhFCKEYQnCJGdZ5duWfgYAhNhGHDky4srZmtxNszla0ZY8y1ywx5VrFtkyuWzHC3yscwAqbAUKE/IKx+QVkadHB4HPzXhdWc5yhDBTJbBgpglaUqJKVpeNZ5Z5b3wznWSUIaNepDBjAg/4KLv4KLwb1vWcMViMamsXRcTmN3fHM7udzd7ZKVyrEavlnDpHcg+xBM3YmYkgus4zExEkTCYIms4zV1mIsm5u+/g9fYCE2EMmmZsyxt2q1y1ysVrRxjwrcTXCxWsXLnG4YNsLBm4yACmcfhPyKRfkUjGXI27M9q2vKsLwvS8ZTtNmug/4Jgv4JgwDhGOTprtFYi4vM9cvFhNV88JUhBCMIzjCE5VhFOMb8XW8AACE2ENMjXE0YNMi1gzzN1rRtmcrXGFviWt8Llg1auGzNq0xgCmQbhPxJnfiTTwwphwYZXpe16JFGLHovPgCD/iKG/iJ1uMRjGnC8TE5ZnN89c+ughc9Jm5YEAhihjIYYUcs9uFl1ACE2EZm2HMybZcK3FkatFrRwxbLXDDK2WuWDVzhzZWuVgybgCoUBMoP+J1D+JzXyzGeOOMXE4rHLhrWqisl3d5zm+O753vM2Y1CD/iLu/iLvHhRHaNY1nGY3PO+fHnx31zna6lOKYxHCq5TrpkCEwdKHZmUnCKKCMYRhEIIyCMITRhFONdvFcQAhNhDfGxYsnLFktcuW7Va0cNcS3E2cY1uZnmZZGeJgzzNWgApvIoT8g535Bz1aMmUUrltjtjtWyEo4J4L6NOyMQIT8Rkn4jJWXIx4hqzRzUxRlOcbzwzwt+bPvxZSEshKUIRVhOMIxjEijFOMZ3263eCE2EY8rZjiY5Wy1iwwsFrTDmbLcThuwWsMTdi2Ysmbhu2yAClUUg/5Ehv5Ed+44zjvjnO4vdT3AhPxGBfiMDDkNltWDNWy82UCFxWMaNBAII4I1OVxq4CE2EZGWXK0Ztmi1iwaYlrRmzarcLdllW4cTHC0bNsuRm4zACrYBToT8AAX4AA8+bHix4s+ZlyadGvVw8U0ZlI0jaCUYSjRSUMSkoQjLCThOUYzrXDXDeqqMaRyTboP+I+r+I+vny69PB8Dv2d+0Trfhb4MYYiKmpibTdzM5m7zzjbjHGM3eZ3E54MVrGtRwvtMcQIPpjnEIlMzIReN1MSiYlMJiJTEpiYqYmri4TEwTExKU3ny/NegAITYRjaY8rlozZrW7HG3WtMeLKtxM3LBazas2zly5xZsWRoAKVhaD/g6M/g6NBNSMrm8p8ECE/EWN+IscOFhlbJLBTAtSMsWUhORON5zjGcqwnKaE792GgCE2EOMrVo0zOMK3GxbOFrRmzxrcTHG5W42rFk4zMcjnExaACpkBP4P+AIb+AIc8HwHd28fluLrOS0VXRrFcGKqqqaSuc7vnvPG7uYcN48LwwIP+Lqz+Lq06dXLm6L5RjVRiKurlm54zu+O755zx3dzN4ajGNcI4T258s+MAg8e55+ZmYuCLZgmpiJJTMTExMRdAiUSmLlnPh+e84CE2EMmzByzzZcq1mwcM1rRhiYLXDHJkWuGbhhlcNW+Vg3YACosBOYP+Aqz+ApXxwePNda58N4axrWtaxVVKG8ZJy2znOZzOV8t60IP+Lvz+LwGgco5T4GeU6SurzO8748c9c5vjG6ZqmKxjWp7cfI3WgITRyId2ckoQSJxRmAIRgEIiKEYRTlWMceXiw6ghNhGZw0bssrNstxtczla0Z4si1xmYuVrlgxx43DfJja48oAqfAT6E/BG1+CNPLSMK0z5terLkZ82/BCadJ0UpSkrJVT07t+LDKtJwrGKM5TtXBeUghPxfhfi/dwK2rq4PAy5JyZs/CrKUoQjacCNY4WGsZ3trgwwwxjFCEMEcVdm22QCD8jwvZzFVU1MTNylMTEoki6kQQmEpCYlN3z83n2AhNhDbHjaMsmTItysWbBa0Y42q1wxxZFrFq5c48rdpmw4mIApYF4L+arv5qvDNWeZt2zfV3gCE/F2Z+Ls0ONXIxRwRVjPDgy1uhcFkoszWgQiOCNDHLi8OywAhNhDlmya5MzDKtYZMjda0yN3K1y5aMlrVuxaucjNkyYNGIApmH4T8I2X4Rs2TKDTZeKsEo0tHBPJh0adQhPxfHfi+PVoDYjihijScEZ1Y6cXjcfAAhORul30EYRRiQiIwnGc75cufcCE2ENGOFw0ZMGi3Cwcs1rTKzxLXDhtiW4mLFxjws8mPNkaACoMBMYP+EvT+EvXw48DweRExE6VHBqpVxZu7m7nMZmJifA8PwgCD/i+2/i+33GOmMarhOpuZvLju+fPjPGcpxcThGJ5T4Xh+EITtZHfnGJEhOU4IwigEEIwjCIiinOunh15QITYQzcOXLJthxrWTBi5WtG7dotcsm2Jbhc48eRo0bZGDJsAKZB6D/h8y/h8zCq3i6zW6uLxcVes8OLyghPxeefi89MmXgXhgjinSNLynOM2PBwdm1ECDr1vB4zdiCLSlac5mc+DxITYRiyNseXLlyLWmPMzWtGDPCtxOcrda4a5MeZs1Z5HGJqAKWxeD/iCw/iCxVZiLreOrrO51c0CE/F3t+LvdlyG6FMFsksE5TvbXe4CFzlkmnljihQAQwy5fCscAITYRlYuWbRvharWTbFkWtHDNutcuWLhbhZt2bFw2aZGTRgAKah+D/gLQ/gLR7d3HgN676uSaip05cfC3GIT8Ucn4o5ZTZ8w4HB5V7UtC0UJzxw24MeWIhOZq5sY0mnOcYooRhGCcKxw7eK4gITYQ5x4sjLFmwrceTG3WtMjXCtcYcbRa1cYmuRtjzY2bJmAKlgFDg/4SMP4SLbeJ4o79vN1eZJvE4RVarhXKtVpUszNzMZxa53fHPGeNzeudYIP+KOb+KPfs69Hi+JnDU6isMRhRFrWu553njm93d5m9wuKnhURjGOETyIPpwmZmVlpJCQi4iYupi4IupIlExdXVwSzv2dwAITYRjZtW7ZjicLWrRu1WtG7HGtc48jJawxMmrRvicOWuFwAKkwE7g/4VJP4VJR37PDp1c6zi9Maw1qOFVWFUxEVOZ4u+873d5118DjjAg/0Yn6MUd+ys4vE6vhWsOETjMXeb57756898WYmqYrGI4PA5+FDAhIeAow69YxJRESaE4IwhGMJ0nAlEhNCMCcIxrePHzuAAITYQ1ZtG2HGxcrWLJywWtMLfCtcMGLhaxbYsuTEzatXORsAKaR2F+Gej4Z6V92DwWPuwMlcFcUsEM0dUUOApw1t0QIT6DT6DVgw5Mupj0YcCyyCK8tMsuHUAg/C8b0YiEwmy03Ezd8d8bzAhNhDdiwzZmLhmtyNGrVa0zYsq1xiy5VrRq1YNGrBzmZNW4AqXATqE/DeV+G7Pfu3qVZ83HxXVpOUrSpgpLBCVoyhSKEIVjWda3vjw4cOPHHejcIP9IJ+kFd+zwfAb1wVqeEVGERa7vjPGeM9Y43lmSYnEVqfC30gAhORwIvAcUIIQQRRRhFEQnKMowhGUYEZTjCKKMa4eLpUAITYRkx5cLPNlzLWmTLiWtGeJqtctnGVbky4m2Jm3ZsGrJgAKcSOE/GXh+MwGOji8TLkEYKynCsK2vKcBG2PRjxCE+WU+Wfnky5IwGzbxMNo2jgnKcpwVhjwZdezahOtnjG8bxijBCJEjOEYTleEc/Jq6ACE2ENcmVkyasWS3HjwtlrRs5aLcTZswW5cePE1atcrRxkagCm0kg/45RP45Re3cNb58vJqOM5cZuJYjXCtY4ZwAhPlUvlU72DVr2beVrwTohCVbThNVOcNezaCD4QmkTUpjMzMxN1dXVxF3nn59wCE2EY8bbFjYZGy1wyYZVrRrkzLXGFriWt2LZu0bsGeRy0yACooBOoP+O87+O89MeHUZbxMTU4qtc+QNb4JpU1ILq6urRxXjIIT5Xb5Xdmz7r5GBKCa871z6NINOjl5K3hVGMUYEpUUlC1YZtOiE7WuMazvOsJkYRlOkYIwhFCKEUBCcpkYRCMb7eKh3ACE2EM2zZs5Zsmi1xjatVrRxixLXLBo3WsMTNw2cZsrbGwYACoIBL4T8pBX5SG82fNr1a9WfNp0YcGPBCsIITpWUUUMMp1VlWkmYzIT52D512cI2vgw4MOTLmz6p5+BeKCUbRopW04QjCc4xx582fOCEhsimmjEnGIRgAhOCKESE19PDm7ghNhGNhiYtmWRotbMsbFa0xtma3FhxZVrdy3ZNGrbLiZtMoAprHoT8sJn5YTV7YcGfNx8E6zvG7DRCUsUeBXQAhfOredXXX4LB4TC5C+ZRHNBFBFDGrYOTBrSE7UObOcCMUUIowijCca4cOfLQITYQ5Y48TdxjxLWjDI5WtHLnGtwuGTNa5ct8jlhhZNG7FoAKZByD/lsC/lsDE8+HPW63hCpmLrn2m+CE+ce+cfz5mbLqvongtaEpSnKOGmdPLECFgisqgJa4ZYYYIxChhlwuRQ64ITYQ4wuMebGzaLWbDDkWtMbRotc427Ba2xMHOXNhbN2mFkAKngFBhPxSgfilBrTTo4eC8JwrSdEIQhKkpWlaVKQSjEnCcawwzvXCnOMIM3B4G3ZnzTkAhPwo0fhRp4PA4PAy4lIQlKFI4EhCqc41nO685zjGaaacq2jSFoSyZclaQjmzgIOsQmLSkEzEphMBEwmkwImJqUxMk2t14+Hz+BAhNhGLDiw5WjLGta42uVa0xOMK3EwzZVuNm3YtMzFkwaZmwAphGoT8WOX4sc9uzTo4eLCqrKMISlG1cGHdnIT8KFn4ULa0tfRFZZKdqo1hhljw8ICD5eBfHMzMJiUpuZte+/YhNhDHM4c4szLEtZOW7Fa0xZsi3Cxb4luZjhysmOXM4ZMnIAqXAUSD/i62/i6379vB8Dw/C8flc3MxKsVjXCOFanVxYzFxttcpmLZZuc5TmN475oCD/hQU/hQVq+HHp18LNU0pF4mCZ2zvc84zO8WQTGW4mZq6RGKdJ7TnoIPwrlcpSkmJiYmJQRMETCUgmBMBMTEyzfh+fftAITYQ0xMW2RzhYLWzbGzWtG2Zotc5WbNaxaMG7JrhxZGmLCAKgAEwg/4TEP4TIZjMTMROoxjhjWIxKt4zWcZjN73d8bq+3k+Q79iD/hFy/hFnqMajUYYyzfVznnfGerd3OcXSoxGqrwPH8ZnAg+EFkyXVwi6RNITVpkXExcze+/Hw/MAhNhDTC1w5sjbItaNXDJa0zNsy3DicZFrfM4xtMzVlkx5HAApWFYP+F+D+F+Ed63njfFzwrg6dgIP+EBr+EBsco1WsVpi0750AhZs9DoYyCBAQoYa8Di4QITYQ1csXOFy5xLcrZpkWtGzDGtw42uNayzYsmJmxa5cTJuAKhwErhPw1TfhrBwaWGd2GlJYM2LJmyYNELUlGEcLTHXXTny58vBa9IIT8H734P28UcUsVMVJQpVXHhvnvjz3vfHHHTDK+CVMEtEdGagCE7lHgWckAhGKE5RgQjJKMEYRjNeunjx4wITYQ0y5mLJg4cLcjLE1WtGzbCtxNMbRazYMMTnGxxsXDViAKbSCD/jAu/jAvGM3Xgzw61nCIiMIXrfbrjgCF+KRD4pERdfgMDmLcBHgIaoZIZo4U8s8ODkwd9gCD8TfNNVFRCy5tMTMynfPyePlAITYRizMmTXMwzLcbVs1WtGONgtcMM2Ja2b4suVw0zZcbfMAKXBaE/Gjh+NHfHg04MsbsKM6StDRG2ICE/FRZ+Kh2ea+i+ZinaMpp44bY7YTZaM6zjMjFFOdc+vLxACE2EMXLjI3bYcy1xhc5FrTGyZLXLZqzWtXLnIzxMMbfDibgCpcBNYT8cOX44c+TgvWOGc4xgxQzWzUyYrQxLStPBGiGOmOOW+PDjy10x1034aiE/FYl+KxOUcDIxQwRwVlaVIEL3y56666cOOee+NhpW0cErStauqjEhOVi7cKSjIRiijGU04QUrScoTlOEYTQihNGM8fNy07whNhGFuyzM8rVwtZtW7da0yYnC3FmcuFrDNmxZXOFwzcsmoApiHIP+URr+URscZ7cYvG4ymYmKxnpvHICE/Ey9+Jl9ky8S+KGJghgw4qlWWWWGe8iD9rvbd3MWJhJMrzz8fr2AITYQyzOGzJljcLW2NmzWtMLfItcNcrhawZ48bRhja5mTXCAKZxqE/Kqx+VVljxabZZZabbY6XpCkIaMeaWKE/E6l+J1Nq16JVzX2VzTpGmGGG9NZtIWrKZeuKSKIghhjhjQo46cDjY8sITYQ3cYmePK1xrcWbE4WtGuNitcMcLRblyuW7fC3xsHLVgAKjgE1hPyw8flh5b93JyYYYZVktK1sGCmCmCFJLVhBGOGNb5a5cOHHjwzvgjGgg/4n6P4n6Xfsw4Y5Ry1pEzec7nPHjvPg777575sp1WqxiuF+BsCD15HclcXWVpSIlNBExKJi6i6uMs58v0a8YCE2ENWzlq5Y5my3M3Y5lrTCxcLcLfC4Wt8rZiyyssuPLlaACpMBQYP+SsL+StPtz5ePpdrBU4iNRjFcI4VwvURdZ11xmt471znnPXPHnneeN+Lc9YP+Cub+CuHJEQxOmJ1FamsJm7nN5rrWby4znOb61xjOJ01E6antnl0yg40kkJkkETBCBMSERMSJiYklcXOfJ9GvICE2EMWTFo0ZYsS1nkYNlrTEzZrcTNgwW5mONs5Yt8jVoxcA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pHAOAgAQdBLADjgMBEPtqM42hSWdPlnOPQpc6p/oDCEgQRP//A0U1BQM4C2QZIDIJAJCbAwE3wB5FMwkAkIICAdvFHkU4CAD+AwB7hdI0Ek7ApD/TAKQ/CmIigv8ADdH+ABukAlu8953O8qSXnv0AhPwz3fhnvA0acmXiVotKKFYXjeefNnCD1q5RIi0wRcWmLmZvd+H4fjAhNhDFvlZ4m2JutwscrJa0x5Gq1w0bN1rlmww42TVrlYZWYAqcAUKD/jiW/jip3jNKrVRqtFTicXUwiZrKc3d7JvKbi4ioxUYjj4V77eDyoIT8NUH4ak4WlKEpwrDCrG7HPDXHXDPDVOEpUyYMGDQcCWKmS1EYTw3x1vXbbDrwa7wAg/GmbmbSuJmEERcxMkxFwBAImIkXEyud749fB9ghNhDVllbuGuJutxsWDRa0Yt2a3CxzOVuRq4wtGbfJlctXAApxI4P+PVL+PU+3OZvM86543pwxrXDhWGs4zrr03ICD/hdW/hdJicVXCOUcGrrM7u83ueMeDXfHdPGE6miHgeKEEIIwijGEUU4VRTnlz49wITYQwxMGjHKwxrcLBk0WtMuFytcOcrRbmb42bjMyZt8TliAKkwE4g/49Qv49JbvlPLPLjy64zO65xxnd5zcZi6zC7oxquHDXDXLljHJxnwyD/hrA/hqp3Mccc6668PHHHGFqmIitRwdGsaxWI1UXF3e931x3431AhNFrpxRIRRjGEYhCKEYRIhCMEJyjGUYq8flwj4QAITYQ3x5MOZwzxrcuJi4WtGLHKtcYmTFayb4WzXG3x5m7fCAKqQFIg/45qv45pdxMb14fhejy4xtdZoqMRwqOHCK4NREVExKY4znN8b47m+MXE4iOV+FmPICE/Dy9+Hm+GTfu4PA4fC4OiVGKeSOCkpSjacLyrWNZ1rG8byvCsJpwrCKEo4o4JWhCiWPFfTkAg/GrKcsriUSJSExMABEhEomJgmJiUSleefsvGCE2ENnGPM0YssK1u3yuVrRm2wrXONm3Ws8bfHhx5mjFmxwgCl4Xg/49Dv49Je05Z1z1urqbxfDPCMiE/Dt1+Hb/ZGlsFpZKyhLDK9YaYyxghcphGnjiQEEcEaGVPbk2SCE2EZHLfC2c5sq1q5cMVrRxlyrXGFvlWuXOJrjzN8rnHicgCpIBRIP+OTb+OU3UzGazjet1MFKTrOIqq4RURExMXCLZXO22W4nNTq/AAIP+I6j+I7VjOt8L1eGmJ5NVilI2zmuc5cW5mczlbMXDERjHKcNc+Xggg/G6eehAmyYkTF1IKtExMBExMTEwkkTM3nn4PfoAITYRja4cTbI0yLXLRm4WtGeNitcuWrdazZtnLBtkctMOJkAKjwE0g/47sP47sc4vhnxOPK8TMTd3vOc3zneM4quFdLrwoxPCqi45665ghPxH9fiP7y5NMM3FzTlBghkhgpgpS9IxTvFhjPTu35sMqoxTphyVjICE1cyHXuiIRjCMIwjAQRgiiRgIEIxTjfTx48ghNhDPCzysm7PMtxNmuFa0zY2q3CwyZFrPJkxY2LhqwbuWQAqxAVGD/jl+/jl/zcTw58vF8T0e1xupVKIzSZq8UrhGIxUYnE1dbi4nMZTm5zNrSq6pqol4wIT8UpH4pSc9aV2cXib92nQpPAlSFJUlKEIQmVnOdZzrGNYTjGJOcU8MqxlGUrQwWWSnScteza1Ag+Xueb3TFosmLJRImpRJFxMJgCJIkiYlVwTCZJTO+vh9fIAhNhDBi3ZN8WVstaNHLRa0c5WK1y5zN1rJxlzNceFg5ZNMIAqlAUqD/juA/juB6unh+Ec+XgU1HCdZm83zvjnjmbuKisdOvSJ5XETC0zdxxjLN5XZjPLFAg/4pSv4pS+8dOvQ8XxO9TF01FVjEFKlMtzPHt38DwfEzVxiYKmZlM5rdZuM666qgg/Y6e6mJiUzAlMkwmESiQkiSAiYRdTEiYmU3fm+XXrAhNhDHM5aNm7nEtZs2mNa0x5ca3DlxtlrbE1ZsczNxjctMQAq0AVSD/jjA/jjBLrv28XSZRMJ1eoxGKjV1a53m8yvt4viB4k6RFbuNyu5m83dzc0nhntx6YyCE/F1l+LrMyZc2fjXwSlKUaVjONZ1je8bzrlXheNJUhgzbdgUTlOMY1jWN43TrGUoWhilijgro2y4XDIPzpXe7ZXF1cAmCamJhImAiUwmAggQlMXEhMszvwfJn4EAhNhGFq2zOGDXGtyuGbNa0YNXK1yyyZFrFm5Z48rRo2cucwApeGIP+OtD+OtHt3N5rizMIxienPoCE/Fyh+LlG9jhYckskcF6Tmw4NNpwAhcRkMnKQSwwyiOCVHXicKzwhNhDlmyZt8ObCtyNXLZa0c42C1yzb5lrHK4yY3LRlicOcwAqpAVGD/ji4/ji5OPDnWa3V1NNMVUUhEpjc5m7uUOXPkeZxqsTEzOZzOY61zjNomMT28nyM4IP+M6b+M6c8KM8mIxeEWzGZvd5nje7vc5TOKxGvA79jxupN2zbNzeZm5nEYrHBwzjt3g/Yz4NyzFwiyZiUwEESJRIJRMTAIlABF1dXGb34Pi8fAITYRibsWeVi0bLcmNgzWtHDZotxZsrJa1ZsMzXHmasm2RkAKjwE7g/465v4652cTWlMXSCN623M8W7u1xNMPC8XxDtw1quFYrPTd8YP+M+r+M+t37eHEWiKxGtRq+CJwhNTs3cbm7xk8Dd4uLZvXOZCE5HEn18c5JTIIwiQihGEYIwihGEYRlGEYIIhGK/T2w4ghNhGFkxaN27FmtcNsjBa0bZGi3DjZNlrZxkb48jRjkYucQAqjAUGE/Jup+TdONMtsuTi4MtMsphCEpSpiwYMFsFqUhKSMZ1w1zzz1z1w4azuglLFh1JCE/DOB+GdOdr7OLxNeq+BaVJUwSjaEYwnWc8NcNcNazqnFGacK4I2pLBbBDFPRe2S4g+mkzM2SlcXExdCYmLgRIiYmKuriUkpmZ49/Nn4GITYQ5buWTDG2cLczFtjWtMThwtwucmZa3aYWzhi4bMnLVuAKZB6D/kzW/kzXMZDnw3rOLxNGL4c+nOMAhPw9Gfh6NM+YNUoYoYJyjK85Y8GnNjWAhOhxYwhAnBOMURNGsa4cOm/aITYRlYZGLlvhyrcmRqzWtHDTKtwscrhaxxtcWPFiw5HLFkAKnQFJg/5LoP5Ljazq8XTG9TEoZbjrHW+bje2YIqo4V4Xh+Fw4+dxhhUVEKzFzc136cZiD/iSO/iSh1mpi8TV6nDE6a1EanGatOZbnLcyb14PgeLirwxOCMTERBvtndIPGIJuCZiZJggiYuLiUxJEhMExEwBMSGb4+P472ACE2EZcOZu5bMGC1kycOFrTLmcrcORzmW42WXK5atGmViycACqUBS4P+TMb+TKdjOrxep1mJne+d9b8GeczcVita6HRwUrK7zHG9xu83nd5tmFJ4c+Uwg/4piP4plVZxvp15bwqtI5RGJia41u5u5ydszUaipiLjaVxdcdbXVyVvtzwAhMkkZwiiTRijKKEYRhEjBGMIwigQRgjAhCMBFCcEUUV79usO4CE2ENWeVjjx4nC3C5aMVrRy4xLcWbFkWtMbJixZOHGNuzyACocBUoL/ADq1/gB1bAAAAAAABuPl+T4eCxZzczeSpFz4fm78IIP+Lub+LucAAAAAAAHTq8TxfGyxSITMzMkkM8PH8LPUg3BATIRNpSiYqYmJSmJABEwmJi4mJq4EwTCZnj4Pl38BACE2EZMblgzyZsS1pjbZVrRzixLcWZk5W5mjBuwbNcTJu4agCqMBQoT8l735Lz8uTDix6MtK0z8TGlCSMZwwzrOt4xTlGUGbTox4pytfdWVoUlBGF4YXD3bwhPxqAfjUNrTLiz5L5K2tHBCEkoRhSsISBGcap49WvNn1a92/gZYxijGEYTwZdGWMAIP0OO0RMzmZSExMSiUTEhEgCJgmCYmZnfH1b0AhNhDJrlwtm2VytYNMzFa0bN3C3C2Y5FrBkzwsmjbNmY5XAAprI4P+Udj+UeeovG9ceXHW8ZqaziUxNpqe3j+NvQCD/iwW/iwFmFTi63rnw3WcXCUTLMZs8mCEghKEoEIxmRTIkUIozw4eXPoAITYRmcY2mFrjarWTTK0WtGeRotxM8rNa0aMmmJhhyOGLZiAKqwFWg/5U0P5U0QDl4PDjjOBiMTGrqZiInSiZzmblM5xaQd+3PUsFRU4YrVaisd43zIP+KQz+KQ0A8bfhZ8C+GanK7bvccZzd5ud3LNTCKvTUdvF8QHpcdYxGphupnc5vPGPHneyDj3vXlCAi1riUokETCYlEkTCYkiUTCYlExMJiYkCc9fN8WPcAITYRlctWmHJkzLW+Vi1WtGWNitwsm+VbjxtWzdxhc48TduAKWBaE/JE1+SJsyZc2GyEIwQrTXwOChPxQifihFM2fiYaME5Jzvbh5s4CE0KxhEThNFONa5dvEITYQ0YMsOZjkYLWjlswWtMjNmtwtMjdaxy5MTjI4aMGOVyAKWBSE/JQ1+SjPdvwUhaFpUlKUITYgg/4oEP4oC8+NdahiUZc8deughdFFm5Y4IRCQwxy4u3MAITYQzx4cLZoybrczDCzWtGrdstwsWuFawYZcuTNja5GjDMAKUhGD/lAS/lAT69OuscaSirxyhfijy+KPOqu6G3IXzQoUODxghc1JoY0EKCAhlntqITYQ1yt8jdyyYrceNxlWtMznEtcYsbha2w4WDdnhYt3DDEAKXhiE/KN1+UbsM7Nw814TghG0rY8QhPxRsfijZDdrnsjO0YRhGtNvCvrAhZMxmY4IIIBGhhQwwzz34HMAITYQ3cNG7bK0xrcrlviWtMLVktc42+Ra5Y43LdxixOWGFwAKVBeD/kmY/kmZDV1V4QiYXXg9AIP+I2L+I2MPAmtYpE5vN7vPUIOuWZLiYiUlzmd+HoAhNhDluycOWDJgtb4sTFa0yNma3E0ZsluVoyZscuLCzyYmIApSEYP+Str+SuPSNSpMTF78oIT8RXH4ip9OaFKQwThNHHt3AIamkFvCkEIGDh5eTnAhNhDHHiwuHGNqtb5mbha0cOGy1w3bZFuNqxysHLJriZOHAApRE4P+UFb+UG/ptuckxEavpHCD/iL8/iL55XiNUq1254nuhbMw06GBAIYY6bcHhCE2EOcmJpkaYsK1w4ZMlrRqxZLcLdu5W5WbDM0aMsjhk4YgClQThPyjRflGVyt+TCvGaSkqZLiE/EWZ+IsergFKSJsMMufIhbspBp44EECGBHDTPh5gITYQwyNceHKwzLWblziWtGzDGtxYW+Ja2zN2jDHhb5mLVgAKRw2C/wAzPf4AZozMTklwg/4dtP4dm3K9TU7vjkCDxSZkub48wCE2EOcOFq0auca1m1bZFrRszaLcOZliW5m7bM3cMmrhgzZACkYNgv8ANXn+AGrfkyxYyoP+HTr+HSXEcLhPGdiD9L05gTC57iE2EZGuFpmc4WK1hmb5VrRi5arcTZgzW4mLXJiaY2jfE2agCmEbhPyhbflC3G/cz5t9ITvOKMaQlmw6gIT8Otn4dbRezZt5GWykZTiqy2w3AITmaYJxrGMYxlOBGETHh49eICE2ENG2PC2wuca3Ixa41rTDiYrXLBm2W4sjbG4wucjNlmZACl0Xg/5Sgv5Sg7rjF7jmzW+F1VYdtoT8OiH4dEdGnQhS0bY8mOU4yx2z49iEt0tPNhCEJEJozmnOfDxgITYQyYZXLdpiaLcrjDiWtMTHCtcZHDdawb4WLjHkbt8LdiAKTBCD/kiY/kiPvCoxEVnHHWyD/hh0/hhXzrEVE7vnnfPIgvo7Ztu3btvQITYRlas8LJxharcTBy4WtG2FotcYnDhbixYWDVuxZ4srfIAKURKD/koE/koXYxhqeCNMTrKD/hfa/he/2pETiWa5xvwwhYM9oYEMUKCFChjrxYAhNhDdljcYWjDEtxtcLFa0YuMS3E3xMVrNniYN3GHHmbZGoApLDoL/AEHZ/gCEF6uu4zJgg/4Xpv4Xi61GlZnjPHuAg/K8e0TExa+egCE2EM8TNiwZYWC1w4x4VrRgwarXDBu3Ws2jFvhct2rhm3agClsXg/5TgP5Tge9W3fG73OauqrhjHgCD/hc+/hc/7TUaVCNRGoqV8+SGoJC3IKAggQKDQcHCysnaACE2ENWubJlascq1jmZYVrRxhzLXGTK2WscmNk4ytHDFu0cAClkThfko6+SjswWDxGJyGDmhhgjmnhmAhPxcvfi5fMmXZt5GWlIynKeOQIXIWxykMEaFGlnzLQAhNhDZyybYsmLMtZYnGZa0YZHC3DhYNVrbG5bZWjNvkYt8QApSEYT8lxn5Ljduy0oQSleSNcyE/Fr9+LX/Vr2VlSRFCuGwhcJjMrLGQoUMM+NnzwAhNhDdribNcOTEtzYseFa0YNmS1zmYZFuTGwZOGbdkyZ5HIApRD4T8niH5PIcuCcEp0ngw6tKE/F1l+Lp3LGiMp2rS+HjAhcBlmhlhQRpY8Dh7gCE2EOWzPDlbtWq3JhYuVrRo0ZrXDNixWsW7HG3cY8TDE3YAClIUg/5Qjv5Qjx4aZnMIMZqgg/4uiP4uiRq9RhURG+W2AIWbQM/GIUEaWGeXB4PFACE2ENWmVu0csW61nmw41rRgzZrXLBjlW5GbBuyzNcrFxjZAClQThPyTxfknjM2dqywjJSKjWIT8aTX40mytHCx2ngjFhthygIXMUaFBFDAQpUtODwuEITYQxZMsTZtjarXDhw3WtMbdwtw5GmVawcuWGZvlY42ubCAKUg6D/krg/krhmOiImcc8AIX4zvPjO9wWDxls0MlNVcMIhraAibGBgIFCwMXHyNsAITYQwaZGuHM5yLcWFriWtMTJmtcN3LlawZuXOJpmbMGjFqAKVhOD/lFm/lF5raZnNcZtXPlQg/4ykv4yh4SjDEYpjrTIhqiSg7GHQUDAQcBAoeHk5eBvACE2ENnGVgxctca1y4wuVrTHkbrXLBg1WucTfKzzZWrDM1bAClQQg/5SEP5R/fDdZcb3eby5gIT8ZQH4ygTdnwWpCWC9FYaqjqmDQMHBwsBCwcvMwN4AITYQzZs22NxjbrWebE2WtGTDKtcYszJa4xs2zbGyzZMTlwA=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FHAOAgAQdBMwEvgYBEPtqM42hSWdPlnOPQpc6p/oDCEgQRP//A0U1BQM4C2QZIDIJAJCbAwE3wB5FMwkAkIICAdvFHkU4CAD+AwB7hdI0Ek7ApD/TAKQ/CloXg/4sMP4sPeXPXHXOomJpRgcghPwCzfgFZgzT2R1TxTleePHXLXLw7IPhEVEpmbmV1mb34vh4ITYQ2aM3LnJicLWWNlkWtGeFytwssmVa5aYsLNhlx4XLnEAKOAOG8Xbni7dmQIT8BIX4CQ9IhNnPyCE2EZHDVpmZZmS3LhbtVrTK1arcORo4W5Gzhzhx5srJvkcACooBNYP+LYj+Lcng6V04duHDtHCMI2vLObzm+Z1MrrOJ1FRVTy59MIT8BT34Cd05TVjWtcN748eGtZ1inghgtgxcC/AxaMVsVKXaWWt8rfkwgIPpU5ubi4kRMTAhMTESiYJRMJEt3vx+QCE2EMGGZjhYZGC3E5at1rRtmwrXGZq0WtsuVmzbN8TBs0aACl4Xg/4yLv4yRem8zdddXjeL5K4Ry11Ag/3/n7/Xtw5OGpqpzrrO8z3m+4CFsx2TlhiQEMCGFHLHbhZ84CE2ENsuJo3ctGq1m1yZFrRmwcLcLnC4W42zNi4y42GXNmwgCnQlhPxlNfjJ7lKMi7DDDe88tcM8KqVMGLNg0YNEGLWAg/4Dlv4Dl7nd2uZInF9I5a7cu3LVYXvm8XN+GISVIoRgjBFEjCcEYRRhGE4Rvr4sO8AhNhGRm5ys8OPEtcsWjVa0x5Gq3FkZZlrHG5cuWznNjatcwApYGYP+LED+LEEduOYzF1YmE8JAg/4GKP4GKR4UY4RyYzW83xnjXhiE7Do3ghBCKYiVjl15eQAhNhDdk0ctmbLKtzZMuRa0c5ca3EwcuVubM1YZmOFnmxZMYAqUATiD/i3e/i3f8fFpGIxjFaqKqooqZu8zxtsnMxmJxEYnhx8TxfEAhPwO2fgdtvaVoWlK0EV54758OW98c6znZgtgxYtTNitiwUpGN7x204+bPvCE7mB4HjCMIwjAEEYEIxhGEYRQijBEhCcEYxurfi5AITYQwbOWLVm0zLWeJsxWtGbTCtctsuVazYMWuJvmZsmLlgAKWRWD/jFc/jFt1u4mbiE64X0vGeyE/Aq5+BUW1I4pSlCcZ3rllw92+ACE0c516iMYRRjhnXO0ACE2ENmzXI5cs261m1buFrRthbrcOPHlW5nDFpkZsnGJy1xACm4fhPxkVfjH7w5MODLbPDG11w3vPDGEqWxYsktUZoT8EE34IJ8sNdtdr2riYJZqYrYJWlCMI48ELoTiYYQjGc0ZwmEUYRhOE54+vCQhNhDhwxyN8bPKtYtWuZa0yuMy1xhxsFuLG3xZsmZvhaY8YApoGIP+LUL+LUN2d/A47xzbxzxdRPCcQIT8FQX4Kk808FeNOWBatMNLwjhth4PChqqAuYCEhIRAQMJCwEDAwMChYeNl4e0AITYRmwuMjXFjYrcLdy3WtMWXKtxMm2FayxM3GJq4ctsbjGAKlAE3hPxdsfi7ZNOjbs4+KaEKUpLJK0pJQjGdV41rGaESCEo0jgvi387OhPwXdfgu7K0pXiTlRSbDHHfLlrnnljNDBS1MlMzNbBDBCU4xww14ODgxgITwJCfgOMIwjCMBGAhFATlEhEQjKcIwjCqeFfLXACE2ENW7nM2wsGK1jiyYlrRrkcrXLbFhW5sORy2YMcbloycACmcXg/4zAv4zA7rwaZvcyjU8I5VvhICF+CXj4JebLcpTVNRBBHHDLLHXRkchg7SGiLaDgsDkFBQMFBwUHAQcHBxMXFx9ICE2ENGmFk2zZsa1llzOVrTLicLcLPFhWtWebKxwucTfJmagCoQBK4T8Zcn4y5eVjtBBGsMcMdMtMdMeLPm27OHmQlRklTBbFhtDGIP+C/7+C//lm5uczLeN4mkT4Hi+IeVnhisXUonGd11AhcpdmayAggQQIIIYyGFDDBHBDBDAhgR06OFrACE2ENMWLKwbMma1tkw5lrRzlcLXGJsyW4mbbNhY5W2ZjkYgCpwBQ4P+MEL+MENx4OfLvWY45nm3e6NRjhiuFVjFaxVVEwzM3OZnjw4szrMRGrrkg/4PJv4PJ3g+A79vF1NDGI4VrGq1WqmLjrPPPHPG85nNyvWeE+F4PgPAmcRDHHPAg/CStczYmIJqxITExMARMTE1cRJKJTFzx8fxdCE2EMcbfG1bZm61phcYVrTFicrXLhi3WsGLZhjctMzDE0ZgClUPg/4xWv4xT+fLjje853HFoIX4OWvg4/xeKjukkmmXWy0AhqqOhL+DgICBgIGJh42bhCE2EN3DHCzZ5Mi1m5c5VrTHicrcTdowWsm7lm0zZGWJvhcgCpMBO4P+LqD+LqG82zO4uSmMYxrGKikTa6zUri42zGcdenj67eb4m+wAhPwpofhTR5ehalqWwQwQpOVZxnGqsYxjWM2GV0YxlGEM3D4WXJKV908eTaCE6GLvzggUQEUwAgjKMIwjCMBBFFGMaxvfTl8BACE2EOGbDG3zMsy1uzZNVrTE5crcTPNhW427lm2atm7LFmxAClcTg/4xRv4xR5ubbjaUQ4Vxg/4Twv4Tw/EvhXDXCFbTzjPUhrCKhMBoGAgIGAgUCi4OXk5IITYQ2ZtGLbC0YrW7nG4WtGuHEtwtWmVbib5nLRqzaMGDVmAKmgE+hPxe4fi9xx4t9sdssrwnFCkpYI2tCikIQhGEJ0mnKsYxnOEWnRt2cHga9SMHCIT8MXn4Yvc+bTirivknihSkoUnKMJxuuvVWc4VTjOUaRpi06Fr5s+jTkytWtQCC5kzKrdtbmzc2G5YBKZssipVVbfO/D8fwgCE2EMMTBrkbNXK3G2bsVrRrlxLcLJi0WucuXHmYNWuHDicAClUUhPxg1fjBrateONJxEpVzZ8FQhPwwdfhg7HKvipKUJ1hhhjtUg/S4pm8zlK295475gCE2EY3DhjlcuGS3CwbMFrRhlyrXDDJlWtXGZiyw4mbJjlagCq8BQIX4t4Pi3hvuwuEw9lM0+CxeKw+GwckEqGBBFFJJBIkjtxmNxWLxGJxFMcEsKOONJfdg8FicRh8BXVAAhfh4c+Hh3E4jG4zJ4SeRdgcAZCOaSSCSGOCmGGeOeGG+6+SWurEzRwoI5IZobsLhJ5iyamKIgvs5vbqq1WpsFlllQsAllRZZVbvfl8/P8QAhNhGRtiaOMuLEtasnLVa0yZcK3C0aY1uLLkZZmzXKzat3IAqQATaD/i9i/i9jPB8DGeHHwOOpqdTjcTd5y5zlZEVWMco4RyqcbrvjnzCE/D0V+Hos16tOjh8Lg4JTkhKVlKSpCVJVwVhOM2EnWcZzqvTDgXCE6Vu3OEIRkQIwjFEIRgjKMIwjKMYRCKc51w68vaAhNhDXK4xuHDhytw5mbda0bN2i3FjbtVuRm1ZMGePHhbtMYAqOATiE/Fyt+LmHBt2cvNWIpOkIJSUlCkoUlCAhWcY1x6NMYadHFwFMO7PmhPxESfiI93a9U8kcEMCkkoIRnOdbzjhnhYYxijSEs23ZlyTliShLDj4HBIPwtLnM2tcTIJgBEkSETAmJTO/D8+fWITYQ2cZmWFyxxrcLTFkWtMePCtxNMzda5wsMLfIxy5MbHEAKhgEuhPxfRfi+j1ThKEoTivOs8MMcscsMopSpDBLFaGJKV6acHH3bwIP+Iqb+IqfnDMKnhXCsVGpxcXjMcZZeD43ebnPDjjPTcwCE6GyffmAlGCEYThOU4RQihGEYJxjOs44ePoAhNhGPMzx5HOFmtY4mmJa0cN261wyaZVuJzhzYnDZk0Z4WIAqRATqE/Fw1+Lh2GOOTk6MtMOC9pyjZCUJUolKEJ2jFBFVGs6zji4+isILXzYSE/E49+JzHRrpk16p5oWhaEpIyTRjWNasLDG8LozhBCEIZMuSULTyT18CD4Ui4mJTa5JiLqQETUkSEwJTEzfg+jfsAITYQyZ5WDlzlYrWDXFhWtGTJwtw5cuNbiytmLVnic5WLlkAKiAE5g/4vjv4vjzwPB8LakFCLm873e72uYphw7eH4TwKajhOGa68uu4P+J0L+J0M8vyvD5b1x4MTTEYqo4Kmrjcy23HPlzeB1msxMrxxrEoOuzNrIurEkxMTARMTVouAiYLi5vn7rxiE2ENcLllkzOWC1i1csVrRxmbrXORliW4XLXG3xZMjTIzaACqABQIT8XcX4u49Ojbs5OjDS8J2rCNIRhSeKELMCU6TjCMUowhKMZqzrWnBtNG09EY0Ag/4rXv4rX+/bw/C49r6XpqanE8LiIhbLOdzmc5ltm7iJRGu3g+BqMa49M76ghIcDfKEoIRjOKMxFCJCIjAQjAjCKEQgjCJGeHj6YeAghNhDHK1zZW7Bstx5GbBa0YtWi1w1bM1uNtmws8zFpmZtWoAqVAT6D/jCI/jCJ8XXQPElU8MzN7cbzOUzCPA8fxuvQ48LrcTi1Tltnc8eW5IT8VtX4ra5VgZ82G0KVwQpO1cmHFOlZLp1y7t+DCaNObPwsMkkJXkqvLPBMg9fAWffuAISTEwkExImJiYCJiYmJiU3vr5u/GCE2EN2Dlm1bZMa3M4zOFrRs3ZrcTVw3W5G7nHjbZm+XK3ZgCqwBU4P+Ljr+Lj2CrAeLqYMRisVVRUxd569u97lKOnj+McoxEQuM3d3Nzc3aU4nwvL9DPPkAhPxiPfjEvzGfMDNn5WO0YThFGCcIzVrOMddLooQlmz5jPkjFOKMU6VhOMUSUoYFpZtejSIN6U8c3YiyZkmJTEwARIRcJhMTEwiSJqUSTEphbOefrz6ghNhGZw5bt2LLCtzMWeJa0asWi3Czy5FuVq3aY2GJg5cucQApYFIP+MPj+MQ3XHhdWTML116Tog/4wfP4wX+eMRwjSLOOPFrOQhrKMXMLACBQMBBwcTNysDaAhNhGNqxb42jnMtzNsjBa0ZY8a1y1bN1rDDmYYmrJpiZMMIAq8AWKD/i6A/i6Z8YOvTNR4Ok1MREQxNKQhMV4fleCuMxJJExNW1sAAm6tmrXEx08Pwjr0eF4fiAIT8ajH41J8gSnmZ+NnpNCdEKRlGM41jVdOduHac4xjCEIUoyb92XIz5gz5gNOjbCWGUYykhJix4jDgUriCD9bwSd5sQRKUxcEwBAiYkmJJgTCJiUTEzAgiQlEoklMzvv6b2ACE2EMWzTGyat2y1vhZ5VrRswZrXDXNjW4szVvjcYmjdy5yACmMahPxg5fjCF0Z8zTojKspyjGUSE7Y8EYT8adn40+cWPEx4tiOJaMsKE41tlhpAhOVwOfVK8YpwmQnCaNc/ThoAITYQ1ytGTlvhyrXOZtkWtHGZotctmjBblZsm7XDhctWuHIAK2QFzhPxeyfi9l06DXqyyrCMZynKtpwhKNI4IyklBJFKMECMBCKcaxxzrGMowzadAGTLwroJTqz5ssaicIxnFGMIy0cHgbdWfRlyAg/4zyP4zyQ8TxfKzGmrxnCIVKZm7zN2vMzN3N7xuazMrnNTVVqMViLoDt3iZuM4zGvFqsszNkKqOGIrGezjnxPFAg/U3m85mZhCJEkkxITExMTBExMTEokARIJiUSgCJhExISATCU3x9njHwcCE2EMmrRtjwtWK3C2aMlrRrhxLcLPKwWs2zHGzauMOTEyYACr4BWoP+Ln7+Ln9EzeN1mLrdXUYitYRTNZiSrxlOZzeOfJ4PgDwvD9DqTPfwPBXMzNzkiSpw7eP5mc4AhPxyrfjlXZs/G06K4J2tKNIwmw1neeOd8Na1jHHAohLIpk16l7DFjlOEYoZ0ZxmhGkZJKQhKUWLFv4XDg/A9b2bRK1kiauJiYmJhMTWauEwAExMTBBEwkSiSJIszff2Y8YAhNhDVuzaNWTVitZsnOFa0YOHK3DmYZFuVziauWWVg4Yt24AqQATWE/GCF+MF3gNOi19l4ShBAnObDOt4zVkpDJnzLX416ShSMJ3ybQIT8c0n45nbsuTbs22SpC0LUhSFIwjCE4zjOsc+TKyZcEZwnCKmPVWyE6GyXgOcYThEhGEYRgIwjCMIoRhEQjAEU54+jhoAhNhDbI5c5mjZmtxuc2Ja0bOcK1yxyNluFnjYsm7Zo0bY8YArHAV6E/F5V+LyvPmbdmG0M9ITlNKMoyhCCiGHgcHgcHdlinFCcIISSjKSBJWEYo59WGM11Z3irGMoWhoz5tUL4oyCE/H11+PrvBhGZn6GW0oQgunOM1YRnl2bbX2rzvBC0JQkwyjCUpQtKMpxVhTbSMU0bTkpGiCEpyri4Oi8Ag/O8T2ZgktKSYuhNXUyQmYmJi6ASiUTE1JExMCYEwmEpF583yXsAITYQ5xOGWXMyYrW7bDmWtMeFwtcMmDZbkwtHLdg1cuHLZkAKnQFHg/4yGP4yLfC8HwB4fhDwPB8jjiMMTiYuc3uec73d5u9zdpxWOGtcOFajhXCNRSt1xyCD/j5y/j5vu6HPkPD8Lx+CanEYY01UVEalFpc07nc7ytulYjWKjThnSoP0PC92ampE3MSmCUSCExMTF1ImATAIkiU339+vCCE2EZMrNnmyt2K3Kzb4VrTK2yLXDfDkWsW+Jg4yYW2ZjjbgCrABSIT8gtH5BaWLGXtr1cnNeFU4TRQhRgswZGBSUowQQhGUZzVjWGGl4zrW+HHhyx4N76SE/AMB+AYFr1a9W/dweBw9k6QpCkoSlKCVI0UrCcK1jOc8M61rhjOc43hWUUEIKRhmpDEAhHCVrERlNVNGEUYEYRgjAQnKMZRjKMIwjCE4ITgjCMIka4+rOHgQITYQ0YNsrRyxarWrJyyWtMzditc5s2Ja2yucmXFiat82TGAKbyKE/KA9+UB/Jl2bTVrYcF5VldFOMEpSsnalQIT8A+X4B88eK9icmhHFLAwSlKF61w34ebk1jcCE5E98YUkIRrNOCMIownCaeHfvdAAhNhDhw3ZYcWRytaMXLNa0aNHC3E2c5FuNi1w48rRzma5nIAq8AU2D/lII/lIJd+3h+F5dTtx1vk5cOHDhycpqCYmN1M3F2vi3s8GczkRTWMcNY6arW+XfhnaE/AUx+AqnNOWfNXRCmBknkvirCdb48u3Drw47454YxjGOCWTFgyZocA2YsmLViyWlOuHDjx5cOe+eO2m2U8aD170+X5pFQqJrK0pRMEJhMSImrqcZq4jNZq6uJgJhMznj178/ICE2ENG7hwwYtW63LhcYlrTFmarXDRiwWt2mZjhbtcTPHiYACnkkg/5XCP5XCZm5bzxvji4nhWsaxrhrGMTrny8PpmyD/eifvMc44XjhWqxyngrM3x3xz1zzvq68O/CdgIW7QSybOGCCCCCGKOBGhgjghQRwQpY6bcDLliE2EZWrZs1b5Wa3K5cMVrTCzyLcLjK0WssbNnjytMTDEyZgCqwBQYT8r8H5X4U8mHZt4mWE5ad2/gY4IJXjOc41tlyb93FxTjOE4xklJa1KZMWTNgwZK0x4dYCE/AX9+Auffojn3b92WKc5y2wrWcIwlCUKR0cPha9WXIpClJSxSpbEtGK+HDj0x3xw3iCE0c6XPzoiJCEYRIxhGAhGEYRCKCMBCcpynBEnPH25w5QhNhGFjiyMsrZytzYmWRa0b5cy3E3Z4lrRqxxtcjByzYt8wAq1AVmD/lNK/lNLBx4ZjMZZra4mZiMpmJqMVwqqYiEUpEVJcS3GZu7vXk6iauJhF+B5fld+3Dj4AIP+Byb+BycHi+J5es1vE01GKqsa1UaiEbwiUXHG7veZ3ObjMzMxdXiJx08nwlVFQpfHt31vt32Ag/Q4jNzMphKYlKRMTEwTEoJq4ARKJiYmJhMTEglEotee/rvAITYQ3ZYXOJu2ZLXDfM0WtGOTMtxNmzNbmaMHOXC3wtsbNgAKXBaD/lTO/lTP68uPLeuON1MzqXJugIT8C2n4FtdSequieCOKspxjlpny54SHIlPHVOM4xRhWNdvLbiE2EZXOHE1YOMS3E4a4VrRxlxrcOFhlW42jJjlytGbPKycgCrsBWoP+QYb+QYd4viG9bxvG6yZxmojhWtanURdcYzec83OyYx28XxHiRWKgzmdszd5cZ4uNzMNZ8DjjAIP+Bi7+Bi9MHTr5G8cHKNRV1uc3u73OeN8b5xmc4mqisVGMDtxurtkuJtutsxeLxUVWL8DnhkCD9TvFzlmxExMwETExcCJiYkTExKYkImCJQmpRMTEpiRMzfX3YfBwhNhGJi5ZNMzhutc4s2Za0Z4WK3E1aNlrNxkbsszBrkws8QAppG4T8eun49dd2/dcjK+KspwjNj1a8WGkMIIP+BbT+BbXW+xwxWNZq87vn11vwbvHggIVoIdDBFBBAghQxxwRwo4Ka8PLpgCE2EM2zJuxaNGq3DlZsVrRjiaLXLVg3WscrRswys8mLNjcAClcTg/4+xv4+x3LeL1nUMTidR1CE/Asx+BZluvgngjBONYY5NoCFg0GRngQwwwxwxo57cLngITYRhYuMznE1bLWznG2WtMOXKtw4muRbhy5m7NzlbtmThyAKXRWE/Ij5+RH3Lk4eCc01YTtOmCWQhPwKHfgUPzZ+FjpG2HJeU0qr5QCFqxGVlikkiihjjhQyy14ufQAhNhDFk1yZcTJytxNmTVa0at263C4b4lrHI4ZuGuLJjcNGQApUEYT8jo35HPdcdMsscd61QrTAg/4E5P4Ew+/CeUREKzq+eoaUqoFgVAICBQMHIzMTTCE2ENWuLLicsWq3G4yuVrRmyarcTHE5Ws2DHLiaMmbXLhYgCpgBOoP+P17+P1/wJ4ThV43w48Mwm4u7m+fTqDU3hMWlMxGJ118jyem8gIT8Gj34NH44azjhphphthlGUUISwVxM2XIDItgtgpSSE7zrXDPg7t+/BhCE2cTk60oSjKAhWF5VhGEZEIxhMEq0nKtKwhMnOt9uuPgIITYQ1xtWWZjjyLcONuwWtGuZotcZsTRbhc427hsyc43LbMAKUxKD/kC4/kC57RwrWpxuZznq6oP+C9j+C9nt1piYVbeOfHkAhchiGnlgEMKGNXj6ACE2ENsuXM5aN2i1s1xOVrRm3yLXOZgzWtsjHNkxNMmVi3YgCk4OhPx7xfj3VteUU4Rjh4HBhPwUkfgorlC2GU61np3bwITJROsZxjGuXg8gITYQybucbbDkxrc2bK5WtMuZutcsnLhbjcNWGbFmxZnORyAKTxCD/j7Y/j7Z8TMYIrOLhyCE/BN1+CbvlVlBGF2GWFKFszEejgIYI4J4ba7QITYQwats2Jq0YrWGVpkWtMrLCtcOG+Vbjw42DFg1cMWjfEAKWhSD/kWO/kWPOe7vnHPlx4K4NeEAg/4J/P4J/TpvWJ1Oric43xqFwmKl08UUkEkEEKWWe/B344AhNhDTDlb42WNgtb5mjBa0w5Wi3EwZsVuPG4c5mLRk2aOWgApVEIT8j035Hnd98s41gnmvslmAhPwTsfgnDraFFp0w0xwcMIaQsEBgWBQEDAwsLJx8XNAhNhDJkxytMzjKtaNmmNa0yOci3Dmat1uXJkwsMeJi3wtnAAqyAVOD/lI8/lI7lV9YjMZq8NRitVrUagzPO+t955zd1HCPAuvIuqpE1eWbzu83u9sojDyPL8o8IIP+CmD+CnHs8DwfKzwcFImbjc8b5zvnuc3NXieDEVVVV9OvibuJyu7jjW5m2ZGlVwnlz5HQg/Q60Tc5nNZq5iYEJgJgiRMWBNTAiVTF1dXEoTEzN7vv4+/OITYQ0bYWTFo3brcTXJkWtGmZitxNcWZbhb5GmbFiYs8bfMAKXhWE/K09+Vp/ZtthTrPCujHBXBSIhPwS/fgl/0aeVOlNFKQQnGudHGCFi10MWrphiihgjilglnwuTgqAITYRhct2+HNkaLWGXMzWtMLbEtwuGeRaxxOWrNriZYWLFwAKlQE/g/5CoP5CofJ5ca4sxckRpHCOGsa4ajhFRcSm03njPWe++sdV5ieW/Ezy6aCD/g+g/g+h78J1nlOMRpqp1cMxmd24znd3nOY3W9b1nWeU6jGKxFXwzWPBg/W7ru7mUiQTEwTETExEiJhAFkple+/r16AhNhDhs3xtm2JstwuXGJa0a48K1y0w5VrdswcMcbZwzy4cIAqnAVCD/lD+/lD5zwvrrrjjXFOVs1arcJrUY4VwitRUQiqRMW4zxc7zfGMzkzNRGI8Ie1zkg/4PjP4Pne3l8uNbxep5NVqMY1UKVMxdbiZzbK723d3dymp4TieDVaYouOuxzcyD9jwTM3KyUyiU1cTEwJgmCEwmEwmCaurhMSRcJWu+Pn8/CCE2EN2mRmxxtHC1uxyNVrTG5ZrcTjI3W42TnLlZNMLZywxACl8bg/5T4v5T4w4cdq3W0ym0Z4dddIT8HeH4O8QxY+RjyRwRsjKcCMMOGwCD8TXixSmYmbmZi4mLnj5fh4AhNhDTK5cNMOFotZuMTBa0zNMi1zlasFrdu2aYsuZw4atcIAq1AVGE/KH5+UQu2HFhwZdHDyVpfZweBrwQnCMJyRolKVJRtGUZKQKVhOc4yuhWFZ3jjnhjOdSUIYJ7rACD/hQS/hQnxx4ceF+B4vSKvHLn5Wa1pwgJubznHOJm53d3uJTUyubZrOGK1GKqIq8c+XguwIOPQ3e1hcrJmEwTV1dSETEolEiYJiLpMAlFwlOePk+LHwUAITYRlZM2THNlcLWbjK3WtMjTMtxMWONbhbZm2LC2yOMOLEAKrwFQhPyoLflQXz5tOhnzLKTxVtGScIwhOCEZxnO951rddGEpQpTNr1F7Zs/CvSEqJSgnDDGseDwuGIP+FCD+FCGY58nfs7zw643jNVGGqjFanThMRUXF3ObznM3N0c+W9IxEVFSmLRx13ACDj2vgGkUipRMStdXMJmpiYmISEkSRITUkTCJCYmV3z9u/CCE2ENGuJoyzMWy3G0yuFrTMwbLcLZs2W5GrLC4zNGjhuyZACoYBMYP+QP7+QPfdVeIxPBEM1luO/geD4HFMTBJCauM43rYAhPwrYfhXF1c3NeOGGOUZ2QtaUsGDPmxWtbFKUIVmurHDDCz5MoCE5GUrOKKMIoVlWU4RhBKtKynCcAThONZ324+8ITYQ4ZOGrhnhxrWebEzWtGGLGtcZcbVayZ4crDI0YucLFwAKWBWD/kG4/kGn8HsrWeE4zSZup3qD/hTq/hTnvCauF3GWTHh+EIagkq+FQRAQKBgIGBQMXUrYITYQ3aMG7LJhaLWuLNlWtMrJmtws2Lha5b4cjVs2zZmzfGAKtgFbg/5CXv5CXZq8ZA8GG5mYVGKxquVYrCY3O55zud3F46eP4w8zOmImZze55zm83mtxcTGHB0rl0IP+F/z+GBPxO/br0A8rjqNYTwlUpvd9b65zxvcTmJxNYjHgeD4AilzN3lN1nGcXU0iIiIVMdt4Ag68rruIRErvKSJCLgmAiYmAmJiSUSiYESQESCYkmWefuz4AhNhDDK4zYXLPCtzNWrla0ZtWK3Fha4VuRozyZG7FuyyM2IAq0AVSE/J/d+T+8L0rCcoQShKlI2jKtLp1rGsbqwjCGbbsNEKSwCFZ1vO9a1vPDGsIxpSktm3Y5W3Fig/4YyP4YyTxF8mlTWYm4zN53O+7jO2YMVWMdOfI8TeUzlxZi13MWmoiMVWL1vSrcgIP2vFTN3cxMzEipiaski4q0SiRMTEwImETCLiYkmJJm5m89fD5/AwAhNhGNi2xOcOLCtYsMrRa0aM3K3CxZMFrPJlx4cebE5YNmIAqOATqE/KeR+U8kTlaU6MVbQpCEYVne973w3ndhpGEpUpbNr1bqWzYtVKSxxntAg/4Ykv4Ykx4vien4GYYarFarVVE1WauJm7vc7mTOGGJ1COqeYIS3ej25wjCYCIjCMBCIjCIhFGBAQTjPX10gITYQxZ4nDfG0ZrWjByxWtMmPItcsWWJaxZtXDJvmxtmGPIA=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1HAOAgAQdBJYF/gUBEPtqM42hSWdPlnOPQpc6p/oDCEgQRP//A0U1BQM4C2QZIDIJAJCbAwE3wB5FMwkAkIICAdvFHkU4CAD+AwB7hdI0Ek7ApD/TAKQ/Hg4yhoAAAAAAAEREjC2FwAqdAUyD/iHU/iHVzg79gB16eHDMqiOEYqtTqFTK6zi+EVcTe87453eUwitX4Hi+JnEAg/3Gn7jXw/CO/YAVfaYxRFSQpMzmd7nc3utsrncXNwjDWOE9FcOPleX5gIPGqgi5ZJJsmJiS6urq4gQIExKYIvGauJSi076+qe4AITYRmcMcWFg3crc2bC0WtGGFutcuXLVa4zNGrHHjyY8jDEAKTxKD/iS6/iS/5qi4XExF9uvQhPtaPtVawwKQiirGufdvhc9JDn4wI4Zbb68sITYQ0bMMWNk4zLXGRw4WtG2NwtxZXGVbkcsWblu1csmblgAKWxeD/iYA/iYB69OOMxmONcauEVfK9oT7RL7RPVr1K5r6L4JwnGdYY0cYhIc7iyhKJWqaKc659eOAITYQwa5s2PE5ZrWTTDjWtHOTMtctW7FblwscmFwwaMmrbMAKWBWE/D/l+H9vXKUYRkmjKssOzbmsg/2DH7AG4xwiqlm+M77+B4PPAIXLTZWcghghIRHPk2WAITYRhzMGOLM5YrW7Rs5WtGuVotw4WWJblxNMmZs2zZMzhuAKSQyD/iDU/iDT4RUcL5buAIP9gJ+vx1GtcM6z1IaQqC7gIGFkaGAAITYQyyNmePGzzLXLFixWtG2ZitctWOJa3b5czPGwa5czZgAKfTWE/C9N+F6eMKzwZ7TQmnNGBCEsm/dt2cHgb923Zp0MuQMuQDIAg/2nH7TnwfA7u3m9EXCorOETCuPC6mCriVWGtgUAg/S8Mm7SmCYmJTEgJgmBJdpQifP8QCE2EYcrPE2ZOWK1g5yN1rRhicLcTZtlWtsmPJla43DFy0ZgCvYBogGD/hi0/hjJtuLzKdxO43eYylExcZubu5RE1FYiq1GIrFRqcTWIqGEQxFRiIxETqIiIaiqxjEVFSYzEKiIVEoJzLN87m93Oczxved54us8b51zvc74xmL7Qgv4yk/jKeqp3m5cRyEbNskkybnnNhITSsjMyYWWq2E2RVaqzUqdsvw88t4mSc7Xe75dzeRkkvvO9829t25teN+J4nrw8Z43x66CCyjEDVolBKAJYVKSyyixYsJZYUJcsBbLKZZYUpnnx5wM0AQZubCglKLvfh/BO4CE2EY2eXHlcMsS3G3YNFrRriZrcLjLkWt8jHHlYsWmNnkbACoICqAGD/hXY/hX75bm85zfFxZi4uIRF0mQqKjCImlRqK1GoxitVisViaqlNauoanE0qZjjFwUqMImrpcwSm4zOd5zvO3Gtzmczu7vM3m7yzM1dMxmb3eamMR4FV4ACC/kfD+R9e7Vk5Mvrc3xs7nWzeMzl8XJNyo3NxCMq7HVnc6s3c3Y853m5mzlLVs2dxUpZtrZbI3ZvW9l3K4nMuSVedyJmXOcZJvyd+EIL8Bfgu5kcklli2tlkpNzqbm5uVKlSgsAlJQAlCwsSiwWLAEoJZYWXNlgVLLCygFm9+n8Ez7CE2EZm7Zk3YZm61o2YNFrTG2ZrXLHKzWtWGRtiyOcrnDjYACmgmg/4h/P4h7e4BdbjeN1KqiJoqxnDYhPwEgfgJHoAbJR0QxQolhYZ3w307No5OKGWEwczn1KJQhGEYqxIooRCMa308FyAhNhDhqyYNsbRotyuczVa0w5GC3CyY5VrRuwb5mmNq4YY3AApREYP+IBL+IA/F4mrpNb13eICE/AMp+AYei16RpdKsNrYAhNlYRjOM0Yxrhy5+gCE2EOWTZkzyuGS3Hic5FrRu3ZLXLHLkWtWbRthct2mXM5ZACloVhPxA6fiB1xXlGU6TIwpl4HB4mXOAhPwCafgE15GmklJxTjWGfRptGoCFapHp4UUIQp4Ja8fEITYRmxt2DZk2YLWDVjiWtMrfEtcMWDJayat8TRjlaYnGRyAKVROD/iUw/iVHjbNcVxnUV2eBoIT8As34BWcmPRjxYbTlGMsNMefMg/I5xDKYym53x59YITYQ0aMGzZjkarXGbLkWtHONwtxM8LRa0ctWeJvmxtmWVmAKVBGD/icG/icjjfHNrlFRWNiD/gGw/gGX4b0iYyON67iGuICAuYNAwUDAwMPAx8nE1wAhNhDbNly4mOHKtcNMTRa0xMmq3Dix41uXGwyucrdiwascwAr4AZUBg/4UWv4Uh9Rm7nMbjN1mUxms3FxcRETirxc1CsVyclYavEViMRisVVYaiNMRjhfCo0uIli8YioxnFpbTvM7m8zed3z489+HfG+Nbbd56zzrjwnhE9uPTlICC/lpj+Wn5Mm5c2LVbbkxJjlGS3Es2G+LlwabFcsm5Z1d2WbystraW5bbt26bu55OyO1nvnnm8uby5PG+njM8Pi8+Pg+OD8CeNiASmJITMJiUSJhEwBMCYJgAESImJiUSTBMJgi4iUSCauIlEoiIILSmBVpZzvj4fX3iE2EOWbnMwy4W61tjZOVrRpmcLcLfEwWucTXG4a5cjJvibACqgBSIT8Qu34hd8+Zv3GXIRhix8LChGVYRRy8DTKs41jOdYrySlC2DHiySpakrVhWtcccMNeKeOE/A/N+B+etGHAZ8xp0adGm0ZRpCEoQvxMK0ZIEayrGE05adm3JhjGKcZwnCcr0yrZQIP2PBiM3d2kmJEkSmJRMCakIkIlAC4mU3eevlz8ACE2EY2eZsyZN8a1u0bslrRk5xLXLdy4W48bJhmzZcuXM3zACmEYhPw/bfh+3LXphthxYcEJWjgw4MuLg7CE/Ayx+BlnNn1a+JllXFjyYbVhG8scr4yD16Xq2qoRMXd3d3N3uyE2EN2jFjiYZGy3Jmb4lrRo0bLXDBszWtHDDLkytW2bHlYgClgUg/4gjv4gj+/bOq0qIiLjfDaD/gY8/gY9xnwriompjjGVu4CFiz0GfjQwQwQwQwo5bcLgACE2ENHLZsxzOMa3NlytFrTE4YLcLZkxW5s2LFhxtcLNsyxAClMTg/4lEP4lKenXNXMRF8N8Jp2Ag/4GdP4Gcek4mazGauJvG8iEdTfvkhGCKcUcOGYhNhDVowYtsmNutzYczda0bsMi1wzZN1uTDmyMWWFuyxucYApSEIP+JnD+JoXrVzdxMUrl1IP+BpT+BnvvrUxMTGZvl4KGjqKAtSAQMBAwsTQwtsAhNhGFizYOcblwtct8LFa0zZWy1wwY5FrZkxYOcTJu4xY3IAq0AsgBg/4VKv4VSaSjNZmZTM1cZjd3M5qYupzG4yq+F1URnhnFxpquDWqwiKmIhip4XqdTOGIxOsMCLicKxGmpi7ublNVVVERmM3tmpRGYuOMzlObnd5c2cc6u7mc23XGru0rZ4ZjbOY41vV9L5eBAgv5vQ/m8+5Zstsm4sGyzZSyJJESwmXxvjeTKq3NzcLOzUs3Nza110dksFWzzbG8cRDUluSc7zV29lXl5vPM63bsqG7z4fXn15+TvwSLNWnLmZJ63jx2Z7IPBMpiSJRMTCUwQRJKUEIlMXVwAiSJIlMCYETExNSETMTMTE1dSIuAImJiSYmJRMJRKJiYJgiERIsKhE1lKxNXVwiSYmN58nxb+DCE2EY2bFvmctG63Flxs1rRq1yrXDlm4WtcOVnka42ORm0ZACrABSYT8Qs34hZ2Rl4mW2HBek5VwTkIVrn0acsZxnCkM2nRGFr4sejTqqJ1nWedetZzqjSOCFMyE/Bbh+C3FeODbaSE6XtGUJRlSMYX3b+NntWlZy08Dg5s+jTu37t/CwxhRJAjGM6xTqvDDeQCD8jzvJ81MRECYtcSq4mrASiUSiYARdTExMExa89/F6+YAITYQxc4mzLE5arWTlzmWtGuHKtcuWDVayyMMeJuwyuHGbCAKXRWF+H+b4f577raJoaI5CC/FYvCYWquF+CtL4K08BgcVbRDJHJHDHg8Vi5p77oP2vTzFEJmbm2bvrwAhNhGTEyYsceTItzNWTJa0aOGy1xmcZFuJm3yuGORw3c5GIAphFYT8QW34gp860VbRjSdI208zXHQAhPwUyfgpN3tUI0lGE4xnHPmx5bCGnJqCt4VAQEHBQcFBoODg42bhbQAhNhGXMwcNXGJstYZGjJa0bNGq3Fmct1rZkzYMWzho2aY8gApPDYT8STH4kraZ8mOUoypPMIP+Cnj+Cm3lmpmOON9cAIa8pyFh4eFh4mVi7QAhNhDFrjctMLPMtcMGrJa0as8K3FhzOVuLC5xYmuXLkzMMwApODIT8TF34mRZa5YZXleOYhPwU7fgptzXwVyYZXw4Ahq6OgbeLg0HBysnSACE2EMszNnmxs2q3G4b5lrRljyLcOFk5WsWrZzjxs8zlvjzACqEBS4P+HjD+HjHw/C79vL1udsxcIrDVYqMTpUcI5VWqnEZm74tzklcxuOuOONhNX28HQIP+Cyz+Cy2rzjjrOFIjE6VGJrGdXV63CbLlNznN3xjczmdznM3GeE6jWIxPjeHgg/Y83jMTUICZmYlKREwgBEhEImEpJoIla278Hy+gITYQwwsmGRtlyLXDVs1WtMbLEtxMWjBbmx4mbLC2zMMTFwAKYiGD/iRE/iRFGMkTW6zHGt1uRKdZ5ZmE/BqV+DUsatfCvJgra9K0jCcppxvWOeWXCIN04oghJEwLStLM769eICE2EOMLlixbtMy1ljc4lrTJhwrcLlriW5mjdyxa4smZgzZgCpwBRoP+JzD+JzHr08PwvB8DrwkQqKxGIQmM1eM0XMcU5ibpx1CkYThOrxE9OKCD/gwY/gwZ3qJ5c/EK4NIXHFu87ve73nN7XV8GuGPA8PwnhXqOFYipLbm+PDj30IOvIu5uZnKUWRMTCYmpBIJqYmJRJExMSESb7+vPgCE2EYXGXI1asWa3K0w4lrTM3aLXOFtiWtmrVuwxtm7Rk0xgClwag/4g+P4g+Q5xW8ZpCFQxnWyE/CFh+ELEyZeFhspCMJyjOK8NerWAhNEIIxVnFOE4RRRrHHp08wAhNhDNy3x5sWbKtbMMTZa0yOG63E2yMFrhlkzOcLFuwwtmYApWE4X4fQvh9DJo5EUcS3CYXEYnCQiF+D874Pz8Fg8VXEhGBxWLstlmhM1F04ozTjGdb7+QITYQwZ5mDNs2yrXGRuyWtHDnKtctWuNa0ZuWTTLmyuHLhuAKTA+E/D/h+H/vBOVCEpyjh4yF+D2r4PXbcJhcVbFCF+KAg+FpJiS78HgAITYRlctWuPIwxLW7DG3WtMbPEtxMMmFbjYZWLBoycuHGVuAKSw6D/iMg/iM3y4xx1Mcp14SD/g/Y/g+94xFTMzN8wITFEQinXDpz8oAhNhGVi3y4nOZwtYs2zRa0atca3DmyOVuRy0y4cORgyyZcgApJCYT8R4n4j3cW3JntHKCE/CA1+EBPZntfExiHjkagczh8HiMRlwAhNhDVnkc4cblqtwsszJa0YMXK3DmYYlrFu5atHLbE4ZMWYArpAYUBg/4VIP4Vec7u83czN2tMIaxVYqMNTGNVy6Y6dtdOHDhyxw1jlWuGsa1jhUThOc3u9spXNzzvnm7vvHOO98VzEaiojc9Z8ePHeHPW+ed543tDhPDkg/4P2v4P44xNVEIuFxBhAROJxOKtFkwmISvMrZVmpmbu10qMFbc4yiYiE8c53O5vBwvDDF1OuOM6upxVcIiNTwcLjwiCfBrWkoAlSyyyktiyoAq5uWWLE2SyksCFLWypGSxaqOTMsXdtJsN75+f78CE2EZmuPNic4ma1jjwslrRljxLXDhniWtsrVphaOGrFgzxgCskBaYP+DVz+DYXbeOMXVxWcbi6tE6nlGuGuWOHCOWsdK8Cu1a1WGJ1OJxnGcXG0x1jjM54zvO+PPPHnvfO+uee+fXnveePDeMO2NIL+kKP6QnkyRkJuS8eLxDZ2S8oXW2zc7Ls2+889d7buzy2bNSl3my6u2XxeePHjx4nwX4OfCIOoSCQlEhNTF4zVxJNTAEwhE0mLiUomAJhNXAkhMJghErne/B8f0iE2EMGzdtlbtcS1kwzN1rRpkaLXLFg4WuWWFq2YY3DfNjcACn8vhPxCSfiERhCcpwqz8LXLDCs5zrCsoQhkw4KVyIQQRjn2bVNIhPwqyfhVrnSdIylCu6soSQrS8qxinj3b9m3gY5wrOIvZroCC+LLu3QlllMuWVVoSrNbvn38fACE2EMmLluzYNmy1s5ysVrTI3cLcTNwwW5smXG0bNmLFk2ZgCkMLgv69y/r18SbFg/4UdP4UWcXXGLzxgIPhWZm5vPHxACE2EMXLPC4cNnC3DjxOFrTEyZrXOJg3Ws8jTG2x48TFgwxACkwPg/4gCP4gG/A3HSmqw1dgg/4T5v4T6Y8CeUKMp8WE4UI1vecUU8vHkCE2EN3ONwzwtHC1kyxMFrRlkYrcWVjmWuMmVvhzY8WVszbgCk8NhPxLrfiXfz000yxrGEsAhPwn2fhPN4e7LovSMI3ohpyOg7+CQiEhICHkwCE2EZsrFw2wsnK1oxyM1rTK4zLXLJrkWsXLRtkb4WbFg2yACj0Gg/4lZv4lbeeQhPwpUfhSJlKu4IXPY+ufFiE2EMWLdy0cuW61q3zZlrRhicrXOTM5WsWuFm2xMGTRwzbACpcBP4P+GOL+GQXfDnjdZq4mJzUZiFYaqq4Vy1jpHTGKVgVeLzd888efHfgxz6iD/ivW/ivlxi9Xyvg1UaqKqKqNVyqonOeufB3vjnnfXfPrvvve87mMTwxwx24Ag3wF6dk2m4lEoJiRNXCJEwTAmEwAm99fN84hNhDZtjYM2GVotx48bRa0btHK3Eww4VrbM1ys8OPG0yYXAAp6K4P+Giz+GhvhxcERAi+GeDVUi2U1EVGIJ43HioP+Kzr+K0Vx63zze4zedue+uee5ucRTEjDhXhX05bCEl3nXxwjCcIRQhKMpwjGMSEYQnCJGMZ6+XHrAITYRjyuczbNmYLXDfM4WtGLPMtwsW7lbmat8jnK3wuMzhoAKugLPAYP+M1z+M4m5uZmJRcxdxcRDERCam5imGMaRUXicOnj+M79nPkOvQALqYmJiFanUUxNZ1EMTNTdTVNRETGMxMTMzmJJTFzMTE1KEzFrZXM5WtLNbrcTabibiJiO3m+Z5PkeP43i47eb0ziYjp4fhAIP+Bhr+BiVERFTSJhE63QpSJwjOLq4lFxE1mtu/ieK8DwXbuOnUAO3fwPB8DwfI5oiUXFpSuJiazBMTMJiQEzEpi8WJLm4m4RMkTMTNTUkTjNRdXUxarpV1WuPDOLqUWIlUwIPQmZmCECYsJImATExcTEwJqQESgBIARIImJhMJRIAAEwJgATCYAmrhEhExMTETExNXKJETEkSmCYmJgmON8/Lz8BAhNhDhzjascbhktbs8mVa0YtWi3E0xs1rVkxbNGrPHlbZWgArHAWeD/jCO/jDhiZiYmL1MYqtVqtVitRiMVqK1OoYir1WNOGGMxNxMQhG2Y3Wbzd89563xvnPHe7553xuZmN8s9K2Ag/4T5v4T25QiJikMXCauJxMKIkmLqYXrjDbM7m2Ym5TO53HGZuyJKmUXiVYYrUap034m+HDig6xMyCZRdSESBExMJTBMRJExMTEomJhMKmCSZiLqYmJiLxuri4m4znn38H4KITYRlYNXLfDlcLWbjEyWtMeTKtcMGrZbixt2eXI1cYmbdwAK0wFzg/4wcv4wqZms4zi1InBBjMXExbF1hVTiMRiMaxjHKNRisVGI4VicVELg3Fxxu7lMzlfPPXj1499+Hnwb58bu8t63w560g/4rgv4ri4Qi8KVMcJnE4ROImUTdZgqamIsZqYmriWYzG7m1pi6subja5zLMzmLxvleGL1EVGIxHC/AuuwCD6TcSskiSYlEkTEomExMSJiYmCLgmJgiQRIESgBJE0hCYtMzEzMZnj4/X3iE2EZczZm5yY8S1m3b41rRuzcrXLNu3W5sbVhiy4mbZjmagCsEBYIP+MvT+MxXGbu+Obm1xK9w3GYVEanSmKrk6cuGu2OXLhjGqxisYqmIWiV3Oc3xvwZ576759ePg9e/PvnwanIIP+MAz+MCWM6lip1EVERqGIiJguoiJqEWmcXGKVMxnPFxc53m9zmdzluc87ZmYjlWOUYxyjg7cpg+ARMym4lME1cIupCLq6uABMExEzATCLqYiSEJgWldXc78fv7gAhNhGXKxZMmWRktbNMuZa0w48q1zkY5VrRzjYZnGHFjzMXAAq8AV2D/i2i/i3T46zjcJtZWcRWMaxwx0jwJ6TyjhGo1yrGsYqiIi9TiKjLe+u+PHnnPOfBnvPiz1z3nnnvx49Z8Gc2g/40gv40g99rxTETURFMRG6u4vU1FTW13ubncTMxa27m7uphq8Sltc7jbcZqYYqMTjn2QIPwIm5nMpIBMXExJIEEABMEImJiUomJpCJhKazEi4u/D9OPcCE2EN2rXHla4nK1gywtlrTHkwrcLfLlWs2DFi0ZtXDLM3bAClwcgv7eW/t5FuW4sVaZlydm+wCD/iJU/iJn3vO74zO85nnCdYrXDwMa1wCC/B33m92rU3LEW9vc34ghNhDltmxZczRgtassjda0zMG63C3YNVrNzmY5czfE2ZuW4AqWAUGC/t6r+3t+S83xvDV29t9885fF9ZkM3x5y4mZkzcltuu663ACE/Dcd+G3GOa2LFC0aRkjCUmBGE8ePLl04eCb8dc98ufLny1rOVsVtErYLUwUtgyR3AIOKzSpiYSkki6uAYiYE3KSLRKFwJmHPj4vP4EAhNhGPMwytWWRytYM8rda0ZuMS1zkcNlrlyyx4muRq1ytMoArrAY0BhfihS+KFOy0YGCCWGOJHEgjQRQQWYXCAwWDwk6CKWSWSFgcNh8BgVloABfdfdgcBg8FgcAwOAGAwOInhijRYPFYvEYnEYnCYXCYVZaMPhsXRDFDgMPhr7gxGJxFcksksWBw2HACC/ve7+97wZsuKRsmhKD4/i6l52CTvNwAAGbKSgGaqpc8+PfrvLNxmjx58bF3x5lD3694SRKCC5yLNm7sUJQWbllhKAlXKSpUsSVLVJRQsEssCWUAlJRalS5cqy129+P0AITYRjYtWWNi3wrW+Fu5WtGOPCtxYcjha4ys2DZrjauG+VuA=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WHAOAgAQdBMYH/gIBEPtqM42hSWdPlnOPQpc6p/oDCEgQRP//A0U1BQM4C2QZIDIJAJCbAwE3wB5FMwkAkIICAdvFHkU4CAD+AwB7hdI0Ek7ApD/TAKQ/Cmkfg/4ofP4ofQdOtZrjHOOLM50rhHjVqKCF9cN64cGKxeStuWLoKIKEE88eDgx+DwdohdJFFpYCBBHDDBHFGQoUafC5WFlAITYQ2xN2jhq0crcrTGxWtM2RwtcNGLVazy42OPLmbs2bdyAKoAE7hPxsUfjYpBnzcHFpplYYYaVtC1smDBiyWyStbAhOMY4447578HHwc+3Tl11rniCE/CCx+EFkEp4ITwRtbFLFK0oXXYVZ1Y8OHPpy68+PPeE6YMmDRqyamLFOwITFlpgpCEZzjGMUYRRRQnKcIwgARgRhGCMIox19WEfBACE2EOGjTKwY43K1o3cZVrRo3yrcOJiyW4mLhqwasMuZuzYAClsbg/4Q+P4Q+QHXlurmZTeJjF64AIT8JeH4S8QHElTZg3YMUoqssMeHAIPh2jeczMJiSSUzO+/l9iE2EN2zlu5yN263LjxNlrTM5xrcTRyyWtMmNywws2zlqzzACjgDgv7H6/shvoCD/Zpfswdgh4JCJKAhNhGTI0cOGeXCtZNc2Fa0bscy3Dlbt1uLG1YZmeLFmYtcgAqtAUyD/iFe/iFdljKJeLEca48t1CYu4nV8p5YxqNTiamsRyxXCWZ55zu85zPHc7u5rPbN42IP9nR+z57O/Z4PgOuNb4XwvThrWqwm854szE2ubzm73neZzG+F6zwmrpEQrV+FnWgCE0QrUIEEZTimjFGBGCMIwrasEowghGVaVlOARIwiIoxvw98HgYCE2EMmOVmzyNGy1kyaNlrTNhcrcLBk4W43DRuwasWbVw5YgCm8ihPw8Vfh4XitAnOVcmHVHdTRS1JVrlw4c9dM43IP+AGb+AHHjc7hV6zw3rccY73xzuVVw5Vy1AITjYOjGMlJKRlOV0UYoowmrXPwwITYRjwuWzNi5bLcjLK5WtG+JitcNXOJaxZ5cOZnhbtmOLEAKYRyE/EuR+Ja/Dn1awWlDBbBkzYsWa2S8I8WE+9O+9ZtCtBr1Z4Y2eeWuNWFlMkCEhDJCEBPHGMYEUSsebnhuITYRmxsG+THjaLWmHI0WtG2XMtcs8rBbkyOHDVxmcN8LViAKMAIPTVqanA1HojpAA0AhNhDTDlZY2rDMtxN2Dda0aZsa1w4y41rhw1yN2bRzjZYsQArSAVGE/Hel+O9NexWmfNvpeWOGOeWtcsYxtkyaNmrVozaM1sUsUbKJThfLj27c/D05dOu+Gd4xhTJa2i2LBkjsriyAhfgAk+ACVbZfdfdh8Nh6o5I5IaIKKprJqJpCWGuvA34HE24u3B24GnAoYqLsBisJhMBjrcVVRZZiMFhsFNRJTPh8LhbcTLib44PtmSIibSTExJcTVi6khCpRJMTKrxdXi4nNTVxvVxcWi75+buQhNhGHFhbtsjdmtaYmbla0ysW63Ewb4VrLC3Zt22PIzysMQAqIAS6D/kKm/kKt63xyvNwrWuXLpw5ctYYtmeOeeed87XUdh5iE/ACx+AG3CpTFizaMWrFglCdcOfDpw68evXry48c5UwZMWbFiloEghPBBx+XKKEYRhOAQjKcITgRhEhGMIxnXPz5SITYRhauMWJniZrW7bE0WtGeTEtc5c2NbiZOHDJixYM8LZiAKhQEthPySXfkkvzZ2GuHLjz48OFCmjVi2aNlsjFEldWs74azjKuzChPwAbfgA3xY23JCEsFMFLE41hhhhtWV4RjOE6RpLBCF9vE6YhORxjwSQjBGCMIxEUYRgIRjCBCMI8PfXkCE2EMW7ds5aZma1zmaY1rTGxZLcOHDiW5GjBg0ZtsrZxiZgCqcBQ4T8jSX5Ge6RxUhKsCtoosM8OPHPLfDPLDDWqOBa2C0KRtWCmCGrJs2cDZqzQhrly8ePaIP+Ae7+AeWcyqYhKdt55z3jri6jhrhjVcKxHDljtw5VqJvO183XfHn18O++vHhxg/I8x6PkqmETUxNTMRdSiZiUSAuriYCJpJdzOc+D472AITYQzYZczBo5aLczRm3WtMjlqtcMm7Ja2w5mjBu0xtmzJkAKjgE2g/5OwP5O04cZ63xzucYxy10101w6Vist31vjxzc5m7m9pjhPjPE8LQCD/gFG/gFBzPh+I8C9aYTMIVM1eVZ1MKu443fHOc7tGem8YsCE8ESX8FzQklCEUUYIwiAgQEZThGE4I1rfPwYdACE2EN8rlgxxNsK1lkaZVrTC0zLXLVu2W5sTVtkZZnLlg1zACpUBNYT8pr35Tb458eFhnCeaWqnANEsEsVoUF53vXHHDXKxzjGFMENl+JiCE/APh+Acnc2UtCs9d+DXPnOWrhveNLSwaLbMGbFitilRLCx4b658HPl0ghMnYq8CzlCEJIRTRCE4QiQjCKEYEpwijOLDzcbnAITYQyxscjjE4YrcbRy3WtMWHItcMWbJa4xOGeNtkascWZuAKdCCE/Lsh+XZHKllvh05c88eCNqZMlMmLRm0Zt2DhRnOE+72+733Y80M2K2rBgyYJSrHDXDfHfDhw5669d4XGYw2MMkUUBBGhhISFBHDLi8bBYCE2ENcmbC1yNWC1g0yNlrRq4yrXLTHkWt2zdpmxtWmVqzcgCmMXhPyyCflkjxXxZGTBgpkwYpRtdrZ9IIT8B9X4D45Y7XZr2jkx4rzjnhwYa9KFuzEEurgiRIIo4Y445Yab8DgAITYQ3YtsjHJibLWLBqwWtGTRstwuMuNa2auGmFu5y5WrJwAKahqE/LBh+WDHhY1sE54b4dMcscKsZ5YZ8dCE+1O+1P4GPFDBgzUxYrYpWjCq+GGHfMCFwWWhg2aKCKOSGKGCGBHDHHgcrDgAITYRjwtGbhziyLcrVmxWtMzlmtwt27JbiwtGjfG5bOG7ZyAKpwE/hPyI5fkRz0aWLLDHCpKWDFkwaMWClIY2nDpw48d70WlgtitamKWKlISvO+XDrnvljxiE/Bbx+C3nHiaJ5LZLYKE8t8eXPjz4cOFPIxZsmTNilSC9cd899eHbl14cM4S2Q4UeFkCD8TzOfpxUwTNxcALXBEFSkgiJhMXGYm2bzx34/kAhNhDZzhc42zLEtZN2uJa0yNMq3EyzY1rZzmY5WLlnmwscYAp/KoP+Taz+TbuU3u+Oc1vpHTl25dtcK0qZzPHe98d3nHGugIT8GY34M5ckJUta2SWaWJKs8eHHny31xy1vHKhO1sFt0qWAhKcrnoQjCFIiKtYEJRQRiRRhNPLy56ghNhDRgwxtsrDCtbM8Tha0zZWS3Czxt1rdwxyscrJuzcsmwAp0I4P+T4z+T5vdViNSM2nEarlrlqIhlz6b3gCE/Bz9+Dh3TXTPHhy52fHfHhje16QpClKStkripGyFuz0EOvhQIYoSKGCGBDBHBHAhjhvyccOuITYQyZuWuRhicLWrVs3WtGjLCtwuWrBa1ct8rdy5YYWDbEAKYBeD/lZO/lZJ8WeM3u5uajHLWK6SAIX4KEvgoBgwFWCwGCoqRU012214ODA4kIXFZRBswghIYIUc9+RhwgAhNhDfKwbt8bHEtzYnLNa0atsq3E3YMVrTK5w43GXGxxuMoApmGYT8qDH5UGY5q7IaKZpYIJzvnjrjvrh0gIT8Hln4PS5Ys+LTgxwrOtYXkpPdO2SghdFNi5ZY0cMMccEaFCjvyM8WoCE2EN2eJq0YtGy3NlcslrRixZLcLFy0W5WzFw3xNmbDEzzAClINhflaI+Vq26TBYTAYK6OSCsCD/g10/g071NcMRy69MSCGlqqBgMAoOBiZedgpYCE2EMseLEyYMGK1pkcsVrRqwcrcWVrjWucTlsybOWTFgyc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vHAOAgAQdBOQGoAUBEPtqM42hSWdPlnOPQpc6p/oCJAhIEET//wNFNQhIEESAgAJFNQdIEET/AUU1CUgQRICA/AdFNQUDOAtkGSAyCQCQmwMBN8AeRTMJAJCCAgHbxR5FOAgA/gMAe4XSNBJOwKQ/0wCkPwqnAUqE/BAd+CA+lVaMeJlrq4uK8JqkVJwwLWpa2C1qWjSbDDDHDC7CwqzvOc5zrKEcE+Rv3IP+DVj+DVnv2dejr0c44Zw1VYxWFSrMRMZrjHHObzm53HGOtbZRiHCMVUVFb4du4IPpzRSppEzBc2SJiSs4uJiZq6mIiYmJiwmJiQN79PxY7CE2EOG7FxkaNsa3K3bNVrTM1wrXLNiyWuGbFyxyYcuXLlygCnAlg/4zQP4zP4iU1xqYAF5jnXGbqnTPgViF+Amz4Ch4UMUNEuGxuMtsAY6PATYCzBRSRwsDg8DhQIS27LWcaEowhOqJCIRhMjHH34x1ACE2EN82Zs2cYci3M4YN1rTE2xLcLdk5WuMeNs1bY8bdxhyACvQBigGD/iKk/iKleL4FZVaYmJipiaArdcLmFWLqZqyUwOvTaEqTRCpiJreMmMzARMDFkSmLDehx4MZxcTNXEovHHTiAhPwmlfhNLarcPlZYShCMqwRjGc2fNnMtdXJwY1YwuklKFKQpHRp0CMNRihKUIQVIzrG8dOjSa5TjVeU4IiCCykM2vUZ8w0aWbPuvbAtKUkZ4NtrYQIOvCz53wDE1cTCYkIVEQq5tMzEwms4zUpiJgmJBNXBMJgmJgRMJCJETF1dXAiUxMTEwAJrMXvn7LxghNhDNixYMGjLMtzMcjZa0zZMa1w1c4VrBo5YuW7nC1ZNWIArRAWWE/Cch+E5GlRWjLk06ODghe1dXH42/dp0adG3JGMlq4qyEEIQlaSSCEa0jCMV12WmOmGESc4zjOVYSjCE4Jwz4rxCE/CaF+E0PPmGvU27MuTLC06VtOUYWvo08LLKJn42mSEYREUZozjGM4xhNWlZTRRhWU5QhGiCAgFq6r8DBCACDxhESsuUxNTV4uUpiYmLiSJQBMEwRKJhMKmIkjNZq6uJiYmJExc55++j4QCE2EZm+bE5cNMa3KyYs1rRw0crXLfJjW4W7NkyaY2OJvicgCp0BQYT8Jin4TFdstHJ5HJ0ThOFY1jOC0sFrZJYIUhCSFJIQVnnhnrnhptjlhpcrPDC98ICD/gTM/gTN4xrny3UQxGKxUUiRdTOW7zlzjjXOuOOfDdb4XCKcL6b8DFYAg9dIm5m5TKYlMSCYTEwIETEREwTcWlKd8/bl8AAhNhGPJja4sTJitc4crha0wtmS3ExY4lrjI1w5muJk2cN2AAqwAVOE/BFd+CK806GXJttk4PA37uDwOLovBNNEolKlJKSpJRgjacoyhCM06xysbDGsaznWs53YcWvBSICD/im6/im7OfJMZnWcZxMamMRUYiiLxmLlM7riu7tmNxK0Zi4ttMzUOFYjpnlzidiDx7nXnx2mrRKUkxIRMTBIExMIlEwmEoETCSUXEpt19fb4ECE2EN22VizYtma1hic41rRw5yLcWFkyW5mDbM5yssOFjiaACrUBVIP+IOr+IOe+HEOPDer1cTEgJuthTET4ni+RzXEk3ErXETBnALMxmYrNdJCF+Bg74GJcJicRj8dj8di8Vi8VjbLsPhsHggwUShJDJPDHHHGwM09qWmWGeGVAioimkwWDwRgkkUkiCOGGFDHFXDJhwIPtaYVMLmNriJiYmYtEwJhMJgiYmAmJhMSAmABO/L8W/MAhNhDjKyytsTDKtwtmrVa0wsmi1zhauVubJmYsszZrmxNsgAqFATqC/np7+eo83PPO5c7jALyzLLLJZW769l1pIk8y/CCE/FNl+KZXAxTpWWGGWGVpBy8WGuGaNIylKkrUzadDVS2LBa1pRjTHSGOD8jitNkTUlWlJaSJQiUJgEwiZi783z46AITYRmzZcbBvmcLWuZixWtMeRstxZnDBazcssLTNicN8uRqAJAQp6MIT8a1n41rQDfuZ8zfu4OC9Y3net71nWso2pilmozTzY8WiD/gM0/gM1AIlw4olUxFKqoxVXoupnG8b4dd2Ag/E8j2bqlImZykkJiYEITEpSvPg+TnsAITYRkwuWeFzmZrcjhkzWtMrnMtcY8LVa0ZMGTHK5ysWDFuAKnAE3hPx2yfjuTjltnpW17VwQjitkxaM27NmxUlJNOKNa1w6cPBz8PXwc+2+O6+EAhPwHCfgOHzVzYdEcUMUrQwTlWs8eHDfHO94XnGs73njnjVtC2DJizZIbMlZAhPAXLgnOsYxjFOEZThGAjAhGUQhGCMoiKMb+A4uEITYQ1ZZsrXNlxLWOXM0WtMLBwtw5mWNa2ZM8zVnmZ4WDZgAKvAFfg/4kOv4kO/Ez38jyXTq8XxHXo48OOMxmJmo4c+QAAxnW8XOLiYvGasAq4SmJmpRMTBnAhPwQ/fgh/vSF7JyTklNo08Cc6RlFWOfVrMmUBnzb93D4XB4HBwZt9o0nm06M+YAzZ91ZKQjCM065dWsxYwCD7Tu5hFRUMrmyJiYmrgJQVMCYm4SESESIkTATV1dXEpZ4+L4r4GAhNhDdoxaNnGFkta4cLJa0y42K1w2yZVrVuwys2LNplYMWQAqiAUeE/E9R+J7mMsnD4XF4nD4XB4GvVp0b8EISSoohAhCEKTlWF2fRptWSEEVZ3XjGa+DTm05KAIP+CHz+CHm84ziYmCr6dfEzDEzU1a1txNxMphnHVOZuLqpqjU8Hbj4Hg4qD4et4fW5iYjNpJmCYAETCYmJiCJEyCJE3d5578fQhNhGNvhaOXLLCty4XDha0YsnC3C2YMFrhrjbYXDJyxYNGwAq5AV+D/iTu/iUF8QM4B37c41dC6mFTqY327u3cXW9XBNXMTV4YvExOcZBi0VcTLLMS6FiE/CXp+EvUGvUDNn3VpCkKShGKc5zrHTs2tGkcPhbaXTRrCMJwijCELLaN+4HArgtSkqQQinPDLLpzgIP3vF45mJhMRaV1kmJgEXUkTRExKUxKJCLq4JiJTExKE1dXVwLn0/NjwCE2EMWjdrjZNGa1xiyOFrRxmwrcWZrlWscrhywaNHDdhmaACqEBQ4T8K0H4VtYaOTovacp0ZOHijFJCFoSwTtaUqShKK8sMMNsMJ1jescK6dJwhDRzckMqD/hYM/hYj4cu/ScTEVmfE41SIiJYurxmszM5bc64xtu7njW4YmtVWPA8nwO1gg/EymbmUpAmpiSJupiUCIIJiYmJxZMkp4+P5N+sAITYRmYZWOVmzwrWuNyzWtGzTEtwtcrBa5bNmLRi2xMsrdoAKngFFhPwgCfhAFY8WnRlyNepr1b6ThCCkLJRlOCEkKJQhGUCNkkJwx48uXPXSw0QwxyiD/gTa/gTbc+XXp16PB8AcLqcRGJ0xNJmLZm7neWbm2V3Ms3jOrxWO2o5ShKYoQnCMZxmmRgESIIIkZRhGUYQiQRQnKaAE8/TPAAAhNhGZm3YOMeNqtZN8TFa0w4W61wxw41rVriw5GDJkzxtcQAkCCr0BZoP99J++lG9N6BnCbrNcalExEIRNJglV4zEIiIYuuM3M7qaxx4AccFXCDN1zrcTPKY4Ag/4OHP4OHR37O/YHZWOE4ipTS5uNt3fXwvDPBi83md1aaRFwwitRjp16AeVeNVWkkYwrG8da697Ag9OMxisImW0zMVNZxcRmAlArFhNpheMxKLxdTCJJRcSiYmCaTE4zWYtx8H045CE2EOGLRsxy4261yyYYVrRtlcLXLNvjW5sTJu2x5mbRuxxgCrcBZ4P+DYL+DZHp4eOni+J16ZxMAAFk3GYXV6Ri6BETV1KJITEyrNTF1ZZa4ldE3GZ5bQCE/AnF+BPXRnZtOjbs06M+YAA2KWliFY3rhjp0aQcO1a3rNOMYQUSlCVGCWTXqNkMFsFrYJ0QlNVnwa8eXGIPtBAuMkytJEwFxKYEwBEwCYkiQEwmJiYJgEwJiYlOe/uzHvCE2EY2+Fi5YsWi3ExbNVrRsyyLcTJu4W5c2FkzbYmDPGzzACqYBToT8P/n4f/RSrNnBv3cHFOcpyilCVaRlCkKYpSlBWFYVlGk0ZY442OmWU5RoShTXq6+DPnCD/gR2/gR3Hg+A3oHPliYqoYYamma3dzdxkmy5nLjO26zV6hpjF108nyK1wwCD6YZu1KJi7mQJiQJqSJRMTETEwmETCYsSiS74/AOY8QAhNhDVozx5GLJmtxtsjBa0b5Wi1zhaYlrHMyaZm7Zg3ZtGwAqkAUiE/FGB+KMFrlm37uTyOPknK8YKyEJyipClLYJSlRKNq4L2rgva8JxrG9a1x4cOHDW+NfPUg/4T5P4T5Wb4ceG9c+G8XrPCcVqtaalGYubi523nN8Y53c5jMxa4mDEa4Z8TwnKE5XHklATjEQRjFFEEACAgBGESEQQnKsK4+7GXeCE2EZsjfNjb42q1njZ5FrTHlZrXLXLjWtcbBw4c5MbXNhbACqsBWoL+guv6C7B8fxHeGWzc7gyyyzQevfOgObiWZq5rvOh3LTsslm88+p8YhPwpYfhSxBhwGrXxMMoSjScqRoldOeGenNnHB4HLwTnWEYozghCkaShCjRp0BklKFsEIWhaNK0x1ttCDrpmxMWmZiYEBBKJJxBMJmyJhMSiQRIkCJq6urTmefqvggCE2EMsrfI1wtWC1m2wsVrRnjxrXONmyWsnDBzhcZmOJq3ZACjkFgv5go/mCkIL/AAOR/gAHJACC5u2AITYQwcuMWFphxLWbZjlWtMLNktc5mjdbkzZmbTC1yMGjlyAKrAFcg/4ITv4IXeng+B37b0AzVIQmJmSYuriAARcSmFTUVMJq0s62MZiRlbfDeYT8YIX4wU82nRnzadADhYYUhKkIShCM4TjWNZ3y6tYGfNwZRrGMZlU1I0lDBKmTToHEngyYKZJWlLHat4PGsUhc5myZWmAESRKJESgmEgEwEwTEwBEkXUt+34bwACE2EZWjFw3btcK1y3xuFrRg1yrcWPNlWuWWZnmwtcuNyzZACpYBOoT8Y134xr9Gkvbi8Tm4LyxwrGaMowla2LJbJiwUlCMIIwjKccuHTj068edrx4SD/fzfv584OvTr08HpnDFarGtYrF4u7zfHPN3nnPG8zlMzWHKvC4dIhORsl30IQJkJwiRRIoIwjBCMAIRQiIp38AxagCE2EZszZk2zZsS3HmyM1rTE4yLXDHCzW5cLnGxY5szRixbgCrEBToP+D3b+D3e648OvTwfA8HwPH8by+lwhBaUlQ1VaxiNRFVdXVspzc7vM7XlluOdeD073YIP+MQD+MQHwfA69O/bny58ufK6jCtVjVVhBmM7rjM3MXDc7ve553ubnMTU6pVVVZ4Z7ZqCD9DwPT4zUIJm0piQmJq6kmJiYmBMRMRKBMTExMxcEp3vxfHn1gCE2EZW7drjZOcK3K3yOVrRw5wrXDFwzWuMjHKyzYWbhywygCQMKgQE5g/2WH7LEADwPBdu7hx8CZ4RE1MyzV6vGMKxVcoxU48NfmoP+ESb+EScADjwZw8HwONTMWjMF1nGYmbZ3ud2z259OgIP2PHWzlcBEQRMLSBESiYsmLxmInN339WPGITYQwZYWLJwxyLWLnHmWtMTfKtcMGjlbhatGLPFlw48TJsAKowFEhPrQPrXeFlyMuRjxZZ6OLxOboxyuqjJS1GpgtK0MGXMklSEIQrFrnl04dOHLhvWMdNyD/gyc/gydDnyeD4HeOnXpPCq5RWMUqYi7nd5ztzbztzda6sxcTVcMR2rwOVeEg9el33u5mBUrXVkwTExNJhBKJrOLEXi4JSTx9vvHhCE2EMWjjDmxOGi3M5wsFrRhjbrcOXDiWsmjJqxYt2rZk3xACsEBbYP+D2T+D2XjwAHPExKauFyxeFQ4cXgeC6dQ3qlQhGazjMxNTnW8ZAOPC6Va6zN1upq4q4Xjj05ghPwm+fhN916gBxM9kLKTlBNG6OOWfRpYMKUwy5OLgvG6sEKQpCFIyybdmnQAaqylKUJJSQjCs41nNOWHNnyTxoL8APa27tJRnZRLKlFgRIqW0LmwFixLKmwsLASgq3d7vx/X+AAhNhGNlmw5XGJitZNmLha0zN8i1xlzY1rVi4bMcuXLlY5GoAqzAVqD/gty/gtz8Djvt36dcZDwdWyqbExNYnEQhTOByzFQhSJxcTaZlcTOdbA79vDxXWI2hPwGcfgM520zb92nRnzBwMMoQlCEpSkgjNGNYzjhz6tY0wne941VlCFo2ggtOkkM2fMBgw7seiMZXIPticwFxmVxcExIBMEwRMRKJBMSRdSE1cTETExImJZ4++fAgCE2EMcOVk4xM8y1xict1rTHmYLXGRriWscLFu3y5m7LJlYACrIBV4T8PoH4fQV7GfMz5suRt2GfNr1cfFOBKEoSjKcJRkhCSGHgXQlERglWBWEYhVWd5zvDXXHp1oP+Ajj+Ajl37G9DOEwcOPgeD4i4iIIRMSSuYue/id8ptMyy4xmucXi6RAmIdvB8bWCDeRmZiJmLmbTJMEwTEzVxMAmATCJgImauBNXExMJiYzfj+vE/AAAhNhDDM1y5sLDGtbYsmNa0wuWi1yxcOFrbHmxt2rHLhyMWwAqqAVKD/jbk/jb38Dz/A56uE1uHFMTUQxExCsRXCNYiqmAjExEW3F4uIg433z4PHrnjtzjyefh+WIP91d+7F8TvwnE0pEKqdXicSUmgi1xMzMNxOZvc7rnG6uciLuJuYiOkedHTGIPsqY3GVplEKvG6zF1dTCYTCYTEomJgQQEpAVcXF35vqy+AgCE2EOGDVrixsXC3Dla4lrTI0brcWVvmWsG7XGzy5srjIxzACrsBWYT8T934n7Y582vVt2cPhcPBWVYRlWUkpKSlBSKkZJSjKEZVthpO05IRnOdcuTHNMIRjNeN4zinbDmXmg/4P5P4P+fC8HwO/br058s6nU4YnFXV1cXSauJZm21zaYRdSMxfb0fAzJeLqE4u6up005YvAg/EzxqoRK5uZTEiYmJiYCJhNTCCRcSiYQImYlKJRImEzefL8+NAhNhDHG0auGTdqtbOGTJa0y5WC1xlyN1rBkwy4W+Jpkc5sgAqXAokBhPwRAfgiBZcitGXJlya9W/dweBweBv3a9W3ZvxIITkmjKKkZIQQjgw4sebPu37Nu7fq15MrRpaNObPq18DGkjKMYTpOSU5TQTIwnGc2GF5TSnBVOMYkJSZtfArhwAIT8R4X4jw2XIz5mvVp0b92nRp0ZckYQjix7KwhCEYQhBGKaaMcvC4fC4fA4OrXmz4seDDa+DC0aWbPix5MubDSaMYzTlhlWlZlZTnBGCE5ThOEYzhCSS0IQSSjKGjXs2oP4U9k3eZlITExIlMSiYTUxMTCQmCYTExMAAAESImJhMTEkSIlEwmJiUTF1ISXOc9/Xx4whNhDFoybYW7jGtaM2Tla0Zs2y1xlZYlrFo2ytm+Vzjw43IApsJoT8EiH4JEQASnix8DLRKsIymRQjl5GXXwiE/Eix+JFkAGbPo08rLSFI2nSsI1rVrwZZcECE4G1KUICMU0YRiCMIooq34u+HOCE2EZszNmzaNnK3GwaslrRnkYrcTLG4W4WbFnjZtMTjIzYgCpsBSYP+D77+D9fxvD8LzeDcb4cccaVNVjUcK01EEERMTEznG5uONbjMpZrNE8u/bnyAg/4kSP4kV+kxE4vheoxGoRM3G5JM1mbnLiy3cxnWdXjOFkwRVPA8nyO/YIPwvO9nKIQSskkCakETCYAiYRKYkSiSbvfX1Y9AITYQ4b422NtibLWbNrmWtMONutcsGmNazbs2eZvjatsTVuAKdyOF+Dwz4PDQwGBw2HxWLuvopopwE80MhBLFhcZjbr1IhfiWE+JYUYHDSwwQQyS2W4TC4imGCJBHAweOx9lq0IPwu2Zzu1yJq6uJTExMzd54+D4PjCE2ENnDLJhyNca3GxZtVrRg0brXDLC5W4W2NtiytmeJi3cACnUohPwblfg3LFaYcBWg2beBjlSEKQyRxQwTlG9NrHrAhPxGrfiNXadG3ZnzGvUCaQlFGVYTjGEIoVCFgzWXlSRQQQQEcMaWCOAgBDBGhhn1cEOkITYRhZ4m+FuxZrcOJm5WtGubGtwsmWVa2YM8jjNhbscWZuA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oyHAOAgAQdBKwEigYBEPtqM42hSWdPlnOPQpc6p/oCHAhIEET//wNFNQhIEESAgAJFNQlIEESAgPwHRTUFAzgLZBkgMgkAkJsDATfAHkUzCQCQggIB28UeRTgIAP4DAHuF0jQSTsCkP9MApD8eCiiC5oAzZQAAAAAKtAFOg/4IAv4H8+9Xdb058us9vJ5ZpEMXUzU1GIYmiYnE4qKiLnc8c7zmWam8EeB4viN67dyE/EX1+IwGm3Zp0adDLky0tOikcDBDFSVpQY5xrG8ZyvOOGt71xxvGMIJIyhKikrQgpezZtyZQhPA0ad/CQQjAiIkQhEhGMIoRhGBCKEUIwjCMIwihGEQIxnn7MYdwITYRicsmONiywrXLhy0WtG+JwtxMsTdbhxYm7Rnky5M2JqAKdCGE/BAR+CBvRlyN+7To05oQjwL5p4qyjGNY1trzTiCF+I/L4j5bZJVluAwOCltxGJyF80ckMUUckcUs2FkjpIP1OuUZtNXUxKZLi0rvPX156CE2EZMTNzhyNsK1qyY5FrTC4bLcTXE5W5MLNk2wtmzFxizACp4BQoP+Dmj+DmnGZh4PgeHy48OOONcYuEViNYxiNRFIiriYzPOOc5vMTRDHPl36ZkCE/EdZ+I63Xq27EI5o1tXJelFoSjaaMYoVhOs5454546461jjlGEFrWtSWzbstaUiD9rh6+bVERZKZSJCYCYRMCJiUXVxMSGXPr6oAITYQxcOcTDHkcLWzlswWtGjNqtwtsuRbmw5WGLIwytmzdqAKbR6E/BxJ+DiXVrlNmz6q2hSFJzhWatbadWvJlIP+Jiz+Ji2669Ex4WeU8LxaZ3E3PWr8EIWLWRwasgIIYIYY4IUMEcEcNeJw8OYAITYRmYt27lrmZLWmZywWtGrFitxMcLBbiyscbhpkyuG7NiAKaxqE/Bid+DE+sqYKYJZo7J6J4qxXZaZ8uECE/ETh+InHlYbynLLLPDOwqxlXJn0QwWCGhrCBq4VAQEEIGBgYGDgYGDh4urMCACE2ENMLjK4ZuWi1q5xt1rRs2ZLcWNkzW4smLHkZsmzZw0cACpYBN4P+CCb+CCft3Zx4sRxjMTFVXJyxWoqLi4zSLrNzxzx3M5xfDPLEAIT8VB34qD6VbNvAviWpaVlIsdb48+PHjx1rOs4qynKkLWtgtDBHNXBgAITnao+A5JSmhGMYRIowjCMowJTlNBGMIoTginHDn5cOACE2ENcThjhb4Wa1rhYNVrTGyyLXLZq1W4m7Bu5zN8rlvjcACl8Wg/4PHP4PHevTvym52vMTWL8LLICD/ilQ/ilRmOGOHDprlqdbq89OM0CFwWehg1sqCGCCGCEjrxeLguAhNhGRvlasMrNgtxsmuJa0y5my3E2ZuFuJwybYmjnCxYZWAApnG4T8ES34Il9tsm3Yy5M9IXhWE6RlSOaqQIT8YUH4woY1tezNn41cmLBLBOmGeHHbPO6Et1sfHgQnNOEYRgjGNb7+O1AhNhGZy5ytGzdstb42LNa0wtW63C4ctVuZvibYnLfLiZ5HIAqPATiD/g3O/g3n8bx6rjjOL0xXKNaxqoqFxK03c73Oc3tmc5mZ5665kIP+MYD+MXPr428VqdXG9ZTFrmbmbvM7vnnN53maK1jhjWOG+jhIhOZqh2ZxjIQinFOlZRSiQRlFKcCMpxlMhOE64eydoCE2EMszFphc5HC1rlyZFrTIxbLXOPC3Wuc2LGzytMWVo1xgCnwug/4Rhv4Rh0T4l71uurWwGanNcazV1KrRF8OOOHeE/Agl+BBNweBw81bTwSadAG69oUwKQjCE4RJwy4MuPPeE60uTjnBKEJRhGMZxiiCURGCKEy+fr0r3ACE2EN2TZvhZZmi1qxxuVrRowcrcTTLjW4mbBlicOHLPM4ZgCq8BR4T8TlX4nK82clPHi4fC6OrPgwymkhKtpQlaFsVMVJWhKcIpzrGtb1rWtYzrCcl5acnDyZ4ghPwg8fhB5lM27MuTLkvkrkjaNJQwRpJFGs1YxnGtbxwxrHCrDCvgrKkpUpC08ldmvhRig/I8p8CzFRSpiZXMpiRNXV0mJiYTE1MSiSJCS4zO88/F60AhNhDlyybNMzTItbtnGRa0yuWy3CxwuVuHC2Y4sLDE5csGoAp+NIT8Knn4VPdsNXJ5HH423YAAMGGEaVpOSCMU5XI4M+KlQIP+E4r+E4vcYmIkAAHgeD27+ZvGKxGKmVzOd9Ou58OE5WmCKqtJpiUYRIzhFCMARhGEQjOOfryn3iE2EZsjVtmcZWq3HhYMVrTM2xLcWNg4W5sblu0ytmOZplagCswBaYP+IFj+IFk8DwfEzFxO89OpVg4cQ69PB8Dv28HCUzUVFQoiYwpSrqWDEpvObsuLTub3O5u6vWfC4kiD/gWA/gWBLrvU3Fb8Lx/GOvQHTqHHhvUTyiKqIpF1NTLcZZlmJuZvcc5XNWiZRNQ4XEIiM6nXHtvE2ITlObEmSpaFKFb1mQhaCEYTjOMYiMCMAjAjARhGEYEpwjKaCMIwihEhFCIRijXr5YPBACE2EYczNw5x4mi3C1bZlrTM0xrXOPC4WsMjDG0ctG7ZrmYgCQEKsQFSg/4JCP4JGe3HgG9GcA54xNxcXiTF0M4lChEoiYb6dRG4uJiZJT0tQIT8H0X4Pt9WXIGfMZ8wOBOlqQgnOdb6+BwRwcV54U1UJShKkoaNuwcy+C2C0oQQwxyyz5cOUITtcGUZxrGM4ThNFCMJwjCMZTlOEIoAIkJyjGEYRhGBGEYIynKcoxhFO+3myj4EITYQzzZmrBy2xLWjBxlWtGLZitc5MTVblxM8mFuxxtG7hqAKrgFMhPxhxfjD52N+7Toy5Ay5KxhWcpxpCEpQjmz5rwhGEEIIFUKxuzZ4YU1YThKKUoR2Rx6ghPwHHfgOfzN+7DgrQMy1MFLSVnXHh15s+fNw7RreN5znWDBKmC1sytOhXFS1oRqrWs54YY9OAIPXsempUxm7uZJgTCETESSEokExMSRMBF1cCePn+OwAITYRky4XLBnmwrWGHMwWtGTJstcN8mZaxxMGbLE3asHOVoAKjgE+hPxObfic3FaYMPAnKUhGMZpozy5s7To5uSc4yvCC8I1SrSFJYJWpG2FQg/4R4P4R4R37denj4jMIVNTDF4q6VfgZQnAjDDExabrjjfKd8IPwPDRAJRIQgVUEwu5XVxMTEwIuEs548+vX3CE2EY8OVliauGa3K5bNVrTMyZrcWbNmW5G+FswcNGTVu3xgCqgBUYP+Ky7+Ky8VYVfOYy3icMVVTrZrM0qFLTN1cQqJceXMCNkyiZ4451rihPwi1fhFrGnQz5mbP0suK1IQjHDWuGunNnMs7xvGNUpTgUjCSVFMmnQBwqYMmKksEY4ZY624YIPEZopETCbmS6uLq4VElWuLrMEImJiYkRKJCYmplM3nr574ECE2EOGjFlhzM8S3C3cYVrTGycLcTZk4W5sWVm2cNMrDExwgCqUBR4P+Ebr+Ebs8HwO/bx9M3WSIamsIqaq+itVEYuYzGdceXGtxzjnPHh5fDjbMZ5d+UIP+Ewr+Ews48LqkNQ0ip1MZMzc9/G8GpjM7Zvwa6xxZqOEajhHgeb2InWfAvVSAg/IZ3mUxKCZiRKAmEwmpQiImpqc1mpq4TEzMXd9fTzfwQCE2EN3DfE0aZGy3HiatVrTDiYrXDJzhW4cThs4bM8TZnjZACpkBQIP+D7T+D7VvXh8LJi6mJxeM8KHHorExVxcXV1cTmw6c7nc8a78MzwCE/AWJ+AsVmz8adrWtDEnHDXLPXLSOLK9b4YzRglKkrWtTMHAhgyZMmLJC0cMQg/U6ze7smExMIRERMzFzJEkwTEomYJgqZm99fJn2ACE2EOWOVgzat2K3FicOVrRy1xrcLTC1WucOFhlxNsOZxiaACqEBQYT8Qi34hJ8zbs27OTSrCiUrKAgpDBLFgwYIWWlCEkJRnG88M8c8c6zrdhw48ICD/gIW/gIn7PB8DON9L4XyvhOmIqouOOZvNza5u27znfXjPGM6vpGOGNa8ScRYg+Xocc53dzMJhMxcLq6urhMETExKJQmETCatN339uXrAITYQ2Zsm7ZyxyrcjBxiWtM2NutxOGzFa1Z5sblxmbsW+ViAK5QFrhPxIyfiRP25MqUwz5tOjg8Dg8Dfu4PA4uacEMnB4G3ElNCMEo0xY+BUTz7NuTLky8DHBGFUUYk4RhEJRnCtNdE5RzcXNWGHBnwQAhPwQ6fgh7pezLkC9owLXyZdGndjIwx8Dg7qpRlCdLzZ9WvBWMJk5TlhwZ5IqwRjSMIZNuzLk16uHwuDino37teIhCV8mPJjyZ7Qqg+GIiIRebuSUxMxIAmAmCYJhMBEokImJiJEwmJhMTEwmJiUyuZnfP068YCE2EZmzfK0Y5sK3DixNVrRxiaLcTHGwW4mObLly5XLBu2cgCoECc4T8IzX4RmzDgN+7h8Lh8Li8TXqz5mvVnza9WnRnzXtOUYRhOU5Tla+TLxscFIkKwrKsNPAyxRjCMKwhFFGEYwvbDg06M+bbs32TRIwmlhpplKaF+D/j4P+S+4lkghmnijklghSS1V4LB4jE4LB4DA2W4DA4TC4jE4bD4bD4TC4LB4qmGJHBLDLDLBPFJh6EsUqFHJLMigswuEtstswuEwuEweCwOApiiglkQwQRQSQ2V0Iwg47LWJTMSRKLmJTATARIIkiYmJiAiSYki4JQmAIkJiUSiQtN8fH82vEAITYRic5sTVtiZrW+VjiWtGmVmtw5XDJawcM8uFmzxMHGXMAJAgpkGYT8FAX4KDcDLk24MrSzwyyjklbNPjZcgIP+D57+D63oq+03wnlfC8bq8zz49OqE5WTfljOUEYowmRjHDp5sMwAhNhDRxizM8jfMtZMWbFa0cYmS3Ewy5VuNxjys8eRmyaM2IAqqAViD/gt4/gtzyDGQDwfA8vpNkJqYjCpqIqIrUVglmMyMRExd7zxz1cWUxiKnlnxOvTiAg/4QAv4QEejwfAO/YA69FTUYYqKmJqU2Xds5mcxMybjNzMlKajE8EUhCJz5Hk+AAg+HKM5zMREFWuUkxKZgTEwTATExMETAiU1cTUkSJC18/gOJ+AiE2ENcLhk5aZMi3I4xtlrTDjcrXLVq2W5XGNq5yM2LHEzcACmcig/4yuv4yuwB1TxzzvO8xxi6qOk+ViPCAg/4Dvv4DvwBx1TDhHCtVwmLzfVz7gITgcaHbihFFGEIwiIowinCd+DwXCCE2EZGbbFiYZMS1xkzN1rTJjYLcThvhWsGrZzhbZHDdu4wgCpUBSoP+KF7+KF8A8fxvH4brK6ti0ReGKrWqjhWFRBNo4xueLned7u9tpjOJioP+CFj+CFnw/CO/YM43iYiKxFVVELTOWU5i5yuZnK6zN0qIxqqitce0zkCD87fWkQM5iRKUhMTExMACJQBAExcSmb5/AcvWITYRmaYWWXMzyrcTRsxWtHGPMtwtMzha2cYWLBgwcOMzjCAKrAFPhPwp+fhURvbDauDDkw7uTqrSspoQSjKcqwISlipihaUCc4IyhBWNb1yzwxvCZCMZVpHgcfjAg/4FDP4FHc6zyvhx7ccIhNTiaiqwqImbTNzM3G2VpuMmYzG6zjOIjCoxfDjwqwCDdImEIzabiUXCUTKJTAiSJIlExMSQhETFkyTMs+P6dT8GACE2EOcTZkwzNWa3C4xs1rRphxrXObMxWtWzNm1bMmmRwybACs0BZ4P+Ipr+IqvsOfIdejxfEdegdejyeWWYzw3iampROIVitRrGKjCIu8Zm6zWYy3HGbu01cRMZne+Odzx4Zmtgg/4S9P4S+8Dr0Hg+A79l0GcMJq8XE4U0pU1YnMTmbvJmLi5TOa44zGa3GYzSMVGKrEVGHaZjIITNzOLjrGcUYQhSEJwqjESjAQihOFZRRhFAjABCIIRhGCEUBCMJyrKcIwiEYRnHX1ZR8CAhNhGZs1cNm+NqtyMsTVa0c5XC3CybuVrjDkcsmTXHlct2AArMAXGD/hcI/hcJAcuarxkXOO/br0O/YO/bv264TMSlU1NIiJgE1CGJRITFs62AMm4nMTDDlvtvxoT8Kpn4VTQGHA16s+bg8Di5mTbsy5CcgMGHRG0qUlRCFZzrWt8uTKDXKd6znOMFIKQpSWTbsAGy+K2KmLBCVY448PDrqIPyrnd5JiERJMpgJiRExMTMSAiYuJiYukTEXVxJMBMAExMTARMTEkr4+H6ceYAhNhGRi2xZWrZktZ5m7da0Z5cK3DkaN1rbFkyNsebCwy48IAqqAVCD/h/M/h+34xebxkZmN6zScSrOufI69HTr4nGE3WUxcTFxIBMJmcym4a34CIT7wr7xucbMmvUMksFc05QnOc6xz6NJixq010jjXYRKUqSwZNeoDZSGTBLBGF44csODhaSD7eN6tYVNTMyuLjMXETBCUTIiYE1dXVxMSJiYmJhMSmrXnv6aACE2EM8rTK3bs3K3G5ytVrRwzYLcThuxW4nDdlicMGmPI4cgCpUBOYT8E534Jz82fFjDHi16uLgnC9sNp4r2QZOHkjKcIRhMnGqRSjRU0IT8b6H430eDwNeo37s+bg8Dk5owjZSdoISVyRlKlKStgpSkJTnXHhrplwzehMCNkkYTnGqKBCMCJGIIThGBGEIwjCMY1y8XLHwAITYQ5Z5nORxiwrceVizWtMzjItwtWTVa0c5WjZgwcMHLJsAKXxqD/gZa/gZbdeniVnhOpIImIjjyzQCE/HO9+Od9v3cnVe08SjBeUYxvbfivQITF1IdOojFEREZz4PJhmCE2EMcbjK3w5Wa1xmzM1rTE3zLXLlkzW42zlw1YMWeZixYACpgBOoT8Fvn4Labb8W2m22eF4VlGVIStLBK0pQiVhdFCMIQmjGa9t+7bqx5GQIT8cX344zc2vZt0Z818DBgta1oRlWta4161nVWt5463nCFrWxbNeqcoYr2y8ICE5VZozhOc5xjGEUYEYAIEIiJFBGEYIp4+neHYITYQzx5WTbMxxLcbVpjWtGLNktwtmzRa3ZuWGFi5aMGbnCAKgQEthPwZyfgzTw58U4XpWl7MuRp0BC0ZQpOUZIxnDPu38Lh8jCCE/HJ1+OSGMaThGsc+rWxY0Ihw8V51jOcoQpaFsV7ZMtsIhO9gj4BnGEIwjBCIRhECJCcIwmVnv47cITYQzaOceRq4cLWbXG1WtGDLGtcsWeJayas2WFzhY4mjRuAKkwE3hPwhwfhDVzyhFlXYYxjKdrUla1JSQhGNKwVjOsazji16tOg3b+VjkIT8bQn42l67tOhoZMVsFqUjGc73vjw3yzx1wxvNCELQpaObPmrQ4HBxRkCD9rwvNZ3u7WCJmriYTESiYmJESJJmd+H6ePEAITYQ0xtWGRlhyrcjFtmWtGOHGtxMnLFa5ZYW+Ny4cYcLFkAKXRaE/CQ9+Eh9nzMuKcKpynC0dmfiYYT8cXH44uWza4E5ZJURnVwba9cwhdhBBqZYRDBCQwwz5PDwYoAhNhGTJkx5GTFutY4mGFa0xY2K3Dic41uJrmyMmzVzmaNWIAqsAscBg/4VMP4VMfL5XCau8XVkSilViaxl4Xh9OrwPB6dfA8Hzu9QUVUEzMTczLbny5lWiTGRVgAA6dfCzPPt3xkdegAAOvQAAM4mMpmbnjiZiEVMRFRUQiIVGHBw59L0Ag/45Ev45E2ckRFVUY1jWIhed3vv4XhunXW1Wdeni6Ji13mdzc5nKqxrhrxvD8I69HXoeH4Q69AAB37eD4Hl8o6eP43XoM4AABMAAB279OviZiKqNIlBEVKLmZurSzO458PJxuYPh8CRfwXJCYSiQCYEwBEkSRIiUSCJi8XVwEwmEwImJJRIJiYTCYAABMJiYAmJiYmCExMTEhEourq6uAEwExZnj4fnx6AAhNhGHLkcZXLhutxOGrVa0atGK1xkcMlrFpmyZWLVy2wtm4AqwAUGD/hgy/hgzievTz+XNu7m8NcOGvAxy1jWJq4uMzMTNZnN7zxjruc3M4rTwOPKMAIT8dD346H8+bLk35K2hgpihijSaUZ1Vw5cuPLhz10xx1utg0aMmjJq1ZtWjJmtauG+/FyYaYISHgTh3iw3jMjBCIiRgjKKEYRlOEUIoynKKEYRhOU4TjHP0Yx8FACE2EN3Dly3ZN8i3K1Y4VrRs5YLXDljlW5MzZs5Yt8bfK5agCoIBLYP+GWD+GT+sb5bxMTGWZ65z33143uSOVY4a4cta4Ty48N0Ag/463P466XDvjdZbZZq9TwxrXbHTWsVc5vjMbnny8vlzyITR0r9GM4TgREUYRgIRgjCKIijPHl5MeMAhNhGHJkyZcrdotcZMWJa0cNWS3Fmyt1uRqzbM2WFqzY42IAqGAS+D/hzi/hzruOuN4vCKiNDTGsa4a1gzee++++OePHHGeeyE/HIx+OPuGidkk61vXLlHLhfDO6FKWxYsmLRoxZsGCC2+e3OAhdNVBp50MKGCEQQoIYIYIYIQIIUBDAlwufgbICE2ENmbLK3bZcS1ixwsFrRm3bLcWLC0WsWLfM0ZsXLNziy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EVHAOAgAQdBKwC6gIBEPtqM42hSWdPlnOPQpc6p/oDCEgQRP//A0U1BQM4C2QZIDIJAJCbAwE3wB5FMwkAkIICAdvFHkU4CAD+AwB7hdI0Ek7ApD/TAKQ/CsgBYYP+ScT+SdXsb0TCLqalLeOM5ncWukpCo1jUcKrGq1FVirqMTBc3O7znjnnx575555uYxrHTHiRy0IP+EyT+EzHkeD4B16PAvVco7Z4RSLTeb47zvO+c82ZhVRjVYxXCqiZ45675898d745uYa101y1yrVRiWdZ8TaiD9by0xImYWiSZoiYurqyLi4lF1cExExMCJgmEkTCauJiazCJEzO+vsvGAITYRlZuGrPEzxLcTNpkWtMTJqtcZczFa2ZZmOPG3ZtMzXIAKpQE/hPyhRflCjUrjxZcm3Zx814zRlPFC1LUpmpK0kIYYq3heuO+O+G90YUhghgnoqgCE/CaV+E0vg4M2fNexmhXJHEyTwQhKccM71rhrhvhw5b4a3ThgtTJTBgtCFI2rmlDAhJdiPdSpIgqrKcpwiiRgBCMCMokYRhGEYRQmjHP1zwUAITYQ0Z4nOJgwaLcLlq1WtMrNitcMGrdbmZsWDjDkY5WjTKAKWBSD/lBs/lBnuumOTERc53XWa2CE/Cnh+FNnFlzVwKRLxvHTWGuGsoyHs0BAwKBgSBQ8jTqAITYQxw5cuHI4arWjRlmWtGeZotwtWTZa4Zs8eFhjZNMONyAKjwE0g/5YAP5YJfCzkncTKq1w12xwxWiITLeO853u+t7zMYz4mY4AhPwm9fhOX3TpihkhkhghKCMZxrOt8N74ctd9c7TKtqZsGTJbFDBj4FZShOZud2ZGEYRQnCKMBCMBBGUYCcJwnCaeXi7YdQAhNhDZs2Z5seZutcNm+Fa0YMGK1zjbsFuNxjy48LVthas24ApeFYT8rb35Wy2SdJTjVjpeMMvA32gAhPwr2fhXP311WtLBBGOPLHW23uCFwGcgxOXgghQQkMccNOJwMwAhNhDLC5atWjlqtc43LNa0aZci1w3asVuLHmx4mGZuyctGYAphFoT8rIH5WH0sksUbQpLFOkcMtuXLw4T8IoX4RQ8mnVXBCEZ1vlnhvgxwpICGvoKNoYWDg4GBCAg4GHj6svghNhGFzkZtmLbMtaMG2Za0asWy3C1xY1uVnhyY2bFo4x5MYAqZATyE/Itd+RYPStO1bTyTzM0sTFGUoSlK1sEJQlWd5xvONYwnjnly4c+XDt1a2nRzwIP+GKj+GK2J1vheN45xcZ4TjVRiY2zOYtU4zSZzy3EUhNXnGXft5oCE0cbpzghBIRhVGMYRQQihFGE4CEYRhEAIz4PNhuAhNhDTNha42GNotZNMTNa0wsGq1zka5FuFpmbuWjDC3bNGgAqlAUqD/k4M/k4F3y4zN5m7breuOJ1epiIrVaxGpZvOWYnCprM5sIrFmZZjPLwdTACE/CIl+EQHTuhgzYs1MWC0KRtWVbITpFPDjne8arTkTjWcEsFMEIo1ve4Ea10uTfTtg/a8KPgPrMVcE4uiJSuEJgmYTCJJiYlNXV1IkJiWb830cdAhNhDTKxY5ceJwtZtsOZa0ZuWy1wzyNVuTM1cNXObC5Ys3IAqQAT2D/kZs/kZtAq/CMRjEVUcteBjlw5VwJJrEUq8zx5zvN3nO+8ebPPxwg/4gpv4gpwPD8LrrOGLwqZu8zmJw1VItmcriqpVJjMZx4et8QITlbIdPKggIoiEUIwihOEYRhGAEYRjAEU4xrj6stAAhNhDRozyZXGNmtatGbZa0cZG63C2bMFrVpjaNsLls4cZMwAqcAT+D/lSs/lSzwTMLwm8ZbndZU1GIq9x1cWcNa1WMRc723Kqqum8AhPwftfg/LznAnambBgtoxaMWDFSiN63jeUZSShdjYZYYUhSEpFZ4cN8+HTTh48KE1dSMvCMEIQhEIwQnCE4ThKcowjSMYRhGMYThGEYRATjt7NghNhDNlhcYm2ZitYt3ORa0YsHC1zhy4VrZi5asmDVo1ZMMQAqjA/MBg/5HlP5HffHETzxjMcY3GdXiNSxubzlamFTEzZisVrEIzObudZxFRFovV58bjjhquHDXCtcMcq5Y4cMQq5blct3z58d9+fHnu55zleZmp0rETK6xjXDGMM8c8eNzZUM3d5iIxWJrLO8ZGcceHi1PHPGe++++vHfPe7ZXcRJGK7Vw10xiMVGMY1jEcufK4kCE/B/N+D+cNm3kY82DJgyYsjFDBDAtgslSE74b5Y5YzhGUY3rjvXDdKVqQlOuHHlx3rOU4QjHLuzzlel4ynCUIUiRrKcIQwJVL1rOsp0jSEoTrWu3Pv38XTv05cN5ywpwQhamLBktqtkxYGCNKStitgtSk0L0ihaUtG/dlyNerLk02ghOUCUYUUJITJRhGUYoxjFCFaRhGKcq4MeKMpoP1u3wCUibm6mImCVomJUmJiLiUwuCYBFxIiYCJBEomJiYkAAAAmCYEBVwukyRZMRKJIuJpEzUkTEolNTAExMTAJiQAAAAExMTAm78/08X8LCE2EMGzdkywsGy3EwZN1rRtjxLcTlq4WtHOPK3aY2uLG2xgCpoBQIP+ScT+SdnwuvR4vid+3l8rXExcSXURWI4YxwYYiIis1Ob3e873N2jfLnVAg/4a2P4a3a3p16TDEYacmq4TqrN547473vN5zuOM3eYmUVrFdI8C/Em+gIPtiZubi4JVmJSJRJF1MTBFxMTEkTMTExlPHn6ce4AhNhDNy2aOWbJgtcNGTNa0bY8i3C5ZN1uJrkYYcjbFkzZm4ApjG4P+SFL+SGHhtqcZxcXM3cXURw48nQCE/EU9+IpnIrKFo4oYo5J4KwnWOWW+eeyEdxz6xhGEaTQRJxnHLp47YCE2EN8uLFhx4cy1tkxsVrTC3YLcLLE3W42bjHjyuXGFrlYgCpkBQYP+UHj+UHkRLx/G8nhcTGcXWUoup1GscNa1ioxM25x1cc5zd2MX4Xi+Jw4gg/4brv4brx37M4it8JxNRiGqrEalu8743m853fO+ubZw1WtOkcL4VfieKIPp6Hi+PdIpUSi8pkRKJRMSmCJgRJFwlKU3fP03jCE2EMszLHmcN8a3G0ZtVrTDkwrXGFtkWsMeZkwys3DJo5yACmYag/5W5P5W5ePDwXDjreuOLbrMxPDjrGyE/DZp+GzXRp4WXRXJPJHEwRhGcc+LfBeEeAo9GMIVhOKcYRRRnh4fDlwgITYRkcNMbVm1crWuJhlWtHLhstc5cbRbhwuM2RuxbOWDlwAKXRmD/k+a/k+L7jHfW26463i4Tw66kIP+I0r+I0ex2jk6OF4hcVx6b4wAhZtNHDrUUggQoUMMcuDy6gAhNhDTJic5cTPKtyYWLVa0a4mi3C4zZFuZplzNmzRzjc48IAqEAS+D/lV8/lWf4dVMb6NVwxWMYqtcNRSeN89+Dvr158+s5zrPDViD/iOK/iNt4VnERFWy5uM8W52zlued7vKcR4GO1eBvh0yAhJeAIY+ySnKcIkUCCMEYwiITlOBFOu3my2AhNhGHLhzNG2Zytx4mDRa0xtHK1xjZsVrHC0x5WWbIwbuGQA==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cxHAOAgAQdBJQHwAQBEPtqM42hSWdPlnOPQpc6p/oDCEgQRP//A0U1BQM4C2QZIDIJAJCbAwE3wB5FMwkAkIICAdvFHkU4CAD+AwB7hdI0Ek7ApD/TAKQ/HgksgsoAAAAAAAAKuwFXhPxDKfiGr2cONseLTgxwwxxsKNYIVKyglS0slMUsVMGCWKlqYMFqYoYpQhGMYJyqjXLXPfTXXhx58uPTlx7a3qCD/h2Q/h2RMr114ceGdXqnBjFRWEiZXjOLrF4YzE7nccZ4ttznM5vO7253dTCcVVUx0IOvgB7pCspXMSESJiJIupmJiYmAgiSLgCUTE1mhMEzn1fHdACE2ENGOJizZNWq1jixOFrRg4ZrcTdg4W5sjNrixYceRvlyACqYBR4P+GTL+GS3tnNTGdjfOu+MrQms8LxiMcnCtYxqYmczvfXxPBm5XN4uonTW+0UCE/CTN+EomkkFo5hwo6GqmKlIIXvfLhy3y5XDrhrGsrUxQxYoOMxZJWtOd8OG976dWvKqAg/M8L0dpiYiauBaVxIICJExdXCYJqUTEpiV3Oevr15QhNhDlzlyM27hitYt3LVa0Zucy3EwYMluVo4bs8bZm0ZuXIApgFYP+G9r+G9vdzmXPG4RUdOPiAIT8Kk34VJ+RC+CFoyjCtZ4ZZ8YAhqySgJOpg4CBQEHAwEHBwsbNxsJeACE2EOceZm2yZWi1m0YZFrTEyxLcWRkyWt8bjFkZuWuNw4bACq4BRoP+H3D+H2PrE+fy43x3u7rWuHbpw6YwwlNxmVttmuMxNzd8Z454zxrji608DPhcuwCE/Crl+FW+enRltLBbFTBCScY3TreOXLXLO+Ela1JcA2UxYslqUGGeOOVjrjvj1x48MNSE0daMPANUIhEhGMJyiQhOUYRhEEYRhGEUIwEJTlEijO99/DhygCE2ENWrTGyx48K1q2asFrRxkzLcLRs1W4nLFnhzN2WTC1agCo8BNYT8RG34iKcurmw302xwyviWtalpUxDFihilGUZ4Z4b1YSMC0L2AhPwjjfhHRwZHEnwLapYkL10305ct9JrrOc4QyUyYsWC1mCsZ1njhw82cg/S8jzeMpu5m4lKJQIlMXExMJhEzBLd9fbQAITYQwaYW2Zyyarc2PC0WtGWJwtxYm7lazYuWrfFhx5nLDKAK1gFZhPxQhfihDyZaVNMWOdY3hWNVZ4YzrOCEbUpTBgxYLWxWwYMGTJixYslrUhDBeVYY2euXDnx58+XTn078OfHHLbHmhKyE/E5F+JyPbs16tOi9iU4Tlel6RhCEqQhSkYJRlBaWBKU43veuGtbxw3w3w546YZ7XwQwStglK1JSpgpqrwMGSwIR4An04xRhMhKMIwijEihGESMpwigRgjBGAQigjKMEEIoTRhWAjCas8/Tk8DCE2EN2bZrhcuWi1yybY1rRnlaLXLZm0W5nDlm4b42zZg5ZgCl4bg/4jov4jowOvDN8a53mOcQ4Z5amD/irU/irVA6YdnaeUa54m4eCyhcxRlaUMEEBBBChhIYY7c+h0QCE2EMWrfDlzMMy1wxzZlrRu0zLXDfC2WtGWPCzxMczbJlyACm0jhPxCifiFFDh4LxvOscNsORgtbJSlMFJQwZck4IP+MUL+MUMNTGMcK5Y1VZjMbjjW7vbu2IVqEGnjggBAhghQo4IYBDHPo4YNECE2EYm7Vm2ZtXK1jhzMFrRg0ZrcOXKyW42rjMxbsm+Zi2ZACocBLYT8Rb34izdOPFwSNZwQtDBiwSySpCUYF161rhrbbs37tOi4hPxnzfjPT17NvCy0hSjBGU5zxzx4b44453jWUoShkhwN+7Dg1a9QhIeBIw8CxgARhFGBBCMIiMIwmjW+ng35QCE2EOMOVi2buci1w2bY1rTJlYrcLBllW42jFw1zMGDRzjcgCqgBR4P+JWb+JVvimZSuKmorEYw1FKTnObzz1vNTSKYilTUKnThnV1cTnlzbhPxmRfjMLnOkLMSk5RVwzuvhrjvnrhKWti2ZcnAhClkoRuYYqzrjjpvlw474awvqx4oAhIeBJ08CxjCEZThFGE5TlFCMIowjAIRhOCEUZTlOCBAIopq8HlwwACE2EN3DJy3Yucy1vmyNlrRsxaLXLNpiWuWuVyzwsWGXI2bACnAng/4L7v4L/enXp37d+zw/CCYtN5ZrMKpi+kiE/FjN+LGmFaRgK0DVO1sWK1IIxre+OeGnB3bwhOdbk1QhCU4lUYhAjCJOEY3y9NDsACE2EOXDhriwtsa1pmxY1rTMwyrXDRswWtWjfC0YuG7FqxbACqoCsAGD/gue/gufd+wB5nHlVa1GKhFYzq6gmRa5mbStLMrTEKmrq85nPF4PheH069OvgeC8DwQdOvDj279u/heH068OOM1aJAMZxly5hMzdTVMCYuScTETMXcZjMLxNcem+HjiE/F2p+LtVlyAGrHKcoxjCsSMJ2jCArCcZkaRpOkYIwjBCMhGE6TITjSoIRlNa4MODTo37tuzfu16s+bLky5GfMAaNObOzZw4Nq1rhnOFaStTFLRlyZrWtitSSMpyrGMb4W+2PLmCD8TcQZlaZRKrBEiYlExMTCYkiQAJhMTF0JhEhEompQJRcEwlExKJATCYAImJiSLgIlMEwCYmExM56+3E/BgAhNhDTM4Z5W7JstzN2eVa0y5GS1yycN1rBy5cs2DVrky5cgAqPATeE/BfB+C/Fa+bPmNeqcIJQlC0rSlS0cFaRVhlY8dc+HLXHhxpypTJkyIP+N2r+N1ljx+3i4PHrPHed3HGrhRrlXDXaOURionV6uJtmu/DIg69j03LEzubnIlF1cTCYmJiZTCrxBC4md9/ZiCE2EOXDjFhb4261ljZuFrRg1aLcTVtmWsWTRwzaZGGPJkbACogBNIP+Dhj+Df/LV6ut1uJbra7vN3cTFFRV4pjVYrETw59ueIP+NsL+Nq/vmOcWzW8c6443V4qtVwrhjhrWMETvc8bznPPHg8udAITdxoduMoyjFGEQiEZRRgihOUYRIwiirPH0YZghNhGJu5bZWOXIty4cbla0yNcK3E2aYlrRuwxMmLNuwbtWYAp+KoT8JAX4SCb3xVoIIUZ8y9KUhK0pSirVOctPI5PGxwCE/G0R+Nm9HBW1YVnGOlixt8Y5b4YxpKWK1sEpYK7Nu69ghcRkGbhlhRkEMQIYJYpYoQhgQwxy05eNriE2ENMzbG1w5Ga1hjasVrRvjxrcLLK0W5cTFlhZOXDVoycgCl8ZhfhRa+FGWjAy4bJ4SPAYnELbALLcBgSE/G2R+Nt/Zphm05J2rQAYcE5AhHex68MZxhGMYoooo4+TPmAhNhDBw5bOcjloty5GDVa0btmi1w1cNFrNu5yNGbHHjaOcwApfGoT8KLn4UXQ06M8oxRKIYJ5sbgYwhPxsOfjYdCcuRjxLSlNONccuClnAhYNYaeGGBCQwQoUcM8uHw8GYITYRlcuG2PFlyLcrdlkWtHLDMtw4WmZa4yt8TfKxaNm2PMAKQwiD/hVu/hV91vpnAIT8aHX40MbaWbOAh45HIHBa/E0uITYRmzNGjRw0YLcrRwzWtMLdmtcsszNa0wsWrRxixtcWFsAKhAEthPwtsfhbZOjkmjOCSUrWwZKZKUlFWN8cbzrG62fNXFPAhPxuNfjcbNuBSWSmLBKVpyvet8OfHlx3xzrCFLSzOJr1ZoCFwGghi2MKCFCQwEMAhgghEBDBHFHLLLLXiYdYITYRla4mmHGzxrWeJi3WtGrNytcZW2ZazzY2GRxjy4seVkAKnQE4g/4YqP4Ynefh2IqsajVcIrhWHC8ZXnec8bvZuJlMVWOnaPCY2IX42pvjaXvxk8kUiKCGWFTLPTXfXgb67a54YposBVgMFdhGQquw2CwGEmsQT4WDC14chcJnI4tjHBDFHBDAEEMCAhijghhghghQQkEIQQiW3RwtQCE2EM8bFixzOXC3C0y5VrTM2zLXONo4WtcTdg0y5MrJrlxgCo8CmgGD/jBw/jCJ8bz/O8nyO/YHXodu/bv279OoDp1VcTEXEJmt1lcl4moqImplMxeJqWt63E3WcZxNQVMFxNkSDOG9TA8Lw+nXtlGGoYldbmrmt678PB7AhPxBvfiD33a9WXJlyAy5DXq27NerPmAVozZ9U5UhCklCEZSjGCsZ4ZVhGCMk4zjCscvA4Ozbs27NuzbwuHxMsJQhasIqxrlZs4M2dmz5s4pXHi49o3reM0pSlakopQrky4sEQIL7tZd7W7VsLCEFmiBKsssssUlmyUCWVYASgCyyywJUpKsssSwllm5aBW75+v8CvkAhNhGJmyaOG+Vstas8uNa0at8K1w2bZVuRu2xNmrJo0Z4WYApnG4T8X+H4v8dMdXJ0XhNFOMU4Qhgw8CtJAIT8TnX4nO9M9nF2ZcE0YVhEghLLCS6F1kWPtQxywRwkMMEMEMKW3PxwZwAhNhGbGzcMHLlutcY3GNa0ctci3E5b4luVnkcuGzPK0YMGYAqEAS6D/i5G/i5T5TBMbreuutri9Z1fgeHynNZkiJxfDnw56mSE/B41+Dy3Rv3cXicfJWmWmGV5JSlaUrWpbJiwYskpQnDHPG4a+cCD9qevWcxOLiJTMxcJCUXUxKUrnPX1XAAhNhDFoxwtWDjGty5HOVa0yOWq3FmYt1rBpjcMXGNsww5GIAphGYT8VhH4rCTdv406SlKMJo1lhxY5SuCC/oGT+gZQ2WQxmWb478M9gIaeoIGAwDAkFAwEDAQIgYGFi6eBgLohNhGbK2YZG2Zitbt8ONa0xOMa3CxxMlrBrkyNMzhxkx4mgAqRATeD/i8o/i9B8bz+xlcXhjGNVwrVUpd3xvc5zjjicVPC+EsZ4cdUhPwgMfhALy2StK0cUJwnGs64cNcNcM5zlKFKWyZcmaVoStVWtZ57ceddIITsaIR8GhCMBGBCMIwRIRgCMIxhGEYRJzvp48MwITYQ2ZuGeVgxZrcbHMwWtMbhmtw5srNa4yNHGRi4xOcLJgAKYhqE/GZd+MzfOZY4WG0aWwYKZLZGzHkwXIT8GhX4M5YWpTFKyU0a5cNdePfXh428hZNMg08IQkaGEjhnweHYwCE2ENXLLExcNGi3GwyN1rTMyYrcLVuyWuG7Ji0aMmzVm3YgCmcahPxokfjRJhnnC8McryjSFsUKWpl52W+Ahfgy2+DLfFVR4CC6SpFPHXDbetixeMw8soCE62SXTyhFGKMJwnCt9fHYgCE2ENnONiyY4XC3MxY41rTI5aLXLPCzWuMTjGyxtMuNhhcgClQTg/41Uv41V+NZu0pvCODog/4P5v4Py+PTfBwxETN8Xh9whatBDBrYYoYCFLHbjZagITYQ2asHLJhicLcOFjmWtGznKtcZGzJbkcYmzVu1YOGeRsAKhwEvhPxsqfjZP2yw3hWS0NWXJmpKylWGO3BljWUY0hSubHwsuSeSeDAAhPwgofhAjy4MCWFhnl04MPFheF5UliwU2WtSkITrHK4eLh21wx1kg3wJHs3MXFgIlMoETEpuZu7lQ68AITYQ5YN8eJzmcLW+VjmWtMTHItctmOVazzOWTBq4Y42DNiAKmQE8g/45CP45Cd9dc6zVxOKrEcs+VnCY3N5uZHh4uMzEpltm7ZmPBmeIg/4QoP4QoejpHLFUtzzO99+HW+ObtFYx0HgVjWuFcopE3m97vrXXjPWE8AUx6dOGMYTlOE4EYAjBCMIwiEYQnKcpynCE5ThOefqyj4GAITYQ5YZWONk5aLXDhkzWtGmZotxNmzRa2bsWDnEwcYmrbKAKkQE1hPxY1fix/1YcDdOlqUpAjPDHDW964b1vhnOMJ0hgYpZKYsWDNDVlzRqAg/4W3P4W0efgeC7bLvO7zc3FxcI1WuXDpjWsYqYmXHPO+seDnHWE6G5v584RgQnKKEYBGEUYRgjBCKEQRje+ngx6QCE2EOW+RriwtGS1mxYNVrRy5aLXLVu1W42bTM3xM8OFjixgCqQBPYT8YR34wj8ODh4KzndOClrYrYqZKQhCZeMIIyvLDPTky5Y4YVtPFgtkaK6MuCaE/C5V+Fyvbsz4oWwUtgxUtNW99OfPny58OPDhvOUKZsWjJwMWzNk1YtEbVvXbh212y1iEzdZDwTEQjKMIoRIRhFCE4RCcIoEIJREU01Z6cN4gITYQ1Z43LRkzyrXDRi0WtGrZytxNcTNayZsmzRgzaZcObEAKOQOF+M2T4zZcGIP+F+b+F+fYgvi+3gAhNhGRixyuceLItYYXGRa0xsGq1y3ctFrhtixt8uPKxYMswAqtAUOE/GZ1+Mzvi8Th8Lbs37uHwuHiRpCS1JUhIjCcYXhWE04me0KwjOs7znhRilHFhtkAhPwvwfhfhxY7XDBh1RtCUpQjWOGdcOGd6xyyvaOCGLMbqYM2TBbBCa98d8+PHtnv13zghM2Kka1jWcYoxIwRhGEYBCMEYRlFGESMIwjIhGCMJp3v04z8ECE2EZGjdiybMmi1g2yOVrTC0YrXLNw2W4WOTHkyNs2FgwwgCoEBJoT8aTX40dccKQJVXjhnpjnjlnjlWkrZtWzZwNXEwUhEhfhlY+GTfC1y304GO+KuJdBgqMNdiKMJgKJoIY58Dfg5cPgYb4W7KRaWGIQQkMEMAQRhHBBHDLhc3JHrgCE2EOMLdwyaOMa1xjYOVrRy1ZrcLZkyWs2uFywx5cjhu1xgCooBOoP+Oiz+Oh3uiePDrHLfDOCV3dpViahEpwxnGWccYzpSKs8IhPw/kfh/VxNGndv5GnBOUZStCkpIRhGGO15QISgTjOeGc51Ec+zab4PhqZUibXMzJF1JEkxKAmriSJmJi258H1a8ICE2EN82NnhasGa3NhZNFrTMwZrXDHJmWtWbFq3YtsjhgxYACrgBX4P+OmL+OmMeF4fbu8Lw/A49N4mLJmLi2+HEdenh8NrJTE1KFR28fxnfsAAO9Xe5zMxEanxqAIT8Qcn4g5RlyDicXna8U4RVlOEEU2vgcEZcnHxVjVC8pI0jChDVt2M+YAAbr2lC0pJTrDO4IIPsvczVVCC7m0omCJhETEkyuABF1ImCYTCYiUExMTExKLnPHzfFjzghNhDhu0xNG+bItYNnLRa0ysWa1y4bt1rRhhxOMLHG0ZNmQAqkAUiD/jgQ/jgR9flUxmrXDE6nlGuFaxWNRwrToxUYUqqmZ3d95zdyyznd5vjHWJ4Ag/4j6P4j6dcVttt3xjrO5zJELJymKxnhFKawrUwzF8d543mK4a5ax2uvC9GE2ciPXrCCBCE4ThOEZymhGAhFCIiIRhGUUIwjBCMIkRGt+yj4ICE2EZGjbFmcOWS1hlbZFrRthzLcLjFiW5nObE4YZWuFzibgCpYBN4T8i9H5GD+Zp0Z81VK0x2wyrCNISkYaUvQWhC0KShG0YVwY9G3NpxacgIT8JQX4SgYynix8SuSWSWKcsM8dc8dpnzss8M4wtKVpWpGkJRzXzYdWnVlyAIPt6Xr2mriavGYmYlEATcTMXWcWQk3e97hGwCE2EZsbHK1zYWK1izcuVrRjlxLXObG4W4mLJqxZ5G7jG4aACmEXg/5Ikv5Ik8Z755c6yidTyzyeBc8AhfhL0+EvW6/LW4KSyGSOOWufA4FDbWCE8Cbass7xThGMU065+PHlACE2EMsubCxwt2y3FhZYlrRuzYrXLBhhWuGDBqxaYc2LK2ZACoMBLoT8ltH5Lb8eOuOuOVczNiyaL8jLatIk5VVvWueOVeEYaK8bToCE/CWd+Er+MM0dE8me2Gt5z08LPKMIwSQjKE5VpeWFXHLXs5Mgg/C8z1yIiWV3MiJiARAQled7zfi0ITYRmwsmDnMzbLWzbNhWtMrhgtcs8TZa5zN2mFizxuGDjEAKXRWE/JlZ+TKut53jDDTDkvgrkrqgyIT8KGn4UB6QyRtOMcre1x1zw6SGoqJA4BhYCDgIMgUCg5GfgKghNhGRyzat3DfItZZcbda0xtGa3FkZY1rRyyyt8eFnhyZsgAqPATCE/J0t+TpfFnrWGWd1YWhgtmjmwWwSpSElY1w3y4c7OhPFHdfJYIT8KTn4UneRlxWwYJQhHDfLXPj14751Y2lS2LBkxYtGDFSUa48O2G3bAITR1kPBcUEIwQigiiRhGCMCEUIwijON8fBwwCE2ENmTFu5yuG63NlbMlrRi1xrcOLG1WuMbdyzzNMOJk2YgCqEBPIT8pSX5Sk46b5YzpCmK2KlpWlKUKQjGs8Na1TbL0lBGOGuvHnz69OfXl24+LXXphPwp6fhT11SzSxYMCVZ1z48ufHnrfTXDOOCWLFiwZlMGLFo1YtFrQY53jeM50z1rlISXgQ79YRJwnCKCCMCcIwABGCEYCScpq4ennhwAITYQ1xuG7NliyrWDHCyWtMOFqtxNGuVawbYsjJjiysW+JiA=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o0HAOAgAQdBM4KpAcBEPtqM42hSWdPlnOPQpc6p/oCEghIEET//wNFNQhIEESAgAJFNQUDOAtkGSAyCQCQmwMBN8AeRTMJAJCCAgHbxR5FOAgA/gMAe4XSNBJOwKQ/0wCkPwrUAVOH5Grks6MAgcCAEzmSg0BQ6EUGgIrFILBIDAINB4tF02m6kUlUKirldpVLrFZs0xgMAhcBh8DiaKxRabRWaxWaxW61YbAAh/CkF4UkYYAoNAAE/nyCQVHo+VCorBYahUadT6dT6FQ1SqadTtEIiisUlMonM4pcegCCQOBIJHKDQFbrUtlkVihJJKCD8zt5+UEExMSuJlKQlEwmJq6upIETCYmExlEwTyuJTF9fR8+XnCE2EMsOFy2zMW61swzNVrRm0xrcLLLiWt8zfK2xtmbTE1bACqgBToP+Dwb+DwfwvDdu4eDnl3hGcQleS5wrhrGtcMYiatlaYupxuM5zvjnM7iL5X05+RliD/gEO/gEPugFtXyziKitTiIilXMzObnM3OZvizfN3jjcw4YjWtMTwvWe3XzHLoIPXmdc7qYKuMzKSwCExMTEkTExMRKJCYmExKYtMznPi+XXhACE2ENsTlg5xOMq3KzbNVrRgzcLcTBk0W4WONhmbY3DljlwgCp8BPYT8HHX4OO4wxytxeJy815XpEpCUIUpSGK2CFEI3nec4zheWGl41vW+Gsc+CVZCE/Bjl+DHPTo300cfjcHdPNXNG0MEpSQnOeG9Z4YxmjGFY3YZ1hOkKWtKOLPaV4IR1od2FKQQjSsZk4RIhGU5RgEAEIokUYx4/NlHwACE2EOWLhuzzOcK1w4x4VrRzlYrXOZhjWuW2Rw4cZm2NlhZgCQEKvAFThPllPllQAAOt14wunNm4fCb9w0ac2fRWSkYQRjC8ZqxJyjDDBOVUZYtOjPmAh+6s7q0AACmU2pVO7TGBQOB0GzWdQqGK3Wq7XL3NoDAYHAIAgEEgkEgkIg0Eg0MIpFaNR7pKYRAIJA4LA4TRbVa6JRQAg+3nTx9GahVxMTdESmLSiYmiJEphNXV1NyiRRECSbq4nn39Wa8QhNhDfMzYs8uXCty42uJa0b4nK1w5ZZlrhwwZ5W+FrkZtsoAqDASiH4xTjFRQ6EBBYITKZqJRadT7VJYVAoFBoLAYTCYmjMAg8RIfwskeFkkRCIgU2mFbrSs1im0ysyaBQWCQCDQBDIPFoTBIDCISHS4sYwjEgmQSjKcJwnFWMEV55+jGPICE2EOMLHCzxZG61njbZlrTIxaLXGHE5W4WeZhlYZsOPHhcACrgBaYP9P1+n769AAJuuPDji8WuJiWMceAHC7iaziZwhU1ESXji48OIAVma3UomLxaYlfDKD/hNa/hNb48AAPM58K4RUXC25zPHv4HggeTw4zubkhCLTCI1VY7eH4QAeVuuUYxGtY1EXe3hs8ciD9rpPq8ZuAuC6kETEwTExKIiEwmVxIQvGYF1MAAJgnEzEomYXG/D9s9ghNhDFu0xOHLditbtsbRa0ytcS1zmYZFrZyzctMOZmybYcYAqgAUSE/Asd+BY8hFOWHBt2cHgcXicnRNMlCSkKEo0SglCMpJRhGF144U5xnKODTo0yhPwZLfgyXM+Zr1bdnF4m/djxKSlSkbRpGU4RnFOqNZqrzVnFhhWsZ1ktglxOHwsVQIPyO+SCKgiV3MpmEwTEwTAQCJhMSi4SnPHxfHeYITYQwbZGeXMxzLXGJszWtGDhmtcsnORbic5sblg2YuWbJyAKXheD/gVM/gVNN63vhzxxxcIhieGQhPwj8fhH5MmXgZc0cVclZF4sO/jAhcpJo0kU0EEMEMMMpDHLkb7AITYRkxNMuTC5ZrW7Fk4WtGeNutwtsuZbmat8OTC5yNMjHEAKogFGg/4Nwv4NwwGceHVzlU4rGMYpEKnENXiYTM5udtymLrMbZ3fWPFjv17iD/hEW/hEX8HwAeF4fnc8VUxvGYmUVcZibvN3M5TbN8a5uq6jGq5VVVnh16YrkhOBkvec4xjGMUYynAIiFaTghOSEYQnCMJyijCEUYERGMa5evCPgAITYRmYscrhu5brcTbJjWtMrnMtctG7Jaww4XLRu5x5crZwAKciqD/gVa/gVbq4nGXgeCeB4IYzFxdXCKmr4c+HEdgIT73T73Xg8DPmz5mXIVoGqcKWlgUSnWeenH4XDHAIL7J1VryILOywsbLu7a78Pfl4AhNhGFlkZZcLRwtat2GJa0cYnK1wycMlrHEwZ5subKzZZG4ApfF4T8DaH4Gu75c2fBhwYbXRmjKuatLIX4HbvgddgweStwU9yqGKWGeem1fg5QhMGCEEEZ3nNOEVb6eXLYITYRiw4XOFzkYrWmNtkWtGWJytc42eRa3yNmrNuxxMGmVuAKnwFKg/4OTP4OTenXp1NbE23jMwhUToDhcRETCYTFxZvGTacrnMROdJCE+7m+7n27M+Y27BmtilgtBLLfLHHlA4NLwwxnFCYpSFqaNOgzQxYMGLJLBSF6V14Qg+3nefAjNzMozVxMXEIiYTFhMEovGaukhMTEomJrM+T6dx6wITYQ5YucOPJiYrXLRs0WtMjDItcMmrdbmcY2LJg3zZczBkAKdiuD/iFc/iFd8XGJxOt6CYATWYzNzGaRqfAmoIT8AxH4BieHaEYT2cPhadBp0AcCNMFrZJJC9dNa56iE4WnDJKFIRijScUYoxIoTlOBEnXL1YR6QITYQ4xsnLlg0YLWrDK4WtG7HGtwtGzRbiaZG2ZljysmmLGAKlwE0hPxCBfiD7wwrTTo4+jTgwyracpUtLFLJDJDBSSMqwxxxx13059uvLrhp03CE/BlR+DL2Gjbsx4oWngnkWhgpKkKJzrjx49efThx1xwrKVLYMGTNLJiwShOVXbCkEITnOaMYwiRQihFIlGBEiRhGOHwDNuCE2ENcmRnlwtGi1liYOFrTCzyrcLNgwW4cbHCzYY2uJg0xgCv8C3wGD/iw+/iw/8XxO/Z4fhOfJ16d+3irznnvrvc8ZnMRlXHXHHFvGeE8McoqI1HCO3LWsREXVVWtcNa5YrRpVa4RwiKNRWq1UFImbwir4VqcZxOb3vOc3eU3F3xm54t8J4b4XE5uV3K8748ee+++O+O83ve+PO+PHfO+Oc73nebvPGd755zmdwjc5vq8WeYCD/jOm/jOn6dcZeB4LwPBcueMss1mpxOkcJ1eJ4XiKjhFVqaqHKaiEpsqBM3M5iZxUTCLbjNbi6u4zGZuM3cSubXvO+N72zMozU3JmLnFzK4yzCUqlZKW4qIhjCaupmohOIisODFRTDU6RRCYqsVyrwFaAg/M8r28pWRAJmybpMRMRMQhBUySlMXEwmJiUTV1dTNXExNJiYmJgmJiZQEXEwTEXUxMSiSSpQImSQVN1MJRExMTFxF1MTCYkImEwki6uAETMBMCYmZ5/AM6AITYRma5smRs4yLW7dk1WtGDjMtctG2Zbjxt3Dlw1b43LRoAKiwE2g/5NnP5NvYnERes6vDUajXCNYYnFxuNzmc3udztxncpxfDWAg/4ziP4zfcceW8RiIqESm7vedu8cZzXGDMzEVqscuDpOuOscwITgbuemiBGEUYRhCMEIowIwjCMZVlFGE4Jx4u+PQCE2ENMOZzmZuMy3E4zNVrRg5yLcTlo2W5GDBq2y5srJtkcACowBNYP+UAr+UAvp13NXJdZ1nWuvRwppUDM568uPGJXiWJ4ZPE2AhPxlEfjKJzZ+JjwMU6RhhhhjtzZ3BwVrMlKkMFo8CDFG0YzrW7SYaoPxvI9fNRMXFxcJirTEhdXU1KLqUphNznn4vg+IITYRhys2WXCwcrcjJyzWtGjjCtxOcmFbjxN2zlizyZMbBiAKYhqD/lQy/lRRXx4ceF63oUxiukeNnpCD/i/a/i/FrU8p5RwrDC+Od7vxceHnYIXKYaLSywEKFChIUcc+BxMeSCE2EOG7Bu5YsW61tlaNVrRo5cLcWHDmWtcjZvhxMWDHLmcACqgBPoT8qCX5UE5TywlGkaLRtl4HB2Y5ThGEYJyx8DHCEJIzjeOOOONY3hVUjkw6qYCE/GYp+MxXRp6GfFHBek7xw69GnXOeOdVpUlizVtglgwZMFsEi+GeWOet73w3rbLKcgISHccvLGEYRhMQjKIiRhOU4EJynKcIwhGUYIRTgmrn6sp+CgCE2EOW2Fu5YNWK1hjb4VrRnmxLXLJplWuMbhu3YsmLLM3bgCmschPy1xflr5ljmw0y0xyYI4LYMGDBDNfZpwXCD/i+2/i+j4Ydp5RynExxnd7zPeu+vBzuFxWMi0MKGAjghQwo4pYYYZ7cnDkAhNhDRnlbMmDRktaYWONa0YZGq3E0aslrhmxysMeNtlatnAApcFIT8r8H5XzdeSWnmZ6RpFK9sMpRAhPxkkfjIz22lj0ZbYZRjCeDPinCFx2OZ+mAhhRoZZcXhYcwAITYQ0ZNcLZtlbrcLRk5WtMbNytcscTBazbtmLHM5wtGTbGAKZBmD/lso/lslRlmMzmMoiIxrOL7ShPxk7fjJphKOKeSuCMqpzvNr1a99sICGrJKDs4OAgYFAoFAwBAwMLEysrA3QITYRjxuWLNi0bLcLBq5WtGmHCtct2uZaxbuWOZu5YsM2LKAKrAFFhPy34flvx0Z8sMKsZ0hKmTLkySUpCEYRmujp1Z5xilezJSVpKyy67bc841lSlNStMgCE/GWh+MtHVaeKOCMqsMcOnRpw1vGsYRYIYFpM0Ukc/C4bBpjhhGkrQ4VJYBhY7cndvgCE5XEh2azhWEYoRBGEYTlOEIwjCKKBFKIIIiEQinfLz4vBgCE2EYm7ls1ZNsy3Hict1rRxlxrcWFo5WtsThoyxN3DRk2xgCocBL4P+XiT+XgGplmubbjXOszKZjl5PBKZuJqscuXgcuHgbceKE/Gk5+NJdLDLDLLTPbDCMYwQpCWbTspipipilSJWeGuOG+uPChcphJ87CiQQwIYUcEMMUIEcEMUcAQQk+LysDbCE2EN8TTFkbNGi1lkyOVrTC1ZrXDnDkWt8bZxlaOcLZuzcACoMBKIX5PZvk9nhglktstswuEw+GxeKwuEwt0MEIhiQRJlGBzWFiiIX436PjfpxeKxuMw+GwuEtstslkKoIpIpkhHHLDPCvmtotAhM2Ss05xiRjCMJwiThGAIwjOeHXtj4GAITYRlcM8jVixyrcjltkWtMWXKtwt2eRayYYnGNm3aY8zVuAKhwE1hPyjYflGx33thlWkYQlK0KUlSiQivGM5gKIQgjg18jk8TKCE/G8p+N5WDBGy0YQQThGtbxvdhrCMZQpDMNkbSgXjDg8TixxghOlqh36kSKERGBCMEYRgjBGEQRginOeniz6AITYRhyt2OTNkbLczDM5WtHLDMtws2jVawxYWLbHkytseRoAKfi2D/lNC/lNH3mM0lh069DwJxVVERN3d76+B1tJOOvAAhPxvsfjfBohSMZ1hjy5s5w5TuRpKlKWha/GwyhSeDHk04LiE71q92cIwjAhGEYREYRQnABCJWeXh4wAhNhDhrhZt2OVytw5WbBa0a5cy3FmbtlrnE0Zs8bHE1ZN8gAqCATKD/lk8/lk98fG6mc3cTEcnDhrFcrxnG18W0ePi85vK+G/A49NAg/43fP43fYu1NYxWIurzMyIiM4uFuvkc7mV3cZ5cYISHgRHwLGAhGESE4RBCMAhGCMEUJpzz8O/GITYRha5mTVvhZrcTHG1WtHDditcM8eJayZt22NnlbuGbliAKlgE0hPyxQfliTpBScownGsK48mWML2z5tOjLk06ODaScJQlSi0qRtXFlxTCF+ORr45IY5p4p4p5JYpaqcBicRi8VhcJh8NgcBLJJLhpYpJoIIYI44Z5Y6YL5sTNSg+nrercmYlCCUpJhMSiSJhILXnj4vg6AITYQyzNMbdjmcLXGFpiWtMLlotxOMrlbmYYmWLKwY5czZmAKaR2D/l0M/l0dvOuMr3Vmo6a1w1wntz7eDQCE/G05+No1OUIYJSpSk7XmjeccctuLi0yghbNEg2MKBBDAIUKGGGGWWXA4OQAhNhDPDhYMWbBytxZXLVa0ZNGC1xiyNFrhlhY5W+FzhysWwApjF4X5a3vlr1wmHwxRTkLbIpkkE9GBmnjAhPxvdfjerz5Mpq12rasqxhWmfJWghc5VBqYYkEECFDDHDLLg8rFjgCE2EOGebFiy5sa1o4c5VrTExZrcTNg1WuWmNzlat2LdqxYACowBN4T8nhn5PGcWvVr1cPBdOdFqUtkYkJRRnOc41neNY3neM0YYGSmSGjEAhPx2Sfjs72b92vUwWsonWmXLwM8JyRSQhCMIVlWE4XRXgnTHizyig/M3ZM3dyESLiQhBCETAuJlbbn4fg+0AITYQ4xs3OTC1zLWbdszWtGOZwtcNGLRbjxt8zTM0cN2mTCAKcR6F+UvL5S4cDbHHDPPHLDLFBNNRNJVBZfkMjlsbZOCE/HPl+Oeu+q9IYLWwQhabHG861jv4nFlvpcCF1kEWvhIIRBDBCI4YZYZZ46cHoCE2ENMLRg4YNWy3HiZZFrRxjwrXDPMzWs2ubMwZYsjlrkxgCmAWhPygSflA5pkw4NFp4o0hKE8WHVnzZ4T8d3n47sWPNnzVjKMoTlfJt2cPFtCEzdafTjeE4TlVOM71wzWAITYRmcOHLFtlZLczhllWtMbDMtxZGGRbhYNcjFsxatGzJiAKeiqD/lOS/lOTPL4dcbq6RWtY4VwYJla5XN3HTuCE/Hfl+O/Pj8bPmjkjilKkoRjOs7zw1rXDHDGcoSwN3F5VQIP4E75vOdyuLq4XVwETCYmLTPHPg8+PpCE2EOczXGya4m61qwb4VrRuxyrXDPE5W43DbG4xtcbHJkcACnMmg/5UTP5UTc76cdXiYiTptBUVUUxM43jr056Ag/48Zv48RdceXOOM57+B4J3nN5jLEsKiuE9OPgXQhMHavw8cZzRgQRIwnCIRhOFVdPLjzCE2EZs2Jywbs261nhxs1rTG5aLXGZljWssTNtlcssbPKxwgCoMBLIP+VnT+VnV2VhSM1beN5Z568etxvE1GMaxjDpz6XgCD/jx+/jxp8WCZvMZjet4zU07eP04MYjDSCc8vHxuQhcNkoc7WQQIZI4II4pYo4I4EMEKCCOCGCGCOGO3J0tYAITYQ0yZW+VzmxLWeVk5WtHDhgtcuMrZa3b4mzLDkyMWbJiAKkwE1g/5aHP5aHXg8651nEVjXDhw5cOGtNXK+N7zzvd5ZiGMa4ctdOPbjYIT8dt347b27HmnknKBVeeHHfLXLPLW5GksGTFg1OVDNglSFZ3jwYZaghOtoj18M4RhGE4IkIwQjCIiRlOU4ARlOV69fDDnAITYQxaM8jhg1xLWmPKxWtMWRitxZMrdbkYMmLXLibMMjNqAKdiaE/Jw1+Ti+mTbs15q4L0nCtJySjBsrKVKUjBOWu1yE/HzF+Pm2VIwyWjkpkYJ0xw0zy61N+G+G8DBDNHBAhOVs680ooxIowhFBBGBFFOFcfbhIITYQzbsHLloxZrWzjLmWtMrRwtxNmDVa4cMGbFlic4s2HMAKjgEzg/5Q/v5Q/85Xd3zrOKrhXbhjhVROWc+D4Xhhw61icaw5Z8bqsIT8fk34/J98oMFsGK1sE6XjhrhvWdZozpk4PADjXknWOHPHKwxxgIXXINfHBDAEEMEMEKCGCGACGCGCEhgIYo0tOTra4CE2EYWzZsyxMMi1tjwsFrTE0brcTFq1W5MLfDkYMcWTDmZACmUZhPynvflPbmlwcGmGPBhghalLZIcCuKaF+PVz49c8IyFuInuhujihglhjrjtoxMt4hOdngRhlmijGE0Ysu/j25AAhNhGJo0zOWeFotzZMrBa0asMS1xix5VuXDjyYnOZswctG4AqGATaD/lSM/lSRvXXGanV6iqwxCkxNzM2vfTq5burpGKxVOnh9uYCD/j7e/j7HdL5Zxx11jjOZ3ec3mblBiq6eD4DyLisFzm7vjw7z1ITV0HXvSaMYowjAAiAIRQIymhEnXH14QCE2ENnGZg4zZsq3FhxY1rTLmYLcWFljW4cmNrhbuGONpkxgCosBM4P+WAz+WAmZ8C9RqaM1Zcbcb6555u4YnFVWsdOHbh26V04zzIP+P6z+P5OfH5cZ53K14uLlNXprHDhXLHSuWIYvO98+fHvPh8+IhMnWlp6cSCMEYREYkRCCUYRhFGEIwjKrDw+TDEAhNhGFg3zOcuJstzN2uVa0ZZGK3Exa41rVxkYOWOHCxasnIApxIoT8vp35fTxjx2321yyyrZgxSxUzQxSxX1cHRwcG8IT8efX48+xwNfCx7K5r5LwgrNFOtYYYbaa5aYP4A92sahdzMylcTJcTe852zHjAITYQ2ZY8uXMybrXDlsxWtGLBqtwtmORa5ytmLfDhws8TVwAKXBWE/LjB+XGG9miEMFMEGC9suLXKYIT8fZn4+zdGlqxxhMjKtMe7XKaGsoqAuYOAEDAoNBwsPHzaqCE2EZsmNmwzM8q1k5xOFrRjiaLcLlgzWsm7ltmcsc2Ri4xACnsng/5fYv5febx34Z1WNcMa4Rwtct3u97vjvM89eTrrYIP+Ptj+PtFwvWNXqE11rjve+Oeees3dTjhwryL8COCFxWUly9KGGOCEQkCCGAhghhQkMtOjgg2AITYRjZ5WrBmxbLceNtkWtGTLCtxZMbNaxx42OFvjYsW7BoAK4wFIh/J5V5PK4ZCYPBoTBEVg0AhUlkktlkxmE3m01mkxmBTaYI7HEej6kUmjUeoVGuV22W25XO7Xe2W2rTWFwOFwmFwODweAwGAweCQWCw+H8hL3kJfjcCgEEgMQQyGQiS1is3C43a72az1yu0Cgkul4qdSUGgJrNIfDoTCCCQWAwCGwyNxqVwyBwWAwWAwGAwSBQCDQSEQqGQSE43Cl17xhGEYowijBGE4E4IwEEYEZTghFCMITgQIwiRhNj8Awn3AhNhDjG2b5WbhktZZc2Ja0xNMS3Ewb5VrdmyYt2eNy4ysmQA==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NQHAOAgAQdBK4EkgQBEPtqM42hSWdPlnOPQpc6p/oCGghIEESAgAJFNQhIEET//wNFNQdIEET/AUU1BQM4C2QZIDIJAJCbAwE3wB5FMwkAkIICAdvFHkU4CAD+AwB7hdI0Ek7ApD/TAKQ/Hg5XgspKAAAAAAAAAAAAAAkBCvIBfoP95x+9R8bv28PwvLxrry58OvLcbjM3XHhOIiKLi9mYu7TG9NY1jWqxWIxWq5b8Djy3y54xerxEVOil5njx3fh13vM7jfHN7nrx43e4Vjlw5do6AIP+G3L+G3vUxMWiazw44vHHGeHPhNTiHCYxOM1MFJxF1MpXFzBMxMStO4vcbrN2uU0RCZibjLK4uU1WNa4cq4RF448I54CDr1vP6oiqirq0plMEkkpRMQIkuJiUTEolCYRMXRdTMJRMImEiYmFTBKYBEpkmYvPl+THQITYQ1wt2WPHkcLWLbLmWtGbRutxZnLlbiyYcmRi1ZMHGZgAK0gFpg/4Iuv4Iu8eDy83p4ddcc4mompi5jcQqoapisMaRqKw1DURqcVSoTDNXK5uc3nObzud3xnnxzmeNovVcI8qMeACD/hws/hwt8W/I9Hwr4XyzwnE43g1eIqcSxcwiatUi2LiZub2zmYu6zF5ZjizN5JidOExdXEKjhWI4b8ac6IPwPU83cpTczBMxKQTAmEwmJiYCJiYmLiJTExMTE1dSRMTARIXVpiambz6/evYAITYRics2DfI0zLXDLJhWtGjfKtxOMbJbkbtWLJtiZssbZgAKxAFdg/4TPP4TPfN1G3O+N3u0xE1TV6jWq4V4Fcsa4Rrg1HCdTJNpmbzfHOZ3GZnOc548d3xve8z3u2OWPM6cvGCD/hv2/hv371i6hWIppCpiF4uJiEKqUolabvbjd843m13V1NZItvhuCIqIxhrWI4cM4ITicafbnGEYRglOEUIwihGE4RRhGEYRgIwjCJAhERggIRIwjKJCMIoogix9G8fAgCE2EZGLbI1YMsy1xjb5lrTHkYrXLJnhW4mmTCwxOMbFjlygCroBU4T8OTH4cma0zs3J0ZYYY1TRjGM0ZQwYM2DFitSFoSpCVqSUjCk4yRgrO+GuOOGs1Zzvj37eLxeDv03vfACD/hvI/hvJ8XxPF108PlNVEVHBiIqpQpERJa5xtxjjO+bcZrcSvM7uN1ng4XhhOs6ntm9Ag/C9by/Bkm0yRdXCQJiYJq4Iurq4ImJq4lEwIupBKSb8P266ACE2EMWmZg2cNWy3Eya5lrRniyrcLFwzWtGmPGxZMGrhw4aACo0CwwGG49jj2QAAAAAV9cAvr8YCwGMGYNGCsFgwRgkGBsDjA2BzB2DzBV3AQMAgYCDRslJxkbHR8hIykrNRcBCxcxMykrJScxMzEzNTcxMykrISMhIyUnMRcBAwEfNTcxMzETAwiBQUPCQqNlJWQkUdHiOjwAAAAIP+NdL+NdMAAAAAHwh8IgOHEA48BdAiQcuY4cTWzWZEkCYJiYkRMAXUwAC4i6mBFxMJmImLqYXQmAAAAIL18nd87UsiSUtbRKIQSlSkqWUBYqUlAlJUtsWWSWVLKlShKBKASiUCUSiUAlCVKKVZfP4J+u+AITYQ5ctmzTI1yLXDJyzWtGDJgtctsLZbmyt8rJmxbNGWXEAKSgyE+oY+ofpp0FK5payE/DvZ+Hd/Lexmz4J1h5pCIBMYHCYPD5OTwCE2EMcTlm1a48y3C5ctlrRxlZrcTLMyW4cjLDiYYmTDM2xgCkgKhfUGeojlxEdkceGw4IT8Px34fdaTnG+XNnCFux2VjpjllhoAITYRma4mjZnhZrcLPC1WtMbjItxNmzZaybN22Fy1xZmDNkAKQg2C/imr+Ka5EuVQgv7Cm/sI+ZkLt92D8Ynnxzu7PEAhNhGJgwYtWrJutbNGuRa0Y5XK1zja5VrZi0xZmeZk4xYXAApKC4T6mD6nXVptgnKWDCCF+Igb4h8cLkL7CHAXgIXQYGGGmOvC5GO4ITYQycuc2Ri3zLWORg4WtG7lqtcM2DhbkaYcmJzhyuGTFkAKPgWE+pM+pZyZM4CE/Ekt+JH3FTKAh5ZEYzO5MCE2EOWzds5ytW61i4as1rTMxxLcOJm0W4nONu1ZsmDZyyagCkYJg/1UX6q3euPKL0CD/iY2/iYLvWEc+ACHj0gQWjxOQwCGACE2ENGePFlY4Wi3K0wt1rTCybLXOZi1W4mrRzicMmTJmwzACkAHg/06H6dmJjHgAIP+KUL+KREjryCGsoCthZ2ThiE2EN2ORvjYZMi1hictlrTC3crXOHLiW5cjFqybZXLnMyYACkEHhPqMPqMcOrCshPxXufiupz6IxoCHj0Yhcbp8DkwhNhDdu1ZsXDhqtYtHDNa0Y42q1xmzNVrZuzyN8TRrmxuMQAo+B4P9Tl+p5qpruIT8Xmn4vBUoU4aFzF9ct+RgITYRjcYWGXFkZLWWJtkWtMbBitw5XLJbjctmTNo4xY8rVyAKRAmF9UV6oe3BYPBW3UiF+Mcj4xi8LgMPZfNShoyghYW/ACE2EZcLNmwxsGi3JlasVrTC1yLXDjE4W42mZrkcsGuNo4cgCtkDngOE+po+ppAAADLknKcpySmknAjCEZRjKKMIhGBCcoxCMEIQQI1teEYRhG16VK0w4L2XsIRlOlZThFWjLkZchWgATkAAAAAAAAAAAADNnbNurXo0tGk0aTNnZs7JlaNLRpzZ82fNn0acmXJlatbVrbNrNnateTLq18LHKcJsu7fo05MrJlMmUzZ2jS1a2rWGTKAAZMpo0tm3Rp1a9WvgY8vA4O7fmztGkAAMmUDJlGbOZs7VrZMoOXGD/jW+/jW/AAADny69PH8by+FwmswlMzMJhCpq4RZWcTSp8Dx+EzdZVEdvH8bwfA79vF8Tw/C8Pwu/bw/C8HwO/Z4viPB8Dv28HwPB8Dv269Hfs69Hfsd+wAdegAAAAAAAAAAAAOHFV1YxkiQVaJCrugM4AEwBEiYupRMTF0mC6BEhMAAAATCYmC6zFb1vWcAAAKsDWxEgAOvT0eiC+ze2FW6wIbaC5sLKE3KCWWWKlSyykoBKSidyUSaAFzvNlmbLm5solEoACVKBYLJQWEoAFgAABYblqLlgAAAAJQABKBKsSgEoABcoASgBYABLYlsCUAAAABKvfwf9tn4gITYQzY4WmNvkxrXDFq0WtGzbCtwuXGVa5w5GzRw2ZMWbJmAK5ALmAYX1UnqpQMBgV17CYXDYfGX0T1WzSzQpI5o4IBDHFPFHBLJDDBDDBDBLJCkghihRxU34TC4TC4LB4DA2WrrzBYO6+6/AYHCYXAYHDYfBYPDYfEYnFUoJZII0KEtxWLxGJw09+Gw917AYFgsGwWDuvwGBwmFwmFwmFw2HwmFwWDwGBwmFwWDwWDwmFwWDuvuvstuvuvwmFwGBwWDYDAhdeXXmAwLAYG6/CYXDSwoIYVuCwZZaEsjIgIL+/pP7+lAGa50VubLlyyiW4DncpNxvOmbudjNywCwEsssoB4887yrWalubAqFixKllllACwCUJSUCxuBYSlj36NyVbgCwPn+Z+AYL6m3utiSw2bmysqyiyyykoJZKC2WFxUoSgJQEoCwASiUAABKFzZYLlAShKlASiVYBLKASgWVd/DPwz8CAhNhDHKwytWmZktZ427Va0Y42i3DmcZVrdg3Zs22PC5bZsYAkACksNhPvlvvlytGLHo0yghfhoK+GgsstYDA4LB4IAhdJNj6YaYZa7cDfEITYQ2ZY8LVo0xrcTloyWtG7TItcsW7Ba2a5sbRs4b5mrPKAKUg+D/eXfvL0xdbhXHPbwQIT8OvX4de2rXmz7qypFkwiGsEjCw8PCwcDBxsrGw98AITYQ4b5HGJi4cLWbbKwWtGbjMtxOGDla2a4Wblu3csWjbIAKRgqD/dRfuo+kZrXHOoP+H8b+H6vhEumcwIawioKvj4mblUkAITYRjyssLlyzyLWTbExWtGrVotcMGThbhyY82RqwzM8mZsAKciCE+9w+9rrlycG1YJRlgvky5GXJp0acV8FZSthAhPxDNfiF/th4E80aXrHK34N5a5qoxSlHJpCE708OG+GsYxqvO95Uhipa1oznhx9GeQAhNhDNi3bYsTBqtYM8WJa0Y48y3CzaZluVg5bZGLlsyyMWIApKCoP91J+6d56xxzrXEIP+JkL+JiffaOF1XECHgE6gEBncLi8ZgMiAITYQ0yNnOFs1ZLWeJrjWtGmXMtw43LBbkY5sbXHkYtmbfEAKRAiE+64+7DzwlTJlhPxRofiidvmrPJvAh45FoDN4bH4LLiE2EN2DJkxx5cK1zjzMFrRk0zLXDRnhWsnDfKzbuWrDM4bACj0FhPttPtydUriD/ix6/ixX5VzAh5FBY3O5cCE2EY3DJiwYtGC3Djy4VrTI1ZLcLHLlWsGjhy2ys2uVqyYgCkIJg/3NH7mPrVFWhfi/w+L7+2mWHA4bDoWDNZOWOWWkITYRjxNmLPJlYLWjHExWtHDXEtcs2WFbiZtceRwxyNW+NyAKQgeF9wB7fu3BQ04YhvGYZ4y2ZeBTM0CHg0uhMfosDmQhNhDnG4ZuMbjItaMMmNa0w5cq3FkwuFrFg1aNm+bG1aucgAp5JYP941+8pucXwxfLn28HwuaaXV1muOrq9THBfICE/Gsl+NVXGresL0x5NObi9DfaC0MFcUcGGmXBpKzkhbtFDDrUMccM9MKCKiiSaKAjjgEMsduXhxAhNhGVgxYY2THMtaZmjRa0c5nK1w1as1rhrlyMsrbFibNGIApCCIP+Ba7+BaPjwmrkg/4bhP4bZ+N1ESCGpoSrk0GjACE2EZczhzjyNGS1q2bMlrRq0arcTFszWt8jHI1yY27ZhkxgCj8Hg/4F4v4F6VRPYIT8OtX4dN0oV3CFkwEMd+RnITYRkxYWTXGwzLWzZwzWtGrRitxMGGZa3aYsrPHhZ5WrlgAKPASF+BZD4FjcLMCD/iGC/iE76yCHgkUicxAhNhDZxhxOcznItZsmDla0Zs3K3DhzZlrdu5xMGDdvlZ4XIApMDoP+BPD+BQ2nLPKmp4Ngg/4krP4kc0uuuO65xHGEybo1vjrWd568/GAhNhDDK0cZMrJstx5mbJa0yMsa3E3yYVuVrkwt8zRtiwsnIApJC4P+BMz+BN3GOfKaxjiAg/4nlv4neXJiUV1AhZs1bbLTPXjb8IAhNhDfE3aNG+PEtcuHDFa0ZsGK1w1aOFrnG0aM8LlwwzNMYApCCIP+BGb+BHVnlHTmgv7to/uyG2bfYIayUcXFzMfIACE2EMnLVqxb4nC1g0ytVrTC1brXGVzjWsMLPLlwuHOPI2YACkUJg/4EeP4EheWcMMiD/i8+/i8P1rERPMCGsIKriYWJh4+KITYRjx42LDKwcLWmbFiWtMrXItxM8rda1cN2eNw0cN2uNiAKSwuD/gSi/gSt5tanhnGAhPxnofjOR05p0vTHOgCGnpiJt4GBgYOHl7AhNhDjMycsm7XCtzOHDJa0ytGS1zjatFuPM1bYcrNs4ytWIApZE4T8CVn4ErcMbRtXApKOLHo26NaD/jf2/je9uMXUs5m+HftvlYCFi0TPwQwQwww0xz3xQQYQITYRhaNHDNszaLW7fGxWtMbJgtxZMeFbiYuGLnIzxMcOZkAKSAuD/gL0/gL1Gr1mdIT8Oxn4djXBtGMVcQCGooyfi4WDh4eLiaghNhDlu1aOcOXKtZNsWRa0xOWS1xiZ5Vrllia4WLlq5xZcYApQEIP+A4T+A5Vzx1cczxjescyD/hym/hyRquVcq1qomI8EhNmC9U5zjObLty8AITYRicY2+Rw1aLWmTCyWtMjJitcNWDda5ZZcWLNhxs2jTMAKVRKE/AZF+Azm2mWGF447Y6VxRxYgg/4gPv4gI+UcKwxfLnHOd8bAhcxc1MIljlIYkuCAITYQ3bMs2Jo0zLcLRu3WtMONstc4WOZaxbt2bbE4ZuGjnCAKSguD/gHI/gHz4b4zGYxsg/4jgv4jUejWNb1HUIasil7AwMPCycXVACE2EOHLVmwZ5ma1i1cYVrRi1xLXLTKxWs8LDIycsWbRvhagCkMIhPwGIfgNJ2Z7XhOE/FAh+J9nJhzYbIaeiLOBgYGDkCE2EMWrJuxcsWi1gww4VrRu3bLcObMwW5MzBrmaYsjbI5ZgCk4Pg/4B+P4CE3WbSYzyzwCD/ir2/irN7cdYiJY58OOQhoK6MAiBg4mHj4WEITYQ0YMHOPI5arcmJmzWtGmJutwt8bZawcuWLjG4asWDfEAKSAuD/gJU/gJ3x4MK3jGwg/4uiv4uXeloXGOohrCIXaDg4ujg6QAhNhDHK4YZGDDGtxMGbZa0zMMa1w4bN1rBizaN2Tlm3aNHIApHCoT8At34BedspzhKGUCD/jJA/jH9zERmnUCFozTI4WGfB4O4ITYQ1w5cmRoyyrcjTG5WtMLZotwsXLFazbNW7JhhzOGLNkAKPwWE/AIp+ATHPgyAhPxsRfjXZx46AIeYQOgx2LAhNhDds5ytmzbItYssTVa0c5ma3DlcZFrfCwxM8rDFhzYsYAkBCsYBd4P+BIb+BIcAAdOoADharJuM1MEJXGUXUTUxa2YtConCFBjLGTWxMXUTV63279u/Tr27gIP+LzL+LzMAAYyADwPB8SUIhMotETEUqUxK01TEEZlldXCcp7+J4rt3OnV4Xh+B4PTr279u/Tr279u/LnrbwfAAg/Syzzm7mERQTMpTEwmJAiYTBMTEolEkSRKLq6uriJAJgAiQBMSm5zx8Px494CE2EMmznEyaNm61k4b4VrTC4xrcLNnjWtmGRk3wtW+ZvkbACtoBZYP+BLD+BLGJ456c9TFQwiBZNxKMXU1lMzExE1fLnrfC0b1vlzxmrxmrxmJqYlleZXEsdPD8LnyA8DwQhfi+g+L6HGY3MYnAVzQyQyQwQEEMcCOGOCWKWKNBBLFGjQ24bD4LB4DA4bD4aeFbisXisXgsHhMLgMDhMLhsPhp4I4hFCQQwk9OAwNFIE06D97wVzO7uZJCJRMCLiazBExMSRIIlEwlExJEkSRMTE1dXBJJM538AzHuAITYRmw4m+Vo1cLcuZrjWtGDJitwssWZazy5WuZq3x5GzVkAKrwbcBYT8CbX4E223YAlNo05MurXmz6q5eFjhNl4XD4XD3b+Fjnj4HB2bdGnZt0acmVq1tGnNn0aWbOM2cMmUAAAAAAACUwJyCU4RhGMIwrJAQjGEYwjKtEITSjEVpeEozpGciCMkpwiBCEYQjCEYp0rKMUITUrSsIowjCcpyEYFaGHAjBWkYK0F7AAVoAAAAAAAAAAAAAAAAyZQGTKaNObPu38Dg8Dg6tbJlAMmUZs5mzsmU0aQAAAAAMmUGbODJlAZs40aWbPmz5MrZtyZcmXRpzZ2rW0ac2fJlzZ8mVo05MrVrZs5mzjJlGrW0acmVmzhmzmbO0adWvZt4WWEJoQnBCcpwnj3b9m3Vr2bd2/Rp2bdWvRp2bdm3gY4Z+Bjy8Lh7Nuzbo06NObOzZ27fo07NvC4fA4PA4PAx5eFhjCEYkYIyQghCcJwjGJn4XD3b9WvJlZs7Nn0adm3hcPhZYQnl3b9Glq15MoCD/jYO/jYPTADp1Yzret8OOpzwuZrOt63jOLkTGcXUxnCYBdAAVYAAAAAAAHfs79ni+J16d+3ft4Pgd+3i+J4fheL4nk8l1mpkVMJhYREOnk+R5PK4kmIiYmOnl8qvt5fSUWkxdTE9vH1NTEw6eX5Xh+F37PD8Lr079u/br0eH4R37HXo79nj+N16OvQdeg79gHXoAAAAAAAAAAAAAAAAzgBEgTBMXQAMZGMmtqsxkAAAAADhxBjIKsACJVZEquJCJCriauJGMxKrVZEiJESABMESxkxmpSRMwEoXQYzEkTExJExcEwAEwmBExNXE1dWxkBE1MJoESiYnPLnretxKrVZVlTKJBV62eGIL4pFWqudFmxVllJSUJQAEoAAlBKSpUsCgEoBZKLACUFygAAEoSgAJZc2UTYlAFygAAAlAAlCwJRKJSUEpYCVKAlC5VgAJQAlsAWAAWCW5sFzYAALLLKgAlsS2FlktgEqUAWEtkpYWAAE2S2ACblAAAAAAAAAEoXNgAEoAACxYAAASgAAJQBKJSUS2FixKABKAACu/D+F9n4MAhNhDduwxOcebEtZYmuNa0aOXK3FmZ5lrTC5y5WmbDma4cwAkAClEOhfggw+CEvEYeLBW2GCrmkIP+GoD+GonVWxly1mqAho62gYDAMHAwMDCxtWhAITYQ4aYW+bLjcrcLZziWtGGPMtwsGrha2Z5WmNi3xMc2VyAKRQiE/BEd+CJvDkrTNhCE/Dlp+HH3XkyylnCHlUOTuKyOByYhNhGJzjZOWeZmtzZsrRa0csMq1xkaYVuNxkYMGTRxjyMmQApICoP+CMb+CMver06RIIT8P1H4fbcdsdMdo4yGiLSAgb+Nj5WJjiE2EMGjZy5YNGC3FmytlrRzmxLXOJo4WsseZiwcNczjE2cACksMg/4JDP4JD957MVPTFoP+IxL+ItnLlNTxa8OGlqKArYeBg4mNo4OgITYRlyt8OFxkbLW7fG4WtMOPKtcsWrFbhcuczTI3xOGeZmAKSgqD/glw/gmF48p5XwjYhPxRrfiiN00wyxyZwIedQGA0NA4LF4fOACE2EMmGTIwYZWq3K0yY1rRm4YLcOXMxWt2DJxizYsWPFkcACkwKhfgla+CVO2rB4q26OACF+LU74s/7bMPgr4p5QIeGS6BwekwmAojNACE2EZMLlq3Zuca3G0YOFrRo5YLXLBplW5mWFoyysmzdq5cAClYTg/4J0v4J19c6uYupqp7c+nPkg/4zWP4zI+G9XiZjc1z8DPLj0IXPSNbBIkhIaZ74U1ghNhDNkyy42rjMtasnOZa0xuWS1yyaOVrLJlbs2WFmza5m4ApRD4P+Cbz+CcXh36c9ZwVnlgCE/HId+OMfFj1XxQpS7LhwgITua6xvO8Zr36MdACE2ENmzZxixYma3G5wuFrTE1yrcLJoxW42TbCyZN8jNm5ygCksMg/4Pkv4PpY4YzjoOgIX4ZIvhkbgkvx081FEuGIaojrEQMTE1MDZAITYRiYYcWLI0aLWTBy3WtMLBstxYmjJa4x5srNhlZOcLRyAKRwmE/B89+D7OuK/CWwCD/h6a/h5B3nfLjkCHi0sQGmxGUwCFACE2ENszbJmbs2S3M2bY1rRi0bLcLjDiWsmTVlkbN8bZxjbgClgRhPwfifg/RlWEoUtHJfNtzbaAhPxGZfiLxlG+gphza8WO2PIAho6yQWA4CHQcPCxMHDoaYCE2EZW+Vq4x42C3M2wuFrRhkyrcWLNiWs2eTI2ZsMzFk4xgCkYJhPwfjfg/jopgyYcwhPxRgfih3pWU8WnEhpCGiIWLpZuHsiE2EMWrhzlcuMS1lizMVrRtmcLXLJw4WsceTI0cs3LjE1ygCkgJg/4PuP4Pw9b4Z5XAg/4xLP4w/cZrn0zIh4hLIDA6XFYfBZEAITYQwa5GzZwxwrXOJgyWtGjHMtxMceRblZ4cLlnmyt8TPCAKSw6D/g9A/g9P1hiFXOuPQIP+NOr+NK/Odxmmoq+QhONXLWcYEJ4+PiAhNhDLLhYtWebMtxOMzFa0ytMS1wyyYlrds1Yt2mVnmw5HIApLC4P+D+7+D/GLrfgc9XaE/HaR+OvOiufBlhfCh4hKoDB6DBYJBZKmACE2EZGrlrjZtsK1u1aNlrRs1brXDVq1Ws3GRmwyOGbNo4yAClMNhPwnZfhPDzbaZjJjzRqAhfhpo+GmWOSGO6/MX1YCAIeKS6BwCjwGAwOEw+LwGaAhNhDbK2aY3DTKtbtsTZa0YYmy1yxc4luJi5x5GOJuxZtGoApFCIP+E7z+E8XriOHDIIT8PQH4eMceFW2sh4dJofI4rFYfNCE2EM2rjE2ZN8S1k0xMlrRw1YrXDLDlWtmbTDiaNnGPEyZgCnQig/4TiP4Tn9TTTV630zq8TE5jOd3lNVLohPxGHfiLNlOuCEMl9GPFhwZcmGUoxWy0yscqwriAhcNnIYtnHDDHHLDLFBBJFJBJCiQEsNeRryAhNhDlyyxNmzbMtbNs2Va0YMcq3Czw4luNzjzN8jBu4xOW4Ap4KIP+Erz+Esm8ROJL1nG+G9bowiGJiM43Wai6hPxnJfjM3lphFOEGKeiuTGyxw4UYZKYLQpfBpwZ7XplAhOxbH0YkYTnOsIwSlKUEYynIjCE5Tjh5oCE2EYWGPHix5HC3M3YNlrRwwaLcThnmWscLRgxx4m+NnmxgCkUJg/4ZPv4ZPbvGK4dAg/4Y+v4Yx7rhc8/Ahp6UtUAhaWBAITYQ4wuWbPLlyLWeFiyWtHDFmtcN8WJbjYNmTBmzzOWTJyAKUw6E/DQx+GiuVaYLUxXzZ5XAhPw+ufh7tjOF53yZdGGghpymgIHA8BAwMTExsjByACE2EMcLVk3yZsy1q2ctlrTHlYLXDNoyWucbJuxZN8rNnhaACkMLg/4aUv4aS0xu85nAg/4oZv4oA5hhm88Ag+EzaYZ78iE2EYmrJk5xsXC1u5YZlrRq2YrcLZtmW5XOJpic4cbnJkzACnQpg/4Y6P4ZDeHHxN+A4YjExd5ZsuNy3GQVOKzwhPxh0fjCFwZaZ4XjKOaOqmKOKJKNBjplhelckpZ3P0iE8AY8s63vGc0RAgEIwhFMRJY+W6QhNhGJk5yNHLFotcMmDZa0YsnC3Ewc4VrdxiyNs2LK5aOMIApcFoT8MRX4Yi+LaM4XpVeFbxujgyVAhPw5BfhyDwKYJWwQyWlgxSlTDGPJhM2LHhmglGEUYoxvv18gITYRmx4c2Fi1arcmFhlWtM2JitwtceFa1cN3DjCyw4m+ZgAKSAqE/C/1+GBHXFGuKuGE/ELJ+IRfDkjiw4qRhrCKXsPAxMfKxwAhNhDRthcs2LZktbtGeFa0bZma1y0ws1rNu3ytcTJnkc5WoApFCIT8LFH4WR8+LboAhPxSOfiitz6scsGEh4NMoLAarHYDNiE2ENcbNsyxMmK1hky4lrRzlaLcONy5WssjJq1ascrBi5cgCkIHg/4WEv4WKesZYIL/AAOx/gAFns3OAIaEpquDh4eFITYRjxOcLLMyaLW+bKyWtGWFktxYc2NawZMmbjLlcYsLhqAKUA6D/hbK/hbb31rHGU5xNoP+N3L+Nx/OoqunLV+BiYauioC9hYKEg0PH0MDVACE2EM8bFvixN8y3JhxM1rTEzbrXOFu5Wt8OJyzzMXOFlkYgCl8XhPwcPfg4zlm35LsNcNZ1lHJPNG1cAIT8NoX4bPVc1oasmjZmzRxZ4a4Z2cCD5etz55zu7mWam5uZhIAhNhDZsyzYWebMtcM2zVa0xOG61wwb41rXLkYOGrdlkctGYApHCoP+DZT+Dbustdt40IP+JBT+I8ONxPbesIaMskDgWDi5WVggITYQycZMjZy4arcLFtmWtG+bItcNmbFa1ZtGzLCwaYmbBiAKTw2E/BgJ+DB2eGFcmHNj0WCE/FS9+KhG1dEbVlpphziGlKpAYJQsDDwszC0wITYRlxMnDRnjyrW7JtmWtGOPCtwtnLVbmcZmTFy5ZtM2NmAKSAqE/Bjl+DI+ufFXFWGAg/4wkP4wSeSs44zQhraAgr+HgIeVkYghNhGZy4c4WGTMtat82Ra0YZXK1yyxM1uPC3ZtcObCwYsGoApQDYP+C9L+C+WZ51G+nHhiAIT8aqn41I7YGCEMWnFW4IamloGti4GDh4ePmYG6ITYRhYtWmLC2ZLcWXLmWtG7Nutw4WOFa3YuHORk4ZYcTluAKQAaD/gwq/gxDd8bAhPx1IfjpF1XzYIeLRiA0ORwgITYRiaYmDBy4bLWjTC3WtMLbEtct8uVa0c4WLdjjYZM2XKAJAQrnAZMBg/4QPv4QOckSHfsB16PD8LwfA79nXoAC6BMXWcZqM1NTBMXSpQRFzUiYgmKsTfDjqc63VgCJZwzhdAAN61zohPxfefi/LyGfMFaAXsCEUYAAzZwZMubPq18LHn4WWGfhZSCNIpThEIyQlWlYJoTjCJl4HB4GPLq16terXky5s+TK1a2rW1a2TKAA4/G4sKiDjhcTQi1zKUTEImImUzEkIAXEkSAAIkAiQIkCJESRcTVxNTEwmBFwlEhFxaZnfn+C9gAhNhDFi4a5sTjEtyZMjJa0xtMy1wzyNVrLI4wsWLhhhxOGQArwAacBgv6C8/oL0AfL8h8PweSbLipZVzYi8uIWNlmxcsJZc0mxSLLCwALAAADNzedlLHeWWWLAAABAhPxgCfjAFAAaNOyaUKRlWhKKUIzhOcZzRiglGCUU5RTRZeBweBhjCEE4RhFEhHLs26tejTky5s+jTmz6NOjTky5MrVrZs+bPky5s+rXo06NOTLky5MubO3b82fNnyZWTKAAANoCC/AnmLb27aVNlllEqUJRNhZZYJUoShKlllipZRKAAAAABKShZc2CwWBV3ft/A74ghNhGZo2wt8jZstZuGGVa0b5nC3EzYtVrDC4ctMWJtlZtGYAqiA/AChPwfbfg+34V4o5+BwcmUGbO1a9m3dv4XD2beBwdm3hY8/C4fA4PC4ezbwODwssGfdv2bdGnNn4XD3b+Fw92/ZtyZWTKzZ9GngY4Ry8Dg5s+bPmz5s+jTkymbODNnDNnAAyZQAAAZs4AAAAAAAAAAAAAxYwZs4Zs4M2do06NOrXo07NurXq16NOjTo07NuzbwuHwODuvn4WNGkUIQIRSjBGUUYRhFALyjCaCCUYyRgJRpW06Ekko0qjDPS+OC/wAM9f4AGe/h43me/XeAsePPO87zvjzzvr3jed8efXv178ec1ubnebnnxuWefFnebjcbm5sRuWG5ZZYWAzQAANwAAAEoAAAAAAAAAAAAAlB48hKDNSyhKAG5YCVLKlWNipYEBKBRSbzsrnRKBZFyb8XubYL1ze1kklm11ZSwWJViyypQCUJQCVKlS3LYAAEoACUAEoAAAAAJQAJZZQlSygASgFgWACwAAAAAWAAAAAAAFgCUuWwAAAFhvv8M6/CwITYQxxsMTTHkxrWuZoxWtMblktc5WTRbhzM3GVq1xN2jHGAK8gGiAYP+CIT+CJfwHgx269PB8Dv28PwvH8bzek3VzGQZxnGau6zAcFVUVIuE4iKqqjERUUirqBNTEwYyhlc1uprOJTLcXczMSWjNWSuJtduM3m5na4mIdM45cYL+2fP7aF8PM53nebm4eE5fFZm5eb684xNyLlFAzrXvPKhBbnXV2tE7NvduzcubZu1t5syxdkucTksllyV5ztqXGTkmZnvw8oLniWarWgAJZYWVRKCwJSUALlAEpKBYubJYsqVFgspKJUsWUCWWUSnn7/wPfmAhNhDlw1ZZW7dyta4cbNa0YZsK3E0zNFrNrkYN2jZk0csswAkCCvcBhwGD/gjq/gj56eLy5451zxxrNZqYzjcXOJqKiKmLQKVFRiJis1aIarGnCKwiKnU4RiVRNVOJuZncXct3nPGeN5nK95nM5W3PHjnPPPHnjweuwIP+JW7+JYvyvP8DPDfC+3Htng1iODCphMNTUKkzbOZuai4qTac1eaImITM3N5mblc8YnKbmLtvM5zNkTCLxOIRNThrUcuGMco6dnYCD4dM5hMJiblKUxITVxJBF1dTVxExcTEzBMBJExMARImJhMETEhJCJRMTETQTKZETd/BaPgIAhNhDNk2zNcWVmtbt2Tha0Z5GS1zhxNluJllctMuZg4csmIA=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tZHAOAgAQdBOgJ/AYBEPtqM42hSWdPlnOPQpc6p/oCGghIEET//wNFNQhIEESAgAJFNQdIEET/AUU1BQM4C2QZIDIJAJCbAwE3wB5FMwkAkIICAdvFHkU4CAD+AwB7hdI0Ek7ApD/TAKQ/HgksgolAAAAABKAKOgWD/Xqfrw+dQIL+MdP4yJ5og/E8XOdAITYRjbtc2bG3zLcWXKwWtMLlstwtWjZbixsW7DFkYY8bLMAKygFmg/2LX7FvyfI8fxvF8TxfE6411xRNbrNZqaRUGM4ydu/Kb1cExMXVxEzF5a2A69MxKLi4nMZmYmsVXHtUwIT6wj6wnDgnKlcGHVXLxNNkkoQjCKsMMo6eBwd2/NnDfa84xigjKcFIqRtDJt2M+YN2/jXUhCEqKUhBOt8Nb62mdYOOESSTImJAgklIhCCJlMxMTEkxNTEwiZiUSXi4CJATC8+f5MPgQCE2EOMLVxjyZWS3M0wtlrTDhYLXDnKwWsW7dm0YMGLBs1agCr4BaoP+EIL+EIN37AHftvGYSjNJiU4mKi6AcOPTLFwSmYuLq4mcZRIDeIzMrJTUQxW9HHh1hPsDvsD2vUAWvwqqQSShGCM5znWOXRpAa9XNyVnOMYQSjKUkJIZtOhnzAN18EqYFCMZzrecdfA4O7fq10IPxom5m7mYTFxcSiSJCLqSJippMSlaJiYmJCJESEXExKJgABK76+3V/AAAhNhDLCycYWLDItytnDJa0ctWS1zhbsVrhniYZWmRg1YsWYArWAXeD/WHfrCcgcOPgMVphW641uZ448NjJ5PkHXoOfLxcTnG4jOJUxenDjwBQVKJiyUpgJTE3ExN4upicQAIT8DHX4GK84GfNlKpwjKKU6TtWk823YadBGAzZ917QlSEEIxmrG7Ts2g32jON4RiRhGUJUhLIy5NkWClqQhBWsa3m36tYCD8zh7pGEXE5q6mrwRE1FRCIuczczEwmIkTEgCJiYCLhMTEkSEXATAmCYF1mevu5e8ITYQza5GDHFmYLXGFs4WtG2ZwtcMmbhbly5WbRgyyN8ePKAKsgFShPwqZfhVFjq5fK4+i6cLwnStkZEKQhJaErUWhGkIooTnGcscrpVRjGsrpynSODPm1ynOeVPCg/4FmP4Fp8a3qOHHlfDPDOM6zETE1mlxdWmbrM3G2Yzd1aaziRaExVO3h+F15TGs8sZog+niTnN5XKLiUpi4mExdExMAiUJqUTExJEkSTCYkkz4fu1PwICE2EOWmXI0yOHK1ozZtVrRwwxLXDds1Wt8ONg4bsmjJkyYgCQEKcSWE+p2+p3AaNLRpcDg8LLiWotHBGLDTg4s+2ICD/gcw/gcxAceDjweD4Hi9OMbrdSlDXXtm+ACE6GdHDOMYxhATlOUxCMJwRnXTn1x7gCE2EM8LBrkzNcS1o5bN1rRljcLcOPDjW42zTK3aY2TTE4wgCqQBR4P9IN+kHTAYy8OfE9XtnW+VxVMRiKiIjWeG8JiZmLrMTKbzd5uc5u+s9efcg/4Ewv4Ew3fsHfs5c3SM8mKxhiYurvczxnecuNznLizNxCMRiKisT0vp0jSEl1IdmEKQjKKE4zIxiRhGEUIyrKMpwgghOUSJCIjKcIwjFHH4BnDMITYQzaZGjJllzLcuHCxWtGONmtctsLhbmytsLDG4yt8mZmAKhQFHg/4SqP4SqQAAAAq3Ln0mKoxMJiIxUVhMZu885z18LzeDz4P+CCb+CCcAAAAPB8B4viePqbTmCFKzi6lV4RNQ1vfZ4YCDx0mbmbRUUq13NpiSATEokiSJiYmJIkBN78vy1CE2EYXLNuwYNWq3Exx4VrRu1yLcLRrlWsGDnCwaucLZniaACq8BVYP+Efr+EgesZ1vV0GMgMZmYmUoFIAwupqamYmVoiI3y5unW7u4zF8OvJkCE/AxZ+BknBKejg8Dfu37tuzToAalLQtATjHDG88ubOOLkwzvGM4ynaEIQopDRt2JYsVMWDBSkaVrXWIPzG85lMSImJJSkmrhMTExMCpgExKYJRJMTExMIuplPH4DmfgAhNhGVuxass2TMtcMGWVa0yZXK1ywYslrdhmc5nLhphZNG4AqxAVqD/iqI/iqFvwPB8Lvet1ZEjevDxEzBCaTiYxvQC6UimCJm3Hp1AtM2mcxMZ6bAhPrIvrMcmfNphm37s+Yz5hu38S8pUSmlUrOsc+bOBvkvWdYQjBKUpU0a9QGaWDBgtgtSKGeWHXWD86vZjGGJxeJTMSm8pTWaCJBEwRMSTEppMTVxIEwXV1KYi+fwHmghNhGZpmx4mzhktaYWjda0YMGa1zizMlrZrjbMG7JuyxMGAAkACqIBToP+EUj+EUnz/O8HwDv2HXoZxSUmazMszLOJ1OI1NVBU1MElxaGcZxl06tbkhPwyhfhlDAx4hhwGzbwMOCNISracIwjAnCcMMIwjKEZIQQRhGKM5xjHPu35s7NncOkyD9rx0TMzMyWlIImCakiUTEzEgJq4AEXUpiZvfwDxr3CE2EMcebI1aZGy1owxOVrRjjxrcWFi3Wtczdy4Z4sbTJmZACrABXoP+ETL+EUfwm+F448OfDes1ETUxdTESTWxUzUxNlsdem9AAAdOvldcIXMpTE63068fEg/4ZFP4ZDdd+yNRyzyzqYgYsvEolMxmZmbZTmGevieL4HggAAceHm8N7XCIpMXw4+JfawIPXvPZ4xNImLJJmJRMTBJAupiREkSgEwlEhCakmJi4Eyvfh+q0AITYRjwuW+VtjZrceZriWtG7dqtcNGDNaxxNmDdy4YMHOLKAKZheF+EOz4RA5rMjkMHVPFOhhJI8JicBNEIT8P834f6YMuTfSs7xQjSkeFw6UiIaQroKlh4WFg4WChYKFgoFBwMnWl8AhNhDXDhx4XLnGtb4crBa0ytW61yxcZlubDmZZsjJqxw4coArAAV2E/FHt+KPcZcjZt4HB4WVGMYxlWROk4EEYTmKwggQjGE5RQhGlbXxY6VAZKylaEoRhOcMODXs4ezaAhPwyTfhknGPEnKEcl8UZKJJJVpFRCCUpVggjVGMZyqrNeGvgcHhcPdv1awGOOtjjVGVJYJ6MvGZcgIOPgT05RdzcSJJiQImBMXExMTExMSIuEwACETExIuri5Znr4fkx5gAhNhDLCwaZMrPMtctsORa0btWy3E5w5Frhkza4mOJpjc5mQApgFoT8VFX4qScTHgy2z0wwnSUMl80sGICD/h/Q/h/L5uvDm51m5ljHfkYAhmAIKBs4NBwKBQKDgIeXqYCBuiE2EOW7Jw0YZGy3I2Ys1rTDharXLJu3WuGLnE2a5mLTMwbACq0BV4P+QUj+QUfwpy6+R5IPF8TjiYVdXUxAuLSmqKmolOEJjn27gMLrEVVKsb5eLrv4QIP+GdT+Gefpu65eD4AMZ8RGoxiIpEKi4huNzdzJRGWZvffxPFAeLred745nMTiOkeRz8bHQg9e8+AbpSkpmZSmBEgki6kEXUxMSiYmEESSkTExcWnfHv57oITYRmytMLHNhbLXDdg3WtG7JstxMWGVbhwtGDZhjYssrNsAKWxaD/kF0/kGVm98N4zrOoxGqjyOOuACD/iCC/iCNlxZxnGam01xqJIXXRRZfDwIYSOFGjn08MGMAITYRhaOXLDC4ZrcORuxWtG+Fstw5nDdbmyucbnJhZY2OTKAK4gF6hPywdflgvx6J5eFw+BweFw9m3RpatYABjxSjG0ZyQhGCk4JkZkYQihGEYTjKaMIwEEYRjBOV7YZUva9gUYKUSgheWHJlhMCE/DNJ+GbnVrxWy5MuTDgrQAABmz6pypCUoKSjCEYQjFOUYowimijOkU4oRmnGOfdvyZWrXu38LLl2bc2cGmNb4VYylHFfMhKD97XwDuEAmIUIJkiZJTEolEirq6urRdXUiauISq4kAESCJIlAExMpXO/R8nHhACE2ENm2bCzysca1y2ctVrRviaLXDNtiW4cjlrhaMmOZixcACmMUhPyyfflk/Y8UL0lHPLLWumc9OMCF+IHD4gcWCweBjwmbwVc8sMFtEkEwhoysgqeHgYJAwcLAwMDCztLAQOAgITYQzaYWzDM5brWTJphWtGjHCtct22VaxcsMLJi3xNmjdyAJAgrFAV+D/g3k/g4P8C7m741zjK4uE3Uwiq1jWtY4axrHDhjlrpWMVUIi62RuZzN8+fHj1vvPGdzz49c+Dx58eaXKfK8jwIP+F+D+F+HK4ukRqdTjOEIRi8TSJXUl1uLuWZhExVxaLu5u53a5uYtmLiEajGq05deGuICD9rXwDExEwmLqRFxMkTV1dZq4mYRdTAlNSgExMSiCIlEpIIlM3PHxfPj2gCE2ENWWXFmbN3C1w4aN1rTLmbrcLRszWuMbBgwwt2ePFlYACssBW4T8SUH4kweNt2ZcU60y0z2yrxrGNU4TpOUpUpamK2K2DFbFgyUwQtaNIyhJBeWNlw4899dd9dd9uPPl04ddcM5SzYOByMyD/hg4/hhF5c+Xi6u6nG+F6acI1FVEVFQqSZuZtxjdzO2UiUxxrNzdbjet1eI1GIxESxtriITlaHgeSUqQghGKpOFZRQBGEUJwRgjCACMIwjGMSCUKJRhGKJERIxjt6MuEITYQ1YZsLTFkYrcTZk5WtG+NytcsGTNa0wuMLFpjbuXLHEAK0wFchfjyO+PK2yPBYfDYXCY2KWOlTHPDDPDDBBNRNdVZZRZNRNVJNJFFJNFNBNBAlgnhlgpkvW134O/F042vF04Oe2OsJIorLMVVksxjgIP+F4L+F5npvtx4Yz0ZwikVE1KaulE0zEi2ZvNzYhEzl1jrfW548uPgT4DhXCcREKvGeHM4gIP4A8uIvM5uZqYiUylExMTFxMTE0TVwCUSTCcpicVjVImbmVwmUzE3z7+fHsCE2ENGrjFhy5sq1wwyMVrRo2aLcTdowW4mbRthbNMebC0yACsUBWIT8qJH5USdept2cOmemeGOd6zvOa1LZMmLNkyZpYsGDBbJamaNJIRpOUYXnO+XHjy58OeeWN63w49OfPvz8PXv38Pbh26KSg/4XOv4XO7p16ceGeF8nDGsYpF1cbmZvK4tjLjXWc5XW+GaupXETE3VxcwuU51xhF4rddOKD4e8+B5ioqazcWmUAmJi4ATKamoiphKZCEBK4kiCJSm8/AN6AITYQzY5GWZviZrcbFjhWtMzVgtcY3DRazYtszdi2y4mOLKAJAAo8B4XzknnJcHgltgCC/wANTf4AGp5UoIKKqCE2ENcrfI5Yt8a1qzcsVrRm0zLXOFyxWsWzTC1yOczHCzbACvAF6QSE+ca+cbAAyZWzbs27NvAx5eJnpWlYZ+BweBhSRRZ9m1o0tGlmztGlmz5s+jTo07NvCxwjCMIosvAx5eFhnKMNPCwxZ9m3dv0adm3Zt3b9GnNnyZWrXmz5s+jTky6tfCvCFEkUY1VlNGGfhY8+7fs25s5mzgAZMpq16te7fwMMJynBn1a9GnRp1a92/Zt1a92/Zt4HB4GGCMJQmQnCcpwEYaeBwd2/VrzZ9GnRpzZ9GnNnatebPq17t/Cxxy8Lh7Nuzbs27Nuzbq15s7RpNGnRp3YUM+7fo05s+bPwMcIQjBCcIxhGMM+7fs26terXq17NujTkys2dq15MubPo06te7CJRjl2bc2dkyhkygABmzsmXNnzZ82dmzmbOZMoAZMoBkygBmzgADJlABCMIRghCKEYIwiRgrSqU5ylNCMIRhFFCMEIyjGUZwjFFEEIRkjCEVaFaRgIwRgQjKdKgAAAAAa8Ig/42lP42lQAKsVYLiLqcXViYuCJgIlMBElXE4zVxKYXUxcRcBEpoAAAAq4mJiUxZEwgRIiRVgAAYya3ExMTNXCYImJImriYmrxmImLRMwAhMSBVxMTV1dXEquJxkRKrALqYARJVxIiYmJATATCYJi6mAuphdJiYurrOMxEzUqzi6TAAAACYmJi6XQAAAAAAAAAAB37denk8sxMpVMzVxcFXETEZmJjNThMRJGUwgqFZirRMEQdPN8zx9dvH8by/K8XxPD8Lr0eH4Tw/C8HwPD8Lx/G8PwvB8B16AHXoAB4PgHh+EOMCC4REptqyxLFgWWSpUqzYWLCyykpKJSVKlSy3NllZubJSUlCUAJQSkoJQAlSpUolCUFAQlAABKAJQAlAAAApLLAEoFygAABKAAEoAAJsS2WWWAWACW5QAAAAAAAAAAABKlSwAoAAAALllm5QTcoAAAARSWUACwAlAAAAt9/h3zn4AAITYQ2YuGuLC5bLcLdu2WtMOXMtw4nDVbkyNcrNg2xsGGbMAKPQuD/gja/gjp6ACC/vuz++74AIPli93m7msAITYRjYNsjnHlbrcWTMzWtGWTMtw4cTFbkcMHOXM3bNWOVsAKzgfkBoX4Iuvgi7AAAAAXX3XsBgQAAuvAXXsNh8JKgQxIYSCGCOCCG/FYvBYO6+y1hsPdfhsPhsPhsPgMDdeYDAgAABdeLLS68uvLr117AYGy2y3DU24y2KOSFDBCgjQwQ24jE4bD4TC4TC4TC4jE4jE4jE4bD4TC4LB4TC4LB4TC4TC2W3X3X3X4DA4LB4LB4LB4KO/CYXCYXBYPAYGy1deWWgAAAAAAAAAAAAAAAAALr11919lt17CYVgMCwGBFloLLQLLQAFloLLTBYNhMKwWDYDArLVloDAYFgMCuvLLSy26/AYHDYfEYnBYPBYPCYXDYfEYnEYnEYnCYXBYPBYPDYfCYXBYO68uvYDA4LB4TC4bD3XsFg7Lbr7r8BgWCwbAYGy3AYHBYPCYXFYvAYHAYHBYPCYXBYPCYXBYPAYG69ZauvYTC3X3X4DA4LB4bD4bD4bD4TC4DA3X2W2W3X2W4DA2W3X4DA3X4DA4LB4LB4TC4TC4DA4TC4DA4jE4TC4bD4bD3X2WsFg2AwLBYNgMCwGBYLB3X3X4LB4TC4jE4jE4istwmFwmFwmFwmFwmFw2HwGBwWDwGBw2HwmFw2HwmFwWDwmFwk9uKrhgvxGJwmFwGBwWDstwWDwGBw2HxVqCDA4TC4bD4bD4TC4iuCFAhgCKWSOSGAI0EMMCGCMtxWLwWDwmFuvYDAllowGBXX4DA4aeCGRBCihQoY4IyKFDFgcJhcBgS69hMLdfiq0EcC/AYG68uvDDYfBy4MIL++8P77xAAAAAe/Q3AAAAErnYWFCwsLCUZsoWAAAAASgAAAAWWVKXKgssAJbAssss3LAs3Asblgd4LDcAAAAAAAAAAAAAAAAAAWCzcsbixYNwAAAAM0G4ACxYAEqUABmygWG5YWAAAllDNSkssqUZsubmkpmhLmm4ADNJQzZSWUllzZSXNlzSWWUlCwBKlAAslsCwsWWG4bgWFllhYCpuFgSy5sFS87m5uLc2WWUllBKCyywBYCUSpbFlLFhZYFks3AlBYABYHjz9Pn6yC5mCVbtULLKFgJLIWLbKSpZZSUABKJRKAlEpYXNyiUEolAJQAAAlACUAlAASglBKCUFiwAAlBKlliyygSgJRKsAAFgBNylyrJVgSgCwAAAAAAAAAAAABKAEoCwAASgAAACUAWAuVYCUAAAAAAAABNkoAAlAAAWAAAJQAAAATYAAJQAAAAAJQACwAAEqwAAlAACUAABKAAFgEoF38D/gmb+JghNhGXLla5cWVstYuGjNa0xN8a1wyytVrdlja5GzVhixMGgArkBPMDg/4ibv4ib3h+F16OvQAO/YAGtg58t640iamETCJiYTCLiAlmLJoiITV1KLRNQQmZnGQxmJq6uJTBdAugAb0AA3oGcA3pnGcb1nC6ZxmIuozjOAAAAeF4bwvD6denXt38TxfI8nyuvXyvL8bx/G8fxvH8rnBMeD4ni9u/bv27+B4PjeP4Hg+B4Lp1OnV4ni9u/budu4dOoB06h06gAKshE1KJRdTE1MTEbqYzVxFxMSJojGaRmZJmYCJmpiaZxMTEwGM1dXrfDjw48uet4zjNXVlWqwul1nF1dZw3oHXoAAA58oT8XaX4u01aTkvYAJyABmzg0adm3hZZQjKMIEZTlGEYyjGMqyRhBGEIxhGMJwjCMJygSmQqlOFZTZeBweBwd2/Zt2bdWvNnzZ2rWaNIMmUAGbOAAyZQZs4NGlmz6tebPo0s2du37rxQz7t+TKAAADBhABOUYAJynKcCMowCcpTABCIAAhEAjAAABnzbaTRihCMIwIzEIwhGicqwrScCSURFCMEZIwmlEQQmhCMGTh8Lg8Dbs27NerPm16s+bLkz5tOjPm06M+bTo16terbs16s+ZnzMuRnzNerPm06NOjToadAMuQAABnzAgvHi+VVZUWAJckiWbrVSpsAlEolACVKllXLc3O87hYAAAAJQSkolEolllllFiUAAAALABKCVKAASgAJQlAAAAlAAASgASyxZYsLKm5VyhLLLLKEbzZZZQAEpKJQSgAAAACUllJQSgAsAsWLFird9/gf633AhNhGPIzaM8eVgtxsmTda0xs2i1xlbMFuRowxZGbJq3xNGoAp8YoP+JW7+JW916B4PgB16ADwPBOnUAAAAAAAAAB06gIL++zv77PbgASgCwAAAAAAAAAAHjyCD7ZRaZiYmJkkiYmJJgiUIEEkWRMIJiUkgiQmACYlM75+jvwAhNhDBg2b4cTfEtbM8LVa0xZmK3CwZZluNwyZ4nOXCwbNGIAqKBP4ChfiTY+JNkWW3X4DA4TC4iuJBDJDDBBLNLBDBGjhrxGJxFMMCKO/HY/DYfCYXDUyIYoCNChghhRRrcNh8JhcFg8Nh8RicJhcBgbrzAYELr2AwOEwuEwuEwuEwt17BYMwGBLLTBYMuvYDAsFg8Fg8JhcJhcVi8JhcRicRicRicNh8BgcJhcJhcRXAghghQooUSKBAI4YIYYIISBGijQRxIIYJZI4IUEEMEMUMEMEIIyGKOKMIYIEEcUcCOG3FYvEVoIIYIYoUMSCFEhQQghRQkKOCFfhsPisXhJ7cRicJhcFg8BgbLcFg8Nh8Nh8RicBgWAwJdeAXXllq68stYDA4amAvwmFLrwMBgRXViQIL+++P775BubgAsqNywEpmgARZYsUzRLKSkpLKShmpQJbABKZpKlZoc7L485vO5vO87zvO+Nks8+Oyd8ec2UDvM3cDz62bEtrlslIthUsJ3hblEsqVLBYAAWybJZYiiVYAc6CXNllllBKABKCUlZuTvOs0lAB8PwfGAg/IZmy0xckgIkJhMEwmJRMTBMJRIAIkiUTExKJIkIkAAiQmESAmBEgCYi4AmCYAmCYAAAiQESiSJAiQAAIupAIkAAAABEgAiQBEgCJAARIRKJAAARIJhMJJnPX3z4QAhNhGRgxb4szJqtx5WTZa0bs8y3ExYtVrhsyZOMrDCyysWAAqJArgBg/44qP44p5Jg3oES8Lw+3d4XhhrcIuphdSReM1Ms4zEhCEBJM1KcTMXVqzUTUwiYJiJi4ljJVomJxnW6sBjI48AOfI48HPkHHg69OvTnyc+QDv2AhPxd8fi8HyGfMadAMuRWk5JyDNn2VSUhERVhMTshIUnGE4ynCZAQihMgRgRRhOSKU5RgRRmy8Lh8Dg7r5+Fw9m3gcHZtzZwGbOMmUDNnNGlkyhmztWvRpxY2bOAhEIL5s2rNJa22iBFlsWUWWWCUSgTc2JsSgFlllkoBNzc2AAAAAAAAFgAsqyxZ7+P8D+fqITYQ0zOGeXJiZLXDRnhWtMTbItxZMmZbhcMcbZi3zN8zZuAKqQKEAoL/ABGx/gAjZlAD5Pl+b5/s95rIjIhcZLlkuq3KqloUXBN8VBJ3m8ollla1umy5sOJjJm83lGaWabEIk5ZkYlrnUVNWy6s7O5Zs3lXGVxFjYqJcWty0ktmttdBLluZk5Iz688+wgv8ADRX+ABov4vjADnc3NlAJSbNzspZlkIWUJUpSzYJUghQVLFgXNglksVNk3LZKhYq1G5lVmykbJZZuUglyxbm1VzYygtsmwgq87zz4pKgEqWWImPPwfLPjoIP0PE83uhE2tKJEwmJhMTEkTExMSiREhEiJAiQiSauAAAAACJJhFwAESAESAAESARIAACJAAAAAAAi6kCYlM+D76fgwITYQ4w48OFtlZLcjnMwWtG+TCtxZGDBbhYZcuTE3y4sjlmAJAQqcAr8Bg/zs352cRPbv27+B4PieL5XXBRCCazq4VazJMxesZiallCJiC1ROLxMWXEkRMNTETEJiYTGY3V3M27+J4rp1B27u3ft38TxfE8XyPJ8rqqaupUlEwuJJqUwiamJiU0mKuN68c9eC/wAhKf4AQlR8fxbneA2FJsk7k2y2GLhmwXKzuNAy0tzUELKWXLNxsGyACbgBmpc3NlMtR3LLncTZYXKFzcudksU53nfk+U2D8LvNMQhMxaUyShMExKLhKJiUTDNXBMVMSiYlExMTBMJiUSiYmRF1MRMTEolEolEiJIkCJESImYTExNSRICJCLgAiZm/H92r+GCE2EOWrTNibuMK1vhYY1rTE0crcTVg3Ws8zNvjzMm7Vs5cgCtUC1wGF+Bfj4F+QAXXl191+AwOEwuCweGw+CweCweAwLBYMwGBMBgWCwd1+EwuGnhgQQQwEEMJChiwOKxeCweIxOGw+IpQRwQCKWKFCQxQoIYo4iCGCOKESSyQxQwRwICCNCQwxwQw24rF4TC4jE4bD4q+SGGKGKCFBHFHDBHJHAghgjghgQwYHFYvEYnEYnDTkK3FYvCYXCYXBYPBS24jE3XiC/wAgWf4AQLQAd4GaSlllm43DvAEubJaWUgEXNzc3nfG2WVcaSalzSWLJQUsqVYs3nedwTc3LNw2SlllvO82SyoAEssoADN3ls7yD5cs7mZlMCImCSQBCLiRKLq6kRJEwmBMJiYTEolEolEkSIkiUSIkAiUSRdSiSJAiSJESESRJEhEgiQAESBMSJT1+AT4MAITYQwZMsbnC5xLcmHMwWtHDNytcZG+RblZsseRgwzZMLhiAJAgrOAtUBg/4MwP4Mz8+F5vmej4W4zW1xvFySWqUQ0qOGeE4mripiVRerxMVNTEFMTiFUoVMxVkTEyRZmYyyurLxImJO/kc7reJi1ZRvlzxnGTeuvTwfA8vktExNEdPL8rxfE8XxO/bv269O/bw8Xc3mrlMLm5WmpRmuvTriD/j8m/j8vnh4PgeH0VMTV6zSpVKITSJTVwqYirxdWmLiJiJQtMTJEmUlkpLxuklTF4TMSiRMwm8LRfLx9RlGalV4dvJ8jxfE8HwPD8Lw/C8PwvJ8jxeEzCC9S4d+3Xpz5ceHHhnHHhxxNXEQGCoItMovh37XAgueKqqAs0pYlgllsoWCUMbm5uWossLLFSpQJQlAlAm5QTZc2WShKJUsWLKlSgSiUASgBYAbe/f+Bb+BgITYQ0ZtmjNrhyLXLbFkWtGTlqtc4c2ZazYtcOZuycZMbVwAJAQrXAY0Bgv6Lk/ovv6g9+mbllzYaWyxcWNlJYiWVNm5s2ZYlllFgSy5pLhi57+L43r2ADnUoLALAAIT8gHX5ATdAadDTo4OCc72ujOUZVlKMJoRiRlGk4QhGKRCCEEJyjWEYTlBKWTfu06NOjXq37tuzTo06M+bfYnCGbbsZ8wAMuRnzNOgy5AM+YACC+TxNdu2tEoBKAsqLFllllllllSgSkpKJRKACVKlsLmyUFiypRvft/A75gCE2EZHLjHjZ4ca3Jkw4VrTG0ZrcTNywWsWDbNmYt8mFk0xACqIF7QOF+E0b4TRwAABgMCuvwUtuKrghgQBAhRwQw24bD4SW/EVluMvIoYYoURDAQoI4CMtw2HwGBwmFwWDwWDwWDwGBststYTC3X2W2WsJhbLaq8Bgbr8Bgbr7r2EwrBYPAYHBYPCYXBYPAYG6+y26+6+6/AYGy26+qvBYO6/BYPCYXBYPCYXBYPAYHAYFgsGLLQFlpgsGwWDwGBwWDwWDwWDstWWrrzAYELLTAYFZaXXmAwLBYPBYPCYXEVwQQwQQwQwxRwIYIYIV+Krvw2HxGJw2HwmFwGBwGBwmFwWDwmFxGJwmFxWLwmFw2HwmFwmFw2HxGJwmFwGBwGBYTC1V4DA3X4DA4LB4TC4bD4bD4jE4TC4TC4TC4TC4am3DYfCYXBYPCYXCYXDYfEYnDYfDYfCYXDYfDYfEYnEYnDYfBYPBYPAYG6/AYHBYPBYPBYPBYOy269gMCwWDWW3X4TC4q2SeKGBfhMLiMTgMDZbgsHdfdfdfZawGBXX2W4KWBJAghhJYIYMDir4r8Vi8VaLcRicFg11+Bgv8AEOn+ACHUAAAevbx59ebmzYblmystwASxZYsqykpAsAEoZsqXNlBzoACVmgbgZoASkthZuWblliwACUsWWWbllgbgAA3CwBZZuWybKXKlkAALAsllOdlzZc0lzTNEubLLmksoBKCWXNllM0A3LNzcLAAJRmpUpLnnxrcDNADNlSiWKSgBLLKSalzUvIL5uO71s2UlFlIWSs0FlllJUqUlEoSpUoJQAJQSgBKlJQJQAJQAAEoAAAAAAAAABKALAAAAAAAAALAJsAAAAAAAAAAAAACUJQAAEolASgASgBKJQAAAVfp/Cr0AITYQxyY8uXGwYLcrdsyWtGTPItxNGjVbmYsWOHNjw5M2FsAKuwF6hfiiQ+KJEAAAAW2MDgGDwTB4LB4LD4bF1II4rMXisPNdicRh8Ng8EtsYHAX3YXCYfDYnEYfDYXCYHAX3YHAYXCYfDYnEYHAX3F9wAAAAgv8AESH+ACJEAAAAc63GazZZcqG+PPLsubmpQGbLLLZKSygAAAAAg+VQiUzMzMpBCYTFxMSAAAAAAIkAARIiQAJgkXPk+rHmACE2EZmDFnkYZMK1hmyZlrRwzyrcTZo4W5WzPC2ZM8LVq2YgCQIK8wGPAYP+JsT+JsXxfE8HwO/bv28fxvL4XdznMzmE1cUmCamIqK00xDFVGMYrU6jF1SARMxNSlGUzM7rjXGpmLxabnry5nNFzcWla7nLNrzVmN+Asg/4+3v4+396M4urrOBV4mITFXUTU4JhWSauJiJhMExd1mtrxmLi4reM4yuZuYmrqYmJWE1EdPJ8jw/C8nTKSL4IUiipiJrOufC4Ag/G4lplKRMSRMAJiUTExEiYlMJqYmJxkJgC6BVhdTNXV1dESRMEIkkATExIJJme/q36AITYQxcsWuRk0bLXDVk1WtGuVotc5mWNaxcMWzZuxYZm+LIAJAQqhBYkFhPxRQfiihK0Neo16gAGrXmz5s+zbu38Lh7sMIwhGEJs/A4OjS0aTJlatejTo06terXs27Nuzbs27t+zbs27t+ysaTlGEKwjAilOUYRhGKGnZt2bdm3Rp2bdm3Zt1a9Wvdv2bdm3gY8vA4O7fs26NOTKzZwyZQGjS0ac2fVr3b9m3Vr0adGnJl0ac2dmzgAABmzgDFjBmzjRpGTKGTKDRpate7fs28DHCEYSTQnCM8fCy5eBwd2/VrzZ82dq1tm3Nn1a92HLwsMUEIyjJGIjPLwuHu37t+jTs27NurXwODwuHwscUoxhKcIEoxgnKMIxhGMIs+7fo06tbJlDNnAAzZzJlatezbu37t+7fo05s7NnZMpmzmbO0aWTKBmzgGTKADJlDNnDJlAADNnM2cZMoAAAyZWjS0aQZMoAAAAAAAAABmzmTKNGnJl3b92/ZtzZzVr1Z8GXQgv8AEPX+ACHv6/q+P4j5fkOdAAfB8MsssvO5S5oDcbhuLLCyywss3NzvCwWWVLG4WNkpLCyyyyzcCw3AbllgCwALCwLLNwsAAAAFgAsAAFgbgLG4blgsAlAAGa52XnebfG3O865oJqXNAlzZZZQIsrNiblsFZVS5uazQAALCxubllm5ZYsbgAFgAAWAAsCwLAAAAAAAALFgAAAAAAAAAAAAbgsss3LA3PPfWfGCC/An1xy5bs8q2UJUspKAAlEsWWUAlAEpKlEoAJQlAEpKAlAJQSiUCUAAACUAAm5blWSgAAAAAAAAWABNgAAAAAAAAAAAAAWTYAJsAAASgAAAAAAAAAAAAAAAAAAABQCWAAAJQlEpKEoAWAAACwAAKWbN38C/fPw0AITYRkZ48LJvjwrcbhnjWtG2JgtcYmrdbly4crBzkbZGWLCAKtQFqg/45QP45QQB4Hg9OvgeD5nfU4nheM1cTjaIms1NZTMyZ1KIIzC6tCECUXCYhNZhOYT18jni9WeHrYIL/ABDN/gAhnAHOy87m5ubKBLmzc7FlY3FhSWBLCgABYl53N5bLnfg+H5Plg/A4L47m5iYImEAi4lMRKJiRMSESiYmJiSJImJIlEhEkJhMTEiJTPH4JiCE2EMmrhxixZGa1q0Yt1rTNkxLXDbM4WsnDBixYs8WXK4yACQIKvAFchPx9Qfj611cnkcfRel5YV14XmrGkYSlKlKStS1MFMUsGC1KShJGMYwqrC8JznOc2WOOtZ5a3vhnjrecapwrgSIP+P3L+P4fwvJ8jxfA46moUrEYanF4zWamJhWasZmuNZXczObu4TKJWTC4LuRMRiIjry65Ag/O8GUSuZTEwSAnGYkipi6mJsAARImYmBFSBEhM59H0a9oAhNhDZi0yMcTLGtyNW+Na0y5sS1y2xY1uLNhys2zdq1aNmAAkBCkMJg/5A1P5A1So5ceCD/jkK/jkLPDrHHACEzWrjy3jHQCE2ENGjdgzxuGy1uyZYVrRqzzLXOXNhWtcbDJiZtGrlq1wgCvgCrgKD/kFU/kFVESAAq11cCEIlMTFolKJiYgExMTEReLEgIiSLqZACYugxnGcZq0SAAAA8TxfC8PyMzUEQFSxMTUCIhRExKYiUTCLwRExabq0xMSipiLxmEXEKm4VNhcTaZmNxMTdRKEUzhcFTSMXVXVzc3dszePL8Lw/Xg/44RP44RR16AAPA8F4Hg+RuFJSuSKmoiYTMqikMXGUquBEym6mVSRcxMjEETF8Y7+F4fieL4Xh+J4vieLy5vA8EAAAATF1MJCamGLiYLSiZqAEkEFXE3UzCLiJTK5ibxcQiSYmJRBUxcSmE1MRMBM1N4maImExcLms6mYjW8XV8OfLnjPlgg3KKqF3uWYIIkmLhMSIkAAACYmrq4i6kAi6kCJIkAAAiUSCJESAAIkACJTVwBEgIkESBEokiQiUSiUJIkiREiLqQRIBEgRIBEolEgBM9/gVfwIAhNhDJliaY8OJmtasM2Va0xMHK3EycNFuLG1wtmrVw4ZM2gA==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8QHAOAgAQdBJgHvgIBEPtqM42hSWdPlnOPQpc6p/oCEghIEESAgAJFNQhIEET//wNFNQUDOAtkGSAyCQCQmwMBN8AeRTMJAJCCAgHbxR5FOAgA/gMAe4XSNBJOwKQ/0wCkPwpZF4T8HU34Oi8U7SkxSzUySyRlXCz5QIP+C8L+C8uEKnGcZ1xqzOOM8IPpMxZFImTN5vn5PfwAITYRjatGrfDhxLWeHI3WtGWVutxN2TdblY48eJliyOWWHIAJAQqzAr0Bg/5FwP5FwXbuOnW64sccZ4b1x1KkxCYmhVrm5uUxEVw8HwN6HDj5W8Rio1FKqkRCKnEERaUwmZvM3ubmZyu8zu7va5lmLmE3U3cZXNkzMMzFou0SmiJQieE6xqNNZ8jyeXSD/hoQ/hoRVY8DwfI8n1OescJ5ODF1MZq2Zu8zmbnMImVpzHft37d3ieL06+Fu8TE0klKUSmVrnMszOYu5mZu4tOYReL0iKmphUzU1KCBUqmFIxFRUQhUsTSYTMWiVzXPVccCD6ed7cxUIhMSi4uJWExF1cTCSJiYmAJiYmJRMTExMSIkJiYmJiEwmJiREhEkxMTEwRKJIlEzEkSq4AIkCJAIkiSYmZnfg+zHAITYRhxOGbNqxYrWGbE0WtGThwtctGmNayyNHLTGwaZsbBsAKdS+D/kBE/kA36+RmMNIpeLreN4ymLrOM4TUxKZuMx4/buIP+Hqz+HqXepmrgTcZjOuerxaIQEhNXjfTeMoOuyZmZWShExKSUwTExMSJnPX3a8AAhNhDJwzwucrLCtYYmjJa0YOcS1y2yY1rnGxxsWTFm5atcYAp/LYT8d1H47w6aubwLynKCdJoEI0ShKEo2jLPu37r5+FpxY9F5gIT8Omn4dQ6WvmvSBCUEoUjStJyiinCcdfC4ebDW9aacFc6D8Qu7XMgQmpqYuJJTEpuZuc8/J8IhNhDdpjw4mGTCtyN3GVa0xtma3CwatFuTNmZZsbNmxyYmwAp0IoT8ewX49g9+7Pmx4tNJXlNGVaRpBaMpQvu37t+whPw5afhy1teldWvkZ81cl8VbXgXTjOMdfE4tK1CEt1IduckIISnGE4oxhEjCcMNdOeuoITYQ0ZOc2HMwyLWrVw3WtMLNmtxNmWFa5aNWjfLhYOHOTMAKWRWC/wAeFf4APE/OWTZsRMeLYIT8Oen4c070tKUKRhVeccMd+jSAhdBVFsSCGCCOCFKllpx8ACE2EYcznI1yuMa3DiZNVrTDmbrcONyzW4mLZpjYsszhmxxAClsWg/4+Bv49+dQisETuZzfXt3CD/h8+/h9R6Z4k3ERFI4Rx4ACGnJ6Bt4OAIGCQMDAQaFhY+bgboCE2EOMbBvlZNWy1rhyMVrTC3aLcTRplW48zFhjYNWjVnhwgClwXg/4/Lv4/L+HF2RETFxtGa30vqIP+HxL+HxPwPBdrqdRiaqWa7xnmhdNJBp6YYkCGBDBChllytMghNhDHCxxs8rLEtwsnLBa0YNWS1y1a4VrDC4YNm+Fq5btWYApqJoT8i/35F/w16s+bi5LrwqrOtbrznCFLSzNWPFgAg/4bdv4bd+/Y3ohNXBCKYzqVxedd+W9gg/C0u2ZmSSSSJCLiZve/fvAhNhDXGxZOGLVqtyNWbJa0ZMGa3E3ZZFuFg2as3OFo5ZsMwAqxAVWD/j6E/j5/c9cY5xm7nNIREVDwvH8bjw0xeJxmppiairTC9ZqYvW8ZxMZuc7vjvOdznOOfTrqAg/4YfP4YaW+U8J4RUxmuM5nN3N2eD4Hm8KnE6xiMIi4uLZnN7nm4s5RFTwjFIUnE1wz4UuCD8jcTabJEyEwiSUgRMTAIlCJqUJF1cTBMExcXO+/sz4ghNhDZxlx4szjEtx43GZa0cM3K1w4yOFrFq5c4mrDC2YN2gAp+O4T8iY35ExzRpAM+Zv3bdnFxVlOacYkaXpCNIyhKCWTXqy5AlMCC/sT7+xPzcAO8d5uXLkWCrmy4sK3x5lD5PlCD6SiIJRmZmZiYSCYkiUTEolEglOc8fdjwgCE2EMMzBnjZ5ca3LkbMFrRnjbLXOLI4WsczDEywtmmVozbACq4BVYP+OqD+OqnWcGMtbBrfOKsmqjGKrEYJmc3njy5phEYnURUWmrBN2u5JhMCE/EO1+Ie3Rp0Z82fM16gZMvIvS1JQgrHHHHXHW95xQhbJt2NCUaQiw1jO871vPDCZS0KSkzcHgMuQg/C872colCIhErm0oTF1IRMSgmJiS6lAqSBMSSTEl535/gz7wCE2EM2DFnixs3C3CzyslrTGxzLXONgyW4mLBgwZsWDfI2YACpoBQIT8fnn4/PRe2dm4vE5OicJISlCMEZpwMGXJewZMubPuvBSITaeFvyaZQIT8RKn4iVdepnzXjgFIJStKUMUYTirO8dfA4OTKzZ2zbmz7sqMU4xhWUMdc0OPog/a6eX5MRFXFxcykCYAiU1cImABMTJed+H5N+sAhNhGVs4cZWeHGtb5GmVa0xMGy1y5yZluHFlxsMbluxYsm4ApZEoX49wPj3BxWLx1uAlqUE1dSEIT8RzH4jmdWvBjzXhOEZy0yhUCFymGysMEMcsMcMctNebiuITYQ4csG+HDhZLcmTJhWtGbNitctsWRa0xZcOXKzbuGeFwAKfDmE/KJN+UScADhcPgVlKkKMlcSiUaQglGda1vO8cMZx17t44ICC/r37+vfwALNZs7m55zvjzzuW4uSXjZAlGITJ0uHrgBGEyYRhERhGEZRBGEQIlcvbrLpAITYRibYcbVqwZLXGRkzWtGGZutwuMWJbkw5G7jE5cN8mbEA=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otHAOAgAQdBO4I7AQBEPtqM42hSWdPlnOPQpc6p/oCEghIEET//wNFNQhIEESAgAJFNQUDOAtkGSAyCQCQmwMBN8AeRTMJAJCCAgHbxR5FOAgA/gMAe4XSNBJOwKQ/0wCkPx4JJ4KAA9ewAAAACpEBPoT8A5n4Bzc+YnLNn4XD52vAlCkcE0pxndhjr1a2mF7zneF5TghKGJilgoGQg/4c/P4c/enU8Lw9b4ceGayla4uJopEw4VGnJgpcZZ4zl1OvTyyDxyukQubmZmFxKQiYImAJgJiUrWzx8Pz68AAhNhDjE4x5mbJmtytMLBa0yOWi1yywsFrDDmbMmrHK2ZY8IApmGYT8A134Br9GnlYaUlGUZwjCsrxpjjK4g/4ejP4ejeXMuIRSJiWVceNdQIaepIGAwHBwBAQMAgYCBgIOBhY+pQOAgCE2EOMbZhhxtmy3M5YZFrRg0ZLcTRxlWuXDdw0buXDHE4agCowBMoT8C9X4F288r1jVNCUKSlCOTLwsKEY5+BtYY1nOZGCEo4suKkyE/DnJ+HMfPkWxQRllXrfPmzwjeCUZMVpStHFWGGN61x3z031XhPAkId3HGEBCMIwnKcESE4QQjBCcIwjFNO+Ph5XcITYRkc5nDhllbLXOVsxWtGTZwtwtnGVaybucuHGwcZMLBoAKXhaF+BWr4Fa8Nh2KxeWtkQEMKWaOegCD/h1S/h1T1trdb1uswmt9uN0AhcxhIs3bDBDChhhQxp8Lk4sEITYQ0xOW7JjkZLcOZm0WtGOJwtcNWjdblaMWLPEzZZsjHCAKZBqD/gpI/gpJq+nHp4PLnjnFpQqphqSF+HN74cx578xg7JcBXVLFKlngnYPCYVbGhM3K5M5RhCcYzTRirC98/FcoITYQ3ZuWjDLjxLcbZtmWtHDLEtc4nGVbiyYm2TNhbZWrbMAKiAExg/4MqP4Mo++uMTdTFRg8K+ERFZjjOZ43e8xuZTRw34HHVIT8Onn4dIb4r4JynGsZ592/NllOMEJ0opKiEaTjOM7xxttNM4CEp4CQ8FxghEhGCMCMIhCMpynKcIwiTnPDny4+ACE2EM2rlvlYNmC3NmcOVrRixwrcLdtmWt27LI0xNmTRy4ZgClERg/4MyP4MtUZ7ceTTS5rqg/4dev4dfZ5b6dcLndc2NoWzERyyzwxxo458HkWSITYQxaNWTdlmcrWDFq4WtGjDItcNWLJa4c4sjjC5YYcLHMAKlgE3hPwiYfhEx52OlkJxuwx07NcaxnO6cZwhCEqZtepmlKlEaVjemfJw+JW4hPw7Hfh2P04LyngngSlLHwqoUvaKMYoqxjhzZ2bHCcIxFcWPBPg6M4CE6GqPgGEYIRCMIwiRhFCcoghGEYRhEinGNZ6eDHwIITYRhYZMmTDlarWDFq5WtG7lwtxYWDRaxYsWrlhhx4mDjGAKjAExhPwo6fhR10ad0YShCMowjCccLTo0suTh4LzvKcIwhRC1cF8mXZjmhPw6hfh1DyZdWmVUZwijKMpyhCLNn4F5QlauCtKwlhlWWW2fDu4ohONxHXxghEEYEIoRhGCMCcE0YzjW+HfXwAAhNhDfFiZsXOJutc4XLVa0yM2a3DmzZlrfM4zZWLBrhbN2gApZFoP+E8b+E8fyOfCcVmJYpylyzx0Ag/4e0P4e0YuUsFTWau6nrgCFxGUjyuFQEAghhhlvzsWAITYQ1xZWzVniYrcOHDjWtMzLKtxNmzZblyt3ORrhytnOLGAKqwFOhPw/sfh/ZAAzZ916SlPBOMqznfHky4ZzrFCFM2nQwYdWvZt4XD2ZU14zvOtYzrGcKSjooIP+Ha7+Ha8ADv26sXWcQiIjXHxs1MYyuXfwvDeB4Ot6306+RusSRdxzXm7Z114Y5oPyKzvNyRKExcJTExIgExKYkmJhNTARdTVxMJiSd9/F4+MAITYRjbucjLHlbLXDLI1WtGbjCtcYsrhayzYWDVsxwsMTRmAKhQEwg/4irv4iv+3h6ldzFxiuHDlXgMViZLrmnfHfPn148+ueeL8OgIP+HW7+HXGOkTWtanlKI4t31dc5u9rzG21kVWq5RngAhOhkn4DQlCEIE5TIxhCKEaRQjAnCMIk09vRhoCE2ENGDdk2xsWq1hlbtlrRxlwrXDFu5W4mbTJlxt8WPDmbACrIBUYP+Q5D+Q5EGtRiujpfSMS3nPHfPe+eeM7mrxWu3g+A8CaiJrcZub3e53dzmpYwxqe3g+BWqg/4n+v4n+weLwmeeN1eGqrWIxwqoxCONznN3vGW8TTFaqoqJjLOMzOV7XmuPb2fG4rCEp4CPAdUEowQRhOE0YwiQjAAjCMIwjBGAhFAQIwRIkYxnfXy0PBwhNhDDFiZtcblmtzMGrZa0YuGi1zlyMVrHHibsGjVw2ZNWoApxHYT8lA35J7eDky0rKGGWWmemHBeyyWLXkKiE/EuF+Jbu+TLo07oyxS0NFdF8VaRU00y4cYCGiLKBgLeHgoCAgBAQcBBkCg0PO0cFA4CAITYQ3cN8WbI3cLWTBywWtG2NwtcNsrda0x5sbXG0ZY8mVsAK4QLlAYP+IrT+IrV37XXPl16d+3Pkqai5i4kqUgIiLiLiVxMSJrOAADr0JhdZx16OvQAziZiYRnAB16PF8Tw+UxSgABSCUxM4M+B4PTq8DwQdOrxPF8TxfK6omFSt18LwweH4Xl9NxcTMTExDRqMTrfheH4XhgIT8XvX4ve2PFnza9WvVjxa9W2kaqp1lhleU5ThKqkYQkpKNIwITpOEJR0a9QABnzGfM16tOjPmYcABwMMKRhWOfZtAJyWvuw2ijPLq1gAa6RnGqNEoSZNerLkVoDFjaterXwMdowlEjdlyZQa9XFsnIhRaWCllpIzrTh8Lh4saDxKRiMFZZuSamISmLiYmJRdSEAEwmJhIETExIAAmJiYJgBExMJhMJiUTMJgRMSJiYmAAEwTAARIJgiREoJRIAJhMSmZzz8PxY+EAhNhGJm3Y5G2ZotZOXLVa0ZuGy3FlyZFuVhjYYsrFphZ424AqoAVeC/wAIzf4AEZ+d7vjc7m5uXly5soDxtizcsm82Lc2XO87mjYq5slizeeeSwIT8PNH4eadWvkZ8SVcGHFdGM4xjp0aQHFyXjOKMJoSnCEISjKBo37s+YcCuCWChGEYzjHCq28DggIL4PC2+ZsCymwiJVVZQSykoCWLLKFzZU2Vvfj+34/AhNhDJqwzY3DHEtYssWFa0wuMi1yzY5luZxicZMTJpmb5GwArDAViE/FBR+KCllyM+bPm1w0bdmfMDZt4WOFICrXq11jdGNMm/dhwWvmz7Nu7fky0rGGWFYVThOMYxJUls27GK14T8LOn4WdWvUx4r2x0pWkYAnKJJJBDDq18LKhFHHs26tejTq16tezbs27NurXuwwRhGMU4k0JwjBnyXg8eFN5mSYJXKQhMJiUTEwExJMTExJF1MIlEoTAmJSub34Pkz8HAhNhDjIxZOWrlitcOGmRa0YuHC3FjcZluPI4aYXDJowYY8oAqQATeD/imm/imncuYZm43W+F8o1w4cNRSbzxnjeZzNzdsxxjOOviZdgIP+Fr7+Fr906h5G2GJxcRK87vrvPGeOtouIusYjXCuEcuPgOvKEh4Cg8ExQQjCdJynCMITlEQigghGEUUSMJwrG+vgvAQAhNhDHK5YsWrhytY5cbVa0x42i3C1YZVrliwyZceRo0yscgAqsAUeE/GhJ+NCXXqZMvEw0QhFGqMKpwnGplyZcjHiZs/EujBt3a5zrWNYY6XhhkQwSbmHgAIT8Jr34TX5yZcl5VkhCEKMEZQiTz7t+rXkytGlgwwFI11VkghGl5TlNGsKsdG/EhKdh2axgQRhGEUKyjCcowgjCJEQjCMEYBCCCEYRhFFGN8uXXfwAAITYQ4yuGuXExbrWuVtlWtGTLEtcOG7JayZ5W2Zxhys2bnIAKgQEtg/43jP43m++rzSqYioxUVwRqEpnjXGOMcZvMzyzfhIP+Ezj+EzXnHCMYxWsUYzG83vjzvw57zzjMqaaxHgQ6AITuYIeBYxjCMJynCBGU5RQEEIpVlOE4Vrw+PLcAITYQ3ZOGjhnmZrW2Jo1WtMubGtxM8LNazZ4WWVmyaNmrjGAKrwFNhPw21fhtrrRs28THgShGFar5cGFwaLyghTJp0KV4mGyEYzrHLixzltgnOc04wSlKzVlyOFjkhPxUhfipDz5l7ZaRhOEo0jSLQ08zXaqac75Mrdv2Y4JyqK6NOzbwstKynSsqyrKqNQy0xoOOVzMTFxKZiaREwWmYkJgImJETESImAEpm5zx34u/gYCE2ENszFg2b4ma1u5zNFrRg0YrcTVriWt27Bk0yMmuZo1bgCloVg/4ddv4dh+zr0Rmt6zi2r1NghPxUyfipduzZ9SuKeKNoxleFcICE3bujWUIQghNGdb4dOvAAITYRmwssWZhiYLWrVwyWtMLfCtcZsmNbiYuGblyxy5GDDIAJAQp7KoP+Hhz+Hhm3Ln426rFcLxPC9Z6ODlFTd8eO+vG+uO9Y2IP+ICz+ID3s58szreJjeuMTfGtxturWphrPTrWsgIPyOapuUxcXETCJi4uLiUxKZm9+T5dekCE2EYXDHK2btWi3JjYMFrTNkaLcLfG5W4WTLC3zZWjTMzYACq8BT4T8Tsn4nZc+YBs27t/O14JwmnHTu01Kxink16seKU+FhpCcIzmwxjVTfSM4xK0hCDZx+NnzAIT8NyH4bkaVARhjxaVq2jSdmqcEIRnC+HZt0adGniY6QgQrCqaOXhZ4yrCcUUYQnCODCIPyuuZQxNEptNxmpECYmJJIkgTV1JEomJQTEkznj38Hr5QhNhDfM3a5meTGtZNmOJa0ZNsK3E4ZY1rDE4yt2bdrlwtMQAphFYT8VMn4qQ9MIs+zPOmG2HBfBKuchPw1/fhr7z4o0nmjTBTVDZLJbBeghoiogreDgkBBQEIgIOAhYPAKFrghNhGHI5YtG7VgtYtczNa0ZOMy1xkw5VuNm4cuGOJlmzYnAAkACpgBOoT8D4n4HxePxteo06M+bhypek6LRtCkIKQpGUaXldMqijFhwadDfuwThPxSqfilVyZa0LXyZeJnxTtG05RIxrGuON65Y4YxRUlRaUMmvVhwK05GcITuOvWKMkKJEJpxjGERKaEYRhOUUCKE4RhGM64c+e/cITYQ0aZMzbM1aLcTjGzWtMrZktcY2DFaww4sjFq3bMMmNkAKkAE5hPweGfg8l3XtWl7EYNOjfaKCVLSxSlSJeNY44TnKsrwiTZuLxK0sg/4qiv4qn/C8HwO/bv2O/YYqIiqEXM7ud5zN3M3MTTEdJ5V2xvkAhONhJxjOKJCcJxIwjBAjARgITlGKIjGccefgw8BAITYQ2atGuJtkcrWeLM3WtGjTGtwucONbjYZWzbNkxtMmFyAKjAEyhPwuyfhdlhGcq0vbXq4fC4uKMoWjKkrQtRJCMJzjG8b1x4Z54Z89wIX4qLPiotx+Ox+OxuMwuErqMAgkgghEsE6eKmGeOWOeGeNChkguggsAg/GqbzmUwErSmJgiYEwTEwmLcfF9F5ghNhGLM5aN2mNotb48LRa0YMcy1w0ytFrBm4xssLbLhyOGYAkBCskBX4T8Sx34lj+DiyadGXIBgw7KylCCE5JwThWM8ujTGG2kZwhLJp0MGHhXQlOF4zw0rXDm49oYZXpWUYSJQlo4fCZpwyCE/BR1+CjtGAAZ82GCEYCUK0IQhOOLHky6sKU0b6NLJl0VSjaqE8uzbqrl0XlOUYRjOFYTRjLPm35M8ZCD8Ks2mrq6zMzJMJiQiQIlEokmJRMTBVxMEgQiYEkkrvefB68/WCE2EOMmVw0ZsWK3LkyOFrRk2cLXLDCyWssmXGyb4meHI2wgCl0Xg/4pBP4o8fD3rnVZxnHPW8Wxx6JAhPwSdfgk7ZMvAx4IYmCGKclZZccMYITqZ4znWc0okU075+egITYQ1Z42rnM3YLW2JowWtMubGtcM27FawbN2LhozbMmTFwAJAArRAX+D/k5w/k6N8rOOG51s6dfK4xpGJazwmpxE4iGYmcxlK274x4PbuAAAAdeU3CE1MXGUzETWt6M4ZwDlz7d/A8HhxoCE/AHd+APGGvVttk37jbslGEYyjEAVIoRlGEIK0ijKMEYAAAAGiK0rKEEIyjK7DOu3RpMuRnzA0adm3gcHhcPQgvu+r8F9uSEq7bBKlmxZYqUlJSIlhVFSiVKBYFgC5sBcss3Lt875bGefjCE2EZWzDG2c5sy1zlyNVrRuxyLXLjMzWssrfK1yNXDDHibgCnEihPynTflOnz5oEJTpOE2GWemel7VxSlZkvXhZwIT8Cdn4E7dWvIlKy0rMEZQlO2GVU61yyz6cHBCE0cTh6ySUZEYRJwjCMUU7307494AhNhDPNmZNGGXEtaM2GJa0xuGq3E3ws1rNq4yuXGXGwx5sQAqcAsIBg/5X0v5X0/D8Lv23iJxcTUoQnFymUzMJiuPDOM4ukSA8HwHXodegHgTVVhVREUqZTubndzffxPF8Lw3geCAOnVw48OPTq5czhxABw3RCcXBNxNiRExnDOESTFxMYurxkAIT8APH4AeZTyZdVVEqRtGi06VknFWNysU8vA4OjTo05MrVrAC1y1wIwIyjKaCJGAjBGEYCEVKgDLkbdmXJnzMuQy5AAbsNJSSjGEZVgES8Jxy7t+bOyZWrXo08Dg8TGnDPu35s4gufF7rZZAKqVU2UglFlSyQGlsAsAAWAABKSoSyllAlAFhYBYAAACwLCq23z7+v4/mCE2EZMLdi5aNWy1hkbtVrRixbrXDhq3W4XLJuwYNG7lrjwgCmgfhPyt7flb3zZ9m3gY8DAxSxMUJURnGd8bXhgAg/4I4P4I4enW6vPTnwzi0xMXETWY58PFsIPpi5gWlmJkiRM5vr4Pg8ghNhDLC5YOGThytb4W7Ja0YuGK3EzbsVuJzlbs3LbKwxtW4AqGATqD/lhS/lhj1jfDPDjjOJgIkA5czxPF9Djwxqq1esxNbZznbweog/4BWP4Bac678uOM8M6mp7eL4nfsAdu4RKLiYQgi4mufhc5Ag/C5c7tEk3JKJSImJiYkiUEBIkvfh+nEACE2EMcbbEyaY8i1i3aslrRqzyrXDfCwWuXGJk3ZNGGVthzACpQBOIT8P+n4f9cuQ1a+JhpHBKFLRkjWeFnadGkadG2U4zrGMYSotbFhwZ80wIT7yz7y29icoTlFOVZYZTgQhGwGTLxLypC0JTjLDDPLg8bjxhlAhNiM5zjGCCKEYRRRhFCEEYRRjGMJynKckYRjGuPk1dwhNhDRnmx5W7TCtYMHDha0bsMa1zjZtluHK4aN2jFwyYuGgApaFoP+IMD+IKueE8qqIvLMs668r2CD/gAc/gAJ8OnNdZxOE4zjri+YhbM8g1sIghghQyx1y4GfFCE2ENWjBrhwtGK3Hjcs1rTK1cLXOJvkW5MmHHkYtHLTM1YgCoIBMoP+JM7+JLnxfA8HW5zlmGIrWNYrVTFzxzvfHN52tes6zy32gIP9xx+41vGfCVWEXM3G5S3VkUqKvEw3PF3jw9d8cbCE70qX8CwQjCdKynKcIEYEYCEYBNGMZznGccIhNhDRnibs3GNqtb4cjla0ZZcS1xiytVrFm1cuGjdm2y42QApQDoT8San4kvcEI6Ga1o5MsYT7lD7lfBTDiyww3wz3xIXAZiHC1yyxx4nKxwY4ITYQwYMs2ZrlYLWOTNjWtMbBmtcMczdbhw48LRzkYsMjhiA=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5132</TotalTime>
  <Words>2605</Words>
  <Application>Microsoft Office PowerPoint</Application>
  <PresentationFormat>On-screen Show (4:3)</PresentationFormat>
  <Paragraphs>1316</Paragraphs>
  <Slides>50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Dark 3410</vt:lpstr>
      <vt:lpstr>Side Bar</vt:lpstr>
      <vt:lpstr>State &amp; Finite State Machines</vt:lpstr>
      <vt:lpstr>Big Picture:  Building a Processor</vt:lpstr>
      <vt:lpstr>Stateful Components</vt:lpstr>
      <vt:lpstr>How can we store and change values?</vt:lpstr>
      <vt:lpstr>Unstable Devices</vt:lpstr>
      <vt:lpstr>Bistable Devices</vt:lpstr>
      <vt:lpstr>SR Latch</vt:lpstr>
      <vt:lpstr>SR Latch</vt:lpstr>
      <vt:lpstr>SR Latch</vt:lpstr>
      <vt:lpstr>(Unclocked) D Latch</vt:lpstr>
      <vt:lpstr>(Unclocked) D Latch</vt:lpstr>
      <vt:lpstr>Clocks</vt:lpstr>
      <vt:lpstr>Edge-triggering</vt:lpstr>
      <vt:lpstr>Clock Disciplines</vt:lpstr>
      <vt:lpstr>D Latch with Clock</vt:lpstr>
      <vt:lpstr>D Latch with Clock</vt:lpstr>
      <vt:lpstr>Edge-Triggered D Flip-Flop</vt:lpstr>
      <vt:lpstr>Registers</vt:lpstr>
      <vt:lpstr>Clock Methodology</vt:lpstr>
      <vt:lpstr>Metastability and Asynchronous Inputs</vt:lpstr>
      <vt:lpstr>An Example: What will this circuit do?</vt:lpstr>
      <vt:lpstr>Recap</vt:lpstr>
      <vt:lpstr>Administrivia</vt:lpstr>
      <vt:lpstr>Administrivia</vt:lpstr>
      <vt:lpstr>Collaboration, Late, Re-grading Policies</vt:lpstr>
      <vt:lpstr>Finite State Machines</vt:lpstr>
      <vt:lpstr>Revisit Voting Machine</vt:lpstr>
      <vt:lpstr>Revisit Voting Machine</vt:lpstr>
      <vt:lpstr>Finite State Machines</vt:lpstr>
      <vt:lpstr>Abstract Model of FSM</vt:lpstr>
      <vt:lpstr>Revisit Voting Machine</vt:lpstr>
      <vt:lpstr>Automata Model</vt:lpstr>
      <vt:lpstr>FSM Example</vt:lpstr>
      <vt:lpstr>FSM Example</vt:lpstr>
      <vt:lpstr>FSM Example</vt:lpstr>
      <vt:lpstr>Mealy Machine</vt:lpstr>
      <vt:lpstr>Moore Machine</vt:lpstr>
      <vt:lpstr>Moore Machine Example</vt:lpstr>
      <vt:lpstr>Example: 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State Table Encoding</vt:lpstr>
      <vt:lpstr>Door Lock: Implementation</vt:lpstr>
      <vt:lpstr>Summary</vt:lpstr>
    </vt:vector>
  </TitlesOfParts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4: State and Finite State Machines</dc:title>
  <dc:creator>Hakim Weatherspoon</dc:creator>
  <cp:lastModifiedBy>Hakim Weatherspoon</cp:lastModifiedBy>
  <cp:revision>437</cp:revision>
  <cp:lastPrinted>2012-02-07T16:44:40Z</cp:lastPrinted>
  <dcterms:created xsi:type="dcterms:W3CDTF">2009-12-06T03:47:15Z</dcterms:created>
  <dcterms:modified xsi:type="dcterms:W3CDTF">2012-02-07T20:34:19Z</dcterms:modified>
</cp:coreProperties>
</file>