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6.xml" ContentType="application/vnd.openxmlformats-officedocument.presentationml.notesSlide+xml"/>
  <Override PartName="/ppt/ink/ink8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ink/ink9.xml" ContentType="application/inkml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ink/ink10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9.xml" ContentType="application/vnd.openxmlformats-officedocument.presentationml.notesSlide+xml"/>
  <Override PartName="/ppt/ink/ink1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3.xml" ContentType="application/inkml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32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33.xml" ContentType="application/vnd.openxmlformats-officedocument.presentationml.notesSlide+xml"/>
  <Override PartName="/ppt/ink/ink14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50.xml" ContentType="application/vnd.openxmlformats-officedocument.presentationml.tags+xml"/>
  <Override PartName="/ppt/notesSlides/notesSlide36.xml" ContentType="application/vnd.openxmlformats-officedocument.presentationml.notesSlide+xml"/>
  <Override PartName="/ppt/ink/ink15.xml" ContentType="application/inkml+xml"/>
  <Override PartName="/ppt/notesSlides/notesSlide37.xml" ContentType="application/vnd.openxmlformats-officedocument.presentationml.notesSlide+xml"/>
  <Override PartName="/ppt/ink/ink16.xml" ContentType="application/inkml+xml"/>
  <Override PartName="/ppt/notesSlides/notesSlide38.xml" ContentType="application/vnd.openxmlformats-officedocument.presentationml.notesSlide+xml"/>
  <Override PartName="/ppt/ink/ink17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1001" r:id="rId3"/>
    <p:sldId id="1002" r:id="rId4"/>
    <p:sldId id="1003" r:id="rId5"/>
    <p:sldId id="1004" r:id="rId6"/>
    <p:sldId id="1023" r:id="rId7"/>
    <p:sldId id="1005" r:id="rId8"/>
    <p:sldId id="1008" r:id="rId9"/>
    <p:sldId id="1009" r:id="rId10"/>
    <p:sldId id="1010" r:id="rId11"/>
    <p:sldId id="1012" r:id="rId12"/>
    <p:sldId id="1013" r:id="rId13"/>
    <p:sldId id="1014" r:id="rId14"/>
    <p:sldId id="1015" r:id="rId15"/>
    <p:sldId id="1016" r:id="rId16"/>
    <p:sldId id="1027" r:id="rId17"/>
    <p:sldId id="891" r:id="rId18"/>
    <p:sldId id="1018" r:id="rId19"/>
    <p:sldId id="984" r:id="rId20"/>
    <p:sldId id="988" r:id="rId21"/>
    <p:sldId id="985" r:id="rId22"/>
    <p:sldId id="1028" r:id="rId23"/>
    <p:sldId id="986" r:id="rId24"/>
    <p:sldId id="1022" r:id="rId25"/>
    <p:sldId id="566" r:id="rId26"/>
    <p:sldId id="999" r:id="rId27"/>
    <p:sldId id="568" r:id="rId28"/>
    <p:sldId id="1026" r:id="rId29"/>
    <p:sldId id="852" r:id="rId30"/>
    <p:sldId id="855" r:id="rId31"/>
    <p:sldId id="856" r:id="rId32"/>
    <p:sldId id="1020" r:id="rId33"/>
    <p:sldId id="1024" r:id="rId34"/>
    <p:sldId id="1025" r:id="rId35"/>
    <p:sldId id="998" r:id="rId36"/>
    <p:sldId id="1021" r:id="rId37"/>
    <p:sldId id="992" r:id="rId38"/>
    <p:sldId id="996" r:id="rId39"/>
    <p:sldId id="920" r:id="rId40"/>
    <p:sldId id="929" r:id="rId41"/>
    <p:sldId id="997" r:id="rId42"/>
    <p:sldId id="973" r:id="rId43"/>
    <p:sldId id="972" r:id="rId44"/>
    <p:sldId id="893" r:id="rId45"/>
    <p:sldId id="991" r:id="rId46"/>
    <p:sldId id="954" r:id="rId47"/>
    <p:sldId id="989" r:id="rId4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19E7"/>
    <a:srgbClr val="000000"/>
    <a:srgbClr val="000066"/>
    <a:srgbClr val="3366FF"/>
    <a:srgbClr val="31A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647" autoAdjust="0"/>
  </p:normalViewPr>
  <p:slideViewPr>
    <p:cSldViewPr snapToGrid="0">
      <p:cViewPr varScale="1">
        <p:scale>
          <a:sx n="54" d="100"/>
          <a:sy n="54" d="100"/>
        </p:scale>
        <p:origin x="-12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046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A11B2DD3-6AE1-554D-A51E-B97F75CC0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86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49:59.197"/>
    </inkml:context>
    <inkml:brush xml:id="br0">
      <inkml:brushProperty name="width" value="0.10583" units="cm"/>
      <inkml:brushProperty name="height" value="0.10583" units="cm"/>
      <inkml:brushProperty name="color" value="#FFFF66"/>
      <inkml:brushProperty name="fitToCurve" value="1"/>
    </inkml:brush>
  </inkml:definitions>
  <inkml:trace contextRef="#ctx0" brushRef="#br0">5 135 0,'-2'-26'1,"2"26"0,-3-33-1,3 33 0,-2-26 0,2 26 0,2-26 0,-2 26 1,0 0 0,3-26 0,-3 26 0,0 0 0,0 0 1,0 0 1,0 0 0,0 0 0,0 0 0,0 0 0,0 0 1,14 28-1,-14-28-1,7 36 0,-7-36 0,7 40-1,-2-16 0,-3-3 0,-2-21 0,10 33 0,-10-33 0,9 26-1,-9-26 1,7 24 0,-7-24 0,7 26 1,-7-26-1,5 28 0,-5-28 0,0 33 0,0-33 0,3 33-1,-3-33 1,2 31-1,-2-31 0,5 26 1,-5-26-1,4 29 1,-4-29-1,8 35 1,-8-35-2,7 33 2,-7-33-2,7 31 1,-7-31-1,5 28 1,-5-28 0,0 0 0,7 29 0,-7-29 0,5 26 1,-5-26 0,0 28 0,0-28-1,2 43 1,-2-22 0,-2 5 0,2-26-1,0 43 1,0-43 0,-3 42 0,3-42 0,-2 38 0,2-38 0,-5 35-1,5-35 1,-2 38 0,2-38-1,-3 38 1,3-38-1,-4 33 1,4-33-1,-3 33 0,3-33 1,0 29-1,0-29 0,3 21 1,-3-21-1,0 0 1,0 26-1,0-26 1,0 0-1,-3 24 0,3-24 1,0 0-1,0 28 1,0-28-1,-2 24 0,2-24 0,-3 21 0,3-21 0,-2 21 0,2-21 0,0 0 0,0 0 0,2 24 0,-2-24 0,0 0 0,3 21 0,-3-21 0,0 0 0,2 26 0,-2-26 0,0 24 0,0-24 0,3 24 0,-3-24 0,4 21 0,-4-21 0,3 24 0,-3-24 0,2 21 1,-2-21-1,0 0 0,0 26 0,0-26 0,0 0 0,0 24 1,0-24-1,0 0 0,0 0 0,0 0 0,0 0 0,-5 26 0,5-26 0,0 0 0,0 0 1,0 0-1,-7 26 0,7-26 1,0 0-1,0 0 0,0 0 1,-7 21-1,7-21 1,0 0-1,0 0 2,0 0-2,0 0 1,0 0-1,0 0 1,0 0-1,0 0 1,0 0-1,0 0 0,-21 19 0,21-19 0,0 0 0,0 0 0,0 0 0,0 0 1,0 0-2,0 0 1,0 0 0,0 0 0,0 0 0,0 0-1,-12 23 1,12-23 0,0 0 0,0 0 0,0 0 0,0 0 0,0 0 0,0 0 0,0 0 0,0 0 0,0 22 0,0-22 0,0 0 0,0 0 0,-5 26 0,5-26 0,0 0 0,0 0 0,-2 21 0,2-21 0,0 0 1,0 0-1,0 0 0,0 0 0,0 0 0,0 0 0,0 0 0,0 0-1,0 0 1,0 0 0,0 0-1,0 0 1,0 0-1,0 0 1,0 0 0,11-24 0,-11 24 0,17-33 0,-7 12 1,2 0-1,2-8 0,0 3 0,0-7 1,1 5-1,-1-1 0,-2 3 0,2 3 0,-2-3 0,-12 26 0,21-38 0,-21 38 0,17-29 0,-17 29 0,16-26 0,-16 26 0,19-21 0,-19 21 0,19-21-1,-19 21 1,0 0-1,29-21-2,-29 21-1,0 0-1,0 0-3,26-3-4,-26 3-3,0 0-7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5:21.26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1987 7198 5,'0'0'25,"0"0"-17,0 0-2,-10-7-1,10 7 0,0 0-1,0 0 0,0 0-1,0 0 0,0 0 1,0 0-1,0 0-1,0 0 1,0 0-1,0 0 1,0 0-1,0 14 0,0-14 0,-1 15 0,0-2-1,1 2 2,-3 1 0,5 4-1,-5 0 1,4 4-1,-4 0 1,4 4-2,-3-2 2,2 6-2,-4 0 1,2 2-1,-3 0 0,2 2 0,-2 0 0,1-1 0,-3-1 0,1-2-1,0-3 0,1-3 0,0 1 0,0-3 1,0-3-1,1-1 0,1-2-1,-1-4-1,3 2-1,-4-6-2,9 9-4,-10-9-4,10 12-9,-6 0-9,0 1-1</inkml:trace>
  <inkml:trace contextRef="#ctx0" brushRef="#br0" timeOffset="1133.0647">2048 9445 3,'0'0'10,"0"0"-1,0 0-2,-10 11-1,10-11-1,0 0 0,-5 14-1,5-14 0,-8 16-1,8-16 0,-9 23-1,5-12 1,0 8-1,1-4 1,1 6 0,-2-5 0,3 6 0,-3-2-1,4 5 1,-3 2 0,3 3-1,-4 1 0,3 3 1,-2 3-1,2 3 0,-4 0 0,2 4 0,-6-3 0,5 0 0,-4-3 0,1-1-1,0-6 1,1-1-1,-2-2 0,3-5-1,1 0 1,0-2-2,2 0 1,0-3-1,2 2-2,-3-5-2,10 3-5,-8-6-6,1-12-17,15 20 1</inkml:trace>
  <inkml:trace contextRef="#ctx0" brushRef="#br0" timeOffset="3382.1935">1794 17248 1,'-12'-11'7,"1"-3"-1,-4 3-1,1 1 1,-3-2 1,0 3-1,-5-4 1,5 5-1,-11-4 0,8 4 0,-7-1-2,3 2 0,-4-1-1,3 2 0,-4 2 0,4 1-1,-3 2 1,2 4-2,-1 0 1,0 4 0,-1 0-1,2 4 1,-2 3-1,1 4 0,0-1 0,1 4 0,-1 2 0,2 2 0,-1 4-1,0 3 1,1 2-1,-1 6 0,1 4 0,25-44 1,-52 90-1,28-41 1,24-49 0,-47 94-1,47-94 1,-38 86-1,38-86 0,-30 82 0,30-82 0,-18 81-2,18-81 1,-5 82 1,5-82 0,3 80-1,-3-80 1,16 78 0,-16-78 0,30 69 0,-30-69-1,42 67 1,-42-67 0,60 59 0,-60-59 1,74 56 0,-74-56-1,83 57 1,-33-30-1,2-3 0,0 0 0,-2-5 0,3-3-1,4-3 0,4-5 0,4-4 1,0-4 0,2-3 0,7 1 0,10 1 0,2-2 0,5 1 0,4 2 0,5 0 0,1 0 0,4 0 0,-2-1 0,4-1 0,-3-3 0,1 2 0,-3-3 0,0-1 0,1 2 0,-1 0 0,-1 0 0,0 1 0,2 2 0,-2-1 0,-2-2 0,-1-1 0,-2-2 0,1-2 0,0-3 0,1-2 0,-5-1 0,2 0 0,-2 0 0,0 1 0,-2 0 0,-3 1 0,-2 0 0,-4 1 0,-1-2 0,-2 0-1,-1-2 0,-1 0 0,-6-2 0,-3 0 0,-2-3 1,-3 0-1,-4 0 0,-4 1 1,-6-1 0,-1 0 0,-48 22 0,90-41 0,-90 41 0,78-40 0,-78 40-1,72-41 1,-72 41 1,56-41-2,-56 41 2,36-46 2,-36 46 0,15-47-1,-15 47 1,-3-48 0,3 48-1,0 0 1,-24-60-1,24 60-1,0 0-1,0 0 0,-39-50-1,39 50-5,0 0-14,0 0-14,-66-13 1</inkml:trace>
  <inkml:trace contextRef="#ctx0" brushRef="#br0" timeOffset="6185.3538">5984 17906 1,'0'0'26,"0"0"-17,0 0-8,0 0 0,0 0 0,0 0 0,0 0 2,0 0 0,0 0 0,0 0 2,0 0 0,0 0-1,0 0 1,6-60-2,-6 60 0,0 0 0,-36-66-1,36 66-2,-24-56 0,11 24 0,0-8-1,0 6 0,1-8 0,0 7 0,0-5 0,1 8 0,-1-5 0,2 11 0,1-1 1,-2 4 1,2 3-1,-2 4 1,1 1 0,-2 1 0,2 5 1,-3-1-1,1 2 1,-2 0 0,-1-2-1,-3 2 2,2 1-1,-4-1-1,3-1 0,-3 1 1,4-1-1,-5 1 0,1 2 0,1-2 0,-2 2-1,-1-1 1,-2 2-1,-1 0 1,0 1-1,-3 1 0,1 0 0,-2-2 0,-1 1 1,0 3-1,0-1 0,-2 1 1,-1 2-1,2-1 1,-2 3-1,1 1 1,1 1 0,-2-2 0,2 2 1,-1-2-1,0 2 0,-1-3 0,0 1 0,-3 0 0,0-2-1,-1 0 0,-3-1 0,-1-1 1,0-1-1,-1-3 0,0 0 0,2 0 0,-1-1 0,2 0 0,0 0 0,2 2 0,-1 0 0,-1 1 0,1 0 0,-2 3 0,1 0 0,-1 2 1,0 0-1,-2 0 0,0 2 0,0-1 0,0 3 0,0-1 0,0 0 1,0 0-1,0 2 0,1-1 0,2 1 0,2-1 0,-4 1 1,2 3-1,2-2 0,-1 0 0,-1-1 0,1 0 0,0 1 0,-1-1 0,-1-2 0,0 0 0,-1 0 0,-2-3 0,2 0 0,-2-2 0,0 0 0,1-1 0,2 0 0,1-1 0,-1 2 0,2-2 0,-1 1 0,2 1 0,0-1 0,0 1 0,0-2 0,-2 1 0,2-3 0,-2 2 0,0 0 0,1-1 0,0 1 0,-2-3 0,1 3 0,-2-1 0,2-2 0,1-1 0,-1 2 0,0-2 0,1-1 1,-2 1-1,3-1 0,-2 1 1,0 0-1,-2-1 0,-1-1 0,-1-1 0,-3 1 0,2-1-1,-1 0 1,2-1-1,1-1 1,4 1-2,1-2 1,8 5-2,0-4-6,12 7-13,-5-8-12,4 1 1</inkml:trace>
  <inkml:trace contextRef="#ctx0" brushRef="#br0" timeOffset="9874.5648">6130 10318 2,'0'0'6,"0"0"0,0 0-1,0 0 0,-6-15-1,6 15 0,-3-12 1,3 12 0,-6-20-1,5 10 0,-3-6-1,4 1-1,-2-4-1,3 2 1,0-4-2,0 0 1,3-1-1,1 0 0,-2-1 1,3-1-1,0 0 0,1-4 0,-2 2 0,2-4 0,-1 1 1,2-2-1,-2 2 0,1-1 0,-1 2 1,1 3-1,-2 0 1,2 3-1,-2-1 1,1 3-1,-3-1 1,2 4-1,-2-3 0,0 3 0,-1-1 1,0 2 0,0 1 0,-1 1 0,0 3 0,-1 11 1,1-16 0,-1 16 1,0 0-2,0 0 1,0-10 0,0 10 1,0 0-2,0 0 1,0 0-1,0 0 0,0 0 0,0 0 0,0 0 0,0 0 0,0 0-1,0 0 1,0 0 0,0 0-1,0 0 1,0 0 0,0 0-1,0 0 0,0 0 1,0 0-1,0 0 0,0 0 1,0 0-1,0 0 0,0 0 1,0 0-1,0 0 1,0 0 0,0 0-1,0 0 1,0 0 0,0 0-2,0 0 1,0 0 0,0 0 0,0 0-1,0 0 0,0 0 0,5 11 1,-5-11 0,5 14 0,1-2-1,1 2 1,2 3 0,3 2 0,1 2 0,3 3 0,0-1 0,3 2 0,0-3 1,0 1-1,-1-5 0,-1 2 0,-1-4 1,-2-2-2,0 0 1,-2-3-1,-2-1-1,2 2-2,-12-12-3,21 17-6,-21-17-13,0 0-7</inkml:trace>
  <inkml:trace contextRef="#ctx0" brushRef="#br0" timeOffset="11231.6424">6187 7939 15,'0'0'8,"-3"-13"0,-1 0 0,4 13 1,-6-22-2,5 12-1,-4-7-1,4 4-1,-2-5-1,0 0-1,1-3-1,1-1 0,-2-3 0,2-2-1,0 0 1,0-1-1,0-2 1,1 1 0,-1-1 0,1 1-1,0 1 1,1 0 1,-1-1-1,2 2 0,0 0 0,2-1 0,-1 3-1,3-1 1,-1 2-2,1 1 2,-2 1-1,2 4 0,-1 0-1,0 5 2,-1 1-1,-4 12 1,5-15 0,-5 15 0,0 0 0,0 0 0,0 0 1,0 0-1,0 0 0,0 0 1,0 0-2,0 0 1,0 0-1,0 0 1,0 0-1,10 2 0,-10-2 0,12 13 0,-12-13-1,18 21 2,-4-8-1,1 2 1,5 0 0,-1 2-1,3-1 1,0 0-2,2 0 2,-2 0-1,0-2 0,0 2 0,-3 1 0,1-1-1,0 0 1,-2 2 0,2 2 0,-1-2 0,0 5-1,-3-3 0,4 4-2,-6-3-2,6 8-8,-9-3-18,-1-5-1</inkml:trace>
  <inkml:trace contextRef="#ctx0" brushRef="#br0" timeOffset="12735.7285">5881 7501 2,'0'0'3,"0"0"2,-7 14-1,7-14 0,0 0-1,0 0 0,0 0 0,0 0 0,0 0-1,0 0 1,0 0-1,0 0 1,0 0-1,0 0 1,10-6 0,-10 6-1,13-9 1,-6-1-1,5 2 1,-3-5-1,5 4 1,-1-6-1,2 3 1,-1-5-1,1 3 1,0-2-2,0 1 1,0 0 0,0-1-1,0 1-1,0-1 1,-1-2-1,2 2 1,-2-2-1,1 2 0,-3-2 0,0 3 0,-2 1 1,-1 3-2,-9 11-1,10-15-2,-10 15-4,0 0-4,0 0-11,7 16-7</inkml:trace>
  <inkml:trace contextRef="#ctx0" brushRef="#br0" timeOffset="13814.7902">5875 9715 4,'14'-15'3,"-14"15"0,17-18-1,-17 18 0,19-20 0,-7 10 0,-1-1 1,3 1-1,-1-1 1,3 1-1,1-1 0,2 2 1,-2-3-2,2 2 1,-1-4-2,2 1 1,-3-1 0,2-1 0,-2 3-1,2-5-5,-2-3-18</inkml:trace>
  <inkml:trace contextRef="#ctx0" brushRef="#br0" timeOffset="17571.005">7473 11563 7,'-10'-13'5,"10"13"-2,-11-14-1,11 14-1,-14-18 1,6 7 0,-2 1 1,10 10 2,-19-20-1,19 20 2,-20-15 0,20 15 1,-24-10 0,24 10 0,-23-4-2,12 8 0,-5-4 0,5 6 0,-2-5-2,1 6 0,-1-3-1,3 6 0,-2-3-1,2 3 0,-1 0-1,2 1 0,-1 1 1,-2 3-1,1 0 1,0 3-1,1-1 1,0 1 0,-1 4 0,2-1-2,-2 1 2,5 1-2,-2-1 1,5 0-1,0-1 1,1-2-1,6-2 1,-2 2 0,4-4 0,-1 0 0,5 1 0,0-1 0,1 3 0,3 0 0,1 4 0,3-4 0,2 4 0,2-5 0,1 1-1,-1-5 1,3-1 0,0-3 0,1-3-1,2-3 1,4-1 0,-2-5 0,2 0 0,3-4 0,-2-1-1,1-3 1,1-1 0,-3-1 0,1-3 0,-3 1 0,-2-3 0,-2 0 0,1 0 0,-4-1 0,-2-1 0,-6 0 0,0-2 0,-5-1 1,-3 2 0,-3-1-1,-5-2 2,-3 3 0,-5-1 0,0 1 0,-6 0-1,-2 2 1,-3-1-1,-4 1 0,-3 1 0,-2-1-1,-2 1 0,-1-2 0,1 2 0,-1 0 0,2 2 1,3 1-1,0 3 0,4 1 0,1 4 0,1 3-1,1 3 0,-1 1 0,3 5-2,-5-1-2,2 8-2,-7-3-2,8 11-4,-10-6-8,4 3-11</inkml:trace>
  <inkml:trace contextRef="#ctx0" brushRef="#br0" timeOffset="21177.2113">8442 7185 15,'0'0'11,"0"0"0,0 0-2,-10-10-1,10 10-2,0 0 0,0 0 0,-12-5 0,12 5-1,-10-2 1,10 2-1,-17-3-2,17 3 1,-23-3-1,8 3-1,-3-1 0,-1 3-1,-6 1-1,0 1 1,-2 3-1,-1 0 1,0 2-1,2 3 0,0 2 1,5-2-1,1 5 2,5 0-3,2 2 2,4 3-2,1 4 2,2 1-1,4 5 0,-3 2-1,4 5 0,1 1 2,0 0-2,3-2 1,2 1-1,3-2 1,4-5 0,2-4-1,6-4 1,5-5 0,6-3-1,5-5 1,5-4 0,3-4 0,3-3 0,1-4 0,2-3 0,-3-2-1,3-4 1,0-2 0,-2-3 0,0-3 0,1-2 0,-3-2 0,-1-3 0,-2 0-1,-6-1 2,-6 1-1,-3 0 1,-6 3-1,-6-1 2,-4 5 0,-6 0 0,-4 3 0,-4-1 0,1 4 0,-9-4 0,3 2 0,-4-2-2,-2 4 2,-3-2-3,-3 2 3,-2 0-3,-3 1 2,-1 4-1,-3 2-1,-1 2 1,-2 0-1,-4 6-1,-3-1 0,-2 6-1,-5-3 0,2 7 0,-4-4 0,4 7-2,-5-11-5,16 8-12,-2-3-11,-4-2 2</inkml:trace>
  <inkml:trace contextRef="#ctx0" brushRef="#br0" timeOffset="25187.4407">4048 4581 17,'0'0'2,"11"-8"0,-11 8 1,2-12 1,-2 12 1,1-12 0,-1 12 0,-1-10 1,1 10-2,0 0 0,0 0-1,-2-12 0,2 12 0,0 0 0,0 0 0,0 0 0,0 0 1,0 0-1,0 0 1,0 0-2,6 14-1,-6-14 1,8 16-2,-3-5 1,4 1 0,3 2-1,1 2 0,4 3 0,3-1 1,1 3-1,3 2 0,2 1 0,0 2 1,1 1-1,0 0 0,-1-2 1,0 2-1,-1-3 1,0 1 0,-2-4-1,-1 2 1,-1-6 0,-3 2-1,0-4 1,-3-1-1,-3-3 1,0-2-1,-2-2 0,-10-7 0,13 8 0,-13-8-1,0 0-1,0 0-1,12 5-3,-12-5-3,0 0 1,-5-13-3,5 13-2,0-12-6,-3-4-7</inkml:trace>
  <inkml:trace contextRef="#ctx0" brushRef="#br0" timeOffset="25653.4673">4683 4410 7,'-20'9'23,"11"12"2,-9-2-26,-2-1 2,-1 2 1,-3 1-1,-2 3 0,-2 2 1,-1-1 0,-4 2 0,0 2 1,-4 3 0,5 1 0,-5 1 0,2 1 0,-2-2 0,3 1 1,-1-3-2,3-2-1,2-2 0,1-1 0,3-5-1,2 0 1,2-3-2,5-3 1,3-1-2,0-4-1,8 3-3,-4-8-2,10 5 0,0-10-4,0 0-5,-3 15-8</inkml:trace>
  <inkml:trace contextRef="#ctx0" brushRef="#br0" timeOffset="26744.5297">7388 4605 13,'1'12'26,"-1"-12"0,0 0-19,0 0-6,0 0 0,0 0 0,0 0 0,0 0 1,0 0 0,0 0-1,0 0 1,0 0 1,0 0-1,0 0 0,0 0 0,0 0 0,0 0 0,4 13 1,-4-13-1,19 24 0,-6-9 0,4 4 0,4 0 0,4 3-1,0 1 0,2 1 0,1 1-1,-1 0 1,2 1-1,-1 1 0,-1-2 0,-2 2 0,-2-4 0,-1-2 1,-3-3-2,-2-2 2,-2-2-1,-2-4-1,-1 1 0,-12-11-2,19 15-3,-19-15-4,20 8-8,-20-8-12,14-5 0</inkml:trace>
  <inkml:trace contextRef="#ctx0" brushRef="#br0" timeOffset="27224.5572">7967 4392 21,'-16'12'24,"10"9"0,-10-3-26,3 1 0,-2-2 2,-2 1 0,2 2 2,-7-3 1,2 3 1,-8-2 1,5 5 2,-9-3-2,3 9 0,-4-2-1,1 6-1,-8 1-2,1 3 0,-3 2-1,1 1 0,-2 1-1,2-4 0,2 2-2,1-6-5,10 3-14,1 0-8,-1-8 0</inkml:trace>
  <inkml:trace contextRef="#ctx0" brushRef="#br1" timeOffset="52799.0199">5996 5102 7,'0'0'19,"-12"10"-17,12-10 0,-16 2 1,16-2 0,-19 3 1,7-6 1,0 6 0,-3-5 0,2 6 1,-4-5-1,3 5 0,-6-1-1,6 1 0,-5 0 0,3 1 0,-2-1 0,5 3-1,-2-4 0,5 3-2,-3-3 1,0 4-2,3-1 2,-3 2-2,13-8 1,-21 19-1,11-10 2,-3 5-1,0 0-1,4 1 1,-4 2 0,5 0 0,-2 0-1,2 1 1,0-1-1,2 0 0,1 1 0,2-1 1,1-1-1,1 4 0,2-2 0,-1 3 0,3 2 0,-1 1 0,2 3 0,0-2 0,1 3 0,2-4 0,2-1 0,-1-2 0,4-5 0,2-2 0,1-5 1,2-2-1,3-4 1,2 0 0,-1-2-1,5-1 1,1-1-1,2 0 1,1-2-1,0 1 0,1-2 0,0 0 0,0-2 0,-1-1 0,0-2 1,1-3-1,-3 0 0,1-3 0,-2-3 1,-2 0-1,-3-3 1,0 0-1,-4 0 1,-1 0-1,-2 0 1,0 0-1,-2-1 0,0 3 0,-3-1 1,0 4-1,-3-1 1,0 2 0,-2-1 0,-2 3 1,-3-1-1,0 14 0,-2-22 1,-1 12-1,-2-2 0,0 1 0,-2-2 0,-1 2-1,0-2 1,-2-1-1,-3 1 1,1-1-1,-3-1 1,2 3 1,-5 0-2,1 2 2,-4 1-1,-3 3 1,-5 4-2,-4 2-1,-4 3 1,-3 3-2,-2 1 1,0 1-2,6 1 1,2-6-5,14 10-11,-1-8-17,7-4 0,14-1 1</inkml:trace>
  <inkml:trace contextRef="#ctx0" brushRef="#br1" timeOffset="54830.1361">8312 4285 4,'0'0'20,"0"0"-13,0 0-7,0 0 2,0 0 1,0 0 2,0 0 1,0 0 0,11-6 1,-11 6-1,0 0-1,0 0 0,0 0-1,0 0 1,0 0-2,0 0 0,0 0-1,0 0 0,0 0 0,0 0 0,-2 11 0,2-11-1,-2 11 0,1 1 1,1 3-3,0 2 2,0 5-2,-1 2 1,-1 5-1,-1 1 2,1 3-2,-1 1 1,-1 0 1,1 0-1,-1 2 0,1 1 1,0-1-1,0 1 0,1 0 0,-2 1 0,-1 0 1,2 2-1,-2-5 0,3 0 0,0-3 1,1-1-1,1-4-1,1-3 2,1-3-2,2-2 1,-2-1-2,1-1 3,1-1-3,-2 1 2,-1 1-1,0 0 1,-1 2-1,2-1 1,-2-1 0,0 0 0,0-3 0,0-1 0,-2-4 0,2-10 0,0 14 0,0-14 1,0 0-1,0 0 0,0 0 0,0 0 1,0 0-1,0 0 0,0 0 0,0 0 0,0 0 0,0 0 0,0 0 0,0 0 0,0 0 1,0 0-1,13-11 0,-13 11 1,11-16 0,-6 2 0,5 1-1,-2-5 1,2 0-1,1-4 1,3-1 1,-3-1-2,3-2 2,1-2-2,1 1 1,-1 0-1,3 0 2,-3 2-2,0 1 0,-1 1 0,0 1 0,-3 2 0,1 0 0,-4 5 0,-1 2 0,-1 2 0,-6 11-1,8-12 0,-8 12-2,0 0-1,0 0-4,0 0-3,0 0-4,0 0-5,-9 13-8</inkml:trace>
  <inkml:trace contextRef="#ctx0" brushRef="#br1" timeOffset="55577.1789">8381 5351 24,'0'0'25,"0"0"-19,0 0-5,-8-12 0,8 12 1,0 0 1,-12-10 0,12 10 1,-16-11 0,3 2 1,3 7 0,-5-6 1,15 8-1,-26-12-1,15 9 0,-6-5-1,6 3-1,-5-4 1,5 3-1,-3-4-1,3 0 1,-1-1-1,2-1 0,-1 1-1,3-1 2,-2 0-2,3-1 2,-3 3-2,2-2 1,0 2-1,8 10 2,-16-16-4,6 9 1,10 7-1,-21-7-2,21 7-1,-20-5-4,20 5-7,-14 6-17,14-6 3</inkml:trace>
  <inkml:trace contextRef="#ctx0" brushRef="#br1" timeOffset="57167.2698">9247 2672 8,'-3'13'8,"0"4"2,-2-1-1,1 7 1,-3-1-2,4 9 0,-4 4-2,2 10-3,-3 1 0,2 7-1,-1 3-1,0 1 0,0 0-1,0-1 0,2-7 0,0-5 2,-1-7-1,3-7 1,-1-8 1,3-5-1,1-17 0,-1 19 1,1-19 0,0 0 0,0 0 0,0 0 0,0-11 0,0 11 0,2-17-1,1 4 0,-2-5-1,1-3-1,0-5 0,2-1 0,-1-6 1,2 0-1,0-5 0,-1-2 0,1 0 1,1-3-1,-2-2 1,2 1 0,-1 2-1,-1 0 1,1 2 0,0 5 0,-2-1-1,1 4 1,-1 4-1,1 2 0,-1 3 0,-1 0 0,2 2 0,-1-1 0,0 4 1,1-2-1,-1 5 0,0-1 0,0 3 0,0 0 0,-3 13 0,4-12 0,-4 12 0,0 0 0,0 0 0,0 0 0,0 0 0,0 0 0,0 0-1,0 17 2,0 0-1,0 10 0,-1 3 0,0 10 0,-1 2 0,-2 7 1,-1 4-1,-1 4-1,-2-4 1,-2 2-1,1-2 1,-1 2-1,2-1 1,1-4-2,1-2 0,0-7 1,5 3-2,-3-8-1,7 3-1,-7-11-2,9 5-5,-9-7-11,3-7-6,6 4 0</inkml:trace>
  <inkml:trace contextRef="#ctx0" brushRef="#br1" timeOffset="59095.3801">9628 5844 16,'0'0'26,"0"0"-6,0 0-20,0 0 0,0 0 0,0 0 2,-12-7 0,12 7 2,-12-9-2,12 9 2,-16-12 0,16 12 1,-15-18-1,15 18-2,-14-24 0,9 11 0,-2-3 0,3 2-1,-2-2 1,2 3-1,0 1 1,1 1 0,0 1-1,3 10 0,-5-15 0,5 15-1,-3-10 1,3 10 0,0 0 0,0 0 0,-4-11 0,4 11 1,0 0-1,0 0 1,0 0-1,0 0 0,0 0-1,-2 15 1,2-15-1,-5 23 0,3-4 0,-1 5 0,-1 6-1,-1 7 0,2 4 2,-2 5-2,1 4 1,0 0 0,1-1 0,-1-4 0,2-1 0,0-5 0,1-5 0,-1-4 0,1-6 0,1-2 0,0-5 0,-1-2 0,1-5 0,0-10-1,0 14 1,0-14-1,0 0 1,0 0-1,0 0 1,2-15-1,1 3 1,0-8 0,2-5 0,-1-8 0,3-6 0,0-7 1,1-5-1,2-5 0,0-4 0,2-3 0,-1 1 0,2 0 1,1-2-2,1 5 1,0-1 1,-1 4-2,2 3 1,-2 4 0,-2 4 1,2 5-2,-5 9 2,0 6-1,-3 6 0,0 7 0,-6 12 0,3-11 0,-3 11 0,0 0 0,0 0 0,-1 12 0,0 1-1,-4 5 1,3 6 0,-4 6 0,0 9 0,-2 9 0,1 6-1,-2 5 2,0 6-2,-3 5 1,-1 2 0,1 2-1,-2-1 1,2-4 0,-1-4 0,2-4 0,2-9 0,2-8-1,2-3-2,-1-10 0,7-2-3,-6-13-3,8 7-8,-6-7-15,3-16-1</inkml:trace>
  <inkml:trace contextRef="#ctx0" brushRef="#br1" timeOffset="61951.5435">6898 7314 1,'0'0'5,"0"0"-1,0 0 0,0 0 1,0 0 1,0 0 0,0 0 1,0 0 1,0 0 0,0 0 0,0 0-1,0 0 0,0 0-1,0 0 1,0 0-3,0 0 0,0 0-1,0 0-2,0 0 0,0 0 0,0 0-1,0 0-1,-2 14 1,4-3-1,3-1 1,-1 5-1,4 0 1,0 3-1,3 2 1,2-2 0,-1 3 0,2-1 0,0 3 0,1-2 0,-1 2 0,1-1 0,-1-2 0,-1 0 0,1-2 0,-2 0 0,2-2 0,-1 0 0,2-1 0,0 1 0,0-2-1,3 0 2,-4 0-2,2-2 1,-3-1 0,0-4 0,-2 0 0,-11-7 0,18 8 0,-18-8 0,18 2 0,-18-2 0,17 1-1,-17-1 0,15 0-1,-15 0-1,13-2 0,-13 2-3,0 0-1,8-11-3,-8 11-3,0 0-5,7-16-4</inkml:trace>
  <inkml:trace contextRef="#ctx0" brushRef="#br1" timeOffset="62516.5758">7369 7334 4,'0'0'11,"0"0"-7,0 0 0,0 0 0,0 0 1,-13-7 0,13 7 0,-11 4 0,11-4-1,-14 10 1,14-10-1,-19 15 0,8-1 0,-4-6 1,2 8-1,-3-3 0,2 3 2,-6 0-3,2 2 1,-2 2-2,2 2 1,-4 1-1,2 0 0,-1 0-1,0 2 1,0 0-1,3 0 0,-3 0-1,4 1 1,-2-2-1,2 0 0,1 2 0,-1-6-1,3 2 0,-2-3 0,2-1-2,-3-5-2,5 4-3,-8-9-9,4 4-11,1 3-5</inkml:trace>
  <inkml:trace contextRef="#ctx0" brushRef="#br1" timeOffset="67087.8372">3405 7999 2,'-16'-1'1,"16"1"-1,-16-2 1,16 2 1,-16-9 2,16 9 1,-18-12 0,18 12 2,-17-14 0,7 4 0,10 10 1,-19-9-2,19 9 0,-20-7-2,20 7 0,-22-1-2,10 2 1,-3-1-2,-2 3 1,-1 1-1,-4 3 0,1 0-1,-1 3 1,-1 3-1,1-1 0,1 4 1,1-1-1,2 4 1,1-1-1,1 2 1,1 2-1,1-3 2,0 5-1,2 0-1,-1 2 1,1 1-1,2-2 1,2 2-1,1-4 0,2-1 0,4-3-1,2-1 1,3-2 0,1 0-1,2-2 1,4 1 0,0 2 0,3 1-1,0 0 1,4-1 0,-1-1 0,4-1 0,2-1 0,2-4 0,2 0 0,2-5 0,2 1 0,1-2 0,0-1 0,-1-2 0,3-1 0,-1-1-2,1-2 2,0-2 0,0-2 0,0-1 0,2-2 0,-1-2 0,-1-1-1,-1 0 2,-1-2-2,-2-2 2,-1 0-1,2-2 0,-5 0 0,1-1 2,-3 0-2,-2-1 0,-3 0 1,-2 3-1,-3-2 1,-2 3-1,-4-2 1,-3 1 0,0 2 0,-3-4 0,0 3 0,-5-2 0,3-1 1,-6 1-1,1 1 1,-6-1-1,4 2 0,-7-1 0,2 1 1,-6 1-1,1 4 0,-3-3-1,0 3 2,-2-1-2,-1 4 1,-1 1 0,-2 3-1,-1 2 1,-5 3-1,-2 3 0,-2 3 0,-2 6 0,-2-1-2,0 8 0,-3-2 0,5 8-2,-3-6-2,11 7-3,-7-7-12,4-3-11,9 6 1</inkml:trace>
  <inkml:trace contextRef="#ctx0" brushRef="#br0" timeOffset="104603.9829">13890 10619 1,'0'0'3,"0"0"0,0 0 0,0 0 0,0 0-1,0 0 0,0 0 0,1 14-1,-1-14 1,0 12-1,0-12 0,1 15 0,-1-15 1,0 20-1,-1-8 0,1 2 2,-1 0-1,0 1 0,-1 1-1,-3 5 2,2-5-1,-3 6 0,2-5 0,-3 4 0,3 1-1,-3-1 0,2 0 1,2-1-1,-1-1 0,2 2-1,-2-2 0,2 0 0,0-3 0,1 3 1,-2-4-1,2 2 0,0-2 0,-1-1 0,0 1 0,1-1 0,0 1 0,0-1 0,0 1 0,1-2 1,-1 4-1,1-2 0,-1 1 0,-1 0 1,1-2-1,0 2 1,1-2-1,-1 3 0,0-3 1,-2 2-1,2-2 1,-1 1 0,0 0-1,-1-1 1,1-2 0,-1 1 0,-3 0-1,2-1 1,-2 2 0,3-1 1,-3 1-2,3 1 1,-4-1 0,3 2 0,2-2-1,1 1 1,-2-3-1,2 2 0,0 2-1,1-2 1,-1 1 0,1-1-1,0 1 0,-1 0 1,0 1 0,0 1-1,-1-2 1,1 1 0,-1 1 0,0 1 0,-1-1 1,1 2-1,-2-1 0,1 2 1,0 2-1,-2 0 1,1 1-1,0-1 0,-2 0 0,1-1 1,0 2-1,0-1 0,-1-1 0,2-2 1,-1 0-1,0 1 0,1 1 0,0-4 1,1 1-1,-2 0 0,2-1 0,-2-1 0,1-1 0,1 0 1,-2-1-1,2 0 0,-2-2 0,2 0 0,-2 1 0,2-2 0,-2 1 0,2-2 0,-2 4 0,0-3 0,2 2 0,-2-1-1,2-1 2,-2 1-2,2-2 1,3-10-1,-6 15 2,6-15-1,-4 10 0,4-10 1,0 0-1,0 0 0,0 0 0,0 0-1,0 0 1,0 0 0,5 12-1,-5-12 1,13 7 0,-13-7-1,17 9 1,-4-3 0,-2-3 0,4 3 0,0-1 0,3-1 0,4 1 0,1 0 0,3-1 0,4 1 0,0-2 0,2 2 0,3-2 0,3 0 1,2-1-1,2-1 0,5-1 1,1 0 0,6-3 0,0-2 0,4-3 1,0-5-1,0 1 0,2-6-1,-2 1 1,1-3 0,-1 0 1,0-1 0,1 1-1,0 2 1,-2-1-1,0 1 1,-2-1-1,0 2 1,-2 0-1,-2 0-1,0-2 2,1 1-2,-2-1 1,-1 0-1,-2-1 1,1 4-1,-3-4 0,3 3 0,-4 1 1,-1-3-1,0 1 0,0-1 0,-1 0 1,-1-3-1,0 0 1,-3-2-1,2-4 0,-3 3 1,-3-4-1,1-1 0,-4-5 0,-1 1 1,-2-3 0,-2-1-1,-4-1 0,0-4 1,-1 0-1,-4-1 1,0 2-1,-3-2-1,0 2 2,-2 0-1,-2-2 0,-2 2-1,-1 0 2,-4 3-1,-2-2 0,-4 0 0,-1 0 0,-3 3 0,-2 4 0,-3 1 0,-1 5 0,1 0 0,-5 4 0,2 3 0,-2 1 0,1 1 0,-4-1 1,-1 1-1,0-1 1,-3-2-1,0 2 1,0 1-1,-1 0 1,-1 2-1,1 1 1,1 2-1,-3 0 1,2 4 0,-1-2-1,1 3 1,-1 1 0,1-2-1,-1-1 1,3 1-1,0-2 0,0 1 1,-1-1-1,0 1 0,-1-1 1,-2 2-1,-1 2 0,-2 2 1,-2 1-1,0 3 0,0 1 1,-2 2-1,0 3 1,1-1-1,0 2 0,1-2 1,0 2-1,-1-1 0,0 1 1,-1-2-1,-2 2 0,-1-2 0,0 2 0,1 1 1,-1 1-1,1-1 0,3 0 0,1 0 0,3 0 0,4-1 0,-1-1 1,4-1-1,2-2 0,0 0 0,0 0 0,1-1 0,-2-1 0,0 1 1,0-1-1,0 1 0,0-1 0,0-1 0,2 1 0,1 1 0,0-1 0,0 0 1,0 1-1,-2 0 0,-1-1 0,-2 0 0,-1 1 0,-3-2 0,-2 1 0,1 1 0,-1 1 0,-1 1 0,0 0 0,0 1 0,0 2 0,3 1 1,1 1-1,0 0 0,3-3 0,1 4 0,4-2 0,1 0 0,3 0 0,3-3 0,11-3 0,-16 8 0,16-8-1,-13 7 1,13-7 0,-12 6 0,12-6 0,0 0-1,-11 10 1,11-10-2,0 0 0,-18 5-4,21 5-6,-3-10-20,0 0-4,-3 14 1</inkml:trace>
  <inkml:trace contextRef="#ctx0" brushRef="#br0" timeOffset="108274.193">17645 11457 8,'0'0'12,"0"0"-3,-12 2-2,12-2 0,0 0-1,-13 0-1,13 0-1,-11-4 1,11 4-1,-14-3 0,14 3 0,-18-5-1,8 0 0,-1 3 2,-1-3-2,-1 1 0,-3-3 1,1 3-1,-5-3 0,4 2 0,-6-3-1,3 2 0,-5-2-1,2 4 0,-1-5 0,-2 5 0,0-3 0,-2 4-1,0-2 1,-2 5-1,-4-2 1,2 2-1,-2 1 1,1-1 0,0 2-1,3 0 1,0 1 0,2-2 0,1 2 0,3-3-1,0 1 1,1 2-1,0-1 0,-3 0 0,-1 1 1,2 1 0,-2-1-1,3 0 1,1 0-1,2 0 1,3-1 0,3-1-1,1 0 0,3-1 0,0 0 0,10 0 0,-18-2 1,18 2-1,-17-2 0,17 2 0,-14-1 0,14 1 0,-16-4 0,16 4-1,-20-2 2,7 0-2,-1 0 1,-3 0 0,1 1 0,-2 0 0,0 1 0,1 0 0,0 1 0,3 0 0,0 0 0,4 0 0,0 2-1,10-3 1,-17 4-1,17-4 1,-12 4 0,12-4-1,-11 3 1,11-3-1,0 0-2,-12-2-2,12 2-5,0 0-10,0 0-15,0 0 0</inkml:trace>
  <inkml:trace contextRef="#ctx0" brushRef="#br0" timeOffset="110612.3267">17811 10803 2,'0'0'6,"0"0"-3,0 0 0,0 0 1,0 0 1,0 0-1,0 0 1,0 0 0,0 0 0,0 0-1,-5 12-1,5-12-1,0 15-1,-2-4-1,2 4 0,-1 3 1,1 4-1,0 2 1,1 4 0,1 1 0,-1 3 0,1 2 0,1 0 0,0 0 0,0 1 0,-2 1 0,1 0 0,-4 2 0,2-1 0,-3 2 0,1 1 1,-3-4-1,2 2 0,-1-4 0,-2-2 0,3-3-1,-4-2 1,2 0-1,1-4 0,-1 1 0,-1-2-1,-1 1 1,3 0-1,-2 0 1,1 0 0,-1-1 0,3 0 0,-3-1 0,3 2 0,-2-1 0,1-1 0,0 1 0,0-2 0,1 2 0,-2-2 1,2-1-1,-2 1 0,2-3 0,-2 2 0,2-2 0,-1-1 0,1-1 1,-1 0-1,1 2 0,0-2 0,-1 2 0,0-2 0,0-2 1,0 4-1,1-5 0,-2 1 0,3-3 0,-2 1 0,4-11 0,-2 16 0,2-16 0,0 0 0,-2 13 0,2-13 0,0 0 0,0 0-1,0 0 1,0 0 0,0 0 0,0 0 0,0 0 0,0 0 0,0 0 0,14-3 0,-14 3 0,12-6 0,-12 6 0,20-10 0,-7 3 1,3-3-2,1-1 2,3-2-2,3-2 2,0-3-2,5 0 2,0 1-2,1-4 2,1 1-2,0 1 1,0-2 0,0 1 0,2-1 0,-2 1 0,0-1 0,1 1 0,0 0 0,1 0 0,-2 2-1,-1 0 1,1 3 0,-2 0 0,1 3 0,-4 0 0,-2 2 0,4-1 0,-3 2 0,2 1 0,-2 0 0,3 1 0,-2 0 0,1 1 0,-3 1 0,0 0 0,-1 3 0,0-1 0,-2 0 0,-3 1 0,1 0 0,-1 1 1,0-2-1,-2 1 0,0-2 0,0 3 0,-2-3 0,-1 3 0,-12 1 0,17-2 1,-17 2-1,11 1 0,-11-1 1,0 0-1,0 0 1,0 0 0,4 12 0,-4-12 0,0 0 0,0 0 0,0 0 0,-13 3 0,13-3 1,-11-4-1,11 4-1,-19-12 1,9 3-1,-3-3 1,-2-2 0,0-3 0,-2-1 0,-1-3 0,-1-1 0,-1-2 0,0 0 0,-2-3-1,1 2 0,1-2 1,-1-1-1,-1 2 1,2 1-1,-2-1 1,1 2-1,0 0 1,-1 0-1,-1-2 1,-1 2-1,-2 0 1,0-2-1,-1 1 0,-1 2 0,-1-1 1,3 2 0,-1-2 0,1 2 0,0-1 0,3 2 1,-3-2-2,4 2 1,0-1-1,1 4 0,2-1 0,-1 3 0,1 0 0,2 1 0,-2 2 0,2 1 0,1 0 0,2 2 0,-1 0 0,3 2 0,2 3 0,10 5 0,-14-7-1,14 7 0,0 0-2,0 0-1,0 0-2,-10-8-1,10 8-4,0 0 1,15 13-3,-15-13-2,14 7-12</inkml:trace>
  <inkml:trace contextRef="#ctx0" brushRef="#br0" timeOffset="111699.3889">19121 11467 8,'-10'-2'26,"10"2"-20,-15-3-1,5-2 0,10 5-1,-20-7 0,6 4-1,-2-2 0,0 3 1,-8-1 1,5 6-1,-7-1 0,5 4 1,-4 3-1,4 3-1,-2 1-1,3 5 0,0 1-2,2 2 1,1 0 0,1 1-1,4 5 0,1 1 0,4-1 0,3 1-1,3-3 0,3 1 0,4-1 1,4 0-1,4-2 0,2-1 1,4 0 0,3 0-1,3 0 1,-1 0 0,2 0-1,-1-2 1,1-3 0,-2-3 0,1-4-1,-1-5 1,-3-4 0,3-2 1,-3-7-1,-1-3 0,-1-4 1,-1-1-1,-2-5 1,-2 2-1,-2-4 1,-1 0-1,-5-3 1,-1 2-1,-5-4 0,-2-1 1,-5-2-1,-2 0 1,-5-1 0,-1 1 0,-2 2-1,0 1 1,-2 4-1,2 4 1,0 4-2,2 1 0,2 5 0,1-2-2,11 12 0,-21-16-1,21 16-3,-19-12-2,19 12-5,-15-5-6,15 5-3</inkml:trace>
  <inkml:trace contextRef="#ctx0" brushRef="#br0" timeOffset="112681.445">19288 11807 9,'0'0'7,"0"0"0,0 0 1,17 4 1,-17-4 0,16 1 0,-6-4-1,13 7-2,-3-5 1,10 4-1,-2-3-2,6 2-1,-1-2-1,4 3 0,1-2-1,2 1 1,-1-2 0,4 1 0,-1-3 1,6 1-1,3-3 1,5 2-1,0-4 0,5 3 0,4-1 0,4 4-1,3-1-1,2 4 1,-1 0-1,4 2 1,-1-1-1,1 2 0,0-2 0,2-2 0,0-1-1,-3 0 1,2-1 0,0 0 0,-4 0 0,1 1-1,-2 2 1,0 0 1,-1 1-1,1-1-1,-4 2 0,-3-2-1,4 3-1,-9-4-1,2 5-2,-15-9-3,7 11-4,-19-12-3,7 4-15,-12 2-2</inkml:trace>
  <inkml:trace contextRef="#ctx0" brushRef="#br0" timeOffset="114004.5207">12782 10985 12,'-12'-5'10,"-1"-4"0,13 9-2,-21-14-1,21 14 0,-17-11-1,17 11-1,-12-6-2,12 6 0,0 0-2,0 0 0,0 0 0,0 0-1,0 0 1,0 0-1,13 7 0,1-3 1,2 1 0,6 1 0,1 0 0,8 2 0,-5-4 1,7 4-2,-1-4 1,3 3 1,0-4-2,3 1 1,0-3 0,4-4 0,4 1 0,3-2 0,1-1 1,3-2-1,2 1 0,-1 1 0,0 1 0,-2 1 0,-5 1-1,-2 1 0,-9 1 1,-3 0-1,-8 0 0,-5 1 0,-4-1 0,-5 2 0,-11-2-3,12 2-2,-12-2-7,8 18-7,-8-18-12</inkml:trace>
  <inkml:trace contextRef="#ctx0" brushRef="#br0" timeOffset="114859.5696">12419 12188 0,'0'0'4,"7"-12"0,-7 12 0,11-10 1,-11 10 1,21-6 0,-6 1 0,7 5 1,71-11 12,-48 11-13,0-8-1,8 5-1,-4-5-1,6 6-1,-1-4-1,3 4 0,-3-4 1,2 3-1,0 0 0,2 1-1,2 0 1,1-2-1,1 4 1,-1 3-1,-1 1 0,-1 0-1,2 7-7,-9 4-19,-4-3-3</inkml:trace>
  <inkml:trace contextRef="#ctx0" brushRef="#br1" timeOffset="135500.7502">5722 14415 22,'0'0'30,"-19"0"-2,8-4-27,1 0 1,-4-1 0,-1-2-2,-3-2 2,3 2 0,-4-3 0,0 2 0,-6-2 0,-1 2 0,-4-4 0,-2 7 0,-7-5-1,0 6 1,-5-4-1,0 4 0,-1-2 1,1 3-1,-2-1 0,5 0 0,-1-1 0,-1 0-1,-1-2 1,1-1-1,-1 2 0,-1-1 0,-1-1 0,-5 2-1,-4 1 0,2 1 1,-3 1-1,0 2 0,0 0 1,1-1-1,0 0 1,3-1 1,1-1-1,1-3 0,0-3 1,1-3-1,-4-1-1,-2-1 0,-1 1 0,-3 0-1,0 4 1,-5 2-1,1 4 2,-2 5 0,0 2 1,5 4 0,-2-2 1,4 5 0,0-5-1,3 1 1,-1-4-1,2-2-1,-1-2 0,1-2-1,-1-1 0,-1-3 0,-3 1 1,0-2-1,-1 2 0,-1 1 1,-2 1 0,-1 2 1,-2-1-1,1 3 1,2 1-1,1 0 1,0 0-1,3 0 0,-1 0 0,3 0 0,2 0 1,-2-1-1,0 2 0,-3 0 0,-3 3 0,-2-1 0,0 4-1,1 1 2,-2 2-1,2-1 0,1 0 1,5-1 0,3-1 1,4-1-1,2-4 0,2 0 0,1 0 0,-2-2-1,3 4-1,-3 0-1,2 4 1,-3 1-1,4 7 0,-1 1 0,2 3 0,3 2 1,2 3-1,-1 3 3,3 0-1,4 2 1,1 0 0,3 1 0,5 1 0,2 0 0,5-1 0,3 1-2,5 0 1,3-1-1,3 1 1,2 2-1,4 0 1,-1 1 0,1 2 0,3 0 0,-2 1 0,-1-2 0,1-3 0,-1-2 0,-1-3 0,1-3 1,1-2-1,1-1 0,3-1 0,3 0 0,5-1-1,2 0 0,4 0 0,4 0 0,2-1 0,3-2 0,5-1 0,3-1 0,3 0 1,1-1 1,7 1-1,2-2 0,2 3 1,2-3-1,2 2-1,1-4 0,-3 3 1,4 1-1,-3 0 0,5 2 0,0-1 0,6 6 0,0 1 2,4 5-1,1 1 0,0 1 0,2 0 0,-2-1 0,-2-2 0,-3-2 0,-4-6-1,1-5 2,-2-4-2,2-5 1,-2-5 1,0-4-1,3-1 1,3-5-1,-1-2 1,5-2-1,-2-2 1,6 0-1,4-3 0,5 2 0,1-2 1,2 3-2,5 0 2,0 4-2,2-2 1,-1 3 0,-2 3 0,-2 1 0,-2 2 0,-2 1-1,-1 1 1,-3 0 1,0 2-1,-1 0-1,-2 0 2,0 2-2,0-1 2,-1 3-1,0 1 0,-2 1 0,-4 0 0,-5 1 0,-2 1 0,-1 0 0,-3 0 0,-1-1 0,-1-1-1,-1-1 1,1-2 0,1-1 0,-3-2 0,-3-1 0,1-3 0,-4-2-1,-3 0 1,-3-1 0,-1-2 0,-1 0 0,1-2 0,-2-2-1,-1-1 2,-2-1 0,2-1-2,0-5 2,-3 0-1,1-2 1,-4-2-1,-3 1 1,-2-3-1,-2 2 0,-5-2 1,-5 4-1,-5-2 1,-3 3 0,-7-2 0,-3 3 1,-5-6 0,-4-3-1,-7-6 1,-3-5-1,-5-7 0,-1-4 0,-5-6 0,-3-3 0,0-1 0,1 5 0,-1 3-1,2 5 2,0 5-2,0 5 2,-2 5-2,-3 4 0,-6 3 0,-7 1 0,-8 0 0,-4 1 0,-6 0 1,-9 3-1,-3 3 0,-3 1-1,-1 9 0,-3 3-1,2 11 0,-3 2-1,7 13-2,-2-10-10,9 8-20,3 3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7:5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4440 4560 8,'0'0'20,"0"0"-18,0 0-2,0 0 1,0 0 1,0 0 1,0 0 1,0 0 1,0 0 1,0 0 0,-12 0 0,12 0 0,0 0-1,0 0-1,-10-4 1,10 4-1,0 0 0,0 0-1,0 0 0,0 0-1,0 0 0,0 0-1,0 0 0,0 0-1,-8 13 0,8-13 0,-5 15 0,3-4 1,-1 3-2,2 2 2,-1 4-1,2 1 0,1 3 0,0 1 0,2 4 0,0 0 1,-1 2-1,2 1 0,-1 3 0,1-1 1,-2-1-1,0 0 1,1-2 1,-1 0-1,0-4 0,1 1-1,0-5 1,1 1-2,-2-2 2,3 0-2,-2-3 1,1 2-1,-2-2 1,0-2 0,-2 0 0,1-2 0,-1-1 0,0-4 0,0 1-1,0-11 0,0 16-1,0-16-1,0 0-2,0 0-2,0 16-4,0-16-1,0 0 0,-15 9-1,13 3-5</inkml:trace>
  <inkml:trace contextRef="#ctx0" brushRef="#br0" timeOffset="1324.0757">4454 6606 9,'0'0'10,"0"0"0,0 0-1,0 0-1,0 0-2,0 0-2,2 17-1,-2-17-2,-6 15 0,2-4 0,1 3-1,-1 2 1,1 2 0,-2 6 0,2-1 0,-3 3 1,4 3-1,-4 2 0,3 4 1,-3 0-1,1 3 1,-1-2-1,1 3 0,0-2 0,1 1 0,-1-3-1,3 1 1,-1-3 0,0 3-1,1-4 1,0-1-1,1 0 0,1-3 0,0 0 1,0-3-2,3-4-1,-2-5-3,6 3-9,-4-3-14,-3-16-2</inkml:trace>
  <inkml:trace contextRef="#ctx0" brushRef="#br0" timeOffset="7058.4036">7601 4654 14,'0'0'21,"0"0"-20,0 0-1,0 0-1,0 0 2,0 0 1,0 0 2,0 0 1,-2 10-1,2-10 1,0 0 1,0 0-1,0 0 1,3 11-1,-3-11-1,0 0 1,14 11-1,-2 2 0,-3-1-1,7 7 0,-1 2 0,5 7-1,-1 0-1,1 7 1,1 0-1,2 2 1,1-2-2,1 2 2,-1-3-1,4-3-1,-2-4 1,1 0-3,-1-5 2,-1-4-1,-4-3 1,1-2-2,-4-4 2,-4 0-1,-1-3 1,-2-2-2,-1 0 0,-10-4-1,13 5-1,-13-5-1,0 0-2,0 0-3,14 7-4,-14-7-9,0 0-7</inkml:trace>
  <inkml:trace contextRef="#ctx0" brushRef="#br0" timeOffset="7579.4334">8159 4662 5,'0'0'27,"-10"14"-1,-4-11 1,-1 8-31,-1-2 1,2 4 1,-5-1 2,-1 1 1,-2 1 1,-3 0 1,2 0 1,1-2-1,1 2 0,-1 0-1,4 0 0,-1 1-1,4 2 0,-3-2 0,2 5 0,-2-4 0,1 5 0,0-3-1,0 4 1,1-1-1,-2 1 0,2 1 0,1-1-1,2 1 0,2-3-3,4 2 0,-4-4-3,8 6-5,-7-7-7,1-1-10</inkml:trace>
  <inkml:trace contextRef="#ctx0" brushRef="#br0" timeOffset="8685.4967">7592 6844 23,'0'10'25,"0"-10"-24,0 0-3,0 0 2,0 0 0,0 0 1,0 0 1,0 0 1,0 0 0,7 12 1,-7-12 0,0 0 1,0 0 0,0 0-1,0 0 0,17 13 1,-17-13-1,18 17 0,-8-9-1,6 8 0,-2-2-1,7 5 1,-1 1-2,4 1 1,0-2-1,3 1 0,2 0-1,2-2 1,-2-2-1,4 0 1,-3-1-1,1 0 0,0-1 0,1-1 0,-4 0 0,-2-2-1,-1-1 0,-3-1-1,2 1-2,-8-5-1,5 7-3,-21-12-8,22 7-14,-22-7-3</inkml:trace>
  <inkml:trace contextRef="#ctx0" brushRef="#br0" timeOffset="9148.5233">8283 6864 29,'2'-13'31,"-2"13"1,0 0-30,-14 10-3,3-7 1,-3-1 0,0 2 0,-4 2 1,-2 2-1,-4 0 1,-3 4 1,-3 1-1,1 4 1,-3 1 0,-3 4 0,-4 1 0,0 4-1,-1 0 0,-3 3 0,-2 0-1,-4 3 1,-1 0 0,4 1-1,3-1-1,0-6-5,12 4-15,0-2-12,-4-6 1</inkml:trace>
  <inkml:trace contextRef="#ctx0" brushRef="#br0" timeOffset="11782.6739">2100 17463 6,'0'0'11,"-20"-7"0,10 6-2,-4-6-1,1 5-1,-5-4-2,0 0-1,-3 0-1,-2-1-2,-2-1 1,-2-2-1,-4 2 0,-4-2-1,-1 2 1,-3-1-1,-6 2 1,-1-1-1,0-1 0,0 5 0,-2-1 1,4 2 0,-1 2-1,3 1 2,4 0-1,1 4 0,1 1 0,1-1 1,2 3-2,-1 3 1,2 0 0,0 3-1,2 1 0,0 2 0,1 1 0,-2 5 0,3 1 0,-1 2 0,29-25 0,-51 58 0,51-58 0,-48 65 0,48-65 1,-41 69 1,41-69-2,-38 70-2,38-70 4,-30 72-4,30-72 4,-23 71-2,23-71-2,-16 75 1,16-75 2,-3 84 1,6-37-2,3 2 0,4 2-2,0 1 2,4-1 0,1 0 2,6-2-1,-21-49-1,47 85 1,-47-85-1,59 68 1,-59-68 0,76 50-1,-76-50 1,88 34-2,-40-22 1,3-3 0,5-4 0,3 0-1,4-2 1,4-2-1,5-2 1,5-3 0,4 0-1,4-2 1,2-2 0,2-2 0,2 2 0,3-1 0,5 0 0,-2 0 0,1 1 0,3 0 0,0 2 1,1 0-1,-5-3 0,1 1 0,-5-3 1,-1-1-1,-2 0 0,2-3 1,-1 2-1,1 1 0,2 3 0,-2-1 0,2 3-1,-1 4 2,-2 1-2,-1-1 1,-4-1 1,-5 0-1,-1 0 0,-5-4 0,-2 0 0,-2-3 0,1 0 0,-3-2-1,-2 1 1,2 1-1,0-1 0,-2 4 0,-2 0-1,-3 4 1,-3 0-1,-5-2 1,-3 4-1,-5-3 0,-46 5 1,82-11 0,-82 11 0,70-22 0,-70 22 1,59-30 0,-59 30 1,46-37-1,-46 37 1,0 0-1,49-54 1,-49 54-1,0 0 0,0 0 1,31-57-1,-31 57 0,0 0 1,0 0-1,0 0 1,7-50 0,-7 50 0,0 0 1,0 0-1,0 0 3,-27-56-2,27 56 0,0 0 1,0 0-1,-58-65 0,58 65 1,-46-47-1,46 47 0,-53-49 0,53 49 0,-63-58-1,63 58 0,-71-60 1,36 31-2,-5-3 0,-4 2-1,-4-4 1,-3 0-1,-2 1 1,-2 4 0,-3 1-1,-5 5 2,4 6-1,0 4 1,2 4 0,1 5 1,4 3-1,-1 1 0,5 1 1,-1-2-1,3 0 0,-2-1-1,2 0 1,-2-3-1,2 3 0,-3-1 0,0 1 1,1 1-1,-1 0 0,1-2 0,0 1-1,0 0 1,1-1 0,2-1 0,1 0 0,0 1 0,1 1 0,0 0 1,-1 4-1,2 0 0,-1 3 0,-1 1 1,0 3-1,0 0 0,-2 1 0,1 2 1,0-1-1,-1 1 0,-2 0 0,2 2 0,0 4 0,-3 0 0,1 2 0,-1-1 0,0 0 1,-1-3-2,0-2 3,1-2-1,-2-2-1,1-7 1,0-2-1,-2-3-1,1 2 2,-1 0-2,-2-2 0,1-1 0,0 1 1,2 0-3,-2 4-1,53-2-8,-99-5-23,50-5 1,-1 0-1</inkml:trace>
  <inkml:trace contextRef="#ctx0" brushRef="#br0" timeOffset="17965.0275">5875 10373 1,'0'0'9,"0"0"-1,0 0-1,-14-10-1,14 10-1,0 0 1,-9-10-2,9 10 0,-7-15-2,7 15 1,-5-21-1,4 9 0,1-2-1,0-5 0,3 0 0,-1-3-1,0 1 1,2-3-1,-1 2 2,1-4-2,-1 1 1,1 1 0,-1-1-1,2-2 1,0 0 0,1 0-1,0-2 1,1 1-1,0-1 0,1 2 1,0-1-1,0 3 1,-1 2-1,-1 2 1,-1 5-1,-1 0 1,0 4 0,-3-1 0,-1 13 0,1-17 0,-1 17 1,-1-14-1,1 14 0,-4-15 2,4 15-2,-4-11 0,4 11 0,-6-13-1,6 13 1,-7-16 0,7 16-1,-7-20 1,4 8-1,-1-2 1,2-1 0,-1 1-1,2 0 1,0 0-1,0 4 2,1 10-2,0-14 1,0 14 0,0 0-1,0 0 1,0 0-1,0 0 1,0 0-1,0 0 0,0 0 1,0 0-1,0 0 0,0 0 0,0 0-1,12 8 2,-12-8-3,11 12 2,0-4-1,1 0 1,2 1-1,4-1 0,1 1 1,2 1 0,2-2 0,1 1 0,-2-1 0,-2 1 0,0-1 1,-4 1-1,1 2 0,-6-1 0,1 2 1,-2-1-1,-1 3 0,-1 0-1,-1 1 1,0 1-2,-2-2 0,2 3-2,-7-17 0,8 27-5,-8-27-1,2 23-3,-2-23-3,-7 18-7</inkml:trace>
  <inkml:trace contextRef="#ctx0" brushRef="#br0" timeOffset="18478.0569">5656 9736 6,'11'-14'10,"-3"-5"0,7 4-1,-5-7-1,9 3-1,-5-4-2,6 2 0,-1-3-3,3-1 1,-1 1-3,-3-2 0,6 4-4,-8-3-1,5 7-2,-7-6-4,4 8-7</inkml:trace>
  <inkml:trace contextRef="#ctx0" brushRef="#br0" timeOffset="20225.1568">9184 10164 1,'3'-16'6,"2"-4"-2,0 3 0,0-2-3,1 0 1,0 0-2,-2-1 1,1 1-1,-2-1 1,0 3 0,-1-1 0,-1-1 1,3 2-1,-4-1 1,3 0 0,-2 0 0,2-1 0,-1 1 0,-1-2-1,1 0-1,0 0 1,-1-2-1,0 2 1,0-1 0,-1 1 0,0-2 0,0 4 0,-1 0 0,2 2 0,-1 1 1,1 1-1,0 0 0,2 2 1,-2 0-2,2 1 2,-2-2-2,2 1 2,-2 1-1,0 1 1,-1 10-1,1-19-1,-1 19 1,1-13 0,-1 13 0,0 0 0,0-10 0,0 10 0,0 0-1,0 0 1,0 0 0,0 0 0,0 0 0,0 0 0,0 0 0,0 0 0,0 0-1,0 0 1,0 0-1,0 0 0,0 0 0,0 0 1,0 0 0,0 0-1,4-10 1,-4 10-1,0 0 1,0 0 0,0 0 0,0 0 0,0 0 1,0 0 0,0 0 1,0 0-1,0 0 0,15 8 0,-15-8 0,13 11-1,-3-4 0,1 5-1,1-3 0,3 5-1,0-2 1,0 5-1,2-2 1,-2 1-1,0 1 1,0 0 0,-1 2 0,0 2 0,0-1 0,-1 0 0,1 1-1,-1-4 1,2 1-2,-4-5-1,2 2-4,-13-15-1,18 15-5,-18-15-8,0 0-11</inkml:trace>
  <inkml:trace contextRef="#ctx0" brushRef="#br0" timeOffset="20815.1905">8985 9668 1,'14'-9'10,"-14"9"-1,20-13-1,-10 5-1,8 2-2,-4-5 0,4 1-1,-3-1-1,7-1 0,-5-1 0,3-1 0,-1-2-1,2-2 1,-4-1-2,3-2 2,1 1-5,-5-4-10,-2-4-15</inkml:trace>
  <inkml:trace contextRef="#ctx0" brushRef="#br0" timeOffset="54163.098">6954 11881 9,'-12'-13'6,"12"13"1,-10-9-1,10 9 0,-15-9-1,15 9 0,-19-9-1,19 9 0,-20-7-1,9 5 0,-2 0-2,0 2 0,0 0 0,2 2 0,-4 1 0,1 1 0,-1 2-1,2 2 0,-4 1 1,3 3-1,0 3 1,0 0-1,0 3 0,0 1 1,3 4-1,-1 1 0,4 1-1,-1 2 1,2 2 0,1 1 0,1 1-1,4 0 1,2-2-1,4 0 1,3-2-1,2 0 0,7-3 1,2-1-1,6-1 1,3-1-1,3-3 1,2-3-1,2-1 0,3-3 1,1-5-1,0-2 0,0-4 1,2-4 0,-1-2 0,2-5-1,1-2 1,-2-3 1,0-2-1,0-5 0,-3-3 0,-1-4 1,-2-3-1,-4-4 0,-2 0 1,-3-5-1,-3-1 0,-4-1 1,-2 1 0,-6 5 0,-5-1 2,-4 8 0,-6-4 1,-1 9 0,-11-1 0,1 7 2,-11-3-2,3 4 0,-10-2-1,2 5 1,-6 0-3,3 5 2,-3-2-2,0 5 0,-2 1 0,5 3-1,-1 2 0,2 1-1,3 3-1,-1 1 0,7 2-2,-1-4 0,9 10-3,-5-12-10,21 1-9,-13 9-4</inkml:trace>
  <inkml:trace contextRef="#ctx0" brushRef="#br0" timeOffset="55595.1799">10991 8887 21,'0'0'1,"0"0"-1,0 0 1,-5-12 3,5 12 1,0 0 1,0 0 1,-7-13 0,7 13 0,0 0 0,0 0 0,-15-7-2,15 7-1,-14-1 2,14 1-3,-18-1 0,6 3 0,-2-2-1,0 3 0,-2 1-1,1 2 1,-2-1-2,1 4 1,0 1 0,3 0-1,0 3 0,1 2 0,2 5-1,0 3 1,3 7-1,0 4 0,4 10-1,-1 4 2,4 7-2,2 0 2,2 3-1,3-3 0,4-5 0,1-4 0,7-8 1,2-6-1,4-7 0,3-5 0,6-7 1,0-7 0,8-3-1,1-5 1,2-6 0,0-5 1,2-3-1,1-6 0,-1-2 0,-3-6 0,-4-3 0,-2-2 1,-4-3-1,-2-4 0,-6-2 1,-4 2-1,-5-2 2,-3 2 0,-6 1 0,-1 4 0,-6 0 1,-2 8-1,-6-1 1,-1 6-1,-7 0 0,-3 4-1,-8-1 1,-4 2-1,-7 0 0,-4 1 1,-4 4-3,-5-1 1,1 8-4,-8-3 0,6 13-5,-9-5-3,11 11-17,-2 5-7</inkml:trace>
  <inkml:trace contextRef="#ctx0" brushRef="#br1" timeOffset="72177.1283">8544 4723 5,'0'0'14,"0"0"-13,0 0-1,0 0 0,-7-10 0,7 10 2,0 0 0,-3-14 2,3 14 1,0 0 1,-8-11 0,8 11 1,0 0 0,-11-10-1,11 10-1,0 0-2,0 0-1,0 0-1,0 0 0,0 0 0,-2 14-1,2-14 1,3 16-1,2-5 1,2 0 0,2 4-1,4 2 1,4 3-1,6 0 1,2 2-1,5 1 2,0 0-2,2 2 0,1-2 0,0 1 0,-1-2 0,-2 0 0,1-2 0,-2-1 0,2 2 1,-3-1-1,2-2 1,-3 2-1,0-1 1,-3 1-2,-1 0 1,-2 2-1,-4-3 0,-1 2-1,-3 1 0,-3-5-1,-1 4 0,-6-8-1,3 2 0,-6-15-2,4 17-3,-4-17-7,0 0-11</inkml:trace>
  <inkml:trace contextRef="#ctx0" brushRef="#br1" timeOffset="72689.1576">9130 4648 14,'0'0'27,"-19"12"-2,5-6-23,0 5-1,0 2 1,-2 4-1,-3 3 0,1 4 1,-6 0-1,4 6 2,-5-1-1,4 3 2,-5-3-1,4 6 1,-5-5-2,6 2 1,-2-4 0,3 3-1,-2-6 0,6 2-3,0-5 2,3-1-2,2-2 1,-1-3-2,4 1 1,-4-2-1,4 3 0,-3-2 1,-2 6-2,-2-2 1,1 10-2,-3-1-3,3 13-2,-7-3-6,6 7-8,1 8-5</inkml:trace>
  <inkml:trace contextRef="#ctx0" brushRef="#br1" timeOffset="76276.3627">8791 6514 4,'0'0'9,"0"0"-8,0 0 0,0 0 0,0 0 2,0 0 2,0 0 0,0 0 0,0 0 1,0 0 0,0 0-1,0 0 0,0 0-1,-2 14-2,2-14 1,0 25-2,0-10 1,0 7-2,0 2 0,0 3 0,1 2 1,0 0-1,-1 4 0,1-1 0,-2 3 0,1 1 1,-2-1 0,0 2 0,0-2-1,0 1 1,-2-3 0,2 1 0,0-2-1,0-1 0,1-1 1,0-1-1,-1 3 1,-1 0-1,1 0 0,-1-4 0,0 1 1,0-2-2,1-2 1,-1-1-1,2-5 1,0-3 0,1-1 0,-1-1 0,1-4 0,1 0 0,-1-10 0,0 15 1,0-15-1,0 0 0,0 0 0,-1 11 0,1-11 0,0 0 0,0 0-1,0 0 1,0 0 0,0 0-1,0 0 1,0 0 0,0 0 0,0 0 1,3-12-1,-3 12 0,6-11 1,-6 11-1,13-20 1,-5 7-1,4-3 0,0 0 0,2-2 1,1-3 0,0 3-1,0-3 1,-2-1-1,1 2 0,-1 1 0,-1-1 0,1 0-1,1 4 1,-1-2-1,-2 3 1,4 1 0,-4 1 0,0 2 0,-11 11 0,16-15 1,-16 15-1,0 0 1,10-9-1,-10 9 1,0 0 0,0 0-1,0 0 2,0 0-2,0 0 0,0 0 0,0 0 1,0 0-1,0 0 0,0 0 0,0 0 0,0 0 1,0 0-1,0 0 0,0 0 0,0 0 0,0 0 0,0 0 1,0 0-1,0 0 0,0 0 1,0 0-1,0 0 1,0 0-1,0 0 2,0 0-1,0 0 1,0 0 0,0 0 0,0 0-1,0 0 1,0 0-1,0 0 0,0 0 0,0 0-1,0 0 0,0 0 0,0 0 0,0 0 1,-13 4-1,13-4 0,0 0 0,-13 4 1,13-4-1,-12 3 0,12-3 0,-18 5 0,18-5 0,-18 4 0,5-1 1,-1-1-1,-1 0 0,-1 1 0,-3-2 1,1 0-1,-2 1 0,0-1 0,1 1 0,-1-1 0,0 0 1,3 0-1,0 0 0,0 0 0,4-1 1,-3 1-1,5-1 0,-1 0 1,12 0-1,-18-1 0,6 1 1,2 0-1,-3 0 0,3 0 0,-2 0 1,2 0-1,-2 0 0,2 1 0,10-1 0,-19 0 0,19 0 0,-16 2 0,16-2 1,-13 0-1,13 0 0,0 0 0,-12 0 0,12 0 0,0 0 0,0 0 0,0 0 0,0 0-1,0 0 1,0 0-1,0 0 0,0 0 1,0 0-1,0 0 0,0 0 0,0 0 0,0 0 1,13 13-1,-13-13 1,18 19 0,-7-5 1,3 0-1,3 2 1,1 1-2,2 0 2,0 1-2,1-2 2,1 1-2,0-4 1,-1 3-1,-2-3 1,-1-1 0,0 0-1,-2-1 2,1 0-2,-1-1 1,2-2 0,-1-1 0,2-1-1,-2-2 1,-2-1 0,-2-1 0,-3-2 0,-10 0 0,14 0 0,-14 0 0,0 0 1,0 0-1,0 0 0,0 0 1,0 0-1,0 0 0,-6-13 0,6 13 0,-15-12 0,3 2 0,-1 1 0,-3-2 0,-3-2 0,2-4 1,-4 2-1,2-1 1,0-3-2,1 3 2,2-1-2,1-1 1,1 1-1,-1 2 1,3-2-1,-1 2 0,1 1 2,0 1-1,3 2 0,9 11 0,-16-16 0,16 16 0,0 0 0,-12-11 0,12 11-1,0 0 0,0 0 0,0 0-1,0 0 1,8 14 0,-8-14-1,11 14 2,-11-14-1,19 19 0,-8-8 1,1-1 0,-3 3 1,4-4-1,-5 3 1,2-4-1,-10-8 1,12 15-1,-12-15 1,0 0 0,9 10-1,-9-10 0,0 0 0,0 0-1,0 0 0,-11-15 0,11 15-1,-15-11 1,15 11 0,-20-14 0,20 14 0,-21-12 1,21 12 0,-19-6 1,19 6-1,-11-3-1,11 3 1,0 0-1,0 0 0,0 0-1,0 0 1,0 0 0,0 0-1,0 0 1,10 3 1,-10-3 0,19 15 1,-4-6-1,-3 2 2,7 1-2,-3-1 1,3 0-1,-3-1 0,0-2 0,-2-2 0,-2-3-1,-2 2 1,-10-5-2,14 8 2,-14-8-1,10 9 1,-10-9-1,11 10 1,-11-10 0,11 12 0,-11-12 0,12 6-1,-12-6 1,0 0 0,11 6 0,-11-6 0,0 0-1,0 0 0,2-12 0,-2 12 0,-5-14 0,5 14-1,-7-18 1,7 18 0,-9-19 1,9 19 0,-12-12 0,12 12 1,-13-11-1,13 11 1,-11-7-1,11 7 1,-13-7-1,13 7 0,-10-4 0,10 4 0,0 0 0,0 0 1,-11-5-1,11 5 0,0 0 1,0 0-1,0 0 0,0 0 0,0 0 1,0 0-1,0 0-1,0 0 1,0 0 0,0 0 0,1 12 0,-1-12-1,0 0 1,6 10-1,-6-10 0,0 0-3,0 0-4,8 13-10,-8-13-9</inkml:trace>
  <inkml:trace contextRef="#ctx0" brushRef="#br1" timeOffset="83342.7668">5289 7553 5,'-12'8'7,"12"-8"-6,-14-6 0,14 6 1,-17-10 0,17 10 2,-18-13 0,5 4 0,2 3 1,-3-4 1,4 4 0,-5-3-1,3 4 1,-5-3-2,4 5 0,-5-3 0,4 5-1,-6-1-1,4 2 1,-3-2-1,1 5-1,1-2 0,-1 2 0,4 0-1,-1-1 0,4 1 0,-1 2 2,12-5-4,-17 9 4,17-9-4,-18 12 2,18-12 0,-16 16 0,8-6-1,1 1 1,-1 1 0,3 1 0,1 0 0,1 1-1,1 1 1,0 1 0,3-1-1,0 0 1,2 0-1,2 0 1,3 0-1,1 0 1,5 0 0,-1 0-1,3-1 1,2 1 0,0-2 0,1 1 0,-1-1 0,2-2 0,1 0 0,1-3 0,1 0 0,0-2 0,3-3 0,-1 1 0,2-6 0,-1 1 0,2-3 0,-1-2 0,-2-2 1,1-1-1,-2-2 1,-1-1-1,1-1 1,-1-1 0,-1-1-1,2-1 1,-3-1 0,2-1-1,-2-2 2,0 2-2,-3-1 1,0 0 0,-6 1 0,0 2 0,-3 1 1,-2 2-1,-2-1 1,-2 3-1,-2-2 1,1 3-1,-5-2 0,3 12 0,-3-21 0,3 21 0,-7-19 0,7 19 0,-11-17 0,11 17 0,-16-12 0,6 8 0,-3 0 0,-1 3-1,-2-1 1,-3 2 0,-3 3-1,-2 0 1,-3 2-1,-2 1 1,-1-1-1,1 2 1,-1 0-1,2 1 1,2-1-1,2 1 0,1-1 0,5 1-1,1 1 0,-1-2-1,3 5-1,-1-4-1,3 8-1,-5-6 0,5 9-3,-6-9-2,9 11-3,-6-6-15,2-8-3</inkml:trace>
  <inkml:trace contextRef="#ctx0" brushRef="#br1" timeOffset="87184.9866">5456 5768 8,'0'0'10,"-3"-22"-2,3 12 0,-2-3-2,3 2-1,-3-4-1,2 0-1,-1-2-1,2 0 0,-2-4 0,2 2-1,-2-4 1,1 1-1,-1-4 1,1 5 0,-2-5-1,2 4 0,-1-2 0,0 2-1,0-2 1,1 1-1,0 0 0,1 1 0,-1-2 0,2 2 0,0 1 1,1-1-1,-2 5 0,3 1 1,-3 3-1,0 1 2,-1 12-2,1-12 1,-1 12-1,0 0 1,0 0-1,0 0 1,0 0-1,0 0 0,0 0 1,0 0-2,0 0 1,-6 15 0,6-15 0,-3 22-1,1-7 1,0 4-1,1 0 1,0 4-1,0 1 1,1 0 0,0 4 0,0-2 0,1 3-1,-1-1 1,1 2 0,2-2 0,-2-2 0,1-2 0,-1-1-1,2-5 1,-1-3 0,-1-4 0,-1-11 0,1 16 0,-1-16 0,0 11 0,0-11 0,0 11 0,0-11 0,-1 14 0,1-14-1,-1 12-1,1-12-1,0 0-2,2 15-3,-2-15-6,0 0-11</inkml:trace>
  <inkml:trace contextRef="#ctx0" brushRef="#br1" timeOffset="99374.6839">12248 8954 2,'0'0'10,"-6"-12"0,6 12-3,0 0-1,-13-17 0,13 17-2,0 0 1,-13-5 0,13 5-1,-15-3 0,4 2 0,-2 3-2,-3-2 1,1 5-1,-3-3 1,3 3-1,-1-2 0,2 3 0,1 0 0,13-6-1,-18 17-1,18-17 0,-16 24-1,9-7 1,2 1-2,-1 3 2,4 3-1,0 1 1,0 4 0,4 0 0,0 0-1,2 0 1,2 1-1,2-4 1,3 1-1,4-2 1,1 0-1,4-1 1,3-1-1,1-3 2,5 2-2,-1-1 1,2 0-1,0-3 0,0-2 0,-1-1 0,1-2 0,-1-1-1,0-2 2,1-3-1,2-2 0,-2-4 1,3-2 0,0-5 0,2-2 0,-4-5 1,0-1-1,-1-5 1,-3-3 0,1-1-1,-4-3 1,-1 2-1,-4-3 1,2 2 0,-7-4 0,1 3 0,-5-1 1,-1 3 0,-5-5 0,-1 3 1,-6-2 0,0 1-1,-3-3 1,-1 5-1,-6-3 0,1 2-1,-4 2 1,-3 4-1,-4-1 0,-2 6 0,-5 0 0,-6 5 0,-5 1-1,-2 3 1,-3 1-1,-1 2 0,-2 1 0,-2-1-1,0 4 1,2-3-2,2 4-1,-2-4-2,9 10-7,-10-2-18,6-3-4</inkml:trace>
  <inkml:trace contextRef="#ctx0" brushRef="#br1" timeOffset="108394.1998">4103 10234 4,'0'0'4,"0"0"0,0 0-1,-10 15-1,8-4-1,0 5-1,-2 1 0,2 5 1,-3 1 0,3 2 0,-1 2-1,1 1 2,-1 0-2,1-1 1,1-1-1,-1-1 0,2-2 1,-1-3-1,1-1 0,0-1 0,0-4 0,0 0 0,-1-2 0,1-12 0,-1 18 0,1-18 0,0 0 0,0 10-1,0-10 0,0 0 1,0 0 0,0 0-1,5-13 1,-5 13 1,4-20-1,-2 6 1,2-3-1,-1-2 1,0-3-1,0 1 0,0-4 1,0 0-1,2 0 0,-2-2 0,1 1 0,-1-1 0,2 2 0,-3-1-1,3 4 1,-3 0 0,4 4 0,-3 1 0,2 1 0,-1 1 0,0 1 0,1 3 0,-2 0 0,-3 11 0,5-15 0,-5 15 1,0 0-1,0 0 1,0 0-1,0 0 1,4 16 0,-5-6 0,0 5 0,0 1 0,-4 3 1,2 4-1,-4-2 0,3 2 0,-4 0 0,4 3 0,-5-1-1,4 2 1,-1 0-1,0-1 0,-1 2 0,1-3 0,1 2-2,-1-6-4,2-4-9</inkml:trace>
  <inkml:trace contextRef="#ctx0" brushRef="#br1" timeOffset="110207.3035">7701 10262 3,'-16'-1'6,"4"1"1,0 0-1,-2 1-1,-1 2 0,-3 0 0,2 4-1,-6-1 0,3 7 1,-5-2-1,5 5 1,-2-5-2,4 6 0,-2-2-1,4 5 1,0-1-2,3-1-1,1 3 0,2 0 0,0 2 0,3 0 0,-1 3-1,3 1 1,3-2-1,1-2 1,3 0-1,1-2 1,6-3-1,0-1 0,5-4 1,1-1 0,4-3-1,2-1 1,2-2 0,1-1 0,0-3 0,1-3 1,-1-2-1,1-1 0,-2-2 1,0-2-1,-1-2 1,2 0-1,-4-2 1,2-1-1,0-3 1,-2 0 0,0 0-1,-3-1 1,-2 0 0,-1 0 0,-2 1 0,-4 1 0,-2 1 0,-1 0 0,-2-1 1,-1 2-1,-2-2 3,2 4-2,-5-5 1,2 5 0,-3-4 0,1 4 0,-5-3-1,2 4 1,-7-2-1,4 2-1,-4-2 0,0 2 0,-3-2 0,0-2-2,-3 3 2,1-4-2,-1 0 1,-2 1 0,0 0-1,-1 1 1,0 3 0,1 3 0,0 0-1,-3 4-1,4 3-1,-6-1-1,3 9 0,-7-5-2,7 8 0,-7-6 1,8 7 0,-3-6-4,9 3-14,3 5-6</inkml:trace>
  <inkml:trace contextRef="#ctx0" brushRef="#br1" timeOffset="113095.4687">6351 10255 1,'4'-19'3,"-1"-4"-1,1 2 0,-1-4 0,2 1 1,-1-1-2,0-1 1,0 2 0,2-4-1,-1 3 0,0-3 0,-1 3 1,1-3 0,-2 2 0,1-1 0,-2 1 0,2 0 0,-3 0 0,1 1 0,-1-1-1,2 3 0,-2 0 0,0 2-1,1-2 0,-1 2 0,2 1 0,-1-3 1,0 2 0,3 0 0,-3 0-1,3 1 2,-3 2-2,3 1 2,-4 4-2,-1 13 0,5-16 1,-5 16-1,0 0 1,2-10 1,-2 10-1,0 0 1,0 0-1,0 0 0,0 0 0,0 0 0,0 0-1,0 0 0,0 0 1,0 0-1,0 0 0,0 0 0,0 0 0,0 0 0,0 0 1,0 0-1,0 0 0,0 0 0,0 0 0,0 0 0,0 0 0,0 0 0,0 0 0,0 0 0,0 0 0,0 0 0,0 0 1,0 0-1,0 0 0,0 0 0,0 0 0,0 0 0,0 0 0,0 0 0,0 0 1,0 0-1,0 0 0,0 0 0,0 0 0,0 0 0,0 0 0,0 0 0,0 0-1,0 0 1,0 0 0,0 0 0,11 7-1,-11-7 2,14 6-1,-14-6 0,19 10 0,-8-3 1,1 0-1,1 3 0,0-2 1,-1 4-1,2-1 1,-1 4-2,2-2 1,-2 4 0,-1-2 0,1 0-1,0 1 2,0-1-2,-3-1 1,1-2 1,-3-2-1,-8-10 0,14 15 1,-14-15-1,0 0 0,9 10 1,-9-10-1,0 0 1,0 0-1,0 0 0,0 0 0,0 0 0,0 0 1,0 0-2,0 0 1,0 0 0,0 0 0,0 0 0,0 0 0,0 0 0,0 0 0,0 0 1,0 0-1,0 0 1,0 0-1,0 0 0,0 0 1,0 0-1,0 0 0,0 0 1,0 0-1,0 0 0,0 0 1,0 0-1,0 0 1,0 0-1,0 0 1,0 0-1,0 0 1,0 0 1,0 0-1,0 0 0,0 0 1,0 0-1,0 0 1,0 0 0,0 0-2,0 0 1,0 0 0,0 0 0,0 0 0,0 0 0,0 0 1,0 0-1,0 0 0,0 0-1,0 0 1,0 0 0,0 0-1,0 0 0,0 0 0,0 0 0,0 0 1,0 0-1,0 0 0,0 0 1,0 0-1,0 0 1,0 0 0,0 0-1,0 0 0,0 0 1,0 0-1,0 0 0,0 0 0,0 0 0,0 0 0,0 0 0,0 0 0,0 0 0,0 0 0,0 0 0,0 0 0,0 0-1,0 0 0,0 0-2,0 0-3,0 0-8,0 0-18,0 0-1</inkml:trace>
  <inkml:trace contextRef="#ctx0" brushRef="#br1" timeOffset="113906.5151">6249 9665 0,'4'-17'2,"-4"17"0,2-13 1,-2 13 1,2-12 2,-2 12-1,0 0 2,0 0 0,3-12 0,-3 12-1,0 0-1,0 0 0,0 0-2,0 0-1,0 0 0,0 0-1,2-12 0,-2 12-1,8-16 0,-8 16 2,13-21-2,-4 6 2,-1 1-1,3-1 0,-1 1-1,1-1 1,1 1 0,1-1-1,2 0 1,-1 0 0,2 0 0,3 2-1,-1-4 2,2 4-1,-3-2 0,1 1 1,-2 2-2,-1 3 0,-2 2-4,-5-3-5,5 7-12,-2 6-10</inkml:trace>
  <inkml:trace contextRef="#ctx0" brushRef="#br1" timeOffset="116365.6557">9693 9673 6,'13'1'24,"-13"-1"-19,0 0 0,0 0 0,0 0 0,0 0-1,0 0 0,0 0 1,0 0 0,0 0 0,0 0 0,0 0-1,0 0 1,0 0-1,0 0-1,0 0 0,0 15-1,0-15-1,3 21 0,-1-9-1,1 4 0,2 3 1,2 0-1,0 3 0,2 0 0,0 1 0,3 3 0,2-1 1,0 2-2,2 0 2,1 1-1,3 1 0,-2-3 0,3 2 0,-1-3 0,0-1 1,-2-2-2,1-1 2,-3-2-1,-1-3 1,-2 0-1,1-2 0,-4-2 0,3 0 0,-1 1 1,4-1-1,-3 1 0,2 1 0,1-4 0,-3 2 0,3-2-1,-6-2 0,0 0-1,-10-8 0,13 8-2,-13-8-2,0 0-4,0 0 0,0 0-5,0 0-1,0 0-6</inkml:trace>
  <inkml:trace contextRef="#ctx0" brushRef="#br1" timeOffset="116945.6889">10153 9789 3,'0'0'10,"0"0"-7,0 0 1,0 0 0,0 0-1,0 0 1,0 0 0,0 0 1,0 0-1,0 0 1,-14 10 0,4-7 0,10-3 0,-21 12 1,12 1-1,-10-5 0,8 7 1,-9-4-2,5 6 0,-5-3-1,4 3 0,-5-1-2,4 1 1,-3-2-1,1 4 0,-1-1-1,-4 2 0,0 1 0,-4 1 1,-1 1-1,-3 2 0,-3 6 0,-1 0 1,-3 4-1,-2 1 0,1 1 1,2-1-1,3-1 0,-1-6-3,10 0-5,-5-7-19,6-9-6,6 5 0</inkml:trace>
  <inkml:trace contextRef="#ctx0" brushRef="#br1" timeOffset="126207.2186">6651 8555 3,'0'0'4,"-14"-4"0,14 4 0,-10 0 0,10 0 1,-13 1-1,13-1 1,-15 4-1,15-4 0,-16 8-1,16-8 0,-17 12 0,17-12-2,-18 15 0,11-4 0,7-11 0,-16 22 0,9-9-1,-1 2 1,0 2 0,0 3 0,1 4 0,-3 0 0,4 4-1,-1 1 0,2 1 0,1-2-1,4-1 1,2-1-1,1-4 0,5-3 0,-1-2 1,5 0 0,-1-4-1,3 0 1,2-1 0,0-4-1,2 0 1,-1-4 0,4-1 0,-1-3-1,2-4 1,0 0 0,0-7 0,1 1 1,-1-5-1,-2 0 1,-2-5 0,0 0-1,0-6 1,0 1 1,-2-4-1,0-2 0,0-1-1,3-1 1,-5 1-1,0 2 2,-4-1 0,-1 5 0,-5 2 1,-1 7 1,-6-3 0,1 8 0,-7-3 0,9 15 0,-18-21-2,6 14 0,-2 0-1,-2 1-1,-1 1 0,-2-1-1,1 3-1,-5-1 0,2 5-3,-5-8-5,9 8-15,-2 7-7</inkml:trace>
  <inkml:trace contextRef="#ctx0" brushRef="#br1" timeOffset="141111.0711">5148 14567 8,'-18'-10'9,"6"0"-2,12 10 1,-19-16-2,19 16 0,-17-15 0,17 15-1,-18-15 1,18 15 0,-19-15-1,19 15 0,-24-14 0,12 7 0,-6-2-2,2 1 0,-6-3 0,1 3 0,-4-3-1,-2 3 0,-3-3-1,0 3 1,-4-2-2,-2 2 1,-1-1 0,0 1-1,-3-2 0,-2 2 1,-1 0-1,-1 2 0,0-2 0,-1 3 0,1-1 0,-4 2 0,0 0 0,-1 4 0,0-3 0,-2 5 0,-1 0 1,-3 0-1,-1 3 0,-1-2 0,2 4 0,-3-2 0,1 3 0,1-4 0,-2 5 0,4-3 0,-3 3 0,3-3 0,-2 3 0,1-1 1,-3-1-1,-1 1 0,2 0 0,-1-1 0,0-1 0,1 0 0,2-1 0,0-1 0,3-1 0,2-1 0,2 0 0,1 0 1,1-1-1,0-2 0,-2 1 0,2 0 0,-1 0 0,1-2 0,0 1 0,-1 1 0,2-1 0,1 2 0,1 0 0,3 2 0,-3-1 1,2 1 0,1 0-1,-1-1 1,0 0-1,0 0 1,-2-1-1,2 0 0,-2 0 0,-1 0 0,-2 1 0,1 2 0,1-1 0,-1 3 0,1 1-1,1 1 1,3-1 0,-1 2 0,1 1 0,0-1 1,3 1-1,0 0 1,0 2-1,0-2 0,2 4 1,-1-2-3,3 2 2,-2-1-2,1 1 2,1 2-2,0-1 2,2 3-2,0-1 2,2 3 0,1-1 0,2 2-1,4 3 1,4 0 0,2 5-1,4 2 1,4 1 0,3 0 0,3 5-1,4 0 1,3 1 0,2-1 0,3 1-1,2 0 2,4 1-2,0-1 1,6 0 0,-1-2-1,6-3 1,0-3-2,5-3 2,4-4-1,2-4 1,5-3-2,2-3 2,4-2 1,3-2-2,2-2 0,2-2 1,2 0-1,1-3 0,1 1 1,2-1-1,0 0 1,1 2 0,-3 2 0,1 0 0,-2 4 0,3 1 0,-1 1 0,-2 0-1,0-1 1,0-1 0,1-2-1,1-1 1,0-1 0,0 0 0,-2-1 0,0 1 1,-2 3-1,4 4 0,-1 3 0,-1 0 0,-1 5 1,1-1-1,0 2 0,3-2 0,-1 0 0,-2-4 0,-1-2 0,0-4 0,-1-3 0,2-2 0,-1-4 0,-3-3 0,0-3 0,0-1 0,2-1-1,1 1 1,1-2 0,0-2 0,0 0 0,3 1 0,-2-1 0,1 2 0,0 0-1,-2 0 1,-1-1 0,-2 2 0,1-2 0,-1 1 0,-1 2 0,2-2-1,-1 2 1,0 0 0,-1 4 0,-1 0 0,-2 3 0,3 0 0,-3 0 0,-3 2 0,-1-2 0,-1 0 0,0-1 0,1-2 0,-1-2 0,-2-3-1,-1-1 1,0-2 0,-1-3 0,-2-2 0,-4 0 0,-4-1 0,-2 1 0,-5-2 0,-3 2-1,-3-1 2,-3-1-2,-3 1 1,-2-1 0,-2-2 0,0-1 1,-2-3-1,-2 0 2,-2 0-2,0-1 1,-3 0-1,0 2 2,-2 0-1,-3 3 0,-1-2 0,-4 1 1,-3-4-1,-2 0 0,-5-4 1,1 2-1,-5-5 0,-2 1-1,0-1 1,-3-1-1,0 0 0,0 2 0,1-1 1,-2 1-1,0 0 1,0 2-1,-1-2 1,1 4-1,0 1 2,-1 1-2,-2 1 1,0 0 0,-4 1-1,-1 4 3,-1 1-3,-1 2 3,-1 1-3,-1 1 3,0 2-3,0 1 2,0 1-1,2 1-1,0-1 0,-2 1 0,2-3 0,-3 2 0,2-1 0,-2-1 0,1 2-1,-5-1 1,1 3-1,-3-2-1,2 6-1,-6-2-2,5 8-2,-10-10-7,9 12-20,-4 2-1</inkml:trace>
  <inkml:trace contextRef="#ctx0" brushRef="#br0" timeOffset="166695.5343">4071 8922 14,'-12'-17'4,"9"5"-2,0 2-2,1-3 1,-4 3 0,2-1 2,4 11 0,-9-17 2,9 17 1,0 0-1,-15-12 1,15 12-1,0 0-2,0 0-1,0 0 0,-6 11-3,6-11 1,3 16-2,-3-16 2,3 22-1,-1-11 1,-1 6 0,2-2 1,0 2 0,-2 4 0,2-1 0,-2 5 0,0 1 0,0 4 0,-1-1 0,-1 2-1,1-1 1,-2 0-1,1 0 1,-2-2-1,2-3 1,-1-2 0,2-1 0,-1-6-1,-1-1 1,2-5 0,0-10 1,-1 13-1,1-13 1,0 0 0,0 0 0,0 0 1,0 0-1,0 0 0,0 0 0,0 0-1,0 0-1,0 0 1,0 0-1,-1-16 0,1 6 0,0-4 0,0-3 0,0-4 1,-1-2-1,1-6 1,-2-1-1,-1-2 0,1-1 1,0-2-1,-2 1 1,1 1-1,-1 0 0,1 5 0,2 2 0,0 2 0,1-1 2,-2 4-2,4 0 1,-2 3-1,1-1 1,-1 4-1,0 1 1,0 14-3,-1-15-3,1 15-9,0 0-12,0 0-7</inkml:trace>
  <inkml:trace contextRef="#ctx0" brushRef="#br0" timeOffset="169432.691">7792 9134 2,'0'0'8,"0"0"-1,0 0-1,-11-10-1,11 10 0,0 0-1,0 0 0,-12 9-1,12-9 0,-7 14-1,5-4 0,-3 2 0,2 2-1,-2 3-1,2 2 1,-3 2 0,4 2 0,-4 3-1,1 1 1,0-1 0,1 2 0,-1-2 0,2 0 0,-2-3 0,2 2 0,-1-6-1,2 1-1,-1-5 2,2 1-2,-1-3 1,1-2-1,1 1 1,0-12-1,-2 17 1,2-17 1,-3 13-1,3-13 0,0 0 0,0 10-1,0-10 1,0 0 0,0 0-1,0 0 1,0 0 0,0 0 1,0 0 0,0 0 0,0 0 1,0 0-1,0 0 1,4-10-1,-4 10 1,3-15-2,-1 2 1,2-1 1,1-2-2,-2-4 2,2 1-1,-2-3 1,1-3-2,0-2 1,-1 1 0,-1-3-1,0-1 0,1-1 0,-1-1 0,0 1 0,1 1 1,-2 0-1,0 4 0,1 0 0,-1 5 0,-1 2 1,0 4-1,1 5 2,-1 10-1,-1-13-1,1 13 0,0 0 1,0 0-1,0 0-1,0 0 1,0 0-1,0 0-3,-3-13-2,3 13-10,7 12-13</inkml:trace>
  <inkml:trace contextRef="#ctx0" brushRef="#br2" timeOffset="184857.5732">3912 13043 5,'-19'6'14,"1"-5"-5,2 3-1,-4-6-1,6 5-2,-6-4-2,5-1 0,-6-2 0,1 2-1,-3-3 1,2 3-1,-4-3 1,2 4 0,-6-5 1,4 5-1,-5-5 1,1 3 0,-3-4-1,2 2 0,-3-3 0,3 2-1,-1-2 0,0 1-1,-3 0 0,3 1-1,-2 0 0,-4 0 0,-2 0 0,-3 2 0,-1-1 0,-1 2 0,-2-1 0,1 2 1,-1-2-1,0 2 1,-1 0 0,2-1 0,-2 0 0,1-1 0,-1 0-1,-1 0 1,-1 1 0,2-1-1,-1 2 1,-1 2-1,0 0 0,0 4 1,1-2-1,1 3 0,2-1 0,-1 2 1,1 0-1,1 1 1,1-2 0,-1 3-1,0-1 0,-2 3 1,-1-2 0,2 0-2,-2 0 1,1 0 0,-1 0 0,1 2 0,2 0 0,2 0-1,2 1 1,-2 3 0,4 0 0,0 1 1,1 2-1,0 1 1,0 3 0,0-1-1,-1 3 1,3 0-2,-2 2 2,0 0-2,2 1 0,0 3 0,0-1 0,4 1 1,3 2-1,3 1 0,4-1 0,4-1 1,5 2-1,4-4 1,4 2 0,2-3-1,3-2 1,3-2 0,0 0-1,4-3 1,2-2 0,0 0-1,6-3 1,3-1 0,4 1-1,4-1 1,3-1 0,3 2 0,5 1 1,2 0-1,2 6-1,4 1 0,-2 3 1,2 0-1,1 4 0,0-1 0,3 0 1,1 0-1,2-5 1,4-3 1,3-2-1,3-1 0,4-2 0,3 0 0,1 0 0,4 0-1,-1 2 1,1 2 0,0 0-1,-2-1 1,1 0-1,-4-3 2,-1-3-1,-3-4 0,0-2 0,1-5 0,-1-4 0,2 0 0,3-4 0,2 2 0,3-3 0,3 2 0,-3-2 0,0 1 1,0-1-1,-2 1-1,-2 1 1,0-2 0,-3 1 0,3-2 0,1 2 0,2-3-1,-2 2 2,0-2-1,1-1 0,-1 2 0,-1 1 0,0 3 0,-2 0 0,0 3 0,3 2-1,-1 2 1,0 0 0,-1 1 0,2-2 0,-1-1 0,-1 0 0,0-2-1,-2-2 1,1-3 0,-1-2-1,0-3 1,-4 0 0,-4-3-1,-1-3 1,-5-1-1,-3-1 1,-4-3-1,-5-1 1,-6-1-1,-3-4 1,-6-3 0,-4-3 1,-5-1-1,-8-3 1,-4-3 0,-3 0 0,-6-2 0,-3-1 0,-2 3 0,-4-3 0,-3 1 0,-3-1 0,0 2 0,-3-2 0,0 0 0,-2 1 0,0-2 0,-3-1 0,-1 4 1,-3-3-1,0 1 0,-5-1 0,-2 1 1,-5 0-2,2 5 1,-3 0 0,0 2-1,-1 4 1,1 1-1,-1 4 0,-1 3 0,-1 2 1,-2 3-1,-1 1 1,-1 3-1,-3 2 1,-2 4-1,-3-1 1,-1 4-1,-5 3 0,-2 0 0,-3 5-1,-2 1 1,-1 2 0,-1 2-1,1 3 1,-2 2-1,2 2 0,0 1-1,2 4-1,0-5 0,6 7-3,-3-10-6,15 7-17,-3-2-5</inkml:trace>
  <inkml:trace contextRef="#ctx0" brushRef="#br2" timeOffset="216239.3682">9462 9338 8,'0'0'9,"-16"-7"-1,16 7-1,-15-7 1,15 7-1,-10-7 0,10 7 0,0 0 0,0 0-1,0 0 0,0 0 0,0 0-1,0 0-1,0 0 0,0 0-1,0 0-1,0 0 0,0 0 0,0 0 0,0 0 0,0 0 0,0 0 0,0 0 0,0 0 0,-1 14 0,1-14-1,11 16 0,-2-5 0,3 1 0,3 1-1,4 2 1,-1 1-1,4 0 2,0 1-2,3-2 1,-1 1 0,0-1-1,1 0 0,1 1 0,0-2 1,2 0-2,-1-1 1,1 1 0,-1 0 0,1-1 0,-4-1 0,0 0 1,0-1-1,-4 1 0,-1-2 0,-2 0 0,0 0 0,-4-2 0,0-1 0,-2-2 0,-11-5-1,13 9 1,-13-9-1,0 0 0,11 6-1,-11-6 0,0 0-3,0 0-1,0 0-3,0 0-3,0 0-4,0-17-2,0 17-5,0 0-8</inkml:trace>
  <inkml:trace contextRef="#ctx0" brushRef="#br2" timeOffset="216780.3991">9974 9201 4,'-18'0'27,"18"0"1,-4 11-27,4-11 0,-17 9 0,7-5 1,-1 7 1,-4-2 1,2 6 0,-8-3 1,3 9 0,-6-5 0,5 9 0,-6-4-1,4 7 0,-3-4-1,2 5-1,-1-2 1,3 2-2,-1-5 1,1 1-1,2-4 0,0-1-1,1-4 0,2-1 1,2-3-1,2-2-1,1 0 1,10-10-2,-15 16 1,15-16-2,-10 19-2,10-19-1,-9 20-3,-2-13-2,10 16-3,-9-10-5,6 8-5</inkml:trace>
  <inkml:trace contextRef="#ctx0" brushRef="#br2" timeOffset="218106.475">5356 9294 12,'0'0'25,"0"0"-23,0 0 0,0 0 1,0 0 1,0 0 0,0 0 1,0 0 0,0 11 1,0-11-1,8 17 0,-3-7-1,9 8 1,-1 1-3,5 7 1,2-2-1,3 5-1,-1-4 1,3 4-2,-3-3 2,2 4-2,-5-5 2,3 2-2,-1-1 1,3-1 1,0 3-1,2 1 0,2-2 0,0 1 0,0-2-1,-2 0 1,-2-3-2,-6-4 1,-3-2-1,-4-6 0,-1 2-6,-10-13-15,0 0-11,0 0-1</inkml:trace>
  <inkml:trace contextRef="#ctx0" brushRef="#br2" timeOffset="218691.5084">5910 8991 10,'-1'22'29,"1"-22"-1,-15 18-26,10-5-2,2 0 0,-1 4 2,-2-2 0,0 6 2,-4-2 0,3 7 1,-7-4 0,5 9 1,-8-5-1,5 9 0,-7-7 0,4 9-1,-5-5 0,0 7-2,-7-3 1,4 4-1,-6-3-1,0 5 0,-3-3 0,-2 1-1,-2-1 0,-1-1 0,-2-2 0,-1-1 0,0 2 0,-1-3-1,4 2 0,1-7 0,7 1-3,3-9 0,11 4-6,-5-16-5,19 4-17,-2-2-3</inkml:trace>
  <inkml:trace contextRef="#ctx0" brushRef="#br2" timeOffset="221654.6779">3261 9593 9,'-11'0'8,"11"0"0,-18 6-1,18-6-1,-19 3 0,19-3-1,-17 5 0,17-5-1,-20 6 1,20-6-1,-20 9 0,10 0 0,-4-4 0,4 4-1,-4 0 0,3 3-1,-3 0 0,3 2-1,-2 4 0,1 0 0,0 4-1,1 1 0,1 1 1,1 2-1,2 1 0,1 2 0,2 2 0,2 3 1,3-2-2,0 1 1,3 1 0,2-3 0,2-2 0,1-2 0,4-4 0,3-3 0,4 1 0,1-4 0,5 2 1,1-3-2,3 1 2,1-1-2,0-2 1,0-2 0,-2-7-1,0-1 1,-1-3-1,-1-6 2,0-2-2,-2-4 1,0-4-1,-2-2 1,-2-2 0,-1 0 0,-5-5 0,3 3 1,-8-5-1,2 0 0,-3-3 1,2-5-1,-3-1 1,1-3-1,1-4 1,-2-1-1,1 0 0,-4-1 0,0 2 1,-3 4 0,-5 1 1,-1 7-1,-6 0 2,1 7-1,-6 0 0,1 6 0,-6 1 0,3 5 0,-4 3-1,-2 0-1,-3 7-1,-3-2-2,1 8-1,-5 0-3,5 9-5,-10-10-6,10 8-15,1 4-1</inkml:trace>
  <inkml:trace contextRef="#ctx0" brushRef="#br2" timeOffset="223472.7819">7261 9388 7,'-11'-15'13,"11"15"0,0 0-3,0 0-1,-17-7-2,17 7-1,-12 1-2,12-1 0,-15 5 0,15-5-1,-22 8 0,11-1 2,-6 0-2,3 2 0,-3 0-1,3 1 0,-2 1-1,2 4 1,-1-3-1,3 3 0,1-1 0,0 2-2,1 1 1,1 3-2,1 1 3,-2 0-2,2 4 0,0 1 0,0 2 1,1 1 0,1 2 0,2-3 0,1 0-1,2-1 1,3-2 0,2-2 0,1-1-1,1-3 2,3-2-2,1 2 1,0 1 0,2-3 0,2 1-1,0-2 1,3-2 0,-1-1 0,1-4 0,-2-3-1,1-4 1,0-3 0,-2-2 0,1-5 0,-2-3 0,1-4 0,-2-2 1,2-3-1,0-3 0,1-4 0,2-2 0,0-4 0,4 0 1,1-3-1,3-1 0,0 0 0,-1 1 0,0 0 2,-2 1-2,-3 2 2,-5 3-1,-2 2 1,-7 2 0,1 4 0,-6 0 0,-1 4-1,-6 0 1,0 5 0,-5-2-1,-1 6 1,-5-1-1,-2 3 0,-4 0 0,-3 3-1,-1 2-1,-5 1 0,0 4-1,-6-1-1,2 3-2,-5-2 0,9 10-4,-9-13-12,8 2-13,11 0 0</inkml:trace>
  <inkml:trace contextRef="#ctx0" brushRef="#br2" timeOffset="238610.6477">3601 4714 1,'0'0'5,"0"0"0,0 0 2,0 0-1,-15-2 2,15 2 1,-11 3 0,11-3-1,-18 9 0,18-9-2,-23 15-1,8-4-1,-2-1-3,-1 4 0,-4 1 2,1 1-1,-2 1 0,1 3 1,-2 0 0,5 3-1,-3-1 1,5 2-1,-1 0-1,5 4 0,-1 2 0,0 2-2,2 0 2,1 4-1,0-4 1,2 2-2,4-4 2,2-1-2,2-5 1,2-2 0,5-2 0,1-2-1,2 0 1,2-2 0,2-1 0,3 0 0,1 0 0,1 0 0,1-3 0,2 1 0,2-7-1,0 1 1,2-1 0,0-5 0,0 0 0,1-4 0,0-2 0,-1-2 0,-1 3 0,-2-4 0,0-1 0,-4-3-1,1 0 2,-3-2-2,0 0 2,0-2-1,-3-5 0,4 2 0,-1-1 0,-1-1 0,1-1 0,-1 0 0,0 0 0,-3 0 1,-2 0-2,-2-2 3,-2 0-3,1-3 3,-3 0-2,3-3 1,-4-5-1,4-1 0,-1-1 1,-2 0-1,0 2 1,-2 2 0,-5 2 1,-4 5-1,-6 3 1,-1 4 0,-7 3 0,-1 6-1,-3-2 1,-2 3-1,-1 0-1,1 2 1,-2 1-1,0 3 0,-2 1-1,3 2-1,0 7-2,-6-2-3,9 13-5,-11-6-7,9 11-10,-1 2-2</inkml:trace>
  <inkml:trace contextRef="#ctx0" brushRef="#br2" timeOffset="240107.7334">3716 6709 4,'0'0'3,"0"0"2,0 0 1,0 0 1,0 0 2,0 0 0,0 0 0,0 0-1,-11 13-1,11-13-2,-13 8-1,2-2-2,1 3-1,-4 1 1,0 4 0,-5 2 0,2 3 0,-5 0 0,0 5 1,-1 1 0,2 0-1,-2 1 0,3 3 0,0 0-1,4 2 0,1 2-1,3-1 1,2 0-1,2 2 0,3-1-1,2 0 1,2 0 0,0-2-1,4-1 2,0 0-2,7-1 1,-2-2 0,6-2 0,0-6-1,2 1 1,2-6-1,2-3 1,1-4-1,-1-3 1,3-3-1,-1-5 1,0 0 0,3-4 0,-2-2 0,3-2 0,1-1 0,0-3 0,0-3 0,1 0 1,-1-3-1,-1 0-1,0-2 1,-2 0-1,-1-3 2,-2 0-2,0 1 1,-3 1 0,0 0 0,-3 2 0,-1 1 1,-2 3-1,0 1 0,-3 2 1,-2 0-1,-1 1 0,-2-1 1,-4-1-1,-2 2 1,-2-5 0,-3 1-1,-2-2 1,-3-1 0,-3-1 0,-4 2-1,-2 0 1,-4 3 0,-3 3 0,-4 2-1,-2 3 0,-3 4 0,-1 5 0,0 1-1,2 5 0,2-3-1,9 8-5,-2-11-7,14 0-17,13 1-1</inkml:trace>
  <inkml:trace contextRef="#ctx0" brushRef="#br2" timeOffset="243643.9356">9609 4292 9,'0'0'11,"0"0"0,0-10 0,0 10-2,0 0-2,0 0 0,0 0 0,0 0-1,0 0 1,0 0-2,-11 5-1,11-5-1,-8 11 0,8-11-1,-9 19-1,5-5-3,-1 2 2,1 3-1,-1 2 1,1 2-2,-1 2 2,1 2-1,-2 0 1,1 4 0,-2 2 1,1 2-1,-2 3 1,1 3-1,-1 4 0,0 1 1,0 1-1,0 0 1,2 0-2,0-5 2,3 0-1,-1-7 0,3-3 0,0-5-1,1-2 1,0-6-1,0-2 1,0 0-2,-1-5 2,2 1-1,-2-3 1,1-10-1,0 18 1,0-18 0,0 16 0,0-16 0,0 0 0,1 11 0,-1-11 0,0 0 0,0 0 0,0 0 0,0 0 1,0 11-1,0-11 1,0 0 0,0 0-1,0 0 2,0 0-1,0 0 1,0 0-1,0 0 1,0 0-1,0 0 1,0 0-1,0 0 0,0 0 0,0 0 0,0 0-1,0 0 1,0 0 0,0 0 0,0 0 0,0 0-1,0 0 1,0 0-1,6-12 1,-6 12-1,0 0 0,9-14 0,-9 14 1,8-11-1,-8 11 0,8-12 0,-8 12 0,12-16 0,-12 16 0,13-18 1,-5 7-1,-8 11 1,15-18 0,-15 18 0,13-15-2,-13 15 2,9-11-1,-9 11 0,0 0 0,11-12 1,-11 12-2,0 0 2,10-11-1,-10 11 1,0 0-1,0 0 0,0 0 1,0 0-1,10-9 0,-10 9 0,0 0 0,0 0 0,0 0 0,0 0 0,0 0 0,0 0 0,0 0 0,0 0 0,0 0 0,11-8 0,-11 8 0,0 0 0,0 0-1,0 0 0,0 0 0,0 0-1,0 0 0,0 0-2,0 0-1,0 0-4,0 0-4,0 0-6,0 0-3,0 0-10</inkml:trace>
  <inkml:trace contextRef="#ctx0" brushRef="#br2" timeOffset="244399.9789">9502 5256 14,'0'0'23,"7"-10"-22,-7 10-2,-3-16 2,-2 5 1,5 11 0,-13-19 3,13 19 0,-21-15 2,21 15 0,-26-10 1,12 9-1,-5-7 1,4 6-1,-5-7-2,4 3 0,-1-3-3,1 1 1,-1-3-2,4 3 2,-4-2-2,5 2 0,-2-2-1,3 3 2,0-1-2,11 8 0,-17-15 0,17 15 0,-11-15-1,11 15 0,-9-13-1,9 13-1,-7-11-1,7 11-5,0 0-7,-12-14-7,12 14-6</inkml:trace>
  <inkml:trace contextRef="#ctx0" brushRef="#br2" timeOffset="246612.1054">9428 6514 12,'0'0'11,"0"0"0,10-2 0,-10 2-2,0 0-2,0 0-2,0 0-1,0 0-2,0 13 0,0-13 0,-2 12-2,2-12 1,-1 20 0,-1-10 0,2 6 0,-2-2 0,2 2-1,0 3 1,2-1-1,-2 2 1,1 2-1,1 2 0,-1 0-1,0 4 1,-1-1 1,0 2-1,0-1 2,-1 1-2,-1 0 0,0-3 1,-1 2-1,0-4 1,0 1 0,1-3-1,0 1 1,0-1-1,-2 0 1,2-1-1,-2-1 0,2-1 1,-3 1 0,2-1 0,-2-1 0,2 0 0,0-3-2,0 0 3,-1 0-3,2-2 2,0 1-2,2-14 2,-5 20-2,5-20 1,-2 19 1,2-19-1,-2 15 0,2-15 0,-2 16 0,2-16 0,-2 16 1,2-16-2,-2 16 2,2-16-1,-1 16 0,1-16 0,-2 15 0,2-15 0,-1 13 0,1-13 0,0 12 0,0-12 0,-1 11 0,1-11 0,0 0 0,-1 15 1,1-15-1,0 0 0,-1 12 0,1-12 0,0 0 0,0 0 0,0 0 0,0 0 0,0 0-1,0 0 1,0 0 0,0 0-1,0 0 1,0 0 0,0 0 0,0 0 0,11-5 0,-11 5 1,15-10-1,-15 10 1,19-16-1,-9 5 1,3 1-1,-1-3 0,3 2 0,-1-4 1,0 1-1,-1-1 0,1 1 0,0 1 0,-2 2 0,1 0 0,-4 0 1,-9 11 0,16-15-1,-16 15 0,0 0 0,12-11 0,-12 11 0,0 0-1,0 0 1,0 0-1,0 0 1,0 0-1,0 0 0,0 0-2,0 0 1,0 0-3,0 0-3,0 0-3,0 0-6,0 0-7</inkml:trace>
  <inkml:trace contextRef="#ctx0" brushRef="#br2" timeOffset="247393.1501">9223 7416 3,'-4'-12'11,"4"12"-3,-8-23 0,5 9-1,-5-1-1,3 2 1,-6-4-1,4 5 1,-6-3-1,6 2 1,-6-2-2,4 5-1,-2-4-2,11 14-2,-17-20-1,17 20-2,-14-19 0,14 19 0,-11-16-1,2 4-2,9 12-8,0-14-15</inkml:trace>
  <inkml:trace contextRef="#ctx0" brushRef="#br2" timeOffset="248763.2284">8987 2964 5,'-3'11'22,"3"-11"-3,-11-10-19,11 10-2,0 0 0,-13-14 2,13 14 1,-14-16-1,6 2 1,2 4 2,-3-7 0,3 6-1,0-6 0,2 5 1,-2-4 1,6 16 0,-9-19 0,9 19 0,-7-11 1,7 11 0,0 0 0,0 0-2,0 0-1,0 0 0,0 0 0,0 0-1,-11-5 0,11 5 0,0 0 0,0 0 0,0 0 0,-6 18 1,4-8-2,0 4 1,-1 9-1,1 5-1,0 4 1,-2 4-1,0 2 1,-1 2-1,-1 0 2,1 1-2,-2-7 1,1 0 1,-1 0 0,2-1-1,-2 0 1,3-1 0,-2-2-1,2-1 1,1-3-2,1-6 2,0-5-1,2-3 1,0-12 2,0 0 0,5-13 1,0-5-1,-3-10 1,4 1-1,-4-8 1,4 0-2,-1-4-2,-1 1 0,1-1 1,1 5-1,-1-2 0,1-2 0,2-2 0,-1 0 2,4-1-2,-3 3 0,2 0 1,-1 3-1,1 1 0,-1 9 1,-1 4-1,0 4 0,-3 4 0,-5 13 0,8-16 1,-8 16 0,0 0-1,0 0 1,0 0 0,0 0-1,0 0 1,0 0-1,0 0 0,0 0 0,0 0 0,0 0-1,0 0-1,0 0-2,0 0-5,0 0-5,0 0-13,-4 10-7,4-10 1</inkml:trace>
  <inkml:trace contextRef="#ctx0" brushRef="#br2" timeOffset="250183.3097">10765 7769 12,'0'0'5,"0"0"-5,0 0 2,0 0 2,0 0 1,-7-12-1,7 12 1,0-14-1,0 14-1,1-22 1,1 10 0,-3-9 0,3-1 0,-3-8 0,4 0-1,-2-7 0,2 2-1,1-6 0,0 4-2,1 0 1,0 5 1,2 6-2,-3 4 1,1 5 0,-2 5 0,-3 12-1,5-12 0,-5 12 0,0 0 0,0 0 3,0 0 0,0 0 0,0 0-1,0 0 2,0 0-1,0 11 0,0-1 0,0-10-2,-5 23-1,1-8 0,1 2 0,-1 5 0,0 0 0,1 2 0,-1 3 1,0 2-2,0 0 2,1 1-1,-2 0 0,3 1 0,-1-2 0,2-2-1,0-1 2,1-2-2,-1-3 1,1-3 0,0-2 0,0-3 0,-1-2 1,1-11-1,-3 18 0,3-18 0,-1 11 0,1-11-1,0 0 0,-3 15-1,3-15 0,-1 12-2,1-12 1,-4 10-1,4-10-2,-2 12-1,2-12-5,0 0-14,3 12-4</inkml:trace>
  <inkml:trace contextRef="#ctx0" brushRef="#br2" timeOffset="259661.8517">15473 15425 9,'0'0'10,"0"-12"1,0 12 1,0 0-2,0 0-2,2-13-1,-2 13-1,0 0-1,0 0-1,0 0-1,0 0-3,8 15 1,-8-15-1,10 16 0,-4-4 0,2-1 1,0 4 0,0 0 0,3 2 0,-2 1 0,3 4 0,-3 1 0,5 4 0,-4 0-1,3 6 1,0-3-1,0 1 1,-2 0-1,1 1 1,0 0-1,-2 2 1,0-1-1,-1 1 0,-2 3 0,-1 2 0,-2 0 0,-2 0 1,-3-1 0,-1 1-1,-4 2 1,0-2-1,-3-2 2,-1-1-2,-1-3 2,2 3-2,-3-5 1,2-1 0,-2-4 0,0 1 0,-2-2-1,2 1 1,-3-2-1,-2 0 0,0 2 0,-1-1 1,-2-1-1,1 0 0,1-3 0,-1 0 0,3 1 0,0-4 1,1 0-1,2-3 0,3-3 0,0 0 1,10-12-1,-16 17 0,16-17 0,-16 6 0,16-6 0,-16 2 0,16-2 0,-17 2 0,17-2 0,-12 5-1,12-5 1,0 0 0,0 0-1,-11 10 1,11-10 0,0 0-1,0 0 1,0 0 0,0 0-1,0 0 1,0 0 0,1 12 0,-1-12-1,0 0 1,5 10 0,-5-10 0,0 0 0,9 13 0,-9-13-1,13 6 2,-13-6-2,16 8 1,-5-5 0,-1 1 0,1 0 0,1 0 0,1 0 0,1 0 0,2-1 0,0 0 0,3 0 0,2-1 0,1 1 0,3-1 0,1-1 0,3 2 0,1-3 1,2 2-1,4-2 0,0-1 0,2 0 0,2-2 0,0 0 1,1-1-1,3 0 0,1-3 0,-2 0 0,1-1 0,1-1 0,-2-4 0,2 0 1,1-2-1,-3-1 0,1 0 0,0 0 0,0-2 0,-1 1 1,0 3-1,-2 0 0,-4 2 0,0-1 0,-1 0 0,0 1 0,-1-3 0,1 0 1,0-3-1,-1 0 0,2-3 0,-1 0 0,1-2 0,-3-1 0,0-1-1,1 1 2,-1-1-2,1 1 2,-2 0-2,2 0 1,0-2 0,-2 2 0,1 0 0,-1-1 0,0-1 1,-1 0-2,0 1 2,0 1-1,0-3 1,0 4-1,-2-3 1,0 0-2,-1 1 1,0 1 0,-1 1 0,-4 0 1,-1 7-2,-1-4 2,-1 5-1,-2 4 0,-2 0 0,-2 2 0,-2 1 0,-2 2 0,0 2 0,-11 4 0,17-8 0,-17 8 0,15-8 0,-15 8 0,16-13 0,-16 13 0,15-13 0,-15 13 0,12-10 0,-12 10 1,0 0-1,12-11 0,-12 11 0,0 0 0,0 0 0,0 0 0,0 0 0,0 0 0,0 0 0,0 0 0,0 0 0,0 0 1,0 0-1,0 0 1,4-10-1,-4 10 1,0 0 0,0 0-1,-6-17 1,2 6-1,-1-4 0,-1-3 0,2-4 0,-3-2 0,1-4 0,0 1 0,0-2 0,-1 0-1,1 2 1,-1 1 0,-4 3 0,2 0 0,-3 3 0,0 2 0,-1 1 0,-1 2 0,0 2-1,0 0 1,-1 0 1,0 2 0,1-2 0,-1 2-1,0 0 1,0 0-1,-1 0 1,0 2-1,-4 1 0,0 0 0,0 1 0,0 0 0,-2 0 0,-2 0 0,2 1 0,-2 1 0,2-2 0,-1 3 0,-1 0 0,0 1 0,-1 0 1,-1-1-1,0 1 0,-2-2 0,0 0 0,0-1 0,2-1 0,-2-2 0,-1 2 0,2-1 0,0 0 0,1 0 0,1 1 0,-1-1 0,2 1 0,-2 1 0,3-1 0,-1 1 0,-1 0 0,1 2 0,1-1 1,-3 1-1,1 0 0,-1 1 0,0-1 0,-1 2 0,-1 0 0,1-1 0,-1 2 0,-1 0 0,-1 1 0,1 1 0,-1 0 0,3 0 0,0 1 0,0 0 0,1 0 0,-1 1 0,2 0 0,1 0 0,-1 2 0,-1-1 0,1 0 0,0 1 0,2-1 0,-1 0 0,1-1 0,0 1 0,2-1 0,0 0 0,2-1 0,0 0 0,2 0 1,-2 0-1,4 0 0,-1-1 0,0-1 0,0 2 0,-2 1 0,1-1 0,-3 0 0,2 2 0,-2 0 0,-2 2 0,0 1 0,0-1 0,-1 0 0,-2-1 0,2 2 0,0 0 0,1-1 0,-1 1 0,1 1 0,0-1 0,2 2 0,0-1 0,1 1 0,0-1-1,2 2 1,2-2 0,0 0 0,2 1-1,0-2 0,3 2-1,-2-4-2,5 6-4,-5-12-15,12 1-12,-17 11 0</inkml:trace>
  <inkml:trace contextRef="#ctx0" brushRef="#br2" timeOffset="260547.9025">14260 15655 2,'-19'0'24,"8"-4"-17,11 4-3,-11-2 0,11 2-1,0 0-1,0 0-1,0 0 0,0 0-1,14 5 0,-2-2 1,-1 1 1,7 3 1,-3-4 0,7 5 0,-4-5 1,6 5 0,-3-6-1,6 3 1,-3-5-2,3 3 1,0-4-1,2 1-1,0-4 2,1 2-2,0-2 0,3 0 0,1 2 0,3 1 0,-1 2-1,1 2 1,2 2-1,1 1 1,-1 1-1,1-2 0,-3 1 0,-1-1 0,-1-2 1,-1-1-1,-4-2 0,0 2 0,-3-1 0,0 1 0,-1 0 0,0 3 1,-1 1-1,1 1 0,-1 2 0,1 1 0,0 1 0,0-1 1,-4-1-1,0-2 0,-1 0 0,-2 0 0,0-4-1,-3 0 1,1-1-2,-4-4-1,3 6-7,-16-4-16,18-4-4</inkml:trace>
  <inkml:trace contextRef="#ctx0" brushRef="#br2" timeOffset="261361.949">14350 16354 9,'0'0'9,"12"9"0,-1 0-1,-11-9-1,21 14-1,-21-14 0,24 18-1,-11-12-1,6 6 0,-2-4 0,4 4 0,1-6-1,6 6 0,-2-4-1,7 4 2,0-5-2,6 3-1,0-3 1,7 3 0,2-3-1,3 1 0,2-3 1,4-2-1,1-4 1,1-1-1,1-6 0,0-1-1,-2-3 1,0-1-1,-1 2 0,-3-3-2,4 9-4,-9-11-14,5 14-13,-5-4 1</inkml:trace>
  <inkml:trace contextRef="#ctx0" brushRef="#br2" timeOffset="262803.0315">17764 15826 2,'0'0'26,"0"0"-7,0 0-14,0 0-1,0 0 0,20-8 0,-20 8 0,20-6-1,-9 4-1,2 3 0,-1-2 0,3 5 0,-1-3 1,5 6 0,-2-4 0,4 5 0,-1-5 0,5 4-1,-2-1 1,4 0-2,-2-3 1,3 3-1,-1-3 0,2 2 0,0-4-1,2 1 1,-1-2 0,0 2-1,-1-2 1,3 0-1,-2 0 1,2 0-1,-2 1 1,0-1-1,1 0 0,1 1 0,0-2 1,3 1-1,-1-1 1,0 1-1,0 0 0,-1 1 1,-1-1-1,-1 2 1,-2-2-1,-1 2 0,-1-2 1,-1 4-1,0-3 1,3 0 0,-1 0-1,-1 2 1,1-2 0,0 1-1,-1-1 0,-2 0 1,1 0-1,-3 1 0,0-2 0,-1 1 0,0 0 0,0 0 0,-1 0 1,0 0-1,-3 1 0,0-1 0,-1 0 0,-2 0 0,0 1 0,-1-1 0,-3 3-1,-11-4-1,19 3-2,-19-3-1,13 4-3,-13-4-7,0 0-20,0 0 1</inkml:trace>
  <inkml:trace contextRef="#ctx0" brushRef="#br2" timeOffset="266962.2694">19449 15494 19,'0'0'12,"-12"-12"-4,12 12-1,0 0 0,-9-10-2,9 10 0,0 0 0,0 0-1,0 0 0,-9-11 0,9 11 1,0 0-2,0 0-1,0 0 1,0 0-1,3 12-1,-3-12 0,1 15-1,0-2 1,0 2-1,1 4 0,2 5 0,-1 4 1,0 3-1,0 2 0,1 3 0,0 2 1,-2 2-2,2-1 2,-2-1-1,1-1 0,-2-1 0,-1-3 0,1-1 0,0-1 1,0-1-2,-1-2 2,1-1-1,1 0-1,0-1 1,0 0-1,0-4 1,1 1-1,-1-1 1,0 0 0,0-1 0,0-2 0,-1 0 0,0-2 0,-1 0 0,-1 0 0,1-2 0,-1-3 0,1 0 1,0-2-1,-1 1 0,1-11 0,1 13 0,-1-13 0,1 14 0,-1-14 0,1 15 0,-1-15 0,1 14 0,-1-14 1,0 12-1,0-12 0,0 0 0,0 10 0,0-10 0,0 0 0,0 0 0,0 0-1,0 0 1,0 0 0,0 0 0,0 0 0,0 0 0,0 0 0,0 0 0,0 0 0,0 0 0,0 0 0,0 0-1,0 0 1,0 0 0,0 0-1,0 0 1,0 0 0,0 0 0,13-5 0,-13 5 0,13-5 0,-3 0 0,1 1 1,1-1-1,4-1 0,2-1 0,3-2 0,1 0 0,3-3 0,4-3 0,3-1 0,1-3 1,1 0-2,-1-2 2,2 1-2,-1 1 1,-1 0 0,0 3 0,-3 1 0,-1 1 0,-2 3 0,-1-1 0,0 2 1,-1 0-1,-1 0 1,1 1-1,-2 2 1,1-1-1,1 1 1,-3 0-2,0 3 1,-2-1 0,0 1 0,-2-1 0,-1 1 0,-1 1 0,0 0 0,1-1 0,-5 1 0,2 0 0,-2 0 0,-1 1 0,-11 2 0,19-7 0,-19 7 0,13-7 0,-13 7 0,10-6 0,-10 6 0,0 0 0,11-6 0,-11 6 0,0 0 0,0 0 1,0 0-1,0 0 0,0 0 1,0 0-1,0 0 1,0 0 0,0 0 0,0 0 1,0 0-1,0 0 1,0 0-1,0-14 1,0 14-1,-13-15 0,13 15 0,-21-20-1,8 7 0,-2-8 0,-2 4 0,-1-2 0,2 0 0,0 0 0,-1-1 0,0 0 0,0-2 0,-2 0 0,1 0 0,-1 2 0,1-4 0,-1 4 0,1-3 0,0 0 0,0-1-1,-1 1 2,1-2-2,2 1 1,-2 1 0,1 1 0,-2 2-1,0 2 1,-1 1 0,0 3 0,1 1-1,-4 0 1,1 1 0,0 0-1,2 1 1,-1-2 0,2 1 1,0 0-1,-2-2 2,0 0-2,1-1 1,0 2-1,2 1 1,1 0-1,-2 1 0,3 0 0,2 3 0,2 1 0,0 0 0,0 0 0,2-1 0,-2 0 0,2 1 0,-1-1 0,11 8 0,-20-15 1,20 15-1,-16-12 0,16 12 0,-15-9 0,15 9 0,-10-6 0,10 6 0,0 0 0,-12-6 0,12 6 1,0 0-1,-11-4 0,11 4 0,0 0 0,-12-3 0,12 3 0,0 0 1,-12-4-1,12 4 0,0 0 0,0 0 0,-10-1 1,10 1-1,0 0 0,0 0 0,0 0 0,0 0 1,0 0-1,0 0 0,0 0 0,0 0 0,0 0 0,0 0-1,0 0 1,0 0 0,0 0 0,0 0-1,0 0 1,0 0 0,0 0-1,0 0 1,0 0 0,0 0 0,0 0-1,0 0 1,0 0 0,0 0 0,0 0 0,0 0 0,0 0 0,0 0 0,0 0 0,0 0 0,0 0 0,0 0 0,0 0 0,0 0-1,-6 12 1,6-12 0,-1 10-1,1-10 1,-1 17 0,1-5-1,-1 2 1,1 2 0,1 5 0,-1-1-1,1 4 0,0-1-1,1 1 2,0-2-3,0 1 2,0-5-1,1 1 0,-2-4 0,3 1 0,-2-5-1,2 6-1,-4-17-3,9 26-6,-9-13-17,5 1-2</inkml:trace>
  <inkml:trace contextRef="#ctx0" brushRef="#br2" timeOffset="268277.3446">20861 15792 19,'-19'-1'16,"19"1"-4,-14 6-1,14-6-3,-16 6-1,16-6-3,-15 6 0,15-6-2,-18 5 1,18-5-1,-20 8-1,9-2 1,0-1-1,-1 5 0,-2-2 0,0 5 0,0-2 0,1 3 0,1 0-1,1 1 1,1 1-1,3 0 0,0 0 0,3 1 0,1-1 0,2 0 0,0 6 0,2 0 0,1 0-1,1 1 1,3-1 0,1 0-1,2-1 1,1-1-1,1-5 1,1-2-2,3-3 2,-1-3-1,2-1 1,1-3-1,1-2 1,-1-3 0,3-1 0,1-2 1,0-2 0,-1-1 0,1-2-1,0-1 1,0 0-1,-1-7 1,-4 6-1,0-7 1,-2 1-1,-1-1 0,-3 0 1,1-1-1,-3 2 1,0 4 0,-2-3-1,-1 5 1,-2 2 0,-3 10-1,0-19 0,0 19 1,-8-18-1,1 7 0,-3 1-1,-2-3 0,-1 4 0,-4-6-4,6 11-7,-13-9-17,8 7-3</inkml:trace>
  <inkml:trace contextRef="#ctx0" brushRef="#br2" timeOffset="269120.3927">21063 15956 23,'0'0'26,"0"0"-20,0 0-1,0 0-1,0 0 1,0 0-2,0 0 1,0 0-1,14 1 0,-14-1 0,17-1 0,-4 0-1,4 1 0,2-1 0,4 1 0,0-1 0,4-1 0,0 0 0,3 2-1,-3-2 1,6 1 0,-1-2-1,3 1 0,0 0 0,3 1 0,3-3 0,-1 2-1,1 0 1,0-1-1,2 2 0,-1 0 0,1 1 0,-3 0 0,3 0 0,2 0 0,-1 0 0,2 0 0,0-1 0,3 1 0,-2-1 0,3 1 0,0 0 0,-2 1 1,1 1-1,1 0 0,0 2 0,-1-1 0,5 1 0,-1 0 0,0-1 0,1-1 0,-3-1 0,1-1 0,-5-1 0,-3-1-1,-6-1-1,-5-2-1,-2 5-3,-12-12-11,-1 11-19,-4-1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20:04:19.22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5335 15073 8,'0'0'24,"0"0"-18,0-12-6,0 12 0,-3-14 0,2 3 1,-2-1 0,2-1 0,-1-5 0,1 1 0,-2-3 0,2 0 1,-1-2-1,2 1-1,-1-3 1,1 1 0,0-2-1,1 2 1,-1-2 0,2 0-1,-2-2 1,4 1 1,-3-1-2,2 3 3,1 0-3,2 2 2,-2 2-1,2 3 1,1-1-2,0 5 1,0-1-1,2 2 0,-2 1 0,2-1 0,-2 1 1,1-1-1,-1 1 0,1-2 0,-1 3 0,0-2 0,0 2 0,0-1 0,-7 11 0,12-16 0,-12 16 0,10-10 0,-10 10-1,15-7 1,-15 7 0,19-5 0,-8 4-1,2 1 1,1 0 0,0 1-1,2 0 1,0 2-1,3 1 1,-2 2-1,3 1 0,0 1 0,-1 1 1,0 1-1,-4 0 1,0 0 0,-4 2 1,-2 0 0,-6-1 0,0 3 0,-3-2 0,-3 3 1,0-2-1,-2 3 1,-3-2 0,-1 1-1,-3 0 1,-2 1-2,-4-2 2,0 4-2,-5-4 2,0 4-3,-5-5 3,3 2-2,-5-4 1,1 1 0,1-2-1,-1-3 1,1 1-1,-1-3 0,6 1 0,0-1 0,5-1-2,3-2-3,15-2-1,-15 1-7,15-1-15</inkml:trace>
  <inkml:trace contextRef="#ctx0" brushRef="#br0" timeOffset="938.0537">5939 15049 5,'0'0'7,"0"0"1,0 0 0,0 0 0,0 0 0,0 0-1,0 0 0,0 0-1,-5-17-1,5 17-2,-6-19 1,5 5-2,-5-4 0,4-3 0,-4-1-1,5-2 1,-2-3-1,4 1-1,0-2 1,2 1-1,3 0 0,1 1 0,0 2 0,4 1 0,-1 3-1,3 2 2,-2 2-2,1 2 2,1 7-1,-3 0-1,5 6-2,-2 2 2,4 5 0,-2 2-2,5 2 1,-1 1-2,3 1-2,-4-2-6,5 1-16</inkml:trace>
  <inkml:trace contextRef="#ctx0" brushRef="#br0" timeOffset="1774.1015">6579 14926 11,'12'0'0,"2"0"0,3 0 1,2-1-1,1 0 1,3-1 0,-1 1-1,-1-4 1,-1 2 0,-1-3 0,-1 1 1,-1-3 0,-2 3 1,-3-3 0,0 3 1,-12 5 0,19-15 2,-16 4-1,-3 11 1,7-18 0,-7 18-1,0-22 0,0 22 0,-7-23-1,4 12-1,-7-1-1,0 1 1,-3 0-2,0 3 0,-4-1 0,0 3 0,-3 1-1,-2 3 0,-2 2 1,0 2-1,-2 3 1,1 1 0,1 2 0,4 1 0,1 0 0,5 3 0,2 1-1,5 2 1,6 3-1,4 2 0,3 5-1,3 0 1,4 4-1,1 0 1,5 3 0,-2 0 0,2-1 0,-2 1 0,1-5 0,0 0 0,1-4 0,3-4 0,1-5 0,2-3 0,3-7 0,2-4 0,3-4-1,-1-4 0,2-2-2,-4-7-2,8 9-10,-4-7-16,-7-2 0</inkml:trace>
  <inkml:trace contextRef="#ctx0" brushRef="#br0" timeOffset="2391.1367">7740 14090 25,'0'0'30,"0"0"-18,0 0-9,0 0-1,0 0 0,-11 12 0,11-12-1,-17 17 0,6-2-1,-2 5 1,-2 3 0,-2 6 1,-2 4-1,-1 6 2,-2 0-1,3 6 0,-5-3 0,7 3 0,-4-2 0,7-2-1,0-3 0,5-1-1,2-1 0,1 0-1,4 0 1,3 5-1,3-1 1,0 4 0,3-1-1,1-3 2,4 0-2,2-4 1,6-4-1,-1-7 1,7-5-1,-2-8-1,4-2 0,1-7-1,2 1-2,-4-11-1,6 5 0,-7-8-1,5 4-1,-9-10-4,9 3-9</inkml:trace>
  <inkml:trace contextRef="#ctx0" brushRef="#br0" timeOffset="2795.1599">8017 14767 5,'0'0'28,"0"0"0,10 7-25,-10-7-2,0 0 1,5 15-1,-1-5 0,-1 3 1,2 4 0,-2 2-1,3 6 2,-3 1-1,3 2 1,-2 0 0,0 0-1,-1-2 0,1 0-1,-1-4-1,-1-5 0,0-2 0,-2-15-2,4 20-3,-4-20-1,0 0-4,0 0-6,0 0-14</inkml:trace>
  <inkml:trace contextRef="#ctx0" brushRef="#br0" timeOffset="3818.2184">8374 14680 15,'-6'12'25,"6"-1"-8,-3 6-18,0-1 2,3 4-1,1 2 0,2 1 1,0 5-1,1 4 0,-1 1 1,-1 5 1,0-2-1,0 1 2,-3-5-1,2 0 1,-5-9 0,4 0 0,-3-8 0,3-3-1,0-12-1,-2 12 0,2-12 1,0 0-2,0 0 0,0 0 0,0 0 1,0 0 0,0-13 0,2 2 0,-1-6 1,1 0-1,2-6 0,2-4 0,-1-5 0,4 0-1,0-2 0,1 3 0,2 1 0,1 2 0,-2 5-1,1 4 1,-2 5 0,-10 14 0,19-16 0,-19 16 0,14 0 0,-14 0 1,14 15-1,-8-4 0,0 4 1,0 3-1,0 1 0,-1 1 0,-2-2 0,-1-2 0,1-3-1,-3-13 1,4 15-1,-4-15 0,0 0 1,15-10-1,-7-3 1,-1-2-1,4-3 2,0-2-2,1-3 2,0 2-2,-2-1 2,2 4-2,0-1 1,3 4 0,-1 2 1,2-1-1,2 2 0,2 2 0,0-1 0,2 3 0,2 1 0,-4 4 0,2 2 1,-2 4-1,-3 4 0,0 5 1,-5 4-1,1 2 1,-5 5 0,0 4-1,-2 1 1,0 2 0,0 2-1,0-1 1,1-1-1,-1-1 0,4 1-1,1-4 1,2 1-3,-1-9-3,9 6-17,-5-9-8,1-3-1</inkml:trace>
  <inkml:trace contextRef="#ctx0" brushRef="#br0" timeOffset="8932.5109">8032 15428 1,'0'0'9,"0"0"0,-14-2 0,14 2-1,0 0-2,0 0 0,-10 2-1,10-2-1,0 0-3,0 0 0,0 0 0,0 0-1,10 1-1,-10-1 1,16-3 1,-5 3 0,4-3 0,2 3 0,3-1 1,3 1-1,3 0 1,3 3-1,2-3 1,4 2-1,0-2 0,5 0 0,-3-1 0,1 0-1,-1-3 1,1 2-1,-2-1 1,0 1 0,-2-1-1,-1 0 1,-1 0-1,0 2 1,-2-3-1,0 3 1,-2-2-1,-1 2 0,0-1 0,-3 1 0,0 2-3,-6-3-2,4 8-4,-11-7-10,0 3-10</inkml:trace>
  <inkml:trace contextRef="#ctx0" brushRef="#br0" timeOffset="9532.5453">8695 15461 16,'0'0'22,"-11"3"-19,11-3-1,0 0 0,0 0-1,0 0 1,0 0-1,0 0 0,0 0 0,-7 10 1,7-10 0,-4 14 1,3-1 0,-3-1 0,2 7-1,-3-2 1,2 7 0,-1 0-1,1 5 0,-1 1-1,0 0 0,0 4 0,-1-1 0,1 1-1,1 0 1,-1-4-1,2 2 0,-1-3 0,0 0 1,2 0-1,-1-6 0,1 1-1,-1-8 0,3 4-1,-1-20-2,0 24-4,0-24-8,0 0-13</inkml:trace>
  <inkml:trace contextRef="#ctx0" brushRef="#br0" timeOffset="10377.5936">9114 15636 17,'-1'13'27,"1"-13"-19,-15 14-8,15-14 0,-13 19-1,7-8 0,3 6 0,-4 2 0,2 2 1,-1 5 0,1-2 1,0 5 1,-1-3 1,3 2-1,-2-6 1,6 3 0,-2-8-1,5 2-1,1 1-1,2-5 0,4 1 0,1-4-1,4 2 1,0-7-1,2 3 1,2-7 0,0 0-1,1-3 1,-1-3 0,1-1 0,-1-7 0,0 4 0,2-8 0,-3 4 0,1-8 1,-1 4-1,-1-6 0,1 1 1,-3 0-1,1-2 0,-5 3 1,1-1-1,-5 4 1,1 1 1,-4 4 0,-5 11 1,4-15 0,-4 15 1,0 0 1,0 0-1,0 0-1,0 0-1,1 12 0,0 1-1,-1 1-1,2 3 0,1 3 0,1 3 0,0 1-1,3 1 2,1 3-2,0-5 1,4 4-1,1-5 1,3-2-1,1-2 0,5-5 0,3-8-2,6 0-1,-2-8-2,11 6-2,-7-16-4,12 8-17</inkml:trace>
  <inkml:trace contextRef="#ctx0" brushRef="#br0" timeOffset="12162.6957">8468 16551 4,'0'0'5,"0"0"-1,0 0 2,0 0-1,0 0 0,0 0-1,0 0-1,0 0 0,0 0 1,0 0-1,0 0 0,0 0 0,16-6 0,-6 2-1,6 3 0,4-5 0,5 2-1,0-3 0,3-1 0,1 3-1,2-3 1,0 2-1,2-3 0,-1 2 1,3-3-1,0 1 0,-1 0 0,3 1 0,-2 0-1,3 2-3,-6-3-1,3 11-6,-11-8-9</inkml:trace>
  <inkml:trace contextRef="#ctx0" brushRef="#br0" timeOffset="12691.726">8766 16559 9,'0'0'25,"0"0"-22,-9 13-3,9-13 0,-1 11 1,1-11 1,0 14 0,0-14 1,2 18 1,-2-18 0,3 27 0,-4-14 0,4 9 0,-4-5 0,4 6 0,-4-3-2,2 2 0,-2 1 0,2 3-1,-2-3 0,2 3 0,-1-4-1,0 0 0,3-2-1,-2-1 0,3-4-3,-4-15-1,9 19-2,-9-19-2,10 12-2,-10-12-3,0 0-9</inkml:trace>
  <inkml:trace contextRef="#ctx0" brushRef="#br0" timeOffset="13498.7721">9199 16383 25,'0'0'29,"-2"16"-23,2-16-3,-7 13-1,7-13 0,-3 18-1,2-4-1,0 3 0,1 3 0,0 3 0,-1 1 0,-1 5 1,0-3 0,0 7 2,-4-6-1,2 5 0,-2-7 1,2 1-1,-2-5 1,3-1 0,-2-6-2,3-2-1,2-12 0,-4 14 0,4-14-1,0 0 0,0 0 0,0 0 0,0 0-1,0 0 1,14 5 0,-14-5 1,11-4-1,-11 4 1,14-5-1,-14 5 1,17-13 0,-7 5 0,2-3 0,0 0 0,1-2 0,1-2 0,-1 0 0,2 0 0,-1 1 0,-1 1 0,1 3 0,-3 2 0,2 4 0,-3 1 1,1 3-1,0 3 1,0 2-1,0 3 1,-11-8 0,19 20 1,-11-8-2,3 4 1,-3 0 0,-1 2 0,1 4-1,-1 4 1,-2-3-1,0 3 0,1-2 0,-2 1 0,1-1-1,-1-1 0,0-2-1,0-3-3,4 4-1,-7-8-5,8 4-13,-4-4-8</inkml:trace>
  <inkml:trace contextRef="#ctx0" brushRef="#br0" timeOffset="14767.8447">8728 17377 1,'0'0'9,"13"-3"-5,-13 3 0,12-5 1,-12 5 2,17-7-1,-17 7 0,20-9 0,-20 9-1,24-12 0,-10 5-1,4 0 0,0 0-1,1 0-1,1 2-1,2-1 0,-1 1-1,-1 3 1,-1-2-1,-2 3-1,1 0-2,-4 0 0,2 0-1,-5 0-1,5 2-3,-16-1-4,24-6-10</inkml:trace>
  <inkml:trace contextRef="#ctx0" brushRef="#br0" timeOffset="15278.8739">8918 17438 14,'8'14'27,"-8"-14"-13,0 0-12,0 12-1,0-12 1,3 15 0,-4-3 0,5 3 0,-5 3 1,6 4 0,-5-22-1,0 0 2,5 60 0,-5-60 0,0 0-1,3 68-1,-3-68 0,0 0 0,-8 67-1,8-67-1,-10 49-1,10-49 1,0 0-1,-11 65-1,11-65 0,0 0-3,-1 52-2,1-52 0,0 0-4,0 0-6,0 0-11</inkml:trace>
  <inkml:trace contextRef="#ctx0" brushRef="#br0" timeOffset="16038.9174">9287 17335 18,'-6'15'24,"6"-15"-20,-7 13-3,7-13 2,-7 18-1,6-4 1,-3-1-2,3 4 1,-1 1 0,2 5 1,-1 2-1,3 4 1,-2-29-1,1 60 1,-1-60 0,1 64 0,-1-64 0,-1 66 1,1-66-2,-2 59 0,2-59 0,-5 48-1,5-48-1,0 0 0,0 0-1,-6 50 0,6-50 0,0 0 0,0 0 0,0 0 0,0 0 1,0 0 0,0 0 1,0 0-1,53-52 0,-53 52 1,0 0-1,0 0 0,59-59 0,-59 59-1,0 0 1,54-39 0,-54 39 0,0 0 0,50-25 0,-50 25 0,0 0 1,0 0-1,53 3 1,-53-3 0,0 0 0,0 0 0,0 0 0,49 60 0,-49-60 0,0 0-1,23 53-1,-23-53 1,0 0-2,20 62 1,-20-62-3,0 0-2,22 66-4,-22-66-14,0 0-7</inkml:trace>
  <inkml:trace contextRef="#ctx0" brushRef="#br0" timeOffset="19595.1208">9740 14576 6,'-3'-14'9,"3"14"2,0 0-2,0 0-1,-6-10-1,6 10-1,0 0 0,0 0-1,-15-15 0,15 15 0,-14-7-1,14 7 1,-13-7-2,13 7-1,-18-6-1,7 5 1,-1 0-2,-2 1 1,0 0-1,-1 2 0,-5 3 1,2-1-1,-2 4 0,1 0 1,-2 2 0,2 0-1,2-1 1,3 2 0,1-1 0,13-10-1,-16 20 0,16-20-2,-5 18 2,5-8-3,3 3 2,-1 1-1,3 0 1,-2 2 0,3-1 0,0 2 1,-1-1-1,1-2 1,1 0-1,0-2 1,2-1 0,1-1-1,-10-10 1,19 15 0,-8-8-1,-1-1 1,1 1 0,-1-1 0,2 1 0,-12-7 0,19 15-1,-19-15 1,20 16 0,-20-16 0,17 16 0,-17-16 0,12 12 0,-12-12 0,0 0 0,9 11 0,-9-11 0,0 0 0,0 0 1,0 0-1,0 0 0,0 0 0,5 10 0,-5-10 0,0 0 1,-1 11-1,1-11 0,0 0 0,-3 12 1,3-12-1,-5 11 0,5-11 1,-7 13-1,7-13 1,-12 11-1,12-11 1,-16 13 0,16-13-1,-19 10 1,19-10-1,-19 12 1,19-12 0,-20 8-1,20-8 1,-20 6 0,20-6 0,-21 1 0,21-1 0,-22-3 0,11 3-1,-2 0 1,0 0-1,1-1 0,-2 2 1,1 1-1,-1-1 0,2 0 0,2 0 0,0 1 0,10-2 0,-19 4-1,19-4-1,-12 2-2,12-2-5,0 0-13,-11 3-10,11-3 0</inkml:trace>
  <inkml:trace contextRef="#ctx0" brushRef="#br0" timeOffset="23084.3204">10848 15428 0,'11'-7'15,"-11"7"-14,0 0-1,0 0 1,0 0 2,0 0 1,0 0 1,0 0 2,0 0-1,0 0 2,0 0-1,0 0 0,0 0-1,-5 14-3,5-14 0,-6 13-2,6-13 0,-8 17-1,2-7 1,4 4-1,-2-1 2,3 3-1,-2 0 2,2 1-2,-3 2-1,3 2 1,-2 0 0,1 3-1,0 2 0,0 2 1,-2 2-1,1 2 0,-2 0 0,2 2 1,-2-4-1,0 1 0,2-6 0,-2-1 0,1-3 0,-1-5-1,4-1-2,1-15-3,-5 22-4,5-22-7,0 0-13</inkml:trace>
  <inkml:trace contextRef="#ctx0" brushRef="#br0" timeOffset="23653.3528">10861 15413 12,'0'0'25,"0"0"-25,0 0-1,0 0 0,0 0 0,0 0 1,0 0 1,10-1 1,-10 1 0,18 3 0,-4 1 2,-3-5 0,9 5 1,-6-5-1,9 5 2,-5-7-2,10 3 1,-3-4-1,5 1 0,-2-4 0,2 2-2,1-2-1,-1 1 0,1 0-1,-3 2 0,-1 1-1,-5 1 0,1 4-1,-6-2-4,3 8-1,-20-8-5,25 11-14,-15 0-5</inkml:trace>
  <inkml:trace contextRef="#ctx0" brushRef="#br0" timeOffset="24213.385">10797 15825 7,'0'0'29,"0"0"-1,0 0-26,0 0-2,0 0 0,0 0 0,0 0 1,0 0-1,0 0 1,0 0 0,0 0 1,0 0-1,0 0 2,0 0-1,2 11 0,-2-11 1,11 2 0,-11-2 0,21 0-1,-7-1 0,4 1-1,2-1 0,3 0 0,0-2-1,4-1 0,-3 1 0,3-2-2,1 4 1,-3-4-1,4 5-1,-2-4-1,5 7-2,-6-9-3,11 12-14,-6-4-8</inkml:trace>
  <inkml:trace contextRef="#ctx0" brushRef="#br0" timeOffset="24987.4292">11520 15977 8,'17'3'25,"-17"-3"-22,12 1-5,-2-4 0,2 1 2,4-1 1,-1-1 0,5 0 0,-3 1-1,4-1 1,-1 0-1,0-1 1,-1 1 0,0-2 0,-2-1 0,-1 0 1,-4-1 0,0 1 0,-5-3 1,-7 10 0,5-19-1,-6 9 1,-5-1-1,2 0 0,-6-1 0,10 12 0,-19-19-1,7 12 0,-2 0 0,0 3-1,-2 1 0,0 4 1,-1 1-1,0 4 1,-1 0 0,0 3 1,2 0-1,1 3 1,2-2-1,1 4 1,-1-3-1,3 2 0,-1-1-1,5 1 1,-2-1-1,4 2 0,0 1 0,3 0 0,6 5 0,-2-4 0,5 2-1,-1 1 1,4-2 0,1-2-1,3 0 1,3-3 0,-2-7 0,5 3 0,1-4-1,3-3 1,2 0-1,0-7-1,4 6-2,-3-9-2,4 9-1,-5-11-3,6 11-6,-7-10-13</inkml:trace>
  <inkml:trace contextRef="#ctx0" brushRef="#br0" timeOffset="25709.4705">12373 15396 27,'-8'18'28,"3"-4"-27,-2 1-1,-1 1-1,0 5 2,-3 2-2,-1 5 1,1 2 0,-3 4 2,3 3 0,-4 1 1,4 5 0,-3-5-1,5 5 1,-1-7 0,4 4-1,0-7-2,1 0 1,4 1-1,2-1 0,4 0-1,2-1 0,4 0 1,3-2-1,5 0 0,3-6 0,1-3 0,-1-9-1,1-4 0,-3-8 1,1-4-1,-5-5 1,-3-5-1,-5-8 2,-2 2 0,-3-6 0,-3 3 1,0-3-1,-3-1 0,-2 3 1,-1 2-1,0 7 1,-2-5 0,0 9-1,-1-4 1,-4 7-1,2 0 1,-2 2-1,1 0 1,-2 2-2,2 1 0,-2 0-2,2 2-2,-1-6-1,13 7-4,-23-7-11</inkml:trace>
  <inkml:trace contextRef="#ctx0" brushRef="#br0" timeOffset="26635.5235">12969 15528 21,'0'0'28,"0"0"-26,0 0-2,-7-17 0,10 7 0,0-3 1,2-2 0,2 0 0,0-1 0,3 1 1,3 0-1,-1 0 1,4 0 0,1 3-1,-1 1 0,2 3 0,0 1 0,-1 3 0,0 4-1,1 5 0,-2 4-1,1 4-1,-2 5 0,-1 4-1,-1 8 1,-3 0-1,0 11 0,-6-1 0,0 8 0,-5 0 1,-1 6-2,-7-3 1,0 2-1,-7-5-2,-1 3 0,-9-9 3,1-1 2,-3-4 3,-3-8 0,3-5 1,-1-8 0,5-6 3,-1-6-1,9-2-1,-1-5-2,5-7-2,12 10 0,-17-17 0,17 17 1,-8-14 1,8 14 0,3-16 1,1 2 0,-4 14-1,18-19 2,-3 13 0,4-7-1,5 10 0,0-9 0,5 8-1,0-1-1,4 3 0,0-1 0,2 6-1,0-1 0,-4 3-2,3 7-1,-6-6-2,5 10-2,-10-10-3,9 10-8,-10-9-11</inkml:trace>
  <inkml:trace contextRef="#ctx0" brushRef="#br0" timeOffset="27500.573">14130 15561 9,'0'0'25,"6"-15"-13,-6 15-2,0 0 0,0 0-2,0 0-2,0 0 1,0 0-3,-14 11-2,1-2 0,-1 4-2,-1 5 0,-2 4 0,-2 4 0,2 4 1,-1 1-1,3 3 1,3-1-1,2-1 0,2-3 0,2-3 1,3-6-2,2-3 1,2-4 0,-1-13-1,7 17 0,-7-17 1,14 7-1,-14-7 0,20 5 1,-8-4-1,2-1 1,1-2-1,1-3 1,0-2-1,-3-2 1,1-4 0,-3-3-1,-1-2 1,-4-1 0,0-3-1,-6 2 1,0-2 0,-3 2 0,-1 0 0,-2 2 0,-3 1 1,-2 0-1,-1 3 1,-2-1-1,-3 0 1,-2-2-1,-1 2 0,-3-1 1,1 2-1,-1-2 0,-2 4 0,5-2 1,-1 3-1,3 2 1,3 2-1,3 0 1,1 2-1,11 5 0,-13-11 0,13 11 0,-4-11 0,4 11 0,2-15 0,-2 15 0,13-19 1,-3 9 0,4 1 0,3-2 0,5 1 1,3-2-1,5 3 0,0 0 0,2 2 0,3 5-2,-1-1 1,4 7-1,-3-1-1,2 6-2,-8-7-6,9 5-23,-10-2 1</inkml:trace>
  <inkml:trace contextRef="#ctx0" brushRef="#br0" timeOffset="29949.7131">10782 16955 7,'-14'-1'9,"14"1"-1,0 0-2,0 0-1,0 0 0,0 0-1,0 0-1,0 0-1,0 0 0,0 0 0,0 0-1,0 0 0,-3-12 0,3 12-1,0-11 0,1 0 1,0 1-1,1-6 1,1-3 0,1-3-1,1 0 1,3-3-1,2-2 1,2-1 0,3-4-1,3 1 0,-1-1 1,3-1-1,0 0 1,2-2-1,-2 3 0,2-1 0,-3 5 0,-1 2 0,0 6 0,-5 3 0,0 5 0,-2 7 1,-11 5 0,17 12 0,-10 1 0,0 9 1,-2-3 0,2 7 0,-2-3-1,1 2 0,-1-5-1,1-2 1,-2-4-1,1-2-1,-5-12 1,10 15-1,-10-15 0,14 9 0,-14-9-1,19 0 1,-8-2 1,2-5 0,3-3 0,0 0 0,3-6 1,-1-1 0,1-2 0,2 0 0,-4 0 0,-1 2 0,-2 4-1,-1 0 0,-2 8 1,-11 5 0,17-3 0,-17 3 0,13 14 0,-6 0 1,0-1 0,1 6 0,-3 0-1,4 4 0,-2-2 0,1 4 0,-1-3 0,0 2 0,-2-1-1,0 3 1,1-1-1,0-3 0,-2 0 0,1-1 0,-1-3-2,-2-6 0,3 1-1,-5-13-3,8 16-2,-8-16-2,12 10-5,-12-10-13</inkml:trace>
  <inkml:trace contextRef="#ctx0" brushRef="#br0" timeOffset="30678.7548">12033 16662 17,'0'0'28,"0"0"-23,0 0-3,0 0 0,0 0 1,-15-12-1,15 12 0,-18-3-2,5 3 1,1 3 0,-3 3 0,-2 4 1,-4 3-1,1 4 2,-4 4-1,4 7 1,-2-5 0,6 6 0,-2-6 1,8 2-2,1-4 0,8 0-1,2-7-1,5-4 0,-6-10-1,21 11 0,-5-8 0,0-4 1,3-3-1,-1-3 0,2-1 1,0-2-2,-1-2 2,0-4-1,-2 5 1,-1-7-1,-1 1 1,-1-1 0,-1 1 0,-3 0 0,0 1 0,-1 4 0,-2-1 0,-7 13 0,10-14 1,-10 14 0,0 0 1,0 0-2,0 0 1,11 11 0,-10 4-1,2 6 1,2 1-1,-1 2-1,1 3-3,0-2-1,5 4-2,-7-7-2,8 1-2,-8-10-3,11 3-7</inkml:trace>
  <inkml:trace contextRef="#ctx0" brushRef="#br0" timeOffset="31258.7879">12387 16847 20,'5'21'7,"-5"-9"0,6 10 0,-5-8-3,4 6-1,-3-4-2,3 1 0,-3-2 0,2 0 0,-2-3 0,0 0 0,-2-12-1,4 15 1,-4-15-1,0 0 1,0 0-1,0 0 0,0 0 1,0 0 0,0 0 0,0 0 1,0 0 1,0 0 1,0 0-1,10-12 2,-11 2-1,1 10 1,2-26-2,2 10 0,-4-4-1,3-7 0,0-3 0,2-3-1,2-3 0,3-2 0,0-3 0,4-2-1,1-2 1,2 2 0,3 3 0,0 0-1,1 7 0,-2 3-1,1 10 1,-1 5-1,3 15 0,-4 4-1,6 13-2,-4-3-3,6 15-3,-11-10-2,14 16-10,-11-8-8</inkml:trace>
  <inkml:trace contextRef="#ctx0" brushRef="#br0" timeOffset="32071.8344">13160 16545 4,'0'0'29,"0"0"0,13 6-26,-13-6-3,0 0-1,2-16 1,2 6 0,2-1 0,-1-3 0,5 2 0,0-3 1,3 1-1,2 1 1,1 2-1,2 1 1,0 4-1,2 2 0,-1 3 0,1 4 0,-1 7-1,-3 2 1,2 6-1,-3 3 0,1 5 1,-7 4 0,1 1-1,-4 4 2,-4-3-1,-3 5 0,-3 0 0,-3 2-1,-5-2-2,-3 0-1,1 0-2,-9-4 0,2 0 0,-6-3 1,2-7 1,-4-3 3,2-7 3,4-1 2,-5-8 1,11-2 1,-3-6 0,10-2-1,-2-3-2,8-2-1,-1 0-1,4-2-1,1-1 1,3 0 0,3-1 0,2 2 1,3-1 0,1-1-1,5 2 1,2 1 0,3 4 0,5 3 0,1 2-1,3 4 0,4 2 0,1 4-1,0-2 1,1 5-1,-1-2-1,-3 1-1,3 1-2,-6-4-3,6 7-4,-12-7-17</inkml:trace>
  <inkml:trace contextRef="#ctx0" brushRef="#br0" timeOffset="32860.8796">14318 16496 25,'-13'-21'30,"-7"4"-21,5 9-3,-8-10-2,4 8 0,-4-4-2,1 6 0,-2 0-1,2 5 1,-1 1-1,3 5-1,0 2 0,1 6 1,0 6-1,4 4 0,1 4 0,3 5 0,0 3 0,3 2 1,3-2-2,3-1 2,3-6-1,3-3 0,4-4-1,3-6 1,4-7 0,3-3-1,0-3 0,3-5 1,1 1-2,-2-6 1,2 2 0,-5-4 0,3 2 0,-4-1 0,0-1 0,-3 0 1,1-1 0,-1-1-1,-2 0 2,-1-2-1,-3 0 0,1-1 0,-4 1 1,1 2 0,-4 2 0,-1 12 1,2-16 1,-2 16-1,0 0 0,0 0 0,0 0 0,-6 14-1,2-3 0,2 9-1,-1 1 0,1 9 1,1 2-1,0 8 1,1 4-1,2 7 1,0-1-1,2 3 0,-2-3 0,3 1 1,-2-3 0,1-3-3,2-3-1,-8-6-3,12-2-7,-15-5-18,6-7 0</inkml:trace>
  <inkml:trace contextRef="#ctx0" brushRef="#br0" timeOffset="34062.9483">10729 17994 13,'36'47'27,"-36"-47"-21,0 0-4,0 0 0,0 0 0,0 0 1,7-50 1,-7 50-1,0 0 0,8-61 1,-8 61-1,9-55-1,-9 55 0,10-63-1,-10 63 0,13-67-1,-6 32 1,2-1-2,1-5 1,0 2 0,3-5 0,0 2 1,2-3-1,-3 7 0,5-6 0,-3 12 1,1 3-1,-4 7 0,1 7 0,-3 3 1,-9 12 0,14-12 2,-14 12-2,10 5 1,-10-5 0,8 17 0,-2-5 0,-1 6 0,3 5-1,0 4 0,3 3 0,-1 4 0,-10-34 0,25 75-1,-25-75 1,29 80 0,-29-80 1,29 75-1,-29-75 0,32 65 0,-32-65-3,32 56 1,-32-56-4,0 0-1,45 63-2,-45-63-6,0 0-7,0 0-11</inkml:trace>
  <inkml:trace contextRef="#ctx0" brushRef="#br0" timeOffset="34492.9729">10939 17620 26,'0'0'31,"0"0"-18,0 0-6,0 0-4,0 0 0,0 0-1,0 0-4,0 0 1,0 0 2,0 0-1,0 0-1,0 0 4,0 0-2,54 25 0,-54-25 1,46-2-1,-46 2 0,56-6-1,-56 6 1,64-9-1,-32 5 1,2-3-2,-34 7-1,68-6-2,-68 6-5,67 9-4,-67-9-8,70 17-8</inkml:trace>
  <inkml:trace contextRef="#ctx0" brushRef="#br0" timeOffset="35350.0218">11783 17808 12,'0'0'29,"0"0"0,5 51-26,-5-51-3,0 0 0,-2 62 0,2-62 1,3 53-1,-3-53 0,6 61 1,-6-61-1,4 62 1,-4-62 0,3 58 0,-3-58 0,0 0 1,-3 61 0,3-61 1,0 0-1,0 0 0,0 0-1,0 0 0,0 0 0,0 0-1,0 0 0,0 0 0,0 0 0,0 0 0,0 0 1,0 0 0,0 0 0,0 0 0,0 0 0,-24-65 0,24 65-1,-6-59 0,6 59 0,-2-67 0,2 67 0,3-67 0,-3 67-1,11-63 0,-11 63 2,19-58-2,-19 58 1,26-52-1,-26 52 1,30-47 0,-30 47 0,0 0-2,54-59 0,-54 59 0,0 0 0,58-30 0,-58 30-1,0 0 0,49 15 2,-49-15 0,0 0 1,37 49 1,-37-49 1,0 0-1,14 64 0,-14-64 2,0 0-2,-9 56 1,9-56-2,0 0 1,0 0-1,-37 50 0,37-50 0,0 0 0,0 0-1,-58 22-1,58-22-3,0 0-1,-47 11-4,47-11-11,0 0-9</inkml:trace>
  <inkml:trace contextRef="#ctx0" brushRef="#br0" timeOffset="35961.0569">12433 17921 20,'0'0'26,"0"0"-22,0 0-1,0 0 0,0 0 0,0 0-1,0 0 0,0 0 1,0 0 0,0 0 0,0 0 1,0 0 0,0 0 1,0 0-1,0 0 1,0 0-2,0 0 0,-31-55-1,31 55 0,0 0 1,0 0-2,-4-56 0,4 56 0,0 0 0,7-47-1,-7 47 1,0 0-2,15-50 1,-15 50-1,0 0 1,0 0-2,36-49 2,-36 49-1,0 0 0,0 0-1,60-5-3,-60 5-2,0 0-6,69 35-3,-69-35-4,48 36-5</inkml:trace>
  <inkml:trace contextRef="#ctx0" brushRef="#br0" timeOffset="36797.1046">13145 17663 24,'0'0'26,"0"0"-25,0 0-1,0 0 1,-28-13 0,35-13 1,-1-1-1,6-10 1,-4 4 0,7-8 0,-3 8 0,4-6-1,-1 8 1,2 1-2,3 8 2,0 6-2,2 4 1,1 5 0,-2 6 0,2 3 0,-1 5 0,-1 7 0,-1 6-1,0 5 0,-2 4 0,-3 7 0,-15-36-2,25 87 1,-25-87-2,15 98-1,-11-49 0,-10 5-1,2-6 0,-8 4 0,12-52 1,-32 85 1,32-85 1,-43 71 2,43-71 2,-46 51 1,46-51 0,-46 30 1,46-30 0,0 0 1,-55 19 0,55-19-1,0 0-2,0 0 0,0 0 0,0 0 0,0 0-1,0 0 0,0 0 1,0 0 0,0 0 2,26-56-1,-26 56 0,0 0 0,60-35 0,-60 35-1,55-21 0,-55 21-2,62-17 0,-62 17-1,65-10-1,-65 10-2,69 0-2,-69 0-7,72 9-12,-72-9-7</inkml:trace>
  <inkml:trace contextRef="#ctx0" brushRef="#br0" timeOffset="37644.1532">14401 17347 6,'-10'-5'27,"10"5"-14,-16-6-4,16 6-3,-23-4-1,9 5-1,-4-1 0,-1 5-2,-4 0 1,2 7 0,-3 1 1,5 5 0,-3 5-1,9 4 0,-4 5-1,17-32 0,-17 66 0,17-66 0,-2 73-2,2-73 1,11 74-1,-11-74 1,27 68-1,-27-68-1,44 68 1,-44-68 0,56 58-1,-56-58 0,61 46 1,-61-46 0,67 31 0,-67-31 0,67 20-1,-67-20 1,69 8 0,-69-8 0,66-1-1,-66 1 1,54-8 0,-54 8 0,0 0 0,53-25 0,-53 25 0,0 0 1,0 0 0,0 0 1,0 0 0,0 0-1,4-51 1,-4 51-1,0 0 1,0 0-1,-70-36 1,70 36-2,-55-13 1,55 13-1,-58-3 0,58 3 1,-56 5-1,56-5 0,0 0 0,-63 30 0,63-30-1,0 0 0,-34 50-1,34-50-1,-5 50-2,5-50-4,11 62-20,-11-62-6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20:06:08.13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4256 11752 12,'0'0'7,"0"0"0,-13-8-1,13 8-2,-14-5 0,14 5 0,-20-7-1,5 5 0,3 1 0,-7-3 1,2 4-1,-4-1 0,1 1-1,-3 0 0,-1 1 0,-1 0-2,-3 2 1,1-2-1,-3 2 1,-2 0-2,-1 1 1,-1 0 0,-1 4 0,1-4-1,0 6 1,0-4 0,3 4 0,0-2 0,3 4 0,-1 0 0,0 0 0,2 1-1,0 2 1,-1 2 0,-1 0 0,2 0 0,1 2 1,0-2-1,4 0 1,-2 0-1,3 0 1,4-2-1,-2 1 1,3 0-1,0 0 1,3 2-2,0 1 2,4 1-2,1 3 2,3 1-2,3 2 1,2 1 0,3-1 0,2 2-1,1-1 1,2-1 0,0-1-1,2-3 0,1-1 0,1 0 0,1-3-1,1 1 2,2 0-2,2-1 2,1 0-1,3 1 1,3-1 0,0-1-1,4 2 1,0-2 0,1-1-1,3-1 1,1 0 0,1-1 0,3-1 0,4-1 0,1 1 1,4-1-1,3-2 0,2 2 0,2-4 0,-1 0 0,-1-5 0,-2-1-1,1-2 1,-6-4-1,0-2 0,-3-2 1,0-1-1,-1-3 1,0 2-1,-2-4 1,-4 1-1,3-1 1,-5-1 0,-1 1 0,-4-1 0,-5 0 0,-1 1 1,-6-2 1,1 4 0,-9-4 1,1 5 0,-8-5 1,1 4 0,-5-6 1,-2 3 1,-5-4-3,-1 0 2,-6-6-3,-3 0 2,-4-8-2,-3-2 0,-5-8 0,1-2-1,-5-2 0,2-6-1,-2 0 0,3-2 0,-1 3 0,1 5 0,0 5 0,1 0 0,-1 9 0,1 1 0,-1 8-1,-1 3 1,0 12-2,-4-1-1,5 12-2,-8-2-3,9 14-5,-9-2-10,4 4-9</inkml:trace>
  <inkml:trace contextRef="#ctx0" brushRef="#br0" timeOffset="1486.085">4206 10561 8,'-14'-11'7,"1"2"0,-3-3-2,2 3-2,-4-1 1,1 2-1,-2-2 0,1 5-1,-5-2 1,2 4 0,-2 0 0,0 4-1,-1 1-1,-4 3 0,2 2 0,-2 2-1,0 4-1,-1 1 1,-2 3-1,1 3 1,0 3-1,1 2 1,-1 4-1,2 1 1,2 3-1,0 3 0,3 2 2,1 0-1,3 4 0,2 3 0,4-3 0,-1 3 0,6 1 0,0-1 0,5 3-1,2-3 0,2-1 1,1-1-1,3-1 1,3-3-1,-1-2 0,4-5 1,0-3-1,4-4 0,-1-1 1,5-6-1,2 0 1,4 1 0,4-2 0,3 2 0,6-3 0,2 1 0,4 3 0,1-4 0,2 0 0,0-5-1,-1 0 1,-1-5 0,-1 1-1,-2-5 1,-2-2-1,2 0 1,-1-2 0,-1 0 0,3 1 0,1 0 0,1 1 0,3-1 0,0 1 1,2 0-1,1 0 0,-1 0 0,-4 0 0,1-1 0,-3-4 0,-3 1 1,-3-5-1,0 3 1,-6-6-1,1 0 1,-2-3-1,-1 1 1,-3-4 0,-2 2 0,-1-5 1,-2 1-1,0-5 1,-1 2 0,0-4-1,0-2 1,-1-1-1,-2-1 0,2-2 0,-3 1-1,1-1 1,-1 0-1,-2 1 1,-1 2-1,-2-2 2,-1 2-1,-4 0 1,1 3 1,-7 0 0,2 2 1,-9-3-1,1 2 2,-9-3-2,3 5 1,-11-7-2,2 1 1,-8-6-2,1 3 1,-8-3-1,2-1 0,-5 1 0,1 1-1,-2 0 1,-2 4-1,-2 1 0,0 2 1,1 5-1,-4 3 0,1 0 0,-3 3 1,-1 2-1,1 2 0,1 1 0,-1 3 0,1 2-1,1 1 1,2 4-1,1 1-1,4 3 0,-3 1-2,5 6-2,-5-3-3,8 12-5,-6-1-13,0 1-5</inkml:trace>
  <inkml:trace contextRef="#ctx0" brushRef="#br0" timeOffset="8660.4954">2272 12749 1,'-17'-1'3,"-3"0"1,3 1-1,-3 0 1,3 2 0,-4 2 0,4 1 0,-5 1-2,1 8 1,-2 0-1,1 4 0,-1 5-1,-1 5 0,-1 2 0,1 6 0,-1 2 0,3 2 0,0 6-1,1 4 1,2 1 0,-1 2-1,3 2 1,-1 0-1,3 4 0,-1 2 1,3 0-1,0 2 1,5 1-1,0 2 0,1 3 0,1 5 0,2 0 0,0 1 0,1-1 0,1-2 0,-1 1 0,3-2 1,-1-5-1,3-4 0,0-2 1,2-1-2,1-6 1,2-1-1,1-2 1,5-2-1,-1 3 1,7-2-1,1 0 1,4-1 1,1 4-1,6 0 0,6-1 0,4 1 0,4 0-1,5-2 1,6 0-1,4-2 0,5-7 0,0-4-1,-1-9 2,-4-6-1,0-10 1,-3-8-1,-4-8 1,-3-9 1,-3-4-1,0-6 1,-4-5 0,-1-2 1,0-6-1,1 0 2,-4-6-1,1 0 0,-1-5 1,1-1-1,-1-6 0,0-2-1,-2-3 1,1-2-2,-3 0 1,2-2 0,-5-2 1,-1 2 0,-1-3 0,-2-1 1,-3-1-1,2 1 1,-5-5-1,0 2 0,-5-3-1,1 0 2,-7-3-1,0 0-1,-6-6 1,-3 2 0,-4-5 0,-3 0-1,-7-3 1,-3-1-1,-7-1 0,-2 1-1,-5 4 1,-2 1 0,-5 6 0,-4 3 0,-3 4 0,-2 9-1,-1 3 1,-4 10-1,-3 2 1,-3 8-1,1 7 0,-6 5 0,2 9 1,1 5-1,-1 8 0,1 3 0,1 8-1,-3 6 0,3 5-2,0 3-2,7 10-4,-4-4-5,13 14-18,5 12 0</inkml:trace>
  <inkml:trace contextRef="#ctx0" brushRef="#br0" timeOffset="13308.7612">2877 16570 3,'0'0'6,"14"19"0,-6-7-1,4 4-2,0-1 0,2 3-1,0-2 0,-1 1-1,1-5 0,1-1-1,-1-2 1,1-5 0,-1-2 0,1-5 0,-1-5 1,2 0 1,-1-6 1,2 2-1,-3-7 0,3 3 1,-4-2-1,5 1-1,-7 0-1,3 3 0,-2 2 0,1 2 0,-3 2-1,2 4 1,-1 0 0,2 5 1,0 3-1,4 4 1,-1 1-1,2 4 0,0 2 0,0 2 1,-1-1-2,-2 2 1,1-6-2,-3 0 1,0-4 0,-3-1-1,3-4 1,-1-2-1,-1-2 0,1-2 0,-2-1 1,2-3-1,-1 2 1,2-5 0,-1 2 0,-1-2 1,0 2-1,1-1 0,0 1 1,1 0-1,1 2 0,-1 1 1,4 3 0,1 3-1,2 1 1,2 4 0,0 2-1,0 3 1,1-1 0,0 4-1,-1-3 0,-1 1 1,0-1-1,-4 1 0,2-4 0,-1 1 0,-1 3 0,-1-5 0,-1 2 0,1-3 0,0 2 0,3-3-1,2 6-2,-3-5-2,11 5-6,-4 1-9,2-2-7</inkml:trace>
  <inkml:trace contextRef="#ctx0" brushRef="#br0" timeOffset="14798.8465">1297 16779 3,'-1'14'5,"1"-14"0,0 0-1,0 0 0,5-11-1,-3-1 0,-2 12-1,9-23 2,-1 10-2,-3-2 1,3 0-2,-1 2 0,0 0-1,0 1 0,0 1 1,-7 11-1,16-17 1,-16 17 0,21-10-1,-8 8 1,1 3 0,3 2 0,0 3 0,3 1 0,0 6 0,0-3-1,0 3 1,1-1-1,-5-1 1,3-3-1,-5-1 0,2-5 0,-2-4 2,-1-5 0,0-2 0,-2-7 1,4-1-1,-3-4 1,3-2-1,-3 0 0,3 1-1,-2 2 0,1 5-1,0 4 1,1 6 0,0 4-1,2 7 1,-2 3 0,4 8 0,-2 2 0,2 5-1,-1 1 0,3 3 1,-3-3-1,-1 1 0,-2-4 0,1-5-1,-2-3 1,1-5-1,-3-6 0,1-5 0,-1-3 1,1-3-1,-1-2 1,-1-3-1,1 1 2,-2-1-2,0 3 2,-1-1-1,-9 11 0,15-11 0,-15 11 1,17 0-1,-6 2 0,0 3 1,2-1-1,3 4 1,3-1-1,-1 2 0,5 1 0,1 0 0,0 3 0,4-3 0,-3 3 0,3-4-1,-1 3 1,2-4-2,-2 4-3,0-5-15,3 0-8</inkml:trace>
  <inkml:trace contextRef="#ctx0" brushRef="#br0" timeOffset="16255.9298">4471 16834 7,'0'0'6,"0"0"-2,0 0-2,0 0-1,17 10-1,-4 0 1,1 7-1,6-2 0,2 4 1,1-2-1,1 3 1,1-6-1,-1 1 0,-3-7 0,0-2 0,-4-4 0,-1-2-1,-2-2 2,-1-3-1,-1-1 0,-1 1 0,0-1 0,-1 0 1,-10 6-1,18-11 0,-18 11 0,18-10 1,-18 10-1,16-7 0,-5 4 0,-1-1 0,0 1 0,2 0 0,1 0 0,1-1 0,1 1 1,3 4-1,1 1 1,0 1-1,1 1 0,0-1 1,-1 2-1,2 0 0,-2 0 0,-2 0 0,2 0 0,-2 2 1,3 1-1,1 2 0,1 1 0,0 2 0,3 1-2,-3-1-4,3-3-13</inkml:trace>
  <inkml:trace contextRef="#ctx0" brushRef="#br0" timeOffset="20789.1891">10623 12329 9,'-18'-3'10,"-2"-3"-1,0 0-3,-3-3-1,0 1-1,-5-3 0,1 0-1,-6 0 0,2 0 0,-6 0 0,1 2 1,-6-2-1,0 4 1,-6-2-2,0 3 1,-5 2-2,-3 3 1,-3 1-2,-6 4-1,-1 4 1,-2 6 0,-1 5 0,-3 4 0,-1 4 0,1 7-1,1 0 2,3 5-2,2 2 1,-1 3-1,3 2 1,3 5-1,5 2 0,2 4 1,3 9-1,2 3 1,5 8-1,5 5 0,4 8 0,2 7 1,6 6 0,2 4 0,9 6 0,3 2-1,6 1 0,7 0 1,5-2 0,8-3 0,3-8-1,8-4 1,5-7 0,8-3 0,6-7 0,6-4-1,6-4 1,4-4-1,5-1 1,1-4-2,5-3 2,0-4 0,1-6-1,1-4 1,2-4-1,3-6 1,6-3-1,0-8 1,4-2-1,2-7 1,6 0-1,2-5 0,8 0-1,-1-5 1,3-1-1,-2-3 1,6 0-1,-2-4 1,5-2 0,-4-5 1,-1-4 0,-3-1 0,0-5 0,0 1 0,-7-3 1,-2-1-1,-7-1 0,-2 2 0,-4-2 0,-4-2 0,-6 0 0,-5-4 0,-2-1 0,-3-6 0,-6-3 1,-2-3-2,-8-2 2,-2 0-2,-4-3 2,-2 0-2,-4-3 1,-5 1 1,-1-1 0,-3-1 1,-4-3-1,-5-1 2,-5-3 0,-4-6 1,-11-6-1,-3 0 0,-12-6 1,-4-4-2,-11-6 1,-5-2 0,-8-5 0,-5-2 0,-7 0-2,-1 0 0,-6-1 0,-3 3-1,-3 3 1,-7 4-1,-2 5 1,-5 6-1,-5 5 1,-4 2-1,-7 4 0,-2 7 1,-3 3 0,-1 5-2,0 4 2,3 5-2,2 3 1,0 8-1,5 1 0,2 7-1,5 4-1,-1 2-4,9 7 0,-7-5-5,9 8-14,3 4-4</inkml:trace>
  <inkml:trace contextRef="#ctx0" brushRef="#br0" timeOffset="22739.3006">12036 16630 2,'17'-4'2,"-2"-3"1,3 0-1,-4-1 0,3 0-1,-5-1 1,3 1-1,-3-1 0,2 2 1,-3 0-1,3 2 0,-2 1 1,3 1-1,1 2 1,2 2-1,-1 2 0,0 0 0,2 0 0,-3 1-1,1-1 0,0 0 0,-5-3 0,2-3-1,-3 0 1,0-3 0,-11 6-1,21-16 1,-10 9 1,-1-1-1,2 5 1,0 1-1,5 2 1,-1 6 0,4 0-1,-2 3 1,2 0-1,1 3 0,1-4 0,-2 1 1,1-3-2,-3-1 1,0-2 0,-2-3-1,2-2 1,-3-2-1,-1-2 1,-1 1 0,0-1 0,2 1 1,1 2-1,1 2 0,-1 0 1,4 2-1,-2 0 0,4 1 1,0-1-1,0 2-1,3 0 0,-2-3-2,4 4-8</inkml:trace>
  <inkml:trace contextRef="#ctx0" brushRef="#br0" timeOffset="26441.5124">20649 11941 23,'0'0'16,"0"0"0,0 0-4,-10 2-3,0-2-4,10 0-1,-24 9-3,6-1 0,-4 3-1,-5 4 1,-5 3-1,-4 6 1,-5 6-1,-4 7 1,-4 6-2,-4 7 1,-5 7-1,-2 9 0,-2 9 1,-3 8-2,0 10 0,-1 8 1,2 11 2,3 7-2,4 8 2,5 9 1,7 4-2,4 3 0,9 0 1,8 5-2,9-3-1,8-3 0,12-3 0,7-5-2,12 2 0,5-6-1,15 2 1,6-10 1,12 0-1,9-5 0,11-8 3,9-5-1,8-8 2,8-11-1,4-6 1,5-10-1,5-8 0,1-6 1,2-4-1,-1-5 1,1-4-1,0-1 0,3-2 0,-1-4 1,-3-2-1,1-3 1,-3-4 0,0-6 0,4-5 0,-1-4 0,-1-10 0,1-5 0,0-4-1,0-8 0,3-3 1,-4-9-1,-1-4 0,-8-10 0,-3-6 0,-8-13 0,-6-11 0,-9-9 1,-10-11-1,-11-13 1,-10-12 0,-10-13 0,-6-13 0,-9-3 1,-8-11 0,-7-7-1,-6-4 0,-4-5 1,-9-1-1,-10-1 3,-9 2-2,-9-3-1,-13 1 2,-10 0 0,-14 1-1,-13 4 0,-12 7 0,-7 8 1,-14 7 1,0 12 1,-11 12 0,1 18 1,-8 10 0,3 18 0,-9 6 0,6 17-1,-3 6 1,2 15-1,-6 5-2,2 8 1,3 5-2,3 9 2,4 2-2,4 7 0,3 5-1,2-1-3,13 8-4,-2-7-10,10 2-15,7-1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20:07:06.08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16290 4219 3,'0'0'5,"0"0"1,0 0 1,0 0 0,0 0-1,0 0 0,0 18-2,-2-8-1,0 5 0,1 3-2,-3 6-2,2 1 2,-2 6-1,2-2 1,0 4 0,-2-2 1,2 4-2,-2-5 2,3 1 0,-2-4-1,2 0 1,-2-1-1,3 0 0,-2 0-1,1-4 1,0-1 0,-1-2-1,0-1 1,1-4 1,-1-2 0,2-12 1,-4 10 2,4-10 1,0 0-2,0 0 1,0 0 0,0 0-1,-3-20-1,2 10 0,-2-5-2,0-1-1,-1-6 1,1-2-1,-1-3 0,2 0 0,2-3 1,0-4-1,2-2 0,2 1 0,0-3 0,2 3 2,1 0-2,0 6 1,1 1-1,-1 4 2,2 2-2,0 4 1,-1 3-1,1 3 0,1 1-1,3 3 0,1 4 1,2 1-1,3 6 0,2 1 1,4 4-1,-1 0-2,7 5-2,-7-7-4,9 7-14,-2-4-7,-7-5 0</inkml:trace>
  <inkml:trace contextRef="#ctx0" brushRef="#br0" timeOffset="712.0407">17260 3914 7,'0'0'28,"0"0"-1,-5 11 1,-7-3-29,1 2-5,-7-1 3,0 6 1,-4 2 2,-2 6-1,-3 5 2,-3 5-1,0 4 1,-2 2-1,1 6 2,-1 3-1,5 6-1,2-3 1,5 4-1,3-3 2,8 0-4,4-2 2,8-2-1,8-4 0,5-10 1,8 0-1,4-10 0,8-7 1,1-7-1,7-7 0,1-9 0,3-8 1,-1-4-1,-1-10 1,-2-2 0,0-7 0,-5-1 1,-3-5 0,-1-1 0,-8-5 1,-2 2 3,-8-4-2,-3 3 1,-12-2 0,-3 4 0,-8 0 0,-5 5 1,-8 3-2,-1 7-2,-6 1 0,-1 7-1,-3 5-2,-1 3 0,-1 7-2,-3 2-1,11 8-2,-6-9-7,15 13-10,3-1-4</inkml:trace>
  <inkml:trace contextRef="#ctx0" brushRef="#br0" timeOffset="1190.0681">18097 4381 24,'0'0'27,"0"0"0,0 0-28,20-4-2,-8 1 0,5-1 4,2 2 0,1-2 2,7 4 1,-1-6-1,6 5 2,-3-5-2,7 2 3,-1-4-4,4 3 2,-3-4-3,0 1 1,-1-1-2,-5 0 1,-1 4-4,-10-4-2,1 8-3,-20 1-2,20-4-3,-20 4-2,0 0-11</inkml:trace>
  <inkml:trace contextRef="#ctx0" brushRef="#br0" timeOffset="1570.0898">18175 4592 7,'0'0'26,"23"4"0,-4-2-24,0-4-1,6 4 1,1-5 1,7 3-1,-1-3 0,3 1-1,-1-1 1,2 1-1,1 1 0,0 1 0,1 1 0,1 0-1,0 3-1,0-4 0,-1 3-2,-4-3-1,3 2-3,-7-4-3,4 3-4,-9-3-6</inkml:trace>
  <inkml:trace contextRef="#ctx0" brushRef="#br0" timeOffset="2193.1255">19850 3875 12,'0'0'30,"15"-2"0,-15 2-1,-11 10-31,0-3 0,0 4 1,-4 6 1,-4 6-1,-4 6 1,-1 9-1,-4 6 2,-1 5-2,0 5 3,2 5-2,3 3-1,5 1 1,5 2-2,6-1 2,8 1-1,10-2 0,2-1-2,10-7 2,5-8 1,5-5 0,5-11 0,4-10 1,3-13-1,1-13 1,6-8 0,1-14 1,3-6-2,0-8 2,2-3-1,-4-6 1,1 2-1,-7-4 1,-3 1-1,-9 2 1,-6 0 1,-9 1 0,-7 3 1,-11-2 0,-4 2 0,-11-1-1,-5 4 1,-11 2-3,-6-2-2,-9 8-2,-12-8-5,-1 18-11,-15-3-15,-5 5 0</inkml:trace>
  <inkml:trace contextRef="#ctx0" brushRef="#br0" timeOffset="6694.3829">15476 6985 20,'0'0'7,"0"0"-4,0 0 1,0 0 0,0-11 2,0 11-1,0 0 1,0 0 0,0 0 0,0 0-2,0 0 0,0 0-1,0 0 0,0 0-2,-3 13 2,3-13-3,-2 13 0,2-13 0,-1 20-2,0-6 2,1 2 0,-1 2 0,-1 2 0,-1 2 0,0 5 0,-1-2 0,0 3 2,-1-4-1,-1 3 0,0-3 0,2-2 0,-1-4-1,2-4 1,-2-1-1,5-13 0,-5 17 0,5-17 1,0 0-1,0 0 2,-4 10 0,4-10 0,0 0 0,0 0 1,0 0-1,-1-15 0,1 15 0,-3-18-2,3 5 0,-1-4 0,0-4 0,0-1-1,1-2 1,0-2-1,2 0 1,2-3 0,-1 2 0,4 0 0,0-1 0,1 3 0,3 1 0,-1 1 0,3 2-1,-1 0 1,2 5 0,3 1 0,0 5 0,3 2 0,0 2 0,7 5 0,2 0 0,2 2 0,2-1 0,-1 2 0,1-2 0,-4 1 0,0-1-1,-6 1 0,-4-2-1,-1 5-1,-7-4 0,4 7-4,-15-7-2,22 5-6,-22-5-13,13 5-3</inkml:trace>
  <inkml:trace contextRef="#ctx0" brushRef="#br0" timeOffset="7495.4287">16283 6430 18,'0'0'23,"5"11"-23,-6 1 0,-1 2 2,-2 4 0,2 9 2,-4-1 0,2 10-1,-4-5 1,4 6 0,-4-2-1,4 0 0,-3-2-1,4-4-2,-1-4 1,3-5 0,0-3-1,1-7 1,0-10 0,5 12 0,-5-12 0,10 0 1,-10 0-1,16-5 1,-16 5 0,23-6-1,-9 4 0,4 2-1,-1 1 0,2 3 1,0 0-1,1 7 0,2-1 0,-2 4 1,-2 1-1,-2 4 1,-2 0-1,1 2 1,-5 2 0,-2 0-1,-5 0 1,0 1 0,-5-1 0,0 0 0,-4-1 0,-1 0 0,-3-3 0,-3-1 0,-4 0-1,-2-4 1,-4 0-1,-2-5 1,-2 1-2,-3-6-1,1 3 0,-4-8-2,6 2-1,-5-8-2,10 3 0,-3-8-1,9 2-1,-3-9-1,11 2-2,-2-7-4</inkml:trace>
  <inkml:trace contextRef="#ctx0" brushRef="#br0" timeOffset="7953.4549">16336 6478 11,'0'0'29,"0"0"-1,0 0-20,0 0-7,0 0-1,0 0 1,0 0 1,0 0 0,0 0 1,0 0 1,0 0 0,15 4 1,3-4-1,2-8 2,12 4-2,1-7 1,10 3-2,1-6 0,4 3-1,2-2-1,0 0 0,-3-1-1,-1 1 0,-5 1-1,-1-1 1,-1 4-2,-5-3-1,-1 9-3,-7-6-2,5 12-2,-10-9-2,8 16-4,-14-10-4,8 3-10</inkml:trace>
  <inkml:trace contextRef="#ctx0" brushRef="#br0" timeOffset="10578.605">17088 6965 8,'0'0'1,"0"0"-2,7-13 1,-7 13 1,0 0 1,17-14 2,-17 14 1,16-5 2,-6 0 0,8 6 0,-2-5 0,9 5 0,-1-6 0,7 5-3,-1-6-1,5 4-1,-2-6 0,3 2-1,-2 1 1,1-4-1,-3 3-1,-1-3 1,-3 6-2,-2-4-1,-4 6-2,-5-3-1,-1 4-1,-16 0-2,18 2-2,-18-2-6</inkml:trace>
  <inkml:trace contextRef="#ctx0" brushRef="#br0" timeOffset="11066.633">17212 7184 18,'13'0'0,"-13"0"0,12-1 1,-12 1 2,19-1 1,-8-3 2,5 5 1,-4-5 1,7 6 0,-4-9 1,12 8-1,-4-9 0,12 7 0,-1-8-2,8 4-1,1-5-1,6 3-2,-2-2-1,2 0-1,-3 3-1,-5-2-1,1 3-1,-10-2-2,3 7-3,-13-7-5,7 8-10,-5 2-8</inkml:trace>
  <inkml:trace contextRef="#ctx0" brushRef="#br0" timeOffset="11819.676">18312 6819 1,'0'0'22,"10"11"-24,-10-11-1,6 21 1,-1-5 1,-1 4 2,0 3 1,-1 5 0,0 1 0,-1 5 1,-2-3 0,1 3 0,-3-4 0,1 4 1,-3-4 0,3-1 0,-3-5-1,3 0 0,-1-5 0,2-3-1,-2-4 0,2-12 0,1 13-1,-1-13 0,0 0 1,0 0 0,0 0 1,0 0 0,0 0 0,-1-16 0,-3 1-1,2 1 2,-2-7-3,2 1 1,-1-8-2,1-1 1,2-3 0,2-3-1,1 1 1,3-3-1,1-2 1,2-2 0,3 0-1,2 1 1,1 2 0,2 4-1,3 3 1,1 5-1,-2 7 1,4 5-1,1 7 0,-2 5-1,3 4 0,-2 3-1,3 6-2,-4-3-2,5 7-1,-8-4-2,7 8-4,-9-6-9,-2 0-8</inkml:trace>
  <inkml:trace contextRef="#ctx0" brushRef="#br0" timeOffset="12501.7151">19382 6501 26,'0'0'29,"0"0"-1,0 0-31,-13 7 1,2-7 1,-5 4 0,-2 0 0,-4 3-1,-3 6 0,-4 3 0,-3 6 0,0 7 1,2 4 0,0 7 1,3 3 0,2 4 1,6 0 0,4 1 0,7 1 0,4-4-2,6-3 1,5-5-2,3-1 1,6-6-1,2-4 0,7-4 1,2-4-1,6-6 1,2-2 0,7-6 0,0-5 0,3-5-1,-1-5 1,-1-4 0,-1-8 0,-2-3 0,-3-5 1,-4-6 2,-1-3 0,-6-5 1,0-1-1,-5-4 1,-3 3 0,-5-3 0,-4 7-1,-6-1 1,-3 5 0,-6 3-1,-2 6 2,-7 0-2,0 6 2,-6 2-3,0 1-2,-2 5-3,-6-2-3,3 7-17,-2 7-7</inkml:trace>
  <inkml:trace contextRef="#ctx0" brushRef="#br0" timeOffset="14955.8554">20571 6582 25,'0'0'27,"0"0"-24,0 0-3,0 0 1,0 0 1,0 0 0,0 0 2,0 0-1,0 0 1,0 0 0,0 0 0,0 0 0,0 0 1,2 19-2,-2-19 0,-5 25 0,2-5-2,1 5 0,-4 6 0,0 4 0,-1 3 0,1-1 0,-2 1 0,2-1 0,-1-2-1,3-4-1,0-3-1,-2-7-1,6 0-3,-6-7-1,7 3-4,-12-11 0,11 5-1,-12-10-1,12-1-1,-18 6-2</inkml:trace>
  <inkml:trace contextRef="#ctx0" brushRef="#br0" timeOffset="15380.8798">20268 6895 13,'0'0'26,"-1"-11"-20,1 11 1,13-4 0,2 4 0,-3-5-1,8 4 0,2-3-1,10 4 1,-3-1-2,9 2-2,0-2 1,5 5-2,2-4 1,4 4-1,-3-1 0,3 1 0,-1-3-1,1 3 1,-3-2-1,-3-1-1,-2 2 0,-5-3 0,-3 1-2,-7-7-2,3 7-3,-12-12-7,5 1-14,-3 2-2</inkml:trace>
  <inkml:trace contextRef="#ctx0" brushRef="#br0" timeOffset="15812.9045">21456 6331 11,'0'0'29,"-5"29"-2,3-12-28,-2 5 1,2 2 0,-3 3 2,2 6 0,-4-1 0,1 6 0,-3 0 0,2 6 0,-4 1 0,3 4 0,-2-1-1,1 0 1,-1 1-2,2-3 0,1-2-2,0-4 0,2-2-2,-2-7 0,3 5-3,-3-12-2,6 6-5,-5-8-9</inkml:trace>
  <inkml:trace contextRef="#ctx0" brushRef="#br0" timeOffset="16490.9433">21884 6550 17,'0'0'30,"0"0"-1,-10 15-30,-1-8 0,1 2 1,0 5-1,-3 2 1,-1 5 1,-1 4-2,-2 5 2,0 6 1,0 3 0,1 6 0,2 1 0,3 5 1,2-2-1,8 5 0,1-4-1,8-2 0,2-5-1,7-2 0,1-8 1,3-4-2,5-7 1,-2-7-1,4-7 2,1-7-2,-3-3 2,4-7-1,-2-8 0,1-2 1,-2-8-1,2-3 2,0-4-2,-1-3 1,2-7-1,-3 0 1,-2-2 0,-3 0 0,-7 1 1,-4 2-1,-9 3 2,-5 4-2,-9 2 2,-4 4-1,-6 3 0,-3 4-1,-6-1-1,-6 3 0,-2 0-2,-3-2-2,2 9-6,-10-9-15,4 3-8,1 5-1</inkml:trace>
  <inkml:trace contextRef="#ctx0" brushRef="#br0" timeOffset="20519.1737">15593 8661 3,'0'0'7,"-5"11"-2,5-11 0,0 0 0,-1 17 0,-2-7 0,3 5 0,-5 0 0,5 5-1,-3 0 1,4 4-3,-2-1 1,3 2-2,-1-4 0,3 3-1,-1-3 1,1 1-2,-1-3 2,-1 0-1,-1-1 1,1 0-1,-1 0 0,-1 1 1,-1-1-1,1-1 0,-3-1 0,2-1 0,0-3 0,1-12 1,-2 16-1,2-16 0,0 0 0,0 0 1,0 0 0,0 0 0,0 0 1,0 0-1,0 0 1,0 0 0,-4-20 0,4 8 0,-1-6-1,2-1 0,-1-6 0,3-2 0,0-4 1,3-3-1,2 0 0,0-1 0,4-3-1,-2 2 0,5 2 0,0 3 1,0 3-2,0 5 1,1 3-1,2 7 1,-1 4 0,1 5-1,-2 4 0,1 3-2,2 5 0,-2-1 0,3 6-2,-4-5-3,8 12-5,-6-5-12</inkml:trace>
  <inkml:trace contextRef="#ctx0" brushRef="#br0" timeOffset="21242.215">16469 8307 18,'1'18'6,"0"-3"-10,-2 2-1,1 8 2,-2 4 2,0 4 2,-1 4 0,1 1 0,-2-1 0,1-1 0,-1-4 1,2 1-1,2-4 0,-1-6-1,2-5 1,-1-2-1,3-5 1,-3-11 0,10 10 1,-10-10 0,18-8 0,-6-3 0,5 1 0,2-5 0,4 1 0,1-3-1,3 2 0,1 0-1,-1 5-1,1 3 2,0 4-1,-1 5 0,-1 4 0,-3 8 1,1 2-1,-7 4 2,-1 3 0,-5 1 1,-2 5-1,-8-2 3,-1 3-3,-6-4 2,-2 4-1,-6-3 1,0 4-2,-6-5 1,-1 2-1,-4-6 0,0-1-1,-2-5 0,1-5-2,-1-3-3,-3-10-3,7 0-8,-6-6-14</inkml:trace>
  <inkml:trace contextRef="#ctx0" brushRef="#br0" timeOffset="21675.2398">16570 8165 15,'0'0'28,"-12"-8"-19,12 8-1,0 0-2,0 0-1,0 0 0,18-10 0,-18 10 0,27-9 0,-10 0-1,10 4 0,1-3-2,8 1 0,0-2-1,4 2 0,1-2 0,2 0 0,1 1-1,-3 2 1,-2 0-1,-5 0 0,2 4-2,-2-3 0,2 7-3,-6-5-3,7 10-6,-8-7-6,6 3-11</inkml:trace>
  <inkml:trace contextRef="#ctx0" brushRef="#br0" timeOffset="22217.2708">17482 8530 14,'0'0'19,"0"0"-16,0 0-1,17-7 2,0 5 1,0-6 0,9 5 1,-1-5-2,9 4 0,-2-5 0,9 6-2,-1 0-1,3 0 0,1 4-1,-1 1 0,0 1-1,-5 2-1,-1 3 0,-8-4-2,-1 7-2,-11-7-3,1 7-5,-9 1-10</inkml:trace>
  <inkml:trace contextRef="#ctx0" brushRef="#br0" timeOffset="22564.2906">17619 8792 9,'0'0'30,"0"0"-1,16-7-26,-16 7 1,27-14-1,-9 1 2,15 7 2,3-7-3,11 6 0,4-4-1,7 8-1,0 0-2,2 3 1,3 7-2,-8-1-1,0 6-2,-10-7-3,3 12-6,-15-9-12,-3 0-7</inkml:trace>
  <inkml:trace contextRef="#ctx0" brushRef="#br0" timeOffset="23683.3546">18941 8703 0,'2'29'4,"-2"2"0,-1 0 0,-1 1 1,-4-2 2,2 1-2,-5-5 2,4 3-1,-4-6 0,6-3 0,-4-5-2,3-2 0,4-13-2,-6 12-1,6-12 0,0 0-1,0 0 1,0 0 0,0 0 1,0 0-1,-1-17 1,1 17 0,0-16 0,0 6-1,0-5 0,1 0 0,1-5 0,-1-2-1,1-1 1,3-2 3,1-4-4,2 0 2,0-1-2,0 0 2,3-1-2,3 2 2,0-3-1,4 3-1,-2-1 1,4-1 0,-1 1 0,4 2 0,-1 2 0,0 4-1,2 5 0,-2 4 0,1 8-1,-4 7 0,3 7-1,-2-1-1,3 13-2,-3-6-2,6 11-4,-11-6-8,5 2-10</inkml:trace>
  <inkml:trace contextRef="#ctx0" brushRef="#br0" timeOffset="24422.3969">19850 8240 9,'-7'35'6,"0"2"-1,-1 1 0,1 2-1,-2 0-2,3 0 1,-2-6-2,5-1 1,-2-8-1,4-4 1,1-6-1,2-5 1,-2-10-1,13 5-1,-13-5 1,21-8-1,-7 2 1,2-2 0,1 0-1,2-1 0,2 2 0,-1 1-1,4 3 0,-4 0 1,4 6-1,-5 2 0,2 4 0,-4 3 1,1 3 0,-5 3 0,-3 3 0,-3 3 1,-4 2 0,0-1 0,-7 2 1,-1 3-2,-6-3 2,-1 4-2,-4-3 3,0 2-2,-6-2 1,0 1-2,-3-5 0,-1-5-1,-2 0-3,0-10-2,1-1-2,-3-11-2,3-3-5</inkml:trace>
  <inkml:trace contextRef="#ctx0" brushRef="#br0" timeOffset="24887.4235">19813 8063 10,'0'0'30,"-7"11"-1,7-11-26,0 0-2,0 0-1,0 0 1,0 0-1,11 11 1,-11-11 0,23 4 0,-6 0 1,5-3 1,5 2 1,2-1-2,7 0 0,2-2 1,5 1-1,0-2 0,3 0-1,-1-2-1,0 1 1,0-1-1,-1-1-1,0 2-1,-3-5-4,3 9-9,-6-1-13,-3-2-5</inkml:trace>
  <inkml:trace contextRef="#ctx0" brushRef="#br0" timeOffset="25362.4507">21163 8148 5,'4'15'28,"-4"-15"-1,-6 19-28,5-4 1,2 5-1,-1 6 2,2 5 0,-2 5 2,-3 5 0,2 9 1,-6 3 0,1 8 1,-5 2 1,3 8-3,-6-5 1,3 3-2,0-11 1,3-2-3,1-9-1,0-11-4,7-5-1,-6-17-4,11 3-4,-5-17-1,0 0-3,0 0-8</inkml:trace>
  <inkml:trace contextRef="#ctx0" brushRef="#br0" timeOffset="25731.4718">20695 8562 23,'0'0'29,"0"0"-20,0 0-3,12-3-3,-1-4 0,7 2 0,5-3 0,9 3-1,4-1 2,7 1-3,3-1 0,4 3 0,2-3-1,3 1 1,-1 1-1,-1-1 0,-3 0 0,-3 3-1,2 2-1,-6-1-1,0 7-1,-7-6-3,4 10-5,-12-6-9,0-3-9</inkml:trace>
  <inkml:trace contextRef="#ctx0" brushRef="#br0" timeOffset="26089.4923">21682 8251 1,'0'0'29,"-19"-1"1,3 3-24,3 7-2,-5 2-1,-1 4 0,-4 0 0,-1 8 1,-8-2-1,2 8 0,-6 1-1,0 6 0,-4 2-1,-1 5 0,-4 2 0,3-3-1,1 5 0,1-6-2,5-3 0,4-11-2,8-1-5,-1-18-9,7-4-13</inkml:trace>
  <inkml:trace contextRef="#ctx0" brushRef="#br0" timeOffset="26445.5125">20997 8250 17,'-6'11'28,"6"-11"-20,14 23-4,-4-8-1,7 8-1,0 3 1,7 7 1,1 2-1,7 6 1,-2 0-2,6 5 2,-1 2 0,4 5-3,0-1 0,-2 2-3,-1 2 1,-6-2-5,4 8-1,-10-9-4,7 2-13,-2 1-6</inkml:trace>
  <inkml:trace contextRef="#ctx0" brushRef="#br0" timeOffset="29534.6893">22082 8122 13,'0'0'6,"0"0"-1,0 0 2,0 0 0,-7-17 1,7 17 0,4-11 0,-4 11 0,6-16-2,-6 16-1,10-20-1,-3 10-2,-1-2 0,3 0 0,0-2-1,4 2 1,-1-3 0,2 5 0,0-4-1,3 5 0,1-2 0,3 6-1,2 1 0,3 4 0,1 1 0,0 4 0,5 4-1,-5 3-1,4 5 1,-4 3-1,0 7-1,-4 3 0,-1 8 0,-4 0-1,-2 7 0,-6 0 1,-1 8-1,-6-3 1,-1 6-1,-7-5 0,0 5 0,-7-7 0,1 6 1,-8-8-1,2-1 1,-7-5-1,1-3 1,-6-7-1,0-3 2,-2-7-1,-3-7 2,2-4 0,0-8 0,0-2 3,3-5-1,3-3 1,3-2 0,3 0 0,5 1-1,3 0 2,12 9-1,-14-18 0,14 18 1,1-14-1,-1 14 1,13-13 1,-2 4-1,3 3 0,-2-3-1,6 3 0,-3-3-1,2 4 0,-2-3 0,3 3 0,-5-1-1,4 5 2,0-2-1,3 4 1,2 3 0,3 3 0,2 0 0,3 4 0,1-1-1,3 2 0,1 0 0,1 2-4,-2-1 2,0-2-5,1 5-3,-5-2-11,-6-5-11</inkml:trace>
  <inkml:trace contextRef="#ctx0" brushRef="#br0" timeOffset="40143.296">16853 9284 0,'0'0'2,"0"0"-1,0 0 0,0 0 0,0 0 1,0 0 0,0 0 0,14 16 1,-14-16-1,22 15 1,-8-4-1,2 0 1,4 1-1,-1-2 0,1-1-1,1-1 1,0 0-1,0-1 1,0-3-1,0 1 0,0-1 0,-2-1 0,2 2 0,0 0 1,-1 0-1,2 3 1,-3-1 0,3 4 0,-2-2 0,3 6 0,-4-5 0,2 5-1,-4-4 1,2 3-1,-3-5 1,0 3-1,1-3 0,-2-3-1,0 1 1,-1-2 0,1 0-1,-1 0 1,1 1 0,3 1 0,-4 2-1,4 3 1,-2 0-1,5 3 1,-1 2-1,1-2-2,1 5-4,-6-7-6,4-4-14</inkml:trace>
  <inkml:trace contextRef="#ctx0" brushRef="#br0" timeOffset="41337.3644">18092 9591 24,'-5'-11'7,"5"11"-4,0 0 1,0 0-1,0 0 0,0 0-1,0 0-1,0 0 0,0 0 0,12-3-1,-12 3 1,14 0 0,-14 0 0,20 0 0,-6 1 0,2 3 0,2 1-1,4 2 1,-1 4-1,2 2 0,0 4 0,0 0 0,-3 5-1,0 0 0,-2 3-1,-5-1 1,1 5-1,-6-1 1,-1 1 0,-5-2-1,-1 1 1,-2 0 1,-2-4 0,-3-1 1,-3-4-1,-1 0 1,-1-4 0,-1 0 1,-3-5-1,0 2 1,-2-5 1,0 2 0,1-6-1,-1 3 2,-3-5-2,4 3 1,-3-5 0,6 2-1,-3-2 1,6 1-1,-2-1 0,12 1-1,-11-2 2,11 2-1,0 0-1,0 0-1,0 0 1,0 0-1,0 0 1,0 0-1,0 0 0,0 0 0,0 0 0,0 0 0,0 0 0,0 0 0,0 0-1,0 0 1,3-13 0,-3 13 0,10-12 0,-10 12 0,14-15 0,-14 15 0,19-14 0,-19 14 0,22-13 0,-22 13 0,22-6 0,-8 3 0,-1 3 0,2 1 0,-2 3 1,2-1-1,-3 2 0,5 1 0,-3-2 0,-2 1 0,1-2 0,-1 2 0,-1 0 0,1-2 0,-2-1 0,-10-2 0,20 6 0,-10-2 0,1 0 1,2 0-1,-1 0 0,1 1-1,2 1 0,-2-2-1,4 3-3,-4-4-1,7 6-2,-10-8-5,10 6-6,-7 1-11</inkml:trace>
  <inkml:trace contextRef="#ctx0" brushRef="#br0" timeOffset="42143.4105">19050 9847 17,'-11'-3'7,"1"7"-1,-3-6 0,0 6 0,-2-3-3,1 5 0,-2-1-1,3 2 0,-3 2-1,3 0 0,0 4 0,2 1-1,0 1 0,1 2 1,6 1-2,0 3 1,3 1 0,3 1 0,3 1-1,1 1 1,4-1 0,2-1 0,2-2 0,0-3-1,3-3 2,3-2-2,0-4 2,2-3-2,0-3 1,4-4-1,1-1 1,0-3 0,2-4 0,-1-2 0,1-4 0,-1 2 1,-1-5-1,-2 2 2,-4-5 0,-1 3 1,-5-2 0,0 2 1,-6-3 0,-1 3 0,-4-4 0,-2 3-1,-4-3 2,0 5-3,-6-2 1,3 1-1,-8 1 0,0 1-1,-4 2 0,-2 0-1,-2 4 0,-1-2-2,1 10-2,-4-7-3,6 11-7,-6-1-18,1-7-1</inkml:trace>
  <inkml:trace contextRef="#ctx0" brushRef="#br0" timeOffset="44192.5276">15594 11075 4,'0'0'8,"0"0"-2,2 10-1,-2-10-1,4 19 0,-2-7-1,2 7 0,-2 2-1,2 0 1,-1 4-1,0 0 1,0-1-1,-1 2 0,-2-3 0,1 0 0,-1-5-1,1-2 0,-2-1 0,1-3 0,-1-2 0,1-10 0,0 14 0,0-14 0,0 13-1,0-13 1,0 12-1,0-12 2,-1 13-1,1-13 1,0 0 1,0 14-1,0-14 1,0 0 0,0 0 2,0 0-2,0 0 0,0 0 0,0 0-1,0 0 1,-8-13-1,8 13 0,-6-18-1,4 6-1,-2-5 1,3-1-1,1-3 0,0-3 0,4-3 0,1-2-1,3-4 1,2-3 0,2 1 0,2 0 0,4 0 0,-1 1 0,3 5 0,-2 1-1,3 7 2,0 3-1,-1 1 0,-2 4 0,0 2 0,-1 5-1,0 3 0,-3 1 0,3 5-2,-2 1-1,4 11-2,-4-5-3,10 11-3,-7-4-5,5-1-12</inkml:trace>
  <inkml:trace contextRef="#ctx0" brushRef="#br0" timeOffset="45046.5765">16538 10774 3,'3'17'5,"-3"-5"2,2 4-1,-3 2 0,4 6 0,-4 0 1,3 6-2,-4-5 2,3 5-1,-4-8 0,4 2-1,-5-10 0,4 1-2,0-15 0,-1 11-1,1-11-2,0 0 0,0 0-1,0 0 0,0 0-1,0 0 1,0 0 0,0 0 1,15-3 0,-15 3 0,14-5 0,-3 3 1,-11 2 0,22-1 0,-10 2 0,3 4 0,2 0 0,0 6 2,3 0-2,-1 4 1,0 1-1,-1 4 1,-1 0-1,0 2 1,-5 1-1,-1 1 1,-6 0-1,-2 3 0,-3-1 0,0-1 1,-4 0-1,-4-1 0,-3-5 0,1 1 1,-4-6-1,2-1 1,-3-4-1,0-3-1,-3-4 0,-1-4-1,2 0-2,-5-9-2,5 5-3,-9-13-5,12 7-5,-9-5-13,3-4-1</inkml:trace>
  <inkml:trace contextRef="#ctx0" brushRef="#br0" timeOffset="45458.6">16659 10709 18,'0'0'24,"0"0"-18,0 0-1,11-3 0,0 2 0,-1-6 2,8 4-1,-2-3-1,8 1-1,-2-2-1,5 1-1,-1 0 0,3 2-1,-2-3 0,3 5 0,-1-4 0,-2 2-1,0 3-2,-3-2-3,6 7-4,-11-5-5,8 7-12,-4 3-5</inkml:trace>
  <inkml:trace contextRef="#ctx0" brushRef="#br0" timeOffset="49074.8069">17957 11168 2,'0'0'24,"0"0"-17,0 0-6,0 0 1,0 0 0,0 0 2,0 0-1,0 0 1,11 0-1,-11 0 1,0 0 1,12 3-1,1 0 0,-1-3-1,6 2 1,-1-4 0,7 1-1,-2-4 0,3 2-1,3-4-1,2 1 0,-2-3 0,2 2-1,-1-1 0,1 0 0,0 3-3,-4-1-2,2 5-2,-11-4-4,9 9-7,-9 2-10</inkml:trace>
  <inkml:trace contextRef="#ctx0" brushRef="#br0" timeOffset="49572.8353">18052 11439 16,'-14'8'9,"14"-8"0,0 0-1,0 0-2,0 0-2,0 0-1,0 0 0,11 3 0,-11-3-1,19 0 2,-7-5 0,7 5 0,-1-5 0,6 3 0,-2-5 0,6 4-1,-2-4 0,3 0-2,-3 2 0,3-1-2,-1 4 0,0-2-3,2 5-2,-4-6-3,8 11-5,-7-5-9,0-1-7</inkml:trace>
  <inkml:trace contextRef="#ctx0" brushRef="#br0" timeOffset="50540.8908">19371 11101 9,'0'0'27,"0"0"-18,0 0-6,-2 15 0,2-15 0,-5 16-2,1 1 0,4 2-1,-1 7 0,1 5 0,0 3 0,0 4 1,2 2-1,1 0 0,-1-1 0,-1-1 0,0-3 0,-3-4 1,2-6 0,0-2 0,-1-6 0,3-5 0,-2-12 0,-2 15 1,2-15-1,0 0 1,0 0-1,0 0 1,0 0-1,0 0 1,0 0 0,0 0-1,-11-17 1,11 17 0,-5-21 0,3 8 0,-5-4 0,5-1-1,-7-4 1,3-2-2,-2 1 1,2 1 0,-1 0-1,3 2 0,-1 2 0,1 3 0,2 0 0,2 15 0,4-19 0,-1 9 0,3-1 0,2 0 0,2-1 0,1-1 0,4 0 0,0-1 0,3-2 0,1 2 0,1-1 0,-1 1 0,0 0 0,3 2 0,0 0 0,1 3 0,0 2-1,2 2-1,5 7-1,-4-2-2,7 8 0,-4-6-3,4 11-2,-6-10-4,4 6-5</inkml:trace>
  <inkml:trace contextRef="#ctx0" brushRef="#br0" timeOffset="51164.9265">20288 10868 23,'0'0'11,"0"0"-4,0 0 1,0 0 0,0 0 0,0 0-2,0 0 0,0 0-2,2 15 0,-3-3-2,2 6 0,-2 4-1,1 6 0,-2 2 1,2 7 0,-4 1 0,3 7 1,-3-4-1,2 4 1,-3-2-1,1 0 0,0-3 0,0-2-1,-1-3-1,2-5 1,-2-3-1,1-4 0,0-2-1,0-5 0,2-2-2,2-14-2,-3 17-4,3-17-4,0 0-3,0 0-8,0 0-7</inkml:trace>
  <inkml:trace contextRef="#ctx0" brushRef="#br0" timeOffset="51953.9716">20641 10915 27,'0'0'17,"0"0"-6,0 0-2,0 0-2,0 0-2,5 21-2,-7-9 0,3 9-2,-2-2 1,2 9-1,-2-1 0,1 5 1,-2 0 0,2 3 0,-2-1 0,2 2 0,-3-4 0,2 1 0,-3-9 0,3-1 0,-3-8-1,3-1 0,1-14-1,0 0 0,0 0-1,0 0-1,0 0 1,0 0 0,0 0 0,12-6 0,-12 6 0,18-13 1,-4 8 0,0-2 0,4 2 0,-1-3 0,1 4 0,1 0 1,3 6-2,0-1 2,0 0-1,1 5 0,-1 1 0,-1 2 0,-1 2 0,-3 1 0,-4 0 0,-3 2 0,-4 2 0,-4-1 1,-2 1-1,-2 1 0,-4 0 0,-4 0 1,-3 0-2,-3-1 1,-4-1 0,2 0 0,-7-2-1,2-3 0,-1-2 0,-2-4 0,2-2-1,-1-9-3,5 1-5,-7-13-6,9-2-13,3-1-2</inkml:trace>
  <inkml:trace contextRef="#ctx0" brushRef="#br0" timeOffset="52353.9945">20669 10883 18,'0'0'24,"0"0"-18,0 0 0,-1-13-1,1 13 1,18-4-2,-4 2 0,-1-7 1,9 4 0,-3-7 1,6 4-1,-2-5-2,6 1-1,-2-2 1,2 1-1,0 0-1,-1 0-1,-1 3-1,-2-4-3,3 9-5,-11-9-8,6 3-15,0 7-1</inkml:trace>
  <inkml:trace contextRef="#ctx0" brushRef="#br0" timeOffset="54810.135">21709 10927 8,'0'0'15,"-5"-10"-1,5 10-3,0 0-1,0 0-1,0 0 0,0 0 0,0 0-2,0 0-2,0 0-1,-2 11-2,2-11 0,-1 26-1,1-9-1,1 8 0,-2 5 0,2 7 0,-1 6 0,-1 4 1,0 3-1,-1 3 1,-3 0-1,1 1 1,-2-3-1,-1-5 0,0-5-1,-2-6-1,3-3-3,-6-9-1,10 5-8,-11-14-10,4-1-8</inkml:trace>
  <inkml:trace contextRef="#ctx0" brushRef="#br0" timeOffset="55214.1581">21379 11337 12,'15'5'29,"-15"-5"-1,0 0-23,19-2-4,-8 0 0,7 3 2,0-3 0,7 3 1,1-5-2,7 4 1,-1-2-1,6 2-1,-1-1 0,2 0-1,-1 1 1,1-1-1,0-2 0,-4 2 0,1 0 0,-2-4-1,0 3-3,-7-6-6,6 6-6,-7 0-15,-6-6 0</inkml:trace>
  <inkml:trace contextRef="#ctx0" brushRef="#br0" timeOffset="55747.1886">22521 10697 19,'0'0'22,"0"0"-4,11 8-4,-11-8-1,0 0-4,0 0-3,-8 22-1,2-10-3,2 9 0,-2 4 0,-1 8-2,0 4 0,1 4 1,-1 4-1,0 3 0,0 2 0,1 1 0,2 1 0,-2-4 1,1-1-1,2-4 0,0-3-1,0-5 0,3-2-1,-4-8-1,8-1-4,-8-13-2,12 8-5,-8-19-3,6 15-7,-6-15-7</inkml:trace>
  <inkml:trace contextRef="#ctx0" brushRef="#br0" timeOffset="56645.2398">23042 10672 5,'0'0'24,"-11"14"-21,11-14 0,-6 19-1,4-3 0,0 1-1,2 6 0,0 4 0,2 2 0,0 1 0,3 1 1,-2-3-1,2 4 0,0-7 0,-2-1 0,3-5-1,-3-2 1,3-4-2,-3-3 1,-3-10 0,11 10-1,-11-10 1,13 2 0,-13-2 0,16-5 1,-16 5-1,17-8 1,-17 8 0,20-11 0,-9 7-1,1-2 1,1 1-1,3-1 0,-1 0 0,5 0 0,-1 1 1,0 1-1,2 0 0,0 2 0,-2 3 0,-2 4 0,-1 2 0,-3 3-1,-2 2 1,-4 3 0,-2 2 0,-4 3 0,-3-1 1,-2 2 1,-3 0 0,0 2 1,-5-1 0,2 2 1,-5-5 0,4 7 0,-5-7-1,2 8 2,-5-7-2,3 4-1,-3-5 0,0 3 0,-3-2 0,-3 1-1,0-3 1,-1-1-1,-4 0 0,2-2 0,-2-3 0,3 0-1,-1-3-1,2-4 0,4 0-1,-2-5-2,9 4-2,-5-10-4,20 6-3,-23-8-9,11-6-9</inkml:trace>
  <inkml:trace contextRef="#ctx0" brushRef="#br0" timeOffset="57061.2636">23077 10700 5,'0'0'30,"12"-7"0,-12 7-24,0 0-3,13-9 1,-13 9 0,28-15 1,-10 5-1,13 4 0,0-8-1,8 5 0,3-7 0,4-1-1,-1-3-1,1-1 0,-2-3 0,-4-3-4,4 9-9,-13-3-20,-7-1-2</inkml:trace>
  <inkml:trace contextRef="#ctx0" brushRef="#br0" timeOffset="60394.4544">13957 10355 9,'0'0'25,"-14"15"-19,14-15-4,0 0-1,0 0 0,0 0 0,0 0 0,0 0-1,0 0 0,0 0 1,0 0 0,0 0 0,6 16 1,3-4 0,3 3 2,5 2-1,2 3 1,6 3-1,4 0 0,3 3-1,2-2 0,4 1 0,-3-2-1,4 3 0,0-1-1,0 1 1,-2 2-1,4 1 1,1 0-2,2 2 2,-1 1 0,3 0-1,1 2 1,2-1 0,1 1 1,-1 0-2,-2 2 1,-1 0 0,0-2-1,-5 2 1,-1-3-1,-6 0 1,0-2-1,-2-2 1,-5-4-1,-1-3-1,1-1-2,-5-6-6,6 0-13,1 2-7</inkml:trace>
  <inkml:trace contextRef="#ctx0" brushRef="#br0" timeOffset="61359.5096">13738 9300 1,'0'0'5,"11"-4"-6,-11 4-1,15 3 2,-5-2 0,1 0 3,-1-1 0,3 1 1,1-3 0,4 3 1,-1-4 1,7 4-1,-2-6 1,8 4 0,-1-6-1,8 0 0,1-4-1,6-1 0,1-3 0,8 1-1,-1-3-1,4 2 0,4-1 0,2 2-1,-1-2 0,3 1 1,0-3 0,2-2 1,-1-5-1,2-2-1,-2-6 2,-3-1-2,-1 0 1,-5-2 0,-5 4-1,-4 4 1,-6 6-2,-5 5 1,-6 8-1,-1 6 0,-4 7-2,-4 4-1,-1 2 0,-3-1-4,-1 5-4,-7-1-15,-9-13-5</inkml:trace>
  <inkml:trace contextRef="#ctx0" brushRef="#br0" timeOffset="62096.5517">14228 8312 9,'7'-10'0,"-7"10"-1,0 0 1,6-15 0,-6 15 0,8-12 1,-8 12 1,9-15 0,-9 15 1,14-18 0,-3 8 1,-2-4 1,6 2-1,-2-3 1,5 1-1,0-2 0,4-1 1,-1-3-1,5 0 0,1-5 1,5 1-1,-1-6 1,7 1 0,-2-5-1,7 5 0,-2-8-1,8 4-1,-3-1 1,2 1-2,-1-1 0,1 2-1,-2-1 1,-2 1-1,-2 2 0,-5-2-4,1 7-8,-7 5-17,-5-3-2</inkml:trace>
  <inkml:trace contextRef="#ctx0" brushRef="#br0" timeOffset="69676.9853">16704 11739 3,'0'0'3,"20"15"0,-7-6-1,3 3 0,1-1-1,1 4 1,-2-1-1,1 1-1,-2-1 2,0-1-1,-1-1-1,1 0 1,-2-1 0,-2 1 0,2-1-1,-3-1 1,2 0-1,-12-10 1,19 21-1,-12-11 1,1 1 0,-8-11 0,11 17 0,-11-17 0,9 15 0,-9-15 0,10 13-1,-10-13-2,7 11-4,-7-11-6</inkml:trace>
  <inkml:trace contextRef="#ctx0" brushRef="#br0" timeOffset="70949.0581">17305 11994 4,'0'0'3,"0"0"-1,0 0-1,0 0 0,0 0 1,11-4 0,-11 4 0,19-1 1,-6 1 0,0-1 0,2 2 0,0 0-1,2 2-1,-1 0 1,2 2-1,-3-2 1,0 4 1,-2 0-1,1 3 1,-14-10 0,19 25 0,-11-13-1,-1 6 1,-2 0-2,-2 3 1,-1 1-2,-2-1 1,-4 0-2,-3 0 1,-1-1 0,-1 1 0,-5-4-1,1-2 1,-2-1-1,3-3 2,0-2-2,12-9 2,-19 11-2,19-11 1,0 0-1,-11 4 0,11-4-1,0 0 1,0 0-1,0 0 1,0 0 0,15 10-1,-15-10 1,18 14 0,-7-5 1,1 1-1,0 3 1,0-1-1,-3 0 1,-1 3 0,-1 0 1,-2 1-1,-2-1 1,-2 2 1,-2-2 0,-2 3 0,-3-3 1,0 1 1,-4-3 0,0 2 0,-5-5 0,2 1-1,-4-2 0,2 1 0,-5-5 0,4 0-2,-4 0 0,3-3 1,1 0-2,0 1-2,3-2 1,0-3-3,13 2-2,-18-4-2,18 4-7,0 0-7</inkml:trace>
  <inkml:trace contextRef="#ctx0" brushRef="#br0" timeOffset="71679.0998">17826 12168 5,'-10'0'24,"10"0"-22,-10 16-1,10-16 0,-3 21 1,2-10 0,2 6 0,-1-4-1,1 6 2,-1-3 0,2 2 0,-4 0 1,4 0-2,-4-4 1,4-1-2,-4-3 1,2-10-2,2 14 0,-2-14-2,0 0 2,0 0-1,12-1 1,-12 1-1,18-3 1,-7 3 0,7 0 0,0 2 0,3 0 1,2 1-2,0 2 1,-1 2-1,-1 1 1,0 4 0,-5-2 0,-2 4 0,-3-3 1,-2 5-1,-3-3 1,-2 4 0,-3-2 0,-1 0 0,-4 2 0,-1-1 0,-3 2-1,-1-1 1,-4 1 0,-2-2 0,-1 0-1,-4-4 0,0 0-1,-2-7-1,2-1-3,-6-8-2,8 2-4,-7-10-4,7-3-8</inkml:trace>
  <inkml:trace contextRef="#ctx0" brushRef="#br0" timeOffset="72035.1202">17833 12136 12,'0'0'25,"0"0"-19,0 0-2,0 0 0,11 3 0,-11-3 1,25-3-1,-9-3 1,6 4-1,2-8-1,3 5 0,1-7-2,4 2-2,0-1-2,-3-2-6,7 4-11,3 5-10</inkml:trace>
  <inkml:trace contextRef="#ctx0" brushRef="#br0" timeOffset="79117.5253">7607 13066 9,'0'0'12,"-12"-8"-1,12 8-1,0 0-1,0 0 0,-15-10-3,15 10-1,-12-5-1,12 5-1,-17-2 0,17 2-1,-18-1 0,18 1 0,-22 2 0,11 0-1,0 1 0,0 1 1,0 0-2,-2 2 1,0-1 0,2 2-1,0 2 1,0 3-1,-1 2 1,2 2-1,-1 6 0,4 3-1,0 3 2,0 4-2,5 4 0,-1 2 0,3 4 1,2 1-1,3-2 0,-1-2 1,3-3 0,1-6-1,4-3 1,-1-6-1,2-5 1,1-5-1,1-2 0,0-7 1,4-1-1,-1-1 1,3-5-1,-2-2 1,4-6 0,-2-1-1,-2-4 1,3-3 0,-4-1 0,-1-5 0,-2 2 1,-2-1-1,-4 0 1,-1 2 0,-3-1 0,-2 4 1,-3-2 0,-1 4 0,-5 1 0,2 2 0,-5 1-1,-1 1 1,-2 1-1,-1 3 0,-2-1 0,-1 2 0,-2 1-1,1 2 1,1 1-2,0-1 1,3 1-1,2-1 0,11 6-1,-15-5-2,15 5-1,0 0-1,0 0-3,-6-14-3,6 14-4,12-1-9</inkml:trace>
  <inkml:trace contextRef="#ctx0" brushRef="#br0" timeOffset="80054.5789">7916 12976 16,'0'0'8,"7"17"-5,-6-7-1,4 6 1,-2 1-1,3 6-1,0 4 1,2 3-1,-1 4 0,4 3 0,-3 4 0,0 0-1,0 1 1,-1 0 1,0-5-1,-1-1 2,-2-9-1,1-3 0,-3-8 0,2-1 0,-4-15 0,2 10-1,-2-10-1,0 0 1,0 0-1,0 0 0,0 0 1,0 0-1,-2-10 1,2 10 0,-4-16 0,4 16-1,-7-23 1,3 10 0,-2-4 0,0-1-1,-1-5 0,0-1 0,-1-5 0,2-4 0,-1-4 0,1-2 0,3-3-1,-1-2 1,3 3 0,2-1 0,2 3-1,1 4 1,2 2-1,1 3 1,1 4 0,0 3-1,2 3 1,-1 5 0,2 2-1,-11 13 1,21-11-1,-10 10 1,0 4 0,0 2 0,0 3 0,1 2 1,1 4-1,-3 1 1,2 1-1,-1 1 0,-1 1 1,0-1-1,-1-1 0,-2 2 1,-2-6 0,-1 3 0,-2-4 1,-1 2 0,-4-2 0,0 3 1,-3-3-1,-1 2 0,-2-2 1,-1 3 0,-2-2-1,0-1-1,-2-3 0,4 0-1,0-3 0,10-5-1,-13 7-3,13-7-1,0 0-1,-12-14-1,12 14-2,-1-17 1,1 17-1,2-20 0,4 10-3</inkml:trace>
  <inkml:trace contextRef="#ctx0" brushRef="#br0" timeOffset="80520.6055">8468 12783 17,'0'10'29,"0"-10"-1,0 0-27,0 0-1,0 0-1,0 0 0,0 0 0,0 0 1,0 0-1,0 0 1,11-12 1,-11 12 0,18-4 1,-8 2-1,2-3 1,0 3-1,1-4 1,2 1-1,1-3 0,1 1 1,-1-2-1,1 2-1,-2-1 0,0 0-3,0 3 0,-2-4-1,-1 9-5,-12 0-3,14-7-7,-14 7-9</inkml:trace>
  <inkml:trace contextRef="#ctx0" brushRef="#br0" timeOffset="80943.6297">8545 13035 7,'11'9'28,"-11"-9"0,0 0-27,0 0 0,14-13-1,-14 13 2,20-12 1,-6 7 0,0-5 0,4 2 0,-2-2-1,4 0 0,-5 1 0,2 0-1,-1 1 0,0 1 0,-2 2-1,-1 1 0,0 0 0,-3 2 0,2 0-1,-12 2-1,19-3-2,-19 3-1,21-3-3,-21 3-2,22-8-6,-22 8-8</inkml:trace>
  <inkml:trace contextRef="#ctx0" brushRef="#br0" timeOffset="81934.6864">9287 12790 3,'0'0'29,"10"-2"1,-10 2-24,0 0-4,0 0 0,-15-10 0,15 10 1,-16-9-1,16 9 1,-21-8 1,10 8-2,-2-3 1,1 7 0,-2-3-1,1 7 0,1-2 0,0 3-1,0-2 0,3 3-1,9-10 1,-16 20-1,10-7 0,2 1-1,2-1 1,2 2 0,3 3-1,-1-5 0,3 2 1,-1-2 0,-4-13-1,12 17 1,-12-17-1,14 11 0,-14-11 1,17 6 0,-6-5-1,-11-1 1,20 1-1,-9-2 1,-1-2 0,-10 3 0,19-6-1,-19 6 1,15-10 0,-15 10 0,15-12 0,-15 12 0,14-20 0,-8 8 0,1-1 1,-2 1-1,1-4 0,-1 2 0,-1 1 0,0 1 1,-4 12-1,5-19 0,-5 19 1,2-16-1,-2 16 1,1-10 0,-1 10-1,-1-12 1,1 12 0,0 0-1,-2-12 1,2 12 0,0 0-1,0 0 1,0 0-1,0 0 1,0 0 0,0 0-1,0 0 1,0 0-1,0 0 0,2 12 0,-2-12 0,4 19 0,2-8 0,-1 2 0,4 3 0,0 3 1,3-2-2,1 1 2,0 0-2,0-3 1,0-2 0,1-1-1,-1-1-1,-3-6-1,3 3-2,-13-8-1,22 5-5,-22-5-3,21-5-8,-21 5-9</inkml:trace>
  <inkml:trace contextRef="#ctx0" brushRef="#br0" timeOffset="82701.7303">9771 12670 9,'2'-11'30,"-2"11"-12,0 0-8,-18-10-2,18 10-3,-26-2 0,13 4-2,-4-1-1,3 4 0,-2-1 0,2 3 0,0 1-1,3 5 0,0 2-1,3 2 0,1 2 0,4 3 0,0 2-1,4 1 1,4 2-1,3-2 1,5-1-1,2-2 1,3-1-1,1-5 1,3-4-1,0-3 1,0-6-1,0-3 1,-2-3 0,-3-6 0,-1-4-1,-1-2 1,-3-6 1,-2-4-1,0-5 0,-2-7 0,-1-6 1,0-5-2,-3-8 2,1-8-1,0-3 0,-2-6 1,-1 0-1,-2-2 1,-1 3-1,-1 3 2,1 6-2,-2 11 0,1 8 1,1 12-1,-1 7 2,2 11-1,0 14 1,0-10 1,0 10-1,0 0 0,-3 21-1,6 0 1,-1 6-2,3 9 1,-1 9-1,3 7 0,1 10 0,3 6-1,0 3 0,1 0 1,-2 2-1,2-4 0,-1-5 1,1-1-1,0-13 0,-2-8 0,6-6-2,-6-14-2,7-2-1,-7-15-4,10 3-2,-8-18-9,6 0-10</inkml:trace>
  <inkml:trace contextRef="#ctx0" brushRef="#br0" timeOffset="83468.7742">10444 12475 14,'0'0'32,"-14"-14"0,-5 12-25,4 6-3,-4-5 0,0 8-1,-3-4 0,0 6-2,-3-1 0,1 5 0,2 2 0,3 4 0,0 3 0,4 4 0,1 4-1,5 3 1,2 1-1,4 3 0,1-1 0,4-2 0,3-1-1,2-4 1,4-4 0,0-7-1,4-3 1,2-7-1,2-4 1,0-9-1,2-4 1,-2-6 0,2-9 0,-1-6 0,-2-9 0,1-6 0,-4-10 1,0-5-1,-1-6 1,-4-5 0,1-5 0,-2 0 0,-1-4-1,-2 2 1,1 2 0,-5 4-1,2 6 1,-2 3-1,-2 10 0,0 9 1,-2 11 0,-1 9 1,0 8 1,3 16-1,-5-14 0,5 14 1,-8 14-1,8 3-1,-3 4 0,2 10-1,-2 9-1,2 11 2,-1 9-2,4 7 1,2 5 0,-1 5 0,6 0-1,2-3 0,5-5 1,3-5-2,3-7 2,1-8-3,2-5 2,2-8-2,1-5 0,-4-10-2,6 4-3,-9-17-3,11 9-8,-8-11-11,0-6-3</inkml:trace>
  <inkml:trace contextRef="#ctx0" brushRef="#br0" timeOffset="83944.8014">11021 12309 31,'0'0'30,"0"0"3,0 0-31,0 0-1,0 0 0,0 0 1,0 0 1,0 0-1,0 0 1,6 15-1,-6-15 0,1 25-1,-2-8 1,3 8-2,-1 1 1,1 4-1,-1 0 1,3 1-2,-3 0 2,3-2-1,-2-3 0,1-3 0,0-2-1,-1-4 0,2-1-1,-3-6-1,2 1-1,-3-11-1,5 11-2,-5-11-1,0 0-3,0 0 0,6-13-7,-10 2-12</inkml:trace>
  <inkml:trace contextRef="#ctx0" brushRef="#br0" timeOffset="84243.8184">11014 11867 29,'0'0'32,"6"10"1,-6 3-29,-5 0-3,3 1-1,-1 2-1,0-2 0,3 4-2,-5-6-1,5 5 0,0-17-3,-3 21-2,3-21-5,0 0-12,-7 16-3</inkml:trace>
  <inkml:trace contextRef="#ctx0" brushRef="#br0" timeOffset="91976.2607">8200 14193 6,'-13'-2'11,"2"2"-5,-3-6 0,2 5-1,-2-4 0,4 5-1,-5-5 1,2 5-1,-4-6 1,4 4 0,-6-5 0,6 5 0,-6-7-1,4 4 0,-4-4-1,3 3 1,-2-3-2,0 5 0,-1-5-1,0 4 0,-1-1 0,1 0 0,-2 2 0,2 0 0,-2-1-1,2 2 1,-2 0-1,1-1 1,-1 1-1,-1 0 1,0 1-1,-1 0 1,-1 1-1,-3 1 0,-1-2 1,3 4-1,-2-1 1,-1 1-1,2 0 1,-1 2-1,-1-2 1,4 3-1,-1-1 1,-2 1-1,0 1 0,3-2 0,0 2 1,-2 0-1,1 0 0,-1-2 0,2 1 0,1 2 0,-2-3 0,2 3 0,0-1 0,1 1 1,1 0-1,0 1 0,-1 1 0,1 0 0,1 1 1,-1 0-1,1 2 0,0-3 0,2 1 0,0 2 0,1-1 0,3 1 0,-1 0-1,2 2 1,1 0 0,1 3 0,3 3-1,0 0 1,2 2 0,-2 1 0,5 2-1,-2-1 1,4 2 0,-2 0-1,3 2 1,0-1-2,2 1 2,-1 0-1,1-1 0,2 1 0,-3 0 1,2 1-1,0-4 1,0-1 0,0 0 0,2 1 0,0-3 0,1-2 0,2 1 0,1-2 0,3-1-1,-1-3 1,3-1 0,2 0-1,0-2 1,2 1 0,0-4-1,2 0 1,1-2 0,0-1 0,0 1 0,1-2-1,1-1 1,0-1 0,0-1 0,0 0 0,3 0 0,0 1 0,0-1 0,1-1 0,-1 3 0,0-2 0,-1 0 0,2 1 0,-2-2 0,0 0 0,2-1 0,1-1 0,1-2 0,0-1 0,2-2 0,0 0-1,-1-2 1,0 0 0,-1 0 0,-1-1-1,-2 0 1,2-1 0,-3 2 0,2-1 0,-3 2 0,2 0 0,1 2 0,0 0 0,0 1 0,1 2 0,0 1 0,-2-1 0,2 1 0,-2 1 0,-2 0 0,0 1 0,0 1 0,0 0 0,1 2 0,-1 0 1,1 2-1,-2 1 0,2-1 0,1 1 0,-1-3 0,1 3 0,-1-2 0,1 3 0,1-2 0,-3 1 1,-1-3-1,1 1 0,-3 1 0,-1-5 0,-2 2 0,1-4 0,-4 2 0,1-1-1,0 0 2,-2 1-2,1-1 2,-3 0-1,2 0 0,-1 3 0,-1-2 0,1-2 0,-2 2 0,0-1 0,-11 0 0,22 4 0,-22-4 0,21 2 0,-11 0 0,1-2 0,-1 1 0,2-1 0,-1 0 0,0 1 0,0 0 0,1-1 0,0 0 0,-1 2 0,1-2 0,-2 1 0,1-1 0,-1 0 0,-10 0 0,20 0 0,-20 0 0,18-3-1,-18 3 1,17-1 0,-17 1 0,15-3 0,-15 3 0,15-5 0,-15 5 0,11-1 0,-11 1 0,14-2 0,-14 2 1,13-3-1,-13 3 0,16-1 0,-16 1 0,19-1 0,-9 0 0,0 1 0,1 0 0,0 0 0,1-1 0,0 3 0,-1-2 0,2 0 0,-1 0 0,0 0 0,0 0 0,-1 0 0,0 1 0,0-3 0,0 3 0,-1 0 0,-10-1 0,20 0 0,-20 0 0,19 1 0,-19-1 0,17 0 0,-17 0 0,17-1 0,-17 1 0,17-1 0,-17 1 0,13 0 0,-13 0 0,13 2 0,-13-2 0,14 0 0,-14 0 0,16 3 0,-16-3 0,16-1 0,-16 1 0,19-2 0,-19 2 0,17 2 0,-17-2 0,15-4 0,-15 4 0,14-3 0,-14 3 0,0 0 0,14-5 0,-14 5 0,0 0 0,11-8 0,-11 8 0,0 0 0,0 0 0,11-13 0,-11 13 0,0 0 0,0 0 0,0 0 0,11-11 0,-11 11 0,5-11 0,-5 11 0,7-17 0,-7 17 0,7-22 0,-3 11 0,-1-3 1,1 0-2,-1 0 2,2-1-2,-3-1 2,2-1-1,-1-1 0,0 0 0,-1 1 0,0-1 0,-1 0 0,-1 2 0,1 0 0,-2 2 0,-1 0 1,1 2-1,-3 0 1,0-1 0,-2 0 0,-1 1 0,-1-3 0,1 0 1,-2 0-2,-1-3 2,1 2-2,0 2 2,1-1-2,1 2 1,0 1-1,1 1 0,0 0 0,-1 1 0,3-1 0,4 11 0,-12-18 0,4 8 0,0-1 0,0 0 0,0 0 0,1 1 0,-1 0 0,2-2 0,6 12 0,-13-20 0,13 20 1,-9-17-1,9 17 0,-9-14 0,9 14 0,-10-12 0,10 12 0,-10-12 1,10 12-1,-13-13 0,13 13 0,-11-13 0,11 13 0,-12-15 0,12 15 0,-13-17 1,13 17-1,-13-15 0,13 15 0,-13-12 1,13 12-1,-16-12 0,16 12 1,-15-11-1,15 11 0,-17-11 1,17 11-1,-17-10 0,17 10 0,-19-11 0,9 6 0,10 5 1,-20-9-1,20 9 0,-21-11 0,10 8 0,0-2 0,-2 2 1,2-2-1,-2 2 0,0-1 0,1 1 0,-1-2 0,2 3 1,0-1-1,0 1 0,0 0 0,0 1 0,0-2 1,0 3-1,-1 0 0,-1 0 0,-2 0 0,1 3 1,-1-2-1,-1 1 0,-1 2 0,1 0 0,-1 1 0,-1 1 0,2-2 0,-1 2 0,0 1 1,-3-1-1,1-1 0,1 0 0,-2 0 0,3-1 0,-2 1 0,1-1 0,0 1 0,3 0 0,1-2 0,-1 2 0,2-2 0,0 1 0,-1-2 0,1-1 0,0-1 0,-1 0 0,2 1 0,-2-2 0,-1 1 0,0-1 0,-2 0 0,0 0 0,0-1 0,-2 2 0,-2-2 0,1 2 0,1 1 0,-1-1 0,0 1 0,1 1 1,0-2-1,2 0 0,2 0 0,-1 0 0,-1-3 0,3 2 0,-1-1 0,1-2 0,1 1 1,0-1-2,0 1 1,0 0 0,2-1 0,-1 1 0,12 3 0,-18-7 0,18 7-1,-19-5 0,19 5-1,-15-6-1,15 6-3,-14-7-8,14 7-22,0 0 2</inkml:trace>
  <inkml:trace contextRef="#ctx0" brushRef="#br0" timeOffset="98747.6481">9437 14119 1,'0'0'3,"13"6"0,-13-6 0,12 5 0,-12-5-1,13 4 0,-13-4 0,15 7-1,-15-7 1,20 7-1,-8-4 0,1 0 1,0-1-1,2 0 0,3-2 0,-1 1 0,3 2 0,1-3-1,2 1 1,-1-1-1,3-2 1,1 0-1,-1 0 1,3 0 0,-1-3 0,-1 1-1,-1-1 1,0 3 0,-3-2-1,0 3 1,-3-1 0,1 3-1,-4-1 1,1 2-1,1 1 1,-2-1-1,-1 0 0,0-1 1,0 2-1,0-1 0,-1 0 0,1-1 0,-3 1 1,0-2-1,-1 0 0,0 0 0,0-2 0,1 1 0,-12 1 0,20-2 0,-9 1 1,0 1-1,1 0 0,-1 1 0,1-1 0,-1 1 1,2 0-1,-1-1 0,1-1 0,-2 0 0,2-1 0,-3 1 0,1-3 0,-1 1 0,-10 3 0,18-6 0,-18 6 0,17-5 0,-17 5 0,16-4 0,-5 2 0,-11 2 0,18-3 0,-18 3 0,19-3 0,-19 3 0,19-6 0,-19 6 0,20-6 0,-20 6 0,20-7 0,-8 5 0,-1-2 0,0 1 0,0 1 0,0-1 0,1 1 0,0 1 0,-2-2 0,0 2 1,-10 1-1,20-2 0,-20 2 0,19-2 0,-19 2 0,15-1 0,-15 1 0,14 0 0,-14 0 0,14 3 0,-14-3 1,12 3-1,-12-3 0,14 6 0,-14-6 0,16 6 0,-16-6 1,18 7-1,-7-4 0,1 0 0,0-1 0,-1 1 0,1 0 0,-2-1 0,2 0 0,-2 0 0,-10-2 0,20 3 0,-20-3 0,20 3 0,-20-3 0,20 4 0,-20-4 1,20 3-1,-20-3 0,17 4 0,-17-4 0,18 3 0,-18-3 0,16 1 0,-16-1 0,15 4 0,-15-4 0,17 2 0,-17-2 0,17 3 0,-17-3 0,17 2 0,-17-2 0,19 3 0,-19-3 0,18 3 0,-18-3 0,20 2 0,-10-2 0,2 1 0,-2-3 0,2 2 0,-1-3 0,0 1 0,-11 2 0,17-2 0,-17 2 0,13-4 0,-13 4 0,10-1 0,-10 1 0,0 0 0,14-1 0,-14 1 0,0 0 0,14-2 0,-14 2 0,0 0 0,13-1 0,-13 1 0,0 0 0,12-3 0,-12 3 0,0 0 0,12-3 0,-12 3 0,0 0 0,15-5 0,-15 5 0,11-3 0,-11 3 0,0 0 0,14-5 0,-14 5 0,0 0 0,12-3 0,-12 3 0,0 0 0,12-3 0,-12 3 0,0 0 0,0 0 0,0 0 0,0 0 1,0 0-1,0 0 0,0 0 1,0 0-1,0 0 1,0 0-1,0 0 0,0 0 1,0 0-1,0 0 1,0 0-1,0 0 0,0 0 0,0 0 0,0 0 0,0 0 0,0 0 0,0 0 0,0 0 0,0 0 1,0 0-1,0 0 0,0 0 0,0 0 1,0 0-1,0 0 0,0 0 0,0 0 1,0 0-1,0 0 0,0 0 0,0 0 0,0 0 0,0 0 1,0 0-1,0 0 0,0 0 0,0 0 1,0 0-1,0 0 0,0 0 0,0 0 0,0 0 0,0 0 0,0 0 0,0 0 0,0 0 0,0 0 0,10-1-1,-10 1 1,0 0 0,0 0 0,0 0 0,0 0 0,0 0 0,12-6 0,-12 6 0,0 0 0,12-4 0,-12 4 0,0 0 0,11-4 0,-11 4 0,0 0 0,0 0 0,11-3 0,-11 3 0,0 0 1,0 0-1,0 0 1,0 0-1,0 0 1,0 0 0,0 0-1,0 0 0,0 0-1,0 0-2,0 0-7,0 0-16</inkml:trace>
  <inkml:trace contextRef="#ctx0" brushRef="#br0" timeOffset="105329.0245">11439 14147 1,'0'0'4,"14"-2"0,-14 2-1,16-4 0,-6 2 0,2 2-1,0-1 0,0 1 0,0-2 0,2 2-1,-1 0 0,1 2 0,-2-4 0,3 1-1,-2 0 1,3-1-1,-2 0 1,1-1-1,0 1 0,2 0 0,-2-1 0,0 2 0,1 0 1,-2 0-1,2 0 0,-2 0 0,2-2 0,-1 2 0,-1 0 0,1-1 0,0-1 0,0 0 0,0 1 0,0-1 0,-1 0 0,0 0 0,-1 1 0,-3 0 0,-10 2 0,15-2 1,-15 2-1,11-2 0,-11 2 0,0 0 1,10 0-1,-10 0 0,0 0 1,0 0-1,0 0 1,0 0-1,0 0 1,0 0-1,0 0 1,0 0 0,0 0 1,0 0 0,0 0 0,0 0 0,0 0 0,0 0 0,8 13 0,-8-13-1,4 15 0,-4-15-1,6 16 1,-3-5-1,-1 0 0,1 2 1,-2 2-1,0 1 1,-1 1-1,0 4 1,-1 1-1,0 1 1,-2 0 0,1 1 0,-1-2 0,0 1 1,0-3-1,0-1 0,1-2-1,1 0 1,-1-4 0,1-1-1,-1 0 0,4-2 0,-2-10 0,1 19 0,-1-19 0,2 16 1,-2-16-2,5 18 1,-5-18 0,7 16-1,-7-16 1,7 18-1,-7-18 1,7 16-1,-7-16 1,6 16-1,-6-16 1,6 16-1,-6-16 1,5 17-1,-5-17 1,6 20 0,-6-20 0,3 18 1,-2-7-1,-1-11 0,1 21 0,-1-11 0,-1 1 1,1 0-1,0 0 0,0 0 0,0-1 0,0 2 0,0-12 0,0 18 0,0-18 0,1 17 1,-1-17-1,0 14 0,0-14 0,-1 14 0,1-14 0,0 12 0,0-12 0,-1 10 0,1-10 0,0 0 0,0 0 0,0 0 1,-1 12-1,1-12 1,0 0 0,0 0 0,0 0-1,0 0 1,0 0 0,0 0 0,0 0-1,0 0 1,0 0-1,0 0 0,0 0 0,0 0 0,0 0 0,0 0 0,-5 11 0,5-11 0,0 0 0,-2 13 0,2-13 0,-1 10 0,1-10 0,-1 12 1,1-12-1,0 0 0,-1 13 1,1-13-1,0 0 1,0 0 0,-3 11-1,3-11 1,0 0 0,0 0-1,0 0 1,0 0 0,0 0-1,0 0 2,0 0-2,0 0 1,-9 10 1,9-10-1,0 0 0,0 0 0,0 0 1,-12 9-1,12-9 0,0 0 0,-15 6 0,15-6-1,-12 3 1,12-3-1,-19 3 0,19-3 1,-17 3-1,6-1 0,-1-1 1,0-1-1,-3 1 0,1-1 1,-2-1-1,-3 1 1,0-1-1,-1-1 1,-2 1-1,1 1 1,-1 0-1,0-1 1,0 1-1,0 0 1,-2 1-1,-1-1 0,0 1 0,2 2 1,-2-2-1,2 1 0,0 1 0,0-1 0,2 1 0,0 0 0,0-1 0,0 0 0,1 2 0,-4-2 0,1-3 0,-1 4 0,-2-3 0,2 4 1,1-3-1,-1 2 0,0-1 0,1 0 0,0 2 0,1-2 0,0 2 0,0-3 0,-1 2 0,0-2 0,1 0 0,1 1 0,0 1 0,-1-3 0,0 1 0,0 0 0,1 0 0,0 0 0,0 0 0,1 0 0,-1 1 0,2-1 0,1 0 0,-2 1 0,-1-1 0,0 2 0,-1-2 0,0 0 0,0 0 0,-1-2 0,1 1 0,1-1 0,0 1 0,0-1 0,1-2 0,2 1 0,1 0 0,1 1 0,1-1 0,0 0 0,-1 1 0,4 0 0,-2 0 0,-1 0 0,1-1 0,-1 0 0,-1 0 0,-1 1 0,1 0 0,0-1 0,-1 1 0,0 1 0,0-1 0,1 2 0,1-1 0,-3 0 0,1 1 0,1-1 0,-2 2 0,2-1 0,0 1 0,0-1 0,1 1 0,1 2 1,1-2-1,0-1 0,-1 0 0,2 2 0,-2-3 0,1-1 0,-1-1-1,0 1 1,0 0 0,0 1 0,-1-2 0,1 1 0,1 0 0,-4-1 0,3 0 0,-2 0 0,1-2 0,-2 3 0,-1-3 0,3 1 0,-1 0 0,1-1 0,-1 1 0,1-1 0,-1 3 0,2-3 0,0 3 0,-2-2 0,-1 2 0,2 0 0,0 0 1,1 1-1,0 0 0,0 0 0,1-3-1,1 2 1,-1-1 0,2 0 0,0-2 0,1 1 0,10 3 0,-18-8 0,18 8 0,-13-5 0,13 5 0,0 0 0,-13-5-2,13 5-2,0 0-4,-12-11-8,12 11-16,0-17-1</inkml:trace>
  <inkml:trace contextRef="#ctx0" brushRef="#br0" timeOffset="107352.1402">10377 13559 3,'0'0'5,"0"0"-1,-12-10-1,12 10-1,0 0-1,0 0 1,-11-12 0,11 12 0,0 0 2,0 0-1,0 0 1,0 0 0,0 0-1,0 0 0,0 0 0,0 0-1,0 0-1,0 0 1,0 0-1,0 0 1,0 0 1,0 0 0,-11-3 0,11 3 0,0 0 0,0 0 0,0 0 0,0 0-1,0 0-1,0 0 0,0 0-1,0 0 1,0 0-1,1 12 0,-1-12 1,0 0-1,-2 16 0,2-16 2,0 16-2,0-5 1,0 3-1,1 1 0,-1 2 0,0 0 0,1 3 0,-1 2 1,-1-3-1,0 3 0,0-2 1,-2 1-1,1 0 0,-1 0-1,0 0 2,0-1-2,-1-1 1,1 1-1,-1-3 1,1-1-1,-1-5 1,3 0 1,1-11-1,-4 14 0,4-14 0,0 0-1,0 0 1,0 0-2,0 0 1,0 0 1,0 0-1,0 0 1,-4-13 0,4 13 0,1-17 0,1 4 1,-1-1-1,1-3 3,1 0-3,1-3 1,-1 1-1,3-1 1,-1-2-1,2 1 1,1 1-1,0-1-1,2 0 1,0-1 0,0 1 0,3 1 0,0-1 0,1 1 0,-2 2 1,1 1-1,-1 0 0,0 5 0,1 2 1,-1 2-1,2 6 1,-2 0 0,3 3-1,3 2 1,-1 3-1,3 0 0,0 1 0,0 0 0,1 1-2,-2-2-2,4 3-3,-7-9-2,7 9-4,-10-12-8,4 0-8</inkml:trace>
  <inkml:trace contextRef="#ctx0" brushRef="#br0" timeOffset="108163.1866">11126 13311 7,'0'0'27,"0"0"-15,0 0 0,0 0-3,0 0-1,0 0-2,0 0-1,-10-7-2,-1 3-1,11 4 0,-21-1-1,10 4 1,-4-1 0,2 5 0,-2 1-1,2 2 0,-1 4 0,4 3 0,-2 4 0,4 4-1,0 3 0,4 2 0,1 5 0,3 3 0,4 1-1,1 1 1,5 0 0,2-2 0,5-1 0,1-4-1,7-1 0,1-6 0,5-2 0,2-8-1,3-1 2,1-7-3,2-2 3,-2-6-2,-1-7 2,-1-3 1,-4-5-2,-4-2 2,-3-5-1,-3-1 1,-4-5 0,-1-2 0,-5-3 0,-2 0-1,-2-2 1,-1-2 0,-4-1 0,1 1-1,-4 2 1,-1 2 0,-2 1 1,-1 4-1,-3 2 1,0 4-1,-5 1 2,0 5-2,-3-1 1,1 4 0,-4-1-1,-1 3 0,-2-1 0,0 3-1,0 1 0,-1 1 0,-1 1-1,1 2-1,1 4-1,-2-3-3,8 10-1,-7-8-5,16 16-10,-6-3-10,8 3-1</inkml:trace>
  <inkml:trace contextRef="#ctx0" brushRef="#br0" timeOffset="112358.4266">12034 14074 2,'0'0'6,"0"0"-1,0 0-1,0 0-2,0 0 1,0 0-1,0 0 1,0 0 0,14-4 1,-14 4 1,11 2-1,-11-2 1,12 1 0,-12-1 0,18 5-1,-18-5-1,22 4 0,-11-3 0,4 2-1,-1-3-1,3 2 0,-2-1 0,1 1 0,-1-2-1,1 3 1,2-2-1,-2 0 1,1 0-1,2-1 1,-2 0-1,0 0 1,1-1-1,0 1 1,-3-1-1,4 1 1,-4-1-1,2 2 0,0-1 2,0 0-2,1-1 0,0 1 1,0 0-1,0-1 0,0 1 0,0-2 0,0 1 0,1 0 0,-2 1 1,2 0-1,-1-1 0,1 1 0,0 0 0,0-1 0,1 0 0,-2 0 0,2-1 0,-2 0 0,1 0 0,-1-1 0,0 0 0,0 1 0,0-2 0,0 0 0,0 0 0,-1 1 0,0-2 0,1 2 0,1-2 0,0 2 0,1-2 0,1 1-1,-2 1 2,2 0-2,0-1 1,0 0 0,-3 1 0,3-1 0,-1 0 0,-2 0 0,2-1 0,0 0 0,-1 1 0,1 1 0,0 0 0,1 2 0,1 0 0,-1 1 1,1 1-1,0 1 0,2-1 0,0 3 0,2-2 1,-1 3-1,2-1 0,2 1 0,-1-1 1,1 1-1,-2 0 0,1-1 0,0 1 0,-1-3 0,-2 0 0,1 1 0,-4-2 0,0 0 0,-2 0 0,1 0 0,-3 1 0,0-1 0,0 0 1,-2 0-1,1 0 0,1 0 0,0 0 0,1-1 0,-1 2 0,0-4 0,-3 2 0,0-2-1,-4 1 1,2-1 0,-13 2 0,19-4 0,-19 4 0,13-2 0,-13 2 0,17-4 0,-7 3 0,-10 1 0,22-4 0,-10 1 0,2-1 0,1 2 0,-1-3 0,1 1 0,-4 1 0,1 0 0,-12 3 0,16-5 0,-16 5 0,10-4 0,-10 4 0,0 0 0,12-2 0,-12 2 0,0 0 0,0 0 0,0 0 0,10-3 0,-10 3 0,0 0 1,0 0-1,0 0 1,0 0-1,0 0 1,0 0 0,0 0-1,0 0 0,0 0 0,0 0 0,0 0 0,0 0 0,0 0 0,0 0 0,0 0 0,0 0 0,0 0 0,0 0 0,0 0 0,0 0 0,0 0 1,0 0-1,0 0 1,0 0-1,0 0 1,0 0-1,0 0 1,0 0-1,0 0 1,0 0 0,0 0-1,0 0 0,0 0 0,0 0 0,0 0 1,0 0-1,0 0 0,4 11 0,-4-11 0,1 12 0,-1-12 0,4 20 0,-3-7 1,1 2-1,-1 1 0,0 0 0,-1 2 0,1 1 0,-1 2 1,0 1-1,2 0 0,-4 1 0,2-1 0,0 1 0,0 0 1,0-1-1,0 0 0,0 0 0,0-1 0,2-1 0,-2 1 0,1-1 0,1-1 0,0-1 0,1-1 0,-1-2 0,-1-1 1,0 0-1,2-3 0,-3 2 0,1-3-1,0 2 1,0-1-2,-1 1 3,2-1-3,0 1 2,-2 2-1,1-3 1,0 2 0,0 1 0,0-2 0,0 3 0,2 0 0,-2 0 0,0 0 0,-1 1 0,1 1 0,-1-2 0,0-2 0,-1 1 0,0-1 0,0 1 0,0-2 0,-1-1 0,1 0 0,0 0 0,-1-1 0,2-10 0,-1 19 0,1-19 0,-3 13 0,3-13 0,-1 12 0,1-12 0,1 13 0,-1-13-1,3 12 1,-3-12 0,2 15 0,-2-15 0,2 12 1,-2-12-2,0 0 2,0 0-1,3 10-1,-3-10 1,0 0 0,0 0 0,0 0 0,0 0 0,0 0 0,0 0 1,0 0-1,0 0 0,0 0 0,0 0 1,0 0-1,0 0 0,0 0 0,0 0 1,0 0-1,0 0 0,0 0 0,0 0 0,0 0 1,0 0-1,0 0 0,-13 5 1,13-5-1,0 0 1,-14 6-1,14-6 0,-14 3 0,14-3 0,-20 4 0,8-4 0,-3 0 0,-2 0 0,-2 0 1,-2 0-1,0 1 0,-1 1 0,-2 0 0,-1 1 0,1-1 0,-2 3 0,2-2 0,-1 2 0,-2-2 0,0 3 0,2-3 0,-1 4 0,0 0 0,-1 0 0,0-1 0,2 0 0,1-1 0,-1 0 0,2-2 0,-1 0 0,2-2 0,0-1 0,-1 0 0,-3-1 0,1 0 0,-3 1 0,-1-2 0,-2 2 0,-1 2 0,2 0 0,-2 0 0,1 2 0,0 0 1,2 1-1,2-1 0,1 1 0,2 0 0,1-2 0,2 1 0,1-2 0,2-1 1,-1 0-1,-1-1 0,1 1 0,0-1 1,-1 0-1,2 0 0,1 0 0,-1 0 0,1 0 0,3 2 0,0-4 0,1 2 0,-1-1 0,0 0 0,2 0 0,-2-1 0,-1 0 0,1 1 0,-1 0 0,0 0 0,0 0 0,-2 0 0,1 0 0,0-1 0,-1 1 0,-2 0 0,1 0 0,0 0 0,0 0 0,-1 1 0,1 0 0,-1-2 0,-1 2 0,3-1 0,-2 2 0,1-2 1,1 1-1,-1 0 0,2-1 0,1 0 0,0 1 0,0-1 0,0 0 0,1-2 0,0 1 0,-1 0 0,1-1 0,-1 0 0,2 1 0,-3-1 0,1 1 0,0 1 0,0 0 0,0 1 0,0-1 0,0 1 0,0 0 0,2 1 1,-1-2-1,1 1-1,2-2 2,-2 2-2,1 0 1,1-1 0,0 1 0,1 0 0,-1-1 0,11 1 0,-18 0 0,18 0 0,-14-1 0,14 1 0,0 0-1,-14-5-2,14 5-1,-10-10-6,10 10-17,-9-21-6</inkml:trace>
  <inkml:trace contextRef="#ctx0" brushRef="#br0" timeOffset="121111.9272">12717 13418 5,'-10'-17'7,"10"17"1,-7-12 1,7 12 0,0 0 0,0 0 1,0 0-2,0 0 0,0 0-3,0 0-1,0 0 0,-3 12-2,5-2 0,2 5 0,0 2-2,3 8 1,0 2-1,0 4 0,0 3 1,0-1-1,-2 0 0,-1 0 1,0-4-1,-3-3 1,0-4-1,-2-2 1,1-5-1,-2-2 0,2-13 0,-3 12-1,3-12 1,0 0-1,0 0 1,0 0-1,0 0 0,0 0 0,-7-10 1,7 10 0,-2-13-1,2 13 1,-3-19 0,2 5 0,-1-1 0,1-4 0,0 0 1,1-3-2,0-1 2,1-1-1,0-1 0,3 1 0,-1 0 0,2 2 0,0 0 1,2 1-1,-1 3 0,4 1 0,-1-1 1,3 6-1,-1-1 0,3 3 1,0 1-1,1 3 0,0 0 1,1 2-1,-1 2 0,2 0 0,-1 3-2,0-1-1,1 7-2,-3-5-4,11 14-6,-10-5-9,6 2-7</inkml:trace>
  <inkml:trace contextRef="#ctx0" brushRef="#br0" timeOffset="122142.9861">13518 12972 20,'0'0'23,"12"1"-18,-12-1-2,0 0-1,0 0 0,0 0 0,0 0 2,0 0 0,0 0 0,0 0 1,0 0-1,3 14 1,-3-14 0,3 19-2,-3-6 0,4 4-1,-1 5-1,1 1-1,-1 3 1,1 1 0,0 1 0,-1 0-1,1-4 0,-1 0-1,-1-7 1,1 1 0,-2-8 0,-1-10-1,3 13 0,-3-13 1,0 0-1,0 0 0,12 0 1,-12 0-1,12-1 1,-12 1 0,15-2 0,-5 4 0,0-1 0,3 2 0,0 1 0,2 1 1,0 2-1,1 1 0,0 1 0,0 0 1,1 1-1,-2 2 0,1 0 1,-3 0-1,0 1 1,-4-2-1,-1 2 1,-2-1-1,-4 2 1,-2 0-1,-2 0 0,-3 2 0,-5 0 0,-2 2 1,-3 1-2,-3 1 2,-4-1-2,-2 2 1,-3-1 0,-2-2 0,0-2-1,-1-3 1,1-1-2,-3-7 1,8 2-3,-3-9-1,9 4-4,-6-14-5,10 5-10,0-3-7</inkml:trace>
  <inkml:trace contextRef="#ctx0" brushRef="#br0" timeOffset="122643.0148">13452 12952 16,'0'0'5,"15"-2"-4,-15 2 2,22-2 1,-10-3 1,5 5 1,-3-6 0,9 5 1,-5-4-1,7 4 0,-5-3-1,7 2-1,-4-2-1,2 3 0,1-4-1,-1 2-1,-1-1 2,1 0-3,-2 0-1,-2-3-3,0 7-3,-5-6-6,0 2-15,1 6-3</inkml:trace>
  <inkml:trace contextRef="#ctx0" brushRef="#br0" timeOffset="133562.6393">14432 15023 1,'0'0'6,"0"0"-1,-10 3 1,10-3-1,0 0 0,-11-2 0,11 2-1,0 0 1,0 0-1,0 0-1,0 0 0,0 0-2,0 0 1,0 0-1,0 0-1,0 0 0,0 0 0,0 0 1,0 0-1,0 0 0,14 11 1,-14-11-1,14 4 1,-14-4 0,19 7-1,-8-2 0,2-3 0,3 2 0,1-1 1,1 1-2,3-2 2,1 1-1,2 1 0,2-1 0,0 2 0,0-2 0,3 1 0,0-2 0,0 0 0,1 0 0,0-1 0,2-1 0,1-1 0,0-1 0,2 1 0,-1-1 0,1 0 0,-1-1 0,2 0 1,-2 1-1,-1-2 0,3-1 0,1 3 0,2-2 0,-1 0 0,1-1 0,1 2-1,1-3 1,1 2 0,0-1-1,-4-2 1,4 3-1,-1-3 0,1 3 0,1 0 1,-1 2-1,-1 0 0,0 2 0,-2-1 0,2 1 0,-3-1 0,0 1 1,-2-3-1,0 2 1,0-1-1,0 1 1,0 1 0,-3 0 0,1 1 0,1 1 0,-3 3 0,3-3 0,0 2 1,-3-1-1,3 3 0,1-3 0,-2 2 1,2 1-1,1-3 1,2 4-1,2 1 0,1 0 0,2 0 1,1 3-1,0-2 0,0-1 0,1 2 1,-1-2-1,0 1 0,3-3 0,-1 1 1,2-1-1,-1 2 1,2-1-1,0 0 0,1-1 1,1 0-1,-3-2 1,1 0-1,-2-1 1,1-1-1,0 1 0,-1-2 0,0 1 1,-1 0-1,2 2 0,0-1 0,-2 0 0,2 1 0,2 0 0,1-1 0,-5 0 0,3-1 0,-2-1 0,0 0 0,1 0 0,1 0 0,-3-1 0,1 2 0,2-1 0,-2-1 0,2 1 0,-1 0 0,-2 0 0,1-1 0,-1-1 0,1 0 0,-3-1 0,0-1 0,0 0 0,0-1 0,2 1 0,-1 1 0,0-1 0,-3 1 0,4 1 0,-5 1 0,1 0-1,-2 1 1,-2-1 1,-2 1-2,-2 0 1,1 0 1,-1-1-1,-2 2 0,0-1 0,-1-1-1,1 0 1,-3 0 0,0-1 0,-1 1 0,-1-2 0,1 2 0,0-1 0,-1 1 0,1 0 0,0 1 0,0-1 0,-1-1 0,1 0 0,-1-1 0,-1 0 0,0-1 0,2 0 0,1-1 0,1 0 0,1 0 0,4 2 0,0-2 0,0 2 0,1-1 0,0-1 0,0 0 0,0-1 0,0-1-1,-2 1 2,3-2-1,-4-1 0,-1-2 0,3 3 0,0-2 0,0 2 0,-1-1 0,-1 1 0,1 0 0,-1 3 0,2-1 0,-4 0 0,1 1 0,0 0 0,1 3 0,-2-2 0,3 0 0,-3 0 0,2 0 0,-2-1 0,1 2 0,-3-3 0,-1 2 0,0-1 0,-1 4 0,1-1 0,-2 3 0,4 1 0,-4 0 0,2 2 0,0-2 0,0 2 1,-2-2-2,-2 1 2,2-3-1,-4 1 0,0-1 0,-1 1 0,0-2 0,0 2 0,-1-2 0,1 1 0,-2 1 0,1 1 0,2-1 0,-1 0 0,2 2 0,-2 0 0,3 1 0,-3-2 0,2 2 0,-3-2 0,-1 1 0,-2-2 0,-2 1 0,1-2 0,-4 1 0,0-1 0,0 0 0,-2 0 0,2 2 0,-1-2 0,-2 1 0,-10-2 0,16 4 0,-16-4 0,14 3 0,-14-3-1,0 0 1,12 0 0,-12 0-1,0 0 1,0 0 0,0 0 0,10-7 0,-10 7 0,0 0 0,0 0 0,0 0 0,0 0 0,0 0-1,10-10 1,-10 10 0,0 0 0,5-13 0,-5 13 0,7-13 0,-3 3 0,-1-1 0,2-4 0,-2-4 0,0-2 1,0-2-1,0-4 1,0-5 0,-2-3 0,2-2-1,-6-4 1,1-1 0,-2-7 0,1 2 1,-3-2-1,0-2 0,-1-1 0,2 0 0,-4-1-1,1-2 1,-2-2 0,0 1-2,-3-3 2,2 1-2,2 0 2,-2 0-1,5 2 0,-1 6 1,3 3-1,1 5 1,3 6-2,-1 3 2,-1 5-2,5 6 2,-4 6-1,2 1-1,-1 4 1,0 11 0,0-13 1,0 13-1,0 0 1,0 0 0,0 0 1,0 0-1,0 0 0,0 0 0,0 0 1,0 0-2,0 0 2,0 0-1,0 0-1,0 0 1,0 0 0,0 0 0,-11 1 0,11-1-1,-12 7 1,12-7 0,-20 10-1,10-3 1,-6-1 0,1 2 0,-2-1-1,-2 1 1,-1 0 0,-2 0-1,-4-1 1,-2 1-1,-3-1 0,-1 1 1,-4-2-1,-3 1 0,-2-3 0,-4 1 1,-3-2-1,1 1 0,-3-1 1,0 1-1,-2-2 0,1 1 0,1 0 1,-2 0-1,-1-2 0,-2 2 0,0-2 1,-4-1-1,-4 1 0,-2-1 0,-3 2 1,-2 2-1,0 0 1,-2 3-2,-2 4 1,1-1-1,0 4 2,0 0-2,1-2 1,-1 1-1,0-1 1,-1-2-1,1-3 1,0 1 0,-1-2 0,1-2 1,1 1-1,1-2 0,2 3 0,-2-1 1,3 1-1,-2-1 0,4 1 0,-1 1 0,1-1 0,0 1 1,1 0-1,5 0 0,-2 0 0,3-3 0,1 2 0,1-3 0,-1 2 0,2-2 0,2 1 0,-1-2 1,2 2-1,2-2 0,0 0 0,-1 1 0,2-3 0,-1 0 1,0-3-1,-1 0 0,-1-1 0,-2-1 1,0-1-1,1 0 0,-1 1 0,0 0 0,0 0 1,-1 0-1,0 1 0,0-1 0,-1-1 0,-2 2 0,-1-3 1,-3 2-1,-3 0 0,0 0 0,-1 1 0,2 3 0,1-1 0,0 0 0,2 1 0,2-1 0,1 0 0,1 1 1,0-1-1,0 0 0,0 2 0,1 0 0,2 0 0,0 0 0,2 0 0,2-1 0,1-1 0,3 0 0,3-2 0,-1-3 0,3 3 0,1-4 0,2 4 0,-1-3 0,2 0 1,-1 2 0,0-1-1,0 2 1,0-1-1,-1 2 2,1-2-2,-2 1 1,1 3-1,0-1 0,2 0 0,3 2 0,1-1 0,1 1 0,1-1 0,1 0 0,0 0 0,1-1 0,0-1 0,1 1 0,0 0 0,-1 0 1,0 1-1,1 1 0,0 1-1,-1 1 1,0 1 0,-1-1 1,1 4-1,2-1-2,1 2 2,2-3-1,1 3 1,2 1-2,0-2 2,3 1-1,0-4 1,1 3 0,-2-4 0,1 4 0,2-2 0,0-1 1,0 1-1,1-1 0,0 2 0,1 0 0,0 0 0,-2 1 0,-2 0 0,0-1 0,1 1 0,-2 1 0,-1-1 0,1 0 0,-3-1 0,4 0 0,-2 0 1,0-1-1,0 0 0,-2-2 0,0 0 0,-1 2 0,0-2 0,0 0 0,1 1 0,-1-1 0,2 0 0,3-1 0,2 1 0,-1-2 0,3-2 0,1 2 0,0-1 0,3 0 0,11 1-2,-22-6-1,22 6-3,-21-19-8,18 5-20,-6-6 1</inkml:trace>
  <inkml:trace contextRef="#ctx0" brushRef="#br0" timeOffset="135763.7653">18998 13261 10,'0'0'11,"0"0"-2,0 0 0,0 0-1,0 0-1,0 0-1,0 0-1,0 0-1,0 0-1,0 0-1,0 0 0,0 0 0,6 11-1,-6-11 1,0 0 0,0 0 1,0 0-1,9 13 1,-9-13-2,5 11 1,-5-11 0,7 15 0,-7-15-1,6 18 0,-5-6 0,4 2 0,-5-1 0,1 4 0,-1 1-1,1 3 1,-1 0-1,0 4 1,0-1-1,0 2 0,1-1 0,1-1 1,-1 0-2,1-1 1,0 0-2,0-5-1,2 1-2,-3-8-2,7 6-6,-8-17-6,0 0-11</inkml:trace>
  <inkml:trace contextRef="#ctx0" brushRef="#br0" timeOffset="136588.8125">19533 13146 24,'-11'11'29,"-1"-3"-23,0-5-3,2 0 2,-4-2-1,3 7 1,-4-5-1,4 5 2,-6-5-3,6 8 0,-2-6 0,4 7-1,-1 0-1,4 4-1,2 2 1,3 4-1,3 5 0,4 4 1,2 4-2,4 5 2,3 0-2,2 0 1,1 1 0,1-3 0,1-2 0,1-5 0,0-4 0,1-4 0,-2-3-1,2-3 1,-1-4 0,1-4-1,2-1 1,-4-3 0,2-3-1,-2-3 1,0-4 0,-2 0 0,0-5 0,-1-1 0,-3-2 1,0-3-1,-3-1 1,1-2-1,-3-1 1,-1 1 0,-2-3 0,0-1 0,-3-2 0,0-1 0,-3-2 0,-3 1-1,-1-2 1,-2 0 0,-2-1 0,-1 4 0,-3-1 0,-4 2-1,-3 1 1,1 3 0,-3 0 0,1 2-1,-2 4 1,-1 0-1,1 4 1,1 2-1,2 4 0,-1-1-2,4 6-1,-5-6-6,21 6-15,-22 0-9,8-5-1</inkml:trace>
  <inkml:trace contextRef="#ctx0" brushRef="#br0" timeOffset="146738.3929">7800 16104 2,'0'0'6,"0"0"0,0 0 1,0 0-1,0 0-1,-11 1 1,11-1 0,0 0-1,0 0 1,0 0-2,-6 13 0,6-13 0,0 0-1,-15 4 0,15-4 0,-13 7-1,13-7 0,-17 1-1,6 0 0,0-1 0,-1 0 1,-2 2-2,0-2 1,-2-2-1,-1 4 1,-2-2 0,0 0 0,-2 0 0,1 1 0,-2-1-1,2 0 1,1 0 0,-1 0 0,0-1-1,2 1 0,-1-3 1,2 2-1,-1 0 1,2 0 0,-1 0-1,2-1 1,-1 1 0,1 0 0,-2 0 0,5 1 0,-3-1 0,2 0-1,-1-2 1,2 3 0,-2-1 0,0-3 0,-1 0 0,-1 1 0,1-1-1,0 0 1,-1 0-1,-2 2 0,1 0 0,0 3 0,-2 0 0,1 1 0,-3 0 0,-1 5 0,-1-1 0,-1 0-1,0 3 1,0 0 0,2 2 0,-3 0 0,2 1 1,2-1-3,2 2 3,0 0-2,2-1 2,2 0-2,1 2 1,1-2-1,2 3 0,-2 0 0,2 3 1,0-1-1,3 4 1,-2 0-1,3 5 1,2 1 0,2 0 0,1 1 0,2 1-1,0 2 1,2-1-1,2 1 1,-1-4 0,1-1 0,2-1 0,-1-1 0,2 1-1,0-4 1,4-1 0,0 1 0,0-2-1,3 0 1,0-2 0,-1 1 0,4-4-1,-1 2 1,2-2 0,1-3-1,3 3 1,0-4 0,2 2-1,2-2 1,2 1-1,-2-3 1,2-3 0,1 1 0,1-2-1,0-3 1,0-2-1,0 0 1,2-3 0,-2-1-1,1 0 1,0-1 0,1-1 0,-2 0 0,2 1 0,1-2 0,-1 0-1,1-1 1,0 1 0,0-4 0,0 4 1,0-1-1,-1 2 0,-2-1 0,0 3 0,-2 1 0,1 3 0,-2 0 0,-1 2 0,0 2 0,-1-1 0,2 4 0,-3-3 0,3 1 0,-2-3 0,2 3 0,-3-4 0,2-1 0,-2-2 0,0 1 0,1 0 0,-1-1 0,0 2 0,1 0 0,-1 0 0,-2 1 0,1 0 0,0 1 0,-1 0 0,-1-1 0,1 0 0,-1 0 0,-1-1 1,2 1-1,-4 0 0,2 1 0,-1-1 0,-1 1 0,-2 2 1,2-1-1,-3 0 0,0 2 0,-1-1 0,0 1 0,-3 1 1,2 0-1,1 0 0,-2 0 0,0 0 0,1 0 0,-1-2 0,-1-1 0,1 1-1,-2-2 1,-10-1 0,21 3 1,-21-3-1,19 4 0,-9-3 0,-10-1 0,20 2 0,-20-2 0,19 4 0,-8-3 0,-11-1 0,20 2-1,-20-2 1,19 1 0,-19-1 0,20 2 0,-20-2 0,20 0 0,-20 0 0,19 1 0,-8-1 0,-1 0 0,2 0 0,-1 0 0,1 0 0,1 0 0,-1 0 0,1 0 0,1 0 0,0 0 0,-1 0 0,1 0 0,1 1 0,-1-1 0,1 1 0,1 0 0,-1 1 0,0 1 0,0-2 0,0 1 0,-1 0 0,1 0 0,-1-1 0,0-1 0,0 0 0,0-1 0,-3-1 0,2 1 0,0 0 0,-2 0 0,0-1 0,0 2 0,0-1 0,-1-1 0,2 0 0,-2 1 0,2-2 0,-2 0-1,2 0 1,-1 0 0,1 0 0,-2 0 0,-10 3 0,20-5 0,-20 5 0,14-6 0,-14 6 0,11-6 0,-11 6 0,11-5 0,-11 5 0,10-7 0,-10 7 0,11-7-1,-11 7 1,10-13 0,-10 13 0,12-15 0,-12 15 0,10-16 0,-10 16 0,12-20 0,-8 9 0,-4 11 0,12-21 0,-12 21 0,13-23 0,-5 13 0,0-2 0,0 2 0,0-2 0,0 1 0,2-1 0,-2 1-1,1-1 2,-2-1-2,1 1 1,0 0 0,-1-1 1,0 1-2,-1-1 2,-2-1-1,1 0 0,-1 2 0,-2 0 0,-1-2 0,-1 2 1,0-2-1,-2-1 0,-2-1 1,0 0-1,-1-3 0,-1 1 0,-1-2 0,0 0 1,0 2-2,0 1 1,0 1 0,2-1 0,-1 5 0,1 0 0,2 2 0,3 10 1,-6-15-1,6 15 0,-5-13 0,5 13 0,-4-10 1,4 10-1,-6-12 1,6 12-1,-7-15 1,7 15 0,-7-14 0,7 14-2,-6-12 2,6 12 0,0 0-1,-9-12 0,9 12 0,0 0 0,-11-3 1,11 3 0,-12-1-1,12 1 0,-15-3 0,4 3 1,0-1-1,-2 0 0,-1 1 0,0 0 1,-4 1-1,-2 0 0,0 2 0,-2-1 1,0 1-1,-2 3 1,0-1-1,-3 2 1,1 0-2,-1-1 2,-2 3-2,-1 0 2,-3-1-2,2 0 1,0 0 0,0-2 0,2 0 0,3-2 0,0 0 1,2-3-2,3-1 2,0-1-1,-1-1 0,3-1 0,-1 1 0,1-1 0,1 1 0,0 0 1,1 1-1,0-2 0,-1 2 0,1-1 0,-3-2 0,-1 0 0,2-1 0,-3 1 0,1-2 1,0 1-1,-1 1 0,1-1 0,3 3 0,-2-1 0,1 0 1,1 1-1,-1-1-1,1 0 1,-1 0 1,2 0-2,-3 1 2,3-2-2,-2 1 1,0 0-1,0 1 2,0 1-2,0-1 1,-1 1 1,0-1-1,1 1 0,0 0 0,2 0 0,-2 0 0,1-1 0,0 0 0,2 0 0,1 1 0,0 0 0,1 0 0,1-1 0,1 1 0,0 0 0,2-1-1,-1 1 0,1-3 0,10 4-2,-21-8-2,21 8-5,-23-14-14,23 14-9</inkml:trace>
  <inkml:trace contextRef="#ctx0" brushRef="#br0" timeOffset="150512.6089">9663 16194 2,'0'0'3,"0"0"0,0 0-1,0 0-1,0 0-1,0 0 0,0 0 0,0 0 1,12-13 0,-12 13 1,11-10 1,-11 10-1,19-12 1,-8 4 0,4 5 0,3-4-1,2-1 2,2 1-2,3-1 0,0-1 1,6 0 0,-2 1-1,3-2 1,0 3-1,3 0 0,0-1 0,4 1 0,-2-6 0,4 4-1,-3-5 0,3 6 0,-3-6 0,1 5-1,-2-2 1,-2 2-1,0 4 0,-3 0 0,0 3 1,-1-1-1,-2 2 0,-1 1 1,-2 1-1,0 2 0,-2 0 1,-1 0-1,0 0 0,-1 0 0,0 1 0,-1-1 0,2 0 0,-1-1 0,3 0 0,-1 1 0,0-2 1,2 2-1,-1 1 0,2-1 0,-4 4 0,3-3 0,-1 2 0,0-3 0,-1-1 0,1-2 0,2 0 0,0-1 0,-1-5 0,2 4 0,0-5 0,0 2 0,0 2 1,-4-1-1,0 0 1,0 1-1,0 0 0,-4 2 1,0-1-1,0 0 0,-2 1 1,1 0-1,1 0 0,-1 0 0,0 0 0,1-2 1,-2 0-1,2 1 1,-2-2-1,1 2 0,-3-1 1,-2 1-1,2 0 0,-2 2 0,1-1 1,-1 2-1,0 0 0,1 1 0,0-1 1,1 2-1,1-2 0,0 1 0,0-1 0,1-1 0,-3 0 0,1 0 0,-3-1 0,-1 1 0,-1-1 0,-11 1 0,17-1 0,-17 1 0,15-2 0,-15 2 0,14 0 0,-14 0 0,14-2 0,-14 2 0,17-2 0,-6 2 0,-1-2 0,2 0 0,-2-2 0,2 1 0,-2-1-1,1 1 1,-11 3 1,16-7-1,-16 7 0,0 0 0,12-5 1,-12 5-1,0 0 1,0 0 0,0 0 0,0 0 2,0 0-2,0 0 0,0 0 1,0 0-1,0 0 0,0 0 0,2 12 0,-2-12-1,1 16 1,0-5-1,0 6 0,2 2 1,-1 3-1,0 2 1,2 2-1,-2 1 0,2 2 1,-2 2-2,0-1 2,1 0-2,-2 3 1,0 0-1,0 3 2,1-1-2,-2 0 1,1 1 1,-1-2-2,0 0 2,-1-3-1,1-1 1,-2-5-1,1-2 0,-1-1 0,0-2 0,0-4 0,1-2 1,-1-1-1,0-3 0,2-10-1,-2 16 2,2-16-2,-1 14 1,1-14 0,1 14 0,0-4 0,-1-10 0,3 20 0,-1-9 0,-1 1 0,0-1 0,2 0 0,-2-1 0,-1-10 0,2 17 0,-2-17 0,2 12 0,-2-12 0,3 10 0,-3-10 0,0 0 0,0 0 0,2 11 0,-2-11 0,0 0 0,0 0 0,0 0 0,0 0 0,0 0 0,0 11 0,0-11 1,0 0-1,1 13-1,-1-13 2,0 0-1,0 0 0,2 11 0,-2-11 0,0 0 0,0 0 0,0 0 0,0 0 0,0 0 0,0 0 0,0 0 1,0 0-1,0 0 1,0 0-1,0 0 1,0 0 0,0 0 0,0 0-1,0 0 1,-12 6-1,12-6 0,-12 3 0,12-3 1,-21 2-1,7-1 0,-2-1 0,-4 0 0,-2 0 0,-1-2 0,-2 1 0,-4-2 0,-2 3 0,-2 0 1,1 0-1,-2 3 0,2-2 0,-2 4 0,2 0 0,-1 0 0,1 0 0,-3 2 0,1 0 0,-2-1 0,1 1 0,-4 0 0,0 0 0,-3 1 1,1 1-2,0-2 2,-1 2-1,-1 2 0,1-1 1,0 0-1,-1 2 2,2-2-2,2 0 1,-1-2 0,0-3 0,2-1-1,2-2 0,1-3 0,2-3 0,-1 1 0,2-3-2,3 2 2,0-2-1,0 0 1,1 0-2,0 1 2,1 0-1,1 0 1,0 1 0,4-1 0,0 1 0,1-1 0,1 0 0,0 1 0,0-3 1,2 2-2,-1-1 1,-1 2 0,0-1 0,1 1 0,-1 0 1,1 2-1,-1-1 0,0 1 0,-2 1 0,1 0 0,-1 1 0,2 0 0,-2-1 0,0 0 0,1-1 0,-1 1 0,2 0 0,0-1 0,1-1 0,-1 1 0,0 0 1,1-2-2,0 2 1,1 0 0,-1 0 0,2-1 0,0 1 1,1 1-1,1-2 0,1 3 0,-1-2 0,1 1 0,2 0 0,0-1 0,0 2 0,2-3 0,-1 2 0,11 1-1,-15-3-1,15 3-3,0 0-3,-20-22-14,20 7-11,2-5-1</inkml:trace>
  <inkml:trace contextRef="#ctx0" brushRef="#br0" timeOffset="153701.7913">12114 16023 2,'-12'0'6,"12"0"0,0 0 0,-11 0-1,11 0-1,0 0 0,0 0-2,0 0 1,0 0 0,0 0 1,0 0-1,0 0 1,0 0-1,0 0 0,0 0-1,0 0 0,0 0 0,15 7-2,-15-7 0,20 2 0,-7 1 0,1-2 0,1 0 1,2 0-1,0 0 1,3-1-1,1 0 0,0 1 1,1-2-1,1 0 0,-1 0 1,2-1-1,-1-1 0,2 1 0,-2-2 1,1 2-1,1 0 1,0 0-1,2 0 0,-1 2 1,2-1-1,1 1 0,2 1 1,2 1-1,0 0 0,2-1 0,0 1 0,1-1 1,0 2-1,0-2 0,-2 1 0,-1-1 0,0 1 0,1 0 0,-2-1 0,1 0 0,-2 0 0,0 0-1,2-1 1,-2 0 0,-2-5 0,-1 1 0,-1-3 0,0 4 0,1-6 0,-1 4 0,2-4 0,-1 4 1,1 1-1,-2-1 0,3 1 0,-1 0 0,-1 0 0,0 1 0,0 1 0,-2-1 1,0 1-1,-1 0-1,2-1 2,1 2-1,0-1 0,-1 1 0,1-2 0,0 2 0,0 0 0,-1 0 0,-4 0 1,-1 0-1,1 2 0,-3-1 1,0 1-1,-1 0 0,-1 0 1,1 0-1,0-1 1,-2 0-1,0 0 1,1-1-1,-3 1 0,1-2 1,1 1-1,-3 0 0,1 0 0,-1 1 0,0-2 0,0 2 0,-2-1 1,0 0-1,1-1 0,0-1 0,-2 1 1,2-1-1,0-1 0,1 1 0,-3-1 1,2 1-1,-1-2 0,-2 2 2,-10 3-2,19-6 0,-19 6 1,15-5-1,-15 5 1,15-3-1,-15 3 0,10-2 1,-10 2-1,0 0 1,0 0 0,12-1 0,-12 1 0,0 0 0,0 0 0,0 0 1,0 0-1,0 0 0,0 0 0,0 0-1,0 0 0,4 10 0,-4-10 0,0 0 0,13 9 0,-13-9 0,11 14 0,-11-14 0,12 16 1,-12-16-1,13 29 0,-5-11 0,-3 3 0,2 2 0,-3 0 0,1 4 0,-3-2 0,1 3-1,-2-5 1,-1 0-1,-1 1 1,-1 0-1,0 2 1,0 0-1,0 2 1,-2-2 0,2 2 0,-1-2 1,1-1-1,0-1 0,-1-2 0,0 0 0,2-2-1,-4-2 1,3 0 0,-3 1 0,4-2 0,-5 2 0,4-2-1,0 0 1,-3 1 0,2 0 0,-2-2 0,3 0 1,-4 0-1,4 1 0,-3-2 0,3 0 0,-1 1 1,2-4-1,-1 2 0,2-1 1,-1-3-1,-1 1 0,2-11 0,-2 17 0,2-17 0,-2 13 1,2-13-1,0 0 0,-3 12 0,3-12 0,0 0 0,0 0 0,-1 12 0,1-12 0,0 0 0,0 0 0,1 14 0,-1-14 0,2 15 0,-2-15 0,0 19 0,0-6 0,0 1 0,0 1 0,0 0 0,-2 0 0,2-1 2,-1-3-2,1 0 2,0-11-2,-1 12 1,1-12 0,0 0 0,0 0-1,0 0 0,0 0 0,0 0-1,0 0 1,0 0 0,0 0 0,0 0 0,0 0 0,0 0 0,0 0 0,0 0 0,0 0 0,0 0 0,0 0 0,0 0 0,0 0 0,0 0 0,0 0 0,0 0 0,0 0 0,0 0 0,0 0 1,-10 0-1,10 0 0,-15-1-2,3-1 2,-2-1-1,-3 0 1,-4-2-2,-2 2 2,-2-2-1,-2 1 1,-1-1 0,-2 0 0,1 2 0,-1 1 0,1-1 0,-1 1 0,-1-1 0,3 0 0,-3 1-1,4 0 1,-5-2 0,2 2 0,-2 1 0,-1 0 0,1 2 0,-1-1 0,0 2 0,0-1 1,-1 3-1,-1-1 0,3 1 0,-3-1 0,1-1 0,-2 2 0,1-2 0,2 0 0,-2-2 0,2 0 0,-1 0-1,2-1 1,-1-1 0,3 0 0,-1-1 0,-1 2 0,2 0 0,-1 0 0,0 0 1,1 0-1,-2-1 0,2 1 0,0-1 0,-1-1 0,1 0 1,3 0-1,-1-1 0,0 2 0,2-1 0,-3 0 0,1 1 0,0 1 0,2 0 0,-2-2 0,0 3 0,0-1 0,3 1 0,0-1 0,1 0 0,0 0 0,-1 0 0,3 2 0,0-1 0,2 0 1,-1 2-1,1 0 0,0 1 0,1 0 0,-1 1 0,1-2 0,1 0 0,-2-1-1,2 0 0,-7-2-3,7 1-4,-10-9-5,12 0-18,-10-5-3</inkml:trace>
  <inkml:trace contextRef="#ctx0" brushRef="#br0" timeOffset="158461.0635">14692 16055 5,'-13'9'6,"13"-9"-1,-12 6-1,12-6 0,-11 1-2,11-1 0,-12-1 0,12 1-2,-14 0 1,14 0 1,-11-2 0,11 2-1,-11 1 1,11-1-1,0 0 0,0 0 0,0 0 0,0 0-2,0 0 1,0 0-1,1-14 1,-1 14 0,0 0 0,0 0 0,11-10 0,-11 10 0,0 0 0,0 0 1,13-8-1,-13 8 1,0 0 0,14-4-1,-14 4 1,13-2 0,-13 2 0,17-1-1,-17 1 1,18 1 0,-7 0 0,0-1 0,2 3 0,3-2 1,0 2-1,2-2 1,3 3-1,1-3 1,3 2-1,3 0 0,2 6 0,0-8 1,5 8-1,0-6 0,2 5 0,-1-6 0,2 7 0,-1-8 0,1 2 0,0-1 0,2-1-1,-1 3 1,3-2-1,-2 0 0,3 0 1,-2 2-1,2-4 0,0 2 1,-2 1-1,3-2 1,-1 0-1,0 1 0,0 0 1,0 2-1,-3-1 0,1 3 1,-1 0-1,-3 1 0,0 1-1,-2-1 1,-1-1-1,-1 1 1,1-4-1,-3-1 1,2-1 0,-1-2 0,1-1 2,1-1-2,3-1 1,2 1-1,1 0 2,1 0-2,-2 2 0,3-2 0,0 3 0,0 0 0,2 2 1,-1-2-1,0 0 0,1 0 0,0 0 0,1-2 0,2 1 1,-2-1-1,0 1 0,3 0 0,-2-1 0,1 0 0,0 1 0,-1-2 0,-2-1 0,2-1-1,0-1 1,-4-3 0,-1-3 0,1 3 0,-4-4 0,1 5 0,0-5 0,-2 6 0,-2-3 0,1 4 0,0 1 0,1 1 0,0 0 0,1 1 1,0 1-1,-1-1 0,2 2 0,-1 0 0,3 1 1,2-1-1,1 2 0,-1 1 0,2 3 0,0-2 2,3 7-2,-1-6 0,4 7 0,-1-5 0,1 3 0,2-4 0,2 1 0,-2-2 0,1-3 0,3 0-2,0-1 2,-3-2 0,1-3 0,-1 1 0,2-2 0,1 0 0,-2-2 0,1 1 0,-1-4 0,2 2 0,-2 0-1,-1-3 1,-2 3 0,3-2 0,-2 0 0,-3-1 0,-1 1-1,1 1 1,-1 1 0,-2-1 0,1 1 0,-3 2 0,1 0 0,1 2 0,-2-1 0,-1 1 0,0 1 0,-1 0 1,0 1-1,-3 0 0,0 1 0,-3 1 0,0 1 0,-1 1 1,1 1-1,-1 0 0,0 0 2,-2-1-2,2 2 1,-1-1-1,0 0 1,1-1-1,1-1 0,0-1 0,1 0 0,-1-2 1,1 0-1,2-2 0,-2 1 0,0-2 0,0 1 0,1 1 0,0-1 0,-1 2 0,3-1 0,-1 1 0,3-2 0,-2 1 0,0-3 0,2 0 0,0 0-1,0-2 1,-1-1 0,-2 1 0,0 1 0,-1 1 0,-3 0 0,-1 1 0,-3 2 0,2-1 0,-3 1 0,-1 0 0,-2 1 0,-3-1 0,-1 2 0,-2 0 0,-2-1 0,-3 4 0,-2-1 0,1 0 0,-2 0 0,2 2 0,-2-1 0,1-1 0,-2 1 0,-2-2 0,0 2 0,-11-1 1,14 1-1,-14-1 1,0 0 0,0 0 0,10 8 0,-10-8 0,2 11 0,-2-11 0,4 16 0,-3-5-1,1 3 1,-1 0-1,1 3 1,-1 2-1,0 1 0,0 1 0,0 3 1,2 2-1,0 1 0,2 2 0,2 0 0,0 1 0,1 0-1,2 0 1,1 0-1,0-2 2,-2-2-2,2 1 1,-3-1-1,4 3 1,-2 0 0,2 5 0,-1 1 0,1 3-1,-1 1 2,1 1-1,-1 0 0,0-2 0,-2 0 0,-2-3 0,0-2 0,-1 3 0,0 1 0,-1-3 0,1 2 0,-1-3-1,0 1 1,-1-3 0,0-1 0,-2-7 1,-1-2-2,-1-2 1,0-2-1,0-2 2,-1-2-2,1 0 1,-1 0-1,1-1 1,-1-1 0,1-1 0,0-10 1,0 16-1,0-16 1,0 0-1,0 12 0,0-12 1,0 0-1,0 0 0,0 0 0,0 0 0,0 0 1,0 0-1,0 0 0,0 0 1,0 0-1,0 0 1,0 0-1,-11 2 1,11-2-1,-18 4 1,3-1-1,-3 3 0,-4 0 1,-3 1-1,-2 2 0,-1 0 0,-1 1 1,2 1-1,-2 0 0,1-1 1,1 1-1,2-4 1,-1 0-1,-1-2 1,2-1 0,-4 0-1,0-2 1,0-2-1,-1-1 0,-1 2 1,-2-1-1,0 1 0,-2-2 1,3 0-1,-1 0 0,-2 1 0,1 0 0,-1-2 0,1 1 0,-1-1 0,3 1 0,0 0 0,1 0 0,0-2 0,2 1 0,-1 0 0,0-1 0,0 1 0,-4-1 0,0 0 0,-1 1 1,0 1-1,-2 0 0,0 1 0,-2-2 0,-2 2 0,0 0 0,-1 0 0,0 0 0,-3-2 0,1 1 1,-3-2-1,2 1 0,-1 0 0,1 1 0,-1 0 0,-1 1 1,-1 0-1,0 1 0,-1 2 1,-2-1-1,-3 0 1,-3 1-1,0 1 0,-3 0 1,-3 1-1,2-2 1,-5 2-1,1 0 0,-1-2 1,0 2 0,-5-2-1,0 1 1,-2-2-1,-2 1 1,3 0-1,-1-1 0,-2-1 1,1-1-1,2-1 0,4 0 1,-3 0-1,1-3 0,-1 1 0,0-2 0,3-1 1,1 1-1,2-2 0,2-1 0,2-2 0,2 0 0,2 1 0,3-1 0,1 0 0,-1 2 0,0 0 0,-1 2 0,1 2 1,-1 0-1,1 3 0,1 0 0,-1 3 0,2-1 1,-1 5-1,2 0 0,0 1 1,0 4-1,-1 1 0,-2-1 0,-3 1 1,0 2-1,-1-1 0,-2-1 0,1 1 0,0-2 1,-2-1-1,2 2 0,3 0 0,1-2 1,1 1-1,2-3 0,-2 0 0,1 0 0,1-2 0,1-1 0,0 1 0,1-1 0,3-1 0,0 4 0,4-2 0,3 0 1,3-1-2,-1-3 2,1 0-2,2-2 1,1 0 0,1-1 0,0-1 0,1 1 0,-1-2 0,2 2 0,0-1 0,-1 0 0,0-1 0,-3 1-1,3-3 1,-3-2 0,1 0 0,1-1 0,-1 1-1,2-1 1,1 0 0,2 0 0,-1 1-1,1 2 1,-3-1 0,2 0 0,-1 1 0,1 1-1,-2-2 1,0 0 0,0 2 0,-2-2 0,3 1 0,-2 2-1,1-1 1,-2 2 0,0 0 0,1 1 0,2-1 0,0 2 0,-1-1 0,3 0 0,1-2-1,2 2 1,2-2 0,-2 1 0,2 1 0,1 0 0,-1-1 0,1 1-1,-1 1 2,0 0-1,-2 0 0,2 0 0,-2 1 0,1-1 0,-1 2-1,0-1 2,1 0-1,1 0-1,1 0 1,-2 0 0,2 1 0,1-2 0,3 0 0,0 0 0,4 1 0,0-1-1,15 0-3,-22 0-3,22 0-9,-14-11-18,11-3-1</inkml:trace>
  <inkml:trace contextRef="#ctx0" brushRef="#br0" timeOffset="163064.3267">22194 17439 5,'10'5'22,"-10"-5"-8,0 0 0,0 0-3,0 0-2,0 0-3,2 10 1,-2-10-2,4 14 0,-5-1-1,4 2-1,-3-15 0,1 46 0,-1-46-1,-1 57 0,1-57 0,-7 67 1,7-67-2,-13 73 0,13-73-1,-19 73 1,19-73 0,-23 70 0,23-70-2,-21 60 1,21-60-1,0 0 1,-20 60-2,20-60-2,0 0-2,0 0-3,0 0-4,0 0-14,0 0-8</inkml:trace>
  <inkml:trace contextRef="#ctx0" brushRef="#br0" timeOffset="163691.3626">22636 17426 3,'-3'26'29,"-2"1"1,5-27-23,-19 57 0,19-57 0,-24 70-1,24-70-2,-30 82-1,30-82-1,-31 76 0,31-76-1,-28 64-1,28-64 0,0 0-1,-24 54 0,24-54 0,0 0 0,0 0 0,0 0 0,0 0 0,0 0 1,0 0 0,53-2 0,-53 2 1,0 0 0,50-19 0,-50 19 0,0 0 0,55-14-1,-55 14 1,0 0-1,69 16-1,-69-16 1,47 34 0,-47-34 0,48 47 0,-48-47 0,38 55 1,-38-55 0,22 52 0,-22-52 0,0 0 0,5 56 0,-5-56-2,0 0 1,0 0-3,0 0-3,-51 14-3,51-14-6,0 0-5,-77-34-5</inkml:trace>
  <inkml:trace contextRef="#ctx0" brushRef="#br0" timeOffset="164229.3933">22576 17512 10,'10'-13'13,"1"11"-2,-8-9 0,9 8-2,-12 3 0,15-14-2,-15 14-2,20-15 0,-20 15 0,24-16-2,-11 4 0,5 1 0,-2-2 0,6 0 0,-3-3 0,8 0 0,-2-2 0,9 2 0,-1-4 0,7 2-2,2-2 1,5-1-1,-1 4 0,-1 0-1,-3 6-2,-7 1-1,-2 10-3,-13-4-5,3 16-10,-23-12-12,11 22-1</inkml:trace>
  <inkml:trace contextRef="#ctx0" brushRef="#br0" timeOffset="165118.4443">22810 18033 2,'0'0'14,"0"0"-3,0 0-2,0 0-1,0 0-2,0 0 0,0 0-1,0 0 1,0 0-2,0 0 0,0 0-2,0 0 0,0 0 1,0 0 0,0 0-1,0 0 0,0 0-1,0 0 0,0 0 1,0 0-1,0 0 0,0 0 0,-11 47 0,11-47-1,0 0 1,0 0 0,0 0 0,0 0 1,12 47-1,-12-47 1,0 0 0,0 0 0,0 0 0,0 0 0,0 0 0,0 0 0,0 0-1,0 0 0,0 0 1,0 0-1,-56 35 0,56-35 0,0 0 0,-53 8 0,53-8 0,0 0 0,-62 11 0,62-11 0,0 0-1,-63 6 1,63-6-1,0 0 0,-61 6 0,61-6 0,0 0 1,-69 8-1,69-8 0,-48 8-1,48-8 1,-49 13-1,49-13 0,-46 13-2,46-13-4,0 0-12,-57 14-17,57-14 0</inkml:trace>
  <inkml:trace contextRef="#ctx0" brushRef="#br0" timeOffset="173939.9488">12611 17665 3,'0'0'4,"-17"-26"1,13 8 0,4 18-3,-10-32 1,3 18-1,2-14-1,0 10-1,1-12 0,-1 8-1,3-2 1,0 2 0,1 1 1,-2 2 0,3 4 2,-2 0 2,2 15 0,-2-19 2,2 19 0,-3-10 1,3 10-1,0 0 0,0 0-1,0 0 0,0 0-2,0 0-1,0 0 0,0 0-1,0 0 0,0 0-1,0 0 1,0 0-1,0 0 0,0 0-1,0 14 1,0-3-1,-1 3 1,1 2-1,0 5 0,0 3 0,0 2 0,0 2 1,0-28-1,1 58 2,-1-58-2,-1 59 0,1-59 1,-1 49 1,1-49-2,0 0 2,-5 56-1,5-56-1,0 0 1,0 0 1,0 0-2,0 0 0,0 0 0,0 0 0,0 0 0,0 0-1,0 0 1,0 0-1,0 0 1,0 0 1,0 0-1,0 0 0,0 0 0,0 0 1,0 0 0,0 0-1,0 0 0,0 0 0,0 0 1,0 0-1,-3-51 0,4 27 0,3-7-1,0-7 2,2-4-2,1-6 1,2 0-1,1-1 1,1-3 0,3 5 0,0 4-2,-1 6 1,1 5 0,2 8-1,1 0 1,3 8-1,0 4 1,-2 2 0,3 5 1,1 2 0,0 3 0,-1 2 0,0 2 0,-2 1 0,1 2 0,1 0 1,-3-1-2,1 3 1,-3-1-3,3 2-1,-9-3-6,12 9-13,-9-8-10,1 3-2</inkml:trace>
  <inkml:trace contextRef="#ctx0" brushRef="#br0" timeOffset="174942.0061">13195 17123 10,'0'0'31,"0"12"-11,0-12-14,0 0-1,0 0 0,0 0 0,-5-11 0,5 11 0,0 0-1,0 0 0,0 0-2,0 0 1,0 0-1,0 0 1,0 0-2,0 0 2,0 0-1,0 0-1,-2 11 2,2-11-2,-3 23 1,1-6-1,1 6 0,-1 1 0,0 5-1,1 0 0,-3-3 0,3-1 1,0-6-1,-2-1 0,2-7 0,1-11 0,-2 10 0,2-10-1,0 0 0,0 0 1,0 0-1,0 0 0,7-10 0,-7 10 1,10-8-1,-10 8 1,15-13 0,-4 9 0,-1 0 0,3 1 0,1 0 0,1 2 0,1 0 1,2 3-1,-1 0 0,0 2 0,1 1 0,-1 4 0,-3 4 0,-1 1 0,-2 3 0,-1 4 0,-2 1 0,-1 2 1,-4 0-1,1 4 1,-4-28-1,3 46 1,-3-46-1,0 0 1,-9 59-1,9-59 1,0 0-1,-33 49 0,33-49 0,0 0 0,-54 45 0,54-45 2,0 0-1,-58 32 0,58-32-2,0 0 2,-51 0-1,51 0-1,0 0-1,-48-25-2,48 25-1,0 0-1,-35-46-2,35 46-2,-17-38-6,5 9-11,10-3-8</inkml:trace>
  <inkml:trace contextRef="#ctx0" brushRef="#br0" timeOffset="175483.0371">13263 17060 23,'-8'19'14,"-7"-8"-4,11 5-2,-7-8 2,8 2-4,3-10 1,-8 12-3,8-12 0,0 0-2,0 0 0,0 0 0,0 0 0,0 0 0,0 0 0,0 0 1,0 0 0,0 0 0,0 0-1,15-7 1,-15 7-3,18-5 3,-7 4-3,4 0 1,-1-1-2,4-1 2,2 0-1,1-1 1,1 1-1,3-3 1,2 0-1,1-1 0,2-1 1,-1 2-2,-2-1 0,-1-1-1,3 5-4,-12-3-5,11 12-15,-12-8-10,2 5 1</inkml:trace>
  <inkml:trace contextRef="#ctx0" brushRef="#br0" timeOffset="177354.1441">10421 17584 20,'0'0'30,"0"0"-15,0 0-11,0 0-1,0 0-2,0 0 2,0 0-1,0 0-2,0 0 0,-12 52 1,12-52-1,0 0 0,0 0 1,-9 67-1,9-67 0,-6 55 1,6-55-1,-6 64 1,6-64-1,-6 58 1,6-58 2,-5 47-2,5-47 1,0 0 0,0 0 0,-8 49-1,8-49-1,0 0 1,0 0-1,0 0 0,0 0 0,0 0 0,0 0 0,0 0 1,0 0-1,0 0 2,0 0-1,0 0 1,0 0 0,0 0-1,0 0 1,0 0-1,0 0 1,-18-57-2,18 57 1,0 0 0,-7-66 0,7 66-1,0-58 1,0 58-1,5-62 1,-5 62-1,8-56-1,-2 28 0,1 4 0,1 3 1,1 4 0,2 2-1,-1 7 0,0-5 1,3 4 0,-1 1 0,0 1 0,0 1 0,1 2-2,-3 2 0,5 2-1,-4 5-1,5 4-1,-7 1-3,-9-10-5,0 0-4,52 58-8</inkml:trace>
  <inkml:trace contextRef="#ctx0" brushRef="#br0" timeOffset="178274.1967">10900 17341 3,'0'0'24,"0"0"-15,-14-9-2,14 9 1,0 0-1,0 0 1,-1-15-1,1 15 0,0 0 1,0 0-2,0 0-2,0 0 0,0 0-1,0 0-1,7 19-1,-6-4 0,0 5-1,-1 3 1,2 7-1,-2 2 0,0 1 0,0-33 1,-2 61 0,2-61 0,-1 49-1,1-49 1,0 0-2,0 0 2,0 0-2,-2 46 0,2-46 1,0 0-1,0 0 0,0 0 0,0 0 2,0 0-2,0 0 2,0 0-1,0 0 0,0 0 0,0 0 1,0 0-1,0 0-1,50-17 1,-50 17 0,0 0 1,0 0-2,53 9 1,-53-9 0,0 0 0,48 22 0,-48-22 0,0 0 0,0 0 1,48 40 0,-48-40-1,0 0 1,0 0-2,0 0 2,16 46 1,-16-46-2,0 0 1,0 0-1,-35 50 0,35-50 0,0 0 1,-48 45 0,48-45-2,0 0 0,-56 37-1,56-37 0,0 0-1,-54 20-5,54-20-6,0 0-20,-53-11 0</inkml:trace>
  <inkml:trace contextRef="#ctx0" brushRef="#br0" timeOffset="178788.2261">10962 17266 18,'-3'12'33,"3"-12"-1,0 0-23,-11 8-4,11-8 1,0 0-3,0 0 0,0 0-2,0 0 0,0 0 0,0 0-1,0 0 0,0 0 0,0 0 0,0 0 0,0 0 1,0 0 0,0 0-1,15-8 1,-15 8 1,18-3-1,-6 2 0,2-1 0,2 1-1,3-2 0,1 1 1,4 0-1,1-4 0,3-3 0,4-4 1,2-3-1,1-4-2,-3-3 0,2 4-4,-9-8-5,9 9-25,-15 0-1</inkml:trace>
  <inkml:trace contextRef="#ctx0" brushRef="#br0" timeOffset="181091.3579">6581 17786 5,'0'0'11,"0"0"-5,-32-48 1,32 48 1,0 0-1,0 0 0,-52-28-2,52 28 0,0 0 0,-46-13 0,46 13-1,0 0 1,-51 0 0,51 0-1,0 0 0,-56 18-1,56-18 0,0 0 0,-46 37 0,46-37-2,0 0 0,-36 48-1,36-48 0,0 0-1,-22 60 0,22-60 0,0 0-1,-3 59 1,3-59 1,0 0 0,0 0-1,25 55 1,-25-55 0,0 0-1,0 0 1,0 0-1,56 25 1,-56-25-1,0 0 0,0 0 1,0 0-1,48-19 2,-48 19-1,0 0 0,0 0 0,0 0 1,36-54 0,-36 54 0,0 0-2,0 0 3,22-48-2,-22 48 1,0 0 0,0 0 1,0 0-1,16-46 1,-16 46 0,0 0-1,0 0 0,6-54 1,-6 54-3,0 0 2,1-48-1,-1 48 0,0 0 0,0 0 1,0 0-1,0 0 0,0 0 2,-2-46-2,2 46 0,0 0 1,0 0-1,0 0 0,0 0 0,0 0 0,0 0 0,0 0 0,0 0 0,0 0 0,0 0 1,0 0-1,0 0 0,0 0 1,0 0-1,0 0-1,0 0 1,0 0 0,0 0 0,0 0 0,0 0 0,0 0-1,0 0 2,0 0 1,0 0-3,0 0 1,0 0 1,0 0 0,0 0-1,0 0 2,0 0-2,0 0 0,0 0 1,0 0 0,0 0-1,0 0 1,0 0-1,0 0 0,0 0 0,14 55 1,-14-55-2,0 0 0,17 64 1,-17-64-1,15 47-1,-15-47 1,0 0 0,22 57-1,-22-57 1,0 0 1,0 0-1,0 0 0,0 0 0,51 31-1,-51-31-1,0 0-1,0 0-2,48-8-6,-48 8-14,0 0-7</inkml:trace>
  <inkml:trace contextRef="#ctx0" brushRef="#br0" timeOffset="181934.4061">6998 17612 8,'0'0'33,"0"0"0,0 0-14,4-15-13,-4 15-2,-16-9-2,3 4 0,2 2-1,-6 2 0,-1 3 0,18-2-1,0 0 1,-66 17 0,66-17-1,-48 30 1,48-30 0,0 0 0,-59 66-1,59-66 2,-23 51-3,23-51 0,-7 56 1,7-56-1,8 57 0,-8-57 0,0 0-1,27 61 1,-27-61 1,0 0-1,0 0 1,57 23 0,-57-23-1,0 0 1,51-31-1,-51 31 2,0 0-1,47-75 1,-47 75 0,22-71-1,-14 24 1,-2-5-2,0-4 2,-4-2-2,2-5-1,-3 4 1,-1-6 0,1 5-1,-2 3 2,-1 7-1,-1 4 0,0 8 1,0 6 1,-1 5-1,0 10 2,0 5 0,4 12 0,0 0 0,-13 1 0,13-1-1,-10 23 0,5-2 1,1 6-1,2 3 0,2 5-1,1 5 1,3 3 0,0 1 0,3 4-1,3-2 0,0 1 1,2 0-2,0 1 1,-12-48-1,32 91-2,-32-91-1,37 86-4,-37-86-10,53 69-20,-53-69 3</inkml:trace>
  <inkml:trace contextRef="#ctx0" brushRef="#br0" timeOffset="182748.4526">7552 17633 9,'0'0'32,"0"0"1,-24-7-19,24 7-8,0 0 0,0 0-1,-68-11-2,68 11-2,-47 7 1,47-7-1,-50 12 1,50-12 0,-51 21 0,51-21-1,0 0-1,-62 45 1,62-45 0,0 0 0,-35 53-1,35-53-2,0 0 1,-3 54 0,3-54 0,0 0 0,30 51 0,-30-51-1,0 0 1,53 28 1,-53-28 0,0 0-1,63-9 2,-63 9-1,0 0 1,59-60 0,-59 60 0,34-65-1,-19 25 0,-1-8 0,-3-3 0,1-3-1,-3 2 0,-1-3 0,0 5 0,-3-9 1,-3 4-1,0 2 1,-3 5-1,0-1 1,-2 2-1,-2 3 1,-1 4-1,3 5 1,-4 9 1,1 5 0,-1 3 1,4 8-1,3 10 0,0 0 1,-13-5-1,13 5 0,-5 18 0,4-1-1,1 5 0,1 7 0,2 8 1,2 9 0,3 5 0,3 6-1,0 8 2,3 4-1,4 0-1,0 2 2,3-5-2,0-7 0,2-5 1,0-4 0,-23-50-1,52 67 0,-52-67 0,55 38-3,-55-38-1,55 16-3,-55-16-9,60 1-20,-60-1 0</inkml:trace>
  <inkml:trace contextRef="#ctx0" brushRef="#br0" timeOffset="183202.4786">8169 17494 30,'-1'18'33,"1"-18"-6,-3 24-23,3-24 0,0 0 0,-1 61 1,1-61-2,5 52 1,-5-52-1,6 59 0,-6-59-1,4 59-1,-4-59 0,6 46-1,-6-46 0,0 0-1,0 0 0,6 48-2,-6-48 1,0 0 0,0 0-2,0 0 0,0 0-3,0 0-11,0 0-14,-1-53-2</inkml:trace>
  <inkml:trace contextRef="#ctx0" brushRef="#br0" timeOffset="183534.4976">8139 17116 4,'1'11'34,"-1"-11"0,-1 20-11,1-20-20,0 0-1,0 0 1,0 0-2,-8 11 0,8-11-1,0 0 0,0 0-1,3 15 0,-3-15-2,3 14-5,-3-14-11,0 0-15,0 0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20:10:34.77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14022 13734 5,'-18'9'6,"0"0"-1,-1-4 0,4 1-1,-3-4 1,3 0-1,0-3 0,1 2 0,-1-5-1,0 0-1,0-1 0,-1-2-1,-3-3 1,3 0 0,-4-3-1,2 1 1,-4-3 0,2-1 0,-3-1 1,1 2-1,-1-2 0,-2 3 0,-1-2 0,-2 5 0,-1-3 0,0 3-1,-3 0 0,1-1 1,-1 2-1,1 0-1,-3 0 1,4 0-1,-2 3 1,-1 0-1,1 0 2,-2 4-2,-3-1 1,1 3 0,-1 0 0,-1 2 0,-3 0 0,1 4 0,-3 0 0,-1 3 0,-1-1 0,0 4 0,-2-1-1,1 5 1,-2-2 0,4 2 0,-2 0 0,5 1-1,1 0 1,-1 1 0,1-1-1,0-1 0,0 1 0,1 1 1,0-1-1,-1-1 0,0 0 0,1 0 1,0-1-1,0 0 0,0 0 0,1-2 1,0 2-1,0-1 0,0 2 0,5-2-1,-2 0 1,2 2-1,2-1 1,-1 1-1,2 0 1,-1 0-1,3-1 1,-1 2 0,1 0 0,1-1 0,2 2 0,3-1 1,1 1-1,2 0 0,3 1 0,2 0 0,4 3 0,3 0-1,4 4 1,5 1 0,5 2-1,2 0 1,6 2-1,5 0 1,2-1 0,4-2 0,5-1 0,5-1 0,4-1 0,3 0 0,4 2 0,4-1-2,5 0 2,2 1-2,2-3 2,0-1-2,3-3 2,2 0-1,1-6 1,1-1 0,0-1 0,2-3 0,4 0 0,3-1 0,4 2 0,2 0 0,-2 0 0,-1 2 0,2-1 0,-1 2 1,-2-1-1,1 1 0,0-2 0,1-2 0,2-2 0,3-1 0,2-3 1,-1-3-1,2-3 0,1 0 0,1-2 0,0-1-1,-2 0 1,0 1 1,-1 2-1,0 0 0,-4 2 0,1 0 0,-5 0 0,1 1 1,1-1-1,1 0 0,-1-1 0,0 1 0,4 1 0,-1 0 0,4 2 0,-2 0 0,1 0 0,-1 2 1,-1-2-2,1 0 2,0-2-1,-1 0 0,0-2-1,2 1 1,1 1 0,3 2 0,2 1 0,3 2 0,3 1 0,-1 1 0,4 1 0,-1-2 0,1-1 0,-1-1 0,-3-3 0,-2-3 0,0 1 0,-2-1 0,-1-1 0,-2 0 0,-1 1 0,-1 1 0,-1 0-1,0 2 1,-1 1 0,-1 2 0,-2 1 0,-1 1 0,-4 0 0,0 0 0,-1 0 0,-2-1 0,-4-2 0,-3-2 1,0-2-1,-2-3 0,-5 1 0,-1-2 0,-5 0 0,0 2 0,-3-1 0,0 3 0,-1 0 0,0 2 0,0 2 0,0 0 0,1 0 0,-2 1 0,4 0 0,-3 0 0,-1 1 0,-1 0 0,-1 1 0,0-1 0,1-1 0,1 2 0,-2-2 0,0-1 0,1 1-1,1 0 2,0-2-1,0 2 0,1-1-1,1 0 1,2 1 0,-1 0 0,1 0 1,2 2-1,-1 0-1,1-2 1,1-1 0,0 1 0,0-3 0,-1-1 0,-2-2-1,-1-1 1,0-1 0,-1 2-1,-3-2 1,-2 2 0,-1-1 0,-2 2-1,0-1 1,1 0 0,-4 0-1,0-2 1,3 0 0,1-2-1,0 0 1,1-2-1,0 0 1,-1-2-1,3-1 1,-1 0 0,-1 0-1,-2 0 1,0 1 0,-1-2-2,0 0 2,-1 2 0,-5-1-1,-1-3 1,0 4-1,-5-5 2,-1 1-1,-5-2 1,-1 0-2,-3 0 2,-1-2-1,-4 1 2,-2-4-2,0 1 0,-3 1 0,0-4 0,-2 1 0,-1 0 1,-1 0-1,-1 3 1,-2-1-1,-3 0 1,-2 1 0,0 1 0,-3-2 1,-2 3 0,-3-3-1,-3-1 1,-3-5-1,-3 2 0,-5-4 1,-1 2-2,-5-3 1,-2 0 0,-4 0-1,-3 0 1,0 0 0,-1 1 0,-1 2-1,-2 3 2,-1 1-2,2 1 2,-3 1-2,2 3 2,-1 2-2,-1-2 1,-1 1-1,-3 1 1,1-4 0,-4 1-1,-1-1 1,-1 3-1,-1-2 0,-3 2 1,-2 1-1,-1 0 0,-1 3 1,-1 1-1,-4 0 0,-2-2 1,-2 4-1,-1-1 0,-2 2 0,-1-1 0,-5 2 1,1 0-1,-5 0 0,1 2 0,-6-2 1,-1 2-1,-2 0 0,-3 0 1,-2 1-1,-1 0 0,-3 0 0,-3 2 0,0 2 0,0 1 0,0 2 0,0 3 1,3 1-2,2 2 2,0-2-1,2 3 0,0-3 0,0 0 0,0-1 0,-1-2 0,0 0 0,-1-3 0,2 1 0,3-2 0,-2 1-1,1-2 1,3 6 0,0 1 0,2 3 0,1 1 0,2 4-1,1 2 1,1-2 0,2 2 1,0 0-1,4-1 0,-1-1 0,0-2 0,1-1 0,4-2 0,-1 0 0,1-1 0,0-4 0,0-3 1,-3-2-1,4-4 0,0-1 0,-3 0 0,2-1 0,-1 1 0,0 1 0,-2 4 1,-1 2-1,0 4 0,-3 3 0,0-1 0,0 1 0,-1 1 0,0 3 0,0-3 1,-3 2-1,2 1 0,-2-2 0,1 0 0,1 3 0,-3 0 1,2 2-1,1 0-1,1 0 1,-5 0-2,5 1-1,-10-7-4,8 7-8,-12-13-20,-2-4 1</inkml:trace>
  <inkml:trace contextRef="#ctx0" brushRef="#br0" timeOffset="1510.0864">8017 5828 14,'0'0'21,"0"0"-20,0 0 0,-14-5-1,14 5 0,-15-3 0,15 3 0,-22-5 0,8 3 1,-6 1 0,-2-1 1,-3 2 1,-4 1 0,1 3 1,-5-1 0,0 5 0,-5-1 0,-1 4 0,-1 0-2,1 4-1,-3-3-1,-1 4 0,-1 0-1,0 1 1,0 0-1,-1-3 1,1 2 0,-1-3 0,-2-1 1,3 1 0,-1 0 0,0-1-1,1 3 0,-2 1 0,-1 2 0,-2 4 0,1 1-1,-4 2 1,1 2 0,0 4 0,0-2-1,1 4 1,4 0 0,1 3-1,2 2 0,3 5 1,5 1-1,2 4-1,4 5 1,6 5-1,2 6 1,6 5 0,6 1 0,4 0 0,6 1 0,6-5 1,8-3 0,6-2 0,10-9 0,8-4 0,9-6 0,9-4 0,10-4 0,5-5 0,5-5-1,1-5 1,2-5 0,0-7 0,-1-4 0,-3-3-1,-1-3 1,-2-2 1,0-4-1,-2-3 0,-1-4 1,-1-6 0,-5-4 0,-1-7 1,-5-6-2,-4-7 1,-4-4 0,-3-5 0,-4-4 0,-3-2 0,-6-6 2,-2 2-1,-10-5 3,-2 1 0,-11-6 1,-6 4-1,-11-4 0,-6 6-1,-10-2-1,-4 7-1,-8 3 0,-5 7-2,-3 8 0,-7 6 0,-1 12 0,-3 6-2,0 14 0,-4 4-1,2 13-2,-2 4-1,7 12-4,-2-3-2,11 14-10,6 5-6</inkml:trace>
  <inkml:trace contextRef="#ctx0" brushRef="#br0" timeOffset="2571.1471">7780 7537 4,'6'26'3,"6"4"1,1-1-1,4 5 0,2 1-1,4 4 0,2 3-1,3 5 0,3 4-1,0 3 0,1 8 1,3 1-1,1 4-1,3 8 1,-2 3 0,6 11-1,0 7 0,4 14 0,2 8-1,2 12-1,2 8 1,2 5-1,1 6 0,0 0 1,2 1 0,2-10 1,0-5 2,2-3-1,0-3 2,1-2-1,0-2 1,0-2 0,1 2-1,-5 0 0,0 5 2,-7-5 0,2 2 2,-7-8 0,2 0 1,-6-10 0,4 0 1,-1-9-2,5-3 1,1-8-3,6-4 0,-1-4-1,3-2-1,3-5 0,2-5-2,-2-1 1,4-3 0,-3-6 0,2-4-1,0-4 1,2-4-2,-3-3 2,-3-2 0,1-4 0,-2 3 0,-1-1 0,-1 1 0,0 1 0,0 3 1,1-1-1,0 2 1,0 3-1,0-1 0,-1 0-1,-3 1 1,-4 0-1,-2-1 0,-4 0 1,-5-3-1,-4-3 1,-2-2 0,-4-1 0,-2-4 0,-1-1 0,-1-1 1,-1-3-1,2 1 0,-2-2 0,2-1 1,1-1-1,1 0 0,2-1 0,0-1-1,2 3-2,-4-3-12,-3-3-12</inkml:trace>
  <inkml:trace contextRef="#ctx0" brushRef="#br0" timeOffset="8394.48">17232 7283 12,'-2'-11'3,"2"11"0,-9-12 3,9 12 0,-11-10 1,11 10 0,-13-12 0,2 4 0,11 8-1,-20-9 0,10 9-2,-10-3-1,4 5 0,-6 4 0,0 3 1,-5 0 0,2 7-1,-4-1 1,2 5-3,-1-2 2,3 5-2,-2-2 1,4 6-2,0-1 0,2 2 0,4 8-1,-2-1 1,4 6-1,1-1 1,7-1 0,4-1-1,4-3 1,7-4-1,3-7 1,8-5 0,8-7-1,2-2 1,4-5-1,5-2 1,2-2 0,1-3 0,5-3 0,-2-2 0,1-2 0,-1-3 0,-4-2 1,0-1-1,-4-5 1,-4-1 0,-5-4 1,-2 1 0,-6-3 1,-1 3-1,-5-3 1,-1 3-1,-8-2 1,3 6-1,-7-3 1,1 1-1,-5 0 0,-1 1 0,-3 0-1,-2 2 1,-3-1-2,-2 0 2,-4 2-2,0 3 1,-5 0-2,-2 4 2,-3 0-2,-4 2 0,1 2 1,-5 4-1,0 0 0,-3 1-1,3 8-1,-4-10-3,9 12-3,-7-11-5,14 12-9,-6-5-10,7 0 0</inkml:trace>
  <inkml:trace contextRef="#ctx0" brushRef="#br0" timeOffset="9716.5557">16887 4475 4,'0'-11'8,"0"11"-2,0 0 1,0 0-2,-6-12 0,6 12-1,0 0 0,-6-12-1,6 12 0,0 0 0,-4-11 0,4 11 0,0 0-1,0 0 1,0 0-2,0 0 0,0 0 0,0 0-1,-4 16 0,4-16 0,-1 20 1,1-6 0,-1 0-1,0 3 2,0 1-1,-1 1 0,0 2 0,0 1 0,-2 1 0,1 1 0,-3 2-1,-1 2 1,-1 3-1,0 0 1,-3 3-1,1-2 0,1 1-1,-3-3-1,5-1-1,-2-5 0,4-3-1,-3-8-4,6 1-2,2-14-8,-11 1-6</inkml:trace>
  <inkml:trace contextRef="#ctx0" brushRef="#br0" timeOffset="10642.6087">17309 4498 20,'10'6'26,"-10"-6"-1,0 0-25,0 0-2,0 0 1,0 0 0,0 0 1,-10 6 0,10-6 0,-7 22 0,0-4 1,-1 7 0,-3 3 0,0 5 1,-1 5-1,0 3 0,2 2 0,2 1 0,1-2-1,5 1 1,2 0 0,3-3-1,4 0 0,3-4-1,2-4 1,3-5-1,1-5 1,3-5-1,-1-5 2,4-5-2,2-6 2,0-4 1,3-3-1,0-1 1,0-6-1,0 1 3,-2-4-3,1 1 2,-6-7-1,4 2 1,-6-8-2,2 0 2,-2-4-2,1-1 1,-2-6 1,1 5-1,-6-5 1,0 5 0,-7-3 1,-2 9-1,-9-4 0,0 8 0,-9-1-1,0 5 0,-8-1-1,-1 5-1,-5 2 0,-6 4-1,-2 2 0,-5 0-2,2 6-2,-8-5-2,9 9-4,-13-8-16,9 3-6,1-1 1</inkml:trace>
  <inkml:trace contextRef="#ctx0" brushRef="#br0" timeOffset="22927.3114">14355 8237 4,'0'0'6,"0"0"0,0 0-2,0 0 0,0 0-2,-3 13-1,3-13 0,0 15-1,0-15 0,0 20 1,1-7-1,-1 1 0,0 3 1,0-1 0,2 3-1,-2-3 1,0 1-1,0-3 1,1-1-1,-1-1 1,0-12-1,2 18 0,-2-18 1,1 16-1,-1-16 0,-1 18 1,1-18 0,-1 15-1,1-15 1,-2 12 0,2-12 1,0 0 0,0 0-1,0 0 1,0 0 0,0 0 0,0 0-1,0 0 1,0 0-1,0 0 1,0 0 0,0 0-1,0 0 1,0 0-1,0 0 1,0 0-1,0-14 0,0 14-1,0-15 1,0 15-1,1-17 0,0 6 0,-1 11 0,3-22 0,2 11 0,0-3 0,3-1 1,0-2-1,1-2 0,2 1 0,-1-1 0,-1 4 1,1 3-2,-3 1 1,-7 11-1,11-10 0,-11 10 1,11 2-1,-11-2 1,13 10-1,-13-10 1,19 12 0,-19-12 0,19 15 0,-19-15 0,16 12-1,-16-12 1,12 7-1,-12-7-1,12 9-3,-12-9-6,0 0-15</inkml:trace>
  <inkml:trace contextRef="#ctx0" brushRef="#br0" timeOffset="55343.1655">9715 6497 7,'0'0'10,"0"0"0,0 0-1,0 0-2,0 0 0,-11-12-3,11 12 0,0 0-1,0 0 0,0 0 1,0 0 0,0 0-1,0 0 1,0 0 0,0 0-1,0 0 0,-11 0-2,11 0-1,-4 14 1,4-14-1,-5 23 0,0-9 0,2 3 0,1 2 1,-3 2-2,1-2 2,0 3-2,0-2 2,0-2-2,1 1 1,-1-3 0,0-2 0,1-2 1,0-1-1,3-11 0,-4 13 1,4-13-1,0 0 1,0 0-1,-2 11 1,2-11 0,0 0 0,0 0 0,0 0 1,0 0 0,0 0 1,0 0-1,0 0 0,0 0 1,0 0 0,0 0-1,0 0 0,0 0-1,-6-13 1,6 13-2,-5-15 1,2 5-1,-2-2 0,1 0 0,1-2 0,0 0 1,1-1-1,2 0 0,0 0 0,3 0 0,0 0 0,1 1 0,1 1-1,1-2 1,-6 15 0,13-20 0,-3 13-1,-10 7 1,18-16 0,-8 9-1,3 1 1,1 1-1,1 0 1,2 0 0,0-1 0,1 2 0,1 0 0,-2 1 0,0 0-1,1 1 1,-3 2-1,-2-1 0,-1 2-1,-12-1 0,20 6-1,-20-6-1,10 6 0,-10-6-1,0 0-1,0 0-2,6 17 0,-6-17-2,0 10-4,0-10-9,-4 12-5</inkml:trace>
  <inkml:trace contextRef="#ctx0" brushRef="#br0" timeOffset="56523.2329">10123 6304 14,'0'0'7,"0"0"-3,0 0 1,0 0 0,0 0 2,0 0 0,-12-6-1,12 6 1,0 0-3,0 0 0,0 0-1,-8 12-1,8-12 0,-6 15-2,2-5 0,-1 4 0,-1 1 0,2 3 1,-2-1-1,1 0 0,2-2 0,-1-1 0,2-1 1,0-3-1,2-10 0,-1 14 0,1-14 0,0 0 0,1 11 0,-1-11 1,0 0-1,0 0 0,0 0 1,0 0-1,11-2 1,-11 2-1,12-3 1,-12 3-1,18-2 0,-7 2 0,-1 0 0,2 2 0,-12-2 0,20 9 0,-20-9 0,17 11 0,-17-11 0,14 19 0,-9-9 0,-1 4 0,-2-1 2,1 3-2,-2-2 1,0 2-1,-2-2 1,0 1-1,-2-1 1,1 0-1,-2 0 1,-1 2-1,-1-2 0,0 0 2,-1-2-2,0-2 1,7-10-1,-16 12 0,16-12-2,-17-3-1,17 3-3,-22-15-2,22 15-2,-26-25-2,14 12-5,-6-4-3</inkml:trace>
  <inkml:trace contextRef="#ctx0" brushRef="#br0" timeOffset="56869.2527">10053 6376 8,'0'0'29,"19"1"0,-4 1-23,-15-2-1,28-4 1,-14-4 1,10 3-1,-4-7-2,9 1 0,-4-4-2,5-1 0,0-3-1,2 0-1,-1-2 0,-2-2-2,5 1 0,-7-6-4,8 9-4,-8-11-14,4 0-8,6 1 1</inkml:trace>
  <inkml:trace contextRef="#ctx0" brushRef="#br0" timeOffset="58080.322">17172 3171 14,'0'0'24,"0"0"0,5 11-20,-5-11-2,0 0 0,1 12 2,2-1 1,-3-11 1,4 19 0,-4-19-1,0 27 0,-4-11-1,5 7 0,-5 0 0,1 6-2,-1-3 0,0 5 0,-2-3-2,2 3 1,-1-3-1,-2 0 1,1-2-1,1 0-2,-2-2 1,1-2-2,1-2 0,-1-5-4,6 3-1,0-18-6,-3 19-2,3-19-4,0 0-9</inkml:trace>
  <inkml:trace contextRef="#ctx0" brushRef="#br0" timeOffset="58711.3581">17594 3154 13,'0'0'29,"15"9"0,-15-9 1,2 14-21,-6-4-10,2 9 0,-2 3 1,-1 5 0,-2 4 1,-2 6-1,-1 1 0,1 2 0,1 0 1,1-1-1,2 0-2,4-3 1,4 0-1,4-7 2,2-3-2,4-5 2,0-1-2,4-9 2,0-2 0,0-5 1,3-5 1,2-6-1,4-4 0,-1-6 1,4-4 1,1-4-2,3-4 2,-2-3-1,0-4 1,-4-2-1,-2 2 2,-6-1-2,-2 5 0,-8-1 1,-2 6-1,-9 1 1,-1 6-1,-10 2 1,-2 5-2,-7-1 1,-1 5-2,-4-2 1,-4 1-1,-2 3-1,-1-1 0,-2 3-1,0 0 0,2 4 0,-3-4-2,7 12-3,-8-11-14,10 15-13,2 1 1,2 3 1</inkml:trace>
  <inkml:trace contextRef="#ctx0" brushRef="#br0" timeOffset="60347.4517">23001 6873 20,'1'-11'17,"-1"11"-5,0 0 0,0 0-2,0 0 0,0 0-2,0 0-1,0 0-2,0 0-1,-1 13 0,1-13-2,0 0 0,0 0-1,0 0 0,-7 10-1,7-10 1,-2 17-2,-1-5 1,1 4 0,-1 4 0,1 3 0,-2 2 0,2 3 0,-4 3 1,0-1-2,0 4 2,-2 1-1,-1 2 0,1-1 1,-2-1-2,2-4 2,1-2-2,0-5 1,3-5-1,1-6 0,3-13-2,0 16-2,0-16-2,0 0-3,0 0-4,14-4-7,-14 4-10</inkml:trace>
  <inkml:trace contextRef="#ctx0" brushRef="#br0" timeOffset="60990.4885">23295 7012 2,'0'0'31,"0"0"1,11 4-19,-11-4-2,0 0-2,0 0-2,0 0-2,-17 2-2,17-2-2,-12 9-1,12-9 0,-17 20 0,9-6-1,3 3 1,0 1-1,3 3 1,0 1-1,4 2 1,2-4-1,2 1 2,2-5-2,3 1 2,1-1-2,5-3 2,1-1-1,5-6 1,3 5-1,2-5 0,-1 0 1,1-3-1,1-3 1,-2-3 0,-2-3 0,-3 0-1,-2-6 1,-3-2 0,1 1 1,-6-6-1,1 1 2,-5-3-2,0 2 1,-5-2 0,0 1 0,-5-2 0,0 0-1,-4 0 1,-2 0-2,-3 0 1,-2 1-1,0 0 1,0 3-1,-1 0-1,0 3 1,2 3-1,2 2-2,10 10-6,-21-3-26,21 3-1,-20 0 1</inkml:trace>
  <inkml:trace contextRef="#ctx0" brushRef="#br0" timeOffset="74661.2704">14904 8032 3,'10'-1'24,"-10"1"-18,0 0-3,0 0 0,0 0 2,0 0 1,-13-7 1,13 7 0,0 0-1,0 0 1,0 0-1,0 0 0,0 0-1,0 0-1,0 0 0,0 0-1,-15-7 1,15 7-1,0 0 0,-12-1 0,12 1-1,-12 0 0,12 0-1,-14 3 0,14-3-1,-15 13-1,15-13 0,-21 15 0,8-7 0,0 3 0,-2 1 0,-1 3 0,1 0 1,0-1 0,1 3-1,1 1 1,0 2 0,0 1 0,1 2 0,1 0 0,-1 2-1,4-1 1,0 0 0,2-1 0,2-3 0,2 1-1,2 0 1,2-3-1,2 1 1,1-1-1,2 1 0,0-3 1,3 2-1,1-2 1,3 1 0,1-2 0,2-2-1,0 0 1,3-1 0,-1-2 0,1-2 0,1-1 0,0-2 0,0-3 0,3-2 0,0-2-1,-1-3 2,0-2-1,0-2 0,-1-4 0,-1-3 1,0-2-1,-4-4 0,0-1 1,-3-6-1,1 1 1,-3-3-1,0 0 0,-3-3 1,0 3-1,-2-1 1,-1 1-1,-1 1 0,-3 1 0,-1 1 1,-2 3-1,-3 2 1,1 0 0,-4 3 0,-1 2 1,-3-1-1,0 4 1,-2 0-1,-2 3 0,-2-1 0,-2 6 0,-2-1-1,-3 3 0,0 3-1,-3 1 0,1 3 1,-1 0-2,1 8 0,0-9-3,8 10-6,-5-6-24,3-6 2,8-3-1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20:12:14.52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17116 7694 15,'-1'11'21,"-12"-7"-20,13-4-8,-11-4 0,11 4 0,0 0 1,-3-11 2,3 11 0,2-16 4,-2 16 3,0-14 2,0 14 0,1-11 0,-1 11 0,1-11 0,-1 11-1,1-14 0,-1 14-2,2-16 0,-2 16 0,4-19 1,-4 19 0,2-15 2,-2 15 0,-2-11 0,2 11 0,-7-13 0,7 13 0,-9-12 0,9 12-1,-15-13-2,15 13 0,-18-15 0,18 15 0,-21-13-1,9 6 0,-3-2 0,1 2 0,-5 0 0,3 3 0,-5-1 0,3 4 0,-6 0 0,1 4 1,-3 2-1,-1 4 0,-1 1-1,-1 3 1,1 2-1,-1 2 0,2 1 0,1 0 0,4 2-1,0-1 1,4 1-1,-1 0 1,3 0-1,1 1 0,2 1 0,1-1 1,3 2-1,2-1 1,3 2-1,1 0 0,4 0 1,3 1-1,4 2 0,1 0 1,6 3-1,2 1 0,3 0 0,5-1 0,3 2 1,2-1-1,7-1 0,3-1 0,5-1 0,3-3 1,5 3-1,3-4 0,6 0-1,2-1 1,1-1-1,-1-3 1,2-3-2,-4-5 2,0-5 1,-3-3-1,-6-6 1,-2-5 1,-4-3-1,-1-6 1,-6-4 0,3-5 1,-4-6-1,1-3 0,-2-6 0,-2-5 0,-4-7 1,-1 0-2,-7-3 2,-4 1 0,-9 0 0,-3 4 0,-10 1 1,-4 6-1,-9 3 1,-1 4-1,-10 1 1,-1 5-2,-8 2 1,-3 4-1,-5 3 0,-4 4 0,-2 3-1,-5 5 0,-1 3 0,-3 5 0,-2 3 0,-2 4-1,2 4 0,-3 1 0,3 8-2,0-7-1,7 9-4,-4-11-11,7 5-14,9 0 1</inkml:trace>
  <inkml:trace contextRef="#ctx0" brushRef="#br0" timeOffset="2857.1634">20923 8582 4,'0'0'28,"0"0"-15,0 0-4,0 0-1,0 0-1,0 0-1,0 0-1,0 0 1,0 0-4,0 0 0,0 0-2,0 0 1,11 2-2,-11-2 1,18 3 0,-4 0 0,2-3 1,5 2 0,1-3 0,4 2 0,2-4 1,2 1-1,0-2 1,4 0-1,1-1 0,3 1 1,0 0-1,5 0 0,-1 0 1,5 1-1,1-3 1,4 2 0,1-3-1,3 0 0,-1-2 1,2 0-1,0-1-1,-1 1 0,-8 2 0,-1 3 0,-6 4-2,-4 1 1,-1 7-2,-6-1 0,2 10-5,-13-4-21,3 1-4,3 3 0</inkml:trace>
  <inkml:trace contextRef="#ctx0" brushRef="#br0" timeOffset="6204.3548">20900 13195 14,'0'0'15,"0"0"-6,0 0-4,0 0-1,0 0-1,0 0-1,0 0 0,0 0-1,0 0 0,0 0 0,0 0 0,0 0-1,0 0 0,0 0 0,0 0 0,5 12 0,-5-12 0,18 9 0,-8-4 1,5 3 0,3-3 0,3 3 2,-2-5 0,7 4 1,-3-4 0,5 3-1,-1-2 1,7 1 0,-4 0-2,5 2 0,-1 0-1,4 2 0,-1-1 0,5 3 0,-3-1 0,1 0 0,4-2-1,0 2 1,2-5 0,-1 0 0,-2-3 0,0 1 0,-3-3 0,2-2 0,-2 1 0,1 0 0,-3-1 0,2 0-1,-3-1 1,-1 1-1,-1 1-2,-2-3 0,0 5-3,-7-6-3,8 8-5,-15-10-4,10 10-11,-9-3-4</inkml:trace>
  <inkml:trace contextRef="#ctx0" brushRef="#br0" timeOffset="7228.4134">16214 13503 21,'-7'14'12,"7"-14"-6,0 0-3,-12 7 0,12-7-1,0 0 0,0 0 1,0 0 0,0 0 0,0 0 0,0 0 1,0 0-1,0 0-1,0 0 0,0 0-2,20-2 1,-4-3-1,5 1 1,6-3 0,6-1-1,8-2 0,3 0 1,5-3-1,2-2 1,2 3-1,1-2 0,4 2 1,-3 0 1,0 2-1,-3 1 3,3 5-2,-4-1 1,2 5 0,-4-1-1,1 3 1,-4-1-2,0 2-2,1 1-2,-7-5-3,6 7-11,-10-6-9,-1-3-5</inkml:trace>
  <inkml:trace contextRef="#ctx0" brushRef="#br0" timeOffset="10651.6092">20273 14465 6,'0'0'11,"0"0"0,-12 7-2,12-7-1,0 0-2,0 0-2,-12 5 0,12-5-1,-17 2 0,7 1-1,-5-3 0,-1 4 0,-5-2 0,-1 4-1,-4-1 0,0 3 0,-4 1 0,-1 2-1,-2 4 1,2 1-2,-3 3 2,2 2-2,0-2 1,1 2 0,3 0 0,3-2 0,0 0 1,6-1 0,1-2 0,3 2 0,4-2-1,4 2 0,1 3 1,4 1-1,3 3 0,2 2 0,5 4 0,0 2 0,3 3 0,3 3 0,1 2 0,1 3 0,1-1 0,3 2-1,-1 0 1,0-1-1,1-5 0,-3-6-1,1-1 1,2-2 0,3-2 0,3-3 1,2-2-1,2-3 1,4 0-1,4 4 2,4-5-1,-2-3 0,3-2 0,-3-4 0,0 2 0,2-5 0,2-2 0,0-4 0,1-2 0,-1-3 0,2-5 0,-2 0-1,0-5 1,-1 0 0,-2-2 1,-4-1-1,0-3 0,-3 3 1,-5-4 0,-1 2-1,-2-3 1,1-2 1,-7 1-1,2-4 0,-3-1-1,0-2 2,-2-1-2,0-2 1,-2 0 1,-1-2-4,-1-3 2,-5 0 0,-1-3 2,-5-3-2,-4-2 1,-4-1-1,-4-2 0,-5 2 1,-4 1 0,-3 1-1,-3 3 1,-5 2 0,-5 2-1,-5 2 1,-2 1-1,-6 0 1,-2 1-2,-4 0 1,-2-1-2,-5 1 0,1 4 0,-9-6-4,1 9-2,-14-11-8,-1 2-14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20:12:35.38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3700 13705 13,'0'0'11,"0"0"-3,-14 5-4,14-5 0,0 0 0,0 0 0,0 0 1,0 0 0,-12-9 0,12 9-1,0 0 0,0 0 1,-15-12-1,15 12 1,-12-5-1,12 5 0,-13-5-1,13 5 0,-20-7-1,20 7 0,-23-7 0,9 4-1,-2-1 0,-4 2 1,-4-4-1,-1 4 1,-3-2-1,-3 4 0,-2-1 0,-4 2 0,-3 0-1,1 3 0,-4 1 1,0 2-1,-1 0 0,0 2 0,0 1 1,3-2-1,3 2 0,2 1-1,5-1 0,2-2-2,6 5-3,-4-11-7,9 5-21,1 1 0</inkml:trace>
  <inkml:trace contextRef="#ctx0" brushRef="#br0" timeOffset="1197.0685">1494 14352 30,'0'0'30,"0"0"-18,0 0-6,0 0-1,0 0-1,-8-10-2,8 10 0,0 0-2,-11-18 0,8 8-1,-2-4 1,0-3 0,-1-6 0,0-3-1,-2-6 2,1-4-2,0-2 2,0-5-2,0-8 1,0 0 1,1-3 0,2-3-1,1-1 1,1-2 0,2-3-1,1 1 1,4 0 0,1 0-2,2 0 1,2 1 0,3 2-1,1 3 1,3 4 0,1 6 0,2 7-1,1 5 1,6 9 0,0 8 0,4 7 0,4 8 0,-1 6 0,3 2 1,-2 5-1,1 3 1,-7 1 0,-1 1 0,-8 5 0,-5-2-1,-6 2 0,-4 2 0,-7 0 1,-3 0-1,-8-1 0,-3 2 1,-6-5-1,-5 3 1,-3-3-1,-6 1 1,-1 1-1,-1-2 1,1 0 0,3-2 0,3-1 0,5-2 0,4-1-1,9-2 1,3 0-1,5 1 0,4-1 1,4 1-2,5 3 1,2 5 0,7 5 1,4 5-1,7 5 0,6 4 1,3 7-1,3 6 0,1 0 1,1 1-2,-3-5 2,-3-1-2,-1-6 1,-5-3-1,-4-8 1,0-5-1,-2-2-2,-4-9-4,7 1-24,-4-1-2,-7-3 1</inkml:trace>
  <inkml:trace contextRef="#ctx0" brushRef="#br0" timeOffset="2068.1183">3863 14998 9,'0'0'25,"0"0"-13,0 0-1,-17-9-1,17 9-2,-15 1-1,15-1-1,-19-1-1,19 1-1,-26-3-1,11 3 0,-5-1 0,-1 2-1,-7 0-1,-1 4 1,-3 0-1,-3 2 0,-5-3 1,2 7-1,-2-7 0,0 3 0,0-2 0,0 1 0,1-1 0,1 0-1,1 4 0,-3-1-1,1 4 0,2-1-1,2 4 0,0-2 0,5 3-2,-1-6-1,10 9-6,-6-11-18,11 3-4</inkml:trace>
  <inkml:trace contextRef="#ctx0" brushRef="#br0" timeOffset="2676.1531">1998 14942 14,'-6'-11'12,"-8"-7"1,14 18 0,-17-24-1,17 24-2,-13-10-1,13 10 0,0 0-2,0 0-2,-13 7-1,13-7-2,0 22-1,2-6 0,0 6-1,0 3 0,5 5 0,0 6 0,3 3 0,3 4 0,1 1-1,1 0 1,-1 2 0,1 0-2,-2-1 1,-2-5-3,2 2-1,-7-11-4,9 8-10,-9-10-13,1-3-1</inkml:trace>
  <inkml:trace contextRef="#ctx0" brushRef="#br0" timeOffset="3131.1791">1766 15860 18,'0'0'31,"-8"12"-1,8-12-23,-10 7-4,10-7 0,0 0-1,11-4-1,-11 4 0,25-11 0,-8 0 0,7 1 1,3-6-1,7 0 1,1-4-1,4 1-1,0-3 1,2 1-1,-1-1 0,0-1 0,-2 2 0,-3 2 0,-4 0 0,-6 1 0,2 3-2,-9-1-1,6 6-2,-15-7-7,11 10-12,-12-3-7</inkml:trace>
  <inkml:trace contextRef="#ctx0" brushRef="#br0" timeOffset="3669.2099">1729 15145 12,'2'-12'24,"-2"12"-21,3-14 1,-3 2 1,0 12 1,7-22 0,-7 22 0,10-21 0,1 12 0,-6-4 1,8 5-2,-1-7 0,7 4-1,-1-6 0,6 2-2,0-4 1,7 1-2,-2-4 0,3 3-1,-2-1-1,-1 0-3,5 10-3,-10-5-11,4 8-15,-3 7 1</inkml:trace>
  <inkml:trace contextRef="#ctx0" brushRef="#br0" timeOffset="4557.2607">3869 16451 1,'0'0'27,"0"0"-17,0 0-2,0 0-1,0 0-1,0 0 0,-11-4-1,11 4-1,-19-1 0,19 1-1,-27-3 1,13 5-1,-8-3-1,0 4 0,-5 0 0,2 1-1,-6 1 1,1 2-1,-5-4 1,0 4-1,-2-2 1,2 1-1,-2-5 0,1 4 0,-1-5-1,0 4 0,-2-4 0,0 2 0,1-2-1,-1 1-1,3 3-1,-2-9-2,10 14-9,-8-7-16,9 2-3</inkml:trace>
  <inkml:trace contextRef="#ctx0" brushRef="#br0" timeOffset="8060.461">1919 16467 0,'0'0'30,"0"0"-2,0 0-19,0 0-5,0 0-1,0 0 0,-10-7-1,10 7-1,0 0 0,0 0-1,-8-10 1,8 10 0,0 0 2,0 0-1,-14-11 0,14 11 0,0 0 0,0 0-1,0 0 0,0 0 0,0 0-1,0 0 0,0 0 0,0 0-1,-5-11 1,5 11 0,9-11 0,-9 11 0,15-13 0,-4 3 1,4 0-1,3 0 0,2-3 0,3-1 0,0-1 0,4 1 0,0-3 0,2 1 0,0 0 0,-2-1 1,2 1-1,2 4 1,0-2-1,-3 1 1,1 3-2,-5-5 1,-1 6-2,-7-5-2,5 8-2,-14-11-6,9 14-6,-13-7-11</inkml:trace>
  <inkml:trace contextRef="#ctx0" brushRef="#br0" timeOffset="8784.5024">2337 16292 14,'0'0'9,"0"0"0,0 0-1,0 0 0,11 9 0,-11-9-2,9 17-2,-3-3-1,7 6 0,-2 3-1,5 4 1,-1 1-1,4 4 0,-4-1 0,0 4 1,-4-5-1,-1 5 0,-3-5 0,0 3 0,-5-2 0,3 3 0,-5-1-1,2 2 1,-1-4-1,0 1-1,-1-3 1,2-1-1,-4-3 1,1-1 0,-2-7 0,-3 1 0,-4-3 0,-3 0 1,-5-1-1,-2 2 1,-6-2 0,1 2-1,-7-1 0,1 1 0,-3-2 1,0-2-2,-3-2 1,1-3-2,1-3 1,-4-2-1,0-2-1,-2-4-1,5 0-4,-9-7-6,11 3-20,-9-4-2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0:00.153"/>
    </inkml:context>
    <inkml:brush xml:id="br0">
      <inkml:brushProperty name="width" value="0.10583" units="cm"/>
      <inkml:brushProperty name="height" value="0.10583" units="cm"/>
      <inkml:brushProperty name="color" value="#FFFF66"/>
      <inkml:brushProperty name="fitToCurve" value="1"/>
    </inkml:brush>
  </inkml:definitions>
  <inkml:trace contextRef="#ctx0" brushRef="#br0">25 2 17,'0'0'11,"0"0"-2,0 0 1,0 0-2,-22-3-1,22 3-2,0 0-2,-4 22 0,4-22-1,0 28-1,0-7-1,4 5 1,1 5-1,7 0 0,-3 2 0,8-2 1,-3 2-1,5 0 0,-2-7 0,2 5 0,-2-5 0,-1 2 0,-1-2 0,1 0 0,-2-2 0,1-1 0,-1 3 0,-14-26 0,31 41 0,-31-41 0,33 33 0,-33-33 0,31 26 0,-31-26 0,28 21 0,-28-21 0,24 12 0,-24-12 0,22 14 0,-22-14 0,0 0-1,26 12 0,-26-12 0,0 0-3,24 19-1,-24-19-2,0 0-3,0 0-6,16 23-11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0:03.912"/>
    </inkml:context>
    <inkml:brush xml:id="br0">
      <inkml:brushProperty name="width" value="0.10583" units="cm"/>
      <inkml:brushProperty name="height" value="0.10583" units="cm"/>
      <inkml:brushProperty name="color" value="#FFFF66"/>
      <inkml:brushProperty name="fitToCurve" value="1"/>
    </inkml:brush>
  </inkml:definitions>
  <inkml:trace contextRef="#ctx0" brushRef="#br0">1 1878 0,'0'0'4,"0"0"0,-2-24 0,2 24-1,0 0 0,0 0 0,0 0 1,0 0 0,0 0 0,0 0 0,0 0 0,0 0-2,0 0 1,0 0-2,0 0 1,0 0-1,0-21 1,0 21-1,2-23 1,-2 23 0,0-41 0,2 18 0,-4-8 0,4-2-1,1-3 0,-3-2-1,2-2 1,-2-2-1,2-3 0,1-3 1,-3-1-1,2 1 1,3-8 0,0-1 0,-1-2-1,4-5 1,-1 5-1,2 0 0,1 2 1,2 5-1,-5 2 0,2 8 0,1 6 0,-3 5 1,-2 1-1,2-1 0,-2 2 1,2 3-1,-3 0 0,1-2 0,0 0 1,0 4-1,-3 0 1,-2 24 0,5-38 0,-5 38 0,2-33 0,-2 33 0,3-33 0,-3 33-1,0-38 0,0 38 1,2-40-1,-2 19 0,0 21 0,2-40 0,1 18 2,-3 1-2,0 21 0,7-38 0,-5 17 0,3 0 0,0-1 0,-1 1 0,-4 21 0,8-33 0,-8 33 0,0 0 0,9-26 0,-9 26 0,0 0 1,0 0-1,0 0 1,0 0 0,0 0-1,0 0 1,0 0 0,7 21-1,-7-21 0,10 22 1,-10-22-1,16 33 0,-16-33 1,19 45-1,-9-22 0,-1 8 1,3 2-1,-2 5 1,2 2-1,-3 0 1,3 5-1,-5-4 1,3 3-1,-1-6 0,-2 0 0,0-9 1,-2-1-1,0-7 0,-5-21 0,7 29-1,-7-29 1,0 0 0,0 0 0,0 0-1,0 0-1,0 0-1,10 21-2,-10-21-6,0 0-19,0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0:04.576"/>
    </inkml:context>
    <inkml:brush xml:id="br0">
      <inkml:brushProperty name="width" value="0.10583" units="cm"/>
      <inkml:brushProperty name="height" value="0.10583" units="cm"/>
      <inkml:brushProperty name="color" value="#FFFF66"/>
      <inkml:brushProperty name="fitToCurve" value="1"/>
    </inkml:brush>
  </inkml:definitions>
  <inkml:trace contextRef="#ctx0" brushRef="#br0">0 781 0,'0'0'10,"0"0"-3,9-28-1,-9 28-1,0 0 0,17-28-1,-17 28 0,21-31-1,-21 31-1,22-33 0,-10 9 0,9 5 0,-4-7 1,6 0-1,-1-7 0,9 2 0,-3-11 0,10 1-1,-5-3 0,5-6 0,-2 0-1,2 0 1,-2 8-1,-5-3 0,0 7-1,-8 0 1,6 12-1,-10 0-1,7 12-9,-2 12-15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0:26.630"/>
    </inkml:context>
    <inkml:brush xml:id="br0">
      <inkml:brushProperty name="width" value="0.10583" units="cm"/>
      <inkml:brushProperty name="height" value="0.10583" units="cm"/>
      <inkml:brushProperty name="color" value="#FFFF66"/>
      <inkml:brushProperty name="fitToCurve" value="1"/>
    </inkml:brush>
  </inkml:definitions>
  <inkml:trace contextRef="#ctx0" brushRef="#br0">50 2218 4,'-2'-24'4,"2"-4"-1,-5-1 0,5-1-1,-7-4 0,4 1-1,-4-5 1,2 8 1,-2-11-1,5 13 1,-5-7 1,7 6-1,-5-6 1,7 9-1,-4-10 1,4 8-2,-4-8 1,4 1-1,-2-3-1,3 3 1,-6-3-1,6 2 0,-6 5 0,3-2 0,0 0-1,0 7 0,0-2-1,0 7 2,3-5-1,-3 2 0,2-4 0,1 4 0,-3-5 1,2 1 0,0-3 0,1-4 0,1-3-1,-1-2 0,-1 0 1,1-1-1,1-1 0,-1 2 0,1-1 0,1-1 0,0 6 0,0-4 0,2 7 0,-2-5 0,-1 5 0,3-2 0,-2-1 1,0 3-1,0-3 0,-3 6 0,3-6 0,-3 8 0,1-1 0,1 6 0,-1 2 0,-3 21 0,2-34 1,-2 34-1,2-28 0,-2 28 0,-2-31 1,2 31-1,0-38 0,0 38 0,-2-40 1,2 40-1,-3-40 0,3 40 0,0-33 0,0 33 0,0-21 1,0 21-1,0 0 0,-2-24 1,2 24-1,0 0 2,0 0-2,0 0 2,0 0-2,0 0 0,0 0 2,0 0-3,0 0 3,0 0-2,0 0 2,0 0-1,0 0 3,0 0-2,0 0 0,0 0 0,0 0-1,0 0 0,17 31 0,-17-31-1,19 40 1,-5-14-1,0 2 1,3 3 0,-3 0-1,7 0 1,-4-1 0,2 1-1,0 0 1,-2-3-1,4 1 1,-4-1-1,4-2 0,-4 0 1,-1 0-1,3 0 0,-2 0 1,0 0-1,-5 0 0,2-5 0,-2 3 0,-12-24 0,21 33 0,-21-33 0,17 26 0,-17-26 0,16 21 0,-16-21 0,0 0 0,17 26 0,-17-26 0,0 0 0,14 24 0,-14-24 0,0 0-1,17 24 1,-17-24-1,14 26 0,-14-26-1,14 23-3,1-1-6,-15-22-5,0 0-16,0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0:27.429"/>
    </inkml:context>
    <inkml:brush xml:id="br0">
      <inkml:brushProperty name="width" value="0.10583" units="cm"/>
      <inkml:brushProperty name="height" value="0.10583" units="cm"/>
      <inkml:brushProperty name="color" value="#FFFF66"/>
      <inkml:brushProperty name="fitToCurve" value="1"/>
    </inkml:brush>
  </inkml:definitions>
  <inkml:trace contextRef="#ctx0" brushRef="#br0">-5 847 5,'0'0'9,"0"0"0,0 0-2,-2-21-1,2 21-2,0 0-1,0 0 0,0 0-1,16-26 1,-16 26-1,22-29 0,-10 8 1,9 0-1,-4-10 0,11-2 1,-9-7-1,7-1 1,0-11-1,3 5 0,-3-7 1,3 6-2,-3-4 1,0 7-1,2 0 1,-1 8-2,-4 1 2,1 3 0,0 7-1,-3 2 0,-21 24-1,33-38 2,-33 38-2,24-26 2,-24 26-3,0 0 1,0 0-1,17-21-2,-17 21-7,0 0-21,0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2:39.70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18752 9782 24,'0'0'25,"-8"-11"-24,8 11-2,0 0-1,2-14 1,-2 14 0,0 0 1,0-14 1,0 14 0,-2-10 2,2 10 0,-2-11 0,2 11 1,-5-14 0,5 14-1,-4-18 1,4 18-2,-2-23 1,3 10-1,-2-3 0,3 1-1,-2-3 0,3 0 0,-2-1 1,0-2-1,1-1-1,-2-1 2,2-2-2,-1-1 1,0-1 0,0 0-1,0-2 0,0 3 0,2-2 1,-2 1-1,0 2 0,0 2 0,-1 0 1,1 3-1,-1 1 1,3 3-1,-3-1 1,2 2 0,0 0 0,1 0-1,-1-1 1,0 1 0,0-1-1,1 2 1,-1 1 0,-1 2-1,-1 11 1,3-16-1,-3 16 1,1-10-1,-1 10 1,0 0-1,2-17 1,-2 17-1,1-15 1,-1 15-1,3-17 0,-3 17 1,2-16-1,-2 16 0,1-15 0,-1 15 1,1-16-1,-1 16 0,1-17 1,-1 6-1,0 11 0,2-17 0,-2 17 0,1-12 0,-1 12 0,0 0 0,0 0 0,0-11-1,0 11 1,0 0 1,0 0-4,1-12 0,-1 12-8,0 0-15,0 0-8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3:01.56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3614 7762 8,'-12'0'5,"12"0"-3,-11-7-1,11 7 1,-14-9 0,14 9 1,-18-10 0,8 6 1,-4 2 0,0-2 1,-1 4 0,-1-2 0,-1 5-1,-4-3 1,0 6 1,-2-4-2,4 4 0,-5-1 0,4 3-1,-4-1-1,1 3-1,1 0 0,-3 3-1,1-1 0,-3 3 0,2 0 0,-2 2 2,-1 0-1,2 4 0,1-1 0,2 2 0,1 2 1,5 1-2,0 3 2,1-2-2,6 3 0,1-2 0,1 0 0,2 1 0,2-3-1,2 1 1,3-3 0,2 0 0,0 1 0,3-2 0,1 0-1,2 0 1,0-1 0,2-2 0,1 0 0,4-2 1,0-2-1,1-1 1,3 0-1,1-4 1,3 1-1,3 0 0,-1-3 1,4 1-1,-1-3 0,3 1 0,-3-4 0,1 1 1,1-7-1,0-1 0,-2-5 1,0-3-1,0-4 1,0-3 0,-1-5-1,2 0 1,-6-4 0,1 2 0,-3-5 0,-1 0 0,-3-1 0,-1 1-1,-1-2 1,-1-1 0,-4-1-1,0 1 1,-2 0-1,-2 1 1,-4 0 0,0 2 0,-6 1-1,0 4 1,-3 2 1,-1 2-1,-6-1 0,3 5 0,-6-2 0,1 2 0,-4 0 0,2 2 0,-3 1 0,1 1-1,1 4-1,-2 1 0,1 3-1,-6 1-1,7 7-1,-8-2 0,8 8-1,-7-8-2,16 10-2,-5-10-3,14 0-16,13 12-3</inkml:trace>
  <inkml:trace contextRef="#ctx0" brushRef="#br0" timeOffset="1398.08">6161 6771 2,'0'0'11,"0"0"-3,0 0 0,0 0-1,-16-11 0,16 11 1,-20-8-1,9 5 0,-9-5 0,5 7-2,-8-5-1,2 4 0,-5 1-2,2 3 0,-5 1-2,3 3 1,-5 4 0,2 1-1,-1 5 1,1 3-1,-1 2 0,1 3 0,3 5 0,0-1 1,1 5-2,3 1 1,1 1 0,3 2 0,3 1-1,5 1 1,1 4 0,1 3 0,2 0 0,0 2 0,1 1 0,2 2 0,2 0 1,2 1-1,2-4-1,4-5 2,7-1-2,2-5 2,5-5-2,4-5 1,0-7 0,3-5 0,2-3 1,1-4-1,2-4 0,3-3 0,1-2 0,1-4 0,6-1 0,0-2 0,3-2 0,1-2 0,-2-3 0,1-2 0,-2-3 1,-2 0-1,-4-4 1,-1 0-1,-5-1 1,-1-1 0,-4 2-1,-3 0 1,-4-1 0,-1 2 0,-4-2 0,-2 2 1,-5-3-1,1-2 1,-7-3-1,-2 1 2,-5-2-2,-4-1 1,-8 1-1,-3-1 0,-7-1-1,-3 3 1,-4 0 0,-3 0-1,-5 1 1,0 3-2,-3 2 1,1 1 0,1 3-1,0 1-1,4 7 0,-1-4-2,11 12-5,-8-10-13,8 5-12,10 6 1</inkml:trace>
  <inkml:trace contextRef="#ctx0" brushRef="#br0" timeOffset="5115.2926">7802 6485 8,'-4'-14'11,"4"14"0,-5-19 0,5 19-1,-1-13-2,1 13 0,0 0-1,0 0-2,0 0-1,0 0 0,0 0-2,0 0 0,0 0-1,0 0 0,0 0 0,0 0 0,0 0 1,0 0-1,-1 19 1,6-7 0,-6 3-1,4 6 1,-1 2 0,2 6-2,-1 2 1,0 4-2,1-1 2,-3 4-2,2 2 1,-2 0 0,0-1-1,-1 0 2,-1 3-2,1-2 2,-2 1-1,0 0 0,-1-2 0,-3 0 1,-1 3 0,1-3 0,-4-1 0,2 1-1,-3-2 1,1 1-1,1-1 1,0 1-1,-1-2 0,0 2 0,3-2 0,-2 0 0,0 2 0,1-3 0,1 2 0,-1-1 0,3 0-1,-2-2 2,1 1-2,0-4 1,0 0 0,0-1 0,1-3 1,-1-2-2,0 2 1,0-3 0,0-1 0,2 0 0,-2-1 0,1-1-1,2-2 1,-1 0 0,2-4 0,-1 1 0,1-1 0,0-2 0,2 0-1,0 0 1,0 0 0,0-2 0,1 2 0,-1-13 0,3 20-1,-3-20 1,0 13 0,0-13 0,0 0 0,1 12 0,-1-12 0,0 0-1,0 0 1,0 0 0,0 0 0,0 0 0,0 0-1,0 0 1,0 0 0,0 0 0,0 0 0,0 0 0,0 0 0,0 0 0,0 0 0,0 0 0,0 0 0,0 0 0,0 0 0,0 0 0,0 0 0,0 0 0,0 0 0,13-5 1,-13 5-1,12-16 1,-2 5-1,0-3 1,2-2 0,1-3-1,1-1 1,4-5 0,-1-1-1,2-2 1,-1-1-1,2 2 1,-2-1-1,2 1 0,1 3 0,-5 5 1,3 1-2,-2 4 1,-1 2 0,-1-1 0,-1 3 0,0-1 0,-3 2 0,1 0 0,-12 9-1,18-15 1,-18 15-1,12-12 0,-12 12-2,0 0-3,0 0-11,0 0-16,0 0 0</inkml:trace>
  <inkml:trace contextRef="#ctx0" brushRef="#br0" timeOffset="6100.3489">7331 7838 2,'0'0'7,"0"0"-9,0 0 1,0 0 0,0 0 0,0 0 2,0 0 1,0 0 1,0 0 2,0 14-1,0-14 1,5 18 0,-1-4 0,1-1 0,1 3-1,0-1 0,2 3-1,0 3-1,2 1 0,1 1 0,2 4-2,-1-2 1,3 4-1,-1 1 0,0-1-1,0-3-1,-2-1 0,3 2-2,-5-9-3,5 3-7,5 0-10</inkml:trace>
  <inkml:trace contextRef="#ctx0" brushRef="#br0" timeOffset="9458.541">16794 7457 5,'0'0'5,"-11"-13"0,11 13 0,-11-13 1,11 13 2,0 0 0,-11-16 0,11 16 0,0 0 0,0 0-1,0 0-1,0 0-2,0 0 0,0 0-2,0 0-1,0 0 0,0 0 0,7 11-1,-7-11 1,8 16 1,-4-4-1,4 4 1,-2 3 0,2 1-1,-2 2 1,2 4 0,-3-2 0,3 2-1,-5 0 0,3 0 1,-2 1-2,2 2 1,-2-3 0,1 4-1,-1-1 0,1 0 0,0-3 0,-2 0 0,1-6 0,-1 0 0,-1-4 0,2-4 0,-3-2 0,-1-10 0,4 15 0,-4-15 0,3 10 0,-3-10 0,6 13-1,-6-13 0,8 13 0,-8-13-1,10 11-2,-10-11-2,14 12-9,-14-12-17,0 0 0</inkml:trace>
  <inkml:trace contextRef="#ctx0" brushRef="#br0" timeOffset="11453.655">20174 8342 4,'0'0'17,"-4"-13"-2,4 13-3,-4-14-1,4 14-2,-1-18-2,1 18-1,-1-28 1,3 14-1,-5-9-1,4 4 0,-4-8-1,4 4-1,-5-6 0,4-1-1,-2-4-1,1-1 1,0-3-2,-1-2 1,0-4 0,1-3-1,-1-3 2,1 3-1,-2-2 0,3 4 0,-2-1 0,3 6 0,-1 0 1,1 5-1,0 3 0,2-1 0,-2 3 0,0-2-1,1 0 0,2-1 0,-1 0-1,0-2 2,0 1-2,1-3 2,-2-1-2,0 2 1,0 2 1,0-2-1,0-1 0,-1 0 0,-1 1 0,1 2 0,-1 3 0,0-1 0,0 2 0,0 2 0,0 1 0,1 3 0,1 0 0,0-1 0,0 1 0,2 2 1,0 0-1,0 0 0,0 3 0,0 0 1,-1 2-1,1 2 0,-2 1 1,0 3-1,0-1 0,-2 12 0,3-16 0,-3 16 0,4-16 0,-4 16 0,2-17 1,-2 17-1,2-15 0,-2 15 0,1-13 0,-1 13 0,0 0 0,0-10 0,0 10 0,0 0 0,0 0 0,0 0 0,0 0 0,0 0 0,0 0 0,3-12 0,-3 12 0,3-10 0,-3 10 0,0 0 1,4-14-1,-4 14 0,0 0 0,0 0 0,0 0 0,0 0 0,0 0-1,0 0 1,0 0 0,0 0-1,0 0 1,0 0 0,0 0-1,0 0 1,11 4 0,-11-4 0,11 12-1,-11-12 1,17 20 0,-5-8 0,2 2 0,1 1 0,0-1 0,0 1 0,0 0 0,-1-2 0,0 0-1,-3-1 1,1 0 0,-12-12-1,17 19 1,-17-19 0,16 16-1,-6-5 1,-10-11 0,17 17 0,-17-17-1,17 17 0,-17-17 0,17 16-1,-17-16 0,9 11-3,-9-11-4,0 0-8,13 9-18,-13-9 1</inkml:trace>
  <inkml:trace contextRef="#ctx0" brushRef="#br0" timeOffset="12096.6919">19869 6700 21,'0'0'16,"0"0"-8,0 0-1,0 0-1,0 0 0,0 0 0,0 0-2,0 0-1,0 0 0,0 0 0,14-11 1,-14 11 0,15-15 2,-10 3-1,8 3 0,-2-8-1,4 5 0,-3-8-1,5 2 0,-2-4-2,2 1 0,-1 0 0,2-1 0,-2 2-1,1-2 1,1 1-1,-1 5 0,2 0 0,-6 1-1,4 4 0,-5 0-1,2 6-3,-7-5-5,11 10-23,-7 4-1,-11-4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2-05T19:53:23.482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2482 4382 0,'0'0'22,"-1"16"2,1-16-23,5 12 1,-5-12 2,0 0 0,11 5 1,-11-5 1,0 0 0,0 0 0,0 0 2,0 0-2,0 0-1,0 0-1,0 0 0,0 0-1,12-4-1,-12 4-1,0 0 0,10-6 0,-10 6 0,14-6 0,-14 6 1,17-4-1,-5 2 0,2-1 0,4 0 0,5-4-1,2 0 2,4-2-2,3 0 2,2-1-3,2 0 3,1-1-3,-1 3 3,1 1-1,1 2-1,-1-1 0,3 1 1,-1-1 0,3 2-1,-1-2 1,1 1-1,-1 1 1,-2-1-1,2 1 0,-1 0 1,-2 2-1,-1 0 0,-2-1 1,1 2-1,-2 1 0,-1 0 0,0 1 1,-1 0-1,-1 2 0,3-1 0,2 1 0,1 1 0,2-1 0,0 1 0,-2-2 0,-1 0 1,-4 2-1,-3-2 0,-5 0 0,-3 2 0,-3-1 0,-1 2 1,5-3-1,2-1 0,3-1 1,5-1-1,4-1-1,-1-3-1,3 3-2,-9-7-3,2 10-14,-14-3-15,-17 2 3,0 0-1</inkml:trace>
  <inkml:trace contextRef="#ctx0" brushRef="#br0" timeOffset="700.04">1807 3323 15,'-4'15'26,"4"-15"0,0 0-3,0 0-22,0 0-1,0 0 1,0 0 0,-8 12 0,8-12 1,0 13 1,0-13 0,-2 23 1,-3-8-1,4 10 1,-6 0 0,1 12 0,-4 0-1,1 10-2,-5-2 1,1 6-2,-3-1 1,1 0-2,-3-3 1,1 2-2,1-3 1,-2-2-1,3 2-2,-3-7-1,4 5-3,-7-7-1,9 14-5,-8-13-9,1 4-7,4 1 1</inkml:trace>
  <inkml:trace contextRef="#ctx0" brushRef="#br0" timeOffset="3436.1965">2340 8989 2,'-7'-20'3,"7"20"1,-3-16 1,3 16 1,5-15 0,-5 15-1,19-13 1,-4 8-1,1-1 0,7 1-1,0-2 0,7 3-1,-1-3-1,6 1 0,0-2-1,5 2 0,0-2 1,3 1 0,1-1-1,4 0 1,1 1-1,5 0 1,0 3-1,2-1 2,1 3-2,1-1-1,-1 3 1,-2 0-1,0-1 1,-2 2-1,-5-2 1,0 2 0,-4-2 1,0 2-2,0-1 1,0 6-1,-2-2 1,-1 4-1,3-1 0,-3 3-1,2 0 2,0 3-1,-1-1 0,-1-3 0,0 1-1,0-2 1,-2 0-3,-4-3 1,-1 2-6,-8-6-9,-5-3-14</inkml:trace>
  <inkml:trace contextRef="#ctx0" brushRef="#br0" timeOffset="4592.2627">1285 7886 16,'0'0'24,"0"0"-19,0 0-2,-13-4 0,2 0 0,0 3-1,-4-1 0,-2 2 0,-4-1 0,-1 3-1,-2 0 0,-4 3 1,-1 3-1,-2 2 0,0 7-1,-2 3 2,2 4-1,1 6 0,1 5 0,4 4-1,1 7 1,5 4-1,0 3 0,5 5 0,1 0-1,4 1 0,2-1 1,3-5 0,4-3-1,5-7 1,8-2-1,3-7 2,9-3-1,6-4 1,5-2 0,6-4 0,3-2-1,1-8 1,3-3-1,3-7 0,-2-5-1,1-8 1,0-6-1,1-4 0,0-7 1,0-2-1,-1-7 2,-1-4-1,-4-5 1,0-1-2,-6-3 2,-4-2-1,-6 0 0,-2 2 1,-7 1-1,-5 4 1,-5 4-1,-5 1 1,-4 3-1,-4 3 1,-6 2-1,-4 3 0,-5 4 0,-6 5 1,-4 0-1,-5 5 0,-4 6-1,-7-1-4,0 9-7,-2 5-16,-11-6 0</inkml:trace>
  <inkml:trace contextRef="#ctx0" brushRef="#br0" timeOffset="8616.4928">3936 5083 6,'-10'0'7,"10"0"0,-16-1 1,16 1 0,-11 0-1,11 0 0,0 0 0,-16-13-2,16 13 2,0 0-3,-13-9 0,13 9-1,-14-8-1,14 8-1,-16-6 1,5 4-1,11 2 0,-23-2 0,12 3 1,-4-1-1,3 3 0,-2-1 0,0 3 1,0 0-2,2 2 1,-1 2 0,-1 1-1,1 4 1,-1 3-2,-2 3 2,2 2-3,0 1 3,4 1-3,1 0 1,3 1 0,2-4 0,5-1 1,4 1-1,2-3 1,5 2-1,0-2 1,6 0-1,0-1 1,3-2-1,0-1 1,3-4 0,-2-3-1,4-2 1,-2-4 0,2-2 0,0-3 0,0 0 0,-1-2 1,0 0-1,0 0 0,-4 1 0,0-1 0,-4 0 1,-1-1-1,-3 0 1,0 0 0,-3 0 0,-10 7 0,16-17 0,-16 17-1,17-18 1,-10 7 0,-2 1 0,-5 10 1,11-22 1,-7 10-1,-2-1 1,0 1 0,-3-3-1,1 2 1,-5-3-1,2 2 0,-3-1-1,0 2 1,-3-2-2,0 2 3,-4-2-3,-1 3 2,-3-1-2,-1 1 2,-4-2-2,-1 3 1,-1-1-1,-2 3 0,-1 1 0,1 1 0,-2 2 0,0 2 0,0 0 0,1 3-1,1 2 0,0-1-2,7 5-2,-4-5-3,11 11-3,-7-6-7,14 10-9,-2-1-6</inkml:trace>
  <inkml:trace contextRef="#ctx0" brushRef="#br0" timeOffset="32937.8839">6343 4373 4,'0'0'4,"-15"-15"1,15 15 3,-10-14-2,10 14 3,-13-13-2,13 13 2,-15-11-2,15 11 1,-20-6-3,20 6 0,-22-2 0,11 2 0,-3-2-2,1 4 1,-3-2-2,1 2 0,-2-2 0,0 3-1,-2 0 1,0 1-1,-1 0 1,2 2-1,-3-2 0,3 3 0,0 0 1,4 2-2,-2-1 1,5 3-1,0-2 1,11-9-2,-15 17 1,15-17-1,-7 17 1,7-17 0,-1 18 0,1-18 0,2 18-1,0-7 1,2-1 0,-1 0 0,2 3 0,-1-1-1,3 1 1,1 0 0,2 3 0,-1 0 0,0 3 0,2 2 0,1-1 0,-1 2 0,0-1 0,-1-1 0,-1-2 0,1-2 0,0-2 0,0-5 0,0-3 0,4-5 0,0-1 0,2-2 0,2-4 1,2 0-1,-2-3 0,2 1 1,-2 0-1,0-1 0,0 0 0,1-2 0,0 0 0,1-2 0,1 1 0,1 0 0,-1-3 0,0 2 1,-4-1-1,-1 3 0,-5-1 1,0 4 0,-5-2 0,-6 10 1,6-14-1,-6 14 1,0-14 0,0 14-1,-4-16 1,4 16 0,-8-20-1,4 10 0,-4-2 1,-3 1-1,-3-2 0,0 2 0,-2-3 0,0 1 1,-3 0-1,0 0 1,0 0-2,2 0 1,1 1-1,-2-1 2,3 2-3,0 0 0,2 3-1,-2-4-2,5 7 0,-6-7-4,16 12-6,-25-8-13,13 6-5,0 4-1</inkml:trace>
  <inkml:trace contextRef="#ctx0" brushRef="#br0" timeOffset="34583.9781">6318 6761 0,'0'0'4,"-7"-13"-1,7 13 1,-10-11 0,10 11 0,-8-12 1,8 12 0,-9-10 0,9 10 1,-10-6-1,10 6 0,-13-5 0,13 5 0,-15-2-1,15 2 0,-19 1-1,19-1 0,-19 5 0,19-5-1,-21 8 0,21-8-1,-19 14 0,19-14 1,-17 18-2,8-6 1,-1 0-1,2 2 0,0 1 0,0 0 0,1 0 0,0-1 0,2-1-1,2-2 1,3-11 0,-1 18 0,1-18-2,3 12 2,-3-12-1,11 13 1,-11-13 0,16 16 0,-16-16-1,20 17 1,-9-6 0,3-3 0,1 1 0,1-2 0,1 0-1,1-2 1,2-2 0,-1 2 0,0-4 0,0 0 0,0-1 0,-1-2 0,-1-1 0,-2 0 0,1-2 0,-1 2 0,-1-2 0,0 1 0,-2-2 0,-1 0 0,-11 6 1,21-12-1,-21 12 0,16-13 0,-16 13 0,17-19 0,-17 19 0,16-18 0,-7 6 1,-2 1-1,0-1 0,-1-1 1,-2 2-1,1-1 2,-3-3-1,1 3-1,-3-2 1,1 1 0,-2-2 1,0 4-1,-3-4 0,1 2 1,-3 0 0,0 2 0,-3-2 0,1 3-1,-4-1 1,2 3 0,-4-1-1,0 2 1,-1 1-2,0 1 2,-2 0-2,1 2 1,-1 0-1,-1 2 0,0 2-1,-1 0-1,1 4-1,-3-3-1,6 6-1,-6-5-4,11 6-3,-9-6-12,5 0-8</inkml:trace>
  <inkml:trace contextRef="#ctx0" brushRef="#br0" timeOffset="39389.2529">7571 4437 1,'-15'-12'8,"15"12"0,0 0-3,0 0 1,0 0 2,-10-12-1,10 12 1,0 0-1,0 0 0,0 0 0,0 0-2,0 0-1,-6 12 0,6-12-2,-4 17-2,2-6 0,2 3 0,-4 4 0,4 0 0,-3 0 0,2 3 0,-1 2 0,2 0 0,-2 3 0,0-1 0,2 3 0,0-2 0,-1 4 0,1-2 0,-2 1 0,-1-2 1,0 1-1,-1-4 0,1 1 0,-1-2 0,2-3 0,0 1 0,1-2 0,1-1 1,0-1-2,-2 1 1,2 0 0,0 2 0,-1-1 0,-1 2-2,0 0 2,0 1-1,0 0 1,0-2-3,0-1 3,-1-1 0,1-3-1,1-2 2,-2-3-1,3-10 0,-1 15 0,1-15 0,-1 12 0,1-12 0,0 0 0,-1 11 0,1-11 0,0 0 0,0 11 0,0-11 0,0 0 0,0 12 0,0-12-1,0 11 2,0-11-1,-1 10 0,1-10 0,-1 12 0,1-12 0,0 0 0,-3 11 0,3-11 0,0 0 0,0 0 0,0 0 0,0 0 1,0 0-1,0 0 2,0 0-2,0 0 0,0 0 1,0 0 0,0 0-1,11-2 0,-11 2 1,12-13-1,-12 13 1,19-19-1,-5 5 1,1 0-1,3-4 1,1 0-1,2 0 1,0-3 0,1 1 0,2 0 0,-3 0-1,1-1 2,-2 2-2,-1-1 2,-1 2-2,-1 0 1,-2 3-1,-2 2 1,-2 1-1,-11 12 2,13-13-2,-13 13 0,0 0 0,0 0-1,0 0 1,0 0-1,0 0-2,0 0-2,0 0-5,0 0-6,0 0-10,0 0-3</inkml:trace>
  <inkml:trace contextRef="#ctx0" brushRef="#br0" timeOffset="40121.2947">7351 4990 5,'0'0'23,"0"0"-14,-11-3 0,11 3-1,0 0-1,0 0-2,-13 2-1,13-2 1,0 0-2,0 0-1,0 0 0,-3 11-1,3-11 2,1 14-1,-1-14 0,4 21 0,-1-10-1,2 3 0,2-1 0,1 1-1,1-2 1,3 3-2,1 0 1,-2 1-1,2 0 1,-1 3 0,-2 1 0,0 0-1,-1 2 1,1 1 1,-3 1-1,1 0 0,-1 0-1,1-1 0,3 1-3,-7-7-4,11 8-7,-3-8-12,-12-17-3</inkml:trace>
  <inkml:trace contextRef="#ctx0" brushRef="#br0" timeOffset="45692.6135">7235 6977 10,'0'0'12,"0"0"-1,0 0-3,0 0-1,0 0-1,0 0-2,0 0-2,0 0 0,0 0-1,0 0 1,0 0 0,0 0 0,0 0 1,12 5 0,-12-5-1,21 18 0,-8-8 0,5 6-1,0 0 0,4 4 1,0-1-1,5 3 0,1-1-1,3 2 1,2-2 0,2 1 0,0 0 1,5-1-1,-6-1 1,2 2-2,-3-1 2,-1 1-2,-4-3 1,-1 2-1,0-2 0,-1-1-1,0-1 1,-2-2 1,-4-1-1,1-2 0,-2-2 0,-3-2 0,-5-1 0,-11-7 0,15 8 0,-15-8-1,0 0-1,0 0-3,11 8-6,-11-8-5,0 0-14,0 0 1</inkml:trace>
  <inkml:trace contextRef="#ctx0" brushRef="#br0" timeOffset="46234.6445">7931 6867 5,'-1'10'27,"-13"-7"0,14-3-22,-13 17-5,4-5-1,0-2 1,-5 4 1,4 0 0,-5 1 0,2 1 1,-3-1 0,2 3 1,-4-4 0,3 6 0,-1-5 0,0 4 1,-4-4 0,3 6 0,-6-5-1,2 5 2,-7-4-2,2 5 1,-4-1-1,6 4-1,-3-2 0,3 0-1,-1 0 1,3 2-3,0-1 2,2 0-2,1-1 1,-3-1-1,3 1-1,-2-3-1,5 4-3,-4-11-5,9 4-19,2-2-3</inkml:trace>
  <inkml:trace contextRef="#ctx0" brushRef="#br0" timeOffset="52887.0249">8838 5063 8,'0'0'11,"-3"-11"-4,3 11-1,-5-12-3,5 12 2,-3-13-2,3 13 1,0 0-1,-1-11 1,1 11 0,0 0-1,0 0 1,0 0-1,0 0 0,0 0 0,0 0-1,0 0 1,0 0 0,0 0 1,0 0-1,0 0 0,0 0 0,0 0-1,0 0 0,0 0 0,0 0-1,0 17 0,2-5 0,0 4-1,2 3 1,-1 3-2,2 4 1,-1 2-1,1 1 2,0 2-2,-1 0 2,1-1-1,-3 1 1,2-2 0,-3-4 0,1 2 1,-2-5-1,3-2 0,-3-2 0,1-1-1,-1-3 1,0 0-1,-1-2 0,2-1 0,-1-11 0,-1 17 0,1-17 0,0 11 0,0-11 0,0 13 0,0-13 0,1 14 0,-1-14 0,0 20 1,0-10-1,0 2 0,0-2 0,-1 1 0,1-11 0,-3 20 0,3-8 0,0-1 0,-1 1 0,0-2 0,0 0 0,1-10 0,-1 17 0,1-17 0,0 0 1,0 0 0,0 0 0,0 0 0,0 0 0,0 0 0,0 0 0,0 0 0,0 0 0,-6-15 0,3 4 0,0-3-1,0-2 1,-2-2-1,0-4 0,2-4 0,-1 1 0,2 1 0,0-4 0,-1 1 0,1-2 0,1 0 0,0-1 0,0 1 0,1-3 1,0-1-2,1 2 2,0-1-2,0 0 2,0 2 0,2 1-1,-1 2 1,0 3-1,0 3 1,1 2-1,0 2 2,0 3-3,-1 2 0,-2 12-1,3-16 0,-3 16-2,4-13-1,-4 13-3,0 0-4,11-7-14,-11 7-6,0 0 1</inkml:trace>
  <inkml:trace contextRef="#ctx0" brushRef="#br0" timeOffset="70588.0374">4169 13463 22,'0'0'27,"-16"-18"-20,16 18-3,-17-20-1,17 20 0,-18-23-1,9 9-1,-4-2 1,-1 0-1,-3-4 0,-2 3 0,-3-4 1,-2 1-1,-4 2 1,0 1-1,-6 2 0,3 2 0,-4 2 2,2 1-2,-4-1 2,4 6 0,0-3 1,-1 3-1,-1-4-1,-1 2 0,-3-2 0,1 3 0,-4 1-2,0-2-1,-3 2-1,-3 0 1,-1 4 0,-3 1 0,0 4 0,-6 0 0,2 4 0,-3 1 0,4 2 2,-3 1-1,2-1 1,4 1-1,0 0 0,1 0 0,1-1 1,-3 2-1,-3-1 0,2-1 0,-4 2-1,1 1 1,0-2 0,3 4 0,0-1 0,5 0 0,5 0 0,4 3 1,3-2-1,6 1 1,2 4-1,3-1 0,3 0 0,2 5 0,2 3 0,0 1-1,4 3 1,0 3 0,1 0 0,3 0 0,1 1 0,2-2 0,5-2 0,3-1 0,3 0 0,5-2-1,4 0 1,3 2-1,5 1 1,2 4-1,5 1 0,6 3 0,-1 1 0,5 1 1,0-1 0,2-6-1,2 0 1,1-6-1,1-5 1,1-4 0,5-3 1,0-4-1,4-1 0,2 2 0,3 0 0,5 2 1,-1-1-2,5 2 2,-1 1-2,3-1 2,3 0-1,1-1 0,-3-1 0,1-1 1,-3 0-1,1-2-1,-1-2 1,0-1-1,-1-1 1,4-1-2,2-1 2,2-1-1,3-2 1,0 3 0,-2-2 0,1 3 0,-4 1 0,-4 3-1,-3-1 1,-3 3 0,-2-2 0,0 1 0,1-2 0,-1 1 0,4-2 0,1-2 0,1-1 0,3-2 0,-2-1 0,2-2 0,-3-1 0,1-1-1,-2-2 1,1 2 0,-2 0 0,0 1 0,0-2 1,0 0-1,1-2 0,0-1 0,-1-3 1,1-1-1,-1-4 0,-2-4 0,1 0 0,0-5 1,-5-1-2,-2 0 3,-1-2-2,-2 0 1,2 0-1,0 2 2,-1-4-2,-1 3 1,2 0-1,-2-3 0,-2 1 0,-2 0 0,-3 2 0,-5 0 0,0 0-1,-4-1 1,-1 2 0,-2-1-1,2 0 2,-1-3-2,-3 0 1,1 0 0,0-1 0,-3 4 0,-3-1 1,-3 2-2,-6 1 2,-3 0-1,-7 2 0,-5-2 0,-9 1 0,-8-2 1,-5-1-1,-8 0 1,-3 0 0,-2 0 0,-5-3-1,0 0 1,-3-2 0,1 1-1,-2-3 1,-3-1-1,-4-3 0,-4-2 0,-7 1 1,-6 3-2,-8 2 0,-10 0 0,-6 8 0,-6 3 0,-1 7 1,3 4 0,-1 1 1,7 5 1,2-3 0,7 0 0,1-4 0,-1-4 0,-1-5 0,-6-1-1,-6-5 0,-7 1 0,-7-3-1,-4 0 0,-6-2 0,-1 3 0,-2-1 0,-1 3 0,2 2-1,3 1 0,3 6 0,3 0-1,6 10 0,4-4-2,8 14-5,-4-7-16,6 6-7,7 8-2</inkml:trace>
  <inkml:trace contextRef="#ctx0" brushRef="#br0" timeOffset="72523.1481">4397 14805 14,'0'0'28,"-24"-1"-24,4-6-1,3 3 1,-5-6 0,0 5-1,-4-3-1,-1 2 0,-5-1 0,0 2-1,-7-1 0,-1 4 0,-5 1-1,-3 1 1,-3 1 0,-2 4 1,-3-2 0,1 4 0,-6-2 1,4 1 0,-5-3 0,2 0 0,-4-3-1,0 0-1,-4-2 0,-3 0 0,-3-3-1,0 1 0,-2-1 0,-3 0 0,-1 3 0,1 0 0,2 3-1,-2 1 1,2 3 0,1 3 0,4 3-1,4 1 1,4 2 0,4 0 0,3 3 0,5 0 1,2 3 0,5 1 0,2 2-1,1 1 1,2 4-1,2 3 2,1 1-2,3 4 1,4 2-1,2 4 0,4 6 1,3 6-2,6 5 1,4 6-1,7 10 0,5 5 1,5 8 0,5 2-1,2 2 2,7-1 0,2-7 1,8-3-1,6-14 1,12-4-1,7-14 1,18-4-1,11-14 0,17-5-1,12-4 0,10-6 0,11-3-1,8-7 0,9-2 0,-1-6 0,4-3 0,2-4 0,5-4 0,1-2 0,2-2 1,0-1 0,2-5 0,0 0 0,2-2 0,-1 0 1,-3 1-2,-3-5 1,-1 5-2,-6 0 2,-7 5-1,-4-1 0,-5 9 0,-8-2 0,-5 3 1,-6 5-1,-5 0 1,-6 1-1,-3-1 1,-7 2-1,-4-2 0,-6 1 0,-6-1 0,-8-1 0,-3 1 1,-6-2-1,-6-1 1,-3 0-1,-4-1 1,-2-2-2,-2-1 2,-3-3 0,-4-1 0,-6-2-1,-4-1 1,-3-3 0,-7 2 1,-5-3-1,-5 1 0,-4-1 2,-4 0-1,-5 1 0,-2-5 0,-4 2 0,-5-5 1,-3 2-1,-6-8 1,0 2 1,-7-9-1,1 2 1,-7-8 0,-2 2-1,-5-4 0,1 0 0,-6 0 0,-4 0-2,-5 1 1,-7 2-1,-8 2 0,-4 3 0,-8 3 1,-6 5-1,-8 4 0,-3 4 0,-2 4 1,-3 6-1,1 2 1,-2 2 0,-1 1 0,-2 0-1,-4-1 1,-2 2 0,-3 1-1,-3 0 1,-4 2-1,-2 4 0,-4 1 0,-5 7 0,2 4-1,-6 2 0,0 8-1,-7-1-1,2 7-2,-10-8-2,10 11-9,-14-11-18,5-3-1</inkml:trace>
  <inkml:trace contextRef="#ctx0" brushRef="#br0" timeOffset="78172.4712">17463 8346 10,'0'0'17,"0"0"-15,-8-13 0,8 13-1,2-14 1,-2 14 0,1-17 0,-1 6 1,0 11-1,-2-21 1,2 21 1,-12-19 0,12 19 1,-20-14 0,10 10 1,-10-2-1,5 4-1,-8-2 0,2 4 1,-4-3-3,0 6 0,-1-3 0,-1 3-1,-1 0 0,3 1-1,-2 2 1,3 0-1,0 3 0,0 0-1,-1 6 1,1 1-1,-4 6 0,-1 2 1,-1 9-1,-5 2 1,1 5 0,0 2 1,-1 0-1,4-1 1,2-1-1,5-2 1,5-1 0,6-5-2,3-1 1,6 0-1,3 0 1,4 1-1,3 3 1,1 1-1,6 0 0,-2 0 1,6 3 0,1-4 0,2 2-1,1-2 1,3-2 0,2-2 0,-2-2-1,4-3 1,1-5 0,0-1 0,2-5 0,1-2 1,3-4-1,1-2 0,1-4 0,1 0 1,1-5-1,0 1 0,-1-2 0,2-1 1,-1-1-1,3-1 0,-1-1 0,5-2 0,0 0 0,1-3 0,1-3 1,2-3-1,-4-3 2,-1-2-1,-4-5 0,-3-1 1,-6-5 1,-2 0-2,-6-4 2,-6 4-2,-4-6 1,-2 1 2,-5-2-4,-2 0 3,-5 0-2,0-1 1,-3-2-1,-2 2 1,-3-1-1,-2 3-1,-4 2 1,-1 1 0,-6 2-1,0 6 1,-3 4 0,-5 4-1,-4 2 0,-3 2 0,-3 2 1,-3 4-2,0 1 1,-5-1-1,2 2 0,1-3-1,5 6-2,-3-7-2,12 13-9,-12-5-18,3 1-2</inkml:trace>
  <inkml:trace contextRef="#ctx0" brushRef="#br0" timeOffset="80343.5954">14755 7991 7,'-11'-15'10,"-3"-3"-1,2 3-1,-4-5-1,2 6-1,-5-1 0,-1 3-1,-6-3 0,0 1-2,-7-2 0,0 2-1,-6 0 0,-3 0 0,-6 2 0,-1 0-1,-5 3 2,-3 3-1,-3-1 1,0 4-1,-5 0-1,0 3 1,-2 0 0,0 4-1,-4-1 0,-3 4-1,-1 1 0,-4 4 0,-3 3 0,-1 3 0,-2 2 0,0 2 0,-1 1 0,3 2 0,-4 4 1,4 0-2,-3 3 2,1 2-2,4 3 1,-1 1 0,2 4 0,2 4-1,5-1 1,-1 4 0,7 4-1,2 0 2,5 3-2,3 1 1,6 1-1,6-2 2,6 6-1,7 2-1,7-2 1,6 1-1,6 2 1,6 2-1,8 0 2,6 1-3,8-4 1,8 0 1,9 2 0,8-2 0,8-2-1,7-3 1,9 0 0,7-4 0,10-3-1,6-1 1,12-5-1,9-3 1,9-2 0,7 0 0,6-1-2,7 3 2,6 0 0,0 0 0,3 3 0,2 2 0,9-2-1,0-3 0,7 0 0,-1-7-1,6-4 2,4-6-1,5-9-1,3-7 1,2-5 0,0-6 0,3-2-1,-3-2-2,1 3 1,-8-2-1,-3 2 1,-8-2 1,-8 1 1,1-2 1,-3-3 2,0-1 0,1-7 1,2-3-1,-1-2 0,-1-3-1,2-1-2,-8-3 2,-3-1-2,-1 2 1,-6 0-1,-3 2 1,0-2 0,0 1 0,0 0 0,0 0 0,-3-1 1,-3-3-1,-2 0 0,-3-2 0,-4 2 0,-4-2 0,-4 1 0,-4 1 0,0-3 0,0 3 0,0-3 1,-1-1 0,-2-5 0,0-2 1,-6-7 0,-3 0 0,-7-6 1,-5-2 0,-11-3 0,-2-3-2,-13-4 2,-2 0-1,-7-3-1,-3-1 1,-6-2-1,-5 4 0,-5-4 0,-4 4 2,-9-1-2,-9 2 2,-11-1-2,-12 4 0,-16-1 2,-9 3-2,-16-1 1,-7 5 0,-11-1 0,-1 7 0,-5 1 0,1 4 0,0 1-1,2 2 1,-5 0-1,0 6 0,-7 1 0,-4 4 0,-8 3 0,-5 3-1,-6 6 1,-2 6 0,-2 7 0,1 1-1,0 5 1,-1 1 0,1 1-1,0-1 0,2 1 0,-6-1 0,-1 2 0,-6 0 0,-1 2 0,0 3 0,2 3 0,0 3 0,3 0 0,5 0 0,4 0-1,4-2 1,5-1-1,3-1 1,0-1 0,1-1-1,-3 0 0,-1-2 1,-2 1 0,1 2-1,1 0 1,1 1 0,4-1 0,5 2 0,5-1 0,4 0 0,5-1 0,2-1 0,-1-1 0,3-3 0,-1 2 0,-3 0 0,-2 1 0,0 0 0,2 1-1,-3 1 2,2 0-1,-1 0 0,1-3 0,4 1 0,-2-3 0,3 1 1,1-2-1,1 1 0,1-2 0,-5-1 0,2-1 1,-1-3-1,1-2 0,-2-2 0,2-1 0,-1-2 1,0 2-1,2 0 0,-3 2 0,0 0-1,1 3 1,-3 0-1,4 5-1,0-4-2,7 11-4,-8-9-9,11 9-18,1 8 0</inkml:trace>
  <inkml:trace contextRef="#ctx0" brushRef="#br0" timeOffset="90762.1913">1035 2929 23,'0'0'26,"11"31"1,-17-10-4,2 3-25,0 3 0,0-3 1,-1 6 2,-1-4-1,-1 5 2,-4-2-1,1 1 1,-2 4 0,-2 1 0,-3 4 0,0 6 1,-9-1-1,2 8 1,-6 0-1,2 7-1,-6-1 1,5 4-2,-4 0 1,5 3-1,-1 1 1,4 3-2,-1-1 2,-1 1 1,0 1 0,-1 5-1,-1-2 1,1 5 0,-2-3 0,0 6 0,0 1 0,1 4-2,1 1 1,-2 1-2,1 1 1,-5 3-2,4 3 2,-2 1-1,0 0 0,1 1 0,1 2 0,2 3 1,2 4 0,2 3-1,2 3 1,4 1 0,-1 2 0,4 1-1,1 4 0,4 1 1,1 3 0,-1-2-1,2-1 2,0 0-2,1 0 0,-5 0 3,2-5-2,-1-4 1,1-6-1,-5-1 2,6-7-2,-2-3 2,6-2-1,0-3-1,1-2 1,1 0-1,2 0 1,3-2-1,0 2-1,-4-3 1,-4-2 1,3-3-1,-3-2 2,3-6-2,-3-2 1,5-2-1,-7-6 1,8 1 0,-2 0-2,3-1 0,1-2-1,-2 4 1,1-3-1,-2 0 2,2 0-2,-3-2 1,5-5-1,-4-6 3,0-1-2,1-8 2,1-4-2,0-5 1,3-4 0,2-4-2,-1-3 2,2-1-2,0-2 2,3-1-2,-1-3 1,2 0-1,2-2 1,1 0 1,5-1-1,1-2 1,9-2-1,4 0 1,11 0 0,5-3 0,7-1 1,6-2-1,4-1 1,8-1-2,5 2 0,3 0 1,6-1-1,5 1 1,4 1-1,4 0 0,8 3 0,-1-1 1,6 2-1,3-1 1,1 2-1,1 0 1,2-2-1,4 0 0,4-1 1,5-4 0,3-1 0,2-2-1,4-2 1,8 1-1,2-4 1,2 0 0,3 0 0,3 0 0,4 0 0,2 1 0,-4-3 1,1 1-1,-3-1 1,3-2-1,-3 0 0,-4-3 0,-6 2 0,1-1 0,0 0 0,-3 0 0,-2 0 1,-1-2 0,-2 1-1,3 0 1,-2-4 0,-3-2-1,0-2 2,0-1-2,1 0 1,-2 1-1,-2 1 0,-3 5 0,-3 0 1,-2 6-1,-3 3 0,-1 3 0,-8 1 1,-3 4-1,-5 1 0,-1 0 0,-1 2 0,1-1 0,-3 1 0,-2-1 1,0-1-1,-2 1 0,2 0 0,-3 0 0,-3-1 0,-1 1 0,-2 0 0,-1 0 0,-3 0 0,2-1 0,-1 1 0,-2-2 0,1 0 0,-1-2 0,-1-2 0,-3-3 0,-1-3 0,-1-2 2,-2-2-2,2-5 1,-3-1-2,2-1 2,-2 0-1,0 0 0,-1 1 0,0 0-1,-2 3 0,-4 0 0,-4 3 1,-4 1 0,-4 0 0,-4 1-1,1 3 1,-6-1 0,1 3 0,-4 1-1,-2 1 2,-2 1-2,-2 3 2,-1-1-1,-3 3 0,-3 1 0,-3 1 0,-3-1 0,-3 3 0,-3-1 0,-3-1 0,-2 1-1,-7 0 1,-3-2 0,-11 0 0,14 1 0,-14-1 0,0 0 0,0 0 0,12-1 0,-12 1 0,0 0 0,0 0 1,0 0-1,0 0 0,0 0 0,0 0 0,3-13 1,-3 13-1,0-19 1,0 1 0,1-6 0,-2-10 0,1-6 0,-2-8 0,2-9 2,-1-7-3,-1-6 2,1-5-2,1-2 1,-1-1-1,0-3 1,0-1-1,-3-1-1,-1-5 2,-2-2-1,-1-2 0,-3-1 0,0-4 1,-1 0-1,-1-1 1,0-1 0,2 3-1,0 3 0,0 1 0,-1 0 0,3 0 0,0-1 0,2-4 0,4-2 0,2-2 0,2 0 0,4-4 1,1 2-1,1 2 0,2 2 0,-1 2 0,-2 2 0,1 3 0,0 0 0,-1 1 0,1 1 0,1 0 0,-1-1 0,1 0 0,-2 1 0,-1-1 0,2 2 1,0 1 0,0 4 0,1 3-1,-1 3 1,3 3 0,1 6-1,0 3 1,1 3-2,0 4 2,-2 2 0,0 4 0,-3 0 0,0 2 0,-3-3 0,1 1-1,-2-2 2,0-2-2,-2 2-1,1 1 2,0 1-2,0 4 1,-2 5 0,0 4 0,-3 4 0,3 4 0,0 2 2,0 2-2,0 2 2,1 2-1,1-1 1,-1 2-2,2 0 2,-2 3-1,3-2-1,-2 2 1,2-1-1,-1 3 0,1 1 0,-1 3 0,-1 0 0,2 1 0,-2 2 0,0-2 0,0 1 0,0 0 0,0-1 0,2-1 0,0-1 0,1 0 0,0 0 0,0-1 0,0 1 0,1-1 0,0 1 0,-3-1 0,2 2 0,-3 0 0,2 4 0,-4 10 0,4-16 0,-4 16 0,2-13 0,-2 13 0,2-10 0,-2 10 0,0-12 0,0 12 0,2-10 0,-2 10 0,0-11 0,0 11 0,0 0 1,0 0-1,0 0 0,0 0 0,0 0 0,0 0 0,0 0 0,2-10 0,-2 10 0,0 0 0,0 0 0,0 0 0,0 0 0,0 0 0,0 0 1,0 0-1,0 0 0,0 0-1,0 0 1,0 0 0,0 0 0,0 0 0,0 0 0,0 0 0,0 0 0,0 0 0,0 0 0,0 0 0,0 0 0,0 0 0,0 0 0,0 0 1,0 0-1,-15-4 0,15 4 0,-15-2 0,2-1 0,-1 0 1,-4-1-1,-3-1 0,-2 1-1,-4-1 2,-2-1-1,-4 3 0,-5-1 0,-4 2-1,-3 1 1,-5 0 0,-3 1 0,-5-2 0,-1 4 0,-5-2 0,0-2 0,-3 1 0,-7 0 0,0-1 0,-3 0 0,-3 0 0,0-1 0,-2-1 0,-2-4 0,-1 0 1,5-1 0,-5-1 0,-1-1 0,0-1-1,-2-1 1,-4-1-1,2 5 1,0-1-1,-3-2 0,-1 2 0,4-2 1,-2 1-1,1-3-1,-1 0 2,2-1-2,-1 0 2,2-2-2,-1-3 2,2-1-1,0-1 0,1 0 0,1 1 1,-1 0-1,-1 0 2,1 1-2,2 2 0,-4 1 1,0-2-1,1 1 0,2 0 1,-4 2-1,1 0 0,-1 1 1,2 3-1,-1-1 0,-3 2 0,2 1 0,-2 3 1,-2-1-1,-1 2 0,-1 1 0,-3 3 0,0 4 0,1 0 0,-4 2 0,1 1 0,-1 1 0,2 0-1,2 1 1,1-2 0,2 0 0,2 1 0,0-3-1,3 3 1,3 1 0,-2-1 0,2 4 0,4 0 0,-3 1-1,1 0 1,4 1 0,4-1 0,-1 1 0,3-2 0,-2-3 0,0 1-1,2 0 1,1 2 0,-1-2 0,1 1 0,2 0 0,0 3 0,3-1 0,0 1-2,1-1 4,-1 2-4,3 0 2,-1-2 0,4 1 2,0-2-4,2 0 4,3 1-4,1-1 5,4-1-4,0 1 2,2-2-1,-2 1 1,0 0-1,3-2 0,1 1 0,-1-1 0,1 1 0,2-2 0,1-2 0,2 1 0,3-1 1,-2-1-1,1-1 0,2 1 0,-2-2 0,-1 0 0,0-1 0,-2 1 0,0-1 0,1-1 0,-1 1 0,-1 0 0,-1 0 0,2-1 0,1 2 0,1-1 0,1 1 0,0 0 0,2 2 0,-1 0 0,2 0 1,0 1-1,-2 0 0,1 1 0,-1 2 0,0-1 0,0 0 0,4-1 0,0 1 0,1 1 0,1-1 0,3 0 0,0-1 0,4 1 0,1 0 0,0-2 0,3 2 0,0-1 0,1-2 0,-1 3 0,1 3 1,0 1-3,-1-2 3,1 1-2,-1 0 1,1-1-1,1 0 2,1-1-2,1-5 0,3 1 1,1-3 1,1 0-1,2 0 0,1 0 0,1-1 0,-1 1 0,2-2 0,10 2 0,-20-1 1,20 1-1,-20 0 0,20 0 0,-17 0-1,17 0 1,-15 1 0,15-1 0,-11 2 0,11-2-1,0 0-2,-13 1-1,13-1-3,-11 10-5,13 9-15,-12-6-9,0 7 0,-4 4 0</inkml:trace>
  <inkml:trace contextRef="#ctx0" brushRef="#br0" timeOffset="95821.4807">97 5407 6,'0'0'6,"-6"12"-1,6-12 0,-6 19-1,1-7 0,1 2 0,-3 1-1,3 1 0,-3 2 0,2 3 1,-2 0-1,2 3 0,-4 1-1,3 4 1,-4 2-1,4 4 1,-5-1 0,2 5 0,-4-4 1,3 6-1,-5-3 0,7 3 0,-6-3 0,7 3-1,-4-3-1,4 2 0,-1-2 0,2 0 1,-1-2-2,2 0 2,1-4-2,-1 2 2,0-4-2,4 0 1,-1-2 0,2 1-1,0 1 1,2-1-1,-1 1 0,3 0 0,-2 1 1,0 1-2,1 2 2,-2-1-1,1 4 0,-2 0 0,3 3 0,-2 1 0,0 2-1,1 0 2,0 1-1,0 0 0,1-3 0,-1 1 0,4 0 0,-3-1 0,1 0 1,1 1 0,-1-2 0,2 2-1,-1-2 1,-1-1 0,0-2 0,3 1-1,-4-4 0,1-1 0,0-1 0,1-3 1,0 1-1,1-1 0,-2 0-1,2-2 2,0 0-2,-2 0 2,2-3-1,-1 2 0,1-3 0,-3 0 0,3-1 0,0 0 0,-4 0 0,6 0 1,-3 0-1,1 1 1,2 0 0,-1 0-1,1 1 1,-3 2-1,6-2 2,-8 4-3,7-3 2,-3 1-2,-2 1 1,1 0 0,-2-1 0,0 1 1,-1 0-1,-1 1 0,-2 2 0,0 1 0,-1 0 0,0 3 0,1 0 0,-3 1 0,2-1 0,0 2 0,1-1 0,-5-2 1,7 2 0,-5-1-2,0-2 2,2-1-2,-2-3 1,3 1 0,-2-3 0,7 0-1,-9-3 1,5-1 0,-1 1 0,0-1 0,0 0 0,-1 0 0,-1-1 0,2-2 1,-1 1-2,-1-2 2,1 1-1,1-1 0,-2 0 0,1-1 0,-3 0 0,1 3 1,-3-3-2,1 2 2,1-3-1,-1 1 0,-1-2 0,1 0 0,-1-1 0,1 0 0,-3 1 0,5-3 0,-7 4 0,7-1 0,-8 2 0,3 0-1,1 1 1,-1 1-1,5-2 1,-6 3-1,6-2 1,-5 1-1,8-1 0,-2-2 1,-1 1 0,1-3 0,1 1 0,1-3 0,-1-1 1,1 0-1,0-1 0,0-10 0,1 16 0,-1-16 0,1 15 0,-1-15 0,2 15 0,-2-15 0,2 16 0,-1-5 0,0-1 0,0 2 0,-1-1 0,1 3 0,0 1 0,-1 0 0,2 1 0,-2 0 0,1-1 0,-1 3 1,1 0-1,-1-1 0,0-1 0,-1 3 0,1-2 0,0 2 0,0-2-1,-1 0 1,2 1 0,-1-1-1,2 1 0,0 0 1,2 1-2,-2-1 0,7 5-2,-7-7-7,10 2-21,-4 9-1</inkml:trace>
  <inkml:trace contextRef="#ctx0" brushRef="#br0" timeOffset="99868.7121">5 5559 3,'0'0'4,"0"0"0,-11-3-1,11 3-2,0 0 0,0 0-1,-6 15 1,6-15 1,-3 17-1,-1-4 1,2 2 0,0 0 0,-1 2 0,0-1 0,2 2-1,-1 0 1,2-1-2,-1 1 1,1 0-1,0 2 0,-1-1 0,1 2 1,-1 2-1,-3-1 1,2 3 0,-1 0 1,0 0-1,-1 0 1,1 3 0,-1 0 0,3-2 0,-3 2 0,3 0 0,-3-1 1,3 1-1,-1-2 0,1 3 1,-1-5-1,2 4 0,-4-5 0,3 3 0,-1-6-1,0 2 1,-1-4-1,3 0 1,-4-2-1,4 0 0,-3-2 0,3 1 0,-1-2 0,1 1-1,0-1 1,1-1-1,0 0 0,1-2-1,1 1 2,0 1-1,-2 1 0,3-1 0,-1 2 0,0 0 1,0 1-1,-2 1 0,3 0 0,-2 3-1,2-2 1,-2 1 0,0 2 0,2 0 0,-2 2 0,0-2 1,1 2-1,-1 2 2,0 2-2,-1-1 1,2 1-1,-1 0 1,0 1-1,1 0 1,-1-2-1,0 0 1,0-2-1,-1 0 0,-2-3 1,1 0-1,-2-1 1,1 0-1,0 1 1,-1-2-1,1 0 0,-2 0 1,3 1-1,0 0 1,-1-1 0,2 1 0,-2-2 0,3 2-1,-2-1 1,3 2-2,-4-2 3,-1 0-2,0 0 1,1-2-1,-3 0 1,2 1 0,-3-2 0,4-2 0,-3 1-1,1-1 1,0-1-1,1 0 0,0 0 0,1-2 0,1-10 0,-2 20 0,2-20 0,-1 20 0,1-20 0,-1 18 0,1-18 0,-2 17 0,2-17-1,0 16 1,0-16-1,4 13 1,-4-13-1,3 13 1,-3-13-1,6 17 0,-1-3-1,-5-14-4,9 26-13,0-4-12,-11-9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623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r>
              <a:rPr lang="en-US" dirty="0" smtClean="0"/>
              <a:t>Flash Drives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9" tIns="43375" rIns="86749" bIns="43375"/>
          <a:lstStyle/>
          <a:p>
            <a:fld id="{3478C424-B978-42C3-9D17-DCF20D143D1D}" type="slidenum">
              <a:rPr lang="en-US"/>
              <a:pPr/>
              <a:t>16</a:t>
            </a:fld>
            <a:endParaRPr 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9" tIns="43375" rIns="86749" bIns="43375" anchor="ctr"/>
          <a:lstStyle/>
          <a:p>
            <a:r>
              <a:rPr lang="en-US" dirty="0" smtClean="0"/>
              <a:t>Complexity is *the*</a:t>
            </a:r>
            <a:r>
              <a:rPr lang="en-US" baseline="0" dirty="0" smtClean="0"/>
              <a:t> issue.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5579" tIns="47789" rIns="95579" bIns="477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B02D34D3-366B-5F4D-9394-10C04B3A4FA7}" type="slidenum">
              <a:rPr lang="en-US"/>
              <a:pPr/>
              <a:t>19</a:t>
            </a:fld>
            <a:endParaRPr lang="en-US"/>
          </a:p>
        </p:txBody>
      </p:sp>
      <p:sp>
        <p:nvSpPr>
          <p:cNvPr id="99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ln/>
        </p:spPr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53A5CDB9-2B4D-5F4D-88AF-F665B07A3A98}" type="slidenum">
              <a:rPr lang="en-US"/>
              <a:pPr/>
              <a:t>20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5" tIns="48328" rIns="96655" bIns="4832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5" tIns="48328" rIns="96655" bIns="4832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5" tIns="48328" rIns="96655" bIns="4832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5" tIns="48328" rIns="96655" bIns="4832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r>
              <a:rPr lang="en-US" dirty="0" smtClean="0"/>
              <a:t>We will pair you up if you don’t have a preferred partner</a:t>
            </a:r>
          </a:p>
          <a:p>
            <a:r>
              <a:rPr lang="en-US" dirty="0" smtClean="0"/>
              <a:t>Design document due one week after handout</a:t>
            </a:r>
          </a:p>
          <a:p>
            <a:r>
              <a:rPr lang="en-US" dirty="0" smtClean="0"/>
              <a:t>Start early, time management is key</a:t>
            </a:r>
          </a:p>
          <a:p>
            <a:r>
              <a:rPr lang="en-US" dirty="0" smtClean="0"/>
              <a:t>Manage the team effort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r>
              <a:rPr lang="en-US" dirty="0" smtClean="0"/>
              <a:t>Take a break</a:t>
            </a:r>
          </a:p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r>
              <a:rPr lang="en-US" dirty="0" smtClean="0"/>
              <a:t>Speed and size of a</a:t>
            </a:r>
            <a:r>
              <a:rPr lang="en-US" baseline="0" dirty="0" smtClean="0"/>
              <a:t> mechanical switch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fld id="{6883A6B7-55D5-5B45-8AB0-008715B6AC3C}" type="datetime4">
              <a:rPr lang="en-US"/>
              <a:pPr/>
              <a:t>February 5, 2012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1" y="9120172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fld id="{525A2A78-0270-5B46-9540-16549D384457}" type="slidenum">
              <a:rPr lang="en-US"/>
              <a:pPr/>
              <a:t>35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398"/>
            <a:ext cx="5851821" cy="272263"/>
          </a:xfrm>
          <a:prstGeom prst="rect">
            <a:avLst/>
          </a:prstGeom>
        </p:spPr>
        <p:txBody>
          <a:bodyPr lIns="86749" tIns="43375" rIns="86749" bIns="43375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18" y="4561177"/>
            <a:ext cx="5850965" cy="4320237"/>
          </a:xfrm>
          <a:prstGeom prst="rect">
            <a:avLst/>
          </a:prstGeom>
        </p:spPr>
        <p:txBody>
          <a:bodyPr lIns="86749" tIns="43375" rIns="86749" bIns="43375">
            <a:normAutofit/>
          </a:bodyPr>
          <a:lstStyle/>
          <a:p>
            <a:r>
              <a:rPr lang="en-US" dirty="0" smtClean="0"/>
              <a:t>32 bits, 4 bytes</a:t>
            </a:r>
          </a:p>
          <a:p>
            <a:endParaRPr lang="en-US" dirty="0" smtClean="0"/>
          </a:p>
          <a:p>
            <a:r>
              <a:rPr lang="en-US" dirty="0" smtClean="0"/>
              <a:t>What time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</p:spPr>
        <p:txBody>
          <a:bodyPr lIns="86749" tIns="43375" rIns="86749" bIns="43375"/>
          <a:lstStyle/>
          <a:p>
            <a:fld id="{BA1FEE03-8B24-4057-90F5-A280633F14D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912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0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fld id="{D2D99BDB-3F77-0743-A2DE-9CC94C3E237C}" type="datetime4">
              <a:rPr lang="en-US"/>
              <a:pPr/>
              <a:t>February 5, 2012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1" y="9120172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fld id="{566BD5C4-21DB-E943-9014-065AE708A806}" type="slidenum">
              <a:rPr lang="en-US"/>
              <a:pPr/>
              <a:t>41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646" tIns="46984" rIns="95646" bIns="46984"/>
          <a:lstStyle/>
          <a:p>
            <a:endParaRPr lang="en-US"/>
          </a:p>
        </p:txBody>
      </p:sp>
      <p:sp>
        <p:nvSpPr>
          <p:cNvPr id="1238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4763" y="615950"/>
            <a:ext cx="4783137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400" tIns="46862" rIns="95400" bIns="46862"/>
          <a:lstStyle/>
          <a:p>
            <a:r>
              <a:rPr lang="en-US"/>
              <a:t>For class handout</a:t>
            </a:r>
          </a:p>
        </p:txBody>
      </p:sp>
      <p:sp>
        <p:nvSpPr>
          <p:cNvPr id="12359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5950"/>
            <a:ext cx="4783138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5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9" tIns="43375" rIns="86749" bIns="43375"/>
          <a:lstStyle/>
          <a:p>
            <a:fld id="{AE8DDB6F-8009-4FBF-A8EC-A38F2E7DE7FF}" type="slidenum">
              <a:rPr lang="en-US"/>
              <a:pPr/>
              <a:t>45</a:t>
            </a:fld>
            <a:endParaRPr 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9" tIns="43375" rIns="86749" bIns="43375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400" tIns="46862" rIns="95400" bIns="46862"/>
          <a:lstStyle/>
          <a:p>
            <a:r>
              <a:rPr lang="en-US"/>
              <a:t>For class handout</a:t>
            </a:r>
          </a:p>
        </p:txBody>
      </p:sp>
      <p:sp>
        <p:nvSpPr>
          <p:cNvPr id="11991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5950"/>
            <a:ext cx="4783138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9" tIns="43375" rIns="86749" bIns="43375"/>
          <a:lstStyle/>
          <a:p>
            <a:fld id="{ED113CD8-4CF6-420E-9664-BF5825243A64}" type="slidenum">
              <a:rPr lang="en-US"/>
              <a:pPr/>
              <a:t>47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9" tIns="43375" rIns="86749" bIns="43375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7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579" tIns="47789" rIns="95579" bIns="47789"/>
          <a:lstStyle/>
          <a:p>
            <a:r>
              <a:rPr lang="en-US"/>
              <a:t>Silicon doped with impurity makes it n-type or p-type (holes)</a:t>
            </a:r>
          </a:p>
          <a:p>
            <a:endParaRPr lang="en-US"/>
          </a:p>
          <a:p>
            <a:r>
              <a:rPr lang="en-US"/>
              <a:t>NPN is most common, since electrons move freely.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5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6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r>
              <a:rPr lang="en-US" dirty="0" smtClean="0"/>
              <a:t>Example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Spring 2011</a:t>
            </a:r>
          </a:p>
          <a:p>
            <a:pPr lvl="0"/>
            <a:r>
              <a:rPr lang="en-US" noProof="0" dirty="0" smtClean="0"/>
              <a:t>Computer Science</a:t>
            </a:r>
          </a:p>
          <a:p>
            <a:pPr lvl="0"/>
            <a:r>
              <a:rPr lang="en-US" noProof="0" dirty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dirty="0" smtClean="0"/>
              <a:t>Copyright Hakim Weatherspoon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342874-DE8D-744E-B38C-79BC6650D3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2900" y="123825"/>
            <a:ext cx="2070100" cy="594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123825"/>
            <a:ext cx="6061075" cy="594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21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1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9425" y="1011238"/>
            <a:ext cx="4065588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011238"/>
            <a:ext cx="4065587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2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41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011238"/>
            <a:ext cx="4065588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011238"/>
            <a:ext cx="4065587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9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2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16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95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382588" y="881063"/>
            <a:ext cx="83756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61988" y="123825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011238"/>
            <a:ext cx="82835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2713038" y="6481763"/>
            <a:ext cx="44678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Helvetica" charset="0"/>
                <a:cs typeface="Times New Roman" charset="0"/>
              </a:rPr>
              <a:t>© </a:t>
            </a:r>
            <a:r>
              <a:rPr lang="en-US" sz="1200" dirty="0" smtClean="0">
                <a:solidFill>
                  <a:schemeClr val="tx2"/>
                </a:solidFill>
                <a:latin typeface="Helvetica" charset="0"/>
                <a:cs typeface="+mn-cs"/>
              </a:rPr>
              <a:t>Hakim</a:t>
            </a:r>
            <a:r>
              <a:rPr lang="en-US" sz="1200" baseline="0" dirty="0" smtClean="0">
                <a:solidFill>
                  <a:schemeClr val="tx2"/>
                </a:solidFill>
                <a:latin typeface="Helvetica" charset="0"/>
                <a:cs typeface="+mn-cs"/>
              </a:rPr>
              <a:t> Weatherspoon</a:t>
            </a:r>
            <a:r>
              <a:rPr lang="en-US" sz="1200" dirty="0" smtClean="0">
                <a:solidFill>
                  <a:schemeClr val="tx2"/>
                </a:solidFill>
                <a:latin typeface="Helvetica" charset="0"/>
              </a:rPr>
              <a:t>, </a:t>
            </a:r>
            <a:r>
              <a:rPr lang="en-US" sz="1200" dirty="0">
                <a:solidFill>
                  <a:schemeClr val="tx2"/>
                </a:solidFill>
                <a:latin typeface="Helvetica" charset="0"/>
              </a:rPr>
              <a:t>Computer Science, Cornell University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customXml" Target="../ink/ink9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notesSlide" Target="../notesSlides/notesSlide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tags" Target="../tags/tag49.xml"/><Relationship Id="rId39" Type="http://schemas.openxmlformats.org/officeDocument/2006/relationships/tags" Target="../tags/tag62.xml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34" Type="http://schemas.openxmlformats.org/officeDocument/2006/relationships/tags" Target="../tags/tag57.xml"/><Relationship Id="rId42" Type="http://schemas.openxmlformats.org/officeDocument/2006/relationships/slideLayout" Target="../slideLayouts/slideLayout13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38" Type="http://schemas.openxmlformats.org/officeDocument/2006/relationships/tags" Target="../tags/tag61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29" Type="http://schemas.openxmlformats.org/officeDocument/2006/relationships/tags" Target="../tags/tag52.xml"/><Relationship Id="rId41" Type="http://schemas.openxmlformats.org/officeDocument/2006/relationships/tags" Target="../tags/tag64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37" Type="http://schemas.openxmlformats.org/officeDocument/2006/relationships/tags" Target="../tags/tag60.xml"/><Relationship Id="rId40" Type="http://schemas.openxmlformats.org/officeDocument/2006/relationships/tags" Target="../tags/tag63.xml"/><Relationship Id="rId45" Type="http://schemas.openxmlformats.org/officeDocument/2006/relationships/image" Target="../media/image13.emf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36" Type="http://schemas.openxmlformats.org/officeDocument/2006/relationships/tags" Target="../tags/tag59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31" Type="http://schemas.openxmlformats.org/officeDocument/2006/relationships/tags" Target="../tags/tag54.xml"/><Relationship Id="rId44" Type="http://schemas.openxmlformats.org/officeDocument/2006/relationships/customXml" Target="../ink/ink10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tags" Target="../tags/tag58.xml"/><Relationship Id="rId43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9" Type="http://schemas.openxmlformats.org/officeDocument/2006/relationships/tags" Target="../tags/tag103.xml"/><Relationship Id="rId3" Type="http://schemas.openxmlformats.org/officeDocument/2006/relationships/tags" Target="../tags/tag67.xml"/><Relationship Id="rId21" Type="http://schemas.openxmlformats.org/officeDocument/2006/relationships/tags" Target="../tags/tag85.xml"/><Relationship Id="rId34" Type="http://schemas.openxmlformats.org/officeDocument/2006/relationships/tags" Target="../tags/tag98.xml"/><Relationship Id="rId42" Type="http://schemas.openxmlformats.org/officeDocument/2006/relationships/slideLayout" Target="../slideLayouts/slideLayout14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tags" Target="../tags/tag97.xml"/><Relationship Id="rId38" Type="http://schemas.openxmlformats.org/officeDocument/2006/relationships/tags" Target="../tags/tag102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tags" Target="../tags/tag93.xml"/><Relationship Id="rId41" Type="http://schemas.openxmlformats.org/officeDocument/2006/relationships/tags" Target="../tags/tag105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tags" Target="../tags/tag96.xml"/><Relationship Id="rId37" Type="http://schemas.openxmlformats.org/officeDocument/2006/relationships/tags" Target="../tags/tag101.xml"/><Relationship Id="rId40" Type="http://schemas.openxmlformats.org/officeDocument/2006/relationships/tags" Target="../tags/tag104.xml"/><Relationship Id="rId45" Type="http://schemas.openxmlformats.org/officeDocument/2006/relationships/image" Target="../media/image14.emf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36" Type="http://schemas.openxmlformats.org/officeDocument/2006/relationships/tags" Target="../tags/tag100.xml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tags" Target="../tags/tag95.xml"/><Relationship Id="rId44" Type="http://schemas.openxmlformats.org/officeDocument/2006/relationships/customXml" Target="../ink/ink11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35" Type="http://schemas.openxmlformats.org/officeDocument/2006/relationships/tags" Target="../tags/tag99.xml"/><Relationship Id="rId43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18" Type="http://schemas.openxmlformats.org/officeDocument/2006/relationships/tags" Target="../tags/tag126.xml"/><Relationship Id="rId26" Type="http://schemas.openxmlformats.org/officeDocument/2006/relationships/tags" Target="../tags/tag134.xml"/><Relationship Id="rId3" Type="http://schemas.openxmlformats.org/officeDocument/2006/relationships/tags" Target="../tags/tag111.xml"/><Relationship Id="rId21" Type="http://schemas.openxmlformats.org/officeDocument/2006/relationships/tags" Target="../tags/tag129.xml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25" Type="http://schemas.openxmlformats.org/officeDocument/2006/relationships/tags" Target="../tags/tag133.xml"/><Relationship Id="rId2" Type="http://schemas.openxmlformats.org/officeDocument/2006/relationships/tags" Target="../tags/tag110.xml"/><Relationship Id="rId16" Type="http://schemas.openxmlformats.org/officeDocument/2006/relationships/tags" Target="../tags/tag124.xml"/><Relationship Id="rId20" Type="http://schemas.openxmlformats.org/officeDocument/2006/relationships/tags" Target="../tags/tag128.xml"/><Relationship Id="rId29" Type="http://schemas.openxmlformats.org/officeDocument/2006/relationships/tags" Target="../tags/tag137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24" Type="http://schemas.openxmlformats.org/officeDocument/2006/relationships/tags" Target="../tags/tag132.xml"/><Relationship Id="rId5" Type="http://schemas.openxmlformats.org/officeDocument/2006/relationships/tags" Target="../tags/tag113.xml"/><Relationship Id="rId15" Type="http://schemas.openxmlformats.org/officeDocument/2006/relationships/tags" Target="../tags/tag123.xml"/><Relationship Id="rId23" Type="http://schemas.openxmlformats.org/officeDocument/2006/relationships/tags" Target="../tags/tag131.xml"/><Relationship Id="rId28" Type="http://schemas.openxmlformats.org/officeDocument/2006/relationships/tags" Target="../tags/tag136.xml"/><Relationship Id="rId10" Type="http://schemas.openxmlformats.org/officeDocument/2006/relationships/tags" Target="../tags/tag118.xml"/><Relationship Id="rId19" Type="http://schemas.openxmlformats.org/officeDocument/2006/relationships/tags" Target="../tags/tag127.xml"/><Relationship Id="rId31" Type="http://schemas.openxmlformats.org/officeDocument/2006/relationships/notesSlide" Target="../notesSlides/notesSlide32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tags" Target="../tags/tag130.xml"/><Relationship Id="rId27" Type="http://schemas.openxmlformats.org/officeDocument/2006/relationships/tags" Target="../tags/tag135.xml"/><Relationship Id="rId30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2" Type="http://schemas.openxmlformats.org/officeDocument/2006/relationships/tags" Target="../tags/tag139.xml"/><Relationship Id="rId16" Type="http://schemas.openxmlformats.org/officeDocument/2006/relationships/image" Target="../media/image31.emf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customXml" Target="../ink/ink14.xm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5" Type="http://schemas.openxmlformats.org/officeDocument/2006/relationships/image" Target="../media/image32.emf"/><Relationship Id="rId4" Type="http://schemas.openxmlformats.org/officeDocument/2006/relationships/customXml" Target="../ink/ink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customXml" Target="../ink/ink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oleObject" Target="../embeddings/oleObject1.bin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notesSlide" Target="../notesSlides/notesSlide41.xml"/><Relationship Id="rId17" Type="http://schemas.openxmlformats.org/officeDocument/2006/relationships/image" Target="../media/image27.png"/><Relationship Id="rId2" Type="http://schemas.openxmlformats.org/officeDocument/2006/relationships/tags" Target="../tags/tag151.xml"/><Relationship Id="rId16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tags" Target="../tags/tag155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54.xml"/><Relationship Id="rId15" Type="http://schemas.openxmlformats.org/officeDocument/2006/relationships/image" Target="../media/image25.png"/><Relationship Id="rId10" Type="http://schemas.openxmlformats.org/officeDocument/2006/relationships/tags" Target="../tags/tag159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image" Target="../media/image24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4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6.emf"/><Relationship Id="rId5" Type="http://schemas.openxmlformats.org/officeDocument/2006/relationships/image" Target="../media/image3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8.emf"/><Relationship Id="rId4" Type="http://schemas.openxmlformats.org/officeDocument/2006/relationships/customXml" Target="../ink/ink5.xml"/><Relationship Id="rId9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5088" y="4010025"/>
            <a:ext cx="6400800" cy="1752600"/>
          </a:xfrm>
        </p:spPr>
        <p:txBody>
          <a:bodyPr/>
          <a:lstStyle/>
          <a:p>
            <a:r>
              <a:rPr lang="en-US" b="1" dirty="0" smtClean="0"/>
              <a:t>Hakim Weatherspoon</a:t>
            </a:r>
            <a:endParaRPr lang="en-US" b="1" dirty="0"/>
          </a:p>
          <a:p>
            <a:r>
              <a:rPr lang="en-US" b="1" dirty="0" smtClean="0"/>
              <a:t>Spring 2012</a:t>
            </a:r>
            <a:endParaRPr lang="en-US" b="1" dirty="0"/>
          </a:p>
          <a:p>
            <a:r>
              <a:rPr lang="en-US" dirty="0"/>
              <a:t>Computer Science</a:t>
            </a:r>
          </a:p>
          <a:p>
            <a:r>
              <a:rPr lang="en-US" dirty="0"/>
              <a:t>Cornell University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5505" y="1511272"/>
            <a:ext cx="8988495" cy="1143000"/>
          </a:xfrm>
        </p:spPr>
        <p:txBody>
          <a:bodyPr/>
          <a:lstStyle/>
          <a:p>
            <a:r>
              <a:rPr lang="en-US" sz="4400" dirty="0"/>
              <a:t>CS 3410: </a:t>
            </a:r>
            <a:r>
              <a:rPr lang="en-US" sz="4400" dirty="0" smtClean="0"/>
              <a:t>Computer </a:t>
            </a:r>
            <a:r>
              <a:rPr lang="en-US" sz="4400" dirty="0"/>
              <a:t>System </a:t>
            </a:r>
            <a:r>
              <a:rPr lang="en-US" sz="4400" dirty="0" smtClean="0"/>
              <a:t>Organization and </a:t>
            </a:r>
            <a:r>
              <a:rPr lang="en-US" sz="4400" dirty="0"/>
              <a:t>Programming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2"/>
          <p:cNvSpPr>
            <a:spLocks noChangeArrowheads="1"/>
          </p:cNvSpPr>
          <p:nvPr/>
        </p:nvSpPr>
        <p:spPr bwMode="auto">
          <a:xfrm>
            <a:off x="4689475" y="1089025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NPN Transistor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Connect E to C when</a:t>
            </a:r>
            <a:br>
              <a:rPr lang="en-US" sz="2800">
                <a:latin typeface="Helvetica" charset="0"/>
              </a:rPr>
            </a:br>
            <a:r>
              <a:rPr lang="en-US" sz="2800">
                <a:latin typeface="Helvetica" charset="0"/>
              </a:rPr>
              <a:t>base = 1</a:t>
            </a:r>
          </a:p>
        </p:txBody>
      </p:sp>
      <p:sp>
        <p:nvSpPr>
          <p:cNvPr id="1218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 and N Transistors</a:t>
            </a:r>
          </a:p>
        </p:txBody>
      </p:sp>
      <p:sp>
        <p:nvSpPr>
          <p:cNvPr id="1218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4386263" cy="5054600"/>
          </a:xfrm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r>
              <a:rPr lang="en-US" sz="2800" dirty="0"/>
              <a:t>PNP Transistor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r>
              <a:rPr lang="en-US" sz="2800" dirty="0"/>
              <a:t>Connect E to C when</a:t>
            </a:r>
            <a:br>
              <a:rPr lang="en-US" sz="2800" dirty="0"/>
            </a:br>
            <a:r>
              <a:rPr lang="en-US" sz="2800" dirty="0"/>
              <a:t>base = 0</a:t>
            </a:r>
          </a:p>
        </p:txBody>
      </p:sp>
      <p:sp>
        <p:nvSpPr>
          <p:cNvPr id="1218565" name="Line 5"/>
          <p:cNvSpPr>
            <a:spLocks noChangeShapeType="1"/>
          </p:cNvSpPr>
          <p:nvPr/>
        </p:nvSpPr>
        <p:spPr bwMode="auto">
          <a:xfrm>
            <a:off x="1509713" y="262413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6" name="Line 6"/>
          <p:cNvSpPr>
            <a:spLocks noChangeShapeType="1"/>
          </p:cNvSpPr>
          <p:nvPr/>
        </p:nvSpPr>
        <p:spPr bwMode="auto">
          <a:xfrm>
            <a:off x="2805113" y="17097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7" name="Line 7"/>
          <p:cNvSpPr>
            <a:spLocks noChangeShapeType="1"/>
          </p:cNvSpPr>
          <p:nvPr/>
        </p:nvSpPr>
        <p:spPr bwMode="auto">
          <a:xfrm>
            <a:off x="2805113" y="30813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8" name="Line 8"/>
          <p:cNvSpPr>
            <a:spLocks noChangeShapeType="1"/>
          </p:cNvSpPr>
          <p:nvPr/>
        </p:nvSpPr>
        <p:spPr bwMode="auto">
          <a:xfrm>
            <a:off x="25003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9" name="Line 9"/>
          <p:cNvSpPr>
            <a:spLocks noChangeShapeType="1"/>
          </p:cNvSpPr>
          <p:nvPr/>
        </p:nvSpPr>
        <p:spPr bwMode="auto">
          <a:xfrm>
            <a:off x="2500313" y="30813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0" name="Line 10"/>
          <p:cNvSpPr>
            <a:spLocks noChangeShapeType="1"/>
          </p:cNvSpPr>
          <p:nvPr/>
        </p:nvSpPr>
        <p:spPr bwMode="auto">
          <a:xfrm>
            <a:off x="2500313" y="21669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1" name="Line 11"/>
          <p:cNvSpPr>
            <a:spLocks noChangeShapeType="1"/>
          </p:cNvSpPr>
          <p:nvPr/>
        </p:nvSpPr>
        <p:spPr bwMode="auto">
          <a:xfrm>
            <a:off x="23479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2" name="Oval 12"/>
          <p:cNvSpPr>
            <a:spLocks noChangeArrowheads="1"/>
          </p:cNvSpPr>
          <p:nvPr/>
        </p:nvSpPr>
        <p:spPr bwMode="auto">
          <a:xfrm>
            <a:off x="2117725" y="2549525"/>
            <a:ext cx="155575" cy="1555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573" name="Line 13"/>
          <p:cNvSpPr>
            <a:spLocks noChangeShapeType="1"/>
          </p:cNvSpPr>
          <p:nvPr/>
        </p:nvSpPr>
        <p:spPr bwMode="auto">
          <a:xfrm>
            <a:off x="6234113" y="262413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4" name="Line 14"/>
          <p:cNvSpPr>
            <a:spLocks noChangeShapeType="1"/>
          </p:cNvSpPr>
          <p:nvPr/>
        </p:nvSpPr>
        <p:spPr bwMode="auto">
          <a:xfrm>
            <a:off x="7300913" y="17097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5" name="Line 15"/>
          <p:cNvSpPr>
            <a:spLocks noChangeShapeType="1"/>
          </p:cNvSpPr>
          <p:nvPr/>
        </p:nvSpPr>
        <p:spPr bwMode="auto">
          <a:xfrm>
            <a:off x="7300913" y="30813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6" name="Line 16"/>
          <p:cNvSpPr>
            <a:spLocks noChangeShapeType="1"/>
          </p:cNvSpPr>
          <p:nvPr/>
        </p:nvSpPr>
        <p:spPr bwMode="auto">
          <a:xfrm>
            <a:off x="69961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7" name="Line 17"/>
          <p:cNvSpPr>
            <a:spLocks noChangeShapeType="1"/>
          </p:cNvSpPr>
          <p:nvPr/>
        </p:nvSpPr>
        <p:spPr bwMode="auto">
          <a:xfrm>
            <a:off x="6996113" y="30813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8" name="Line 18"/>
          <p:cNvSpPr>
            <a:spLocks noChangeShapeType="1"/>
          </p:cNvSpPr>
          <p:nvPr/>
        </p:nvSpPr>
        <p:spPr bwMode="auto">
          <a:xfrm>
            <a:off x="6996113" y="21669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9" name="Line 19"/>
          <p:cNvSpPr>
            <a:spLocks noChangeShapeType="1"/>
          </p:cNvSpPr>
          <p:nvPr/>
        </p:nvSpPr>
        <p:spPr bwMode="auto">
          <a:xfrm>
            <a:off x="68437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80" name="Text Box 20"/>
          <p:cNvSpPr txBox="1">
            <a:spLocks noChangeArrowheads="1"/>
          </p:cNvSpPr>
          <p:nvPr/>
        </p:nvSpPr>
        <p:spPr bwMode="auto">
          <a:xfrm>
            <a:off x="2881313" y="16335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8581" name="Text Box 21"/>
          <p:cNvSpPr txBox="1">
            <a:spLocks noChangeArrowheads="1"/>
          </p:cNvSpPr>
          <p:nvPr/>
        </p:nvSpPr>
        <p:spPr bwMode="auto">
          <a:xfrm>
            <a:off x="2881313" y="3233738"/>
            <a:ext cx="4048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8582" name="Text Box 22"/>
          <p:cNvSpPr txBox="1">
            <a:spLocks noChangeArrowheads="1"/>
          </p:cNvSpPr>
          <p:nvPr/>
        </p:nvSpPr>
        <p:spPr bwMode="auto">
          <a:xfrm>
            <a:off x="7453313" y="16335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8583" name="Text Box 23"/>
          <p:cNvSpPr txBox="1">
            <a:spLocks noChangeArrowheads="1"/>
          </p:cNvSpPr>
          <p:nvPr/>
        </p:nvSpPr>
        <p:spPr bwMode="auto">
          <a:xfrm>
            <a:off x="7453313" y="3233738"/>
            <a:ext cx="4048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8584" name="Text Box 24"/>
          <p:cNvSpPr txBox="1">
            <a:spLocks noChangeArrowheads="1"/>
          </p:cNvSpPr>
          <p:nvPr/>
        </p:nvSpPr>
        <p:spPr bwMode="auto">
          <a:xfrm>
            <a:off x="1052513" y="21669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18585" name="Text Box 25"/>
          <p:cNvSpPr txBox="1">
            <a:spLocks noChangeArrowheads="1"/>
          </p:cNvSpPr>
          <p:nvPr/>
        </p:nvSpPr>
        <p:spPr bwMode="auto">
          <a:xfrm>
            <a:off x="5853113" y="20907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56600" y="2287080"/>
              <a:ext cx="6336000" cy="781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9040" y="2277360"/>
                <a:ext cx="6349320" cy="79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99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Inverter</a:t>
            </a:r>
          </a:p>
        </p:txBody>
      </p:sp>
      <p:graphicFrame>
        <p:nvGraphicFramePr>
          <p:cNvPr id="1222659" name="Group 3"/>
          <p:cNvGraphicFramePr>
            <a:graphicFrameLocks noGrp="1"/>
          </p:cNvGraphicFramePr>
          <p:nvPr>
            <p:ph idx="1"/>
          </p:nvPr>
        </p:nvGraphicFramePr>
        <p:xfrm>
          <a:off x="762000" y="4267200"/>
          <a:ext cx="1524000" cy="155448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2673" name="Rectangle 17"/>
          <p:cNvSpPr>
            <a:spLocks noChangeArrowheads="1"/>
          </p:cNvSpPr>
          <p:nvPr/>
        </p:nvSpPr>
        <p:spPr bwMode="auto">
          <a:xfrm>
            <a:off x="4364038" y="1381125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NOT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Called an inverter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Useful for taking the inverse of an input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12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200">
                <a:latin typeface="Helvetica" charset="0"/>
              </a:rPr>
              <a:t>CMOS: complementary-symmetry metal</a:t>
            </a:r>
            <a:r>
              <a:rPr lang="en-US" sz="1200" b="1">
                <a:latin typeface="Helvetica" charset="0"/>
              </a:rPr>
              <a:t>–oxide–semiconductor</a:t>
            </a:r>
            <a:endParaRPr lang="en-US" sz="1200">
              <a:latin typeface="Helvetica" charset="0"/>
            </a:endParaRPr>
          </a:p>
        </p:txBody>
      </p:sp>
      <p:sp>
        <p:nvSpPr>
          <p:cNvPr id="1222674" name="AutoShape 18"/>
          <p:cNvSpPr>
            <a:spLocks noChangeArrowheads="1"/>
          </p:cNvSpPr>
          <p:nvPr/>
        </p:nvSpPr>
        <p:spPr bwMode="auto">
          <a:xfrm rot="5400000">
            <a:off x="5545138" y="2867025"/>
            <a:ext cx="533400" cy="609600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5" name="Oval 19"/>
          <p:cNvSpPr>
            <a:spLocks noChangeArrowheads="1"/>
          </p:cNvSpPr>
          <p:nvPr/>
        </p:nvSpPr>
        <p:spPr bwMode="auto">
          <a:xfrm>
            <a:off x="6126163" y="3094038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6" name="Line 20"/>
          <p:cNvSpPr>
            <a:spLocks noChangeShapeType="1"/>
          </p:cNvSpPr>
          <p:nvPr/>
        </p:nvSpPr>
        <p:spPr bwMode="auto">
          <a:xfrm flipH="1">
            <a:off x="5059363" y="3170238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7" name="Line 21"/>
          <p:cNvSpPr>
            <a:spLocks noChangeShapeType="1"/>
          </p:cNvSpPr>
          <p:nvPr/>
        </p:nvSpPr>
        <p:spPr bwMode="auto">
          <a:xfrm flipH="1" flipV="1">
            <a:off x="6278563" y="3170238"/>
            <a:ext cx="263525" cy="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2678" name="Text Box 22"/>
          <p:cNvSpPr txBox="1">
            <a:spLocks noChangeArrowheads="1"/>
          </p:cNvSpPr>
          <p:nvPr/>
        </p:nvSpPr>
        <p:spPr bwMode="auto">
          <a:xfrm>
            <a:off x="4513263" y="2940050"/>
            <a:ext cx="4222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in</a:t>
            </a:r>
          </a:p>
        </p:txBody>
      </p:sp>
      <p:sp>
        <p:nvSpPr>
          <p:cNvPr id="1222679" name="Text Box 23"/>
          <p:cNvSpPr txBox="1">
            <a:spLocks noChangeArrowheads="1"/>
          </p:cNvSpPr>
          <p:nvPr/>
        </p:nvSpPr>
        <p:spPr bwMode="auto">
          <a:xfrm>
            <a:off x="6650038" y="2905125"/>
            <a:ext cx="608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1222680" name="Text Box 24"/>
          <p:cNvSpPr txBox="1">
            <a:spLocks noChangeArrowheads="1"/>
          </p:cNvSpPr>
          <p:nvPr/>
        </p:nvSpPr>
        <p:spPr bwMode="auto">
          <a:xfrm>
            <a:off x="685800" y="5791200"/>
            <a:ext cx="1641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Truth table</a:t>
            </a:r>
          </a:p>
        </p:txBody>
      </p:sp>
      <p:sp>
        <p:nvSpPr>
          <p:cNvPr id="20" name="Line 1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987633" y="2560085"/>
            <a:ext cx="486954" cy="5511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1" name="Line 1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740087" y="2777223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oval"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2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562679" y="2341844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3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562680" y="2777223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4" name="Line 2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562680" y="2341845"/>
            <a:ext cx="177408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5" name="Line 2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474587" y="2341844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6" name="Line 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992999" y="1754087"/>
            <a:ext cx="35359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7" name="Line 5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745453" y="1319811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8" name="Line 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743568" y="1971224"/>
            <a:ext cx="1885" cy="3846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9" name="Line 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569269" y="1536949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0" name="Line 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569269" y="1971224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1" name="Line 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569269" y="1536948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2" name="Line 1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79954" y="1536949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3" name="Oval 1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46592" y="1718815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4" name="Line 1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541793" y="3009902"/>
            <a:ext cx="2057399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5" name="Line 15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533979" y="1319811"/>
            <a:ext cx="2057399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6" name="Text Box 3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39224" y="1858796"/>
            <a:ext cx="414176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>
                <a:solidFill>
                  <a:srgbClr val="FFFFFF"/>
                </a:solidFill>
                <a:latin typeface="+mj-lt"/>
              </a:rPr>
              <a:t>in</a:t>
            </a:r>
          </a:p>
        </p:txBody>
      </p:sp>
      <p:sp>
        <p:nvSpPr>
          <p:cNvPr id="37" name="Text Box 3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287309" y="1858796"/>
            <a:ext cx="60813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out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8" name="Text Box 3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86206" y="1039833"/>
            <a:ext cx="667194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Vdd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9" name="Text Box 3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70012" y="2749324"/>
            <a:ext cx="58338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Vss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>
            <p:custDataLst>
              <p:tags r:id="rId21"/>
            </p:custDataLst>
          </p:nvPr>
        </p:nvCxnSpPr>
        <p:spPr>
          <a:xfrm rot="5400000">
            <a:off x="1585113" y="2157709"/>
            <a:ext cx="810407" cy="53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>
            <p:custDataLst>
              <p:tags r:id="rId22"/>
            </p:custDataLst>
          </p:nvPr>
        </p:nvCxnSpPr>
        <p:spPr>
          <a:xfrm rot="10800000">
            <a:off x="1533980" y="2127253"/>
            <a:ext cx="451945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>
            <p:custDataLst>
              <p:tags r:id="rId23"/>
            </p:custDataLst>
          </p:nvPr>
        </p:nvCxnSpPr>
        <p:spPr>
          <a:xfrm>
            <a:off x="2740088" y="2127253"/>
            <a:ext cx="459021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" name="Ink 1"/>
              <p14:cNvContentPartPr/>
              <p14:nvPr/>
            </p14:nvContentPartPr>
            <p14:xfrm>
              <a:off x="-95040" y="857520"/>
              <a:ext cx="7865640" cy="5044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105480" y="845280"/>
                <a:ext cx="7884360" cy="506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76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NAND Gate</a:t>
            </a:r>
          </a:p>
        </p:txBody>
      </p:sp>
      <p:graphicFrame>
        <p:nvGraphicFramePr>
          <p:cNvPr id="122470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222326"/>
              </p:ext>
            </p:extLst>
          </p:nvPr>
        </p:nvGraphicFramePr>
        <p:xfrm>
          <a:off x="304825" y="4067700"/>
          <a:ext cx="1600200" cy="25908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4733" name="Rectangle 29"/>
          <p:cNvSpPr>
            <a:spLocks noChangeArrowheads="1"/>
          </p:cNvSpPr>
          <p:nvPr/>
        </p:nvSpPr>
        <p:spPr bwMode="auto">
          <a:xfrm>
            <a:off x="3983038" y="1017588"/>
            <a:ext cx="411480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NAND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</p:txBody>
      </p:sp>
      <p:sp>
        <p:nvSpPr>
          <p:cNvPr id="1224734" name="AutoShape 30"/>
          <p:cNvSpPr>
            <a:spLocks noChangeArrowheads="1"/>
          </p:cNvSpPr>
          <p:nvPr/>
        </p:nvSpPr>
        <p:spPr bwMode="auto">
          <a:xfrm>
            <a:off x="4973638" y="2160588"/>
            <a:ext cx="838200" cy="685800"/>
          </a:xfrm>
          <a:prstGeom prst="flowChartDelay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4735" name="Line 31"/>
          <p:cNvSpPr>
            <a:spLocks noChangeShapeType="1"/>
          </p:cNvSpPr>
          <p:nvPr/>
        </p:nvSpPr>
        <p:spPr bwMode="auto">
          <a:xfrm flipH="1">
            <a:off x="4668838" y="231298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36" name="Line 32"/>
          <p:cNvSpPr>
            <a:spLocks noChangeShapeType="1"/>
          </p:cNvSpPr>
          <p:nvPr/>
        </p:nvSpPr>
        <p:spPr bwMode="auto">
          <a:xfrm flipH="1">
            <a:off x="4668838" y="269398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37" name="Text Box 33"/>
          <p:cNvSpPr txBox="1">
            <a:spLocks noChangeArrowheads="1"/>
          </p:cNvSpPr>
          <p:nvPr/>
        </p:nvSpPr>
        <p:spPr bwMode="auto">
          <a:xfrm>
            <a:off x="4287838" y="238918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24738" name="Text Box 34"/>
          <p:cNvSpPr txBox="1">
            <a:spLocks noChangeArrowheads="1"/>
          </p:cNvSpPr>
          <p:nvPr/>
        </p:nvSpPr>
        <p:spPr bwMode="auto">
          <a:xfrm>
            <a:off x="4287838" y="200818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1224739" name="Oval 35"/>
          <p:cNvSpPr>
            <a:spLocks noChangeArrowheads="1"/>
          </p:cNvSpPr>
          <p:nvPr/>
        </p:nvSpPr>
        <p:spPr bwMode="auto">
          <a:xfrm>
            <a:off x="5811838" y="241617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4740" name="Line 36"/>
          <p:cNvSpPr>
            <a:spLocks noChangeShapeType="1"/>
          </p:cNvSpPr>
          <p:nvPr/>
        </p:nvSpPr>
        <p:spPr bwMode="auto">
          <a:xfrm flipH="1">
            <a:off x="5965825" y="2493963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41" name="Text Box 37"/>
          <p:cNvSpPr txBox="1">
            <a:spLocks noChangeArrowheads="1"/>
          </p:cNvSpPr>
          <p:nvPr/>
        </p:nvSpPr>
        <p:spPr bwMode="auto">
          <a:xfrm>
            <a:off x="6345238" y="2160588"/>
            <a:ext cx="608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28" name="Line 1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450756" y="3542291"/>
            <a:ext cx="486954" cy="5511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9" name="Line 1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203210" y="3759429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oval"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0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025802" y="3324050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1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025803" y="3759429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2" name="Line 2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025803" y="3324051"/>
            <a:ext cx="177408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3" name="Line 2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937710" y="3324050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4" name="Line 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456122" y="2736293"/>
            <a:ext cx="47146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5" name="Line 5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726788" y="1295140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6" name="Line 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206691" y="2953430"/>
            <a:ext cx="1885" cy="3846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7" name="Line 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032392" y="2519155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8" name="Line 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032392" y="2953430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9" name="Line 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032392" y="2519154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0" name="Line 1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943077" y="2519155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1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900254" y="3992108"/>
            <a:ext cx="514735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2" name="Line 1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261613" y="1293554"/>
            <a:ext cx="548102" cy="158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84650" y="3293733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4" name="Text Box 3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973262" y="2109188"/>
            <a:ext cx="60813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out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5" name="Text Box 3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219200" y="798025"/>
            <a:ext cx="667194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Vdd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6" name="Text Box 3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50127" y="3913587"/>
            <a:ext cx="58338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Vss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7" name="Text Box 3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091083" y="2452463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8" name="Line 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2137077" y="1728313"/>
            <a:ext cx="18737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9" name="Line 7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547127" y="1511175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0" name="Line 8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2547127" y="1945450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1" name="Line 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2547127" y="1511174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2" name="Line 1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2457812" y="1511175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3" name="Oval 1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324450" y="1693041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4" name="Text Box 3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850127" y="1444482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5" name="Line 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2721422" y="1956528"/>
            <a:ext cx="3113" cy="3333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6" name="Line 15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1527113" y="2288315"/>
            <a:ext cx="1444687" cy="15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7" name="Line 5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1529366" y="1293553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8" name="Line 4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939655" y="1726726"/>
            <a:ext cx="18737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9" name="Line 7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1349705" y="1509588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0" name="Line 8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349705" y="1943863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1" name="Line 9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1349705" y="1509587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2" name="Line 10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260390" y="1509588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3" name="Oval 11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1127028" y="1691454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4" name="Text Box 3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52705" y="1442895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5" name="Line 5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1524000" y="1954941"/>
            <a:ext cx="3113" cy="3333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none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6" name="Line 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2209800" y="2302016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7" name="Line 1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2447371" y="1291967"/>
            <a:ext cx="548102" cy="158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8" name="Text Box 30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2433515" y="798025"/>
            <a:ext cx="667194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Vdd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" name="Ink 1"/>
              <p14:cNvContentPartPr/>
              <p14:nvPr/>
            </p14:nvContentPartPr>
            <p14:xfrm>
              <a:off x="146160" y="896760"/>
              <a:ext cx="7789320" cy="5797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37880" y="887400"/>
                <a:ext cx="7800120" cy="581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32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 Gate</a:t>
            </a:r>
          </a:p>
        </p:txBody>
      </p:sp>
      <p:graphicFrame>
        <p:nvGraphicFramePr>
          <p:cNvPr id="1255477" name="Group 5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66756660"/>
              </p:ext>
            </p:extLst>
          </p:nvPr>
        </p:nvGraphicFramePr>
        <p:xfrm>
          <a:off x="365775" y="4114800"/>
          <a:ext cx="1371600" cy="2639060"/>
        </p:xfrm>
        <a:graphic>
          <a:graphicData uri="http://schemas.openxmlformats.org/drawingml/2006/table">
            <a:tbl>
              <a:tblPr/>
              <a:tblGrid>
                <a:gridCol w="360363"/>
                <a:gridCol w="325437"/>
                <a:gridCol w="6858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5503" name="Rectangle 79"/>
          <p:cNvSpPr>
            <a:spLocks noChangeArrowheads="1"/>
          </p:cNvSpPr>
          <p:nvPr/>
        </p:nvSpPr>
        <p:spPr bwMode="auto">
          <a:xfrm>
            <a:off x="4800600" y="1905000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NOR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</p:txBody>
      </p:sp>
      <p:sp>
        <p:nvSpPr>
          <p:cNvPr id="1255504" name="AutoShape 80"/>
          <p:cNvSpPr>
            <a:spLocks noChangeArrowheads="1"/>
          </p:cNvSpPr>
          <p:nvPr/>
        </p:nvSpPr>
        <p:spPr bwMode="auto">
          <a:xfrm flipH="1">
            <a:off x="5432425" y="4398963"/>
            <a:ext cx="1022350" cy="889000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55505" name="Line 81"/>
          <p:cNvSpPr>
            <a:spLocks noChangeShapeType="1"/>
          </p:cNvSpPr>
          <p:nvPr/>
        </p:nvSpPr>
        <p:spPr bwMode="auto">
          <a:xfrm flipH="1">
            <a:off x="5351463" y="466883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06" name="Line 82"/>
          <p:cNvSpPr>
            <a:spLocks noChangeShapeType="1"/>
          </p:cNvSpPr>
          <p:nvPr/>
        </p:nvSpPr>
        <p:spPr bwMode="auto">
          <a:xfrm flipH="1">
            <a:off x="5351463" y="504983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07" name="Text Box 83"/>
          <p:cNvSpPr txBox="1">
            <a:spLocks noChangeArrowheads="1"/>
          </p:cNvSpPr>
          <p:nvPr/>
        </p:nvSpPr>
        <p:spPr bwMode="auto">
          <a:xfrm>
            <a:off x="4970463" y="474503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55508" name="Text Box 84"/>
          <p:cNvSpPr txBox="1">
            <a:spLocks noChangeArrowheads="1"/>
          </p:cNvSpPr>
          <p:nvPr/>
        </p:nvSpPr>
        <p:spPr bwMode="auto">
          <a:xfrm>
            <a:off x="4970463" y="436403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1255509" name="Oval 85"/>
          <p:cNvSpPr>
            <a:spLocks noChangeArrowheads="1"/>
          </p:cNvSpPr>
          <p:nvPr/>
        </p:nvSpPr>
        <p:spPr bwMode="auto">
          <a:xfrm>
            <a:off x="6465888" y="477202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5510" name="Line 86"/>
          <p:cNvSpPr>
            <a:spLocks noChangeShapeType="1"/>
          </p:cNvSpPr>
          <p:nvPr/>
        </p:nvSpPr>
        <p:spPr bwMode="auto">
          <a:xfrm flipH="1">
            <a:off x="6619875" y="4849813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11" name="Text Box 87"/>
          <p:cNvSpPr txBox="1">
            <a:spLocks noChangeArrowheads="1"/>
          </p:cNvSpPr>
          <p:nvPr/>
        </p:nvSpPr>
        <p:spPr bwMode="auto">
          <a:xfrm>
            <a:off x="6999288" y="4516438"/>
            <a:ext cx="608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63" name="Line 1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059448" y="1727665"/>
            <a:ext cx="405804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4" name="Line 1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818335" y="1298901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oval"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5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640927" y="1516040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6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640928" y="1514936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7" name="Line 2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640928" y="1950315"/>
            <a:ext cx="177408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8" name="Line 2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552835" y="1516040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9" name="Line 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071247" y="2538073"/>
            <a:ext cx="35359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0" name="Line 5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3341913" y="3763190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1" name="Line 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 flipV="1">
            <a:off x="2821816" y="1937351"/>
            <a:ext cx="1885" cy="3846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2" name="Line 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647517" y="2320934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3" name="Line 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647517" y="2320935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4" name="Line 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647517" y="2755211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5" name="Line 1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58202" y="2320934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6" name="Oval 1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V="1">
            <a:off x="2424840" y="2500598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7" name="Line 1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515379" y="1283360"/>
            <a:ext cx="514735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8" name="Line 15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1876738" y="3980328"/>
            <a:ext cx="548102" cy="158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9" name="Text Box 3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699775" y="1484620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0" name="Text Box 3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38512" y="2736275"/>
            <a:ext cx="60813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out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1" name="Text Box 3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75515" y="3980328"/>
            <a:ext cx="58338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Vss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2" name="Text Box 3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465252" y="798266"/>
            <a:ext cx="667194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Vdd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3" name="Text Box 3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706208" y="2265485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4" name="Line 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2752202" y="3546053"/>
            <a:ext cx="310294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5" name="Line 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3162252" y="3328914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6" name="Line 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3162252" y="3328915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7" name="Line 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3162252" y="3763191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8" name="Line 1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072937" y="3328914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465252" y="3296000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0" name="Line 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3336547" y="2985565"/>
            <a:ext cx="3113" cy="3333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1" name="Line 15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V="1">
            <a:off x="2142238" y="2985566"/>
            <a:ext cx="1444687" cy="15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2" name="Line 5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V="1">
            <a:off x="2144491" y="3764777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3" name="Line 4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flipV="1">
            <a:off x="1554779" y="3548742"/>
            <a:ext cx="320735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4" name="Line 7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flipV="1">
            <a:off x="1964830" y="3330501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5" name="Line 8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V="1">
            <a:off x="1964830" y="3330502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6" name="Line 9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V="1">
            <a:off x="1964830" y="3764778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7" name="Line 10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flipV="1">
            <a:off x="1875515" y="3330501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8" name="Text Box 30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1267830" y="3297587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9" name="Line 5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2139125" y="2987152"/>
            <a:ext cx="3113" cy="3333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none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100" name="Line 5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2824925" y="2756314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101" name="Line 1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3062496" y="3981915"/>
            <a:ext cx="548102" cy="158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102" name="Text Box 30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048640" y="3980328"/>
            <a:ext cx="58338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Vss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3" name="Oval 11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 flipV="1">
            <a:off x="2443925" y="1698151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" name="Ink 1"/>
              <p14:cNvContentPartPr/>
              <p14:nvPr/>
            </p14:nvContentPartPr>
            <p14:xfrm>
              <a:off x="248400" y="978120"/>
              <a:ext cx="8043120" cy="5749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40120" y="967680"/>
                <a:ext cx="8054640" cy="576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2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Functions</a:t>
            </a:r>
          </a:p>
        </p:txBody>
      </p:sp>
      <p:sp>
        <p:nvSpPr>
          <p:cNvPr id="1257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985838"/>
            <a:ext cx="7770813" cy="4343400"/>
          </a:xfrm>
        </p:spPr>
        <p:txBody>
          <a:bodyPr/>
          <a:lstStyle/>
          <a:p>
            <a:pPr>
              <a:lnSpc>
                <a:spcPct val="82000"/>
              </a:lnSpc>
            </a:pPr>
            <a:r>
              <a:rPr lang="en-US" sz="2800" dirty="0"/>
              <a:t>NOT:</a:t>
            </a:r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r>
              <a:rPr lang="en-US" sz="2800" dirty="0"/>
              <a:t>AND:</a:t>
            </a:r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r>
              <a:rPr lang="en-US" sz="2800" dirty="0"/>
              <a:t>OR:</a:t>
            </a:r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r>
              <a:rPr lang="en-US" sz="2800" dirty="0"/>
              <a:t>NAND and NOR are universal</a:t>
            </a:r>
          </a:p>
          <a:p>
            <a:pPr lvl="1">
              <a:lnSpc>
                <a:spcPct val="82000"/>
              </a:lnSpc>
            </a:pPr>
            <a:r>
              <a:rPr lang="en-US" sz="2400" dirty="0"/>
              <a:t>Can implement any function with NAND or just NOR gates</a:t>
            </a:r>
          </a:p>
          <a:p>
            <a:pPr lvl="1">
              <a:lnSpc>
                <a:spcPct val="82000"/>
              </a:lnSpc>
            </a:pPr>
            <a:r>
              <a:rPr lang="en-US" sz="2400" dirty="0"/>
              <a:t>useful for manufacturing</a:t>
            </a:r>
          </a:p>
        </p:txBody>
      </p:sp>
      <p:grpSp>
        <p:nvGrpSpPr>
          <p:cNvPr id="1257476" name="Group 4"/>
          <p:cNvGrpSpPr>
            <a:grpSpLocks/>
          </p:cNvGrpSpPr>
          <p:nvPr/>
        </p:nvGrpSpPr>
        <p:grpSpPr bwMode="auto">
          <a:xfrm>
            <a:off x="2336800" y="2095500"/>
            <a:ext cx="1446213" cy="685800"/>
            <a:chOff x="1056" y="1584"/>
            <a:chExt cx="911" cy="432"/>
          </a:xfrm>
        </p:grpSpPr>
        <p:sp>
          <p:nvSpPr>
            <p:cNvPr id="1257477" name="AutoShape 5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57478" name="Line 6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79" name="Line 7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80" name="Line 8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57481" name="Group 9"/>
          <p:cNvGrpSpPr>
            <a:grpSpLocks/>
          </p:cNvGrpSpPr>
          <p:nvPr/>
        </p:nvGrpSpPr>
        <p:grpSpPr bwMode="auto">
          <a:xfrm>
            <a:off x="2184400" y="1104900"/>
            <a:ext cx="1482725" cy="533400"/>
            <a:chOff x="3654" y="1680"/>
            <a:chExt cx="934" cy="336"/>
          </a:xfrm>
        </p:grpSpPr>
        <p:sp>
          <p:nvSpPr>
            <p:cNvPr id="1257482" name="AutoShape 10"/>
            <p:cNvSpPr>
              <a:spLocks noChangeArrowheads="1"/>
            </p:cNvSpPr>
            <p:nvPr/>
          </p:nvSpPr>
          <p:spPr bwMode="auto">
            <a:xfrm rot="5400000">
              <a:off x="3960" y="1656"/>
              <a:ext cx="336" cy="384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3" name="Oval 11"/>
            <p:cNvSpPr>
              <a:spLocks noChangeArrowheads="1"/>
            </p:cNvSpPr>
            <p:nvPr/>
          </p:nvSpPr>
          <p:spPr bwMode="auto">
            <a:xfrm>
              <a:off x="4326" y="1799"/>
              <a:ext cx="96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4" name="Line 12"/>
            <p:cNvSpPr>
              <a:spLocks noChangeShapeType="1"/>
            </p:cNvSpPr>
            <p:nvPr/>
          </p:nvSpPr>
          <p:spPr bwMode="auto">
            <a:xfrm flipH="1">
              <a:off x="3654" y="1847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5" name="Line 13"/>
            <p:cNvSpPr>
              <a:spLocks noChangeShapeType="1"/>
            </p:cNvSpPr>
            <p:nvPr/>
          </p:nvSpPr>
          <p:spPr bwMode="auto">
            <a:xfrm flipH="1" flipV="1">
              <a:off x="4422" y="1847"/>
              <a:ext cx="16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57486" name="Group 14"/>
          <p:cNvGrpSpPr>
            <a:grpSpLocks/>
          </p:cNvGrpSpPr>
          <p:nvPr/>
        </p:nvGrpSpPr>
        <p:grpSpPr bwMode="auto">
          <a:xfrm>
            <a:off x="2416175" y="3348038"/>
            <a:ext cx="1295400" cy="812800"/>
            <a:chOff x="4685" y="3035"/>
            <a:chExt cx="816" cy="512"/>
          </a:xfrm>
        </p:grpSpPr>
        <p:sp>
          <p:nvSpPr>
            <p:cNvPr id="1257487" name="AutoShape 15"/>
            <p:cNvSpPr>
              <a:spLocks noChangeArrowheads="1"/>
            </p:cNvSpPr>
            <p:nvPr/>
          </p:nvSpPr>
          <p:spPr bwMode="auto">
            <a:xfrm flipH="1">
              <a:off x="4732" y="3035"/>
              <a:ext cx="588" cy="512"/>
            </a:xfrm>
            <a:prstGeom prst="moon">
              <a:avLst>
                <a:gd name="adj" fmla="val 7169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57488" name="Line 16"/>
            <p:cNvSpPr>
              <a:spLocks noChangeShapeType="1"/>
            </p:cNvSpPr>
            <p:nvPr/>
          </p:nvSpPr>
          <p:spPr bwMode="auto">
            <a:xfrm flipH="1">
              <a:off x="4685" y="3190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89" name="Line 17"/>
            <p:cNvSpPr>
              <a:spLocks noChangeShapeType="1"/>
            </p:cNvSpPr>
            <p:nvPr/>
          </p:nvSpPr>
          <p:spPr bwMode="auto">
            <a:xfrm flipH="1">
              <a:off x="4685" y="3410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90" name="Line 18"/>
            <p:cNvSpPr>
              <a:spLocks noChangeShapeType="1"/>
            </p:cNvSpPr>
            <p:nvPr/>
          </p:nvSpPr>
          <p:spPr bwMode="auto">
            <a:xfrm flipH="1">
              <a:off x="5325" y="3295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5524349" y="2164557"/>
            <a:ext cx="838200" cy="685800"/>
          </a:xfrm>
          <a:prstGeom prst="flowChartDelay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5219549" y="2316957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5219549" y="2697957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838549" y="2393157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b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838549" y="2012157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a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6362549" y="242014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H="1">
            <a:off x="6516537" y="2497932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6" name="Group 32"/>
          <p:cNvGrpSpPr>
            <a:grpSpLocks/>
          </p:cNvGrpSpPr>
          <p:nvPr/>
        </p:nvGrpSpPr>
        <p:grpSpPr bwMode="auto">
          <a:xfrm>
            <a:off x="6581624" y="2231232"/>
            <a:ext cx="1482725" cy="533400"/>
            <a:chOff x="3654" y="1680"/>
            <a:chExt cx="934" cy="336"/>
          </a:xfrm>
        </p:grpSpPr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 rot="5400000">
              <a:off x="3960" y="1656"/>
              <a:ext cx="336" cy="384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4326" y="1799"/>
              <a:ext cx="96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H="1">
              <a:off x="3654" y="1847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H="1" flipV="1">
              <a:off x="4422" y="1847"/>
              <a:ext cx="16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2" name="Group 34"/>
          <p:cNvGrpSpPr>
            <a:grpSpLocks/>
          </p:cNvGrpSpPr>
          <p:nvPr/>
        </p:nvGrpSpPr>
        <p:grpSpPr bwMode="auto">
          <a:xfrm>
            <a:off x="6438749" y="3459957"/>
            <a:ext cx="1482725" cy="533400"/>
            <a:chOff x="3654" y="1680"/>
            <a:chExt cx="934" cy="336"/>
          </a:xfrm>
        </p:grpSpPr>
        <p:sp>
          <p:nvSpPr>
            <p:cNvPr id="33" name="AutoShape 35"/>
            <p:cNvSpPr>
              <a:spLocks noChangeArrowheads="1"/>
            </p:cNvSpPr>
            <p:nvPr/>
          </p:nvSpPr>
          <p:spPr bwMode="auto">
            <a:xfrm rot="5400000">
              <a:off x="3960" y="1656"/>
              <a:ext cx="336" cy="384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auto">
            <a:xfrm>
              <a:off x="4326" y="1799"/>
              <a:ext cx="96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H="1">
              <a:off x="3654" y="1847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 flipH="1" flipV="1">
              <a:off x="4422" y="1847"/>
              <a:ext cx="16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4914749" y="3612357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b</a:t>
            </a: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4914749" y="3231357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a</a:t>
            </a:r>
          </a:p>
        </p:txBody>
      </p:sp>
      <p:sp>
        <p:nvSpPr>
          <p:cNvPr id="39" name="AutoShape 49"/>
          <p:cNvSpPr>
            <a:spLocks noChangeArrowheads="1"/>
          </p:cNvSpPr>
          <p:nvPr/>
        </p:nvSpPr>
        <p:spPr bwMode="auto">
          <a:xfrm>
            <a:off x="5524349" y="1097757"/>
            <a:ext cx="838200" cy="685800"/>
          </a:xfrm>
          <a:prstGeom prst="flowChartDelay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" name="Line 50"/>
          <p:cNvSpPr>
            <a:spLocks noChangeShapeType="1"/>
          </p:cNvSpPr>
          <p:nvPr/>
        </p:nvSpPr>
        <p:spPr bwMode="auto">
          <a:xfrm flipH="1">
            <a:off x="5219549" y="1250157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" name="Line 51"/>
          <p:cNvSpPr>
            <a:spLocks noChangeShapeType="1"/>
          </p:cNvSpPr>
          <p:nvPr/>
        </p:nvSpPr>
        <p:spPr bwMode="auto">
          <a:xfrm flipH="1">
            <a:off x="5219549" y="1631157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" name="Oval 53"/>
          <p:cNvSpPr>
            <a:spLocks noChangeArrowheads="1"/>
          </p:cNvSpPr>
          <p:nvPr/>
        </p:nvSpPr>
        <p:spPr bwMode="auto">
          <a:xfrm>
            <a:off x="6362549" y="135334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Line 54"/>
          <p:cNvSpPr>
            <a:spLocks noChangeShapeType="1"/>
          </p:cNvSpPr>
          <p:nvPr/>
        </p:nvSpPr>
        <p:spPr bwMode="auto">
          <a:xfrm flipH="1">
            <a:off x="6516537" y="1431132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60"/>
          <p:cNvSpPr>
            <a:spLocks noChangeShapeType="1"/>
          </p:cNvSpPr>
          <p:nvPr/>
        </p:nvSpPr>
        <p:spPr bwMode="auto">
          <a:xfrm>
            <a:off x="5219549" y="1250157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Line 61"/>
          <p:cNvSpPr>
            <a:spLocks noChangeShapeType="1"/>
          </p:cNvSpPr>
          <p:nvPr/>
        </p:nvSpPr>
        <p:spPr bwMode="auto">
          <a:xfrm flipH="1">
            <a:off x="5067149" y="1402557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AutoShape 15"/>
          <p:cNvSpPr>
            <a:spLocks noChangeArrowheads="1"/>
          </p:cNvSpPr>
          <p:nvPr/>
        </p:nvSpPr>
        <p:spPr bwMode="auto">
          <a:xfrm flipH="1">
            <a:off x="5439291" y="3319000"/>
            <a:ext cx="833511" cy="812199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H="1">
            <a:off x="5372667" y="3564881"/>
            <a:ext cx="24948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Line 17"/>
          <p:cNvSpPr>
            <a:spLocks noChangeShapeType="1"/>
          </p:cNvSpPr>
          <p:nvPr/>
        </p:nvSpPr>
        <p:spPr bwMode="auto">
          <a:xfrm flipH="1">
            <a:off x="5372667" y="3913872"/>
            <a:ext cx="24948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Oval 24"/>
          <p:cNvSpPr>
            <a:spLocks noChangeArrowheads="1"/>
          </p:cNvSpPr>
          <p:nvPr/>
        </p:nvSpPr>
        <p:spPr bwMode="auto">
          <a:xfrm>
            <a:off x="6291669" y="364721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8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Then and Now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53504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err="1" smtClean="0">
                <a:latin typeface="Helvetica" charset="0"/>
              </a:rPr>
              <a:t>Westmere</a:t>
            </a:r>
            <a:endParaRPr lang="en-US" sz="28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1.17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240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Six processing cores</a:t>
            </a:r>
            <a:endParaRPr lang="en-US" dirty="0"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738" y="3796237"/>
            <a:ext cx="37897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www.theregister.co.uk</a:t>
            </a:r>
            <a:r>
              <a:rPr lang="en-US" sz="1000" dirty="0"/>
              <a:t>/2010/02/03/</a:t>
            </a:r>
            <a:r>
              <a:rPr lang="en-US" sz="1000" dirty="0" err="1"/>
              <a:t>intel_westmere_ep_preview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030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Moore's Law</a:t>
            </a:r>
            <a:endParaRPr lang="en-US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ln/>
        </p:spPr>
        <p:txBody>
          <a:bodyPr tIns="11199"/>
          <a:lstStyle/>
          <a:p>
            <a:pPr marL="0" indent="0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sz="1300" dirty="0"/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The number of transistors integrated on a single die will double every 24 months...</a:t>
            </a:r>
            <a:br>
              <a:rPr lang="en-US" dirty="0">
                <a:solidFill>
                  <a:srgbClr val="FFFF66"/>
                </a:solidFill>
              </a:rPr>
            </a:br>
            <a:r>
              <a:rPr lang="en-US" dirty="0">
                <a:solidFill>
                  <a:srgbClr val="FFFF66"/>
                </a:solidFill>
              </a:rPr>
              <a:t>	– Gordon Moore, Intel co-founder, </a:t>
            </a:r>
            <a:r>
              <a:rPr lang="en-US" dirty="0" smtClean="0">
                <a:solidFill>
                  <a:srgbClr val="FFFF66"/>
                </a:solidFill>
              </a:rPr>
              <a:t>1965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dirty="0" smtClean="0">
              <a:solidFill>
                <a:srgbClr val="FFFF66"/>
              </a:solidFill>
            </a:endParaRP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>
                <a:solidFill>
                  <a:srgbClr val="FFFF66"/>
                </a:solidFill>
              </a:rPr>
              <a:t>Amazingly Visionary</a:t>
            </a:r>
            <a:endParaRPr lang="en-US" dirty="0"/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1971 </a:t>
            </a:r>
            <a:r>
              <a:rPr lang="en-US" sz="2400" dirty="0"/>
              <a:t>– 2300 transistors – 1MHz – 4004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1990 </a:t>
            </a:r>
            <a:r>
              <a:rPr lang="en-US" sz="2400" dirty="0"/>
              <a:t>– 1M transistors – 50MHz – i486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2001 </a:t>
            </a:r>
            <a:r>
              <a:rPr lang="en-US" sz="2400" dirty="0"/>
              <a:t>– 42M transistors – 2GHz – Xeon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2004 </a:t>
            </a:r>
            <a:r>
              <a:rPr lang="en-US" sz="2400" dirty="0"/>
              <a:t>– 55M transistors – 3GHz – P4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2007 </a:t>
            </a:r>
            <a:r>
              <a:rPr lang="en-US" sz="2400" dirty="0"/>
              <a:t>– 290M transistors – 3GHz – Core 2 Duo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2009 </a:t>
            </a:r>
            <a:r>
              <a:rPr lang="en-US" sz="2400" dirty="0"/>
              <a:t>– 731M transistors – 2GHz – Nehalem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0500" y="3828476"/>
            <a:ext cx="5646319" cy="3021905"/>
            <a:chOff x="190500" y="3828476"/>
            <a:chExt cx="5646319" cy="3021905"/>
          </a:xfrm>
        </p:grpSpPr>
        <p:sp>
          <p:nvSpPr>
            <p:cNvPr id="2" name="SMARTInkAnnotation60"/>
            <p:cNvSpPr/>
            <p:nvPr/>
          </p:nvSpPr>
          <p:spPr bwMode="auto">
            <a:xfrm>
              <a:off x="190500" y="6225540"/>
              <a:ext cx="15241" cy="15241"/>
            </a:xfrm>
            <a:custGeom>
              <a:avLst/>
              <a:gdLst/>
              <a:ahLst/>
              <a:cxnLst/>
              <a:rect l="0" t="0" r="0" b="0"/>
              <a:pathLst>
                <a:path w="15241" h="15241">
                  <a:moveTo>
                    <a:pt x="15240" y="0"/>
                  </a:moveTo>
                  <a:lnTo>
                    <a:pt x="0" y="15240"/>
                  </a:ln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61"/>
            <p:cNvSpPr/>
            <p:nvPr/>
          </p:nvSpPr>
          <p:spPr bwMode="auto">
            <a:xfrm>
              <a:off x="674259" y="3832863"/>
              <a:ext cx="3676035" cy="3017518"/>
            </a:xfrm>
            <a:custGeom>
              <a:avLst/>
              <a:gdLst/>
              <a:ahLst/>
              <a:cxnLst/>
              <a:rect l="0" t="0" r="0" b="0"/>
              <a:pathLst>
                <a:path w="3676035" h="3017518">
                  <a:moveTo>
                    <a:pt x="1101201" y="30477"/>
                  </a:moveTo>
                  <a:lnTo>
                    <a:pt x="1084644" y="24393"/>
                  </a:lnTo>
                  <a:lnTo>
                    <a:pt x="1074376" y="18326"/>
                  </a:lnTo>
                  <a:lnTo>
                    <a:pt x="1065971" y="15306"/>
                  </a:lnTo>
                  <a:lnTo>
                    <a:pt x="1058119" y="10271"/>
                  </a:lnTo>
                  <a:lnTo>
                    <a:pt x="1052985" y="8797"/>
                  </a:lnTo>
                  <a:lnTo>
                    <a:pt x="1030082" y="7648"/>
                  </a:lnTo>
                  <a:lnTo>
                    <a:pt x="965398" y="7617"/>
                  </a:lnTo>
                  <a:lnTo>
                    <a:pt x="955895" y="9875"/>
                  </a:lnTo>
                  <a:lnTo>
                    <a:pt x="852374" y="55878"/>
                  </a:lnTo>
                  <a:lnTo>
                    <a:pt x="826743" y="72121"/>
                  </a:lnTo>
                  <a:lnTo>
                    <a:pt x="725492" y="150566"/>
                  </a:lnTo>
                  <a:lnTo>
                    <a:pt x="649081" y="244618"/>
                  </a:lnTo>
                  <a:lnTo>
                    <a:pt x="580710" y="336129"/>
                  </a:lnTo>
                  <a:lnTo>
                    <a:pt x="557965" y="371790"/>
                  </a:lnTo>
                  <a:lnTo>
                    <a:pt x="538922" y="398025"/>
                  </a:lnTo>
                  <a:lnTo>
                    <a:pt x="472682" y="497868"/>
                  </a:lnTo>
                  <a:lnTo>
                    <a:pt x="414246" y="589278"/>
                  </a:lnTo>
                  <a:lnTo>
                    <a:pt x="362840" y="672548"/>
                  </a:lnTo>
                  <a:lnTo>
                    <a:pt x="301737" y="773080"/>
                  </a:lnTo>
                  <a:lnTo>
                    <a:pt x="247687" y="879567"/>
                  </a:lnTo>
                  <a:lnTo>
                    <a:pt x="209805" y="967780"/>
                  </a:lnTo>
                  <a:lnTo>
                    <a:pt x="174109" y="1050078"/>
                  </a:lnTo>
                  <a:lnTo>
                    <a:pt x="146302" y="1137979"/>
                  </a:lnTo>
                  <a:lnTo>
                    <a:pt x="117709" y="1226820"/>
                  </a:lnTo>
                  <a:lnTo>
                    <a:pt x="98837" y="1290317"/>
                  </a:lnTo>
                  <a:lnTo>
                    <a:pt x="74145" y="1379217"/>
                  </a:lnTo>
                  <a:lnTo>
                    <a:pt x="42535" y="1487486"/>
                  </a:lnTo>
                  <a:lnTo>
                    <a:pt x="22568" y="1581475"/>
                  </a:lnTo>
                  <a:lnTo>
                    <a:pt x="8688" y="1670221"/>
                  </a:lnTo>
                  <a:lnTo>
                    <a:pt x="0" y="1762728"/>
                  </a:lnTo>
                  <a:lnTo>
                    <a:pt x="203" y="1780806"/>
                  </a:lnTo>
                  <a:lnTo>
                    <a:pt x="3857" y="1873104"/>
                  </a:lnTo>
                  <a:lnTo>
                    <a:pt x="4764" y="1933011"/>
                  </a:lnTo>
                  <a:lnTo>
                    <a:pt x="24127" y="2026898"/>
                  </a:lnTo>
                  <a:lnTo>
                    <a:pt x="25602" y="2042148"/>
                  </a:lnTo>
                  <a:lnTo>
                    <a:pt x="27688" y="2048924"/>
                  </a:lnTo>
                  <a:lnTo>
                    <a:pt x="37022" y="2067398"/>
                  </a:lnTo>
                  <a:lnTo>
                    <a:pt x="42233" y="2088582"/>
                  </a:lnTo>
                  <a:lnTo>
                    <a:pt x="78381" y="2171065"/>
                  </a:lnTo>
                  <a:lnTo>
                    <a:pt x="93763" y="2196188"/>
                  </a:lnTo>
                  <a:lnTo>
                    <a:pt x="105205" y="2221313"/>
                  </a:lnTo>
                  <a:lnTo>
                    <a:pt x="117093" y="2237386"/>
                  </a:lnTo>
                  <a:lnTo>
                    <a:pt x="139009" y="2263090"/>
                  </a:lnTo>
                  <a:lnTo>
                    <a:pt x="150345" y="2278363"/>
                  </a:lnTo>
                  <a:lnTo>
                    <a:pt x="192206" y="2324096"/>
                  </a:lnTo>
                  <a:lnTo>
                    <a:pt x="203643" y="2339337"/>
                  </a:lnTo>
                  <a:lnTo>
                    <a:pt x="245545" y="2385056"/>
                  </a:lnTo>
                  <a:lnTo>
                    <a:pt x="256982" y="2400296"/>
                  </a:lnTo>
                  <a:lnTo>
                    <a:pt x="266253" y="2409610"/>
                  </a:lnTo>
                  <a:lnTo>
                    <a:pt x="306209" y="2443790"/>
                  </a:lnTo>
                  <a:lnTo>
                    <a:pt x="375526" y="2529837"/>
                  </a:lnTo>
                  <a:lnTo>
                    <a:pt x="386653" y="2545076"/>
                  </a:lnTo>
                  <a:lnTo>
                    <a:pt x="409703" y="2571324"/>
                  </a:lnTo>
                  <a:lnTo>
                    <a:pt x="422587" y="2596550"/>
                  </a:lnTo>
                  <a:lnTo>
                    <a:pt x="444416" y="2628016"/>
                  </a:lnTo>
                  <a:lnTo>
                    <a:pt x="471255" y="2679681"/>
                  </a:lnTo>
                  <a:lnTo>
                    <a:pt x="474651" y="2683920"/>
                  </a:lnTo>
                  <a:lnTo>
                    <a:pt x="482939" y="2690887"/>
                  </a:lnTo>
                  <a:lnTo>
                    <a:pt x="490009" y="2701321"/>
                  </a:lnTo>
                  <a:lnTo>
                    <a:pt x="498750" y="2716960"/>
                  </a:lnTo>
                  <a:lnTo>
                    <a:pt x="573971" y="2809239"/>
                  </a:lnTo>
                  <a:lnTo>
                    <a:pt x="593416" y="2828710"/>
                  </a:lnTo>
                  <a:lnTo>
                    <a:pt x="646263" y="2870619"/>
                  </a:lnTo>
                  <a:lnTo>
                    <a:pt x="676316" y="2886004"/>
                  </a:lnTo>
                  <a:lnTo>
                    <a:pt x="702328" y="2904661"/>
                  </a:lnTo>
                  <a:lnTo>
                    <a:pt x="812158" y="2956416"/>
                  </a:lnTo>
                  <a:lnTo>
                    <a:pt x="911611" y="2991269"/>
                  </a:lnTo>
                  <a:lnTo>
                    <a:pt x="963341" y="3000443"/>
                  </a:lnTo>
                  <a:lnTo>
                    <a:pt x="986694" y="3006720"/>
                  </a:lnTo>
                  <a:lnTo>
                    <a:pt x="1100141" y="3017413"/>
                  </a:lnTo>
                  <a:lnTo>
                    <a:pt x="1282926" y="3017517"/>
                  </a:lnTo>
                  <a:lnTo>
                    <a:pt x="1372909" y="3004022"/>
                  </a:lnTo>
                  <a:lnTo>
                    <a:pt x="1501071" y="2969254"/>
                  </a:lnTo>
                  <a:lnTo>
                    <a:pt x="1586429" y="2930362"/>
                  </a:lnTo>
                  <a:lnTo>
                    <a:pt x="1611861" y="2916528"/>
                  </a:lnTo>
                  <a:lnTo>
                    <a:pt x="1692950" y="2877601"/>
                  </a:lnTo>
                  <a:lnTo>
                    <a:pt x="1807788" y="2811776"/>
                  </a:lnTo>
                  <a:lnTo>
                    <a:pt x="1823333" y="2803309"/>
                  </a:lnTo>
                  <a:lnTo>
                    <a:pt x="1846685" y="2794311"/>
                  </a:lnTo>
                  <a:lnTo>
                    <a:pt x="1945150" y="2736963"/>
                  </a:lnTo>
                  <a:lnTo>
                    <a:pt x="2050373" y="2669369"/>
                  </a:lnTo>
                  <a:lnTo>
                    <a:pt x="2200091" y="2560864"/>
                  </a:lnTo>
                  <a:lnTo>
                    <a:pt x="2312770" y="2490015"/>
                  </a:lnTo>
                  <a:lnTo>
                    <a:pt x="2345516" y="2470624"/>
                  </a:lnTo>
                  <a:lnTo>
                    <a:pt x="2442182" y="2413795"/>
                  </a:lnTo>
                  <a:lnTo>
                    <a:pt x="2554079" y="2346868"/>
                  </a:lnTo>
                  <a:lnTo>
                    <a:pt x="2711718" y="2255575"/>
                  </a:lnTo>
                  <a:lnTo>
                    <a:pt x="2819036" y="2192815"/>
                  </a:lnTo>
                  <a:lnTo>
                    <a:pt x="2935032" y="2123365"/>
                  </a:lnTo>
                  <a:lnTo>
                    <a:pt x="3046841" y="2049433"/>
                  </a:lnTo>
                  <a:lnTo>
                    <a:pt x="3155225" y="1965952"/>
                  </a:lnTo>
                  <a:lnTo>
                    <a:pt x="3255029" y="1876900"/>
                  </a:lnTo>
                  <a:lnTo>
                    <a:pt x="3341451" y="1784164"/>
                  </a:lnTo>
                  <a:lnTo>
                    <a:pt x="3410060" y="1710480"/>
                  </a:lnTo>
                  <a:lnTo>
                    <a:pt x="3472767" y="1617245"/>
                  </a:lnTo>
                  <a:lnTo>
                    <a:pt x="3489412" y="1588127"/>
                  </a:lnTo>
                  <a:lnTo>
                    <a:pt x="3508362" y="1562189"/>
                  </a:lnTo>
                  <a:lnTo>
                    <a:pt x="3559985" y="1452848"/>
                  </a:lnTo>
                  <a:lnTo>
                    <a:pt x="3599082" y="1363952"/>
                  </a:lnTo>
                  <a:lnTo>
                    <a:pt x="3632418" y="1274107"/>
                  </a:lnTo>
                  <a:lnTo>
                    <a:pt x="3656411" y="1186086"/>
                  </a:lnTo>
                  <a:lnTo>
                    <a:pt x="3667949" y="1098780"/>
                  </a:lnTo>
                  <a:lnTo>
                    <a:pt x="3676034" y="1000695"/>
                  </a:lnTo>
                  <a:lnTo>
                    <a:pt x="3675850" y="945028"/>
                  </a:lnTo>
                  <a:lnTo>
                    <a:pt x="3667021" y="851806"/>
                  </a:lnTo>
                  <a:lnTo>
                    <a:pt x="3651011" y="765676"/>
                  </a:lnTo>
                  <a:lnTo>
                    <a:pt x="3640285" y="732243"/>
                  </a:lnTo>
                  <a:lnTo>
                    <a:pt x="3624997" y="698923"/>
                  </a:lnTo>
                  <a:lnTo>
                    <a:pt x="3614009" y="672188"/>
                  </a:lnTo>
                  <a:lnTo>
                    <a:pt x="3559900" y="587602"/>
                  </a:lnTo>
                  <a:lnTo>
                    <a:pt x="3487849" y="497513"/>
                  </a:lnTo>
                  <a:lnTo>
                    <a:pt x="3424882" y="430668"/>
                  </a:lnTo>
                  <a:lnTo>
                    <a:pt x="3316362" y="350661"/>
                  </a:lnTo>
                  <a:lnTo>
                    <a:pt x="3210195" y="291816"/>
                  </a:lnTo>
                  <a:lnTo>
                    <a:pt x="3101007" y="246472"/>
                  </a:lnTo>
                  <a:lnTo>
                    <a:pt x="3026206" y="212227"/>
                  </a:lnTo>
                  <a:lnTo>
                    <a:pt x="2914757" y="173486"/>
                  </a:lnTo>
                  <a:lnTo>
                    <a:pt x="2882023" y="161750"/>
                  </a:lnTo>
                  <a:lnTo>
                    <a:pt x="2764116" y="125183"/>
                  </a:lnTo>
                  <a:lnTo>
                    <a:pt x="2659968" y="101616"/>
                  </a:lnTo>
                  <a:lnTo>
                    <a:pt x="2444861" y="50824"/>
                  </a:lnTo>
                  <a:lnTo>
                    <a:pt x="2333854" y="36509"/>
                  </a:lnTo>
                  <a:lnTo>
                    <a:pt x="2232902" y="24269"/>
                  </a:lnTo>
                  <a:lnTo>
                    <a:pt x="2129686" y="10789"/>
                  </a:lnTo>
                  <a:lnTo>
                    <a:pt x="2023208" y="1771"/>
                  </a:lnTo>
                  <a:lnTo>
                    <a:pt x="1916540" y="101"/>
                  </a:lnTo>
                  <a:lnTo>
                    <a:pt x="1772820" y="0"/>
                  </a:lnTo>
                  <a:lnTo>
                    <a:pt x="1669808" y="10603"/>
                  </a:lnTo>
                  <a:lnTo>
                    <a:pt x="1563450" y="29481"/>
                  </a:lnTo>
                  <a:lnTo>
                    <a:pt x="1446192" y="58553"/>
                  </a:lnTo>
                  <a:lnTo>
                    <a:pt x="1345041" y="9143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62"/>
            <p:cNvSpPr/>
            <p:nvPr/>
          </p:nvSpPr>
          <p:spPr bwMode="auto">
            <a:xfrm>
              <a:off x="4572000" y="3828476"/>
              <a:ext cx="1233716" cy="2983662"/>
            </a:xfrm>
            <a:custGeom>
              <a:avLst/>
              <a:gdLst/>
              <a:ahLst/>
              <a:cxnLst/>
              <a:rect l="0" t="0" r="0" b="0"/>
              <a:pathLst>
                <a:path w="1233716" h="2983662">
                  <a:moveTo>
                    <a:pt x="373380" y="27244"/>
                  </a:moveTo>
                  <a:lnTo>
                    <a:pt x="346998" y="15181"/>
                  </a:lnTo>
                  <a:lnTo>
                    <a:pt x="336495" y="12945"/>
                  </a:lnTo>
                  <a:lnTo>
                    <a:pt x="333549" y="12632"/>
                  </a:lnTo>
                  <a:lnTo>
                    <a:pt x="330740" y="11576"/>
                  </a:lnTo>
                  <a:lnTo>
                    <a:pt x="322740" y="6891"/>
                  </a:lnTo>
                  <a:lnTo>
                    <a:pt x="317571" y="5499"/>
                  </a:lnTo>
                  <a:lnTo>
                    <a:pt x="283844" y="3557"/>
                  </a:lnTo>
                  <a:lnTo>
                    <a:pt x="275449" y="348"/>
                  </a:lnTo>
                  <a:lnTo>
                    <a:pt x="272532" y="0"/>
                  </a:lnTo>
                  <a:lnTo>
                    <a:pt x="270588" y="614"/>
                  </a:lnTo>
                  <a:lnTo>
                    <a:pt x="269292" y="1871"/>
                  </a:lnTo>
                  <a:lnTo>
                    <a:pt x="266734" y="2709"/>
                  </a:lnTo>
                  <a:lnTo>
                    <a:pt x="255892" y="4734"/>
                  </a:lnTo>
                  <a:lnTo>
                    <a:pt x="249761" y="8209"/>
                  </a:lnTo>
                  <a:lnTo>
                    <a:pt x="247787" y="10320"/>
                  </a:lnTo>
                  <a:lnTo>
                    <a:pt x="246471" y="12575"/>
                  </a:lnTo>
                  <a:lnTo>
                    <a:pt x="245595" y="14925"/>
                  </a:lnTo>
                  <a:lnTo>
                    <a:pt x="243317" y="17338"/>
                  </a:lnTo>
                  <a:lnTo>
                    <a:pt x="233713" y="24779"/>
                  </a:lnTo>
                  <a:lnTo>
                    <a:pt x="232008" y="27294"/>
                  </a:lnTo>
                  <a:lnTo>
                    <a:pt x="230873" y="29818"/>
                  </a:lnTo>
                  <a:lnTo>
                    <a:pt x="228421" y="32346"/>
                  </a:lnTo>
                  <a:lnTo>
                    <a:pt x="221183" y="37414"/>
                  </a:lnTo>
                  <a:lnTo>
                    <a:pt x="218575" y="40798"/>
                  </a:lnTo>
                  <a:lnTo>
                    <a:pt x="216837" y="44746"/>
                  </a:lnTo>
                  <a:lnTo>
                    <a:pt x="215678" y="49072"/>
                  </a:lnTo>
                  <a:lnTo>
                    <a:pt x="213212" y="52803"/>
                  </a:lnTo>
                  <a:lnTo>
                    <a:pt x="199345" y="67132"/>
                  </a:lnTo>
                  <a:lnTo>
                    <a:pt x="196397" y="71616"/>
                  </a:lnTo>
                  <a:lnTo>
                    <a:pt x="193120" y="81114"/>
                  </a:lnTo>
                  <a:lnTo>
                    <a:pt x="190818" y="90979"/>
                  </a:lnTo>
                  <a:lnTo>
                    <a:pt x="152397" y="187892"/>
                  </a:lnTo>
                  <a:lnTo>
                    <a:pt x="132926" y="248249"/>
                  </a:lnTo>
                  <a:lnTo>
                    <a:pt x="118228" y="336090"/>
                  </a:lnTo>
                  <a:lnTo>
                    <a:pt x="108786" y="379552"/>
                  </a:lnTo>
                  <a:lnTo>
                    <a:pt x="100156" y="472089"/>
                  </a:lnTo>
                  <a:lnTo>
                    <a:pt x="87738" y="563193"/>
                  </a:lnTo>
                  <a:lnTo>
                    <a:pt x="74566" y="653872"/>
                  </a:lnTo>
                  <a:lnTo>
                    <a:pt x="61052" y="746840"/>
                  </a:lnTo>
                  <a:lnTo>
                    <a:pt x="51608" y="832752"/>
                  </a:lnTo>
                  <a:lnTo>
                    <a:pt x="39504" y="916561"/>
                  </a:lnTo>
                  <a:lnTo>
                    <a:pt x="32946" y="1006010"/>
                  </a:lnTo>
                  <a:lnTo>
                    <a:pt x="24015" y="1114051"/>
                  </a:lnTo>
                  <a:lnTo>
                    <a:pt x="18916" y="1194582"/>
                  </a:lnTo>
                  <a:lnTo>
                    <a:pt x="10219" y="1292110"/>
                  </a:lnTo>
                  <a:lnTo>
                    <a:pt x="7848" y="1371523"/>
                  </a:lnTo>
                  <a:lnTo>
                    <a:pt x="2403" y="1453998"/>
                  </a:lnTo>
                  <a:lnTo>
                    <a:pt x="140" y="1543581"/>
                  </a:lnTo>
                  <a:lnTo>
                    <a:pt x="0" y="1815497"/>
                  </a:lnTo>
                  <a:lnTo>
                    <a:pt x="7149" y="1907600"/>
                  </a:lnTo>
                  <a:lnTo>
                    <a:pt x="8448" y="1995831"/>
                  </a:lnTo>
                  <a:lnTo>
                    <a:pt x="15877" y="2082747"/>
                  </a:lnTo>
                  <a:lnTo>
                    <a:pt x="22717" y="2175427"/>
                  </a:lnTo>
                  <a:lnTo>
                    <a:pt x="23644" y="2191879"/>
                  </a:lnTo>
                  <a:lnTo>
                    <a:pt x="32597" y="2281031"/>
                  </a:lnTo>
                  <a:lnTo>
                    <a:pt x="36469" y="2305111"/>
                  </a:lnTo>
                  <a:lnTo>
                    <a:pt x="38087" y="2397060"/>
                  </a:lnTo>
                  <a:lnTo>
                    <a:pt x="38945" y="2435164"/>
                  </a:lnTo>
                  <a:lnTo>
                    <a:pt x="52572" y="2525758"/>
                  </a:lnTo>
                  <a:lnTo>
                    <a:pt x="53959" y="2544228"/>
                  </a:lnTo>
                  <a:lnTo>
                    <a:pt x="60234" y="2580844"/>
                  </a:lnTo>
                  <a:lnTo>
                    <a:pt x="61743" y="2605981"/>
                  </a:lnTo>
                  <a:lnTo>
                    <a:pt x="66978" y="2625790"/>
                  </a:lnTo>
                  <a:lnTo>
                    <a:pt x="68715" y="2635880"/>
                  </a:lnTo>
                  <a:lnTo>
                    <a:pt x="75047" y="2657186"/>
                  </a:lnTo>
                  <a:lnTo>
                    <a:pt x="76819" y="2674632"/>
                  </a:lnTo>
                  <a:lnTo>
                    <a:pt x="89367" y="2709526"/>
                  </a:lnTo>
                  <a:lnTo>
                    <a:pt x="91366" y="2719662"/>
                  </a:lnTo>
                  <a:lnTo>
                    <a:pt x="124469" y="2790765"/>
                  </a:lnTo>
                  <a:lnTo>
                    <a:pt x="147320" y="2825133"/>
                  </a:lnTo>
                  <a:lnTo>
                    <a:pt x="169121" y="2848020"/>
                  </a:lnTo>
                  <a:lnTo>
                    <a:pt x="199866" y="2869459"/>
                  </a:lnTo>
                  <a:lnTo>
                    <a:pt x="231011" y="2884740"/>
                  </a:lnTo>
                  <a:lnTo>
                    <a:pt x="266243" y="2899984"/>
                  </a:lnTo>
                  <a:lnTo>
                    <a:pt x="286929" y="2910144"/>
                  </a:lnTo>
                  <a:lnTo>
                    <a:pt x="299397" y="2912967"/>
                  </a:lnTo>
                  <a:lnTo>
                    <a:pt x="312559" y="2915067"/>
                  </a:lnTo>
                  <a:lnTo>
                    <a:pt x="350466" y="2927288"/>
                  </a:lnTo>
                  <a:lnTo>
                    <a:pt x="382163" y="2934091"/>
                  </a:lnTo>
                  <a:lnTo>
                    <a:pt x="411710" y="2942532"/>
                  </a:lnTo>
                  <a:lnTo>
                    <a:pt x="439748" y="2947336"/>
                  </a:lnTo>
                  <a:lnTo>
                    <a:pt x="445565" y="2949331"/>
                  </a:lnTo>
                  <a:lnTo>
                    <a:pt x="478389" y="2953383"/>
                  </a:lnTo>
                  <a:lnTo>
                    <a:pt x="510210" y="2959200"/>
                  </a:lnTo>
                  <a:lnTo>
                    <a:pt x="533302" y="2962685"/>
                  </a:lnTo>
                  <a:lnTo>
                    <a:pt x="556232" y="2966822"/>
                  </a:lnTo>
                  <a:lnTo>
                    <a:pt x="579111" y="2970306"/>
                  </a:lnTo>
                  <a:lnTo>
                    <a:pt x="601978" y="2974442"/>
                  </a:lnTo>
                  <a:lnTo>
                    <a:pt x="640080" y="2976802"/>
                  </a:lnTo>
                  <a:lnTo>
                    <a:pt x="678180" y="2982714"/>
                  </a:lnTo>
                  <a:lnTo>
                    <a:pt x="714023" y="2983661"/>
                  </a:lnTo>
                  <a:lnTo>
                    <a:pt x="747466" y="2982938"/>
                  </a:lnTo>
                  <a:lnTo>
                    <a:pt x="787305" y="2976042"/>
                  </a:lnTo>
                  <a:lnTo>
                    <a:pt x="820321" y="2968485"/>
                  </a:lnTo>
                  <a:lnTo>
                    <a:pt x="837983" y="2962709"/>
                  </a:lnTo>
                  <a:lnTo>
                    <a:pt x="875070" y="2945659"/>
                  </a:lnTo>
                  <a:lnTo>
                    <a:pt x="896377" y="2935535"/>
                  </a:lnTo>
                  <a:lnTo>
                    <a:pt x="916044" y="2920146"/>
                  </a:lnTo>
                  <a:lnTo>
                    <a:pt x="950272" y="2886931"/>
                  </a:lnTo>
                  <a:lnTo>
                    <a:pt x="969495" y="2866895"/>
                  </a:lnTo>
                  <a:lnTo>
                    <a:pt x="1006983" y="2816338"/>
                  </a:lnTo>
                  <a:lnTo>
                    <a:pt x="1044091" y="2741367"/>
                  </a:lnTo>
                  <a:lnTo>
                    <a:pt x="1082060" y="2659904"/>
                  </a:lnTo>
                  <a:lnTo>
                    <a:pt x="1111853" y="2574408"/>
                  </a:lnTo>
                  <a:lnTo>
                    <a:pt x="1142223" y="2496399"/>
                  </a:lnTo>
                  <a:lnTo>
                    <a:pt x="1174733" y="2388866"/>
                  </a:lnTo>
                  <a:lnTo>
                    <a:pt x="1190316" y="2345805"/>
                  </a:lnTo>
                  <a:lnTo>
                    <a:pt x="1206711" y="2253648"/>
                  </a:lnTo>
                  <a:lnTo>
                    <a:pt x="1216970" y="2197201"/>
                  </a:lnTo>
                  <a:lnTo>
                    <a:pt x="1223114" y="2109942"/>
                  </a:lnTo>
                  <a:lnTo>
                    <a:pt x="1226495" y="2029790"/>
                  </a:lnTo>
                  <a:lnTo>
                    <a:pt x="1233715" y="1936686"/>
                  </a:lnTo>
                  <a:lnTo>
                    <a:pt x="1232039" y="1880534"/>
                  </a:lnTo>
                  <a:lnTo>
                    <a:pt x="1227278" y="1796816"/>
                  </a:lnTo>
                  <a:lnTo>
                    <a:pt x="1220829" y="1710747"/>
                  </a:lnTo>
                  <a:lnTo>
                    <a:pt x="1212735" y="1611115"/>
                  </a:lnTo>
                  <a:lnTo>
                    <a:pt x="1205121" y="1520668"/>
                  </a:lnTo>
                  <a:lnTo>
                    <a:pt x="1200017" y="1435877"/>
                  </a:lnTo>
                  <a:lnTo>
                    <a:pt x="1191318" y="1331048"/>
                  </a:lnTo>
                  <a:lnTo>
                    <a:pt x="1182841" y="1230730"/>
                  </a:lnTo>
                  <a:lnTo>
                    <a:pt x="1172964" y="1145753"/>
                  </a:lnTo>
                  <a:lnTo>
                    <a:pt x="1155378" y="1008823"/>
                  </a:lnTo>
                  <a:lnTo>
                    <a:pt x="1144815" y="916460"/>
                  </a:lnTo>
                  <a:lnTo>
                    <a:pt x="1133749" y="827357"/>
                  </a:lnTo>
                  <a:lnTo>
                    <a:pt x="1117505" y="738445"/>
                  </a:lnTo>
                  <a:lnTo>
                    <a:pt x="1104426" y="646252"/>
                  </a:lnTo>
                  <a:lnTo>
                    <a:pt x="1084285" y="553071"/>
                  </a:lnTo>
                  <a:lnTo>
                    <a:pt x="1072692" y="463843"/>
                  </a:lnTo>
                  <a:lnTo>
                    <a:pt x="1048989" y="374073"/>
                  </a:lnTo>
                  <a:lnTo>
                    <a:pt x="1030956" y="309338"/>
                  </a:lnTo>
                  <a:lnTo>
                    <a:pt x="1027111" y="286370"/>
                  </a:lnTo>
                  <a:lnTo>
                    <a:pt x="1008057" y="223777"/>
                  </a:lnTo>
                  <a:lnTo>
                    <a:pt x="1005978" y="210265"/>
                  </a:lnTo>
                  <a:lnTo>
                    <a:pt x="995364" y="182537"/>
                  </a:lnTo>
                  <a:lnTo>
                    <a:pt x="980412" y="151735"/>
                  </a:lnTo>
                  <a:lnTo>
                    <a:pt x="965038" y="132237"/>
                  </a:lnTo>
                  <a:lnTo>
                    <a:pt x="955744" y="121383"/>
                  </a:lnTo>
                  <a:lnTo>
                    <a:pt x="942762" y="102974"/>
                  </a:lnTo>
                  <a:lnTo>
                    <a:pt x="933778" y="93922"/>
                  </a:lnTo>
                  <a:lnTo>
                    <a:pt x="903310" y="70546"/>
                  </a:lnTo>
                  <a:lnTo>
                    <a:pt x="868223" y="51489"/>
                  </a:lnTo>
                  <a:lnTo>
                    <a:pt x="853237" y="46486"/>
                  </a:lnTo>
                  <a:lnTo>
                    <a:pt x="822920" y="39229"/>
                  </a:lnTo>
                  <a:lnTo>
                    <a:pt x="786389" y="30490"/>
                  </a:lnTo>
                  <a:lnTo>
                    <a:pt x="756620" y="27359"/>
                  </a:lnTo>
                  <a:lnTo>
                    <a:pt x="726351" y="22292"/>
                  </a:lnTo>
                  <a:lnTo>
                    <a:pt x="695087" y="21261"/>
                  </a:lnTo>
                  <a:lnTo>
                    <a:pt x="659389" y="25095"/>
                  </a:lnTo>
                  <a:lnTo>
                    <a:pt x="622000" y="27454"/>
                  </a:lnTo>
                  <a:lnTo>
                    <a:pt x="596767" y="31007"/>
                  </a:lnTo>
                  <a:lnTo>
                    <a:pt x="554715" y="37766"/>
                  </a:lnTo>
                  <a:lnTo>
                    <a:pt x="514128" y="45131"/>
                  </a:lnTo>
                  <a:lnTo>
                    <a:pt x="485888" y="52410"/>
                  </a:lnTo>
                  <a:lnTo>
                    <a:pt x="441960" y="6534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63"/>
            <p:cNvSpPr/>
            <p:nvPr/>
          </p:nvSpPr>
          <p:spPr bwMode="auto">
            <a:xfrm>
              <a:off x="2148840" y="6659880"/>
              <a:ext cx="114301" cy="190501"/>
            </a:xfrm>
            <a:custGeom>
              <a:avLst/>
              <a:gdLst/>
              <a:ahLst/>
              <a:cxnLst/>
              <a:rect l="0" t="0" r="0" b="0"/>
              <a:pathLst>
                <a:path w="114301" h="190501">
                  <a:moveTo>
                    <a:pt x="114300" y="22859"/>
                  </a:moveTo>
                  <a:lnTo>
                    <a:pt x="106773" y="15333"/>
                  </a:lnTo>
                  <a:lnTo>
                    <a:pt x="104464" y="15282"/>
                  </a:lnTo>
                  <a:lnTo>
                    <a:pt x="95331" y="15242"/>
                  </a:lnTo>
                  <a:lnTo>
                    <a:pt x="94034" y="14395"/>
                  </a:lnTo>
                  <a:lnTo>
                    <a:pt x="93169" y="12983"/>
                  </a:lnTo>
                  <a:lnTo>
                    <a:pt x="91449" y="7647"/>
                  </a:lnTo>
                  <a:lnTo>
                    <a:pt x="87398" y="7629"/>
                  </a:lnTo>
                  <a:lnTo>
                    <a:pt x="86205" y="6778"/>
                  </a:lnTo>
                  <a:lnTo>
                    <a:pt x="85410" y="5366"/>
                  </a:lnTo>
                  <a:lnTo>
                    <a:pt x="83821" y="3"/>
                  </a:lnTo>
                  <a:lnTo>
                    <a:pt x="77259" y="0"/>
                  </a:lnTo>
                  <a:lnTo>
                    <a:pt x="76059" y="2540"/>
                  </a:lnTo>
                  <a:lnTo>
                    <a:pt x="74413" y="6774"/>
                  </a:lnTo>
                  <a:lnTo>
                    <a:pt x="72469" y="12135"/>
                  </a:lnTo>
                  <a:lnTo>
                    <a:pt x="71172" y="16557"/>
                  </a:lnTo>
                  <a:lnTo>
                    <a:pt x="70308" y="20352"/>
                  </a:lnTo>
                  <a:lnTo>
                    <a:pt x="69732" y="23727"/>
                  </a:lnTo>
                  <a:lnTo>
                    <a:pt x="68502" y="26825"/>
                  </a:lnTo>
                  <a:lnTo>
                    <a:pt x="66834" y="29737"/>
                  </a:lnTo>
                  <a:lnTo>
                    <a:pt x="64876" y="32525"/>
                  </a:lnTo>
                  <a:lnTo>
                    <a:pt x="62724" y="35230"/>
                  </a:lnTo>
                  <a:lnTo>
                    <a:pt x="60443" y="37879"/>
                  </a:lnTo>
                  <a:lnTo>
                    <a:pt x="58075" y="40493"/>
                  </a:lnTo>
                  <a:lnTo>
                    <a:pt x="56497" y="43082"/>
                  </a:lnTo>
                  <a:lnTo>
                    <a:pt x="54743" y="48216"/>
                  </a:lnTo>
                  <a:lnTo>
                    <a:pt x="51706" y="57836"/>
                  </a:lnTo>
                  <a:lnTo>
                    <a:pt x="49710" y="63957"/>
                  </a:lnTo>
                  <a:lnTo>
                    <a:pt x="47534" y="69731"/>
                  </a:lnTo>
                  <a:lnTo>
                    <a:pt x="45236" y="75274"/>
                  </a:lnTo>
                  <a:lnTo>
                    <a:pt x="42857" y="80663"/>
                  </a:lnTo>
                  <a:lnTo>
                    <a:pt x="37956" y="91166"/>
                  </a:lnTo>
                  <a:lnTo>
                    <a:pt x="35464" y="96338"/>
                  </a:lnTo>
                  <a:lnTo>
                    <a:pt x="33803" y="101478"/>
                  </a:lnTo>
                  <a:lnTo>
                    <a:pt x="32695" y="106599"/>
                  </a:lnTo>
                  <a:lnTo>
                    <a:pt x="31957" y="111706"/>
                  </a:lnTo>
                  <a:lnTo>
                    <a:pt x="30618" y="116803"/>
                  </a:lnTo>
                  <a:lnTo>
                    <a:pt x="28879" y="121896"/>
                  </a:lnTo>
                  <a:lnTo>
                    <a:pt x="26872" y="126984"/>
                  </a:lnTo>
                  <a:lnTo>
                    <a:pt x="24688" y="132069"/>
                  </a:lnTo>
                  <a:lnTo>
                    <a:pt x="20004" y="142235"/>
                  </a:lnTo>
                  <a:lnTo>
                    <a:pt x="18416" y="146470"/>
                  </a:lnTo>
                  <a:lnTo>
                    <a:pt x="17357" y="150140"/>
                  </a:lnTo>
                  <a:lnTo>
                    <a:pt x="16651" y="153433"/>
                  </a:lnTo>
                  <a:lnTo>
                    <a:pt x="15334" y="157322"/>
                  </a:lnTo>
                  <a:lnTo>
                    <a:pt x="13609" y="161608"/>
                  </a:lnTo>
                  <a:lnTo>
                    <a:pt x="11613" y="166158"/>
                  </a:lnTo>
                  <a:lnTo>
                    <a:pt x="10282" y="170039"/>
                  </a:lnTo>
                  <a:lnTo>
                    <a:pt x="9395" y="173473"/>
                  </a:lnTo>
                  <a:lnTo>
                    <a:pt x="8803" y="176609"/>
                  </a:lnTo>
                  <a:lnTo>
                    <a:pt x="5888" y="182350"/>
                  </a:lnTo>
                  <a:lnTo>
                    <a:pt x="0" y="1905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64"/>
            <p:cNvSpPr/>
            <p:nvPr/>
          </p:nvSpPr>
          <p:spPr bwMode="auto">
            <a:xfrm>
              <a:off x="2354580" y="6530340"/>
              <a:ext cx="205733" cy="320041"/>
            </a:xfrm>
            <a:custGeom>
              <a:avLst/>
              <a:gdLst/>
              <a:ahLst/>
              <a:cxnLst/>
              <a:rect l="0" t="0" r="0" b="0"/>
              <a:pathLst>
                <a:path w="205733" h="320041">
                  <a:moveTo>
                    <a:pt x="60960" y="30480"/>
                  </a:moveTo>
                  <a:lnTo>
                    <a:pt x="76014" y="30480"/>
                  </a:lnTo>
                  <a:lnTo>
                    <a:pt x="76145" y="34525"/>
                  </a:lnTo>
                  <a:lnTo>
                    <a:pt x="77010" y="35717"/>
                  </a:lnTo>
                  <a:lnTo>
                    <a:pt x="78433" y="36511"/>
                  </a:lnTo>
                  <a:lnTo>
                    <a:pt x="80229" y="37041"/>
                  </a:lnTo>
                  <a:lnTo>
                    <a:pt x="81426" y="38240"/>
                  </a:lnTo>
                  <a:lnTo>
                    <a:pt x="82224" y="39888"/>
                  </a:lnTo>
                  <a:lnTo>
                    <a:pt x="82756" y="41831"/>
                  </a:lnTo>
                  <a:lnTo>
                    <a:pt x="85605" y="46250"/>
                  </a:lnTo>
                  <a:lnTo>
                    <a:pt x="90287" y="51940"/>
                  </a:lnTo>
                  <a:lnTo>
                    <a:pt x="89825" y="53253"/>
                  </a:lnTo>
                  <a:lnTo>
                    <a:pt x="85975" y="59147"/>
                  </a:lnTo>
                  <a:lnTo>
                    <a:pt x="84778" y="63823"/>
                  </a:lnTo>
                  <a:lnTo>
                    <a:pt x="84104" y="71215"/>
                  </a:lnTo>
                  <a:lnTo>
                    <a:pt x="81689" y="78500"/>
                  </a:lnTo>
                  <a:lnTo>
                    <a:pt x="77792" y="86536"/>
                  </a:lnTo>
                  <a:lnTo>
                    <a:pt x="73239" y="92929"/>
                  </a:lnTo>
                  <a:lnTo>
                    <a:pt x="71686" y="96666"/>
                  </a:lnTo>
                  <a:lnTo>
                    <a:pt x="69960" y="105334"/>
                  </a:lnTo>
                  <a:lnTo>
                    <a:pt x="66936" y="114830"/>
                  </a:lnTo>
                  <a:lnTo>
                    <a:pt x="62769" y="124696"/>
                  </a:lnTo>
                  <a:lnTo>
                    <a:pt x="58095" y="134724"/>
                  </a:lnTo>
                  <a:lnTo>
                    <a:pt x="56510" y="139769"/>
                  </a:lnTo>
                  <a:lnTo>
                    <a:pt x="55453" y="144826"/>
                  </a:lnTo>
                  <a:lnTo>
                    <a:pt x="54749" y="149891"/>
                  </a:lnTo>
                  <a:lnTo>
                    <a:pt x="53433" y="154961"/>
                  </a:lnTo>
                  <a:lnTo>
                    <a:pt x="51709" y="160034"/>
                  </a:lnTo>
                  <a:lnTo>
                    <a:pt x="49712" y="165109"/>
                  </a:lnTo>
                  <a:lnTo>
                    <a:pt x="47535" y="170186"/>
                  </a:lnTo>
                  <a:lnTo>
                    <a:pt x="42858" y="180343"/>
                  </a:lnTo>
                  <a:lnTo>
                    <a:pt x="41272" y="186269"/>
                  </a:lnTo>
                  <a:lnTo>
                    <a:pt x="40215" y="192759"/>
                  </a:lnTo>
                  <a:lnTo>
                    <a:pt x="39510" y="199626"/>
                  </a:lnTo>
                  <a:lnTo>
                    <a:pt x="38193" y="205897"/>
                  </a:lnTo>
                  <a:lnTo>
                    <a:pt x="36469" y="211772"/>
                  </a:lnTo>
                  <a:lnTo>
                    <a:pt x="34472" y="217381"/>
                  </a:lnTo>
                  <a:lnTo>
                    <a:pt x="32295" y="222814"/>
                  </a:lnTo>
                  <a:lnTo>
                    <a:pt x="29997" y="228129"/>
                  </a:lnTo>
                  <a:lnTo>
                    <a:pt x="25185" y="238551"/>
                  </a:lnTo>
                  <a:lnTo>
                    <a:pt x="12672" y="264132"/>
                  </a:lnTo>
                  <a:lnTo>
                    <a:pt x="10988" y="269222"/>
                  </a:lnTo>
                  <a:lnTo>
                    <a:pt x="9865" y="274307"/>
                  </a:lnTo>
                  <a:lnTo>
                    <a:pt x="8618" y="283627"/>
                  </a:lnTo>
                  <a:lnTo>
                    <a:pt x="8064" y="290592"/>
                  </a:lnTo>
                  <a:lnTo>
                    <a:pt x="5559" y="298767"/>
                  </a:lnTo>
                  <a:lnTo>
                    <a:pt x="2471" y="307198"/>
                  </a:lnTo>
                  <a:lnTo>
                    <a:pt x="732" y="315858"/>
                  </a:lnTo>
                  <a:lnTo>
                    <a:pt x="1" y="320036"/>
                  </a:lnTo>
                  <a:lnTo>
                    <a:pt x="0" y="320037"/>
                  </a:lnTo>
                  <a:lnTo>
                    <a:pt x="0" y="320038"/>
                  </a:lnTo>
                  <a:lnTo>
                    <a:pt x="0" y="320039"/>
                  </a:lnTo>
                  <a:lnTo>
                    <a:pt x="26491" y="320040"/>
                  </a:lnTo>
                  <a:lnTo>
                    <a:pt x="27820" y="319193"/>
                  </a:lnTo>
                  <a:lnTo>
                    <a:pt x="28707" y="317782"/>
                  </a:lnTo>
                  <a:lnTo>
                    <a:pt x="32212" y="309493"/>
                  </a:lnTo>
                  <a:lnTo>
                    <a:pt x="35483" y="301806"/>
                  </a:lnTo>
                  <a:lnTo>
                    <a:pt x="37325" y="292718"/>
                  </a:lnTo>
                  <a:lnTo>
                    <a:pt x="37870" y="284663"/>
                  </a:lnTo>
                  <a:lnTo>
                    <a:pt x="38032" y="276914"/>
                  </a:lnTo>
                  <a:lnTo>
                    <a:pt x="38100" y="228603"/>
                  </a:lnTo>
                  <a:lnTo>
                    <a:pt x="71066" y="228600"/>
                  </a:lnTo>
                  <a:lnTo>
                    <a:pt x="74471" y="227754"/>
                  </a:lnTo>
                  <a:lnTo>
                    <a:pt x="78434" y="226342"/>
                  </a:lnTo>
                  <a:lnTo>
                    <a:pt x="82769" y="224555"/>
                  </a:lnTo>
                  <a:lnTo>
                    <a:pt x="87353" y="223362"/>
                  </a:lnTo>
                  <a:lnTo>
                    <a:pt x="92102" y="222569"/>
                  </a:lnTo>
                  <a:lnTo>
                    <a:pt x="96961" y="222039"/>
                  </a:lnTo>
                  <a:lnTo>
                    <a:pt x="101894" y="220839"/>
                  </a:lnTo>
                  <a:lnTo>
                    <a:pt x="106876" y="219192"/>
                  </a:lnTo>
                  <a:lnTo>
                    <a:pt x="111891" y="217249"/>
                  </a:lnTo>
                  <a:lnTo>
                    <a:pt x="116080" y="215952"/>
                  </a:lnTo>
                  <a:lnTo>
                    <a:pt x="119720" y="215088"/>
                  </a:lnTo>
                  <a:lnTo>
                    <a:pt x="122993" y="214512"/>
                  </a:lnTo>
                  <a:lnTo>
                    <a:pt x="126869" y="213281"/>
                  </a:lnTo>
                  <a:lnTo>
                    <a:pt x="131146" y="211614"/>
                  </a:lnTo>
                  <a:lnTo>
                    <a:pt x="135691" y="209656"/>
                  </a:lnTo>
                  <a:lnTo>
                    <a:pt x="139567" y="207504"/>
                  </a:lnTo>
                  <a:lnTo>
                    <a:pt x="142998" y="205223"/>
                  </a:lnTo>
                  <a:lnTo>
                    <a:pt x="149068" y="200431"/>
                  </a:lnTo>
                  <a:lnTo>
                    <a:pt x="154588" y="195478"/>
                  </a:lnTo>
                  <a:lnTo>
                    <a:pt x="160640" y="189789"/>
                  </a:lnTo>
                  <a:lnTo>
                    <a:pt x="167633" y="182846"/>
                  </a:lnTo>
                  <a:lnTo>
                    <a:pt x="171022" y="178624"/>
                  </a:lnTo>
                  <a:lnTo>
                    <a:pt x="177045" y="169418"/>
                  </a:lnTo>
                  <a:lnTo>
                    <a:pt x="180683" y="164592"/>
                  </a:lnTo>
                  <a:lnTo>
                    <a:pt x="184802" y="159681"/>
                  </a:lnTo>
                  <a:lnTo>
                    <a:pt x="189241" y="154714"/>
                  </a:lnTo>
                  <a:lnTo>
                    <a:pt x="194174" y="146937"/>
                  </a:lnTo>
                  <a:lnTo>
                    <a:pt x="195489" y="143678"/>
                  </a:lnTo>
                  <a:lnTo>
                    <a:pt x="196951" y="135541"/>
                  </a:lnTo>
                  <a:lnTo>
                    <a:pt x="197340" y="131001"/>
                  </a:lnTo>
                  <a:lnTo>
                    <a:pt x="198447" y="127127"/>
                  </a:lnTo>
                  <a:lnTo>
                    <a:pt x="201934" y="120565"/>
                  </a:lnTo>
                  <a:lnTo>
                    <a:pt x="204049" y="112569"/>
                  </a:lnTo>
                  <a:lnTo>
                    <a:pt x="205406" y="101728"/>
                  </a:lnTo>
                  <a:lnTo>
                    <a:pt x="205674" y="92657"/>
                  </a:lnTo>
                  <a:lnTo>
                    <a:pt x="205732" y="78702"/>
                  </a:lnTo>
                  <a:lnTo>
                    <a:pt x="200501" y="65374"/>
                  </a:lnTo>
                  <a:lnTo>
                    <a:pt x="199178" y="59253"/>
                  </a:lnTo>
                  <a:lnTo>
                    <a:pt x="196332" y="53711"/>
                  </a:lnTo>
                  <a:lnTo>
                    <a:pt x="189970" y="45830"/>
                  </a:lnTo>
                  <a:lnTo>
                    <a:pt x="187607" y="43253"/>
                  </a:lnTo>
                  <a:lnTo>
                    <a:pt x="186031" y="40689"/>
                  </a:lnTo>
                  <a:lnTo>
                    <a:pt x="182967" y="33035"/>
                  </a:lnTo>
                  <a:lnTo>
                    <a:pt x="179249" y="27946"/>
                  </a:lnTo>
                  <a:lnTo>
                    <a:pt x="177073" y="26250"/>
                  </a:lnTo>
                  <a:lnTo>
                    <a:pt x="174775" y="25120"/>
                  </a:lnTo>
                  <a:lnTo>
                    <a:pt x="172397" y="24367"/>
                  </a:lnTo>
                  <a:lnTo>
                    <a:pt x="167496" y="21273"/>
                  </a:lnTo>
                  <a:lnTo>
                    <a:pt x="165004" y="19261"/>
                  </a:lnTo>
                  <a:lnTo>
                    <a:pt x="163343" y="17074"/>
                  </a:lnTo>
                  <a:lnTo>
                    <a:pt x="162236" y="14769"/>
                  </a:lnTo>
                  <a:lnTo>
                    <a:pt x="161497" y="12386"/>
                  </a:lnTo>
                  <a:lnTo>
                    <a:pt x="160158" y="10798"/>
                  </a:lnTo>
                  <a:lnTo>
                    <a:pt x="158419" y="9738"/>
                  </a:lnTo>
                  <a:lnTo>
                    <a:pt x="153589" y="8038"/>
                  </a:lnTo>
                  <a:lnTo>
                    <a:pt x="148707" y="3698"/>
                  </a:lnTo>
                  <a:lnTo>
                    <a:pt x="146551" y="2466"/>
                  </a:lnTo>
                  <a:lnTo>
                    <a:pt x="140319" y="730"/>
                  </a:lnTo>
                  <a:lnTo>
                    <a:pt x="137283" y="28"/>
                  </a:lnTo>
                  <a:lnTo>
                    <a:pt x="1295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65"/>
            <p:cNvSpPr/>
            <p:nvPr/>
          </p:nvSpPr>
          <p:spPr bwMode="auto">
            <a:xfrm>
              <a:off x="2346960" y="6842761"/>
              <a:ext cx="205740" cy="7620"/>
            </a:xfrm>
            <a:custGeom>
              <a:avLst/>
              <a:gdLst/>
              <a:ahLst/>
              <a:cxnLst/>
              <a:rect l="0" t="0" r="0" b="0"/>
              <a:pathLst>
                <a:path w="205740" h="7620">
                  <a:moveTo>
                    <a:pt x="30480" y="7619"/>
                  </a:moveTo>
                  <a:lnTo>
                    <a:pt x="0" y="7619"/>
                  </a:lnTo>
                  <a:lnTo>
                    <a:pt x="205739" y="7619"/>
                  </a:lnTo>
                  <a:lnTo>
                    <a:pt x="96585" y="7619"/>
                  </a:lnTo>
                  <a:lnTo>
                    <a:pt x="94024" y="6773"/>
                  </a:lnTo>
                  <a:lnTo>
                    <a:pt x="91469" y="5362"/>
                  </a:lnTo>
                  <a:lnTo>
                    <a:pt x="88919" y="3575"/>
                  </a:lnTo>
                  <a:lnTo>
                    <a:pt x="86373" y="2382"/>
                  </a:lnTo>
                  <a:lnTo>
                    <a:pt x="83829" y="1589"/>
                  </a:lnTo>
                  <a:lnTo>
                    <a:pt x="762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66"/>
            <p:cNvSpPr/>
            <p:nvPr/>
          </p:nvSpPr>
          <p:spPr bwMode="auto">
            <a:xfrm>
              <a:off x="2423162" y="6819901"/>
              <a:ext cx="167636" cy="30480"/>
            </a:xfrm>
            <a:custGeom>
              <a:avLst/>
              <a:gdLst/>
              <a:ahLst/>
              <a:cxnLst/>
              <a:rect l="0" t="0" r="0" b="0"/>
              <a:pathLst>
                <a:path w="167636" h="30480">
                  <a:moveTo>
                    <a:pt x="38098" y="30479"/>
                  </a:moveTo>
                  <a:lnTo>
                    <a:pt x="38098" y="26435"/>
                  </a:lnTo>
                  <a:lnTo>
                    <a:pt x="37251" y="25242"/>
                  </a:lnTo>
                  <a:lnTo>
                    <a:pt x="35840" y="24448"/>
                  </a:lnTo>
                  <a:lnTo>
                    <a:pt x="32014" y="23565"/>
                  </a:lnTo>
                  <a:lnTo>
                    <a:pt x="27492" y="23174"/>
                  </a:lnTo>
                  <a:lnTo>
                    <a:pt x="25947" y="22222"/>
                  </a:lnTo>
                  <a:lnTo>
                    <a:pt x="24917" y="20741"/>
                  </a:lnTo>
                  <a:lnTo>
                    <a:pt x="23265" y="16326"/>
                  </a:lnTo>
                  <a:lnTo>
                    <a:pt x="22283" y="15964"/>
                  </a:lnTo>
                  <a:lnTo>
                    <a:pt x="18933" y="15561"/>
                  </a:lnTo>
                  <a:lnTo>
                    <a:pt x="17701" y="14607"/>
                  </a:lnTo>
                  <a:lnTo>
                    <a:pt x="16881" y="13125"/>
                  </a:lnTo>
                  <a:lnTo>
                    <a:pt x="15334" y="7942"/>
                  </a:lnTo>
                  <a:lnTo>
                    <a:pt x="11221" y="7715"/>
                  </a:lnTo>
                  <a:lnTo>
                    <a:pt x="10020" y="6837"/>
                  </a:lnTo>
                  <a:lnTo>
                    <a:pt x="9220" y="5404"/>
                  </a:lnTo>
                  <a:lnTo>
                    <a:pt x="7934" y="1067"/>
                  </a:lnTo>
                  <a:lnTo>
                    <a:pt x="6982" y="711"/>
                  </a:lnTo>
                  <a:lnTo>
                    <a:pt x="2444" y="211"/>
                  </a:lnTo>
                  <a:lnTo>
                    <a:pt x="0" y="1"/>
                  </a:lnTo>
                  <a:lnTo>
                    <a:pt x="15615" y="0"/>
                  </a:lnTo>
                  <a:lnTo>
                    <a:pt x="18876" y="846"/>
                  </a:lnTo>
                  <a:lnTo>
                    <a:pt x="21896" y="2257"/>
                  </a:lnTo>
                  <a:lnTo>
                    <a:pt x="24757" y="4044"/>
                  </a:lnTo>
                  <a:lnTo>
                    <a:pt x="27511" y="5236"/>
                  </a:lnTo>
                  <a:lnTo>
                    <a:pt x="30193" y="6031"/>
                  </a:lnTo>
                  <a:lnTo>
                    <a:pt x="35431" y="6913"/>
                  </a:lnTo>
                  <a:lnTo>
                    <a:pt x="40581" y="7306"/>
                  </a:lnTo>
                  <a:lnTo>
                    <a:pt x="43140" y="8257"/>
                  </a:lnTo>
                  <a:lnTo>
                    <a:pt x="45693" y="9738"/>
                  </a:lnTo>
                  <a:lnTo>
                    <a:pt x="48241" y="11572"/>
                  </a:lnTo>
                  <a:lnTo>
                    <a:pt x="50787" y="13641"/>
                  </a:lnTo>
                  <a:lnTo>
                    <a:pt x="53330" y="15867"/>
                  </a:lnTo>
                  <a:lnTo>
                    <a:pt x="55873" y="18198"/>
                  </a:lnTo>
                  <a:lnTo>
                    <a:pt x="58415" y="19751"/>
                  </a:lnTo>
                  <a:lnTo>
                    <a:pt x="60956" y="20788"/>
                  </a:lnTo>
                  <a:lnTo>
                    <a:pt x="63496" y="21478"/>
                  </a:lnTo>
                  <a:lnTo>
                    <a:pt x="66037" y="22785"/>
                  </a:lnTo>
                  <a:lnTo>
                    <a:pt x="68578" y="24503"/>
                  </a:lnTo>
                  <a:lnTo>
                    <a:pt x="71118" y="26495"/>
                  </a:lnTo>
                  <a:lnTo>
                    <a:pt x="73658" y="27824"/>
                  </a:lnTo>
                  <a:lnTo>
                    <a:pt x="76198" y="28709"/>
                  </a:lnTo>
                  <a:lnTo>
                    <a:pt x="78738" y="29299"/>
                  </a:lnTo>
                  <a:lnTo>
                    <a:pt x="83818" y="29955"/>
                  </a:lnTo>
                  <a:lnTo>
                    <a:pt x="88898" y="30246"/>
                  </a:lnTo>
                  <a:lnTo>
                    <a:pt x="93978" y="30375"/>
                  </a:lnTo>
                  <a:lnTo>
                    <a:pt x="167635" y="30479"/>
                  </a:lnTo>
                  <a:lnTo>
                    <a:pt x="144778" y="3047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67"/>
            <p:cNvSpPr/>
            <p:nvPr/>
          </p:nvSpPr>
          <p:spPr bwMode="auto">
            <a:xfrm>
              <a:off x="4427282" y="5273041"/>
              <a:ext cx="1409537" cy="1455421"/>
            </a:xfrm>
            <a:custGeom>
              <a:avLst/>
              <a:gdLst/>
              <a:ahLst/>
              <a:cxnLst/>
              <a:rect l="0" t="0" r="0" b="0"/>
              <a:pathLst>
                <a:path w="1409537" h="1455421">
                  <a:moveTo>
                    <a:pt x="1005778" y="487679"/>
                  </a:moveTo>
                  <a:lnTo>
                    <a:pt x="994458" y="482443"/>
                  </a:lnTo>
                  <a:lnTo>
                    <a:pt x="988612" y="481118"/>
                  </a:lnTo>
                  <a:lnTo>
                    <a:pt x="983191" y="478272"/>
                  </a:lnTo>
                  <a:lnTo>
                    <a:pt x="970254" y="467971"/>
                  </a:lnTo>
                  <a:lnTo>
                    <a:pt x="965154" y="466220"/>
                  </a:lnTo>
                  <a:lnTo>
                    <a:pt x="963455" y="464906"/>
                  </a:lnTo>
                  <a:lnTo>
                    <a:pt x="962323" y="463184"/>
                  </a:lnTo>
                  <a:lnTo>
                    <a:pt x="961568" y="461189"/>
                  </a:lnTo>
                  <a:lnTo>
                    <a:pt x="956460" y="454336"/>
                  </a:lnTo>
                  <a:lnTo>
                    <a:pt x="954273" y="452751"/>
                  </a:lnTo>
                  <a:lnTo>
                    <a:pt x="947149" y="449672"/>
                  </a:lnTo>
                  <a:lnTo>
                    <a:pt x="930586" y="439097"/>
                  </a:lnTo>
                  <a:lnTo>
                    <a:pt x="923535" y="436454"/>
                  </a:lnTo>
                  <a:lnTo>
                    <a:pt x="920469" y="435749"/>
                  </a:lnTo>
                  <a:lnTo>
                    <a:pt x="914805" y="432708"/>
                  </a:lnTo>
                  <a:lnTo>
                    <a:pt x="912110" y="430711"/>
                  </a:lnTo>
                  <a:lnTo>
                    <a:pt x="904599" y="428494"/>
                  </a:lnTo>
                  <a:lnTo>
                    <a:pt x="890025" y="427070"/>
                  </a:lnTo>
                  <a:lnTo>
                    <a:pt x="887123" y="426106"/>
                  </a:lnTo>
                  <a:lnTo>
                    <a:pt x="881640" y="422778"/>
                  </a:lnTo>
                  <a:lnTo>
                    <a:pt x="874123" y="420735"/>
                  </a:lnTo>
                  <a:lnTo>
                    <a:pt x="844600" y="419195"/>
                  </a:lnTo>
                  <a:lnTo>
                    <a:pt x="836494" y="421400"/>
                  </a:lnTo>
                  <a:lnTo>
                    <a:pt x="827247" y="424355"/>
                  </a:lnTo>
                  <a:lnTo>
                    <a:pt x="796587" y="426512"/>
                  </a:lnTo>
                  <a:lnTo>
                    <a:pt x="777002" y="427504"/>
                  </a:lnTo>
                  <a:lnTo>
                    <a:pt x="728980" y="439365"/>
                  </a:lnTo>
                  <a:lnTo>
                    <a:pt x="699481" y="445663"/>
                  </a:lnTo>
                  <a:lnTo>
                    <a:pt x="670970" y="455095"/>
                  </a:lnTo>
                  <a:lnTo>
                    <a:pt x="660547" y="457111"/>
                  </a:lnTo>
                  <a:lnTo>
                    <a:pt x="618759" y="472583"/>
                  </a:lnTo>
                  <a:lnTo>
                    <a:pt x="591969" y="484312"/>
                  </a:lnTo>
                  <a:lnTo>
                    <a:pt x="556060" y="493467"/>
                  </a:lnTo>
                  <a:lnTo>
                    <a:pt x="539130" y="499742"/>
                  </a:lnTo>
                  <a:lnTo>
                    <a:pt x="518239" y="504549"/>
                  </a:lnTo>
                  <a:lnTo>
                    <a:pt x="478502" y="520794"/>
                  </a:lnTo>
                  <a:lnTo>
                    <a:pt x="468608" y="525822"/>
                  </a:lnTo>
                  <a:lnTo>
                    <a:pt x="426560" y="550898"/>
                  </a:lnTo>
                  <a:lnTo>
                    <a:pt x="411389" y="562291"/>
                  </a:lnTo>
                  <a:lnTo>
                    <a:pt x="396169" y="573286"/>
                  </a:lnTo>
                  <a:lnTo>
                    <a:pt x="380936" y="585011"/>
                  </a:lnTo>
                  <a:lnTo>
                    <a:pt x="365698" y="596105"/>
                  </a:lnTo>
                  <a:lnTo>
                    <a:pt x="350458" y="607859"/>
                  </a:lnTo>
                  <a:lnTo>
                    <a:pt x="319979" y="626944"/>
                  </a:lnTo>
                  <a:lnTo>
                    <a:pt x="304738" y="638445"/>
                  </a:lnTo>
                  <a:lnTo>
                    <a:pt x="289499" y="649472"/>
                  </a:lnTo>
                  <a:lnTo>
                    <a:pt x="274258" y="661207"/>
                  </a:lnTo>
                  <a:lnTo>
                    <a:pt x="269178" y="664324"/>
                  </a:lnTo>
                  <a:lnTo>
                    <a:pt x="261276" y="672304"/>
                  </a:lnTo>
                  <a:lnTo>
                    <a:pt x="257984" y="676802"/>
                  </a:lnTo>
                  <a:lnTo>
                    <a:pt x="249810" y="684059"/>
                  </a:lnTo>
                  <a:lnTo>
                    <a:pt x="230764" y="699661"/>
                  </a:lnTo>
                  <a:lnTo>
                    <a:pt x="211177" y="718475"/>
                  </a:lnTo>
                  <a:lnTo>
                    <a:pt x="184519" y="756861"/>
                  </a:lnTo>
                  <a:lnTo>
                    <a:pt x="176236" y="763384"/>
                  </a:lnTo>
                  <a:lnTo>
                    <a:pt x="173350" y="767156"/>
                  </a:lnTo>
                  <a:lnTo>
                    <a:pt x="171426" y="771364"/>
                  </a:lnTo>
                  <a:lnTo>
                    <a:pt x="168442" y="779708"/>
                  </a:lnTo>
                  <a:lnTo>
                    <a:pt x="162002" y="789166"/>
                  </a:lnTo>
                  <a:lnTo>
                    <a:pt x="154731" y="798177"/>
                  </a:lnTo>
                  <a:lnTo>
                    <a:pt x="148061" y="810349"/>
                  </a:lnTo>
                  <a:lnTo>
                    <a:pt x="146204" y="816790"/>
                  </a:lnTo>
                  <a:lnTo>
                    <a:pt x="140863" y="824733"/>
                  </a:lnTo>
                  <a:lnTo>
                    <a:pt x="134538" y="833061"/>
                  </a:lnTo>
                  <a:lnTo>
                    <a:pt x="117459" y="870603"/>
                  </a:lnTo>
                  <a:lnTo>
                    <a:pt x="115669" y="877436"/>
                  </a:lnTo>
                  <a:lnTo>
                    <a:pt x="113675" y="893959"/>
                  </a:lnTo>
                  <a:lnTo>
                    <a:pt x="109085" y="904298"/>
                  </a:lnTo>
                  <a:lnTo>
                    <a:pt x="106944" y="923397"/>
                  </a:lnTo>
                  <a:lnTo>
                    <a:pt x="106622" y="965998"/>
                  </a:lnTo>
                  <a:lnTo>
                    <a:pt x="106621" y="969118"/>
                  </a:lnTo>
                  <a:lnTo>
                    <a:pt x="108878" y="977101"/>
                  </a:lnTo>
                  <a:lnTo>
                    <a:pt x="111856" y="985446"/>
                  </a:lnTo>
                  <a:lnTo>
                    <a:pt x="113180" y="991978"/>
                  </a:lnTo>
                  <a:lnTo>
                    <a:pt x="116026" y="997703"/>
                  </a:lnTo>
                  <a:lnTo>
                    <a:pt x="117970" y="1000416"/>
                  </a:lnTo>
                  <a:lnTo>
                    <a:pt x="120130" y="1007944"/>
                  </a:lnTo>
                  <a:lnTo>
                    <a:pt x="120706" y="1012323"/>
                  </a:lnTo>
                  <a:lnTo>
                    <a:pt x="123604" y="1019445"/>
                  </a:lnTo>
                  <a:lnTo>
                    <a:pt x="147483" y="1059570"/>
                  </a:lnTo>
                  <a:lnTo>
                    <a:pt x="175158" y="1103074"/>
                  </a:lnTo>
                  <a:lnTo>
                    <a:pt x="210549" y="1145466"/>
                  </a:lnTo>
                  <a:lnTo>
                    <a:pt x="215745" y="1151998"/>
                  </a:lnTo>
                  <a:lnTo>
                    <a:pt x="223135" y="1157723"/>
                  </a:lnTo>
                  <a:lnTo>
                    <a:pt x="235290" y="1165635"/>
                  </a:lnTo>
                  <a:lnTo>
                    <a:pt x="246539" y="1176324"/>
                  </a:lnTo>
                  <a:lnTo>
                    <a:pt x="248159" y="1179609"/>
                  </a:lnTo>
                  <a:lnTo>
                    <a:pt x="249958" y="1187775"/>
                  </a:lnTo>
                  <a:lnTo>
                    <a:pt x="252132" y="1191476"/>
                  </a:lnTo>
                  <a:lnTo>
                    <a:pt x="261587" y="1200731"/>
                  </a:lnTo>
                  <a:lnTo>
                    <a:pt x="263271" y="1203501"/>
                  </a:lnTo>
                  <a:lnTo>
                    <a:pt x="264393" y="1206193"/>
                  </a:lnTo>
                  <a:lnTo>
                    <a:pt x="270018" y="1214028"/>
                  </a:lnTo>
                  <a:lnTo>
                    <a:pt x="284740" y="1225108"/>
                  </a:lnTo>
                  <a:lnTo>
                    <a:pt x="315282" y="1259995"/>
                  </a:lnTo>
                  <a:lnTo>
                    <a:pt x="356479" y="1292003"/>
                  </a:lnTo>
                  <a:lnTo>
                    <a:pt x="395369" y="1317292"/>
                  </a:lnTo>
                  <a:lnTo>
                    <a:pt x="436787" y="1338541"/>
                  </a:lnTo>
                  <a:lnTo>
                    <a:pt x="467296" y="1352969"/>
                  </a:lnTo>
                  <a:lnTo>
                    <a:pt x="487618" y="1357947"/>
                  </a:lnTo>
                  <a:lnTo>
                    <a:pt x="513018" y="1368422"/>
                  </a:lnTo>
                  <a:lnTo>
                    <a:pt x="533338" y="1373229"/>
                  </a:lnTo>
                  <a:lnTo>
                    <a:pt x="543498" y="1376557"/>
                  </a:lnTo>
                  <a:lnTo>
                    <a:pt x="563818" y="1380951"/>
                  </a:lnTo>
                  <a:lnTo>
                    <a:pt x="576801" y="1385094"/>
                  </a:lnTo>
                  <a:lnTo>
                    <a:pt x="602389" y="1388944"/>
                  </a:lnTo>
                  <a:lnTo>
                    <a:pt x="612287" y="1392007"/>
                  </a:lnTo>
                  <a:lnTo>
                    <a:pt x="651424" y="1394316"/>
                  </a:lnTo>
                  <a:lnTo>
                    <a:pt x="713698" y="1394458"/>
                  </a:lnTo>
                  <a:lnTo>
                    <a:pt x="723847" y="1392201"/>
                  </a:lnTo>
                  <a:lnTo>
                    <a:pt x="734002" y="1389223"/>
                  </a:lnTo>
                  <a:lnTo>
                    <a:pt x="759242" y="1386202"/>
                  </a:lnTo>
                  <a:lnTo>
                    <a:pt x="772804" y="1381664"/>
                  </a:lnTo>
                  <a:lnTo>
                    <a:pt x="787547" y="1379097"/>
                  </a:lnTo>
                  <a:lnTo>
                    <a:pt x="802639" y="1374197"/>
                  </a:lnTo>
                  <a:lnTo>
                    <a:pt x="816990" y="1371522"/>
                  </a:lnTo>
                  <a:lnTo>
                    <a:pt x="843972" y="1358464"/>
                  </a:lnTo>
                  <a:lnTo>
                    <a:pt x="850891" y="1356448"/>
                  </a:lnTo>
                  <a:lnTo>
                    <a:pt x="864306" y="1351400"/>
                  </a:lnTo>
                  <a:lnTo>
                    <a:pt x="884010" y="1347008"/>
                  </a:lnTo>
                  <a:lnTo>
                    <a:pt x="893239" y="1342889"/>
                  </a:lnTo>
                  <a:lnTo>
                    <a:pt x="903195" y="1336659"/>
                  </a:lnTo>
                  <a:lnTo>
                    <a:pt x="945974" y="1319669"/>
                  </a:lnTo>
                  <a:lnTo>
                    <a:pt x="951823" y="1316628"/>
                  </a:lnTo>
                  <a:lnTo>
                    <a:pt x="995497" y="1289275"/>
                  </a:lnTo>
                  <a:lnTo>
                    <a:pt x="1037213" y="1248693"/>
                  </a:lnTo>
                  <a:lnTo>
                    <a:pt x="1076656" y="1204042"/>
                  </a:lnTo>
                  <a:lnTo>
                    <a:pt x="1112444" y="1163755"/>
                  </a:lnTo>
                  <a:lnTo>
                    <a:pt x="1145337" y="1118661"/>
                  </a:lnTo>
                  <a:lnTo>
                    <a:pt x="1171672" y="1089202"/>
                  </a:lnTo>
                  <a:lnTo>
                    <a:pt x="1182778" y="1074283"/>
                  </a:lnTo>
                  <a:lnTo>
                    <a:pt x="1194536" y="1059139"/>
                  </a:lnTo>
                  <a:lnTo>
                    <a:pt x="1205639" y="1043927"/>
                  </a:lnTo>
                  <a:lnTo>
                    <a:pt x="1217396" y="1028696"/>
                  </a:lnTo>
                  <a:lnTo>
                    <a:pt x="1242513" y="992188"/>
                  </a:lnTo>
                  <a:lnTo>
                    <a:pt x="1255133" y="975830"/>
                  </a:lnTo>
                  <a:lnTo>
                    <a:pt x="1266492" y="960259"/>
                  </a:lnTo>
                  <a:lnTo>
                    <a:pt x="1271027" y="955132"/>
                  </a:lnTo>
                  <a:lnTo>
                    <a:pt x="1278324" y="942663"/>
                  </a:lnTo>
                  <a:lnTo>
                    <a:pt x="1301819" y="897971"/>
                  </a:lnTo>
                  <a:lnTo>
                    <a:pt x="1325675" y="853590"/>
                  </a:lnTo>
                  <a:lnTo>
                    <a:pt x="1343590" y="811328"/>
                  </a:lnTo>
                  <a:lnTo>
                    <a:pt x="1361378" y="767001"/>
                  </a:lnTo>
                  <a:lnTo>
                    <a:pt x="1379158" y="724415"/>
                  </a:lnTo>
                  <a:lnTo>
                    <a:pt x="1389317" y="699636"/>
                  </a:lnTo>
                  <a:lnTo>
                    <a:pt x="1392893" y="681809"/>
                  </a:lnTo>
                  <a:lnTo>
                    <a:pt x="1394947" y="655377"/>
                  </a:lnTo>
                  <a:lnTo>
                    <a:pt x="1400370" y="630715"/>
                  </a:lnTo>
                  <a:lnTo>
                    <a:pt x="1402132" y="617290"/>
                  </a:lnTo>
                  <a:lnTo>
                    <a:pt x="1407904" y="594875"/>
                  </a:lnTo>
                  <a:lnTo>
                    <a:pt x="1409536" y="552269"/>
                  </a:lnTo>
                  <a:lnTo>
                    <a:pt x="1408785" y="510446"/>
                  </a:lnTo>
                  <a:lnTo>
                    <a:pt x="1400230" y="470325"/>
                  </a:lnTo>
                  <a:lnTo>
                    <a:pt x="1396126" y="451211"/>
                  </a:lnTo>
                  <a:lnTo>
                    <a:pt x="1395550" y="445587"/>
                  </a:lnTo>
                  <a:lnTo>
                    <a:pt x="1393472" y="440144"/>
                  </a:lnTo>
                  <a:lnTo>
                    <a:pt x="1384152" y="424394"/>
                  </a:lnTo>
                  <a:lnTo>
                    <a:pt x="1378945" y="408156"/>
                  </a:lnTo>
                  <a:lnTo>
                    <a:pt x="1346209" y="345533"/>
                  </a:lnTo>
                  <a:lnTo>
                    <a:pt x="1338832" y="337579"/>
                  </a:lnTo>
                  <a:lnTo>
                    <a:pt x="1334494" y="334272"/>
                  </a:lnTo>
                  <a:lnTo>
                    <a:pt x="1327416" y="326084"/>
                  </a:lnTo>
                  <a:lnTo>
                    <a:pt x="1296968" y="281898"/>
                  </a:lnTo>
                  <a:lnTo>
                    <a:pt x="1277653" y="250422"/>
                  </a:lnTo>
                  <a:lnTo>
                    <a:pt x="1265921" y="237699"/>
                  </a:lnTo>
                  <a:lnTo>
                    <a:pt x="1223487" y="203112"/>
                  </a:lnTo>
                  <a:lnTo>
                    <a:pt x="1183549" y="173874"/>
                  </a:lnTo>
                  <a:lnTo>
                    <a:pt x="1139691" y="147339"/>
                  </a:lnTo>
                  <a:lnTo>
                    <a:pt x="1109856" y="131234"/>
                  </a:lnTo>
                  <a:lnTo>
                    <a:pt x="1094659" y="120070"/>
                  </a:lnTo>
                  <a:lnTo>
                    <a:pt x="1053085" y="106348"/>
                  </a:lnTo>
                  <a:lnTo>
                    <a:pt x="1010073" y="86347"/>
                  </a:lnTo>
                  <a:lnTo>
                    <a:pt x="968152" y="68578"/>
                  </a:lnTo>
                  <a:lnTo>
                    <a:pt x="928100" y="50800"/>
                  </a:lnTo>
                  <a:lnTo>
                    <a:pt x="888303" y="33866"/>
                  </a:lnTo>
                  <a:lnTo>
                    <a:pt x="862628" y="28890"/>
                  </a:lnTo>
                  <a:lnTo>
                    <a:pt x="830576" y="18417"/>
                  </a:lnTo>
                  <a:lnTo>
                    <a:pt x="786539" y="9394"/>
                  </a:lnTo>
                  <a:lnTo>
                    <a:pt x="767816" y="5887"/>
                  </a:lnTo>
                  <a:lnTo>
                    <a:pt x="753544" y="2616"/>
                  </a:lnTo>
                  <a:lnTo>
                    <a:pt x="716116" y="344"/>
                  </a:lnTo>
                  <a:lnTo>
                    <a:pt x="677050" y="29"/>
                  </a:lnTo>
                  <a:lnTo>
                    <a:pt x="616071" y="0"/>
                  </a:lnTo>
                  <a:lnTo>
                    <a:pt x="603693" y="2258"/>
                  </a:lnTo>
                  <a:lnTo>
                    <a:pt x="591700" y="5236"/>
                  </a:lnTo>
                  <a:lnTo>
                    <a:pt x="553587" y="8256"/>
                  </a:lnTo>
                  <a:lnTo>
                    <a:pt x="527461" y="15866"/>
                  </a:lnTo>
                  <a:lnTo>
                    <a:pt x="483699" y="33056"/>
                  </a:lnTo>
                  <a:lnTo>
                    <a:pt x="433655" y="59372"/>
                  </a:lnTo>
                  <a:lnTo>
                    <a:pt x="403675" y="74851"/>
                  </a:lnTo>
                  <a:lnTo>
                    <a:pt x="364628" y="104244"/>
                  </a:lnTo>
                  <a:lnTo>
                    <a:pt x="326445" y="134628"/>
                  </a:lnTo>
                  <a:lnTo>
                    <a:pt x="288338" y="171661"/>
                  </a:lnTo>
                  <a:lnTo>
                    <a:pt x="264872" y="193677"/>
                  </a:lnTo>
                  <a:lnTo>
                    <a:pt x="226326" y="237994"/>
                  </a:lnTo>
                  <a:lnTo>
                    <a:pt x="214008" y="252248"/>
                  </a:lnTo>
                  <a:lnTo>
                    <a:pt x="187403" y="292012"/>
                  </a:lnTo>
                  <a:lnTo>
                    <a:pt x="156528" y="332798"/>
                  </a:lnTo>
                  <a:lnTo>
                    <a:pt x="133316" y="376746"/>
                  </a:lnTo>
                  <a:lnTo>
                    <a:pt x="117284" y="418539"/>
                  </a:lnTo>
                  <a:lnTo>
                    <a:pt x="88844" y="502913"/>
                  </a:lnTo>
                  <a:lnTo>
                    <a:pt x="73599" y="542078"/>
                  </a:lnTo>
                  <a:lnTo>
                    <a:pt x="64285" y="571709"/>
                  </a:lnTo>
                  <a:lnTo>
                    <a:pt x="59310" y="599763"/>
                  </a:lnTo>
                  <a:lnTo>
                    <a:pt x="48836" y="633171"/>
                  </a:lnTo>
                  <a:lnTo>
                    <a:pt x="39854" y="678241"/>
                  </a:lnTo>
                  <a:lnTo>
                    <a:pt x="33590" y="701058"/>
                  </a:lnTo>
                  <a:lnTo>
                    <a:pt x="24573" y="752122"/>
                  </a:lnTo>
                  <a:lnTo>
                    <a:pt x="21067" y="771208"/>
                  </a:lnTo>
                  <a:lnTo>
                    <a:pt x="17795" y="785566"/>
                  </a:lnTo>
                  <a:lnTo>
                    <a:pt x="9301" y="838241"/>
                  </a:lnTo>
                  <a:lnTo>
                    <a:pt x="7711" y="877892"/>
                  </a:lnTo>
                  <a:lnTo>
                    <a:pt x="7568" y="923171"/>
                  </a:lnTo>
                  <a:lnTo>
                    <a:pt x="998" y="963795"/>
                  </a:lnTo>
                  <a:lnTo>
                    <a:pt x="0" y="1008438"/>
                  </a:lnTo>
                  <a:lnTo>
                    <a:pt x="791" y="1050941"/>
                  </a:lnTo>
                  <a:lnTo>
                    <a:pt x="5970" y="1076053"/>
                  </a:lnTo>
                  <a:lnTo>
                    <a:pt x="7497" y="1117209"/>
                  </a:lnTo>
                  <a:lnTo>
                    <a:pt x="7557" y="1170964"/>
                  </a:lnTo>
                  <a:lnTo>
                    <a:pt x="9815" y="1181110"/>
                  </a:lnTo>
                  <a:lnTo>
                    <a:pt x="12795" y="1191264"/>
                  </a:lnTo>
                  <a:lnTo>
                    <a:pt x="17297" y="1232851"/>
                  </a:lnTo>
                  <a:lnTo>
                    <a:pt x="33082" y="1273952"/>
                  </a:lnTo>
                  <a:lnTo>
                    <a:pt x="55821" y="1341156"/>
                  </a:lnTo>
                  <a:lnTo>
                    <a:pt x="76807" y="1379224"/>
                  </a:lnTo>
                  <a:lnTo>
                    <a:pt x="87442" y="1393615"/>
                  </a:lnTo>
                  <a:lnTo>
                    <a:pt x="131283" y="1438393"/>
                  </a:lnTo>
                  <a:lnTo>
                    <a:pt x="152338" y="14554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68"/>
            <p:cNvSpPr/>
            <p:nvPr/>
          </p:nvSpPr>
          <p:spPr bwMode="auto">
            <a:xfrm>
              <a:off x="4495800" y="4610303"/>
              <a:ext cx="1318259" cy="2216129"/>
            </a:xfrm>
            <a:custGeom>
              <a:avLst/>
              <a:gdLst/>
              <a:ahLst/>
              <a:cxnLst/>
              <a:rect l="0" t="0" r="0" b="0"/>
              <a:pathLst>
                <a:path w="1318259" h="2216129">
                  <a:moveTo>
                    <a:pt x="960120" y="266497"/>
                  </a:moveTo>
                  <a:lnTo>
                    <a:pt x="946998" y="253376"/>
                  </a:lnTo>
                  <a:lnTo>
                    <a:pt x="946292" y="251823"/>
                  </a:lnTo>
                  <a:lnTo>
                    <a:pt x="945508" y="247840"/>
                  </a:lnTo>
                  <a:lnTo>
                    <a:pt x="944452" y="246439"/>
                  </a:lnTo>
                  <a:lnTo>
                    <a:pt x="942901" y="245505"/>
                  </a:lnTo>
                  <a:lnTo>
                    <a:pt x="941021" y="244882"/>
                  </a:lnTo>
                  <a:lnTo>
                    <a:pt x="939767" y="243620"/>
                  </a:lnTo>
                  <a:lnTo>
                    <a:pt x="938931" y="241933"/>
                  </a:lnTo>
                  <a:lnTo>
                    <a:pt x="938374" y="239961"/>
                  </a:lnTo>
                  <a:lnTo>
                    <a:pt x="937156" y="238646"/>
                  </a:lnTo>
                  <a:lnTo>
                    <a:pt x="935497" y="237770"/>
                  </a:lnTo>
                  <a:lnTo>
                    <a:pt x="933545" y="237186"/>
                  </a:lnTo>
                  <a:lnTo>
                    <a:pt x="932243" y="235950"/>
                  </a:lnTo>
                  <a:lnTo>
                    <a:pt x="931376" y="234279"/>
                  </a:lnTo>
                  <a:lnTo>
                    <a:pt x="930411" y="230165"/>
                  </a:lnTo>
                  <a:lnTo>
                    <a:pt x="929741" y="222180"/>
                  </a:lnTo>
                  <a:lnTo>
                    <a:pt x="923088" y="214340"/>
                  </a:lnTo>
                  <a:lnTo>
                    <a:pt x="918291" y="209462"/>
                  </a:lnTo>
                  <a:lnTo>
                    <a:pt x="916994" y="207307"/>
                  </a:lnTo>
                  <a:lnTo>
                    <a:pt x="914742" y="199321"/>
                  </a:lnTo>
                  <a:lnTo>
                    <a:pt x="910456" y="194288"/>
                  </a:lnTo>
                  <a:lnTo>
                    <a:pt x="908384" y="192957"/>
                  </a:lnTo>
                  <a:lnTo>
                    <a:pt x="903824" y="191479"/>
                  </a:lnTo>
                  <a:lnTo>
                    <a:pt x="902269" y="190239"/>
                  </a:lnTo>
                  <a:lnTo>
                    <a:pt x="901233" y="188565"/>
                  </a:lnTo>
                  <a:lnTo>
                    <a:pt x="900542" y="186603"/>
                  </a:lnTo>
                  <a:lnTo>
                    <a:pt x="899234" y="185294"/>
                  </a:lnTo>
                  <a:lnTo>
                    <a:pt x="897516" y="184422"/>
                  </a:lnTo>
                  <a:lnTo>
                    <a:pt x="893350" y="183452"/>
                  </a:lnTo>
                  <a:lnTo>
                    <a:pt x="888675" y="183022"/>
                  </a:lnTo>
                  <a:lnTo>
                    <a:pt x="886244" y="182060"/>
                  </a:lnTo>
                  <a:lnTo>
                    <a:pt x="877777" y="176147"/>
                  </a:lnTo>
                  <a:lnTo>
                    <a:pt x="872692" y="171335"/>
                  </a:lnTo>
                  <a:lnTo>
                    <a:pt x="870508" y="170036"/>
                  </a:lnTo>
                  <a:lnTo>
                    <a:pt x="847367" y="161558"/>
                  </a:lnTo>
                  <a:lnTo>
                    <a:pt x="840010" y="160162"/>
                  </a:lnTo>
                  <a:lnTo>
                    <a:pt x="824118" y="153831"/>
                  </a:lnTo>
                  <a:lnTo>
                    <a:pt x="821192" y="153287"/>
                  </a:lnTo>
                  <a:lnTo>
                    <a:pt x="815683" y="150424"/>
                  </a:lnTo>
                  <a:lnTo>
                    <a:pt x="813029" y="148474"/>
                  </a:lnTo>
                  <a:lnTo>
                    <a:pt x="805564" y="146309"/>
                  </a:lnTo>
                  <a:lnTo>
                    <a:pt x="791019" y="144919"/>
                  </a:lnTo>
                  <a:lnTo>
                    <a:pt x="788119" y="143958"/>
                  </a:lnTo>
                  <a:lnTo>
                    <a:pt x="782639" y="140633"/>
                  </a:lnTo>
                  <a:lnTo>
                    <a:pt x="775124" y="138591"/>
                  </a:lnTo>
                  <a:lnTo>
                    <a:pt x="770749" y="138046"/>
                  </a:lnTo>
                  <a:lnTo>
                    <a:pt x="763631" y="135184"/>
                  </a:lnTo>
                  <a:lnTo>
                    <a:pt x="760547" y="133235"/>
                  </a:lnTo>
                  <a:lnTo>
                    <a:pt x="752606" y="131069"/>
                  </a:lnTo>
                  <a:lnTo>
                    <a:pt x="721431" y="128558"/>
                  </a:lnTo>
                  <a:lnTo>
                    <a:pt x="709176" y="123319"/>
                  </a:lnTo>
                  <a:lnTo>
                    <a:pt x="698935" y="122192"/>
                  </a:lnTo>
                  <a:lnTo>
                    <a:pt x="665356" y="121745"/>
                  </a:lnTo>
                  <a:lnTo>
                    <a:pt x="661164" y="120889"/>
                  </a:lnTo>
                  <a:lnTo>
                    <a:pt x="650372" y="116486"/>
                  </a:lnTo>
                  <a:lnTo>
                    <a:pt x="631984" y="114569"/>
                  </a:lnTo>
                  <a:lnTo>
                    <a:pt x="627063" y="114412"/>
                  </a:lnTo>
                  <a:lnTo>
                    <a:pt x="617079" y="116495"/>
                  </a:lnTo>
                  <a:lnTo>
                    <a:pt x="606997" y="119396"/>
                  </a:lnTo>
                  <a:lnTo>
                    <a:pt x="571338" y="122360"/>
                  </a:lnTo>
                  <a:lnTo>
                    <a:pt x="531280" y="131113"/>
                  </a:lnTo>
                  <a:lnTo>
                    <a:pt x="512170" y="135225"/>
                  </a:lnTo>
                  <a:lnTo>
                    <a:pt x="501104" y="137034"/>
                  </a:lnTo>
                  <a:lnTo>
                    <a:pt x="484508" y="141966"/>
                  </a:lnTo>
                  <a:lnTo>
                    <a:pt x="458831" y="146319"/>
                  </a:lnTo>
                  <a:lnTo>
                    <a:pt x="421734" y="162459"/>
                  </a:lnTo>
                  <a:lnTo>
                    <a:pt x="384607" y="177606"/>
                  </a:lnTo>
                  <a:lnTo>
                    <a:pt x="349108" y="192838"/>
                  </a:lnTo>
                  <a:lnTo>
                    <a:pt x="336910" y="200175"/>
                  </a:lnTo>
                  <a:lnTo>
                    <a:pt x="294703" y="233408"/>
                  </a:lnTo>
                  <a:lnTo>
                    <a:pt x="254002" y="271674"/>
                  </a:lnTo>
                  <a:lnTo>
                    <a:pt x="219287" y="307143"/>
                  </a:lnTo>
                  <a:lnTo>
                    <a:pt x="181151" y="360195"/>
                  </a:lnTo>
                  <a:lnTo>
                    <a:pt x="140474" y="422222"/>
                  </a:lnTo>
                  <a:lnTo>
                    <a:pt x="112055" y="481974"/>
                  </a:lnTo>
                  <a:lnTo>
                    <a:pt x="104835" y="495192"/>
                  </a:lnTo>
                  <a:lnTo>
                    <a:pt x="99078" y="512153"/>
                  </a:lnTo>
                  <a:lnTo>
                    <a:pt x="91729" y="522715"/>
                  </a:lnTo>
                  <a:lnTo>
                    <a:pt x="89093" y="528749"/>
                  </a:lnTo>
                  <a:lnTo>
                    <a:pt x="77353" y="571576"/>
                  </a:lnTo>
                  <a:lnTo>
                    <a:pt x="66570" y="593393"/>
                  </a:lnTo>
                  <a:lnTo>
                    <a:pt x="48954" y="655329"/>
                  </a:lnTo>
                  <a:lnTo>
                    <a:pt x="42101" y="693245"/>
                  </a:lnTo>
                  <a:lnTo>
                    <a:pt x="33653" y="718466"/>
                  </a:lnTo>
                  <a:lnTo>
                    <a:pt x="22377" y="769557"/>
                  </a:lnTo>
                  <a:lnTo>
                    <a:pt x="18411" y="784719"/>
                  </a:lnTo>
                  <a:lnTo>
                    <a:pt x="8802" y="845620"/>
                  </a:lnTo>
                  <a:lnTo>
                    <a:pt x="5517" y="889749"/>
                  </a:lnTo>
                  <a:lnTo>
                    <a:pt x="1635" y="913726"/>
                  </a:lnTo>
                  <a:lnTo>
                    <a:pt x="63" y="975985"/>
                  </a:lnTo>
                  <a:lnTo>
                    <a:pt x="0" y="1066504"/>
                  </a:lnTo>
                  <a:lnTo>
                    <a:pt x="7305" y="1135175"/>
                  </a:lnTo>
                  <a:lnTo>
                    <a:pt x="8448" y="1188517"/>
                  </a:lnTo>
                  <a:lnTo>
                    <a:pt x="14531" y="1234237"/>
                  </a:lnTo>
                  <a:lnTo>
                    <a:pt x="17456" y="1289835"/>
                  </a:lnTo>
                  <a:lnTo>
                    <a:pt x="27886" y="1355948"/>
                  </a:lnTo>
                  <a:lnTo>
                    <a:pt x="34423" y="1423670"/>
                  </a:lnTo>
                  <a:lnTo>
                    <a:pt x="43646" y="1456666"/>
                  </a:lnTo>
                  <a:lnTo>
                    <a:pt x="47363" y="1478507"/>
                  </a:lnTo>
                  <a:lnTo>
                    <a:pt x="58846" y="1523835"/>
                  </a:lnTo>
                  <a:lnTo>
                    <a:pt x="60867" y="1538207"/>
                  </a:lnTo>
                  <a:lnTo>
                    <a:pt x="80497" y="1600207"/>
                  </a:lnTo>
                  <a:lnTo>
                    <a:pt x="85421" y="1628261"/>
                  </a:lnTo>
                  <a:lnTo>
                    <a:pt x="95884" y="1661669"/>
                  </a:lnTo>
                  <a:lnTo>
                    <a:pt x="102686" y="1699151"/>
                  </a:lnTo>
                  <a:lnTo>
                    <a:pt x="111128" y="1724318"/>
                  </a:lnTo>
                  <a:lnTo>
                    <a:pt x="115053" y="1745489"/>
                  </a:lnTo>
                  <a:lnTo>
                    <a:pt x="126177" y="1773140"/>
                  </a:lnTo>
                  <a:lnTo>
                    <a:pt x="129944" y="1795142"/>
                  </a:lnTo>
                  <a:lnTo>
                    <a:pt x="134645" y="1808901"/>
                  </a:lnTo>
                  <a:lnTo>
                    <a:pt x="137261" y="1823702"/>
                  </a:lnTo>
                  <a:lnTo>
                    <a:pt x="150296" y="1859088"/>
                  </a:lnTo>
                  <a:lnTo>
                    <a:pt x="152311" y="1869243"/>
                  </a:lnTo>
                  <a:lnTo>
                    <a:pt x="182892" y="1935277"/>
                  </a:lnTo>
                  <a:lnTo>
                    <a:pt x="216057" y="2003805"/>
                  </a:lnTo>
                  <a:lnTo>
                    <a:pt x="226200" y="2020870"/>
                  </a:lnTo>
                  <a:lnTo>
                    <a:pt x="267217" y="2072425"/>
                  </a:lnTo>
                  <a:lnTo>
                    <a:pt x="307542" y="2111008"/>
                  </a:lnTo>
                  <a:lnTo>
                    <a:pt x="352869" y="2143435"/>
                  </a:lnTo>
                  <a:lnTo>
                    <a:pt x="378435" y="2158447"/>
                  </a:lnTo>
                  <a:lnTo>
                    <a:pt x="415499" y="2174006"/>
                  </a:lnTo>
                  <a:lnTo>
                    <a:pt x="450991" y="2189275"/>
                  </a:lnTo>
                  <a:lnTo>
                    <a:pt x="488863" y="2197956"/>
                  </a:lnTo>
                  <a:lnTo>
                    <a:pt x="526943" y="2205669"/>
                  </a:lnTo>
                  <a:lnTo>
                    <a:pt x="561775" y="2209080"/>
                  </a:lnTo>
                  <a:lnTo>
                    <a:pt x="573951" y="2210215"/>
                  </a:lnTo>
                  <a:lnTo>
                    <a:pt x="609922" y="2216128"/>
                  </a:lnTo>
                  <a:lnTo>
                    <a:pt x="624983" y="2214476"/>
                  </a:lnTo>
                  <a:lnTo>
                    <a:pt x="651303" y="2210561"/>
                  </a:lnTo>
                  <a:lnTo>
                    <a:pt x="686274" y="2207466"/>
                  </a:lnTo>
                  <a:lnTo>
                    <a:pt x="719572" y="2196617"/>
                  </a:lnTo>
                  <a:lnTo>
                    <a:pt x="757217" y="2184161"/>
                  </a:lnTo>
                  <a:lnTo>
                    <a:pt x="796304" y="2168955"/>
                  </a:lnTo>
                  <a:lnTo>
                    <a:pt x="828105" y="2152713"/>
                  </a:lnTo>
                  <a:lnTo>
                    <a:pt x="854707" y="2135457"/>
                  </a:lnTo>
                  <a:lnTo>
                    <a:pt x="861904" y="2132230"/>
                  </a:lnTo>
                  <a:lnTo>
                    <a:pt x="874418" y="2121872"/>
                  </a:lnTo>
                  <a:lnTo>
                    <a:pt x="880125" y="2115554"/>
                  </a:lnTo>
                  <a:lnTo>
                    <a:pt x="893239" y="2106276"/>
                  </a:lnTo>
                  <a:lnTo>
                    <a:pt x="900293" y="2102616"/>
                  </a:lnTo>
                  <a:lnTo>
                    <a:pt x="912645" y="2091777"/>
                  </a:lnTo>
                  <a:lnTo>
                    <a:pt x="951428" y="2049047"/>
                  </a:lnTo>
                  <a:lnTo>
                    <a:pt x="984775" y="1998484"/>
                  </a:lnTo>
                  <a:lnTo>
                    <a:pt x="1033169" y="1920333"/>
                  </a:lnTo>
                  <a:lnTo>
                    <a:pt x="1066177" y="1856878"/>
                  </a:lnTo>
                  <a:lnTo>
                    <a:pt x="1093112" y="1791568"/>
                  </a:lnTo>
                  <a:lnTo>
                    <a:pt x="1125077" y="1709757"/>
                  </a:lnTo>
                  <a:lnTo>
                    <a:pt x="1151642" y="1643671"/>
                  </a:lnTo>
                  <a:lnTo>
                    <a:pt x="1172312" y="1575700"/>
                  </a:lnTo>
                  <a:lnTo>
                    <a:pt x="1190934" y="1509689"/>
                  </a:lnTo>
                  <a:lnTo>
                    <a:pt x="1213033" y="1445379"/>
                  </a:lnTo>
                  <a:lnTo>
                    <a:pt x="1229265" y="1377564"/>
                  </a:lnTo>
                  <a:lnTo>
                    <a:pt x="1247135" y="1298508"/>
                  </a:lnTo>
                  <a:lnTo>
                    <a:pt x="1267460" y="1209927"/>
                  </a:lnTo>
                  <a:lnTo>
                    <a:pt x="1277902" y="1152149"/>
                  </a:lnTo>
                  <a:lnTo>
                    <a:pt x="1288250" y="1087352"/>
                  </a:lnTo>
                  <a:lnTo>
                    <a:pt x="1293988" y="1038241"/>
                  </a:lnTo>
                  <a:lnTo>
                    <a:pt x="1297472" y="981134"/>
                  </a:lnTo>
                  <a:lnTo>
                    <a:pt x="1308564" y="914722"/>
                  </a:lnTo>
                  <a:lnTo>
                    <a:pt x="1310458" y="847252"/>
                  </a:lnTo>
                  <a:lnTo>
                    <a:pt x="1316655" y="778770"/>
                  </a:lnTo>
                  <a:lnTo>
                    <a:pt x="1318120" y="713972"/>
                  </a:lnTo>
                  <a:lnTo>
                    <a:pt x="1318258" y="606953"/>
                  </a:lnTo>
                  <a:lnTo>
                    <a:pt x="1311699" y="539345"/>
                  </a:lnTo>
                  <a:lnTo>
                    <a:pt x="1310733" y="477411"/>
                  </a:lnTo>
                  <a:lnTo>
                    <a:pt x="1304087" y="416365"/>
                  </a:lnTo>
                  <a:lnTo>
                    <a:pt x="1294476" y="350474"/>
                  </a:lnTo>
                  <a:lnTo>
                    <a:pt x="1283489" y="314005"/>
                  </a:lnTo>
                  <a:lnTo>
                    <a:pt x="1276773" y="278045"/>
                  </a:lnTo>
                  <a:lnTo>
                    <a:pt x="1247432" y="205639"/>
                  </a:lnTo>
                  <a:lnTo>
                    <a:pt x="1210421" y="136960"/>
                  </a:lnTo>
                  <a:lnTo>
                    <a:pt x="1200058" y="123976"/>
                  </a:lnTo>
                  <a:lnTo>
                    <a:pt x="1182201" y="104889"/>
                  </a:lnTo>
                  <a:lnTo>
                    <a:pt x="1160998" y="79729"/>
                  </a:lnTo>
                  <a:lnTo>
                    <a:pt x="1127119" y="53295"/>
                  </a:lnTo>
                  <a:lnTo>
                    <a:pt x="1089576" y="28605"/>
                  </a:lnTo>
                  <a:lnTo>
                    <a:pt x="1051549" y="12945"/>
                  </a:lnTo>
                  <a:lnTo>
                    <a:pt x="1014994" y="3272"/>
                  </a:lnTo>
                  <a:lnTo>
                    <a:pt x="975161" y="484"/>
                  </a:lnTo>
                  <a:lnTo>
                    <a:pt x="942563" y="0"/>
                  </a:lnTo>
                  <a:lnTo>
                    <a:pt x="918451" y="1581"/>
                  </a:lnTo>
                  <a:lnTo>
                    <a:pt x="881921" y="11144"/>
                  </a:lnTo>
                  <a:lnTo>
                    <a:pt x="838200" y="2265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149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276225"/>
            <a:ext cx="7773987" cy="547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Course Objective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431958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Bridge the gap between hardware and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a computer is organized</a:t>
            </a:r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Establish a foundation for building higher-level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to understand program performance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to understand where the world is going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825"/>
            <a:ext cx="9144000" cy="698500"/>
          </a:xfrm>
        </p:spPr>
        <p:txBody>
          <a:bodyPr/>
          <a:lstStyle/>
          <a:p>
            <a:r>
              <a:rPr lang="en-US" dirty="0" smtClean="0"/>
              <a:t>Announcements: How class organized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123950"/>
            <a:ext cx="8461375" cy="5308600"/>
          </a:xfrm>
        </p:spPr>
        <p:txBody>
          <a:bodyPr/>
          <a:lstStyle/>
          <a:p>
            <a:r>
              <a:rPr lang="en-US" dirty="0"/>
              <a:t>Instructor: </a:t>
            </a:r>
            <a:r>
              <a:rPr lang="en-US" dirty="0" smtClean="0"/>
              <a:t>Hakim Weatherspoon</a:t>
            </a:r>
          </a:p>
          <a:p>
            <a:pPr marL="0" indent="0">
              <a:buNone/>
            </a:pPr>
            <a:r>
              <a:rPr lang="en-US" sz="3600" dirty="0" smtClean="0"/>
              <a:t> 		   (</a:t>
            </a:r>
            <a:r>
              <a:rPr lang="en-US" sz="2800" dirty="0" err="1" smtClean="0"/>
              <a:t>hweather@</a:t>
            </a:r>
            <a:r>
              <a:rPr lang="en-US" sz="2800" dirty="0" err="1"/>
              <a:t>cs.cornell.edu</a:t>
            </a:r>
            <a:r>
              <a:rPr lang="en-US" sz="2800" dirty="0"/>
              <a:t>)</a:t>
            </a:r>
          </a:p>
          <a:p>
            <a:pPr lvl="3"/>
            <a:endParaRPr lang="en-US" sz="2400" dirty="0"/>
          </a:p>
          <a:p>
            <a:r>
              <a:rPr lang="en-US" sz="2800" dirty="0" smtClean="0"/>
              <a:t>Lecture:</a:t>
            </a:r>
          </a:p>
          <a:p>
            <a:pPr lvl="1"/>
            <a:r>
              <a:rPr lang="en-US" sz="2400" dirty="0" err="1" smtClean="0"/>
              <a:t>Tu</a:t>
            </a:r>
            <a:r>
              <a:rPr lang="en-US" sz="2400" dirty="0"/>
              <a:t>/</a:t>
            </a:r>
            <a:r>
              <a:rPr lang="en-US" sz="2400" dirty="0" err="1"/>
              <a:t>Th</a:t>
            </a:r>
            <a:r>
              <a:rPr lang="en-US" sz="2400" dirty="0"/>
              <a:t>  1:25-2:</a:t>
            </a:r>
            <a:r>
              <a:rPr lang="en-US" sz="2400" dirty="0" smtClean="0"/>
              <a:t>40</a:t>
            </a:r>
            <a:endParaRPr lang="en-US" dirty="0"/>
          </a:p>
          <a:p>
            <a:pPr lvl="1"/>
            <a:r>
              <a:rPr lang="en-US" sz="2400" dirty="0" smtClean="0"/>
              <a:t>Hollister B14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Lab Sections:</a:t>
            </a:r>
          </a:p>
          <a:p>
            <a:pPr lvl="1"/>
            <a:r>
              <a:rPr lang="en-US" sz="2400" dirty="0" smtClean="0"/>
              <a:t>Carpenter 235 (Red Room)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31" y="2662255"/>
            <a:ext cx="2897003" cy="35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am I?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86978"/>
            <a:ext cx="8305800" cy="4724400"/>
          </a:xfrm>
        </p:spPr>
        <p:txBody>
          <a:bodyPr/>
          <a:lstStyle/>
          <a:p>
            <a:pPr marL="285750" indent="-285750">
              <a:lnSpc>
                <a:spcPct val="80000"/>
              </a:lnSpc>
            </a:pPr>
            <a:r>
              <a:rPr lang="en-US" sz="2800" dirty="0" smtClean="0"/>
              <a:t>Prof. </a:t>
            </a:r>
            <a:r>
              <a:rPr lang="en-US" sz="2800" dirty="0"/>
              <a:t>Hakim Weatherspoon 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(Hakim means </a:t>
            </a:r>
            <a:r>
              <a:rPr lang="en-US" sz="2400" dirty="0" smtClean="0"/>
              <a:t>Doctor, wise, or </a:t>
            </a:r>
            <a:r>
              <a:rPr lang="en-US" sz="2400" dirty="0" err="1" smtClean="0"/>
              <a:t>prof</a:t>
            </a:r>
            <a:r>
              <a:rPr lang="en-US" sz="2400" dirty="0" smtClean="0"/>
              <a:t>. </a:t>
            </a:r>
            <a:r>
              <a:rPr lang="en-US" sz="2400" dirty="0"/>
              <a:t>in Arabic)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Background in Education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Undergraduate University of</a:t>
            </a:r>
            <a:r>
              <a:rPr lang="en-US" sz="2000" dirty="0" smtClean="0"/>
              <a:t> Washington</a:t>
            </a:r>
            <a:endParaRPr lang="en-US" sz="2000" dirty="0"/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Played Varsity Football</a:t>
            </a:r>
          </a:p>
          <a:p>
            <a:pPr marL="2000250" lvl="4" indent="-171450">
              <a:lnSpc>
                <a:spcPct val="80000"/>
              </a:lnSpc>
            </a:pPr>
            <a:r>
              <a:rPr lang="en-US" sz="1800" dirty="0"/>
              <a:t>Some teammates collectively make $100’s of millions</a:t>
            </a:r>
          </a:p>
          <a:p>
            <a:pPr marL="2000250" lvl="4" indent="-171450">
              <a:lnSpc>
                <a:spcPct val="80000"/>
              </a:lnSpc>
            </a:pPr>
            <a:r>
              <a:rPr lang="en-US" sz="1800" dirty="0"/>
              <a:t>I teach!!!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Graduate University of California, Berkeley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Some class mates collectively make $100’s of millions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I teach!!!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Background in Operating Systems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Peer-to-Peer Storage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Antiquity project - Secure wide-area distributed system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 err="1"/>
              <a:t>OceanStore</a:t>
            </a:r>
            <a:r>
              <a:rPr lang="en-US" sz="1800" dirty="0"/>
              <a:t> project – Store your data for 1000 years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Network overlays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Bamboo and Tapestry – Find your data around globe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Tiny OS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Early adopter in 1999, but ultimately chose P2P direction</a:t>
            </a:r>
          </a:p>
        </p:txBody>
      </p:sp>
      <p:pic>
        <p:nvPicPr>
          <p:cNvPr id="98309" name="Picture 5" descr="ocean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2343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207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System Organization</a:t>
            </a:r>
            <a:endParaRPr lang="en-US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amazing and likely to be most long-lived invention of the 1800’s was…</a:t>
            </a:r>
          </a:p>
          <a:p>
            <a:endParaRPr lang="en-US" dirty="0"/>
          </a:p>
          <a:p>
            <a:pPr lvl="1"/>
            <a:endParaRPr lang="en-US" dirty="0"/>
          </a:p>
          <a:p>
            <a:pPr>
              <a:buFont typeface="StarSymbo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global_datacent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150" y="4267200"/>
            <a:ext cx="33718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9" descr="cornell_nlr_lo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815" y="1397762"/>
            <a:ext cx="27432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/>
              <a:t>Who am I?</a:t>
            </a:r>
            <a:endParaRPr lang="en-US" sz="3800" dirty="0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780" y="1068277"/>
            <a:ext cx="6324600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Cloud computing/storage</a:t>
            </a:r>
          </a:p>
          <a:p>
            <a:pPr lvl="1" eaLnBrk="1" hangingPunct="1"/>
            <a:r>
              <a:rPr lang="en-US" sz="2400" dirty="0" smtClean="0"/>
              <a:t>Optimizing a global network of data centers</a:t>
            </a:r>
          </a:p>
          <a:p>
            <a:pPr lvl="1" eaLnBrk="1" hangingPunct="1"/>
            <a:r>
              <a:rPr lang="en-US" sz="2400" dirty="0" smtClean="0"/>
              <a:t>Cornell </a:t>
            </a:r>
            <a:r>
              <a:rPr lang="en-US" sz="2400" dirty="0" err="1" smtClean="0"/>
              <a:t>Ntional</a:t>
            </a:r>
            <a:r>
              <a:rPr lang="en-US" sz="2400" dirty="0" smtClean="0"/>
              <a:t> </a:t>
            </a:r>
            <a:r>
              <a:rPr lang="en-US" sz="2400" dirty="0" err="1" smtClean="0"/>
              <a:t>λ</a:t>
            </a:r>
            <a:r>
              <a:rPr lang="en-US" sz="2400" dirty="0" smtClean="0"/>
              <a:t>-Rail Rings </a:t>
            </a:r>
            <a:r>
              <a:rPr lang="en-US" sz="2400" dirty="0" err="1" smtClean="0"/>
              <a:t>testbed</a:t>
            </a:r>
            <a:endParaRPr lang="en-US" sz="2400" dirty="0" smtClean="0"/>
          </a:p>
          <a:p>
            <a:pPr lvl="1" eaLnBrk="1" hangingPunct="1"/>
            <a:r>
              <a:rPr lang="en-US" sz="2400" dirty="0" smtClean="0"/>
              <a:t>Software Defined Network Adapter</a:t>
            </a:r>
          </a:p>
          <a:p>
            <a:pPr lvl="1" eaLnBrk="1" hangingPunct="1"/>
            <a:r>
              <a:rPr lang="en-US" sz="2400" dirty="0" smtClean="0"/>
              <a:t>Energy: </a:t>
            </a:r>
            <a:r>
              <a:rPr lang="en-US" sz="2400" dirty="0" err="1" smtClean="0"/>
              <a:t>KyotoFS</a:t>
            </a:r>
            <a:r>
              <a:rPr lang="en-US" sz="2400" dirty="0" smtClean="0"/>
              <a:t>/SMFS</a:t>
            </a:r>
          </a:p>
          <a:p>
            <a:pPr eaLnBrk="1" hangingPunct="1"/>
            <a:r>
              <a:rPr lang="en-US" sz="2800" dirty="0" smtClean="0"/>
              <a:t>Antiquity: built a global-scale storage system</a:t>
            </a:r>
          </a:p>
        </p:txBody>
      </p:sp>
      <p:pic>
        <p:nvPicPr>
          <p:cNvPr id="7" name="Picture 6" descr="SDON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17" y="4797258"/>
            <a:ext cx="2979029" cy="160752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702524" y="5254090"/>
            <a:ext cx="574355" cy="78919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342" y="5380256"/>
            <a:ext cx="1277750" cy="5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1058863"/>
            <a:ext cx="8461375" cy="55705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cs3410-staff-l@</a:t>
            </a:r>
            <a:r>
              <a:rPr lang="en-US" sz="2800" dirty="0" smtClean="0"/>
              <a:t>cs.cornell.edu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Lecture/</a:t>
            </a:r>
            <a:r>
              <a:rPr lang="en-US" sz="2800" dirty="0" err="1" smtClean="0"/>
              <a:t>Homwork</a:t>
            </a:r>
            <a:r>
              <a:rPr lang="en-US" sz="2800" dirty="0" smtClean="0"/>
              <a:t> TA’s</a:t>
            </a:r>
          </a:p>
          <a:p>
            <a:pPr lvl="1">
              <a:lnSpc>
                <a:spcPct val="80000"/>
              </a:lnSpc>
            </a:pPr>
            <a:r>
              <a:rPr lang="en-US" sz="2400" b="1" i="1" dirty="0"/>
              <a:t>Colin Ponce </a:t>
            </a:r>
            <a:r>
              <a:rPr lang="en-US" sz="2400" b="1" i="1" dirty="0" smtClean="0"/>
              <a:t>	(cponce@cs.cornell.edu) 	(lead)</a:t>
            </a:r>
          </a:p>
          <a:p>
            <a:pPr lvl="1">
              <a:lnSpc>
                <a:spcPct val="80000"/>
              </a:lnSpc>
            </a:pPr>
            <a:r>
              <a:rPr lang="en-US" sz="2400" dirty="0" err="1"/>
              <a:t>Anish</a:t>
            </a:r>
            <a:r>
              <a:rPr lang="en-US" sz="2400" dirty="0"/>
              <a:t> </a:t>
            </a:r>
            <a:r>
              <a:rPr lang="en-US" sz="2400" dirty="0" err="1" smtClean="0"/>
              <a:t>Ghulati</a:t>
            </a:r>
            <a:r>
              <a:rPr lang="en-US" sz="2400" dirty="0"/>
              <a:t>	</a:t>
            </a:r>
            <a:r>
              <a:rPr lang="en-US" sz="2400" dirty="0" smtClean="0"/>
              <a:t>(ag795@cornell.edu)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Ming Pan		(mp492@cornell.edu)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Lab TAs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b="1" i="1" dirty="0" smtClean="0"/>
              <a:t>Han Wang	(hwang@</a:t>
            </a:r>
            <a:r>
              <a:rPr lang="en-US" sz="2400" b="1" i="1" dirty="0"/>
              <a:t>cs.cornell.edu</a:t>
            </a:r>
            <a:r>
              <a:rPr lang="en-US" sz="2400" b="1" i="1" dirty="0" smtClean="0"/>
              <a:t>)	(lead)</a:t>
            </a:r>
            <a:endParaRPr lang="en-US" sz="2400" b="1" i="1" dirty="0"/>
          </a:p>
          <a:p>
            <a:pPr lvl="1">
              <a:lnSpc>
                <a:spcPct val="80000"/>
              </a:lnSpc>
            </a:pPr>
            <a:r>
              <a:rPr lang="en-US" sz="2400" dirty="0" err="1" smtClean="0"/>
              <a:t>Zhefu</a:t>
            </a:r>
            <a:r>
              <a:rPr lang="en-US" sz="2400" dirty="0" smtClean="0"/>
              <a:t> Jiang</a:t>
            </a:r>
            <a:r>
              <a:rPr lang="en-US" sz="2400" dirty="0"/>
              <a:t>	</a:t>
            </a:r>
            <a:r>
              <a:rPr lang="en-US" sz="2400" dirty="0" smtClean="0"/>
              <a:t>(zj46@cs.cornell.edu)</a:t>
            </a:r>
            <a:endParaRPr lang="en-US" sz="2400" dirty="0"/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 smtClean="0"/>
              <a:t>Lab Undergraduate </a:t>
            </a:r>
            <a:r>
              <a:rPr lang="en-US" sz="2800" dirty="0"/>
              <a:t>consultants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Doo </a:t>
            </a:r>
            <a:r>
              <a:rPr lang="en-US" sz="2400" dirty="0"/>
              <a:t>San </a:t>
            </a:r>
            <a:r>
              <a:rPr lang="en-US" sz="2400" dirty="0" err="1" smtClean="0"/>
              <a:t>Baik</a:t>
            </a:r>
            <a:r>
              <a:rPr lang="en-US" sz="2400" dirty="0" smtClean="0"/>
              <a:t>	(db478@cornell.edu)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err="1" smtClean="0"/>
              <a:t>Erluo</a:t>
            </a:r>
            <a:r>
              <a:rPr lang="en-US" sz="2400" dirty="0" smtClean="0"/>
              <a:t> </a:t>
            </a:r>
            <a:r>
              <a:rPr lang="en-US" sz="2400" dirty="0"/>
              <a:t>Li </a:t>
            </a:r>
            <a:r>
              <a:rPr lang="en-US" sz="2400" dirty="0" smtClean="0"/>
              <a:t>		(el378@cornell.edu)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Jason </a:t>
            </a:r>
            <a:r>
              <a:rPr lang="en-US" sz="2400" dirty="0"/>
              <a:t>Zhao </a:t>
            </a:r>
            <a:r>
              <a:rPr lang="en-US" sz="2400" dirty="0" smtClean="0"/>
              <a:t>	(jlz27@cornell.edu)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b="1" i="1" dirty="0" smtClean="0"/>
              <a:t>Peter </a:t>
            </a:r>
            <a:r>
              <a:rPr lang="en-US" sz="2400" b="1" i="1" dirty="0"/>
              <a:t>Tseng </a:t>
            </a:r>
            <a:r>
              <a:rPr lang="en-US" sz="2400" b="1" i="1" dirty="0" smtClean="0"/>
              <a:t>	(pht24@cornell.edu)		(lead)</a:t>
            </a:r>
            <a:endParaRPr lang="en-US" sz="2400" b="1" i="1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Roman </a:t>
            </a:r>
            <a:r>
              <a:rPr lang="en-US" sz="2400" dirty="0" err="1" smtClean="0"/>
              <a:t>Averbukh</a:t>
            </a:r>
            <a:r>
              <a:rPr lang="en-US" sz="2400" dirty="0" smtClean="0"/>
              <a:t>	(raa89@cornell.edu)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Scott Franklin	(sdf47@cornell.edu</a:t>
            </a:r>
            <a:r>
              <a:rPr lang="en-US" sz="2400" dirty="0"/>
              <a:t>)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800" dirty="0" smtClean="0"/>
          </a:p>
          <a:p>
            <a:pPr marL="173002" lvl="1" indent="0">
              <a:lnSpc>
                <a:spcPct val="80000"/>
              </a:lnSpc>
              <a:buNone/>
            </a:pPr>
            <a:r>
              <a:rPr lang="en-US" sz="2800" dirty="0" smtClean="0"/>
              <a:t>Administrative Assistant: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Randy Hess (rbhess@cs.cornell.edu)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13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weather\AppData\Local\Microsoft\Windows\Temporary Internet Files\Content.IE5\8XFYNR2H\db4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79" y="1655157"/>
            <a:ext cx="1297227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weather\AppData\Local\Microsoft\Windows\Temporary Internet Files\Content.IE5\ML9ZRBKO\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6285" y="1882603"/>
            <a:ext cx="1819563" cy="136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weather\AppData\Local\Microsoft\Windows\Temporary Internet Files\Content.IE5\G59VQIRK\peter100x1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91" y="1655157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8241" y="3761200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 San </a:t>
            </a:r>
            <a:r>
              <a:rPr lang="en-US" dirty="0" err="1" smtClean="0"/>
              <a:t>Baik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83336" y="3761200"/>
            <a:ext cx="2340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Roman </a:t>
            </a:r>
            <a:r>
              <a:rPr lang="en-US" dirty="0" err="1" smtClean="0"/>
              <a:t>Averbukh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99748" y="3761200"/>
            <a:ext cx="161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 Tseng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Book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39152"/>
            <a:ext cx="5159375" cy="5054600"/>
          </a:xfrm>
        </p:spPr>
        <p:txBody>
          <a:bodyPr/>
          <a:lstStyle/>
          <a:p>
            <a:r>
              <a:rPr lang="en-US" dirty="0"/>
              <a:t>Computer Organization and Design</a:t>
            </a:r>
          </a:p>
          <a:p>
            <a:pPr lvl="1"/>
            <a:r>
              <a:rPr lang="en-US" dirty="0"/>
              <a:t>The Hardware/Software Interface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David Patterson, John Hennessy</a:t>
            </a:r>
          </a:p>
          <a:p>
            <a:pPr lvl="1"/>
            <a:r>
              <a:rPr lang="en-US" dirty="0"/>
              <a:t>Get </a:t>
            </a:r>
            <a:r>
              <a:rPr lang="en-US" dirty="0" smtClean="0"/>
              <a:t>the 4</a:t>
            </a:r>
            <a:r>
              <a:rPr lang="en-US" baseline="30000" dirty="0" smtClean="0"/>
              <a:t>th</a:t>
            </a:r>
            <a:r>
              <a:rPr lang="en-US" dirty="0" smtClean="0"/>
              <a:t> Edition Revised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473" y="994503"/>
            <a:ext cx="3592468" cy="44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Pre-requisites and scheduling</a:t>
            </a:r>
            <a:endParaRPr lang="en-US" dirty="0"/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39152"/>
            <a:ext cx="8413852" cy="5054600"/>
          </a:xfrm>
        </p:spPr>
        <p:txBody>
          <a:bodyPr/>
          <a:lstStyle/>
          <a:p>
            <a:r>
              <a:rPr lang="en-US" sz="2800" dirty="0" smtClean="0"/>
              <a:t>CS 2110 is required</a:t>
            </a:r>
          </a:p>
          <a:p>
            <a:pPr lvl="1"/>
            <a:r>
              <a:rPr lang="en-US" sz="2400" dirty="0" smtClean="0"/>
              <a:t>Must have satisfactorily completed CS 2110</a:t>
            </a:r>
          </a:p>
          <a:p>
            <a:pPr lvl="1"/>
            <a:r>
              <a:rPr lang="en-US" sz="2400" i="1" dirty="0" smtClean="0"/>
              <a:t>Cannot take CS 2110 concurrently with CS 3410</a:t>
            </a:r>
            <a:endParaRPr lang="en-US" sz="2400" i="1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CS 3420 (ECE 3140)</a:t>
            </a:r>
          </a:p>
          <a:p>
            <a:pPr lvl="1"/>
            <a:r>
              <a:rPr lang="en-US" sz="2400" dirty="0" smtClean="0"/>
              <a:t>Take either CS 3410 </a:t>
            </a:r>
            <a:r>
              <a:rPr lang="en-US" sz="2400" b="1" i="1" dirty="0" smtClean="0"/>
              <a:t>or</a:t>
            </a:r>
            <a:r>
              <a:rPr lang="en-US" sz="2400" dirty="0" smtClean="0"/>
              <a:t> CS 3420 </a:t>
            </a:r>
          </a:p>
          <a:p>
            <a:pPr lvl="2"/>
            <a:r>
              <a:rPr lang="en-US" sz="2000" dirty="0" smtClean="0"/>
              <a:t>both satisfy CS and ECE requirements</a:t>
            </a:r>
          </a:p>
          <a:p>
            <a:pPr lvl="1"/>
            <a:r>
              <a:rPr lang="en-US" sz="2400" i="1" dirty="0" smtClean="0"/>
              <a:t>However, Need ENGRD 2300 to take CS 3420</a:t>
            </a:r>
          </a:p>
          <a:p>
            <a:pPr lvl="1"/>
            <a:endParaRPr lang="en-US" dirty="0" smtClean="0"/>
          </a:p>
          <a:p>
            <a:r>
              <a:rPr lang="en-US" sz="2800" dirty="0" smtClean="0"/>
              <a:t>CS 3110</a:t>
            </a:r>
          </a:p>
          <a:p>
            <a:pPr lvl="1"/>
            <a:r>
              <a:rPr lang="en-US" sz="2400" dirty="0" smtClean="0"/>
              <a:t>Not advised to take CS 3110 and 3410 together</a:t>
            </a:r>
          </a:p>
        </p:txBody>
      </p:sp>
    </p:spTree>
    <p:extLst>
      <p:ext uri="{BB962C8B-B14F-4D97-AF65-F5344CB8AC3E}">
        <p14:creationId xmlns:p14="http://schemas.microsoft.com/office/powerpoint/2010/main" val="10963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Lab						(45-50%)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4-5 </a:t>
            </a:r>
            <a:r>
              <a:rPr lang="en-US" dirty="0"/>
              <a:t>Individual </a:t>
            </a:r>
            <a:r>
              <a:rPr lang="en-US" dirty="0" smtClean="0"/>
              <a:t>Labs	(15-20%)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4 Group Projects	</a:t>
            </a:r>
            <a:r>
              <a:rPr lang="en-US" dirty="0"/>
              <a:t>	</a:t>
            </a:r>
            <a:r>
              <a:rPr lang="en-US" dirty="0" smtClean="0"/>
              <a:t>(30-</a:t>
            </a:r>
            <a:r>
              <a:rPr lang="en-US" dirty="0"/>
              <a:t>3</a:t>
            </a:r>
            <a:r>
              <a:rPr lang="en-US" dirty="0" smtClean="0"/>
              <a:t>5%)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Lecture						(45-50%)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3 Prelims 			(35-40%)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Homework			(10%)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Participation/Discretionary		(5%)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910160" y="5072400"/>
              <a:ext cx="3390120" cy="1485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4760" y="5065920"/>
                <a:ext cx="3404160" cy="1500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7"/>
            <a:ext cx="8283575" cy="541905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err="1" smtClean="0"/>
              <a:t>Regrade</a:t>
            </a:r>
            <a:r>
              <a:rPr lang="en-US" sz="2800" dirty="0" smtClean="0"/>
              <a:t> policy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dirty="0"/>
              <a:t>written request to lead </a:t>
            </a:r>
            <a:r>
              <a:rPr lang="en-US" sz="2400" dirty="0" smtClean="0"/>
              <a:t>TA,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and lead TA </a:t>
            </a:r>
            <a:r>
              <a:rPr lang="en-US" sz="2400" dirty="0"/>
              <a:t>will pick a different grader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dirty="0"/>
              <a:t>another written request, </a:t>
            </a:r>
            <a:endParaRPr lang="en-US" sz="24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lead </a:t>
            </a:r>
            <a:r>
              <a:rPr lang="en-US" sz="2400" dirty="0"/>
              <a:t>TA will </a:t>
            </a:r>
            <a:r>
              <a:rPr lang="en-US" sz="2400" dirty="0" err="1"/>
              <a:t>regrade</a:t>
            </a:r>
            <a:r>
              <a:rPr lang="en-US" sz="2400" dirty="0"/>
              <a:t> </a:t>
            </a:r>
            <a:r>
              <a:rPr lang="en-US" sz="2400" dirty="0" smtClean="0"/>
              <a:t>directly 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i="1" dirty="0" smtClean="0"/>
              <a:t>yet</a:t>
            </a:r>
            <a:r>
              <a:rPr lang="en-US" sz="2400" dirty="0" smtClean="0"/>
              <a:t> another </a:t>
            </a:r>
            <a:r>
              <a:rPr lang="en-US" sz="2400" dirty="0"/>
              <a:t>written request for professor to </a:t>
            </a:r>
            <a:r>
              <a:rPr lang="en-US" sz="2400" dirty="0" err="1"/>
              <a:t>regrade</a:t>
            </a:r>
            <a:r>
              <a:rPr lang="en-US" sz="2400" dirty="0" smtClean="0"/>
              <a:t>.</a:t>
            </a:r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800" dirty="0"/>
              <a:t>Late </a:t>
            </a:r>
            <a:r>
              <a:rPr lang="en-US" sz="2800" dirty="0" smtClean="0"/>
              <a:t>Policy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Each </a:t>
            </a:r>
            <a:r>
              <a:rPr lang="en-US" sz="2400" dirty="0"/>
              <a:t>person has a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total of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four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“slip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days”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ax of 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two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slip days</a:t>
            </a:r>
            <a:r>
              <a:rPr lang="en-US" sz="2400" dirty="0" smtClean="0"/>
              <a:t> for any individual assignment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For </a:t>
            </a:r>
            <a:r>
              <a:rPr lang="en-US" sz="2400" dirty="0"/>
              <a:t>projects, slip days are deducted from all partners 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400" dirty="0"/>
              <a:t>2</a:t>
            </a:r>
            <a:r>
              <a:rPr lang="en-US" sz="2400" dirty="0" smtClean="0"/>
              <a:t>0</a:t>
            </a:r>
            <a:r>
              <a:rPr lang="en-US" sz="2400" dirty="0"/>
              <a:t>% deducted per day late after slip days are exhausted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Administrivia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846762"/>
          </a:xfrm>
        </p:spPr>
        <p:txBody>
          <a:bodyPr/>
          <a:lstStyle/>
          <a:p>
            <a:r>
              <a:rPr lang="en-US" sz="2800" dirty="0">
                <a:solidFill>
                  <a:srgbClr val="FFFF66"/>
                </a:solidFill>
              </a:rPr>
              <a:t>http://</a:t>
            </a:r>
            <a:r>
              <a:rPr lang="en-US" sz="2800" dirty="0" err="1">
                <a:solidFill>
                  <a:srgbClr val="FFFF66"/>
                </a:solidFill>
              </a:rPr>
              <a:t>www.cs.cornell.edu</a:t>
            </a:r>
            <a:r>
              <a:rPr lang="en-US" sz="2800" dirty="0">
                <a:solidFill>
                  <a:srgbClr val="FFFF66"/>
                </a:solidFill>
              </a:rPr>
              <a:t>/courses/cs3410/</a:t>
            </a:r>
            <a:r>
              <a:rPr lang="en-US" sz="2800" dirty="0" smtClean="0">
                <a:solidFill>
                  <a:srgbClr val="FFFF66"/>
                </a:solidFill>
              </a:rPr>
              <a:t>2012sp</a:t>
            </a:r>
            <a:endParaRPr lang="en-US" sz="2800" dirty="0">
              <a:solidFill>
                <a:srgbClr val="FFFF66"/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Lecture slides &amp; schedule</a:t>
            </a:r>
          </a:p>
          <a:p>
            <a:pPr lvl="1">
              <a:spcBef>
                <a:spcPts val="72"/>
              </a:spcBef>
            </a:pPr>
            <a:r>
              <a:rPr lang="en-US" sz="2400" dirty="0" err="1" smtClean="0"/>
              <a:t>Logisim</a:t>
            </a:r>
            <a:endParaRPr lang="en-US" sz="2400" dirty="0" smtClean="0"/>
          </a:p>
          <a:p>
            <a:pPr lvl="1">
              <a:spcBef>
                <a:spcPts val="72"/>
              </a:spcBef>
            </a:pPr>
            <a:r>
              <a:rPr lang="en-US" sz="2400" dirty="0" smtClean="0"/>
              <a:t>CSUG lab access (esp. second half of course)</a:t>
            </a:r>
          </a:p>
          <a:p>
            <a:pPr lvl="1">
              <a:spcBef>
                <a:spcPts val="72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66"/>
                </a:solidFill>
              </a:rPr>
              <a:t>Lab Sections (start </a:t>
            </a:r>
            <a:r>
              <a:rPr lang="en-US" b="1" i="1" dirty="0" smtClean="0">
                <a:solidFill>
                  <a:srgbClr val="FFFF66"/>
                </a:solidFill>
              </a:rPr>
              <a:t>today</a:t>
            </a:r>
            <a:r>
              <a:rPr lang="en-US" dirty="0" smtClean="0">
                <a:solidFill>
                  <a:srgbClr val="FFFF66"/>
                </a:solidFill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Labs are separate than lecture and homework</a:t>
            </a:r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Bring laptop to Labs (optional)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Administrivia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846762"/>
          </a:xfrm>
        </p:spPr>
        <p:txBody>
          <a:bodyPr/>
          <a:lstStyle/>
          <a:p>
            <a:r>
              <a:rPr lang="en-US" sz="2800" dirty="0">
                <a:solidFill>
                  <a:srgbClr val="FFFF66"/>
                </a:solidFill>
              </a:rPr>
              <a:t>http://</a:t>
            </a:r>
            <a:r>
              <a:rPr lang="en-US" sz="2800" dirty="0" err="1">
                <a:solidFill>
                  <a:srgbClr val="FFFF66"/>
                </a:solidFill>
              </a:rPr>
              <a:t>www.cs.cornell.edu</a:t>
            </a:r>
            <a:r>
              <a:rPr lang="en-US" sz="2800" dirty="0">
                <a:solidFill>
                  <a:srgbClr val="FFFF66"/>
                </a:solidFill>
              </a:rPr>
              <a:t>/courses/cs3410/</a:t>
            </a:r>
            <a:r>
              <a:rPr lang="en-US" sz="2800" dirty="0" smtClean="0">
                <a:solidFill>
                  <a:srgbClr val="FFFF66"/>
                </a:solidFill>
              </a:rPr>
              <a:t>2012sp</a:t>
            </a:r>
            <a:endParaRPr lang="en-US" sz="2800" dirty="0">
              <a:solidFill>
                <a:srgbClr val="FFFF66"/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Lecture slides &amp; schedule</a:t>
            </a:r>
          </a:p>
          <a:p>
            <a:pPr lvl="1">
              <a:spcBef>
                <a:spcPts val="72"/>
              </a:spcBef>
            </a:pPr>
            <a:r>
              <a:rPr lang="en-US" sz="2400" dirty="0" err="1" smtClean="0"/>
              <a:t>Logisim</a:t>
            </a:r>
            <a:endParaRPr lang="en-US" sz="2400" dirty="0" smtClean="0"/>
          </a:p>
          <a:p>
            <a:pPr lvl="1">
              <a:spcBef>
                <a:spcPts val="72"/>
              </a:spcBef>
            </a:pPr>
            <a:r>
              <a:rPr lang="en-US" sz="2400" dirty="0" smtClean="0"/>
              <a:t>CSUG lab access (esp. second half of course)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66"/>
                </a:solidFill>
              </a:rPr>
              <a:t>Lab Sections (start </a:t>
            </a:r>
            <a:r>
              <a:rPr lang="en-US" b="1" i="1" dirty="0" smtClean="0">
                <a:solidFill>
                  <a:srgbClr val="FFFF66"/>
                </a:solidFill>
              </a:rPr>
              <a:t>today</a:t>
            </a:r>
            <a:r>
              <a:rPr lang="en-US" dirty="0" smtClean="0">
                <a:solidFill>
                  <a:srgbClr val="FFFF66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sz="2000" dirty="0" smtClean="0"/>
              <a:t>T	2:55 – 4:10pm		Carpenter Hall 235 (Red Room)</a:t>
            </a:r>
            <a:br>
              <a:rPr lang="en-US" sz="2000" dirty="0" smtClean="0"/>
            </a:br>
            <a:r>
              <a:rPr lang="en-US" sz="2000" dirty="0" smtClean="0"/>
              <a:t>	W	3:35 – 4:50pm		</a:t>
            </a:r>
            <a:r>
              <a:rPr lang="en-US" sz="2000" dirty="0"/>
              <a:t>Carpenter Hall 235 (Red Room)</a:t>
            </a:r>
            <a:br>
              <a:rPr lang="en-US" sz="2000" dirty="0"/>
            </a:br>
            <a:r>
              <a:rPr lang="en-US" sz="2000" dirty="0" smtClean="0"/>
              <a:t>	W</a:t>
            </a:r>
            <a:r>
              <a:rPr lang="en-US" sz="2000" dirty="0"/>
              <a:t>	7:30—8:45pm		Carpenter Hall 235 (Red Room)</a:t>
            </a:r>
            <a:r>
              <a:rPr lang="en-US" sz="2000" dirty="0" smtClean="0"/>
              <a:t>	R	11:40 – 12:55pm	</a:t>
            </a:r>
            <a:r>
              <a:rPr lang="en-US" sz="2000" dirty="0"/>
              <a:t>Carpenter Hall 235 (Red Room)</a:t>
            </a:r>
            <a:br>
              <a:rPr lang="en-US" sz="2000" dirty="0"/>
            </a:br>
            <a:r>
              <a:rPr lang="en-US" sz="2000" dirty="0" smtClean="0"/>
              <a:t>	R	2:55 – 4:10pm		</a:t>
            </a:r>
            <a:r>
              <a:rPr lang="en-US" sz="2000" dirty="0"/>
              <a:t>Carpenter Hall 235 (Red Room)</a:t>
            </a:r>
            <a:br>
              <a:rPr lang="en-US" sz="2000" dirty="0"/>
            </a:br>
            <a:r>
              <a:rPr lang="en-US" sz="2000" dirty="0" smtClean="0"/>
              <a:t>	F	2:55 – 4:10pm		</a:t>
            </a:r>
            <a:r>
              <a:rPr lang="en-US" sz="2000" dirty="0"/>
              <a:t>Carpenter Hall 235 (Red Room</a:t>
            </a:r>
            <a:r>
              <a:rPr lang="en-US" sz="2000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Labs are separate than lecture and homework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Bring laptop to Labs</a:t>
            </a:r>
          </a:p>
          <a:p>
            <a:pPr lvl="1">
              <a:spcBef>
                <a:spcPts val="0"/>
              </a:spcBef>
            </a:pP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This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week: intro to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logisim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and building an adder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</a:t>
            </a:r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54" y="886351"/>
            <a:ext cx="8977746" cy="5281694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sz="2800" dirty="0"/>
              <a:t>Email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cs3410</a:t>
            </a:r>
            <a:r>
              <a:rPr lang="en-US" sz="2400" dirty="0"/>
              <a:t>-staff-l@cs.cornell.edu</a:t>
            </a:r>
          </a:p>
          <a:p>
            <a:pPr lvl="1">
              <a:spcBef>
                <a:spcPts val="168"/>
              </a:spcBef>
            </a:pPr>
            <a:r>
              <a:rPr lang="en-US" sz="2400" dirty="0"/>
              <a:t>The email alias goes to me and the TAs, not to whole </a:t>
            </a:r>
            <a:r>
              <a:rPr lang="en-US" sz="2400" dirty="0" smtClean="0"/>
              <a:t>class</a:t>
            </a:r>
          </a:p>
          <a:p>
            <a:pPr lvl="1">
              <a:spcBef>
                <a:spcPts val="168"/>
              </a:spcBef>
            </a:pPr>
            <a:endParaRPr lang="en-US" dirty="0" smtClean="0"/>
          </a:p>
          <a:p>
            <a:pPr>
              <a:spcBef>
                <a:spcPts val="168"/>
              </a:spcBef>
            </a:pPr>
            <a:r>
              <a:rPr lang="en-US" sz="2800" dirty="0" smtClean="0"/>
              <a:t>Assignments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CMS: http://</a:t>
            </a:r>
            <a:r>
              <a:rPr lang="en-US" sz="2400" dirty="0" err="1" smtClean="0"/>
              <a:t>cms.csuglab.cornell.edu</a:t>
            </a:r>
            <a:endParaRPr lang="en-US" sz="2400" dirty="0"/>
          </a:p>
          <a:p>
            <a:pPr lvl="1">
              <a:spcBef>
                <a:spcPts val="168"/>
              </a:spcBef>
            </a:pPr>
            <a:endParaRPr lang="en-US" dirty="0"/>
          </a:p>
          <a:p>
            <a:pPr>
              <a:spcBef>
                <a:spcPts val="168"/>
              </a:spcBef>
            </a:pPr>
            <a:r>
              <a:rPr lang="en-US" sz="2800" dirty="0" smtClean="0"/>
              <a:t>Newsgroup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http://www.piazza.com/cornell/spring2012/cs3410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For students</a:t>
            </a:r>
          </a:p>
          <a:p>
            <a:pPr lvl="1">
              <a:spcBef>
                <a:spcPts val="168"/>
              </a:spcBef>
            </a:pPr>
            <a:endParaRPr lang="en-US" sz="2400" dirty="0" smtClean="0"/>
          </a:p>
          <a:p>
            <a:pPr>
              <a:spcBef>
                <a:spcPts val="168"/>
              </a:spcBef>
            </a:pPr>
            <a:r>
              <a:rPr lang="en-US" dirty="0" err="1" smtClean="0"/>
              <a:t>iClicker</a:t>
            </a:r>
            <a:endParaRPr lang="en-US" dirty="0" smtClean="0"/>
          </a:p>
          <a:p>
            <a:pPr lvl="1">
              <a:spcBef>
                <a:spcPts val="168"/>
              </a:spcBef>
            </a:pPr>
            <a:r>
              <a:rPr lang="en-US" dirty="0"/>
              <a:t>http://atcsupport.cit.cornell.edu/pollsrvc/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Organization</a:t>
            </a:r>
            <a:endParaRPr lang="en-US" dirty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amazing and likely to be most long-lived invention of the 1800’s was…</a:t>
            </a:r>
          </a:p>
          <a:p>
            <a:endParaRPr lang="en-US" dirty="0"/>
          </a:p>
          <a:p>
            <a:pPr lvl="1"/>
            <a:r>
              <a:rPr lang="en-US" dirty="0" smtClean="0"/>
              <a:t>(a) The </a:t>
            </a:r>
            <a:r>
              <a:rPr lang="en-US" dirty="0"/>
              <a:t>steam engine?</a:t>
            </a:r>
          </a:p>
          <a:p>
            <a:pPr lvl="1"/>
            <a:r>
              <a:rPr lang="en-US" dirty="0" smtClean="0"/>
              <a:t>(b) The </a:t>
            </a:r>
            <a:r>
              <a:rPr lang="en-US" dirty="0"/>
              <a:t>lightning rod?</a:t>
            </a:r>
          </a:p>
          <a:p>
            <a:pPr lvl="1"/>
            <a:r>
              <a:rPr lang="en-US" dirty="0" smtClean="0"/>
              <a:t>(c) The </a:t>
            </a:r>
            <a:r>
              <a:rPr lang="en-US" dirty="0"/>
              <a:t>carbonated beverage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(d) All of the above</a:t>
            </a:r>
          </a:p>
          <a:p>
            <a:pPr lvl="1"/>
            <a:r>
              <a:rPr lang="en-US" dirty="0" smtClean="0"/>
              <a:t>(e) None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>
              <a:buFont typeface="StarSymbo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Sections </a:t>
            </a:r>
            <a:r>
              <a:rPr lang="en-US" dirty="0"/>
              <a:t>&amp; Projects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5389562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Lab Sections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start 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this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week</a:t>
            </a:r>
          </a:p>
          <a:p>
            <a:pPr lvl="1"/>
            <a:r>
              <a:rPr lang="en-US" sz="2400" dirty="0" smtClean="0"/>
              <a:t>Intro to </a:t>
            </a:r>
            <a:r>
              <a:rPr lang="en-US" sz="2400" dirty="0" err="1" smtClean="0"/>
              <a:t>logisim</a:t>
            </a:r>
            <a:r>
              <a:rPr lang="en-US" sz="2400" dirty="0" smtClean="0"/>
              <a:t> and building an adder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Labs Assignments</a:t>
            </a:r>
          </a:p>
          <a:p>
            <a:pPr lvl="1"/>
            <a:r>
              <a:rPr lang="en-US" sz="2400" dirty="0" smtClean="0"/>
              <a:t>Individual</a:t>
            </a:r>
          </a:p>
          <a:p>
            <a:pPr lvl="1"/>
            <a:r>
              <a:rPr lang="en-US" sz="2400" dirty="0" smtClean="0"/>
              <a:t>One week to finish (usually Monday to Monday)</a:t>
            </a:r>
          </a:p>
          <a:p>
            <a:r>
              <a:rPr lang="en-US" sz="2800" dirty="0" smtClean="0"/>
              <a:t>Projects </a:t>
            </a:r>
          </a:p>
          <a:p>
            <a:pPr lvl="1"/>
            <a:r>
              <a:rPr lang="en-US" sz="2400" dirty="0" smtClean="0"/>
              <a:t>two-person </a:t>
            </a:r>
            <a:r>
              <a:rPr lang="en-US" sz="2400" dirty="0"/>
              <a:t>teams</a:t>
            </a:r>
          </a:p>
          <a:p>
            <a:pPr lvl="1"/>
            <a:r>
              <a:rPr lang="en-US" sz="2400" dirty="0" smtClean="0"/>
              <a:t>Find partner in same section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Integrity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5846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All submitted work must be your own</a:t>
            </a:r>
          </a:p>
          <a:p>
            <a:pPr lvl="1">
              <a:spcBef>
                <a:spcPts val="0"/>
              </a:spcBef>
            </a:pPr>
            <a:r>
              <a:rPr lang="en-US" dirty="0"/>
              <a:t>OK to study </a:t>
            </a:r>
            <a:r>
              <a:rPr lang="en-US" dirty="0" smtClean="0"/>
              <a:t>together, but do not share </a:t>
            </a:r>
            <a:r>
              <a:rPr lang="en-US" dirty="0" err="1" smtClean="0"/>
              <a:t>soln’s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FFFF66"/>
                </a:solidFill>
              </a:rPr>
              <a:t>Cite your sources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Project </a:t>
            </a:r>
            <a:r>
              <a:rPr lang="en-US" dirty="0"/>
              <a:t>groups submit joint work</a:t>
            </a:r>
          </a:p>
          <a:p>
            <a:pPr lvl="1">
              <a:spcBef>
                <a:spcPts val="0"/>
              </a:spcBef>
            </a:pPr>
            <a:r>
              <a:rPr lang="en-US" dirty="0"/>
              <a:t>Same </a:t>
            </a:r>
            <a:r>
              <a:rPr lang="en-US" dirty="0" smtClean="0"/>
              <a:t>rules </a:t>
            </a:r>
            <a:r>
              <a:rPr lang="en-US" dirty="0"/>
              <a:t>apply to projects at the group level</a:t>
            </a:r>
          </a:p>
          <a:p>
            <a:pPr lvl="1">
              <a:spcBef>
                <a:spcPts val="0"/>
              </a:spcBef>
            </a:pPr>
            <a:r>
              <a:rPr lang="en-US" dirty="0"/>
              <a:t>Cannot </a:t>
            </a:r>
            <a:r>
              <a:rPr lang="en-US" dirty="0" smtClean="0"/>
              <a:t>use </a:t>
            </a:r>
            <a:r>
              <a:rPr lang="en-US" dirty="0"/>
              <a:t>of someone else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</a:t>
            </a:r>
            <a:r>
              <a:rPr lang="en-US" dirty="0" err="1" smtClean="0"/>
              <a:t>soln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Closed-book exams, no </a:t>
            </a:r>
            <a:r>
              <a:rPr lang="en-US" dirty="0" smtClean="0"/>
              <a:t>calculators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 marL="342900" lvl="1" indent="-342900">
              <a:spcBef>
                <a:spcPts val="0"/>
              </a:spcBef>
              <a:buFontTx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Stressed? Tempted? Lost?</a:t>
            </a:r>
          </a:p>
          <a:p>
            <a:pPr marL="742950" lvl="2" indent="-342900">
              <a:spcBef>
                <a:spcPts val="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Come see me </a:t>
            </a:r>
            <a:r>
              <a:rPr lang="en-US" dirty="0">
                <a:solidFill>
                  <a:srgbClr val="FFFF66"/>
                </a:solidFill>
              </a:rPr>
              <a:t>before </a:t>
            </a:r>
            <a:r>
              <a:rPr lang="en-US" dirty="0"/>
              <a:t>due date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775877"/>
            <a:ext cx="7168320" cy="635284"/>
          </a:xfrm>
          <a:prstGeom prst="rect">
            <a:avLst/>
          </a:prstGeom>
          <a:noFill/>
          <a:ln w="36720">
            <a:solidFill>
              <a:srgbClr val="FFFF00"/>
            </a:solidFill>
            <a:round/>
            <a:headEnd/>
            <a:tailEnd/>
          </a:ln>
          <a:effectLst/>
        </p:spPr>
        <p:txBody>
          <a:bodyPr lIns="16326" tIns="41925" rIns="16326" bIns="16326" anchor="ctr"/>
          <a:lstStyle/>
          <a:p>
            <a:pPr algn="ctr">
              <a:spcAft>
                <a:spcPts val="1293"/>
              </a:spcAft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</a:tabLst>
            </a:pPr>
            <a:r>
              <a:rPr lang="en-US" sz="2900" dirty="0">
                <a:solidFill>
                  <a:srgbClr val="FFFF66"/>
                </a:solidFill>
                <a:latin typeface="Calibri" pitchFamily="34" charset="0"/>
              </a:rPr>
              <a:t>Plagiarism in any form will not be tolerated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123825"/>
            <a:ext cx="9261987" cy="698500"/>
          </a:xfrm>
        </p:spPr>
        <p:txBody>
          <a:bodyPr/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endParaRPr lang="en-US" sz="2800" dirty="0" smtClean="0"/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123825"/>
            <a:ext cx="9261987" cy="698500"/>
          </a:xfrm>
        </p:spPr>
        <p:txBody>
          <a:bodyPr/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endParaRPr lang="en-US" b="1" i="1" dirty="0" smtClean="0">
              <a:solidFill>
                <a:schemeClr val="accent1"/>
              </a:solidFill>
            </a:endParaRPr>
          </a:p>
          <a:p>
            <a:r>
              <a:rPr lang="en-US" b="1" i="1" dirty="0" smtClean="0">
                <a:solidFill>
                  <a:schemeClr val="accent1"/>
                </a:solidFill>
              </a:rPr>
              <a:t>Functionality and Performance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123825"/>
            <a:ext cx="9261987" cy="698500"/>
          </a:xfrm>
        </p:spPr>
        <p:txBody>
          <a:bodyPr/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r>
              <a:rPr lang="en-US" sz="2800" dirty="0" smtClean="0"/>
              <a:t>To be better Computer Scientists and Engineers</a:t>
            </a:r>
          </a:p>
          <a:p>
            <a:pPr lvl="1"/>
            <a:r>
              <a:rPr lang="en-US" sz="2400" dirty="0" smtClean="0"/>
              <a:t>Abstraction: simplifying complexity</a:t>
            </a:r>
          </a:p>
          <a:p>
            <a:pPr lvl="1"/>
            <a:r>
              <a:rPr lang="en-US" sz="2400" dirty="0" smtClean="0"/>
              <a:t>How is a computer system organized? How do I build it?</a:t>
            </a:r>
          </a:p>
          <a:p>
            <a:pPr lvl="1"/>
            <a:r>
              <a:rPr lang="en-US" sz="2400" dirty="0" smtClean="0"/>
              <a:t>How do I program it? How do I change it?</a:t>
            </a:r>
          </a:p>
          <a:p>
            <a:pPr lvl="1"/>
            <a:r>
              <a:rPr lang="en-US" sz="2400" dirty="0" smtClean="0"/>
              <a:t>How does its design/organization effect performance?</a:t>
            </a:r>
            <a:endParaRPr lang="en-US" sz="2000" dirty="0"/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12~Figur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5" b="62109"/>
          <a:stretch>
            <a:fillRect/>
          </a:stretch>
        </p:blipFill>
        <p:spPr bwMode="auto">
          <a:xfrm>
            <a:off x="4965822" y="960856"/>
            <a:ext cx="23701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System Organization</a:t>
            </a:r>
            <a:endParaRPr lang="en-AU" dirty="0"/>
          </a:p>
        </p:txBody>
      </p:sp>
      <p:pic>
        <p:nvPicPr>
          <p:cNvPr id="202769" name="Picture 17" descr="f01-07-P3744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6" y="1341438"/>
            <a:ext cx="4425950" cy="47910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2770" name="Picture 18" descr="f01-08-P3744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9"/>
          <a:stretch>
            <a:fillRect/>
          </a:stretch>
        </p:blipFill>
        <p:spPr bwMode="auto">
          <a:xfrm>
            <a:off x="6945492" y="3589355"/>
            <a:ext cx="2047519" cy="27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466560" y="3729960"/>
              <a:ext cx="8138160" cy="2401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2960" y="3722040"/>
                <a:ext cx="8146080" cy="241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23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9760" y="226191"/>
            <a:ext cx="8422640" cy="708528"/>
          </a:xfrm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Computer System Organization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7960" y="853440"/>
            <a:ext cx="3733800" cy="533400"/>
          </a:xfrm>
        </p:spPr>
        <p:txBody>
          <a:bodyPr>
            <a:normAutofit lnSpcReduction="10000"/>
          </a:bodyPr>
          <a:lstStyle>
            <a:def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32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•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60804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•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85608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117612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>
                <a:latin typeface="Calibri" pitchFamily="34" charset="0"/>
              </a:rPr>
              <a:t>Computer System </a:t>
            </a:r>
            <a:r>
              <a:rPr lang="en-US" dirty="0" smtClean="0">
                <a:latin typeface="Calibri" pitchFamily="34" charset="0"/>
              </a:rPr>
              <a:t>=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3"/>
            </p:custDataLst>
          </p:nvPr>
        </p:nvSpPr>
        <p:spPr>
          <a:xfrm>
            <a:off x="3591560" y="87376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+mj-lt"/>
              </a:rPr>
              <a:t>?</a:t>
            </a:r>
            <a:endParaRPr lang="en-US" sz="3200" dirty="0">
              <a:solidFill>
                <a:srgbClr val="FFFF66"/>
              </a:solidFill>
              <a:latin typeface="+mj-lt"/>
            </a:endParaRPr>
          </a:p>
        </p:txBody>
      </p:sp>
      <p:sp>
        <p:nvSpPr>
          <p:cNvPr id="84" name="Rectangle 83"/>
          <p:cNvSpPr/>
          <p:nvPr>
            <p:custDataLst>
              <p:tags r:id="rId4"/>
            </p:custDataLst>
          </p:nvPr>
        </p:nvSpPr>
        <p:spPr>
          <a:xfrm>
            <a:off x="264160" y="13106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Input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Output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Memory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Datapath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Control</a:t>
            </a: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</p:txBody>
      </p:sp>
      <p:grpSp>
        <p:nvGrpSpPr>
          <p:cNvPr id="307" name="Group 306"/>
          <p:cNvGrpSpPr/>
          <p:nvPr>
            <p:custDataLst>
              <p:tags r:id="rId5"/>
            </p:custDataLst>
          </p:nvPr>
        </p:nvGrpSpPr>
        <p:grpSpPr>
          <a:xfrm>
            <a:off x="468680" y="1711960"/>
            <a:ext cx="8380680" cy="4572000"/>
            <a:chOff x="457200" y="1828800"/>
            <a:chExt cx="8380680" cy="4572000"/>
          </a:xfrm>
        </p:grpSpPr>
        <p:sp>
          <p:nvSpPr>
            <p:cNvPr id="308" name="Rectangle 307"/>
            <p:cNvSpPr/>
            <p:nvPr>
              <p:custDataLst>
                <p:tags r:id="rId6"/>
              </p:custDataLst>
            </p:nvPr>
          </p:nvSpPr>
          <p:spPr>
            <a:xfrm>
              <a:off x="457200" y="4038600"/>
              <a:ext cx="1866240" cy="14516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CPU</a:t>
              </a:r>
            </a:p>
          </p:txBody>
        </p:sp>
        <p:sp>
          <p:nvSpPr>
            <p:cNvPr id="309" name="Rectangle 308"/>
            <p:cNvSpPr/>
            <p:nvPr>
              <p:custDataLst>
                <p:tags r:id="rId7"/>
              </p:custDataLst>
            </p:nvPr>
          </p:nvSpPr>
          <p:spPr>
            <a:xfrm>
              <a:off x="625802" y="4245981"/>
              <a:ext cx="1333758" cy="41476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Registers</a:t>
              </a:r>
            </a:p>
          </p:txBody>
        </p:sp>
        <p:sp>
          <p:nvSpPr>
            <p:cNvPr id="310" name="Straight Connector 309"/>
            <p:cNvSpPr/>
            <p:nvPr>
              <p:custDataLst>
                <p:tags r:id="rId8"/>
              </p:custDataLst>
            </p:nvPr>
          </p:nvSpPr>
          <p:spPr>
            <a:xfrm>
              <a:off x="2292960" y="4800600"/>
              <a:ext cx="6858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1" name="Rectangle 310"/>
            <p:cNvSpPr/>
            <p:nvPr>
              <p:custDataLst>
                <p:tags r:id="rId9"/>
              </p:custDataLst>
            </p:nvPr>
          </p:nvSpPr>
          <p:spPr>
            <a:xfrm>
              <a:off x="468564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Network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2" name="Rectangle 311"/>
            <p:cNvSpPr/>
            <p:nvPr>
              <p:custDataLst>
                <p:tags r:id="rId10"/>
              </p:custDataLst>
            </p:nvPr>
          </p:nvSpPr>
          <p:spPr>
            <a:xfrm>
              <a:off x="2475840" y="3196528"/>
              <a:ext cx="175260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Video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3" name="Straight Connector 312"/>
            <p:cNvSpPr/>
            <p:nvPr>
              <p:custDataLst>
                <p:tags r:id="rId11"/>
              </p:custDataLst>
            </p:nvPr>
          </p:nvSpPr>
          <p:spPr>
            <a:xfrm>
              <a:off x="3359760" y="38100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4" name="TextBox 313"/>
            <p:cNvSpPr txBox="1"/>
            <p:nvPr>
              <p:custDataLst>
                <p:tags r:id="rId12"/>
              </p:custDataLst>
            </p:nvPr>
          </p:nvSpPr>
          <p:spPr>
            <a:xfrm>
              <a:off x="3085440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5" name="Rectangle 314"/>
            <p:cNvSpPr/>
            <p:nvPr>
              <p:custDataLst>
                <p:tags r:id="rId13"/>
              </p:custDataLst>
            </p:nvPr>
          </p:nvSpPr>
          <p:spPr>
            <a:xfrm>
              <a:off x="2475840" y="5791200"/>
              <a:ext cx="1752600" cy="6096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Memory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6" name="Straight Connector 315"/>
            <p:cNvSpPr/>
            <p:nvPr>
              <p:custDataLst>
                <p:tags r:id="rId14"/>
              </p:custDataLst>
            </p:nvPr>
          </p:nvSpPr>
          <p:spPr>
            <a:xfrm>
              <a:off x="3359760" y="50292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7" name="Straight Connector 316"/>
            <p:cNvSpPr/>
            <p:nvPr>
              <p:custDataLst>
                <p:tags r:id="rId15"/>
              </p:custDataLst>
            </p:nvPr>
          </p:nvSpPr>
          <p:spPr>
            <a:xfrm>
              <a:off x="3664560" y="4800600"/>
              <a:ext cx="22860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8" name="TextBox 317"/>
            <p:cNvSpPr txBox="1"/>
            <p:nvPr>
              <p:custDataLst>
                <p:tags r:id="rId16"/>
              </p:custDataLst>
            </p:nvPr>
          </p:nvSpPr>
          <p:spPr>
            <a:xfrm>
              <a:off x="5981041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9" name="Rectangle 318"/>
            <p:cNvSpPr/>
            <p:nvPr>
              <p:custDataLst>
                <p:tags r:id="rId17"/>
              </p:custDataLst>
            </p:nvPr>
          </p:nvSpPr>
          <p:spPr>
            <a:xfrm>
              <a:off x="468564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Disk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0" name="Rectangle 319"/>
            <p:cNvSpPr/>
            <p:nvPr>
              <p:custDataLst>
                <p:tags r:id="rId18"/>
              </p:custDataLst>
            </p:nvPr>
          </p:nvSpPr>
          <p:spPr>
            <a:xfrm>
              <a:off x="647700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USB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1" name="Rectangle 320"/>
            <p:cNvSpPr/>
            <p:nvPr>
              <p:custDataLst>
                <p:tags r:id="rId19"/>
              </p:custDataLst>
            </p:nvPr>
          </p:nvSpPr>
          <p:spPr>
            <a:xfrm>
              <a:off x="647700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Audio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2" name="Rectangle 321"/>
            <p:cNvSpPr/>
            <p:nvPr>
              <p:custDataLst>
                <p:tags r:id="rId20"/>
              </p:custDataLst>
            </p:nvPr>
          </p:nvSpPr>
          <p:spPr>
            <a:xfrm>
              <a:off x="56762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Keyboard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3" name="Rectangle 322"/>
            <p:cNvSpPr/>
            <p:nvPr>
              <p:custDataLst>
                <p:tags r:id="rId21"/>
              </p:custDataLst>
            </p:nvPr>
          </p:nvSpPr>
          <p:spPr>
            <a:xfrm>
              <a:off x="73526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Mouse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24" name="Straight Connector 323"/>
            <p:cNvCxnSpPr>
              <a:stCxn id="311" idx="2"/>
            </p:cNvCxnSpPr>
            <p:nvPr>
              <p:custDataLst>
                <p:tags r:id="rId22"/>
              </p:custDataLst>
            </p:nvPr>
          </p:nvCxnSpPr>
          <p:spPr>
            <a:xfrm rot="16200000" flipH="1">
              <a:off x="5363686" y="3878446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>
              <p:custDataLst>
                <p:tags r:id="rId23"/>
              </p:custDataLst>
            </p:nvPr>
          </p:nvCxnSpPr>
          <p:spPr>
            <a:xfrm rot="5400000">
              <a:off x="6457486" y="3840346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>
              <p:custDataLst>
                <p:tags r:id="rId24"/>
              </p:custDataLst>
            </p:nvPr>
          </p:nvCxnSpPr>
          <p:spPr>
            <a:xfrm rot="5400000">
              <a:off x="5238286" y="50556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>
              <p:custDataLst>
                <p:tags r:id="rId25"/>
              </p:custDataLst>
            </p:nvPr>
          </p:nvCxnSpPr>
          <p:spPr>
            <a:xfrm rot="16200000" flipH="1">
              <a:off x="6495586" y="50937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>
              <p:custDataLst>
                <p:tags r:id="rId26"/>
              </p:custDataLst>
            </p:nvPr>
          </p:nvCxnSpPr>
          <p:spPr>
            <a:xfrm rot="16200000" flipH="1">
              <a:off x="6297466" y="25029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>
              <p:custDataLst>
                <p:tags r:id="rId27"/>
              </p:custDataLst>
            </p:nvPr>
          </p:nvCxnSpPr>
          <p:spPr>
            <a:xfrm rot="5400000">
              <a:off x="7421746" y="24648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29"/>
            <p:cNvSpPr/>
            <p:nvPr>
              <p:custDataLst>
                <p:tags r:id="rId28"/>
              </p:custDataLst>
            </p:nvPr>
          </p:nvSpPr>
          <p:spPr>
            <a:xfrm>
              <a:off x="7352640" y="4495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Serial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31" name="Straight Connector 330"/>
            <p:cNvCxnSpPr/>
            <p:nvPr>
              <p:custDataLst>
                <p:tags r:id="rId29"/>
              </p:custDataLst>
            </p:nvPr>
          </p:nvCxnSpPr>
          <p:spPr>
            <a:xfrm>
              <a:off x="6636360" y="4800600"/>
              <a:ext cx="685800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1455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Compilers &amp; Assemblers</a:t>
            </a:r>
            <a:endParaRPr lang="en-US" dirty="0"/>
          </a:p>
        </p:txBody>
      </p:sp>
      <p:grpSp>
        <p:nvGrpSpPr>
          <p:cNvPr id="6" name="Group 5"/>
          <p:cNvGrpSpPr/>
          <p:nvPr>
            <p:custDataLst>
              <p:tags r:id="rId2"/>
            </p:custDataLst>
          </p:nvPr>
        </p:nvGrpSpPr>
        <p:grpSpPr>
          <a:xfrm>
            <a:off x="1175360" y="1079345"/>
            <a:ext cx="4256640" cy="829527"/>
            <a:chOff x="1250950" y="685800"/>
            <a:chExt cx="4692650" cy="914400"/>
          </a:xfrm>
        </p:grpSpPr>
        <p:sp>
          <p:nvSpPr>
            <p:cNvPr id="7" name="Text Box 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514600" y="685800"/>
              <a:ext cx="3429000" cy="9144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int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 x = 10;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x = 2 * x +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15;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50950" y="825500"/>
              <a:ext cx="474663" cy="546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9" name="Group 8"/>
          <p:cNvGrpSpPr/>
          <p:nvPr>
            <p:custDataLst>
              <p:tags r:id="rId3"/>
            </p:custDataLst>
          </p:nvPr>
        </p:nvGrpSpPr>
        <p:grpSpPr>
          <a:xfrm>
            <a:off x="248001" y="1908872"/>
            <a:ext cx="5055840" cy="2073818"/>
            <a:chOff x="228600" y="1600200"/>
            <a:chExt cx="5573712" cy="2286000"/>
          </a:xfrm>
        </p:grpSpPr>
        <p:sp>
          <p:nvSpPr>
            <p:cNvPr id="10" name="AutoShap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28600" y="16002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compiler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600" y="2514600"/>
              <a:ext cx="32877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r0,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10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muli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2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57200" y="2428875"/>
              <a:ext cx="1898650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assembly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</p:grpSp>
      <p:grpSp>
        <p:nvGrpSpPr>
          <p:cNvPr id="13" name="Group 12"/>
          <p:cNvGrpSpPr/>
          <p:nvPr>
            <p:custDataLst>
              <p:tags r:id="rId4"/>
            </p:custDataLst>
          </p:nvPr>
        </p:nvGrpSpPr>
        <p:grpSpPr>
          <a:xfrm>
            <a:off x="248001" y="4190072"/>
            <a:ext cx="7958880" cy="2151586"/>
            <a:chOff x="228600" y="4114800"/>
            <a:chExt cx="8774112" cy="2371725"/>
          </a:xfrm>
        </p:grpSpPr>
        <p:sp>
          <p:nvSpPr>
            <p:cNvPr id="14" name="Text Box 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14600" y="5029200"/>
              <a:ext cx="64881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00100000000001010000000000001010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00000000000001010010100001000000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00100000101001010000000000001111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6563" y="5029200"/>
              <a:ext cx="1849437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machine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  <p:sp>
          <p:nvSpPr>
            <p:cNvPr id="16" name="AutoShap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28600" y="41148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assembler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/>
              <p14:cNvContentPartPr/>
              <p14:nvPr/>
            </p14:nvContentPartPr>
            <p14:xfrm>
              <a:off x="2245320" y="1394280"/>
              <a:ext cx="6255000" cy="5175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37040" y="1386360"/>
                <a:ext cx="6267240" cy="518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61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Instruction Set Architecture</a:t>
            </a:r>
          </a:p>
        </p:txBody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153400" cy="53022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ISA</a:t>
            </a:r>
          </a:p>
          <a:p>
            <a:pPr lvl="1"/>
            <a:r>
              <a:rPr lang="en-US"/>
              <a:t>abstract interface between hardware and the lowest level software </a:t>
            </a:r>
          </a:p>
          <a:p>
            <a:endParaRPr lang="en-US"/>
          </a:p>
          <a:p>
            <a:pPr lvl="1"/>
            <a:r>
              <a:rPr lang="en-US"/>
              <a:t>user portion of the instruction set plus the operating system interfaces used by application programmers</a:t>
            </a:r>
          </a:p>
        </p:txBody>
      </p:sp>
    </p:spTree>
    <p:extLst>
      <p:ext uri="{BB962C8B-B14F-4D97-AF65-F5344CB8AC3E}">
        <p14:creationId xmlns:p14="http://schemas.microsoft.com/office/powerpoint/2010/main" val="9881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89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Computer System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3838575"/>
          </a:xfrm>
        </p:spPr>
        <p:txBody>
          <a:bodyPr/>
          <a:lstStyle/>
          <a:p>
            <a:pPr>
              <a:lnSpc>
                <a:spcPct val="92000"/>
              </a:lnSpc>
            </a:pPr>
            <a:r>
              <a:rPr lang="en-US"/>
              <a:t>A processor executes instructions</a:t>
            </a:r>
          </a:p>
          <a:p>
            <a:pPr lvl="1">
              <a:lnSpc>
                <a:spcPct val="92000"/>
              </a:lnSpc>
            </a:pPr>
            <a:r>
              <a:rPr lang="en-US"/>
              <a:t>Processor has some internal state in storage elements (registers)</a:t>
            </a:r>
          </a:p>
          <a:p>
            <a:pPr>
              <a:lnSpc>
                <a:spcPct val="92000"/>
              </a:lnSpc>
            </a:pPr>
            <a:r>
              <a:rPr lang="en-US"/>
              <a:t>A memory holds instructions and data</a:t>
            </a:r>
          </a:p>
          <a:p>
            <a:pPr lvl="1">
              <a:lnSpc>
                <a:spcPct val="92000"/>
              </a:lnSpc>
            </a:pPr>
            <a:r>
              <a:rPr lang="en-US"/>
              <a:t>von Neumann architecture: combined inst and data</a:t>
            </a:r>
          </a:p>
          <a:p>
            <a:pPr>
              <a:lnSpc>
                <a:spcPct val="92000"/>
              </a:lnSpc>
            </a:pPr>
            <a:r>
              <a:rPr lang="en-US"/>
              <a:t>A bus connects the two</a:t>
            </a:r>
          </a:p>
        </p:txBody>
      </p:sp>
      <p:sp>
        <p:nvSpPr>
          <p:cNvPr id="1124356" name="Rectangle 4"/>
          <p:cNvSpPr>
            <a:spLocks noChangeArrowheads="1"/>
          </p:cNvSpPr>
          <p:nvPr/>
        </p:nvSpPr>
        <p:spPr bwMode="auto">
          <a:xfrm>
            <a:off x="5287963" y="4727575"/>
            <a:ext cx="3352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7" name="Line 5"/>
          <p:cNvSpPr>
            <a:spLocks noChangeShapeType="1"/>
          </p:cNvSpPr>
          <p:nvPr/>
        </p:nvSpPr>
        <p:spPr bwMode="auto">
          <a:xfrm>
            <a:off x="2925763" y="5489575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4358" name="Rectangle 6"/>
          <p:cNvSpPr>
            <a:spLocks noChangeArrowheads="1"/>
          </p:cNvSpPr>
          <p:nvPr/>
        </p:nvSpPr>
        <p:spPr bwMode="auto">
          <a:xfrm>
            <a:off x="1249363" y="4956175"/>
            <a:ext cx="1676400" cy="1447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9" name="Text Box 7"/>
          <p:cNvSpPr txBox="1">
            <a:spLocks noChangeArrowheads="1"/>
          </p:cNvSpPr>
          <p:nvPr/>
        </p:nvSpPr>
        <p:spPr bwMode="auto">
          <a:xfrm>
            <a:off x="1401763" y="5108575"/>
            <a:ext cx="803275" cy="541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regs</a:t>
            </a:r>
          </a:p>
        </p:txBody>
      </p:sp>
      <p:sp>
        <p:nvSpPr>
          <p:cNvPr id="1124360" name="Text Box 8"/>
          <p:cNvSpPr txBox="1">
            <a:spLocks noChangeArrowheads="1"/>
          </p:cNvSpPr>
          <p:nvPr/>
        </p:nvSpPr>
        <p:spPr bwMode="auto">
          <a:xfrm>
            <a:off x="3427413" y="4948238"/>
            <a:ext cx="6762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bus</a:t>
            </a:r>
          </a:p>
        </p:txBody>
      </p:sp>
      <p:sp>
        <p:nvSpPr>
          <p:cNvPr id="1124361" name="Text Box 9"/>
          <p:cNvSpPr txBox="1">
            <a:spLocks noChangeArrowheads="1"/>
          </p:cNvSpPr>
          <p:nvPr/>
        </p:nvSpPr>
        <p:spPr bwMode="auto">
          <a:xfrm>
            <a:off x="1325563" y="579437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processor</a:t>
            </a:r>
          </a:p>
        </p:txBody>
      </p:sp>
      <p:sp>
        <p:nvSpPr>
          <p:cNvPr id="1124362" name="Text Box 10"/>
          <p:cNvSpPr txBox="1">
            <a:spLocks noChangeArrowheads="1"/>
          </p:cNvSpPr>
          <p:nvPr/>
        </p:nvSpPr>
        <p:spPr bwMode="auto">
          <a:xfrm>
            <a:off x="5364163" y="5794375"/>
            <a:ext cx="1285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memory</a:t>
            </a:r>
          </a:p>
        </p:txBody>
      </p:sp>
      <p:sp>
        <p:nvSpPr>
          <p:cNvPr id="1124363" name="Text Box 11"/>
          <p:cNvSpPr txBox="1">
            <a:spLocks noChangeArrowheads="1"/>
          </p:cNvSpPr>
          <p:nvPr/>
        </p:nvSpPr>
        <p:spPr bwMode="auto">
          <a:xfrm>
            <a:off x="6599238" y="4803775"/>
            <a:ext cx="15430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01010000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10010100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…</a:t>
            </a:r>
          </a:p>
        </p:txBody>
      </p:sp>
      <p:sp>
        <p:nvSpPr>
          <p:cNvPr id="1124364" name="Text Box 12"/>
          <p:cNvSpPr txBox="1">
            <a:spLocks noChangeArrowheads="1"/>
          </p:cNvSpPr>
          <p:nvPr/>
        </p:nvSpPr>
        <p:spPr bwMode="auto">
          <a:xfrm>
            <a:off x="3486150" y="5602288"/>
            <a:ext cx="12144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addr, data, 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r/w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Organization</a:t>
            </a:r>
            <a:endParaRPr lang="en-US" dirty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most amazing and likely to be most long-lived invention of the 1800’s was…</a:t>
            </a:r>
          </a:p>
          <a:p>
            <a:endParaRPr lang="en-US"/>
          </a:p>
          <a:p>
            <a:endParaRPr lang="en-US"/>
          </a:p>
          <a:p>
            <a:pPr>
              <a:buFont typeface="StarSymbol" charset="0"/>
              <a:buNone/>
            </a:pPr>
            <a:r>
              <a:rPr lang="en-US"/>
              <a:t>		           THE ELECTRIC SWITCH</a:t>
            </a:r>
          </a:p>
          <a:p>
            <a:pPr>
              <a:buFont typeface="StarSymbol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3" y="123825"/>
            <a:ext cx="8042275" cy="698500"/>
          </a:xfrm>
        </p:spPr>
        <p:txBody>
          <a:bodyPr/>
          <a:lstStyle/>
          <a:p>
            <a:r>
              <a:rPr lang="en-US" dirty="0" smtClean="0"/>
              <a:t>How to Design a Simple </a:t>
            </a:r>
            <a:r>
              <a:rPr lang="en-US" dirty="0"/>
              <a:t>Processor</a:t>
            </a:r>
          </a:p>
        </p:txBody>
      </p:sp>
      <p:sp>
        <p:nvSpPr>
          <p:cNvPr id="1142788" name="Rectangle 4"/>
          <p:cNvSpPr>
            <a:spLocks noChangeArrowheads="1"/>
          </p:cNvSpPr>
          <p:nvPr/>
        </p:nvSpPr>
        <p:spPr bwMode="auto">
          <a:xfrm>
            <a:off x="3048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89" name="Text Box 5"/>
          <p:cNvSpPr txBox="1">
            <a:spLocks noChangeArrowheads="1"/>
          </p:cNvSpPr>
          <p:nvPr/>
        </p:nvSpPr>
        <p:spPr bwMode="auto">
          <a:xfrm>
            <a:off x="706438" y="2593975"/>
            <a:ext cx="1009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memory</a:t>
            </a:r>
          </a:p>
        </p:txBody>
      </p:sp>
      <p:sp>
        <p:nvSpPr>
          <p:cNvPr id="1142790" name="Line 6"/>
          <p:cNvSpPr>
            <a:spLocks noChangeShapeType="1"/>
          </p:cNvSpPr>
          <p:nvPr/>
        </p:nvSpPr>
        <p:spPr bwMode="auto">
          <a:xfrm flipV="1">
            <a:off x="2133600" y="2590800"/>
            <a:ext cx="1371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1" name="Text Box 7"/>
          <p:cNvSpPr txBox="1">
            <a:spLocks noChangeArrowheads="1"/>
          </p:cNvSpPr>
          <p:nvPr/>
        </p:nvSpPr>
        <p:spPr bwMode="auto">
          <a:xfrm>
            <a:off x="2262188" y="2173288"/>
            <a:ext cx="6032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inst</a:t>
            </a:r>
          </a:p>
        </p:txBody>
      </p:sp>
      <p:sp>
        <p:nvSpPr>
          <p:cNvPr id="1142792" name="Line 8"/>
          <p:cNvSpPr>
            <a:spLocks noChangeShapeType="1"/>
          </p:cNvSpPr>
          <p:nvPr/>
        </p:nvSpPr>
        <p:spPr bwMode="auto">
          <a:xfrm>
            <a:off x="842963" y="3116263"/>
            <a:ext cx="0" cy="958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3" name="Line 9"/>
          <p:cNvSpPr>
            <a:spLocks noChangeShapeType="1"/>
          </p:cNvSpPr>
          <p:nvPr/>
        </p:nvSpPr>
        <p:spPr bwMode="auto">
          <a:xfrm flipV="1">
            <a:off x="776288" y="3176588"/>
            <a:ext cx="136525" cy="58737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4" name="Text Box 10"/>
          <p:cNvSpPr txBox="1">
            <a:spLocks noChangeArrowheads="1"/>
          </p:cNvSpPr>
          <p:nvPr/>
        </p:nvSpPr>
        <p:spPr bwMode="auto">
          <a:xfrm>
            <a:off x="889000" y="3116263"/>
            <a:ext cx="409575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32</a:t>
            </a:r>
          </a:p>
        </p:txBody>
      </p:sp>
      <p:sp>
        <p:nvSpPr>
          <p:cNvPr id="1142795" name="Text Box 11"/>
          <p:cNvSpPr txBox="1">
            <a:spLocks noChangeArrowheads="1"/>
          </p:cNvSpPr>
          <p:nvPr/>
        </p:nvSpPr>
        <p:spPr bwMode="auto">
          <a:xfrm>
            <a:off x="392113" y="4075113"/>
            <a:ext cx="927100" cy="436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pc</a:t>
            </a:r>
          </a:p>
        </p:txBody>
      </p:sp>
      <p:sp>
        <p:nvSpPr>
          <p:cNvPr id="1142796" name="Line 12"/>
          <p:cNvSpPr>
            <a:spLocks noChangeShapeType="1"/>
          </p:cNvSpPr>
          <p:nvPr/>
        </p:nvSpPr>
        <p:spPr bwMode="auto">
          <a:xfrm>
            <a:off x="1758950" y="3070225"/>
            <a:ext cx="0" cy="35877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7" name="Line 13"/>
          <p:cNvSpPr>
            <a:spLocks noChangeShapeType="1"/>
          </p:cNvSpPr>
          <p:nvPr/>
        </p:nvSpPr>
        <p:spPr bwMode="auto">
          <a:xfrm flipV="1">
            <a:off x="1692275" y="3189288"/>
            <a:ext cx="133350" cy="6032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8" name="Text Box 14"/>
          <p:cNvSpPr txBox="1">
            <a:spLocks noChangeArrowheads="1"/>
          </p:cNvSpPr>
          <p:nvPr/>
        </p:nvSpPr>
        <p:spPr bwMode="auto">
          <a:xfrm>
            <a:off x="1743075" y="3128963"/>
            <a:ext cx="29686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2</a:t>
            </a:r>
          </a:p>
        </p:txBody>
      </p:sp>
      <p:sp>
        <p:nvSpPr>
          <p:cNvPr id="1142799" name="Text Box 15"/>
          <p:cNvSpPr txBox="1">
            <a:spLocks noChangeArrowheads="1"/>
          </p:cNvSpPr>
          <p:nvPr/>
        </p:nvSpPr>
        <p:spPr bwMode="auto">
          <a:xfrm>
            <a:off x="1517650" y="3402013"/>
            <a:ext cx="54133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00</a:t>
            </a:r>
          </a:p>
        </p:txBody>
      </p:sp>
      <p:sp>
        <p:nvSpPr>
          <p:cNvPr id="1142800" name="Line 16"/>
          <p:cNvSpPr>
            <a:spLocks noChangeShapeType="1"/>
          </p:cNvSpPr>
          <p:nvPr/>
        </p:nvSpPr>
        <p:spPr bwMode="auto">
          <a:xfrm>
            <a:off x="842963" y="3833813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1" name="Oval 17"/>
          <p:cNvSpPr>
            <a:spLocks noChangeArrowheads="1"/>
          </p:cNvSpPr>
          <p:nvPr/>
        </p:nvSpPr>
        <p:spPr bwMode="auto">
          <a:xfrm>
            <a:off x="1633538" y="4076700"/>
            <a:ext cx="1736725" cy="10191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new pc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calculation</a:t>
            </a:r>
          </a:p>
        </p:txBody>
      </p:sp>
      <p:sp>
        <p:nvSpPr>
          <p:cNvPr id="1142802" name="Line 18"/>
          <p:cNvSpPr>
            <a:spLocks noChangeShapeType="1"/>
          </p:cNvSpPr>
          <p:nvPr/>
        </p:nvSpPr>
        <p:spPr bwMode="auto">
          <a:xfrm>
            <a:off x="2463800" y="3833813"/>
            <a:ext cx="0" cy="24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3" name="Line 19"/>
          <p:cNvSpPr>
            <a:spLocks noChangeShapeType="1"/>
          </p:cNvSpPr>
          <p:nvPr/>
        </p:nvSpPr>
        <p:spPr bwMode="auto">
          <a:xfrm>
            <a:off x="2463800" y="5094288"/>
            <a:ext cx="0" cy="239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4" name="Line 20"/>
          <p:cNvSpPr>
            <a:spLocks noChangeShapeType="1"/>
          </p:cNvSpPr>
          <p:nvPr/>
        </p:nvSpPr>
        <p:spPr bwMode="auto">
          <a:xfrm>
            <a:off x="842963" y="5334000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5" name="Line 21"/>
          <p:cNvSpPr>
            <a:spLocks noChangeShapeType="1"/>
          </p:cNvSpPr>
          <p:nvPr/>
        </p:nvSpPr>
        <p:spPr bwMode="auto">
          <a:xfrm>
            <a:off x="842963" y="4494213"/>
            <a:ext cx="0" cy="8397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6" name="Rectangle 22"/>
          <p:cNvSpPr>
            <a:spLocks noChangeArrowheads="1"/>
          </p:cNvSpPr>
          <p:nvPr/>
        </p:nvSpPr>
        <p:spPr bwMode="auto">
          <a:xfrm>
            <a:off x="38100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7" name="Text Box 23"/>
          <p:cNvSpPr txBox="1">
            <a:spLocks noChangeArrowheads="1"/>
          </p:cNvSpPr>
          <p:nvPr/>
        </p:nvSpPr>
        <p:spPr bwMode="auto">
          <a:xfrm>
            <a:off x="4065588" y="2593975"/>
            <a:ext cx="13017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register file</a:t>
            </a:r>
          </a:p>
        </p:txBody>
      </p:sp>
      <p:sp>
        <p:nvSpPr>
          <p:cNvPr id="1142808" name="Oval 24"/>
          <p:cNvSpPr>
            <a:spLocks noChangeArrowheads="1"/>
          </p:cNvSpPr>
          <p:nvPr/>
        </p:nvSpPr>
        <p:spPr bwMode="auto">
          <a:xfrm>
            <a:off x="4164013" y="4262438"/>
            <a:ext cx="1179512" cy="568325"/>
          </a:xfrm>
          <a:prstGeom prst="ellips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control</a:t>
            </a:r>
          </a:p>
        </p:txBody>
      </p:sp>
      <p:sp>
        <p:nvSpPr>
          <p:cNvPr id="1142809" name="Line 25"/>
          <p:cNvSpPr>
            <a:spLocks noChangeShapeType="1"/>
          </p:cNvSpPr>
          <p:nvPr/>
        </p:nvSpPr>
        <p:spPr bwMode="auto">
          <a:xfrm flipV="1">
            <a:off x="43434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0" name="Line 26"/>
          <p:cNvSpPr>
            <a:spLocks noChangeShapeType="1"/>
          </p:cNvSpPr>
          <p:nvPr/>
        </p:nvSpPr>
        <p:spPr bwMode="auto">
          <a:xfrm flipV="1">
            <a:off x="47244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1" name="Line 27"/>
          <p:cNvSpPr>
            <a:spLocks noChangeShapeType="1"/>
          </p:cNvSpPr>
          <p:nvPr/>
        </p:nvSpPr>
        <p:spPr bwMode="auto">
          <a:xfrm flipV="1">
            <a:off x="49530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2" name="Line 28"/>
          <p:cNvSpPr>
            <a:spLocks noChangeShapeType="1"/>
          </p:cNvSpPr>
          <p:nvPr/>
        </p:nvSpPr>
        <p:spPr bwMode="auto">
          <a:xfrm flipV="1">
            <a:off x="51816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3" name="Text Box 29"/>
          <p:cNvSpPr txBox="1">
            <a:spLocks noChangeArrowheads="1"/>
          </p:cNvSpPr>
          <p:nvPr/>
        </p:nvSpPr>
        <p:spPr bwMode="auto">
          <a:xfrm>
            <a:off x="4419600" y="3352800"/>
            <a:ext cx="8080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5  5   5</a:t>
            </a:r>
          </a:p>
        </p:txBody>
      </p:sp>
      <p:sp>
        <p:nvSpPr>
          <p:cNvPr id="1142814" name="Line 30"/>
          <p:cNvSpPr>
            <a:spLocks noChangeShapeType="1"/>
          </p:cNvSpPr>
          <p:nvPr/>
        </p:nvSpPr>
        <p:spPr bwMode="auto">
          <a:xfrm>
            <a:off x="46482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5" name="Line 31"/>
          <p:cNvSpPr>
            <a:spLocks noChangeShapeType="1"/>
          </p:cNvSpPr>
          <p:nvPr/>
        </p:nvSpPr>
        <p:spPr bwMode="auto">
          <a:xfrm>
            <a:off x="48768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6" name="Line 32"/>
          <p:cNvSpPr>
            <a:spLocks noChangeShapeType="1"/>
          </p:cNvSpPr>
          <p:nvPr/>
        </p:nvSpPr>
        <p:spPr bwMode="auto">
          <a:xfrm>
            <a:off x="51054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7" name="Line 33"/>
          <p:cNvSpPr>
            <a:spLocks noChangeShapeType="1"/>
          </p:cNvSpPr>
          <p:nvPr/>
        </p:nvSpPr>
        <p:spPr bwMode="auto">
          <a:xfrm>
            <a:off x="3505200" y="2590800"/>
            <a:ext cx="0" cy="1981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8" name="Line 34"/>
          <p:cNvSpPr>
            <a:spLocks noChangeShapeType="1"/>
          </p:cNvSpPr>
          <p:nvPr/>
        </p:nvSpPr>
        <p:spPr bwMode="auto">
          <a:xfrm flipH="1">
            <a:off x="3505200" y="4572000"/>
            <a:ext cx="609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142819" name="Group 35"/>
          <p:cNvGrpSpPr>
            <a:grpSpLocks/>
          </p:cNvGrpSpPr>
          <p:nvPr/>
        </p:nvGrpSpPr>
        <p:grpSpPr bwMode="auto">
          <a:xfrm>
            <a:off x="6705600" y="1600200"/>
            <a:ext cx="1295400" cy="1600200"/>
            <a:chOff x="4416" y="1056"/>
            <a:chExt cx="816" cy="1008"/>
          </a:xfrm>
        </p:grpSpPr>
        <p:sp>
          <p:nvSpPr>
            <p:cNvPr id="1142820" name="Line 36"/>
            <p:cNvSpPr>
              <a:spLocks noChangeShapeType="1"/>
            </p:cNvSpPr>
            <p:nvPr/>
          </p:nvSpPr>
          <p:spPr bwMode="auto">
            <a:xfrm>
              <a:off x="4416" y="1056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1" name="Line 37"/>
            <p:cNvSpPr>
              <a:spLocks noChangeShapeType="1"/>
            </p:cNvSpPr>
            <p:nvPr/>
          </p:nvSpPr>
          <p:spPr bwMode="auto">
            <a:xfrm flipV="1">
              <a:off x="4416" y="1680"/>
              <a:ext cx="816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2" name="Line 38"/>
            <p:cNvSpPr>
              <a:spLocks noChangeShapeType="1"/>
            </p:cNvSpPr>
            <p:nvPr/>
          </p:nvSpPr>
          <p:spPr bwMode="auto">
            <a:xfrm flipV="1">
              <a:off x="5232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3" name="Line 39"/>
            <p:cNvSpPr>
              <a:spLocks noChangeShapeType="1"/>
            </p:cNvSpPr>
            <p:nvPr/>
          </p:nvSpPr>
          <p:spPr bwMode="auto">
            <a:xfrm flipV="1">
              <a:off x="4416" y="1536"/>
              <a:ext cx="38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4" name="Line 40"/>
            <p:cNvSpPr>
              <a:spLocks noChangeShapeType="1"/>
            </p:cNvSpPr>
            <p:nvPr/>
          </p:nvSpPr>
          <p:spPr bwMode="auto">
            <a:xfrm>
              <a:off x="4416" y="1392"/>
              <a:ext cx="384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5" name="Line 41"/>
            <p:cNvSpPr>
              <a:spLocks noChangeShapeType="1"/>
            </p:cNvSpPr>
            <p:nvPr/>
          </p:nvSpPr>
          <p:spPr bwMode="auto">
            <a:xfrm>
              <a:off x="4416" y="1728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6" name="Line 42"/>
            <p:cNvSpPr>
              <a:spLocks noChangeShapeType="1"/>
            </p:cNvSpPr>
            <p:nvPr/>
          </p:nvSpPr>
          <p:spPr bwMode="auto">
            <a:xfrm>
              <a:off x="4416" y="1056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42827" name="Line 43"/>
          <p:cNvSpPr>
            <a:spLocks noChangeShapeType="1"/>
          </p:cNvSpPr>
          <p:nvPr/>
        </p:nvSpPr>
        <p:spPr bwMode="auto">
          <a:xfrm>
            <a:off x="5715000" y="19050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8" name="Line 44"/>
          <p:cNvSpPr>
            <a:spLocks noChangeShapeType="1"/>
          </p:cNvSpPr>
          <p:nvPr/>
        </p:nvSpPr>
        <p:spPr bwMode="auto">
          <a:xfrm>
            <a:off x="5715000" y="28194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9" name="Line 45"/>
          <p:cNvSpPr>
            <a:spLocks noChangeShapeType="1"/>
          </p:cNvSpPr>
          <p:nvPr/>
        </p:nvSpPr>
        <p:spPr bwMode="auto">
          <a:xfrm flipV="1">
            <a:off x="7543800" y="2819400"/>
            <a:ext cx="0" cy="17526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0" name="Line 46"/>
          <p:cNvSpPr>
            <a:spLocks noChangeShapeType="1"/>
          </p:cNvSpPr>
          <p:nvPr/>
        </p:nvSpPr>
        <p:spPr bwMode="auto">
          <a:xfrm flipH="1">
            <a:off x="5334000" y="4572000"/>
            <a:ext cx="2209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1" name="Line 47"/>
          <p:cNvSpPr>
            <a:spLocks noChangeShapeType="1"/>
          </p:cNvSpPr>
          <p:nvPr/>
        </p:nvSpPr>
        <p:spPr bwMode="auto">
          <a:xfrm flipV="1">
            <a:off x="8458200" y="1447800"/>
            <a:ext cx="0" cy="9144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2" name="Line 48"/>
          <p:cNvSpPr>
            <a:spLocks noChangeShapeType="1"/>
          </p:cNvSpPr>
          <p:nvPr/>
        </p:nvSpPr>
        <p:spPr bwMode="auto">
          <a:xfrm flipH="1">
            <a:off x="8001000" y="2362200"/>
            <a:ext cx="4572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3" name="Line 49"/>
          <p:cNvSpPr>
            <a:spLocks noChangeShapeType="1"/>
          </p:cNvSpPr>
          <p:nvPr/>
        </p:nvSpPr>
        <p:spPr bwMode="auto">
          <a:xfrm flipV="1">
            <a:off x="3505200" y="1447800"/>
            <a:ext cx="49530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4" name="Line 50"/>
          <p:cNvSpPr>
            <a:spLocks noChangeShapeType="1"/>
          </p:cNvSpPr>
          <p:nvPr/>
        </p:nvSpPr>
        <p:spPr bwMode="auto">
          <a:xfrm flipV="1">
            <a:off x="3505200" y="1447800"/>
            <a:ext cx="0" cy="6858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5" name="Line 51"/>
          <p:cNvSpPr>
            <a:spLocks noChangeShapeType="1"/>
          </p:cNvSpPr>
          <p:nvPr/>
        </p:nvSpPr>
        <p:spPr bwMode="auto">
          <a:xfrm>
            <a:off x="3505200" y="2133600"/>
            <a:ext cx="304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6" name="Text Box 52"/>
          <p:cNvSpPr txBox="1">
            <a:spLocks noChangeArrowheads="1"/>
          </p:cNvSpPr>
          <p:nvPr/>
        </p:nvSpPr>
        <p:spPr bwMode="auto">
          <a:xfrm>
            <a:off x="7067550" y="2362200"/>
            <a:ext cx="4889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alu</a:t>
            </a:r>
          </a:p>
        </p:txBody>
      </p:sp>
      <p:sp>
        <p:nvSpPr>
          <p:cNvPr id="5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10277" y="4878130"/>
            <a:ext cx="4266055" cy="1185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1" tIns="76014" rIns="81631" bIns="40816"/>
          <a:lstStyle/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00: </a:t>
            </a:r>
            <a:r>
              <a:rPr lang="en-US" sz="2500" dirty="0" err="1" smtClean="0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r0, 10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04: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muli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2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08: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</a:t>
            </a: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15</a:t>
            </a:r>
            <a:endParaRPr lang="en-US" sz="2500" dirty="0">
              <a:solidFill>
                <a:srgbClr val="FFFFFF"/>
              </a:solidFill>
              <a:latin typeface="Consolas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246760" y="1135440"/>
              <a:ext cx="6268680" cy="4215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1360" y="1130760"/>
                <a:ext cx="6283800" cy="4227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Processor</a:t>
            </a:r>
            <a:endParaRPr lang="en-AU" dirty="0"/>
          </a:p>
        </p:txBody>
      </p:sp>
      <p:sp>
        <p:nvSpPr>
          <p:cNvPr id="20584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719137"/>
          </a:xfrm>
        </p:spPr>
        <p:txBody>
          <a:bodyPr/>
          <a:lstStyle/>
          <a:p>
            <a:r>
              <a:rPr lang="en-US"/>
              <a:t>AMD Barcelona: 4 processor cores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3" y="1956652"/>
            <a:ext cx="7704137" cy="3680060"/>
            <a:chOff x="900113" y="1956652"/>
            <a:chExt cx="7704137" cy="3680060"/>
          </a:xfrm>
        </p:grpSpPr>
        <p:pic>
          <p:nvPicPr>
            <p:cNvPr id="205844" name="Picture 20" descr="f01-09-P3744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060575"/>
              <a:ext cx="7704137" cy="34893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" name="Rectangle 2"/>
            <p:cNvSpPr/>
            <p:nvPr/>
          </p:nvSpPr>
          <p:spPr bwMode="auto">
            <a:xfrm>
              <a:off x="4561471" y="1956652"/>
              <a:ext cx="388762" cy="3680060"/>
            </a:xfrm>
            <a:prstGeom prst="rect">
              <a:avLst/>
            </a:prstGeom>
            <a:solidFill>
              <a:schemeClr val="bg2"/>
            </a:solidFill>
            <a:ln>
              <a:headEnd type="none" w="sm" len="sm"/>
              <a:tailEnd type="triangle" w="lg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43351" y="5844040"/>
            <a:ext cx="537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from Patterson &amp; </a:t>
            </a:r>
            <a:r>
              <a:rPr lang="en-US" sz="1200" dirty="0" err="1" smtClean="0"/>
              <a:t>Hennesssy</a:t>
            </a:r>
            <a:r>
              <a:rPr lang="en-US" sz="1200" dirty="0" smtClean="0"/>
              <a:t>, Computer Organization and Design, 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Edition</a:t>
            </a:r>
            <a:endParaRPr lang="en-US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30200" y="2685600"/>
              <a:ext cx="2179080" cy="2944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3720" y="2677320"/>
                <a:ext cx="2188080" cy="295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98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143" y="-120525"/>
            <a:ext cx="6565901" cy="115929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 sz="3600" dirty="0" smtClean="0"/>
              <a:t>How to </a:t>
            </a:r>
            <a:r>
              <a:rPr lang="en-US" sz="3600" dirty="0"/>
              <a:t>P</a:t>
            </a:r>
            <a:r>
              <a:rPr lang="en-US" sz="3600" dirty="0" smtClean="0"/>
              <a:t>rogram the Processor:</a:t>
            </a:r>
            <a:br>
              <a:rPr lang="en-US" sz="3600" dirty="0" smtClean="0"/>
            </a:br>
            <a:r>
              <a:rPr lang="en-US" sz="3600" dirty="0" smtClean="0"/>
              <a:t>MIPS </a:t>
            </a:r>
            <a:r>
              <a:rPr lang="en-US" sz="3600" dirty="0"/>
              <a:t>R3000 ISA</a:t>
            </a:r>
          </a:p>
        </p:txBody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1028700"/>
            <a:ext cx="5448300" cy="34718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</a:pPr>
            <a:r>
              <a:rPr lang="en-US" dirty="0"/>
              <a:t>Instruction Categories</a:t>
            </a:r>
          </a:p>
          <a:p>
            <a:pPr marL="800100" lvl="1" indent="-342900"/>
            <a:r>
              <a:rPr lang="en-US" dirty="0"/>
              <a:t>Load/Store</a:t>
            </a:r>
          </a:p>
          <a:p>
            <a:pPr marL="800100" lvl="1" indent="-342900"/>
            <a:r>
              <a:rPr lang="en-US" dirty="0"/>
              <a:t>Computational</a:t>
            </a:r>
          </a:p>
          <a:p>
            <a:pPr marL="800100" lvl="1" indent="-342900"/>
            <a:r>
              <a:rPr lang="en-US" dirty="0"/>
              <a:t>Jump and Branch</a:t>
            </a:r>
          </a:p>
          <a:p>
            <a:pPr marL="800100" lvl="1" indent="-342900"/>
            <a:r>
              <a:rPr lang="en-US" dirty="0"/>
              <a:t>Floating Point</a:t>
            </a:r>
          </a:p>
          <a:p>
            <a:pPr marL="1257300" lvl="2" indent="-342900"/>
            <a:r>
              <a:rPr lang="en-US" dirty="0"/>
              <a:t>coprocessor</a:t>
            </a:r>
          </a:p>
          <a:p>
            <a:pPr marL="800100" lvl="1" indent="-342900"/>
            <a:r>
              <a:rPr lang="en-US" dirty="0"/>
              <a:t>Memory Management</a:t>
            </a:r>
          </a:p>
        </p:txBody>
      </p:sp>
      <p:sp>
        <p:nvSpPr>
          <p:cNvPr id="1236996" name="Rectangle 4"/>
          <p:cNvSpPr>
            <a:spLocks noChangeArrowheads="1"/>
          </p:cNvSpPr>
          <p:nvPr/>
        </p:nvSpPr>
        <p:spPr bwMode="auto">
          <a:xfrm>
            <a:off x="5518150" y="1301750"/>
            <a:ext cx="1993900" cy="163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7" name="Rectangle 5"/>
          <p:cNvSpPr>
            <a:spLocks noChangeArrowheads="1"/>
          </p:cNvSpPr>
          <p:nvPr/>
        </p:nvSpPr>
        <p:spPr bwMode="auto">
          <a:xfrm>
            <a:off x="5746750" y="1670050"/>
            <a:ext cx="1054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R0 - R31</a:t>
            </a:r>
          </a:p>
        </p:txBody>
      </p:sp>
      <p:sp>
        <p:nvSpPr>
          <p:cNvPr id="1236998" name="Rectangle 6"/>
          <p:cNvSpPr>
            <a:spLocks noChangeArrowheads="1"/>
          </p:cNvSpPr>
          <p:nvPr/>
        </p:nvSpPr>
        <p:spPr bwMode="auto">
          <a:xfrm>
            <a:off x="5518150" y="3028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9" name="Rectangle 7"/>
          <p:cNvSpPr>
            <a:spLocks noChangeArrowheads="1"/>
          </p:cNvSpPr>
          <p:nvPr/>
        </p:nvSpPr>
        <p:spPr bwMode="auto">
          <a:xfrm>
            <a:off x="5518150" y="33337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0" name="Rectangle 8"/>
          <p:cNvSpPr>
            <a:spLocks noChangeArrowheads="1"/>
          </p:cNvSpPr>
          <p:nvPr/>
        </p:nvSpPr>
        <p:spPr bwMode="auto">
          <a:xfrm>
            <a:off x="5518150" y="3663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1" name="Rectangle 9"/>
          <p:cNvSpPr>
            <a:spLocks noChangeArrowheads="1"/>
          </p:cNvSpPr>
          <p:nvPr/>
        </p:nvSpPr>
        <p:spPr bwMode="auto">
          <a:xfrm>
            <a:off x="6229350" y="30162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PC</a:t>
            </a:r>
          </a:p>
        </p:txBody>
      </p:sp>
      <p:sp>
        <p:nvSpPr>
          <p:cNvPr id="1237002" name="Rectangle 10"/>
          <p:cNvSpPr>
            <a:spLocks noChangeArrowheads="1"/>
          </p:cNvSpPr>
          <p:nvPr/>
        </p:nvSpPr>
        <p:spPr bwMode="auto">
          <a:xfrm>
            <a:off x="6229350" y="33210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HI</a:t>
            </a:r>
          </a:p>
        </p:txBody>
      </p:sp>
      <p:sp>
        <p:nvSpPr>
          <p:cNvPr id="1237003" name="Rectangle 11"/>
          <p:cNvSpPr>
            <a:spLocks noChangeArrowheads="1"/>
          </p:cNvSpPr>
          <p:nvPr/>
        </p:nvSpPr>
        <p:spPr bwMode="auto">
          <a:xfrm>
            <a:off x="6229350" y="36766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LO</a:t>
            </a:r>
          </a:p>
        </p:txBody>
      </p:sp>
      <p:sp>
        <p:nvSpPr>
          <p:cNvPr id="1237004" name="Rectangle 12"/>
          <p:cNvSpPr>
            <a:spLocks noChangeArrowheads="1"/>
          </p:cNvSpPr>
          <p:nvPr/>
        </p:nvSpPr>
        <p:spPr bwMode="auto">
          <a:xfrm>
            <a:off x="1403350" y="47307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5" name="Rectangle 13"/>
          <p:cNvSpPr>
            <a:spLocks noChangeArrowheads="1"/>
          </p:cNvSpPr>
          <p:nvPr/>
        </p:nvSpPr>
        <p:spPr bwMode="auto">
          <a:xfrm>
            <a:off x="1708150" y="47688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06" name="Rectangle 14"/>
          <p:cNvSpPr>
            <a:spLocks noChangeArrowheads="1"/>
          </p:cNvSpPr>
          <p:nvPr/>
        </p:nvSpPr>
        <p:spPr bwMode="auto">
          <a:xfrm>
            <a:off x="26733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7" name="Rectangle 15"/>
          <p:cNvSpPr>
            <a:spLocks noChangeArrowheads="1"/>
          </p:cNvSpPr>
          <p:nvPr/>
        </p:nvSpPr>
        <p:spPr bwMode="auto">
          <a:xfrm>
            <a:off x="36385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8" name="Rectangle 16"/>
          <p:cNvSpPr>
            <a:spLocks noChangeArrowheads="1"/>
          </p:cNvSpPr>
          <p:nvPr/>
        </p:nvSpPr>
        <p:spPr bwMode="auto">
          <a:xfrm>
            <a:off x="1403350" y="5213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9" name="Rectangle 17"/>
          <p:cNvSpPr>
            <a:spLocks noChangeArrowheads="1"/>
          </p:cNvSpPr>
          <p:nvPr/>
        </p:nvSpPr>
        <p:spPr bwMode="auto">
          <a:xfrm>
            <a:off x="1708150" y="5251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0" name="Rectangle 18"/>
          <p:cNvSpPr>
            <a:spLocks noChangeArrowheads="1"/>
          </p:cNvSpPr>
          <p:nvPr/>
        </p:nvSpPr>
        <p:spPr bwMode="auto">
          <a:xfrm>
            <a:off x="26733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1" name="Rectangle 19"/>
          <p:cNvSpPr>
            <a:spLocks noChangeArrowheads="1"/>
          </p:cNvSpPr>
          <p:nvPr/>
        </p:nvSpPr>
        <p:spPr bwMode="auto">
          <a:xfrm>
            <a:off x="36385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2" name="Rectangle 20"/>
          <p:cNvSpPr>
            <a:spLocks noChangeArrowheads="1"/>
          </p:cNvSpPr>
          <p:nvPr/>
        </p:nvSpPr>
        <p:spPr bwMode="auto">
          <a:xfrm>
            <a:off x="4603750" y="5213350"/>
            <a:ext cx="2984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3" name="Rectangle 21"/>
          <p:cNvSpPr>
            <a:spLocks noChangeArrowheads="1"/>
          </p:cNvSpPr>
          <p:nvPr/>
        </p:nvSpPr>
        <p:spPr bwMode="auto">
          <a:xfrm>
            <a:off x="1403350" y="5721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4" name="Rectangle 22"/>
          <p:cNvSpPr>
            <a:spLocks noChangeArrowheads="1"/>
          </p:cNvSpPr>
          <p:nvPr/>
        </p:nvSpPr>
        <p:spPr bwMode="auto">
          <a:xfrm>
            <a:off x="1708150" y="5759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5" name="Rectangle 23"/>
          <p:cNvSpPr>
            <a:spLocks noChangeArrowheads="1"/>
          </p:cNvSpPr>
          <p:nvPr/>
        </p:nvSpPr>
        <p:spPr bwMode="auto">
          <a:xfrm>
            <a:off x="2673350" y="5721350"/>
            <a:ext cx="49149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6" name="Rectangle 24"/>
          <p:cNvSpPr>
            <a:spLocks noChangeArrowheads="1"/>
          </p:cNvSpPr>
          <p:nvPr/>
        </p:nvSpPr>
        <p:spPr bwMode="auto">
          <a:xfrm>
            <a:off x="46037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7" name="Rectangle 25"/>
          <p:cNvSpPr>
            <a:spLocks noChangeArrowheads="1"/>
          </p:cNvSpPr>
          <p:nvPr/>
        </p:nvSpPr>
        <p:spPr bwMode="auto">
          <a:xfrm>
            <a:off x="55689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8" name="Rectangle 26"/>
          <p:cNvSpPr>
            <a:spLocks noChangeArrowheads="1"/>
          </p:cNvSpPr>
          <p:nvPr/>
        </p:nvSpPr>
        <p:spPr bwMode="auto">
          <a:xfrm>
            <a:off x="6534150" y="4730750"/>
            <a:ext cx="10541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9" name="Rectangle 27"/>
          <p:cNvSpPr>
            <a:spLocks noChangeArrowheads="1"/>
          </p:cNvSpPr>
          <p:nvPr/>
        </p:nvSpPr>
        <p:spPr bwMode="auto">
          <a:xfrm>
            <a:off x="2800350" y="47688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0" name="Rectangle 28"/>
          <p:cNvSpPr>
            <a:spLocks noChangeArrowheads="1"/>
          </p:cNvSpPr>
          <p:nvPr/>
        </p:nvSpPr>
        <p:spPr bwMode="auto">
          <a:xfrm>
            <a:off x="3841750" y="47942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1" name="Rectangle 29"/>
          <p:cNvSpPr>
            <a:spLocks noChangeArrowheads="1"/>
          </p:cNvSpPr>
          <p:nvPr/>
        </p:nvSpPr>
        <p:spPr bwMode="auto">
          <a:xfrm>
            <a:off x="4832350" y="47688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rd</a:t>
            </a:r>
          </a:p>
        </p:txBody>
      </p:sp>
      <p:sp>
        <p:nvSpPr>
          <p:cNvPr id="1237022" name="Rectangle 30"/>
          <p:cNvSpPr>
            <a:spLocks noChangeArrowheads="1"/>
          </p:cNvSpPr>
          <p:nvPr/>
        </p:nvSpPr>
        <p:spPr bwMode="auto">
          <a:xfrm>
            <a:off x="5746750" y="4768850"/>
            <a:ext cx="3937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sa</a:t>
            </a:r>
          </a:p>
        </p:txBody>
      </p:sp>
      <p:sp>
        <p:nvSpPr>
          <p:cNvPr id="1237023" name="Rectangle 31"/>
          <p:cNvSpPr>
            <a:spLocks noChangeArrowheads="1"/>
          </p:cNvSpPr>
          <p:nvPr/>
        </p:nvSpPr>
        <p:spPr bwMode="auto">
          <a:xfrm>
            <a:off x="6661150" y="4768850"/>
            <a:ext cx="6985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funct</a:t>
            </a:r>
          </a:p>
        </p:txBody>
      </p:sp>
      <p:sp>
        <p:nvSpPr>
          <p:cNvPr id="1237024" name="Rectangle 32"/>
          <p:cNvSpPr>
            <a:spLocks noChangeArrowheads="1"/>
          </p:cNvSpPr>
          <p:nvPr/>
        </p:nvSpPr>
        <p:spPr bwMode="auto">
          <a:xfrm>
            <a:off x="2825750" y="52514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5" name="Rectangle 33"/>
          <p:cNvSpPr>
            <a:spLocks noChangeArrowheads="1"/>
          </p:cNvSpPr>
          <p:nvPr/>
        </p:nvSpPr>
        <p:spPr bwMode="auto">
          <a:xfrm>
            <a:off x="3867150" y="52768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6" name="Rectangle 34"/>
          <p:cNvSpPr>
            <a:spLocks noChangeArrowheads="1"/>
          </p:cNvSpPr>
          <p:nvPr/>
        </p:nvSpPr>
        <p:spPr bwMode="auto">
          <a:xfrm>
            <a:off x="4984750" y="5302250"/>
            <a:ext cx="12700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immediate</a:t>
            </a:r>
          </a:p>
        </p:txBody>
      </p:sp>
      <p:sp>
        <p:nvSpPr>
          <p:cNvPr id="1237027" name="Rectangle 35"/>
          <p:cNvSpPr>
            <a:spLocks noChangeArrowheads="1"/>
          </p:cNvSpPr>
          <p:nvPr/>
        </p:nvSpPr>
        <p:spPr bwMode="auto">
          <a:xfrm>
            <a:off x="3968750" y="5749925"/>
            <a:ext cx="1371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jump target</a:t>
            </a:r>
          </a:p>
        </p:txBody>
      </p:sp>
      <p:sp>
        <p:nvSpPr>
          <p:cNvPr id="1237028" name="Rectangle 36"/>
          <p:cNvSpPr>
            <a:spLocks noChangeArrowheads="1"/>
          </p:cNvSpPr>
          <p:nvPr/>
        </p:nvSpPr>
        <p:spPr bwMode="auto">
          <a:xfrm>
            <a:off x="5465763" y="957263"/>
            <a:ext cx="115769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  <a:latin typeface="Arial" charset="0"/>
              </a:rPr>
              <a:t>Registers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01120" y="4695120"/>
              <a:ext cx="892080" cy="1483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560" y="4687560"/>
                <a:ext cx="905760" cy="1500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7063" y="0"/>
            <a:ext cx="2386012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 Overview</a:t>
            </a:r>
          </a:p>
        </p:txBody>
      </p:sp>
      <p:sp>
        <p:nvSpPr>
          <p:cNvPr id="1234947" name="Rectangle 3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234948" name="Rectangle 4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49" name="Rectangle 5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234950" name="Rectangle 6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1" name="Line 7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2" name="Rectangle 8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234953" name="Rectangle 9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4" name="Rectangle 10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234955" name="Rectangle 11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56" name="Line 12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7" name="Line 13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8" name="Line 14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9" name="Rectangle 15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234960" name="Line 16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1" name="Line 17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2" name="Rectangle 18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234963" name="Rectangle 19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4" name="Rectangle 20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234965" name="Rectangle 21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6" name="Rectangle 22" descr="50%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7" name="Rectangle 23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Architecture</a:t>
            </a:r>
          </a:p>
        </p:txBody>
      </p:sp>
      <p:sp>
        <p:nvSpPr>
          <p:cNvPr id="1234968" name="Rectangle 24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234969" name="Rectangle 25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0" name="Line 26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1" name="Rectangle 27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2" name="Line 28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973" name="Rectangle 29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74" name="Rectangle 30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Applications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054600"/>
          </a:xfrm>
        </p:spPr>
        <p:txBody>
          <a:bodyPr/>
          <a:lstStyle/>
          <a:p>
            <a:r>
              <a:rPr lang="en-US" dirty="0" smtClean="0"/>
              <a:t>Everything these days!</a:t>
            </a:r>
          </a:p>
          <a:p>
            <a:pPr lvl="1"/>
            <a:r>
              <a:rPr lang="en-US" dirty="0" smtClean="0"/>
              <a:t>Phones, cars, televisions, games, computers,…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Example 3: New  Devices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6781800" y="6400802"/>
            <a:ext cx="2133600" cy="365125"/>
          </a:xfrm>
          <a:prstGeom prst="rect">
            <a:avLst/>
          </a:prstGeom>
        </p:spPr>
        <p:txBody>
          <a:bodyPr/>
          <a:lstStyle/>
          <a:p>
            <a:fld id="{E0000CE2-C82A-43FE-8B38-6C5ABD482D90}" type="slidenum">
              <a:rPr lang="en-US"/>
              <a:pPr/>
              <a:t>45</a:t>
            </a:fld>
            <a:endParaRPr lang="en-US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61574332"/>
              </p:ext>
            </p:extLst>
          </p:nvPr>
        </p:nvGraphicFramePr>
        <p:xfrm>
          <a:off x="4146550" y="957263"/>
          <a:ext cx="4562475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r:id="rId13" imgW="5838480" imgH="3981240" progId="">
                  <p:embed/>
                </p:oleObj>
              </mc:Choice>
              <mc:Fallback>
                <p:oleObj r:id="rId13" imgW="5838480" imgH="3981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550" y="957263"/>
                        <a:ext cx="4562475" cy="311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06080" y="4562401"/>
            <a:ext cx="1520640" cy="69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98720" y="5391928"/>
            <a:ext cx="19310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Berkeley mote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9440" y="3814962"/>
            <a:ext cx="3317760" cy="2122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79200" y="5831173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err="1">
                <a:solidFill>
                  <a:srgbClr val="FFFFFF"/>
                </a:solidFill>
                <a:latin typeface="Calibri" pitchFamily="34" charset="0"/>
              </a:rPr>
              <a:t>NVidia</a:t>
            </a: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 GPU</a:t>
            </a:r>
          </a:p>
        </p:txBody>
      </p:sp>
      <p:pic>
        <p:nvPicPr>
          <p:cNvPr id="24583" name="Picture 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44160" y="1244291"/>
            <a:ext cx="1658880" cy="1601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4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52800" y="2927829"/>
            <a:ext cx="16502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Xilinx FPGA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3628388" y="2116456"/>
            <a:ext cx="94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millions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564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2" grpId="0"/>
      <p:bldP spid="2458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0" name="Rectangle 10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6" name="Rectangle 26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7" name="Rectangle 7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771650" y="0"/>
            <a:ext cx="5183188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Covered in this course</a:t>
            </a:r>
          </a:p>
        </p:txBody>
      </p:sp>
      <p:sp>
        <p:nvSpPr>
          <p:cNvPr id="1198084" name="Rectangle 4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198085" name="Rectangle 5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6" name="Rectangle 6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198088" name="Line 8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9" name="Rectangle 9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198091" name="Rectangle 11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198092" name="Rectangle 12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093" name="Line 13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4" name="Line 14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5" name="Line 15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6" name="Rectangle 16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198097" name="Line 17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8" name="Line 18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9" name="Rectangle 19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198100" name="Rectangle 20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1" name="Rectangle 21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198102" name="Rectangle 22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3" name="Rectangle 23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4" name="Rectangle 24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Architecture</a:t>
            </a:r>
          </a:p>
        </p:txBody>
      </p:sp>
      <p:sp>
        <p:nvSpPr>
          <p:cNvPr id="1198105" name="Rectangle 25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198107" name="Line 27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8" name="Rectangle 28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9" name="Line 29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0" name="Rectangle 30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111" name="Rectangle 31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Reflect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4294967295"/>
            <p:custDataLst>
              <p:tags r:id="rId2"/>
            </p:custDataLst>
          </p:nvPr>
        </p:nvSpPr>
        <p:spPr>
          <a:xfrm>
            <a:off x="565365" y="1065671"/>
            <a:ext cx="8502650" cy="5264009"/>
          </a:xfrm>
          <a:ln/>
        </p:spPr>
        <p:txBody>
          <a:bodyPr/>
          <a:lstStyle/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Why take this course?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Basic knowledge needed for </a:t>
            </a:r>
            <a:r>
              <a:rPr lang="en-US" i="1" dirty="0">
                <a:solidFill>
                  <a:srgbClr val="FFFF66"/>
                </a:solidFill>
              </a:rPr>
              <a:t>all</a:t>
            </a:r>
            <a:r>
              <a:rPr lang="en-US" dirty="0">
                <a:solidFill>
                  <a:srgbClr val="FFFF66"/>
                </a:solidFill>
              </a:rPr>
              <a:t> other areas of CS: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operating </a:t>
            </a:r>
            <a:r>
              <a:rPr lang="en-US" dirty="0"/>
              <a:t>systems, compilers, </a:t>
            </a:r>
            <a:r>
              <a:rPr lang="en-US" dirty="0" smtClean="0"/>
              <a:t>...</a:t>
            </a:r>
            <a:endParaRPr lang="en-US" dirty="0"/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Levels are not independent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hardware design ↔ software design ↔ performance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Crossing boundaries is hard but important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device drivers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Good design techniques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abstraction, layering, pipelining, parallel vs. serial, ...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345981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Building Blocks: A </a:t>
            </a:r>
            <a:r>
              <a:rPr lang="en-US" dirty="0"/>
              <a:t>switch</a:t>
            </a:r>
          </a:p>
        </p:txBody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447800"/>
            <a:ext cx="3808413" cy="4570413"/>
          </a:xfrm>
        </p:spPr>
        <p:txBody>
          <a:bodyPr/>
          <a:lstStyle/>
          <a:p>
            <a:r>
              <a:rPr lang="en-US" dirty="0"/>
              <a:t>A switch is a simple device that can act as a conductor or isolator</a:t>
            </a:r>
          </a:p>
          <a:p>
            <a:endParaRPr lang="en-US" dirty="0"/>
          </a:p>
          <a:p>
            <a:r>
              <a:rPr lang="en-US" dirty="0"/>
              <a:t>Can be used for amazing things…</a:t>
            </a:r>
          </a:p>
        </p:txBody>
      </p:sp>
      <p:pic>
        <p:nvPicPr>
          <p:cNvPr id="1210372" name="Picture 4" descr="on-off-s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96240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0373" name="Line 5"/>
          <p:cNvSpPr>
            <a:spLocks noChangeShapeType="1"/>
          </p:cNvSpPr>
          <p:nvPr/>
        </p:nvSpPr>
        <p:spPr bwMode="auto">
          <a:xfrm>
            <a:off x="381000" y="598011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0374" name="Oval 6"/>
          <p:cNvSpPr>
            <a:spLocks noChangeArrowheads="1"/>
          </p:cNvSpPr>
          <p:nvPr/>
        </p:nvSpPr>
        <p:spPr bwMode="auto">
          <a:xfrm>
            <a:off x="1143000" y="5791200"/>
            <a:ext cx="381000" cy="381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75" name="Line 7"/>
          <p:cNvSpPr>
            <a:spLocks noChangeShapeType="1"/>
          </p:cNvSpPr>
          <p:nvPr/>
        </p:nvSpPr>
        <p:spPr bwMode="auto">
          <a:xfrm>
            <a:off x="2667000" y="598011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0376" name="Oval 8"/>
          <p:cNvSpPr>
            <a:spLocks noChangeArrowheads="1"/>
          </p:cNvSpPr>
          <p:nvPr/>
        </p:nvSpPr>
        <p:spPr bwMode="auto">
          <a:xfrm>
            <a:off x="2286000" y="5791200"/>
            <a:ext cx="381000" cy="381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77" name="Line 9"/>
          <p:cNvSpPr>
            <a:spLocks noChangeShapeType="1"/>
          </p:cNvSpPr>
          <p:nvPr/>
        </p:nvSpPr>
        <p:spPr bwMode="auto">
          <a:xfrm flipV="1">
            <a:off x="1533525" y="5360988"/>
            <a:ext cx="885825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825"/>
            <a:ext cx="8878529" cy="698500"/>
          </a:xfrm>
        </p:spPr>
        <p:txBody>
          <a:bodyPr/>
          <a:lstStyle/>
          <a:p>
            <a:r>
              <a:rPr lang="en-US" dirty="0" smtClean="0"/>
              <a:t>In what language do computers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(a) Java</a:t>
            </a:r>
          </a:p>
          <a:p>
            <a:r>
              <a:rPr lang="en-US" dirty="0" smtClean="0"/>
              <a:t>(b) C/C++</a:t>
            </a:r>
          </a:p>
          <a:p>
            <a:r>
              <a:rPr lang="en-US" dirty="0" smtClean="0"/>
              <a:t>(c) </a:t>
            </a:r>
            <a:r>
              <a:rPr lang="en-US" dirty="0" err="1" smtClean="0"/>
              <a:t>Matlab</a:t>
            </a:r>
            <a:endParaRPr lang="en-US" dirty="0" smtClean="0"/>
          </a:p>
          <a:p>
            <a:r>
              <a:rPr lang="en-US" dirty="0" smtClean="0"/>
              <a:t>(c) Python</a:t>
            </a:r>
          </a:p>
          <a:p>
            <a:r>
              <a:rPr lang="en-US" dirty="0" smtClean="0"/>
              <a:t>(d) Binary Digits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Building Blocks: Switches</a:t>
            </a:r>
          </a:p>
        </p:txBody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34013" y="1011238"/>
            <a:ext cx="3328987" cy="5054600"/>
          </a:xfrm>
        </p:spPr>
        <p:txBody>
          <a:bodyPr/>
          <a:lstStyle/>
          <a:p>
            <a:r>
              <a:rPr lang="en-US" dirty="0"/>
              <a:t>Either (OR)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Both (AND)</a:t>
            </a:r>
          </a:p>
          <a:p>
            <a:endParaRPr lang="en-US" dirty="0"/>
          </a:p>
        </p:txBody>
      </p:sp>
      <p:grpSp>
        <p:nvGrpSpPr>
          <p:cNvPr id="1212420" name="Group 4"/>
          <p:cNvGrpSpPr>
            <a:grpSpLocks/>
          </p:cNvGrpSpPr>
          <p:nvPr/>
        </p:nvGrpSpPr>
        <p:grpSpPr bwMode="auto">
          <a:xfrm>
            <a:off x="762000" y="2743200"/>
            <a:ext cx="3048000" cy="811213"/>
            <a:chOff x="384" y="1745"/>
            <a:chExt cx="1920" cy="511"/>
          </a:xfrm>
        </p:grpSpPr>
        <p:sp>
          <p:nvSpPr>
            <p:cNvPr id="1212421" name="Line 5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2" name="Oval 6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3" name="Line 7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4" name="Oval 8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5" name="Line 9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26" name="Group 10"/>
          <p:cNvGrpSpPr>
            <a:grpSpLocks/>
          </p:cNvGrpSpPr>
          <p:nvPr/>
        </p:nvGrpSpPr>
        <p:grpSpPr bwMode="auto">
          <a:xfrm>
            <a:off x="762000" y="1600200"/>
            <a:ext cx="3048000" cy="811213"/>
            <a:chOff x="384" y="1745"/>
            <a:chExt cx="1920" cy="511"/>
          </a:xfrm>
        </p:grpSpPr>
        <p:sp>
          <p:nvSpPr>
            <p:cNvPr id="1212427" name="Line 11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8" name="Oval 12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9" name="Line 13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0" name="Oval 14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1" name="Line 15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32" name="Group 16"/>
          <p:cNvGrpSpPr>
            <a:grpSpLocks/>
          </p:cNvGrpSpPr>
          <p:nvPr/>
        </p:nvGrpSpPr>
        <p:grpSpPr bwMode="auto">
          <a:xfrm>
            <a:off x="533400" y="5486400"/>
            <a:ext cx="3048000" cy="811213"/>
            <a:chOff x="384" y="1745"/>
            <a:chExt cx="1920" cy="511"/>
          </a:xfrm>
        </p:grpSpPr>
        <p:sp>
          <p:nvSpPr>
            <p:cNvPr id="1212433" name="Line 17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4" name="Oval 18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5" name="Line 19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6" name="Oval 20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7" name="Line 21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38" name="Group 22"/>
          <p:cNvGrpSpPr>
            <a:grpSpLocks/>
          </p:cNvGrpSpPr>
          <p:nvPr/>
        </p:nvGrpSpPr>
        <p:grpSpPr bwMode="auto">
          <a:xfrm>
            <a:off x="533400" y="4419600"/>
            <a:ext cx="3048000" cy="811213"/>
            <a:chOff x="384" y="1745"/>
            <a:chExt cx="1920" cy="511"/>
          </a:xfrm>
        </p:grpSpPr>
        <p:sp>
          <p:nvSpPr>
            <p:cNvPr id="1212439" name="Line 23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40" name="Oval 24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41" name="Line 25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42" name="Oval 26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43" name="Line 27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2444" name="Line 28"/>
          <p:cNvSpPr>
            <a:spLocks noChangeShapeType="1"/>
          </p:cNvSpPr>
          <p:nvPr/>
        </p:nvSpPr>
        <p:spPr bwMode="auto">
          <a:xfrm flipV="1">
            <a:off x="762000" y="1828800"/>
            <a:ext cx="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5" name="Text Box 29"/>
          <p:cNvSpPr txBox="1">
            <a:spLocks noChangeArrowheads="1"/>
          </p:cNvSpPr>
          <p:nvPr/>
        </p:nvSpPr>
        <p:spPr bwMode="auto">
          <a:xfrm>
            <a:off x="609600" y="12954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+</a:t>
            </a:r>
          </a:p>
        </p:txBody>
      </p:sp>
      <p:sp>
        <p:nvSpPr>
          <p:cNvPr id="1212446" name="Litebulb"/>
          <p:cNvSpPr>
            <a:spLocks noEditPoints="1" noChangeArrowheads="1"/>
          </p:cNvSpPr>
          <p:nvPr/>
        </p:nvSpPr>
        <p:spPr bwMode="auto">
          <a:xfrm>
            <a:off x="4038600" y="1219200"/>
            <a:ext cx="1004888" cy="14716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2447" name="Line 31"/>
          <p:cNvSpPr>
            <a:spLocks noChangeShapeType="1"/>
          </p:cNvSpPr>
          <p:nvPr/>
        </p:nvSpPr>
        <p:spPr bwMode="auto">
          <a:xfrm>
            <a:off x="3810000" y="22098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8" name="Line 32"/>
          <p:cNvSpPr>
            <a:spLocks noChangeShapeType="1"/>
          </p:cNvSpPr>
          <p:nvPr/>
        </p:nvSpPr>
        <p:spPr bwMode="auto">
          <a:xfrm>
            <a:off x="3810000" y="3581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9" name="Line 33"/>
          <p:cNvSpPr>
            <a:spLocks noChangeShapeType="1"/>
          </p:cNvSpPr>
          <p:nvPr/>
        </p:nvSpPr>
        <p:spPr bwMode="auto">
          <a:xfrm flipV="1">
            <a:off x="4572000" y="27432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0" name="Line 34"/>
          <p:cNvSpPr>
            <a:spLocks noChangeShapeType="1"/>
          </p:cNvSpPr>
          <p:nvPr/>
        </p:nvSpPr>
        <p:spPr bwMode="auto">
          <a:xfrm flipH="1" flipV="1">
            <a:off x="47244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1" name="Text Box 35"/>
          <p:cNvSpPr txBox="1">
            <a:spLocks noChangeArrowheads="1"/>
          </p:cNvSpPr>
          <p:nvPr/>
        </p:nvSpPr>
        <p:spPr bwMode="auto">
          <a:xfrm>
            <a:off x="4953000" y="21336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-</a:t>
            </a:r>
          </a:p>
        </p:txBody>
      </p:sp>
      <p:sp>
        <p:nvSpPr>
          <p:cNvPr id="1212452" name="Line 36"/>
          <p:cNvSpPr>
            <a:spLocks noChangeShapeType="1"/>
          </p:cNvSpPr>
          <p:nvPr/>
        </p:nvSpPr>
        <p:spPr bwMode="auto">
          <a:xfrm>
            <a:off x="3581400" y="5029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3" name="Line 37"/>
          <p:cNvSpPr>
            <a:spLocks noChangeShapeType="1"/>
          </p:cNvSpPr>
          <p:nvPr/>
        </p:nvSpPr>
        <p:spPr bwMode="auto">
          <a:xfrm>
            <a:off x="3581400" y="6105525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4" name="Line 38"/>
          <p:cNvSpPr>
            <a:spLocks noChangeShapeType="1"/>
          </p:cNvSpPr>
          <p:nvPr/>
        </p:nvSpPr>
        <p:spPr bwMode="auto">
          <a:xfrm flipV="1">
            <a:off x="4343400" y="52578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5" name="Line 39"/>
          <p:cNvSpPr>
            <a:spLocks noChangeShapeType="1"/>
          </p:cNvSpPr>
          <p:nvPr/>
        </p:nvSpPr>
        <p:spPr bwMode="auto">
          <a:xfrm flipH="1">
            <a:off x="533400" y="5334000"/>
            <a:ext cx="304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6" name="Line 40"/>
          <p:cNvSpPr>
            <a:spLocks noChangeShapeType="1"/>
          </p:cNvSpPr>
          <p:nvPr/>
        </p:nvSpPr>
        <p:spPr bwMode="auto">
          <a:xfrm flipH="1" flipV="1">
            <a:off x="533400" y="53340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7" name="Litebulb"/>
          <p:cNvSpPr>
            <a:spLocks noEditPoints="1" noChangeArrowheads="1"/>
          </p:cNvSpPr>
          <p:nvPr/>
        </p:nvSpPr>
        <p:spPr bwMode="auto">
          <a:xfrm>
            <a:off x="3810000" y="3810000"/>
            <a:ext cx="1004888" cy="14716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2458" name="Line 42"/>
          <p:cNvSpPr>
            <a:spLocks noChangeShapeType="1"/>
          </p:cNvSpPr>
          <p:nvPr/>
        </p:nvSpPr>
        <p:spPr bwMode="auto">
          <a:xfrm flipH="1" flipV="1">
            <a:off x="4495800" y="5029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9" name="Text Box 43"/>
          <p:cNvSpPr txBox="1">
            <a:spLocks noChangeArrowheads="1"/>
          </p:cNvSpPr>
          <p:nvPr/>
        </p:nvSpPr>
        <p:spPr bwMode="auto">
          <a:xfrm>
            <a:off x="4724400" y="47244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-</a:t>
            </a:r>
          </a:p>
        </p:txBody>
      </p:sp>
      <p:sp>
        <p:nvSpPr>
          <p:cNvPr id="1212460" name="Rectangle 44"/>
          <p:cNvSpPr>
            <a:spLocks noChangeArrowheads="1"/>
          </p:cNvSpPr>
          <p:nvPr/>
        </p:nvSpPr>
        <p:spPr bwMode="auto">
          <a:xfrm>
            <a:off x="5413375" y="5494338"/>
            <a:ext cx="396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But requires mechanical force</a:t>
            </a:r>
          </a:p>
        </p:txBody>
      </p:sp>
    </p:spTree>
    <p:extLst>
      <p:ext uri="{BB962C8B-B14F-4D97-AF65-F5344CB8AC3E}">
        <p14:creationId xmlns:p14="http://schemas.microsoft.com/office/powerpoint/2010/main" val="25118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19" grpId="0" build="p"/>
      <p:bldP spid="12124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7" y="123825"/>
            <a:ext cx="8216541" cy="698500"/>
          </a:xfrm>
        </p:spPr>
        <p:txBody>
          <a:bodyPr/>
          <a:lstStyle/>
          <a:p>
            <a:r>
              <a:rPr lang="en-US" dirty="0"/>
              <a:t>Basic Building Blocks: Transistors</a:t>
            </a:r>
          </a:p>
        </p:txBody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4413" y="1206500"/>
            <a:ext cx="5181600" cy="4113213"/>
          </a:xfrm>
        </p:spPr>
        <p:txBody>
          <a:bodyPr/>
          <a:lstStyle/>
          <a:p>
            <a:r>
              <a:rPr lang="en-US"/>
              <a:t>Solid-state switch</a:t>
            </a:r>
          </a:p>
          <a:p>
            <a:pPr lvl="1"/>
            <a:r>
              <a:rPr lang="en-US"/>
              <a:t>The most amazing invention of the 1900s</a:t>
            </a:r>
          </a:p>
          <a:p>
            <a:pPr lvl="1"/>
            <a:endParaRPr lang="en-US"/>
          </a:p>
          <a:p>
            <a:r>
              <a:rPr lang="en-US"/>
              <a:t>PNP and NPN</a:t>
            </a:r>
          </a:p>
        </p:txBody>
      </p:sp>
      <p:pic>
        <p:nvPicPr>
          <p:cNvPr id="1214468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2466975" cy="2667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4469" name="Group 5"/>
          <p:cNvGrpSpPr>
            <a:grpSpLocks/>
          </p:cNvGrpSpPr>
          <p:nvPr/>
        </p:nvGrpSpPr>
        <p:grpSpPr bwMode="auto">
          <a:xfrm>
            <a:off x="701675" y="4792663"/>
            <a:ext cx="1522413" cy="1371600"/>
            <a:chOff x="529" y="2976"/>
            <a:chExt cx="1151" cy="1152"/>
          </a:xfrm>
        </p:grpSpPr>
        <p:sp>
          <p:nvSpPr>
            <p:cNvPr id="1214470" name="Oval 6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471" name="Line 7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2" name="Line 8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3" name="Line 9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4" name="Line 10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5" name="Line 11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6" name="Line 12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7" name="Line 13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4478" name="Text Box 14"/>
          <p:cNvSpPr txBox="1">
            <a:spLocks noChangeArrowheads="1"/>
          </p:cNvSpPr>
          <p:nvPr/>
        </p:nvSpPr>
        <p:spPr bwMode="auto">
          <a:xfrm>
            <a:off x="0" y="517525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4479" name="Text Box 15"/>
          <p:cNvSpPr txBox="1">
            <a:spLocks noChangeArrowheads="1"/>
          </p:cNvSpPr>
          <p:nvPr/>
        </p:nvSpPr>
        <p:spPr bwMode="auto">
          <a:xfrm>
            <a:off x="1235075" y="4343400"/>
            <a:ext cx="10350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4480" name="Text Box 16"/>
          <p:cNvSpPr txBox="1">
            <a:spLocks noChangeArrowheads="1"/>
          </p:cNvSpPr>
          <p:nvPr/>
        </p:nvSpPr>
        <p:spPr bwMode="auto">
          <a:xfrm>
            <a:off x="1235075" y="6248400"/>
            <a:ext cx="882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emitter</a:t>
            </a:r>
          </a:p>
        </p:txBody>
      </p:sp>
      <p:sp>
        <p:nvSpPr>
          <p:cNvPr id="1214481" name="Rectangle 17"/>
          <p:cNvSpPr>
            <a:spLocks noChangeArrowheads="1"/>
          </p:cNvSpPr>
          <p:nvPr/>
        </p:nvSpPr>
        <p:spPr bwMode="auto">
          <a:xfrm>
            <a:off x="1006475" y="3421063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482" name="Line 18"/>
          <p:cNvSpPr>
            <a:spLocks noChangeShapeType="1"/>
          </p:cNvSpPr>
          <p:nvPr/>
        </p:nvSpPr>
        <p:spPr bwMode="auto">
          <a:xfrm>
            <a:off x="1539875" y="34210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483" name="Line 19"/>
          <p:cNvSpPr>
            <a:spLocks noChangeShapeType="1"/>
          </p:cNvSpPr>
          <p:nvPr/>
        </p:nvSpPr>
        <p:spPr bwMode="auto">
          <a:xfrm>
            <a:off x="2073275" y="34210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484" name="Text Box 20"/>
          <p:cNvSpPr txBox="1">
            <a:spLocks noChangeArrowheads="1"/>
          </p:cNvSpPr>
          <p:nvPr/>
        </p:nvSpPr>
        <p:spPr bwMode="auto">
          <a:xfrm>
            <a:off x="1082675" y="3344863"/>
            <a:ext cx="3540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485" name="Text Box 21"/>
          <p:cNvSpPr txBox="1">
            <a:spLocks noChangeArrowheads="1"/>
          </p:cNvSpPr>
          <p:nvPr/>
        </p:nvSpPr>
        <p:spPr bwMode="auto">
          <a:xfrm>
            <a:off x="2073275" y="3344863"/>
            <a:ext cx="3540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486" name="Text Box 22"/>
          <p:cNvSpPr txBox="1">
            <a:spLocks noChangeArrowheads="1"/>
          </p:cNvSpPr>
          <p:nvPr/>
        </p:nvSpPr>
        <p:spPr bwMode="auto">
          <a:xfrm>
            <a:off x="15875" y="3497263"/>
            <a:ext cx="93980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collector</a:t>
            </a:r>
          </a:p>
        </p:txBody>
      </p:sp>
      <p:sp>
        <p:nvSpPr>
          <p:cNvPr id="1214487" name="Text Box 23"/>
          <p:cNvSpPr txBox="1">
            <a:spLocks noChangeArrowheads="1"/>
          </p:cNvSpPr>
          <p:nvPr/>
        </p:nvSpPr>
        <p:spPr bwMode="auto">
          <a:xfrm>
            <a:off x="2530475" y="3497263"/>
            <a:ext cx="8064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4488" name="Text Box 24"/>
          <p:cNvSpPr txBox="1">
            <a:spLocks noChangeArrowheads="1"/>
          </p:cNvSpPr>
          <p:nvPr/>
        </p:nvSpPr>
        <p:spPr bwMode="auto">
          <a:xfrm>
            <a:off x="777875" y="3268663"/>
            <a:ext cx="2524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4489" name="Text Box 25"/>
          <p:cNvSpPr txBox="1">
            <a:spLocks noChangeArrowheads="1"/>
          </p:cNvSpPr>
          <p:nvPr/>
        </p:nvSpPr>
        <p:spPr bwMode="auto">
          <a:xfrm>
            <a:off x="2530475" y="3268663"/>
            <a:ext cx="3032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4490" name="Text Box 26"/>
          <p:cNvSpPr txBox="1">
            <a:spLocks noChangeArrowheads="1"/>
          </p:cNvSpPr>
          <p:nvPr/>
        </p:nvSpPr>
        <p:spPr bwMode="auto">
          <a:xfrm>
            <a:off x="2378075" y="6011863"/>
            <a:ext cx="8112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PNP</a:t>
            </a:r>
          </a:p>
        </p:txBody>
      </p:sp>
      <p:sp>
        <p:nvSpPr>
          <p:cNvPr id="1214491" name="AutoShape 27"/>
          <p:cNvSpPr>
            <a:spLocks noChangeArrowheads="1"/>
          </p:cNvSpPr>
          <p:nvPr/>
        </p:nvSpPr>
        <p:spPr bwMode="auto">
          <a:xfrm>
            <a:off x="15875" y="3040063"/>
            <a:ext cx="3429000" cy="35814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492" name="Rectangle 28"/>
          <p:cNvSpPr>
            <a:spLocks noChangeArrowheads="1"/>
          </p:cNvSpPr>
          <p:nvPr/>
        </p:nvSpPr>
        <p:spPr bwMode="auto">
          <a:xfrm>
            <a:off x="1539875" y="3878263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493" name="Text Box 29"/>
          <p:cNvSpPr txBox="1">
            <a:spLocks noChangeArrowheads="1"/>
          </p:cNvSpPr>
          <p:nvPr/>
        </p:nvSpPr>
        <p:spPr bwMode="auto">
          <a:xfrm>
            <a:off x="1470025" y="384175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grpSp>
        <p:nvGrpSpPr>
          <p:cNvPr id="1214494" name="Group 30"/>
          <p:cNvGrpSpPr>
            <a:grpSpLocks/>
          </p:cNvGrpSpPr>
          <p:nvPr/>
        </p:nvGrpSpPr>
        <p:grpSpPr bwMode="auto">
          <a:xfrm>
            <a:off x="5889625" y="5097463"/>
            <a:ext cx="1143000" cy="1219200"/>
            <a:chOff x="529" y="2976"/>
            <a:chExt cx="1151" cy="1152"/>
          </a:xfrm>
        </p:grpSpPr>
        <p:sp>
          <p:nvSpPr>
            <p:cNvPr id="1214495" name="Oval 31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496" name="Line 32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7" name="Line 33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8" name="Line 34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9" name="Line 35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0" name="Line 36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1" name="Line 37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2" name="Line 38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4503" name="Text Box 39"/>
          <p:cNvSpPr txBox="1">
            <a:spLocks noChangeArrowheads="1"/>
          </p:cNvSpPr>
          <p:nvPr/>
        </p:nvSpPr>
        <p:spPr bwMode="auto">
          <a:xfrm>
            <a:off x="5432425" y="5707063"/>
            <a:ext cx="6794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4504" name="Text Box 40"/>
          <p:cNvSpPr txBox="1">
            <a:spLocks noChangeArrowheads="1"/>
          </p:cNvSpPr>
          <p:nvPr/>
        </p:nvSpPr>
        <p:spPr bwMode="auto">
          <a:xfrm>
            <a:off x="6194425" y="4716463"/>
            <a:ext cx="10350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4505" name="Rectangle 41"/>
          <p:cNvSpPr>
            <a:spLocks noChangeArrowheads="1"/>
          </p:cNvSpPr>
          <p:nvPr/>
        </p:nvSpPr>
        <p:spPr bwMode="auto">
          <a:xfrm>
            <a:off x="3984625" y="5097463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506" name="Line 42"/>
          <p:cNvSpPr>
            <a:spLocks noChangeShapeType="1"/>
          </p:cNvSpPr>
          <p:nvPr/>
        </p:nvSpPr>
        <p:spPr bwMode="auto">
          <a:xfrm>
            <a:off x="4518025" y="50974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507" name="Line 43"/>
          <p:cNvSpPr>
            <a:spLocks noChangeShapeType="1"/>
          </p:cNvSpPr>
          <p:nvPr/>
        </p:nvSpPr>
        <p:spPr bwMode="auto">
          <a:xfrm>
            <a:off x="5051425" y="50974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508" name="Text Box 44"/>
          <p:cNvSpPr txBox="1">
            <a:spLocks noChangeArrowheads="1"/>
          </p:cNvSpPr>
          <p:nvPr/>
        </p:nvSpPr>
        <p:spPr bwMode="auto">
          <a:xfrm>
            <a:off x="4060825" y="50212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509" name="Text Box 45"/>
          <p:cNvSpPr txBox="1">
            <a:spLocks noChangeArrowheads="1"/>
          </p:cNvSpPr>
          <p:nvPr/>
        </p:nvSpPr>
        <p:spPr bwMode="auto">
          <a:xfrm>
            <a:off x="5051425" y="50212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510" name="Text Box 46"/>
          <p:cNvSpPr txBox="1">
            <a:spLocks noChangeArrowheads="1"/>
          </p:cNvSpPr>
          <p:nvPr/>
        </p:nvSpPr>
        <p:spPr bwMode="auto">
          <a:xfrm>
            <a:off x="5737225" y="6092825"/>
            <a:ext cx="8064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4511" name="Text Box 47"/>
          <p:cNvSpPr txBox="1">
            <a:spLocks noChangeArrowheads="1"/>
          </p:cNvSpPr>
          <p:nvPr/>
        </p:nvSpPr>
        <p:spPr bwMode="auto">
          <a:xfrm>
            <a:off x="3756025" y="4945063"/>
            <a:ext cx="3032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4512" name="Text Box 48"/>
          <p:cNvSpPr txBox="1">
            <a:spLocks noChangeArrowheads="1"/>
          </p:cNvSpPr>
          <p:nvPr/>
        </p:nvSpPr>
        <p:spPr bwMode="auto">
          <a:xfrm>
            <a:off x="5584825" y="5021263"/>
            <a:ext cx="2524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4513" name="Text Box 49"/>
          <p:cNvSpPr txBox="1">
            <a:spLocks noChangeArrowheads="1"/>
          </p:cNvSpPr>
          <p:nvPr/>
        </p:nvSpPr>
        <p:spPr bwMode="auto">
          <a:xfrm>
            <a:off x="7718425" y="4945063"/>
            <a:ext cx="828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NPN</a:t>
            </a:r>
          </a:p>
        </p:txBody>
      </p:sp>
      <p:sp>
        <p:nvSpPr>
          <p:cNvPr id="1214514" name="AutoShape 50"/>
          <p:cNvSpPr>
            <a:spLocks noChangeArrowheads="1"/>
          </p:cNvSpPr>
          <p:nvPr/>
        </p:nvSpPr>
        <p:spPr bwMode="auto">
          <a:xfrm>
            <a:off x="3679825" y="4716463"/>
            <a:ext cx="5029200" cy="17526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515" name="Rectangle 51"/>
          <p:cNvSpPr>
            <a:spLocks noChangeArrowheads="1"/>
          </p:cNvSpPr>
          <p:nvPr/>
        </p:nvSpPr>
        <p:spPr bwMode="auto">
          <a:xfrm>
            <a:off x="4518025" y="5554663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676505" y="5334231"/>
              <a:ext cx="132120" cy="593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0385" y="5326311"/>
                <a:ext cx="1490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6577865" y="5676951"/>
              <a:ext cx="163800" cy="261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4545" y="5664351"/>
                <a:ext cx="1836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1757465" y="5023551"/>
              <a:ext cx="145440" cy="676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6305" y="5008791"/>
                <a:ext cx="1710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1634705" y="4973871"/>
              <a:ext cx="225360" cy="281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7865" y="4964151"/>
                <a:ext cx="239760" cy="29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0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825"/>
            <a:ext cx="9144000" cy="698500"/>
          </a:xfrm>
        </p:spPr>
        <p:txBody>
          <a:bodyPr/>
          <a:lstStyle/>
          <a:p>
            <a:r>
              <a:rPr lang="en-US" dirty="0"/>
              <a:t>Basic Building Blocks: NPN Transistors</a:t>
            </a:r>
          </a:p>
        </p:txBody>
      </p:sp>
      <p:pic>
        <p:nvPicPr>
          <p:cNvPr id="1216515" name="Picture 3" descr="Npn_BJT_cross_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081213"/>
            <a:ext cx="43338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6516" name="Group 4"/>
          <p:cNvGrpSpPr>
            <a:grpSpLocks/>
          </p:cNvGrpSpPr>
          <p:nvPr/>
        </p:nvGrpSpPr>
        <p:grpSpPr bwMode="auto">
          <a:xfrm>
            <a:off x="2344738" y="4533900"/>
            <a:ext cx="1143000" cy="1219200"/>
            <a:chOff x="529" y="2976"/>
            <a:chExt cx="1151" cy="1152"/>
          </a:xfrm>
        </p:grpSpPr>
        <p:sp>
          <p:nvSpPr>
            <p:cNvPr id="1216517" name="Oval 5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518" name="Line 6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19" name="Line 7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0" name="Line 8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1" name="Line 9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2" name="Line 10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3" name="Line 11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4" name="Line 12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6525" name="Text Box 13"/>
          <p:cNvSpPr txBox="1">
            <a:spLocks noChangeArrowheads="1"/>
          </p:cNvSpPr>
          <p:nvPr/>
        </p:nvSpPr>
        <p:spPr bwMode="auto">
          <a:xfrm>
            <a:off x="1887538" y="514350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6526" name="Text Box 14"/>
          <p:cNvSpPr txBox="1">
            <a:spLocks noChangeArrowheads="1"/>
          </p:cNvSpPr>
          <p:nvPr/>
        </p:nvSpPr>
        <p:spPr bwMode="auto">
          <a:xfrm>
            <a:off x="2649538" y="4152900"/>
            <a:ext cx="10350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6527" name="Rectangle 15"/>
          <p:cNvSpPr>
            <a:spLocks noChangeArrowheads="1"/>
          </p:cNvSpPr>
          <p:nvPr/>
        </p:nvSpPr>
        <p:spPr bwMode="auto">
          <a:xfrm>
            <a:off x="439738" y="4533900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6528" name="Line 16"/>
          <p:cNvSpPr>
            <a:spLocks noChangeShapeType="1"/>
          </p:cNvSpPr>
          <p:nvPr/>
        </p:nvSpPr>
        <p:spPr bwMode="auto">
          <a:xfrm>
            <a:off x="973138" y="45339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29" name="Line 17"/>
          <p:cNvSpPr>
            <a:spLocks noChangeShapeType="1"/>
          </p:cNvSpPr>
          <p:nvPr/>
        </p:nvSpPr>
        <p:spPr bwMode="auto">
          <a:xfrm>
            <a:off x="1506538" y="45339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30" name="Text Box 18"/>
          <p:cNvSpPr txBox="1">
            <a:spLocks noChangeArrowheads="1"/>
          </p:cNvSpPr>
          <p:nvPr/>
        </p:nvSpPr>
        <p:spPr bwMode="auto">
          <a:xfrm>
            <a:off x="515938" y="4457700"/>
            <a:ext cx="4048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6531" name="Text Box 19"/>
          <p:cNvSpPr txBox="1">
            <a:spLocks noChangeArrowheads="1"/>
          </p:cNvSpPr>
          <p:nvPr/>
        </p:nvSpPr>
        <p:spPr bwMode="auto">
          <a:xfrm>
            <a:off x="1506538" y="4457700"/>
            <a:ext cx="4048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6532" name="Text Box 20"/>
          <p:cNvSpPr txBox="1">
            <a:spLocks noChangeArrowheads="1"/>
          </p:cNvSpPr>
          <p:nvPr/>
        </p:nvSpPr>
        <p:spPr bwMode="auto">
          <a:xfrm>
            <a:off x="2192338" y="5529263"/>
            <a:ext cx="8064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6533" name="Text Box 21"/>
          <p:cNvSpPr txBox="1">
            <a:spLocks noChangeArrowheads="1"/>
          </p:cNvSpPr>
          <p:nvPr/>
        </p:nvSpPr>
        <p:spPr bwMode="auto">
          <a:xfrm>
            <a:off x="211138" y="4381500"/>
            <a:ext cx="30321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6534" name="Text Box 22"/>
          <p:cNvSpPr txBox="1">
            <a:spLocks noChangeArrowheads="1"/>
          </p:cNvSpPr>
          <p:nvPr/>
        </p:nvSpPr>
        <p:spPr bwMode="auto">
          <a:xfrm>
            <a:off x="2039938" y="4457700"/>
            <a:ext cx="25241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6535" name="Text Box 23"/>
          <p:cNvSpPr txBox="1">
            <a:spLocks noChangeArrowheads="1"/>
          </p:cNvSpPr>
          <p:nvPr/>
        </p:nvSpPr>
        <p:spPr bwMode="auto">
          <a:xfrm>
            <a:off x="4173538" y="4381500"/>
            <a:ext cx="828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NPN</a:t>
            </a:r>
          </a:p>
        </p:txBody>
      </p:sp>
      <p:sp>
        <p:nvSpPr>
          <p:cNvPr id="1216536" name="AutoShape 24"/>
          <p:cNvSpPr>
            <a:spLocks noChangeArrowheads="1"/>
          </p:cNvSpPr>
          <p:nvPr/>
        </p:nvSpPr>
        <p:spPr bwMode="auto">
          <a:xfrm>
            <a:off x="92075" y="4167188"/>
            <a:ext cx="5029200" cy="17526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6537" name="Rectangle 25"/>
          <p:cNvSpPr>
            <a:spLocks noChangeArrowheads="1"/>
          </p:cNvSpPr>
          <p:nvPr/>
        </p:nvSpPr>
        <p:spPr bwMode="auto">
          <a:xfrm>
            <a:off x="973138" y="4991100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6538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438150" y="1179513"/>
            <a:ext cx="8147050" cy="4113212"/>
          </a:xfrm>
          <a:noFill/>
          <a:ln/>
        </p:spPr>
        <p:txBody>
          <a:bodyPr/>
          <a:lstStyle/>
          <a:p>
            <a:r>
              <a:rPr lang="en-US" dirty="0"/>
              <a:t>Semi-conductor</a:t>
            </a:r>
          </a:p>
        </p:txBody>
      </p:sp>
      <p:sp>
        <p:nvSpPr>
          <p:cNvPr id="1216550" name="Rectangle 38"/>
          <p:cNvSpPr>
            <a:spLocks noChangeArrowheads="1"/>
          </p:cNvSpPr>
          <p:nvPr/>
        </p:nvSpPr>
        <p:spPr bwMode="auto">
          <a:xfrm>
            <a:off x="5418138" y="1746250"/>
            <a:ext cx="4114800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Connect E to C when</a:t>
            </a:r>
            <a:br>
              <a:rPr lang="en-US" sz="2800" dirty="0">
                <a:latin typeface="Helvetica" charset="0"/>
              </a:rPr>
            </a:br>
            <a:r>
              <a:rPr lang="en-US" sz="2800" dirty="0">
                <a:latin typeface="Helvetica" charset="0"/>
              </a:rPr>
              <a:t>base = 1</a:t>
            </a:r>
          </a:p>
        </p:txBody>
      </p:sp>
      <p:sp>
        <p:nvSpPr>
          <p:cNvPr id="1216551" name="Line 39"/>
          <p:cNvSpPr>
            <a:spLocks noChangeShapeType="1"/>
          </p:cNvSpPr>
          <p:nvPr/>
        </p:nvSpPr>
        <p:spPr bwMode="auto">
          <a:xfrm>
            <a:off x="6962775" y="3281363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2" name="Line 40"/>
          <p:cNvSpPr>
            <a:spLocks noChangeShapeType="1"/>
          </p:cNvSpPr>
          <p:nvPr/>
        </p:nvSpPr>
        <p:spPr bwMode="auto">
          <a:xfrm>
            <a:off x="8029575" y="23669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3" name="Line 41"/>
          <p:cNvSpPr>
            <a:spLocks noChangeShapeType="1"/>
          </p:cNvSpPr>
          <p:nvPr/>
        </p:nvSpPr>
        <p:spPr bwMode="auto">
          <a:xfrm>
            <a:off x="8029575" y="37385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4" name="Line 42"/>
          <p:cNvSpPr>
            <a:spLocks noChangeShapeType="1"/>
          </p:cNvSpPr>
          <p:nvPr/>
        </p:nvSpPr>
        <p:spPr bwMode="auto">
          <a:xfrm>
            <a:off x="7724775" y="2824163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5" name="Line 43"/>
          <p:cNvSpPr>
            <a:spLocks noChangeShapeType="1"/>
          </p:cNvSpPr>
          <p:nvPr/>
        </p:nvSpPr>
        <p:spPr bwMode="auto">
          <a:xfrm>
            <a:off x="7724775" y="37385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6" name="Line 44"/>
          <p:cNvSpPr>
            <a:spLocks noChangeShapeType="1"/>
          </p:cNvSpPr>
          <p:nvPr/>
        </p:nvSpPr>
        <p:spPr bwMode="auto">
          <a:xfrm>
            <a:off x="7724775" y="28241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7" name="Line 45"/>
          <p:cNvSpPr>
            <a:spLocks noChangeShapeType="1"/>
          </p:cNvSpPr>
          <p:nvPr/>
        </p:nvSpPr>
        <p:spPr bwMode="auto">
          <a:xfrm>
            <a:off x="7572375" y="2824163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8" name="Text Box 46"/>
          <p:cNvSpPr txBox="1">
            <a:spLocks noChangeArrowheads="1"/>
          </p:cNvSpPr>
          <p:nvPr/>
        </p:nvSpPr>
        <p:spPr bwMode="auto">
          <a:xfrm>
            <a:off x="8181975" y="2290763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6559" name="Text Box 47"/>
          <p:cNvSpPr txBox="1">
            <a:spLocks noChangeArrowheads="1"/>
          </p:cNvSpPr>
          <p:nvPr/>
        </p:nvSpPr>
        <p:spPr bwMode="auto">
          <a:xfrm>
            <a:off x="8181975" y="38909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6560" name="Text Box 48"/>
          <p:cNvSpPr txBox="1">
            <a:spLocks noChangeArrowheads="1"/>
          </p:cNvSpPr>
          <p:nvPr/>
        </p:nvSpPr>
        <p:spPr bwMode="auto">
          <a:xfrm>
            <a:off x="6581775" y="2747963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8595359" y="2537460"/>
            <a:ext cx="2259" cy="1"/>
          </a:xfrm>
          <a:custGeom>
            <a:avLst/>
            <a:gdLst/>
            <a:ahLst/>
            <a:cxnLst/>
            <a:rect l="0" t="0" r="0" b="0"/>
            <a:pathLst>
              <a:path w="2259" h="1">
                <a:moveTo>
                  <a:pt x="0" y="0"/>
                </a:moveTo>
                <a:lnTo>
                  <a:pt x="2258" y="0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049545" y="2847351"/>
              <a:ext cx="224640" cy="798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8745" y="2832231"/>
                <a:ext cx="249480" cy="8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7926425" y="2800911"/>
              <a:ext cx="193680" cy="305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6345" y="2786151"/>
                <a:ext cx="21852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6743160" y="3172320"/>
              <a:ext cx="23400" cy="34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36320" y="3164400"/>
                <a:ext cx="38160" cy="36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19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de Bar">
  <a:themeElements>
    <a:clrScheme name="Side Bar 4">
      <a:dk1>
        <a:srgbClr val="000000"/>
      </a:dk1>
      <a:lt1>
        <a:srgbClr val="FFFFFF"/>
      </a:lt1>
      <a:dk2>
        <a:srgbClr val="660033"/>
      </a:dk2>
      <a:lt2>
        <a:srgbClr val="FFFF66"/>
      </a:lt2>
      <a:accent1>
        <a:srgbClr val="FF0033"/>
      </a:accent1>
      <a:accent2>
        <a:srgbClr val="CC6600"/>
      </a:accent2>
      <a:accent3>
        <a:srgbClr val="B8AAAD"/>
      </a:accent3>
      <a:accent4>
        <a:srgbClr val="DADADA"/>
      </a:accent4>
      <a:accent5>
        <a:srgbClr val="FFAAAD"/>
      </a:accent5>
      <a:accent6>
        <a:srgbClr val="B95C00"/>
      </a:accent6>
      <a:hlink>
        <a:srgbClr val="999933"/>
      </a:hlink>
      <a:folHlink>
        <a:srgbClr val="A50021"/>
      </a:folHlink>
    </a:clrScheme>
    <a:fontScheme name="Side Bar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Designs\Side Bar.pot</Template>
  <TotalTime>9212</TotalTime>
  <Words>1501</Words>
  <Application>Microsoft Office PowerPoint</Application>
  <PresentationFormat>On-screen Show (4:3)</PresentationFormat>
  <Paragraphs>603</Paragraphs>
  <Slides>47</Slides>
  <Notes>43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Side Bar</vt:lpstr>
      <vt:lpstr>CS 3410: Computer System Organization and Programming</vt:lpstr>
      <vt:lpstr>Computer System Organization</vt:lpstr>
      <vt:lpstr>Computer Organization</vt:lpstr>
      <vt:lpstr>Computer Organization</vt:lpstr>
      <vt:lpstr>Basic Building Blocks: A switch</vt:lpstr>
      <vt:lpstr>In what language do computers think?</vt:lpstr>
      <vt:lpstr>Basic Building Blocks: Switches</vt:lpstr>
      <vt:lpstr>Basic Building Blocks: Transistors</vt:lpstr>
      <vt:lpstr>Basic Building Blocks: NPN Transistors</vt:lpstr>
      <vt:lpstr>P and N Transistors</vt:lpstr>
      <vt:lpstr>Inverter</vt:lpstr>
      <vt:lpstr>NAND Gate</vt:lpstr>
      <vt:lpstr>NOR Gate</vt:lpstr>
      <vt:lpstr>Building Functions</vt:lpstr>
      <vt:lpstr>Then and Now</vt:lpstr>
      <vt:lpstr>Moore's Law</vt:lpstr>
      <vt:lpstr>Course Objective</vt:lpstr>
      <vt:lpstr>Announcements: How class organized</vt:lpstr>
      <vt:lpstr>Who am I?</vt:lpstr>
      <vt:lpstr>Who am I?</vt:lpstr>
      <vt:lpstr>Course Staff</vt:lpstr>
      <vt:lpstr>Course Staff</vt:lpstr>
      <vt:lpstr>Book</vt:lpstr>
      <vt:lpstr>Pre-requisites and scheduling</vt:lpstr>
      <vt:lpstr>Grading</vt:lpstr>
      <vt:lpstr>Grading</vt:lpstr>
      <vt:lpstr>Administrivia</vt:lpstr>
      <vt:lpstr>Administrivia</vt:lpstr>
      <vt:lpstr>Communication</vt:lpstr>
      <vt:lpstr>Lab Sections &amp; Projects</vt:lpstr>
      <vt:lpstr>Academic Integrity</vt:lpstr>
      <vt:lpstr>Why do CS Students Need Transistors?</vt:lpstr>
      <vt:lpstr>Why do CS Students Need Transistors?</vt:lpstr>
      <vt:lpstr>Why do CS Students Need Transistors?</vt:lpstr>
      <vt:lpstr>Computer System Organization</vt:lpstr>
      <vt:lpstr>Computer System Organization</vt:lpstr>
      <vt:lpstr>Compilers &amp; Assemblers</vt:lpstr>
      <vt:lpstr>Instruction Set Architecture</vt:lpstr>
      <vt:lpstr>Basic Computer System</vt:lpstr>
      <vt:lpstr>How to Design a Simple Processor</vt:lpstr>
      <vt:lpstr>Inside the Processor</vt:lpstr>
      <vt:lpstr>How to Program the Processor: MIPS R3000 ISA</vt:lpstr>
      <vt:lpstr> Overview</vt:lpstr>
      <vt:lpstr>Applications</vt:lpstr>
      <vt:lpstr>Example 3: New  Devices</vt:lpstr>
      <vt:lpstr>Covered in this course</vt:lpstr>
      <vt:lpstr>Reflect</vt:lpstr>
    </vt:vector>
  </TitlesOfParts>
  <Company>Computer Science, Cornell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3410: Computer System Organization and Design</dc:title>
  <dc:creator>Hakim Weatherspoon</dc:creator>
  <cp:lastModifiedBy>Hakim Weatherspoon</cp:lastModifiedBy>
  <cp:revision>1121</cp:revision>
  <cp:lastPrinted>2011-01-25T15:36:17Z</cp:lastPrinted>
  <dcterms:created xsi:type="dcterms:W3CDTF">1999-11-21T22:40:57Z</dcterms:created>
  <dcterms:modified xsi:type="dcterms:W3CDTF">2012-02-05T22:36:53Z</dcterms:modified>
</cp:coreProperties>
</file>