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notesSlides/notesSlide4.xml" ContentType="application/vnd.openxmlformats-officedocument.presentationml.notesSlide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notesSlides/notesSlide26.xml" ContentType="application/vnd.openxmlformats-officedocument.presentationml.notesSlide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notesSlides/notesSlide23.xml" ContentType="application/vnd.openxmlformats-officedocument.presentationml.notesSlide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633.xml" ContentType="application/vnd.openxmlformats-officedocument.presentationml.tags+xml"/>
  <Override PartName="/ppt/tags/tag680.xml" ContentType="application/vnd.openxmlformats-officedocument.presentationml.tags+xml"/>
  <Override PartName="/ppt/tags/tag778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734.xml" ContentType="application/vnd.openxmlformats-officedocument.presentationml.tags+xml"/>
  <Override PartName="/ppt/tags/tag781.xml" ContentType="application/vnd.openxmlformats-officedocument.presentationml.tags+xml"/>
  <Override PartName="/ppt/tags/tag879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69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35.xml" ContentType="application/vnd.openxmlformats-officedocument.presentationml.tags+xml"/>
  <Override PartName="/ppt/tags/tag882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674.xml" ContentType="application/vnd.openxmlformats-officedocument.presentationml.tags+xml"/>
  <Override PartName="/ppt/tags/tag813.xml" ContentType="application/vnd.openxmlformats-officedocument.presentationml.tags+xml"/>
  <Override PartName="/ppt/tags/tag860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728.xml" ContentType="application/vnd.openxmlformats-officedocument.presentationml.tags+xml"/>
  <Override PartName="/ppt/tags/tag775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898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731.xml" ContentType="application/vnd.openxmlformats-officedocument.presentationml.tags+xml"/>
  <Override PartName="/ppt/tags/tag829.xml" ContentType="application/vnd.openxmlformats-officedocument.presentationml.tags+xml"/>
  <Override PartName="/ppt/tags/tag876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668.xml" ContentType="application/vnd.openxmlformats-officedocument.presentationml.tags+xml"/>
  <Override PartName="/ppt/notesSlides/notesSlide14.xml" ContentType="application/vnd.openxmlformats-officedocument.presentationml.notesSlide+xml"/>
  <Override PartName="/ppt/tags/tag807.xml" ContentType="application/vnd.openxmlformats-officedocument.presentationml.tags+xml"/>
  <Override PartName="/ppt/tags/tag854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tags/tag769.xml" ContentType="application/vnd.openxmlformats-officedocument.presentationml.tags+xml"/>
  <Override PartName="/ppt/tags/tag908.xml" ContentType="application/vnd.openxmlformats-officedocument.presentationml.tags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747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tags/tag725.xml" ContentType="application/vnd.openxmlformats-officedocument.presentationml.tags+xml"/>
  <Override PartName="/ppt/tags/tag772.xml" ContentType="application/vnd.openxmlformats-officedocument.presentationml.tags+xml"/>
  <Override PartName="/ppt/tags/tag911.xml" ContentType="application/vnd.openxmlformats-officedocument.presentationml.tags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tags/tag848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26.xml" ContentType="application/vnd.openxmlformats-officedocument.presentationml.tags+xml"/>
  <Override PartName="/ppt/tags/tag873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notesSlides/notesSlide11.xml" ContentType="application/vnd.openxmlformats-officedocument.presentationml.notesSlide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tags/tag804.xml" ContentType="application/vnd.openxmlformats-officedocument.presentationml.tags+xml"/>
  <Override PartName="/ppt/tags/tag8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tags/tag766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892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notesSlides/notesSlide18.xml" ContentType="application/vnd.openxmlformats-officedocument.presentationml.notesSlide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notesSlides/notesSlide9.xml" ContentType="application/vnd.openxmlformats-officedocument.presentationml.notesSlide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notesSlides/notesSlide15.xml" ContentType="application/vnd.openxmlformats-officedocument.presentationml.notesSlide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notesSlides/notesSlide6.xml" ContentType="application/vnd.openxmlformats-officedocument.presentationml.notesSlide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notesSlides/notesSlide12.xml" ContentType="application/vnd.openxmlformats-officedocument.presentationml.notesSlide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notesSlides/notesSlide19.xml" ContentType="application/vnd.openxmlformats-officedocument.presentationml.notesSlide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326" r:id="rId5"/>
    <p:sldId id="327" r:id="rId6"/>
    <p:sldId id="261" r:id="rId7"/>
    <p:sldId id="316" r:id="rId8"/>
    <p:sldId id="355" r:id="rId9"/>
    <p:sldId id="262" r:id="rId10"/>
    <p:sldId id="263" r:id="rId11"/>
    <p:sldId id="264" r:id="rId12"/>
    <p:sldId id="265" r:id="rId13"/>
    <p:sldId id="266" r:id="rId14"/>
    <p:sldId id="356" r:id="rId15"/>
    <p:sldId id="317" r:id="rId16"/>
    <p:sldId id="337" r:id="rId17"/>
    <p:sldId id="339" r:id="rId18"/>
    <p:sldId id="271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00"/>
    <a:srgbClr val="006600"/>
    <a:srgbClr val="3333CC"/>
    <a:srgbClr val="68000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81" autoAdjust="0"/>
  </p:normalViewPr>
  <p:slideViewPr>
    <p:cSldViewPr>
      <p:cViewPr varScale="1">
        <p:scale>
          <a:sx n="88" d="100"/>
          <a:sy n="88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bottom 2 = byte offset within word</a:t>
            </a:r>
          </a:p>
          <a:p>
            <a:r>
              <a:rPr lang="en-US" dirty="0" smtClean="0"/>
              <a:t>bottom 6 = byte offset within cache line</a:t>
            </a:r>
          </a:p>
          <a:p>
            <a:r>
              <a:rPr lang="en-US" dirty="0" smtClean="0"/>
              <a:t>next</a:t>
            </a:r>
            <a:r>
              <a:rPr lang="en-US" baseline="0" dirty="0" smtClean="0"/>
              <a:t> 4 = cache line index</a:t>
            </a:r>
          </a:p>
          <a:p>
            <a:r>
              <a:rPr lang="en-US" baseline="0" dirty="0" smtClean="0"/>
              <a:t>remaining =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bytes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index is 2 bits</a:t>
            </a:r>
          </a:p>
          <a:p>
            <a:r>
              <a:rPr lang="en-US" baseline="0" dirty="0" smtClean="0"/>
              <a:t>tag is 2 bits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(1+(32-n-m)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9bit index, 17 bit tag  18*512 = 16*512+1024 = 1024bytes + 128 bytes = 1152 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program, </a:t>
            </a:r>
            <a:r>
              <a:rPr lang="en-US" dirty="0" err="1" smtClean="0"/>
              <a:t>prefetching</a:t>
            </a:r>
            <a:r>
              <a:rPr lang="en-US" dirty="0" smtClean="0"/>
              <a:t> =</a:t>
            </a:r>
            <a:r>
              <a:rPr lang="en-US" baseline="0" dirty="0" smtClean="0"/>
              <a:t> special instructions, prediction in CPU, prediction in cache controller,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program is this? </a:t>
            </a:r>
            <a:r>
              <a:rPr lang="en-US" dirty="0" err="1" smtClean="0"/>
              <a:t>Memcpy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tag is 4 bits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26 bit tag  27*512 = 24*512+1536 = 1536bytes + 192 bytes = 1728bytes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temporal locality, but lots of </a:t>
            </a:r>
            <a:r>
              <a:rPr lang="en-US" baseline="0" dirty="0" err="1" smtClean="0"/>
              <a:t>spacial</a:t>
            </a:r>
            <a:r>
              <a:rPr lang="en-US" baseline="0" dirty="0" smtClean="0"/>
              <a:t> locality </a:t>
            </a:r>
            <a:r>
              <a:rPr lang="en-US" baseline="0" dirty="0" smtClean="0">
                <a:sym typeface="Wingdings" pitchFamily="2" charset="2"/>
              </a:rPr>
              <a:t> larger blocks would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90/10 rule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draw:</a:t>
            </a:r>
            <a:r>
              <a:rPr lang="en-US" baseline="0" dirty="0" smtClean="0"/>
              <a:t> dram on right; </a:t>
            </a:r>
            <a:r>
              <a:rPr lang="en-US" baseline="0" dirty="0" err="1" smtClean="0"/>
              <a:t>sram</a:t>
            </a:r>
            <a:r>
              <a:rPr lang="en-US" baseline="0" dirty="0" smtClean="0"/>
              <a:t> in controller; lookup logic;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59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3.xml"/><Relationship Id="rId4" Type="http://schemas.openxmlformats.org/officeDocument/2006/relationships/tags" Target="../tags/tag59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1" Type="http://schemas.openxmlformats.org/officeDocument/2006/relationships/tags" Target="../tags/tag604.xml"/><Relationship Id="rId5" Type="http://schemas.openxmlformats.org/officeDocument/2006/relationships/tags" Target="../tags/tag598.xml"/><Relationship Id="rId10" Type="http://schemas.openxmlformats.org/officeDocument/2006/relationships/tags" Target="../tags/tag603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tags" Target="../tags/tag642.xml"/><Relationship Id="rId39" Type="http://schemas.openxmlformats.org/officeDocument/2006/relationships/tags" Target="../tags/tag655.xml"/><Relationship Id="rId3" Type="http://schemas.openxmlformats.org/officeDocument/2006/relationships/tags" Target="../tags/tag619.xml"/><Relationship Id="rId21" Type="http://schemas.openxmlformats.org/officeDocument/2006/relationships/tags" Target="../tags/tag637.xml"/><Relationship Id="rId34" Type="http://schemas.openxmlformats.org/officeDocument/2006/relationships/tags" Target="../tags/tag650.xml"/><Relationship Id="rId42" Type="http://schemas.openxmlformats.org/officeDocument/2006/relationships/tags" Target="../tags/tag658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tags" Target="../tags/tag641.xml"/><Relationship Id="rId33" Type="http://schemas.openxmlformats.org/officeDocument/2006/relationships/tags" Target="../tags/tag649.xml"/><Relationship Id="rId38" Type="http://schemas.openxmlformats.org/officeDocument/2006/relationships/tags" Target="../tags/tag654.xml"/><Relationship Id="rId46" Type="http://schemas.openxmlformats.org/officeDocument/2006/relationships/notesSlide" Target="../notesSlides/notesSlide13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0" Type="http://schemas.openxmlformats.org/officeDocument/2006/relationships/tags" Target="../tags/tag636.xml"/><Relationship Id="rId29" Type="http://schemas.openxmlformats.org/officeDocument/2006/relationships/tags" Target="../tags/tag645.xml"/><Relationship Id="rId41" Type="http://schemas.openxmlformats.org/officeDocument/2006/relationships/tags" Target="../tags/tag657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tags" Target="../tags/tag640.xml"/><Relationship Id="rId32" Type="http://schemas.openxmlformats.org/officeDocument/2006/relationships/tags" Target="../tags/tag648.xml"/><Relationship Id="rId37" Type="http://schemas.openxmlformats.org/officeDocument/2006/relationships/tags" Target="../tags/tag653.xml"/><Relationship Id="rId40" Type="http://schemas.openxmlformats.org/officeDocument/2006/relationships/tags" Target="../tags/tag656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tags" Target="../tags/tag639.xml"/><Relationship Id="rId28" Type="http://schemas.openxmlformats.org/officeDocument/2006/relationships/tags" Target="../tags/tag644.xml"/><Relationship Id="rId36" Type="http://schemas.openxmlformats.org/officeDocument/2006/relationships/tags" Target="../tags/tag652.xml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31" Type="http://schemas.openxmlformats.org/officeDocument/2006/relationships/tags" Target="../tags/tag647.xml"/><Relationship Id="rId44" Type="http://schemas.openxmlformats.org/officeDocument/2006/relationships/tags" Target="../tags/tag660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tags" Target="../tags/tag638.xml"/><Relationship Id="rId27" Type="http://schemas.openxmlformats.org/officeDocument/2006/relationships/tags" Target="../tags/tag643.xml"/><Relationship Id="rId30" Type="http://schemas.openxmlformats.org/officeDocument/2006/relationships/tags" Target="../tags/tag646.xml"/><Relationship Id="rId35" Type="http://schemas.openxmlformats.org/officeDocument/2006/relationships/tags" Target="../tags/tag651.xml"/><Relationship Id="rId43" Type="http://schemas.openxmlformats.org/officeDocument/2006/relationships/tags" Target="../tags/tag65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26" Type="http://schemas.openxmlformats.org/officeDocument/2006/relationships/tags" Target="../tags/tag686.xml"/><Relationship Id="rId39" Type="http://schemas.openxmlformats.org/officeDocument/2006/relationships/tags" Target="../tags/tag699.xml"/><Relationship Id="rId3" Type="http://schemas.openxmlformats.org/officeDocument/2006/relationships/tags" Target="../tags/tag663.xml"/><Relationship Id="rId21" Type="http://schemas.openxmlformats.org/officeDocument/2006/relationships/tags" Target="../tags/tag681.xml"/><Relationship Id="rId34" Type="http://schemas.openxmlformats.org/officeDocument/2006/relationships/tags" Target="../tags/tag694.xml"/><Relationship Id="rId42" Type="http://schemas.openxmlformats.org/officeDocument/2006/relationships/tags" Target="../tags/tag702.xml"/><Relationship Id="rId47" Type="http://schemas.openxmlformats.org/officeDocument/2006/relationships/tags" Target="../tags/tag707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tags" Target="../tags/tag693.xml"/><Relationship Id="rId38" Type="http://schemas.openxmlformats.org/officeDocument/2006/relationships/tags" Target="../tags/tag698.xml"/><Relationship Id="rId46" Type="http://schemas.openxmlformats.org/officeDocument/2006/relationships/tags" Target="../tags/tag706.xml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tags" Target="../tags/tag680.xml"/><Relationship Id="rId29" Type="http://schemas.openxmlformats.org/officeDocument/2006/relationships/tags" Target="../tags/tag689.xml"/><Relationship Id="rId41" Type="http://schemas.openxmlformats.org/officeDocument/2006/relationships/tags" Target="../tags/tag701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tags" Target="../tags/tag692.xml"/><Relationship Id="rId37" Type="http://schemas.openxmlformats.org/officeDocument/2006/relationships/tags" Target="../tags/tag697.xml"/><Relationship Id="rId40" Type="http://schemas.openxmlformats.org/officeDocument/2006/relationships/tags" Target="../tags/tag700.xml"/><Relationship Id="rId45" Type="http://schemas.openxmlformats.org/officeDocument/2006/relationships/tags" Target="../tags/tag705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tags" Target="../tags/tag688.xml"/><Relationship Id="rId36" Type="http://schemas.openxmlformats.org/officeDocument/2006/relationships/tags" Target="../tags/tag696.xml"/><Relationship Id="rId49" Type="http://schemas.openxmlformats.org/officeDocument/2006/relationships/tags" Target="../tags/tag709.xml"/><Relationship Id="rId10" Type="http://schemas.openxmlformats.org/officeDocument/2006/relationships/tags" Target="../tags/tag670.xml"/><Relationship Id="rId19" Type="http://schemas.openxmlformats.org/officeDocument/2006/relationships/tags" Target="../tags/tag679.xml"/><Relationship Id="rId31" Type="http://schemas.openxmlformats.org/officeDocument/2006/relationships/tags" Target="../tags/tag691.xml"/><Relationship Id="rId44" Type="http://schemas.openxmlformats.org/officeDocument/2006/relationships/tags" Target="../tags/tag704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tags" Target="../tags/tag687.xml"/><Relationship Id="rId30" Type="http://schemas.openxmlformats.org/officeDocument/2006/relationships/tags" Target="../tags/tag690.xml"/><Relationship Id="rId35" Type="http://schemas.openxmlformats.org/officeDocument/2006/relationships/tags" Target="../tags/tag695.xml"/><Relationship Id="rId43" Type="http://schemas.openxmlformats.org/officeDocument/2006/relationships/tags" Target="../tags/tag703.xml"/><Relationship Id="rId48" Type="http://schemas.openxmlformats.org/officeDocument/2006/relationships/tags" Target="../tags/tag708.xml"/><Relationship Id="rId8" Type="http://schemas.openxmlformats.org/officeDocument/2006/relationships/tags" Target="../tags/tag668.xml"/><Relationship Id="rId51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1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11.xml"/><Relationship Id="rId1" Type="http://schemas.openxmlformats.org/officeDocument/2006/relationships/tags" Target="../tags/tag7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4.xml"/><Relationship Id="rId4" Type="http://schemas.openxmlformats.org/officeDocument/2006/relationships/tags" Target="../tags/tag7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2.xml"/><Relationship Id="rId1" Type="http://schemas.openxmlformats.org/officeDocument/2006/relationships/tags" Target="../tags/tag721.xml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41.xml"/><Relationship Id="rId18" Type="http://schemas.openxmlformats.org/officeDocument/2006/relationships/tags" Target="../tags/tag746.xml"/><Relationship Id="rId26" Type="http://schemas.openxmlformats.org/officeDocument/2006/relationships/tags" Target="../tags/tag754.xml"/><Relationship Id="rId39" Type="http://schemas.openxmlformats.org/officeDocument/2006/relationships/tags" Target="../tags/tag767.xml"/><Relationship Id="rId21" Type="http://schemas.openxmlformats.org/officeDocument/2006/relationships/tags" Target="../tags/tag749.xml"/><Relationship Id="rId34" Type="http://schemas.openxmlformats.org/officeDocument/2006/relationships/tags" Target="../tags/tag762.xml"/><Relationship Id="rId42" Type="http://schemas.openxmlformats.org/officeDocument/2006/relationships/tags" Target="../tags/tag770.xml"/><Relationship Id="rId47" Type="http://schemas.openxmlformats.org/officeDocument/2006/relationships/tags" Target="../tags/tag775.xml"/><Relationship Id="rId50" Type="http://schemas.openxmlformats.org/officeDocument/2006/relationships/tags" Target="../tags/tag778.xml"/><Relationship Id="rId55" Type="http://schemas.openxmlformats.org/officeDocument/2006/relationships/tags" Target="../tags/tag783.xml"/><Relationship Id="rId7" Type="http://schemas.openxmlformats.org/officeDocument/2006/relationships/tags" Target="../tags/tag735.xml"/><Relationship Id="rId12" Type="http://schemas.openxmlformats.org/officeDocument/2006/relationships/tags" Target="../tags/tag740.xml"/><Relationship Id="rId17" Type="http://schemas.openxmlformats.org/officeDocument/2006/relationships/tags" Target="../tags/tag745.xml"/><Relationship Id="rId25" Type="http://schemas.openxmlformats.org/officeDocument/2006/relationships/tags" Target="../tags/tag753.xml"/><Relationship Id="rId33" Type="http://schemas.openxmlformats.org/officeDocument/2006/relationships/tags" Target="../tags/tag761.xml"/><Relationship Id="rId38" Type="http://schemas.openxmlformats.org/officeDocument/2006/relationships/tags" Target="../tags/tag766.xml"/><Relationship Id="rId46" Type="http://schemas.openxmlformats.org/officeDocument/2006/relationships/tags" Target="../tags/tag774.xml"/><Relationship Id="rId2" Type="http://schemas.openxmlformats.org/officeDocument/2006/relationships/tags" Target="../tags/tag730.xml"/><Relationship Id="rId16" Type="http://schemas.openxmlformats.org/officeDocument/2006/relationships/tags" Target="../tags/tag744.xml"/><Relationship Id="rId20" Type="http://schemas.openxmlformats.org/officeDocument/2006/relationships/tags" Target="../tags/tag748.xml"/><Relationship Id="rId29" Type="http://schemas.openxmlformats.org/officeDocument/2006/relationships/tags" Target="../tags/tag757.xml"/><Relationship Id="rId41" Type="http://schemas.openxmlformats.org/officeDocument/2006/relationships/tags" Target="../tags/tag769.xml"/><Relationship Id="rId54" Type="http://schemas.openxmlformats.org/officeDocument/2006/relationships/tags" Target="../tags/tag782.xml"/><Relationship Id="rId1" Type="http://schemas.openxmlformats.org/officeDocument/2006/relationships/tags" Target="../tags/tag729.xml"/><Relationship Id="rId6" Type="http://schemas.openxmlformats.org/officeDocument/2006/relationships/tags" Target="../tags/tag734.xml"/><Relationship Id="rId11" Type="http://schemas.openxmlformats.org/officeDocument/2006/relationships/tags" Target="../tags/tag739.xml"/><Relationship Id="rId24" Type="http://schemas.openxmlformats.org/officeDocument/2006/relationships/tags" Target="../tags/tag752.xml"/><Relationship Id="rId32" Type="http://schemas.openxmlformats.org/officeDocument/2006/relationships/tags" Target="../tags/tag760.xml"/><Relationship Id="rId37" Type="http://schemas.openxmlformats.org/officeDocument/2006/relationships/tags" Target="../tags/tag765.xml"/><Relationship Id="rId40" Type="http://schemas.openxmlformats.org/officeDocument/2006/relationships/tags" Target="../tags/tag768.xml"/><Relationship Id="rId45" Type="http://schemas.openxmlformats.org/officeDocument/2006/relationships/tags" Target="../tags/tag773.xml"/><Relationship Id="rId53" Type="http://schemas.openxmlformats.org/officeDocument/2006/relationships/tags" Target="../tags/tag781.xml"/><Relationship Id="rId5" Type="http://schemas.openxmlformats.org/officeDocument/2006/relationships/tags" Target="../tags/tag733.xml"/><Relationship Id="rId15" Type="http://schemas.openxmlformats.org/officeDocument/2006/relationships/tags" Target="../tags/tag743.xml"/><Relationship Id="rId23" Type="http://schemas.openxmlformats.org/officeDocument/2006/relationships/tags" Target="../tags/tag751.xml"/><Relationship Id="rId28" Type="http://schemas.openxmlformats.org/officeDocument/2006/relationships/tags" Target="../tags/tag756.xml"/><Relationship Id="rId36" Type="http://schemas.openxmlformats.org/officeDocument/2006/relationships/tags" Target="../tags/tag764.xml"/><Relationship Id="rId49" Type="http://schemas.openxmlformats.org/officeDocument/2006/relationships/tags" Target="../tags/tag777.xml"/><Relationship Id="rId57" Type="http://schemas.openxmlformats.org/officeDocument/2006/relationships/notesSlide" Target="../notesSlides/notesSlide23.xml"/><Relationship Id="rId10" Type="http://schemas.openxmlformats.org/officeDocument/2006/relationships/tags" Target="../tags/tag738.xml"/><Relationship Id="rId19" Type="http://schemas.openxmlformats.org/officeDocument/2006/relationships/tags" Target="../tags/tag747.xml"/><Relationship Id="rId31" Type="http://schemas.openxmlformats.org/officeDocument/2006/relationships/tags" Target="../tags/tag759.xml"/><Relationship Id="rId44" Type="http://schemas.openxmlformats.org/officeDocument/2006/relationships/tags" Target="../tags/tag772.xml"/><Relationship Id="rId52" Type="http://schemas.openxmlformats.org/officeDocument/2006/relationships/tags" Target="../tags/tag780.xml"/><Relationship Id="rId4" Type="http://schemas.openxmlformats.org/officeDocument/2006/relationships/tags" Target="../tags/tag732.xml"/><Relationship Id="rId9" Type="http://schemas.openxmlformats.org/officeDocument/2006/relationships/tags" Target="../tags/tag737.xml"/><Relationship Id="rId14" Type="http://schemas.openxmlformats.org/officeDocument/2006/relationships/tags" Target="../tags/tag742.xml"/><Relationship Id="rId22" Type="http://schemas.openxmlformats.org/officeDocument/2006/relationships/tags" Target="../tags/tag750.xml"/><Relationship Id="rId27" Type="http://schemas.openxmlformats.org/officeDocument/2006/relationships/tags" Target="../tags/tag755.xml"/><Relationship Id="rId30" Type="http://schemas.openxmlformats.org/officeDocument/2006/relationships/tags" Target="../tags/tag758.xml"/><Relationship Id="rId35" Type="http://schemas.openxmlformats.org/officeDocument/2006/relationships/tags" Target="../tags/tag763.xml"/><Relationship Id="rId43" Type="http://schemas.openxmlformats.org/officeDocument/2006/relationships/tags" Target="../tags/tag771.xml"/><Relationship Id="rId48" Type="http://schemas.openxmlformats.org/officeDocument/2006/relationships/tags" Target="../tags/tag776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736.xml"/><Relationship Id="rId51" Type="http://schemas.openxmlformats.org/officeDocument/2006/relationships/tags" Target="../tags/tag779.xml"/><Relationship Id="rId3" Type="http://schemas.openxmlformats.org/officeDocument/2006/relationships/tags" Target="../tags/tag731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809.xml"/><Relationship Id="rId117" Type="http://schemas.openxmlformats.org/officeDocument/2006/relationships/notesSlide" Target="../notesSlides/notesSlide24.xml"/><Relationship Id="rId21" Type="http://schemas.openxmlformats.org/officeDocument/2006/relationships/tags" Target="../tags/tag804.xml"/><Relationship Id="rId42" Type="http://schemas.openxmlformats.org/officeDocument/2006/relationships/tags" Target="../tags/tag825.xml"/><Relationship Id="rId47" Type="http://schemas.openxmlformats.org/officeDocument/2006/relationships/tags" Target="../tags/tag830.xml"/><Relationship Id="rId63" Type="http://schemas.openxmlformats.org/officeDocument/2006/relationships/tags" Target="../tags/tag846.xml"/><Relationship Id="rId68" Type="http://schemas.openxmlformats.org/officeDocument/2006/relationships/tags" Target="../tags/tag851.xml"/><Relationship Id="rId84" Type="http://schemas.openxmlformats.org/officeDocument/2006/relationships/tags" Target="../tags/tag867.xml"/><Relationship Id="rId89" Type="http://schemas.openxmlformats.org/officeDocument/2006/relationships/tags" Target="../tags/tag872.xml"/><Relationship Id="rId112" Type="http://schemas.openxmlformats.org/officeDocument/2006/relationships/tags" Target="../tags/tag895.xml"/><Relationship Id="rId16" Type="http://schemas.openxmlformats.org/officeDocument/2006/relationships/tags" Target="../tags/tag799.xml"/><Relationship Id="rId107" Type="http://schemas.openxmlformats.org/officeDocument/2006/relationships/tags" Target="../tags/tag890.xml"/><Relationship Id="rId11" Type="http://schemas.openxmlformats.org/officeDocument/2006/relationships/tags" Target="../tags/tag794.xml"/><Relationship Id="rId24" Type="http://schemas.openxmlformats.org/officeDocument/2006/relationships/tags" Target="../tags/tag807.xml"/><Relationship Id="rId32" Type="http://schemas.openxmlformats.org/officeDocument/2006/relationships/tags" Target="../tags/tag815.xml"/><Relationship Id="rId37" Type="http://schemas.openxmlformats.org/officeDocument/2006/relationships/tags" Target="../tags/tag820.xml"/><Relationship Id="rId40" Type="http://schemas.openxmlformats.org/officeDocument/2006/relationships/tags" Target="../tags/tag823.xml"/><Relationship Id="rId45" Type="http://schemas.openxmlformats.org/officeDocument/2006/relationships/tags" Target="../tags/tag828.xml"/><Relationship Id="rId53" Type="http://schemas.openxmlformats.org/officeDocument/2006/relationships/tags" Target="../tags/tag836.xml"/><Relationship Id="rId58" Type="http://schemas.openxmlformats.org/officeDocument/2006/relationships/tags" Target="../tags/tag841.xml"/><Relationship Id="rId66" Type="http://schemas.openxmlformats.org/officeDocument/2006/relationships/tags" Target="../tags/tag849.xml"/><Relationship Id="rId74" Type="http://schemas.openxmlformats.org/officeDocument/2006/relationships/tags" Target="../tags/tag857.xml"/><Relationship Id="rId79" Type="http://schemas.openxmlformats.org/officeDocument/2006/relationships/tags" Target="../tags/tag862.xml"/><Relationship Id="rId87" Type="http://schemas.openxmlformats.org/officeDocument/2006/relationships/tags" Target="../tags/tag870.xml"/><Relationship Id="rId102" Type="http://schemas.openxmlformats.org/officeDocument/2006/relationships/tags" Target="../tags/tag885.xml"/><Relationship Id="rId110" Type="http://schemas.openxmlformats.org/officeDocument/2006/relationships/tags" Target="../tags/tag893.xml"/><Relationship Id="rId115" Type="http://schemas.openxmlformats.org/officeDocument/2006/relationships/tags" Target="../tags/tag898.xml"/><Relationship Id="rId5" Type="http://schemas.openxmlformats.org/officeDocument/2006/relationships/tags" Target="../tags/tag788.xml"/><Relationship Id="rId61" Type="http://schemas.openxmlformats.org/officeDocument/2006/relationships/tags" Target="../tags/tag844.xml"/><Relationship Id="rId82" Type="http://schemas.openxmlformats.org/officeDocument/2006/relationships/tags" Target="../tags/tag865.xml"/><Relationship Id="rId90" Type="http://schemas.openxmlformats.org/officeDocument/2006/relationships/tags" Target="../tags/tag873.xml"/><Relationship Id="rId95" Type="http://schemas.openxmlformats.org/officeDocument/2006/relationships/tags" Target="../tags/tag878.xml"/><Relationship Id="rId19" Type="http://schemas.openxmlformats.org/officeDocument/2006/relationships/tags" Target="../tags/tag802.xml"/><Relationship Id="rId14" Type="http://schemas.openxmlformats.org/officeDocument/2006/relationships/tags" Target="../tags/tag797.xml"/><Relationship Id="rId22" Type="http://schemas.openxmlformats.org/officeDocument/2006/relationships/tags" Target="../tags/tag805.xml"/><Relationship Id="rId27" Type="http://schemas.openxmlformats.org/officeDocument/2006/relationships/tags" Target="../tags/tag810.xml"/><Relationship Id="rId30" Type="http://schemas.openxmlformats.org/officeDocument/2006/relationships/tags" Target="../tags/tag813.xml"/><Relationship Id="rId35" Type="http://schemas.openxmlformats.org/officeDocument/2006/relationships/tags" Target="../tags/tag818.xml"/><Relationship Id="rId43" Type="http://schemas.openxmlformats.org/officeDocument/2006/relationships/tags" Target="../tags/tag826.xml"/><Relationship Id="rId48" Type="http://schemas.openxmlformats.org/officeDocument/2006/relationships/tags" Target="../tags/tag831.xml"/><Relationship Id="rId56" Type="http://schemas.openxmlformats.org/officeDocument/2006/relationships/tags" Target="../tags/tag839.xml"/><Relationship Id="rId64" Type="http://schemas.openxmlformats.org/officeDocument/2006/relationships/tags" Target="../tags/tag847.xml"/><Relationship Id="rId69" Type="http://schemas.openxmlformats.org/officeDocument/2006/relationships/tags" Target="../tags/tag852.xml"/><Relationship Id="rId77" Type="http://schemas.openxmlformats.org/officeDocument/2006/relationships/tags" Target="../tags/tag860.xml"/><Relationship Id="rId100" Type="http://schemas.openxmlformats.org/officeDocument/2006/relationships/tags" Target="../tags/tag883.xml"/><Relationship Id="rId105" Type="http://schemas.openxmlformats.org/officeDocument/2006/relationships/tags" Target="../tags/tag888.xml"/><Relationship Id="rId113" Type="http://schemas.openxmlformats.org/officeDocument/2006/relationships/tags" Target="../tags/tag896.xml"/><Relationship Id="rId8" Type="http://schemas.openxmlformats.org/officeDocument/2006/relationships/tags" Target="../tags/tag791.xml"/><Relationship Id="rId51" Type="http://schemas.openxmlformats.org/officeDocument/2006/relationships/tags" Target="../tags/tag834.xml"/><Relationship Id="rId72" Type="http://schemas.openxmlformats.org/officeDocument/2006/relationships/tags" Target="../tags/tag855.xml"/><Relationship Id="rId80" Type="http://schemas.openxmlformats.org/officeDocument/2006/relationships/tags" Target="../tags/tag863.xml"/><Relationship Id="rId85" Type="http://schemas.openxmlformats.org/officeDocument/2006/relationships/tags" Target="../tags/tag868.xml"/><Relationship Id="rId93" Type="http://schemas.openxmlformats.org/officeDocument/2006/relationships/tags" Target="../tags/tag876.xml"/><Relationship Id="rId98" Type="http://schemas.openxmlformats.org/officeDocument/2006/relationships/tags" Target="../tags/tag881.xml"/><Relationship Id="rId3" Type="http://schemas.openxmlformats.org/officeDocument/2006/relationships/tags" Target="../tags/tag786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5" Type="http://schemas.openxmlformats.org/officeDocument/2006/relationships/tags" Target="../tags/tag808.xml"/><Relationship Id="rId33" Type="http://schemas.openxmlformats.org/officeDocument/2006/relationships/tags" Target="../tags/tag816.xml"/><Relationship Id="rId38" Type="http://schemas.openxmlformats.org/officeDocument/2006/relationships/tags" Target="../tags/tag821.xml"/><Relationship Id="rId46" Type="http://schemas.openxmlformats.org/officeDocument/2006/relationships/tags" Target="../tags/tag829.xml"/><Relationship Id="rId59" Type="http://schemas.openxmlformats.org/officeDocument/2006/relationships/tags" Target="../tags/tag842.xml"/><Relationship Id="rId67" Type="http://schemas.openxmlformats.org/officeDocument/2006/relationships/tags" Target="../tags/tag850.xml"/><Relationship Id="rId103" Type="http://schemas.openxmlformats.org/officeDocument/2006/relationships/tags" Target="../tags/tag886.xml"/><Relationship Id="rId108" Type="http://schemas.openxmlformats.org/officeDocument/2006/relationships/tags" Target="../tags/tag891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803.xml"/><Relationship Id="rId41" Type="http://schemas.openxmlformats.org/officeDocument/2006/relationships/tags" Target="../tags/tag824.xml"/><Relationship Id="rId54" Type="http://schemas.openxmlformats.org/officeDocument/2006/relationships/tags" Target="../tags/tag837.xml"/><Relationship Id="rId62" Type="http://schemas.openxmlformats.org/officeDocument/2006/relationships/tags" Target="../tags/tag845.xml"/><Relationship Id="rId70" Type="http://schemas.openxmlformats.org/officeDocument/2006/relationships/tags" Target="../tags/tag853.xml"/><Relationship Id="rId75" Type="http://schemas.openxmlformats.org/officeDocument/2006/relationships/tags" Target="../tags/tag858.xml"/><Relationship Id="rId83" Type="http://schemas.openxmlformats.org/officeDocument/2006/relationships/tags" Target="../tags/tag866.xml"/><Relationship Id="rId88" Type="http://schemas.openxmlformats.org/officeDocument/2006/relationships/tags" Target="../tags/tag871.xml"/><Relationship Id="rId91" Type="http://schemas.openxmlformats.org/officeDocument/2006/relationships/tags" Target="../tags/tag874.xml"/><Relationship Id="rId96" Type="http://schemas.openxmlformats.org/officeDocument/2006/relationships/tags" Target="../tags/tag879.xml"/><Relationship Id="rId111" Type="http://schemas.openxmlformats.org/officeDocument/2006/relationships/tags" Target="../tags/tag894.xml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5" Type="http://schemas.openxmlformats.org/officeDocument/2006/relationships/tags" Target="../tags/tag798.xml"/><Relationship Id="rId23" Type="http://schemas.openxmlformats.org/officeDocument/2006/relationships/tags" Target="../tags/tag806.xml"/><Relationship Id="rId28" Type="http://schemas.openxmlformats.org/officeDocument/2006/relationships/tags" Target="../tags/tag811.xml"/><Relationship Id="rId36" Type="http://schemas.openxmlformats.org/officeDocument/2006/relationships/tags" Target="../tags/tag819.xml"/><Relationship Id="rId49" Type="http://schemas.openxmlformats.org/officeDocument/2006/relationships/tags" Target="../tags/tag832.xml"/><Relationship Id="rId57" Type="http://schemas.openxmlformats.org/officeDocument/2006/relationships/tags" Target="../tags/tag840.xml"/><Relationship Id="rId106" Type="http://schemas.openxmlformats.org/officeDocument/2006/relationships/tags" Target="../tags/tag889.xml"/><Relationship Id="rId114" Type="http://schemas.openxmlformats.org/officeDocument/2006/relationships/tags" Target="../tags/tag897.xml"/><Relationship Id="rId10" Type="http://schemas.openxmlformats.org/officeDocument/2006/relationships/tags" Target="../tags/tag793.xml"/><Relationship Id="rId31" Type="http://schemas.openxmlformats.org/officeDocument/2006/relationships/tags" Target="../tags/tag814.xml"/><Relationship Id="rId44" Type="http://schemas.openxmlformats.org/officeDocument/2006/relationships/tags" Target="../tags/tag827.xml"/><Relationship Id="rId52" Type="http://schemas.openxmlformats.org/officeDocument/2006/relationships/tags" Target="../tags/tag835.xml"/><Relationship Id="rId60" Type="http://schemas.openxmlformats.org/officeDocument/2006/relationships/tags" Target="../tags/tag843.xml"/><Relationship Id="rId65" Type="http://schemas.openxmlformats.org/officeDocument/2006/relationships/tags" Target="../tags/tag848.xml"/><Relationship Id="rId73" Type="http://schemas.openxmlformats.org/officeDocument/2006/relationships/tags" Target="../tags/tag856.xml"/><Relationship Id="rId78" Type="http://schemas.openxmlformats.org/officeDocument/2006/relationships/tags" Target="../tags/tag861.xml"/><Relationship Id="rId81" Type="http://schemas.openxmlformats.org/officeDocument/2006/relationships/tags" Target="../tags/tag864.xml"/><Relationship Id="rId86" Type="http://schemas.openxmlformats.org/officeDocument/2006/relationships/tags" Target="../tags/tag869.xml"/><Relationship Id="rId94" Type="http://schemas.openxmlformats.org/officeDocument/2006/relationships/tags" Target="../tags/tag877.xml"/><Relationship Id="rId99" Type="http://schemas.openxmlformats.org/officeDocument/2006/relationships/tags" Target="../tags/tag882.xml"/><Relationship Id="rId101" Type="http://schemas.openxmlformats.org/officeDocument/2006/relationships/tags" Target="../tags/tag884.xml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39" Type="http://schemas.openxmlformats.org/officeDocument/2006/relationships/tags" Target="../tags/tag822.xml"/><Relationship Id="rId109" Type="http://schemas.openxmlformats.org/officeDocument/2006/relationships/tags" Target="../tags/tag892.xml"/><Relationship Id="rId34" Type="http://schemas.openxmlformats.org/officeDocument/2006/relationships/tags" Target="../tags/tag817.xml"/><Relationship Id="rId50" Type="http://schemas.openxmlformats.org/officeDocument/2006/relationships/tags" Target="../tags/tag833.xml"/><Relationship Id="rId55" Type="http://schemas.openxmlformats.org/officeDocument/2006/relationships/tags" Target="../tags/tag838.xml"/><Relationship Id="rId76" Type="http://schemas.openxmlformats.org/officeDocument/2006/relationships/tags" Target="../tags/tag859.xml"/><Relationship Id="rId97" Type="http://schemas.openxmlformats.org/officeDocument/2006/relationships/tags" Target="../tags/tag880.xml"/><Relationship Id="rId104" Type="http://schemas.openxmlformats.org/officeDocument/2006/relationships/tags" Target="../tags/tag887.xml"/><Relationship Id="rId7" Type="http://schemas.openxmlformats.org/officeDocument/2006/relationships/tags" Target="../tags/tag790.xml"/><Relationship Id="rId71" Type="http://schemas.openxmlformats.org/officeDocument/2006/relationships/tags" Target="../tags/tag854.xml"/><Relationship Id="rId92" Type="http://schemas.openxmlformats.org/officeDocument/2006/relationships/tags" Target="../tags/tag875.xml"/><Relationship Id="rId2" Type="http://schemas.openxmlformats.org/officeDocument/2006/relationships/tags" Target="../tags/tag785.xml"/><Relationship Id="rId29" Type="http://schemas.openxmlformats.org/officeDocument/2006/relationships/tags" Target="../tags/tag8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01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900.xml"/><Relationship Id="rId1" Type="http://schemas.openxmlformats.org/officeDocument/2006/relationships/tags" Target="../tags/tag8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3.xml"/><Relationship Id="rId4" Type="http://schemas.openxmlformats.org/officeDocument/2006/relationships/tags" Target="../tags/tag9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5.xml"/><Relationship Id="rId1" Type="http://schemas.openxmlformats.org/officeDocument/2006/relationships/tags" Target="../tags/tag904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2.emf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4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11.xml"/><Relationship Id="rId2" Type="http://schemas.openxmlformats.org/officeDocument/2006/relationships/tags" Target="../tags/tag910.xml"/><Relationship Id="rId1" Type="http://schemas.openxmlformats.org/officeDocument/2006/relationships/tags" Target="../tags/tag909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72.xml"/><Relationship Id="rId21" Type="http://schemas.openxmlformats.org/officeDocument/2006/relationships/tags" Target="../tags/tag76.xml"/><Relationship Id="rId42" Type="http://schemas.openxmlformats.org/officeDocument/2006/relationships/tags" Target="../tags/tag97.xml"/><Relationship Id="rId63" Type="http://schemas.openxmlformats.org/officeDocument/2006/relationships/tags" Target="../tags/tag118.xml"/><Relationship Id="rId84" Type="http://schemas.openxmlformats.org/officeDocument/2006/relationships/tags" Target="../tags/tag139.xml"/><Relationship Id="rId138" Type="http://schemas.openxmlformats.org/officeDocument/2006/relationships/tags" Target="../tags/tag193.xml"/><Relationship Id="rId159" Type="http://schemas.openxmlformats.org/officeDocument/2006/relationships/tags" Target="../tags/tag214.xml"/><Relationship Id="rId170" Type="http://schemas.openxmlformats.org/officeDocument/2006/relationships/tags" Target="../tags/tag225.xml"/><Relationship Id="rId191" Type="http://schemas.openxmlformats.org/officeDocument/2006/relationships/tags" Target="../tags/tag246.xml"/><Relationship Id="rId205" Type="http://schemas.openxmlformats.org/officeDocument/2006/relationships/tags" Target="../tags/tag260.xml"/><Relationship Id="rId226" Type="http://schemas.openxmlformats.org/officeDocument/2006/relationships/tags" Target="../tags/tag281.xml"/><Relationship Id="rId247" Type="http://schemas.openxmlformats.org/officeDocument/2006/relationships/tags" Target="../tags/tag302.xml"/><Relationship Id="rId107" Type="http://schemas.openxmlformats.org/officeDocument/2006/relationships/tags" Target="../tags/tag162.xml"/><Relationship Id="rId11" Type="http://schemas.openxmlformats.org/officeDocument/2006/relationships/tags" Target="../tags/tag66.xml"/><Relationship Id="rId32" Type="http://schemas.openxmlformats.org/officeDocument/2006/relationships/tags" Target="../tags/tag87.xml"/><Relationship Id="rId53" Type="http://schemas.openxmlformats.org/officeDocument/2006/relationships/tags" Target="../tags/tag108.xml"/><Relationship Id="rId74" Type="http://schemas.openxmlformats.org/officeDocument/2006/relationships/tags" Target="../tags/tag129.xml"/><Relationship Id="rId128" Type="http://schemas.openxmlformats.org/officeDocument/2006/relationships/tags" Target="../tags/tag183.xml"/><Relationship Id="rId149" Type="http://schemas.openxmlformats.org/officeDocument/2006/relationships/tags" Target="../tags/tag204.xml"/><Relationship Id="rId5" Type="http://schemas.openxmlformats.org/officeDocument/2006/relationships/tags" Target="../tags/tag60.xml"/><Relationship Id="rId95" Type="http://schemas.openxmlformats.org/officeDocument/2006/relationships/tags" Target="../tags/tag150.xml"/><Relationship Id="rId160" Type="http://schemas.openxmlformats.org/officeDocument/2006/relationships/tags" Target="../tags/tag215.xml"/><Relationship Id="rId181" Type="http://schemas.openxmlformats.org/officeDocument/2006/relationships/tags" Target="../tags/tag236.xml"/><Relationship Id="rId216" Type="http://schemas.openxmlformats.org/officeDocument/2006/relationships/tags" Target="../tags/tag271.xml"/><Relationship Id="rId237" Type="http://schemas.openxmlformats.org/officeDocument/2006/relationships/tags" Target="../tags/tag292.xml"/><Relationship Id="rId22" Type="http://schemas.openxmlformats.org/officeDocument/2006/relationships/tags" Target="../tags/tag77.xml"/><Relationship Id="rId43" Type="http://schemas.openxmlformats.org/officeDocument/2006/relationships/tags" Target="../tags/tag98.xml"/><Relationship Id="rId64" Type="http://schemas.openxmlformats.org/officeDocument/2006/relationships/tags" Target="../tags/tag119.xml"/><Relationship Id="rId118" Type="http://schemas.openxmlformats.org/officeDocument/2006/relationships/tags" Target="../tags/tag173.xml"/><Relationship Id="rId139" Type="http://schemas.openxmlformats.org/officeDocument/2006/relationships/tags" Target="../tags/tag194.xml"/><Relationship Id="rId85" Type="http://schemas.openxmlformats.org/officeDocument/2006/relationships/tags" Target="../tags/tag140.xml"/><Relationship Id="rId150" Type="http://schemas.openxmlformats.org/officeDocument/2006/relationships/tags" Target="../tags/tag205.xml"/><Relationship Id="rId171" Type="http://schemas.openxmlformats.org/officeDocument/2006/relationships/tags" Target="../tags/tag226.xml"/><Relationship Id="rId192" Type="http://schemas.openxmlformats.org/officeDocument/2006/relationships/tags" Target="../tags/tag247.xml"/><Relationship Id="rId206" Type="http://schemas.openxmlformats.org/officeDocument/2006/relationships/tags" Target="../tags/tag261.xml"/><Relationship Id="rId227" Type="http://schemas.openxmlformats.org/officeDocument/2006/relationships/tags" Target="../tags/tag282.xml"/><Relationship Id="rId248" Type="http://schemas.openxmlformats.org/officeDocument/2006/relationships/slideLayout" Target="../slideLayouts/slideLayout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59" Type="http://schemas.openxmlformats.org/officeDocument/2006/relationships/tags" Target="../tags/tag114.xml"/><Relationship Id="rId103" Type="http://schemas.openxmlformats.org/officeDocument/2006/relationships/tags" Target="../tags/tag158.xml"/><Relationship Id="rId108" Type="http://schemas.openxmlformats.org/officeDocument/2006/relationships/tags" Target="../tags/tag163.xml"/><Relationship Id="rId124" Type="http://schemas.openxmlformats.org/officeDocument/2006/relationships/tags" Target="../tags/tag179.xml"/><Relationship Id="rId129" Type="http://schemas.openxmlformats.org/officeDocument/2006/relationships/tags" Target="../tags/tag184.xml"/><Relationship Id="rId54" Type="http://schemas.openxmlformats.org/officeDocument/2006/relationships/tags" Target="../tags/tag109.xml"/><Relationship Id="rId70" Type="http://schemas.openxmlformats.org/officeDocument/2006/relationships/tags" Target="../tags/tag125.xml"/><Relationship Id="rId75" Type="http://schemas.openxmlformats.org/officeDocument/2006/relationships/tags" Target="../tags/tag130.xml"/><Relationship Id="rId91" Type="http://schemas.openxmlformats.org/officeDocument/2006/relationships/tags" Target="../tags/tag146.xml"/><Relationship Id="rId96" Type="http://schemas.openxmlformats.org/officeDocument/2006/relationships/tags" Target="../tags/tag151.xml"/><Relationship Id="rId140" Type="http://schemas.openxmlformats.org/officeDocument/2006/relationships/tags" Target="../tags/tag195.xml"/><Relationship Id="rId145" Type="http://schemas.openxmlformats.org/officeDocument/2006/relationships/tags" Target="../tags/tag200.xml"/><Relationship Id="rId161" Type="http://schemas.openxmlformats.org/officeDocument/2006/relationships/tags" Target="../tags/tag216.xml"/><Relationship Id="rId166" Type="http://schemas.openxmlformats.org/officeDocument/2006/relationships/tags" Target="../tags/tag221.xml"/><Relationship Id="rId182" Type="http://schemas.openxmlformats.org/officeDocument/2006/relationships/tags" Target="../tags/tag237.xml"/><Relationship Id="rId187" Type="http://schemas.openxmlformats.org/officeDocument/2006/relationships/tags" Target="../tags/tag242.xml"/><Relationship Id="rId217" Type="http://schemas.openxmlformats.org/officeDocument/2006/relationships/tags" Target="../tags/tag27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212" Type="http://schemas.openxmlformats.org/officeDocument/2006/relationships/tags" Target="../tags/tag267.xml"/><Relationship Id="rId233" Type="http://schemas.openxmlformats.org/officeDocument/2006/relationships/tags" Target="../tags/tag288.xml"/><Relationship Id="rId238" Type="http://schemas.openxmlformats.org/officeDocument/2006/relationships/tags" Target="../tags/tag293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49" Type="http://schemas.openxmlformats.org/officeDocument/2006/relationships/tags" Target="../tags/tag104.xml"/><Relationship Id="rId114" Type="http://schemas.openxmlformats.org/officeDocument/2006/relationships/tags" Target="../tags/tag169.xml"/><Relationship Id="rId119" Type="http://schemas.openxmlformats.org/officeDocument/2006/relationships/tags" Target="../tags/tag174.xml"/><Relationship Id="rId44" Type="http://schemas.openxmlformats.org/officeDocument/2006/relationships/tags" Target="../tags/tag99.xml"/><Relationship Id="rId60" Type="http://schemas.openxmlformats.org/officeDocument/2006/relationships/tags" Target="../tags/tag115.xml"/><Relationship Id="rId65" Type="http://schemas.openxmlformats.org/officeDocument/2006/relationships/tags" Target="../tags/tag120.xml"/><Relationship Id="rId81" Type="http://schemas.openxmlformats.org/officeDocument/2006/relationships/tags" Target="../tags/tag136.xml"/><Relationship Id="rId86" Type="http://schemas.openxmlformats.org/officeDocument/2006/relationships/tags" Target="../tags/tag141.xml"/><Relationship Id="rId130" Type="http://schemas.openxmlformats.org/officeDocument/2006/relationships/tags" Target="../tags/tag185.xml"/><Relationship Id="rId135" Type="http://schemas.openxmlformats.org/officeDocument/2006/relationships/tags" Target="../tags/tag190.xml"/><Relationship Id="rId151" Type="http://schemas.openxmlformats.org/officeDocument/2006/relationships/tags" Target="../tags/tag206.xml"/><Relationship Id="rId156" Type="http://schemas.openxmlformats.org/officeDocument/2006/relationships/tags" Target="../tags/tag211.xml"/><Relationship Id="rId177" Type="http://schemas.openxmlformats.org/officeDocument/2006/relationships/tags" Target="../tags/tag232.xml"/><Relationship Id="rId198" Type="http://schemas.openxmlformats.org/officeDocument/2006/relationships/tags" Target="../tags/tag253.xml"/><Relationship Id="rId172" Type="http://schemas.openxmlformats.org/officeDocument/2006/relationships/tags" Target="../tags/tag227.xml"/><Relationship Id="rId193" Type="http://schemas.openxmlformats.org/officeDocument/2006/relationships/tags" Target="../tags/tag248.xml"/><Relationship Id="rId202" Type="http://schemas.openxmlformats.org/officeDocument/2006/relationships/tags" Target="../tags/tag257.xml"/><Relationship Id="rId207" Type="http://schemas.openxmlformats.org/officeDocument/2006/relationships/tags" Target="../tags/tag262.xml"/><Relationship Id="rId223" Type="http://schemas.openxmlformats.org/officeDocument/2006/relationships/tags" Target="../tags/tag278.xml"/><Relationship Id="rId228" Type="http://schemas.openxmlformats.org/officeDocument/2006/relationships/tags" Target="../tags/tag283.xml"/><Relationship Id="rId244" Type="http://schemas.openxmlformats.org/officeDocument/2006/relationships/tags" Target="../tags/tag299.xml"/><Relationship Id="rId249" Type="http://schemas.openxmlformats.org/officeDocument/2006/relationships/notesSlide" Target="../notesSlides/notesSlide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9" Type="http://schemas.openxmlformats.org/officeDocument/2006/relationships/tags" Target="../tags/tag94.xml"/><Relationship Id="rId109" Type="http://schemas.openxmlformats.org/officeDocument/2006/relationships/tags" Target="../tags/tag164.xml"/><Relationship Id="rId34" Type="http://schemas.openxmlformats.org/officeDocument/2006/relationships/tags" Target="../tags/tag89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76" Type="http://schemas.openxmlformats.org/officeDocument/2006/relationships/tags" Target="../tags/tag131.xml"/><Relationship Id="rId97" Type="http://schemas.openxmlformats.org/officeDocument/2006/relationships/tags" Target="../tags/tag152.xml"/><Relationship Id="rId104" Type="http://schemas.openxmlformats.org/officeDocument/2006/relationships/tags" Target="../tags/tag159.xml"/><Relationship Id="rId120" Type="http://schemas.openxmlformats.org/officeDocument/2006/relationships/tags" Target="../tags/tag175.xml"/><Relationship Id="rId125" Type="http://schemas.openxmlformats.org/officeDocument/2006/relationships/tags" Target="../tags/tag180.xml"/><Relationship Id="rId141" Type="http://schemas.openxmlformats.org/officeDocument/2006/relationships/tags" Target="../tags/tag196.xml"/><Relationship Id="rId146" Type="http://schemas.openxmlformats.org/officeDocument/2006/relationships/tags" Target="../tags/tag201.xml"/><Relationship Id="rId167" Type="http://schemas.openxmlformats.org/officeDocument/2006/relationships/tags" Target="../tags/tag222.xml"/><Relationship Id="rId188" Type="http://schemas.openxmlformats.org/officeDocument/2006/relationships/tags" Target="../tags/tag243.xml"/><Relationship Id="rId7" Type="http://schemas.openxmlformats.org/officeDocument/2006/relationships/tags" Target="../tags/tag62.xml"/><Relationship Id="rId71" Type="http://schemas.openxmlformats.org/officeDocument/2006/relationships/tags" Target="../tags/tag126.xml"/><Relationship Id="rId92" Type="http://schemas.openxmlformats.org/officeDocument/2006/relationships/tags" Target="../tags/tag147.xml"/><Relationship Id="rId162" Type="http://schemas.openxmlformats.org/officeDocument/2006/relationships/tags" Target="../tags/tag217.xml"/><Relationship Id="rId183" Type="http://schemas.openxmlformats.org/officeDocument/2006/relationships/tags" Target="../tags/tag238.xml"/><Relationship Id="rId213" Type="http://schemas.openxmlformats.org/officeDocument/2006/relationships/tags" Target="../tags/tag268.xml"/><Relationship Id="rId218" Type="http://schemas.openxmlformats.org/officeDocument/2006/relationships/tags" Target="../tags/tag273.xml"/><Relationship Id="rId234" Type="http://schemas.openxmlformats.org/officeDocument/2006/relationships/tags" Target="../tags/tag289.xml"/><Relationship Id="rId239" Type="http://schemas.openxmlformats.org/officeDocument/2006/relationships/tags" Target="../tags/tag294.xml"/><Relationship Id="rId2" Type="http://schemas.openxmlformats.org/officeDocument/2006/relationships/tags" Target="../tags/tag57.xml"/><Relationship Id="rId29" Type="http://schemas.openxmlformats.org/officeDocument/2006/relationships/tags" Target="../tags/tag84.xml"/><Relationship Id="rId250" Type="http://schemas.openxmlformats.org/officeDocument/2006/relationships/image" Target="../media/image3.emf"/><Relationship Id="rId24" Type="http://schemas.openxmlformats.org/officeDocument/2006/relationships/tags" Target="../tags/tag79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66" Type="http://schemas.openxmlformats.org/officeDocument/2006/relationships/tags" Target="../tags/tag121.xml"/><Relationship Id="rId87" Type="http://schemas.openxmlformats.org/officeDocument/2006/relationships/tags" Target="../tags/tag142.xml"/><Relationship Id="rId110" Type="http://schemas.openxmlformats.org/officeDocument/2006/relationships/tags" Target="../tags/tag165.xml"/><Relationship Id="rId115" Type="http://schemas.openxmlformats.org/officeDocument/2006/relationships/tags" Target="../tags/tag170.xml"/><Relationship Id="rId131" Type="http://schemas.openxmlformats.org/officeDocument/2006/relationships/tags" Target="../tags/tag186.xml"/><Relationship Id="rId136" Type="http://schemas.openxmlformats.org/officeDocument/2006/relationships/tags" Target="../tags/tag191.xml"/><Relationship Id="rId157" Type="http://schemas.openxmlformats.org/officeDocument/2006/relationships/tags" Target="../tags/tag212.xml"/><Relationship Id="rId178" Type="http://schemas.openxmlformats.org/officeDocument/2006/relationships/tags" Target="../tags/tag233.xml"/><Relationship Id="rId61" Type="http://schemas.openxmlformats.org/officeDocument/2006/relationships/tags" Target="../tags/tag116.xml"/><Relationship Id="rId82" Type="http://schemas.openxmlformats.org/officeDocument/2006/relationships/tags" Target="../tags/tag137.xml"/><Relationship Id="rId152" Type="http://schemas.openxmlformats.org/officeDocument/2006/relationships/tags" Target="../tags/tag207.xml"/><Relationship Id="rId173" Type="http://schemas.openxmlformats.org/officeDocument/2006/relationships/tags" Target="../tags/tag228.xml"/><Relationship Id="rId194" Type="http://schemas.openxmlformats.org/officeDocument/2006/relationships/tags" Target="../tags/tag249.xml"/><Relationship Id="rId199" Type="http://schemas.openxmlformats.org/officeDocument/2006/relationships/tags" Target="../tags/tag254.xml"/><Relationship Id="rId203" Type="http://schemas.openxmlformats.org/officeDocument/2006/relationships/tags" Target="../tags/tag258.xml"/><Relationship Id="rId208" Type="http://schemas.openxmlformats.org/officeDocument/2006/relationships/tags" Target="../tags/tag263.xml"/><Relationship Id="rId229" Type="http://schemas.openxmlformats.org/officeDocument/2006/relationships/tags" Target="../tags/tag284.xml"/><Relationship Id="rId19" Type="http://schemas.openxmlformats.org/officeDocument/2006/relationships/tags" Target="../tags/tag74.xml"/><Relationship Id="rId224" Type="http://schemas.openxmlformats.org/officeDocument/2006/relationships/tags" Target="../tags/tag279.xml"/><Relationship Id="rId240" Type="http://schemas.openxmlformats.org/officeDocument/2006/relationships/tags" Target="../tags/tag295.xml"/><Relationship Id="rId245" Type="http://schemas.openxmlformats.org/officeDocument/2006/relationships/tags" Target="../tags/tag300.xml"/><Relationship Id="rId14" Type="http://schemas.openxmlformats.org/officeDocument/2006/relationships/tags" Target="../tags/tag69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56" Type="http://schemas.openxmlformats.org/officeDocument/2006/relationships/tags" Target="../tags/tag111.xml"/><Relationship Id="rId77" Type="http://schemas.openxmlformats.org/officeDocument/2006/relationships/tags" Target="../tags/tag132.xml"/><Relationship Id="rId100" Type="http://schemas.openxmlformats.org/officeDocument/2006/relationships/tags" Target="../tags/tag155.xml"/><Relationship Id="rId105" Type="http://schemas.openxmlformats.org/officeDocument/2006/relationships/tags" Target="../tags/tag160.xml"/><Relationship Id="rId126" Type="http://schemas.openxmlformats.org/officeDocument/2006/relationships/tags" Target="../tags/tag181.xml"/><Relationship Id="rId147" Type="http://schemas.openxmlformats.org/officeDocument/2006/relationships/tags" Target="../tags/tag202.xml"/><Relationship Id="rId168" Type="http://schemas.openxmlformats.org/officeDocument/2006/relationships/tags" Target="../tags/tag223.xml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tags" Target="../tags/tag127.xml"/><Relationship Id="rId93" Type="http://schemas.openxmlformats.org/officeDocument/2006/relationships/tags" Target="../tags/tag148.xml"/><Relationship Id="rId98" Type="http://schemas.openxmlformats.org/officeDocument/2006/relationships/tags" Target="../tags/tag153.xml"/><Relationship Id="rId121" Type="http://schemas.openxmlformats.org/officeDocument/2006/relationships/tags" Target="../tags/tag176.xml"/><Relationship Id="rId142" Type="http://schemas.openxmlformats.org/officeDocument/2006/relationships/tags" Target="../tags/tag197.xml"/><Relationship Id="rId163" Type="http://schemas.openxmlformats.org/officeDocument/2006/relationships/tags" Target="../tags/tag218.xml"/><Relationship Id="rId184" Type="http://schemas.openxmlformats.org/officeDocument/2006/relationships/tags" Target="../tags/tag239.xml"/><Relationship Id="rId189" Type="http://schemas.openxmlformats.org/officeDocument/2006/relationships/tags" Target="../tags/tag244.xml"/><Relationship Id="rId219" Type="http://schemas.openxmlformats.org/officeDocument/2006/relationships/tags" Target="../tags/tag274.xml"/><Relationship Id="rId3" Type="http://schemas.openxmlformats.org/officeDocument/2006/relationships/tags" Target="../tags/tag58.xml"/><Relationship Id="rId214" Type="http://schemas.openxmlformats.org/officeDocument/2006/relationships/tags" Target="../tags/tag269.xml"/><Relationship Id="rId230" Type="http://schemas.openxmlformats.org/officeDocument/2006/relationships/tags" Target="../tags/tag285.xml"/><Relationship Id="rId235" Type="http://schemas.openxmlformats.org/officeDocument/2006/relationships/tags" Target="../tags/tag290.xml"/><Relationship Id="rId25" Type="http://schemas.openxmlformats.org/officeDocument/2006/relationships/tags" Target="../tags/tag80.xml"/><Relationship Id="rId46" Type="http://schemas.openxmlformats.org/officeDocument/2006/relationships/tags" Target="../tags/tag101.xml"/><Relationship Id="rId67" Type="http://schemas.openxmlformats.org/officeDocument/2006/relationships/tags" Target="../tags/tag122.xml"/><Relationship Id="rId116" Type="http://schemas.openxmlformats.org/officeDocument/2006/relationships/tags" Target="../tags/tag171.xml"/><Relationship Id="rId137" Type="http://schemas.openxmlformats.org/officeDocument/2006/relationships/tags" Target="../tags/tag192.xml"/><Relationship Id="rId158" Type="http://schemas.openxmlformats.org/officeDocument/2006/relationships/tags" Target="../tags/tag213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62" Type="http://schemas.openxmlformats.org/officeDocument/2006/relationships/tags" Target="../tags/tag117.xml"/><Relationship Id="rId83" Type="http://schemas.openxmlformats.org/officeDocument/2006/relationships/tags" Target="../tags/tag138.xml"/><Relationship Id="rId88" Type="http://schemas.openxmlformats.org/officeDocument/2006/relationships/tags" Target="../tags/tag143.xml"/><Relationship Id="rId111" Type="http://schemas.openxmlformats.org/officeDocument/2006/relationships/tags" Target="../tags/tag166.xml"/><Relationship Id="rId132" Type="http://schemas.openxmlformats.org/officeDocument/2006/relationships/tags" Target="../tags/tag187.xml"/><Relationship Id="rId153" Type="http://schemas.openxmlformats.org/officeDocument/2006/relationships/tags" Target="../tags/tag208.xml"/><Relationship Id="rId174" Type="http://schemas.openxmlformats.org/officeDocument/2006/relationships/tags" Target="../tags/tag229.xml"/><Relationship Id="rId179" Type="http://schemas.openxmlformats.org/officeDocument/2006/relationships/tags" Target="../tags/tag234.xml"/><Relationship Id="rId195" Type="http://schemas.openxmlformats.org/officeDocument/2006/relationships/tags" Target="../tags/tag250.xml"/><Relationship Id="rId209" Type="http://schemas.openxmlformats.org/officeDocument/2006/relationships/tags" Target="../tags/tag264.xml"/><Relationship Id="rId190" Type="http://schemas.openxmlformats.org/officeDocument/2006/relationships/tags" Target="../tags/tag245.xml"/><Relationship Id="rId204" Type="http://schemas.openxmlformats.org/officeDocument/2006/relationships/tags" Target="../tags/tag259.xml"/><Relationship Id="rId220" Type="http://schemas.openxmlformats.org/officeDocument/2006/relationships/tags" Target="../tags/tag275.xml"/><Relationship Id="rId225" Type="http://schemas.openxmlformats.org/officeDocument/2006/relationships/tags" Target="../tags/tag280.xml"/><Relationship Id="rId241" Type="http://schemas.openxmlformats.org/officeDocument/2006/relationships/tags" Target="../tags/tag296.xml"/><Relationship Id="rId246" Type="http://schemas.openxmlformats.org/officeDocument/2006/relationships/tags" Target="../tags/tag301.xml"/><Relationship Id="rId15" Type="http://schemas.openxmlformats.org/officeDocument/2006/relationships/tags" Target="../tags/tag70.xml"/><Relationship Id="rId36" Type="http://schemas.openxmlformats.org/officeDocument/2006/relationships/tags" Target="../tags/tag91.xml"/><Relationship Id="rId57" Type="http://schemas.openxmlformats.org/officeDocument/2006/relationships/tags" Target="../tags/tag112.xml"/><Relationship Id="rId106" Type="http://schemas.openxmlformats.org/officeDocument/2006/relationships/tags" Target="../tags/tag161.xml"/><Relationship Id="rId127" Type="http://schemas.openxmlformats.org/officeDocument/2006/relationships/tags" Target="../tags/tag182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52" Type="http://schemas.openxmlformats.org/officeDocument/2006/relationships/tags" Target="../tags/tag107.xml"/><Relationship Id="rId73" Type="http://schemas.openxmlformats.org/officeDocument/2006/relationships/tags" Target="../tags/tag128.xml"/><Relationship Id="rId78" Type="http://schemas.openxmlformats.org/officeDocument/2006/relationships/tags" Target="../tags/tag133.xml"/><Relationship Id="rId94" Type="http://schemas.openxmlformats.org/officeDocument/2006/relationships/tags" Target="../tags/tag149.xml"/><Relationship Id="rId99" Type="http://schemas.openxmlformats.org/officeDocument/2006/relationships/tags" Target="../tags/tag154.xml"/><Relationship Id="rId101" Type="http://schemas.openxmlformats.org/officeDocument/2006/relationships/tags" Target="../tags/tag156.xml"/><Relationship Id="rId122" Type="http://schemas.openxmlformats.org/officeDocument/2006/relationships/tags" Target="../tags/tag177.xml"/><Relationship Id="rId143" Type="http://schemas.openxmlformats.org/officeDocument/2006/relationships/tags" Target="../tags/tag198.xml"/><Relationship Id="rId148" Type="http://schemas.openxmlformats.org/officeDocument/2006/relationships/tags" Target="../tags/tag203.xml"/><Relationship Id="rId164" Type="http://schemas.openxmlformats.org/officeDocument/2006/relationships/tags" Target="../tags/tag219.xml"/><Relationship Id="rId169" Type="http://schemas.openxmlformats.org/officeDocument/2006/relationships/tags" Target="../tags/tag224.xml"/><Relationship Id="rId185" Type="http://schemas.openxmlformats.org/officeDocument/2006/relationships/tags" Target="../tags/tag240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80" Type="http://schemas.openxmlformats.org/officeDocument/2006/relationships/tags" Target="../tags/tag235.xml"/><Relationship Id="rId210" Type="http://schemas.openxmlformats.org/officeDocument/2006/relationships/tags" Target="../tags/tag265.xml"/><Relationship Id="rId215" Type="http://schemas.openxmlformats.org/officeDocument/2006/relationships/tags" Target="../tags/tag270.xml"/><Relationship Id="rId236" Type="http://schemas.openxmlformats.org/officeDocument/2006/relationships/tags" Target="../tags/tag291.xml"/><Relationship Id="rId26" Type="http://schemas.openxmlformats.org/officeDocument/2006/relationships/tags" Target="../tags/tag81.xml"/><Relationship Id="rId231" Type="http://schemas.openxmlformats.org/officeDocument/2006/relationships/tags" Target="../tags/tag286.xml"/><Relationship Id="rId47" Type="http://schemas.openxmlformats.org/officeDocument/2006/relationships/tags" Target="../tags/tag102.xml"/><Relationship Id="rId68" Type="http://schemas.openxmlformats.org/officeDocument/2006/relationships/tags" Target="../tags/tag123.xml"/><Relationship Id="rId89" Type="http://schemas.openxmlformats.org/officeDocument/2006/relationships/tags" Target="../tags/tag144.xml"/><Relationship Id="rId112" Type="http://schemas.openxmlformats.org/officeDocument/2006/relationships/tags" Target="../tags/tag167.xml"/><Relationship Id="rId133" Type="http://schemas.openxmlformats.org/officeDocument/2006/relationships/tags" Target="../tags/tag188.xml"/><Relationship Id="rId154" Type="http://schemas.openxmlformats.org/officeDocument/2006/relationships/tags" Target="../tags/tag209.xml"/><Relationship Id="rId175" Type="http://schemas.openxmlformats.org/officeDocument/2006/relationships/tags" Target="../tags/tag230.xml"/><Relationship Id="rId196" Type="http://schemas.openxmlformats.org/officeDocument/2006/relationships/tags" Target="../tags/tag251.xml"/><Relationship Id="rId200" Type="http://schemas.openxmlformats.org/officeDocument/2006/relationships/tags" Target="../tags/tag255.xml"/><Relationship Id="rId16" Type="http://schemas.openxmlformats.org/officeDocument/2006/relationships/tags" Target="../tags/tag71.xml"/><Relationship Id="rId221" Type="http://schemas.openxmlformats.org/officeDocument/2006/relationships/tags" Target="../tags/tag276.xml"/><Relationship Id="rId242" Type="http://schemas.openxmlformats.org/officeDocument/2006/relationships/tags" Target="../tags/tag297.xml"/><Relationship Id="rId37" Type="http://schemas.openxmlformats.org/officeDocument/2006/relationships/tags" Target="../tags/tag92.xml"/><Relationship Id="rId58" Type="http://schemas.openxmlformats.org/officeDocument/2006/relationships/tags" Target="../tags/tag113.xml"/><Relationship Id="rId79" Type="http://schemas.openxmlformats.org/officeDocument/2006/relationships/tags" Target="../tags/tag134.xml"/><Relationship Id="rId102" Type="http://schemas.openxmlformats.org/officeDocument/2006/relationships/tags" Target="../tags/tag157.xml"/><Relationship Id="rId123" Type="http://schemas.openxmlformats.org/officeDocument/2006/relationships/tags" Target="../tags/tag178.xml"/><Relationship Id="rId144" Type="http://schemas.openxmlformats.org/officeDocument/2006/relationships/tags" Target="../tags/tag199.xml"/><Relationship Id="rId90" Type="http://schemas.openxmlformats.org/officeDocument/2006/relationships/tags" Target="../tags/tag145.xml"/><Relationship Id="rId165" Type="http://schemas.openxmlformats.org/officeDocument/2006/relationships/tags" Target="../tags/tag220.xml"/><Relationship Id="rId186" Type="http://schemas.openxmlformats.org/officeDocument/2006/relationships/tags" Target="../tags/tag241.xml"/><Relationship Id="rId211" Type="http://schemas.openxmlformats.org/officeDocument/2006/relationships/tags" Target="../tags/tag266.xml"/><Relationship Id="rId232" Type="http://schemas.openxmlformats.org/officeDocument/2006/relationships/tags" Target="../tags/tag287.xml"/><Relationship Id="rId27" Type="http://schemas.openxmlformats.org/officeDocument/2006/relationships/tags" Target="../tags/tag82.xml"/><Relationship Id="rId48" Type="http://schemas.openxmlformats.org/officeDocument/2006/relationships/tags" Target="../tags/tag103.xml"/><Relationship Id="rId69" Type="http://schemas.openxmlformats.org/officeDocument/2006/relationships/tags" Target="../tags/tag124.xml"/><Relationship Id="rId113" Type="http://schemas.openxmlformats.org/officeDocument/2006/relationships/tags" Target="../tags/tag168.xml"/><Relationship Id="rId134" Type="http://schemas.openxmlformats.org/officeDocument/2006/relationships/tags" Target="../tags/tag189.xml"/><Relationship Id="rId80" Type="http://schemas.openxmlformats.org/officeDocument/2006/relationships/tags" Target="../tags/tag135.xml"/><Relationship Id="rId155" Type="http://schemas.openxmlformats.org/officeDocument/2006/relationships/tags" Target="../tags/tag210.xml"/><Relationship Id="rId176" Type="http://schemas.openxmlformats.org/officeDocument/2006/relationships/tags" Target="../tags/tag231.xml"/><Relationship Id="rId197" Type="http://schemas.openxmlformats.org/officeDocument/2006/relationships/tags" Target="../tags/tag252.xml"/><Relationship Id="rId201" Type="http://schemas.openxmlformats.org/officeDocument/2006/relationships/tags" Target="../tags/tag256.xml"/><Relationship Id="rId222" Type="http://schemas.openxmlformats.org/officeDocument/2006/relationships/tags" Target="../tags/tag277.xml"/><Relationship Id="rId243" Type="http://schemas.openxmlformats.org/officeDocument/2006/relationships/tags" Target="../tags/tag29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419.xml"/><Relationship Id="rId21" Type="http://schemas.openxmlformats.org/officeDocument/2006/relationships/tags" Target="../tags/tag323.xml"/><Relationship Id="rId42" Type="http://schemas.openxmlformats.org/officeDocument/2006/relationships/tags" Target="../tags/tag344.xml"/><Relationship Id="rId63" Type="http://schemas.openxmlformats.org/officeDocument/2006/relationships/tags" Target="../tags/tag365.xml"/><Relationship Id="rId84" Type="http://schemas.openxmlformats.org/officeDocument/2006/relationships/tags" Target="../tags/tag386.xml"/><Relationship Id="rId138" Type="http://schemas.openxmlformats.org/officeDocument/2006/relationships/tags" Target="../tags/tag440.xml"/><Relationship Id="rId159" Type="http://schemas.openxmlformats.org/officeDocument/2006/relationships/tags" Target="../tags/tag461.xml"/><Relationship Id="rId170" Type="http://schemas.openxmlformats.org/officeDocument/2006/relationships/tags" Target="../tags/tag472.xml"/><Relationship Id="rId191" Type="http://schemas.openxmlformats.org/officeDocument/2006/relationships/tags" Target="../tags/tag493.xml"/><Relationship Id="rId205" Type="http://schemas.openxmlformats.org/officeDocument/2006/relationships/tags" Target="../tags/tag507.xml"/><Relationship Id="rId226" Type="http://schemas.openxmlformats.org/officeDocument/2006/relationships/tags" Target="../tags/tag528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409.xml"/><Relationship Id="rId11" Type="http://schemas.openxmlformats.org/officeDocument/2006/relationships/tags" Target="../tags/tag313.xml"/><Relationship Id="rId32" Type="http://schemas.openxmlformats.org/officeDocument/2006/relationships/tags" Target="../tags/tag334.xml"/><Relationship Id="rId53" Type="http://schemas.openxmlformats.org/officeDocument/2006/relationships/tags" Target="../tags/tag355.xml"/><Relationship Id="rId74" Type="http://schemas.openxmlformats.org/officeDocument/2006/relationships/tags" Target="../tags/tag376.xml"/><Relationship Id="rId128" Type="http://schemas.openxmlformats.org/officeDocument/2006/relationships/tags" Target="../tags/tag430.xml"/><Relationship Id="rId149" Type="http://schemas.openxmlformats.org/officeDocument/2006/relationships/tags" Target="../tags/tag451.xml"/><Relationship Id="rId5" Type="http://schemas.openxmlformats.org/officeDocument/2006/relationships/tags" Target="../tags/tag307.xml"/><Relationship Id="rId95" Type="http://schemas.openxmlformats.org/officeDocument/2006/relationships/tags" Target="../tags/tag397.xml"/><Relationship Id="rId160" Type="http://schemas.openxmlformats.org/officeDocument/2006/relationships/tags" Target="../tags/tag462.xml"/><Relationship Id="rId181" Type="http://schemas.openxmlformats.org/officeDocument/2006/relationships/tags" Target="../tags/tag483.xml"/><Relationship Id="rId216" Type="http://schemas.openxmlformats.org/officeDocument/2006/relationships/tags" Target="../tags/tag518.xml"/><Relationship Id="rId237" Type="http://schemas.openxmlformats.org/officeDocument/2006/relationships/tags" Target="../tags/tag539.xml"/><Relationship Id="rId22" Type="http://schemas.openxmlformats.org/officeDocument/2006/relationships/tags" Target="../tags/tag324.xml"/><Relationship Id="rId43" Type="http://schemas.openxmlformats.org/officeDocument/2006/relationships/tags" Target="../tags/tag345.xml"/><Relationship Id="rId64" Type="http://schemas.openxmlformats.org/officeDocument/2006/relationships/tags" Target="../tags/tag366.xml"/><Relationship Id="rId118" Type="http://schemas.openxmlformats.org/officeDocument/2006/relationships/tags" Target="../tags/tag420.xml"/><Relationship Id="rId139" Type="http://schemas.openxmlformats.org/officeDocument/2006/relationships/tags" Target="../tags/tag441.xml"/><Relationship Id="rId85" Type="http://schemas.openxmlformats.org/officeDocument/2006/relationships/tags" Target="../tags/tag387.xml"/><Relationship Id="rId150" Type="http://schemas.openxmlformats.org/officeDocument/2006/relationships/tags" Target="../tags/tag452.xml"/><Relationship Id="rId171" Type="http://schemas.openxmlformats.org/officeDocument/2006/relationships/tags" Target="../tags/tag473.xml"/><Relationship Id="rId192" Type="http://schemas.openxmlformats.org/officeDocument/2006/relationships/tags" Target="../tags/tag494.xml"/><Relationship Id="rId206" Type="http://schemas.openxmlformats.org/officeDocument/2006/relationships/tags" Target="../tags/tag508.xml"/><Relationship Id="rId227" Type="http://schemas.openxmlformats.org/officeDocument/2006/relationships/tags" Target="../tags/tag529.xml"/><Relationship Id="rId248" Type="http://schemas.openxmlformats.org/officeDocument/2006/relationships/notesSlide" Target="../notesSlides/notesSlide4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33" Type="http://schemas.openxmlformats.org/officeDocument/2006/relationships/tags" Target="../tags/tag335.xml"/><Relationship Id="rId38" Type="http://schemas.openxmlformats.org/officeDocument/2006/relationships/tags" Target="../tags/tag340.xml"/><Relationship Id="rId59" Type="http://schemas.openxmlformats.org/officeDocument/2006/relationships/tags" Target="../tags/tag361.xml"/><Relationship Id="rId103" Type="http://schemas.openxmlformats.org/officeDocument/2006/relationships/tags" Target="../tags/tag405.xml"/><Relationship Id="rId108" Type="http://schemas.openxmlformats.org/officeDocument/2006/relationships/tags" Target="../tags/tag410.xml"/><Relationship Id="rId124" Type="http://schemas.openxmlformats.org/officeDocument/2006/relationships/tags" Target="../tags/tag426.xml"/><Relationship Id="rId129" Type="http://schemas.openxmlformats.org/officeDocument/2006/relationships/tags" Target="../tags/tag431.xml"/><Relationship Id="rId54" Type="http://schemas.openxmlformats.org/officeDocument/2006/relationships/tags" Target="../tags/tag356.xml"/><Relationship Id="rId70" Type="http://schemas.openxmlformats.org/officeDocument/2006/relationships/tags" Target="../tags/tag372.xml"/><Relationship Id="rId75" Type="http://schemas.openxmlformats.org/officeDocument/2006/relationships/tags" Target="../tags/tag377.xml"/><Relationship Id="rId91" Type="http://schemas.openxmlformats.org/officeDocument/2006/relationships/tags" Target="../tags/tag393.xml"/><Relationship Id="rId96" Type="http://schemas.openxmlformats.org/officeDocument/2006/relationships/tags" Target="../tags/tag398.xml"/><Relationship Id="rId140" Type="http://schemas.openxmlformats.org/officeDocument/2006/relationships/tags" Target="../tags/tag442.xml"/><Relationship Id="rId145" Type="http://schemas.openxmlformats.org/officeDocument/2006/relationships/tags" Target="../tags/tag447.xml"/><Relationship Id="rId161" Type="http://schemas.openxmlformats.org/officeDocument/2006/relationships/tags" Target="../tags/tag463.xml"/><Relationship Id="rId166" Type="http://schemas.openxmlformats.org/officeDocument/2006/relationships/tags" Target="../tags/tag468.xml"/><Relationship Id="rId182" Type="http://schemas.openxmlformats.org/officeDocument/2006/relationships/tags" Target="../tags/tag484.xml"/><Relationship Id="rId187" Type="http://schemas.openxmlformats.org/officeDocument/2006/relationships/tags" Target="../tags/tag489.xml"/><Relationship Id="rId217" Type="http://schemas.openxmlformats.org/officeDocument/2006/relationships/tags" Target="../tags/tag519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212" Type="http://schemas.openxmlformats.org/officeDocument/2006/relationships/tags" Target="../tags/tag514.xml"/><Relationship Id="rId233" Type="http://schemas.openxmlformats.org/officeDocument/2006/relationships/tags" Target="../tags/tag535.xml"/><Relationship Id="rId238" Type="http://schemas.openxmlformats.org/officeDocument/2006/relationships/tags" Target="../tags/tag540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49" Type="http://schemas.openxmlformats.org/officeDocument/2006/relationships/tags" Target="../tags/tag351.xml"/><Relationship Id="rId114" Type="http://schemas.openxmlformats.org/officeDocument/2006/relationships/tags" Target="../tags/tag416.xml"/><Relationship Id="rId119" Type="http://schemas.openxmlformats.org/officeDocument/2006/relationships/tags" Target="../tags/tag421.xml"/><Relationship Id="rId44" Type="http://schemas.openxmlformats.org/officeDocument/2006/relationships/tags" Target="../tags/tag346.xml"/><Relationship Id="rId60" Type="http://schemas.openxmlformats.org/officeDocument/2006/relationships/tags" Target="../tags/tag362.xml"/><Relationship Id="rId65" Type="http://schemas.openxmlformats.org/officeDocument/2006/relationships/tags" Target="../tags/tag367.xml"/><Relationship Id="rId81" Type="http://schemas.openxmlformats.org/officeDocument/2006/relationships/tags" Target="../tags/tag383.xml"/><Relationship Id="rId86" Type="http://schemas.openxmlformats.org/officeDocument/2006/relationships/tags" Target="../tags/tag388.xml"/><Relationship Id="rId130" Type="http://schemas.openxmlformats.org/officeDocument/2006/relationships/tags" Target="../tags/tag432.xml"/><Relationship Id="rId135" Type="http://schemas.openxmlformats.org/officeDocument/2006/relationships/tags" Target="../tags/tag437.xml"/><Relationship Id="rId151" Type="http://schemas.openxmlformats.org/officeDocument/2006/relationships/tags" Target="../tags/tag453.xml"/><Relationship Id="rId156" Type="http://schemas.openxmlformats.org/officeDocument/2006/relationships/tags" Target="../tags/tag458.xml"/><Relationship Id="rId177" Type="http://schemas.openxmlformats.org/officeDocument/2006/relationships/tags" Target="../tags/tag479.xml"/><Relationship Id="rId198" Type="http://schemas.openxmlformats.org/officeDocument/2006/relationships/tags" Target="../tags/tag500.xml"/><Relationship Id="rId172" Type="http://schemas.openxmlformats.org/officeDocument/2006/relationships/tags" Target="../tags/tag474.xml"/><Relationship Id="rId193" Type="http://schemas.openxmlformats.org/officeDocument/2006/relationships/tags" Target="../tags/tag495.xml"/><Relationship Id="rId202" Type="http://schemas.openxmlformats.org/officeDocument/2006/relationships/tags" Target="../tags/tag504.xml"/><Relationship Id="rId207" Type="http://schemas.openxmlformats.org/officeDocument/2006/relationships/tags" Target="../tags/tag509.xml"/><Relationship Id="rId223" Type="http://schemas.openxmlformats.org/officeDocument/2006/relationships/tags" Target="../tags/tag525.xml"/><Relationship Id="rId228" Type="http://schemas.openxmlformats.org/officeDocument/2006/relationships/tags" Target="../tags/tag530.xml"/><Relationship Id="rId244" Type="http://schemas.openxmlformats.org/officeDocument/2006/relationships/tags" Target="../tags/tag546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9" Type="http://schemas.openxmlformats.org/officeDocument/2006/relationships/tags" Target="../tags/tag341.xml"/><Relationship Id="rId109" Type="http://schemas.openxmlformats.org/officeDocument/2006/relationships/tags" Target="../tags/tag411.xml"/><Relationship Id="rId34" Type="http://schemas.openxmlformats.org/officeDocument/2006/relationships/tags" Target="../tags/tag336.xml"/><Relationship Id="rId50" Type="http://schemas.openxmlformats.org/officeDocument/2006/relationships/tags" Target="../tags/tag352.xml"/><Relationship Id="rId55" Type="http://schemas.openxmlformats.org/officeDocument/2006/relationships/tags" Target="../tags/tag357.xml"/><Relationship Id="rId76" Type="http://schemas.openxmlformats.org/officeDocument/2006/relationships/tags" Target="../tags/tag378.xml"/><Relationship Id="rId97" Type="http://schemas.openxmlformats.org/officeDocument/2006/relationships/tags" Target="../tags/tag399.xml"/><Relationship Id="rId104" Type="http://schemas.openxmlformats.org/officeDocument/2006/relationships/tags" Target="../tags/tag406.xml"/><Relationship Id="rId120" Type="http://schemas.openxmlformats.org/officeDocument/2006/relationships/tags" Target="../tags/tag422.xml"/><Relationship Id="rId125" Type="http://schemas.openxmlformats.org/officeDocument/2006/relationships/tags" Target="../tags/tag427.xml"/><Relationship Id="rId141" Type="http://schemas.openxmlformats.org/officeDocument/2006/relationships/tags" Target="../tags/tag443.xml"/><Relationship Id="rId146" Type="http://schemas.openxmlformats.org/officeDocument/2006/relationships/tags" Target="../tags/tag448.xml"/><Relationship Id="rId167" Type="http://schemas.openxmlformats.org/officeDocument/2006/relationships/tags" Target="../tags/tag469.xml"/><Relationship Id="rId188" Type="http://schemas.openxmlformats.org/officeDocument/2006/relationships/tags" Target="../tags/tag490.xml"/><Relationship Id="rId7" Type="http://schemas.openxmlformats.org/officeDocument/2006/relationships/tags" Target="../tags/tag309.xml"/><Relationship Id="rId71" Type="http://schemas.openxmlformats.org/officeDocument/2006/relationships/tags" Target="../tags/tag373.xml"/><Relationship Id="rId92" Type="http://schemas.openxmlformats.org/officeDocument/2006/relationships/tags" Target="../tags/tag394.xml"/><Relationship Id="rId162" Type="http://schemas.openxmlformats.org/officeDocument/2006/relationships/tags" Target="../tags/tag464.xml"/><Relationship Id="rId183" Type="http://schemas.openxmlformats.org/officeDocument/2006/relationships/tags" Target="../tags/tag485.xml"/><Relationship Id="rId213" Type="http://schemas.openxmlformats.org/officeDocument/2006/relationships/tags" Target="../tags/tag515.xml"/><Relationship Id="rId218" Type="http://schemas.openxmlformats.org/officeDocument/2006/relationships/tags" Target="../tags/tag520.xml"/><Relationship Id="rId234" Type="http://schemas.openxmlformats.org/officeDocument/2006/relationships/tags" Target="../tags/tag536.xml"/><Relationship Id="rId239" Type="http://schemas.openxmlformats.org/officeDocument/2006/relationships/tags" Target="../tags/tag541.xml"/><Relationship Id="rId2" Type="http://schemas.openxmlformats.org/officeDocument/2006/relationships/tags" Target="../tags/tag304.xml"/><Relationship Id="rId29" Type="http://schemas.openxmlformats.org/officeDocument/2006/relationships/tags" Target="../tags/tag331.xml"/><Relationship Id="rId24" Type="http://schemas.openxmlformats.org/officeDocument/2006/relationships/tags" Target="../tags/tag326.xml"/><Relationship Id="rId40" Type="http://schemas.openxmlformats.org/officeDocument/2006/relationships/tags" Target="../tags/tag342.xml"/><Relationship Id="rId45" Type="http://schemas.openxmlformats.org/officeDocument/2006/relationships/tags" Target="../tags/tag347.xml"/><Relationship Id="rId66" Type="http://schemas.openxmlformats.org/officeDocument/2006/relationships/tags" Target="../tags/tag368.xml"/><Relationship Id="rId87" Type="http://schemas.openxmlformats.org/officeDocument/2006/relationships/tags" Target="../tags/tag389.xml"/><Relationship Id="rId110" Type="http://schemas.openxmlformats.org/officeDocument/2006/relationships/tags" Target="../tags/tag412.xml"/><Relationship Id="rId115" Type="http://schemas.openxmlformats.org/officeDocument/2006/relationships/tags" Target="../tags/tag417.xml"/><Relationship Id="rId131" Type="http://schemas.openxmlformats.org/officeDocument/2006/relationships/tags" Target="../tags/tag433.xml"/><Relationship Id="rId136" Type="http://schemas.openxmlformats.org/officeDocument/2006/relationships/tags" Target="../tags/tag438.xml"/><Relationship Id="rId157" Type="http://schemas.openxmlformats.org/officeDocument/2006/relationships/tags" Target="../tags/tag459.xml"/><Relationship Id="rId178" Type="http://schemas.openxmlformats.org/officeDocument/2006/relationships/tags" Target="../tags/tag480.xml"/><Relationship Id="rId61" Type="http://schemas.openxmlformats.org/officeDocument/2006/relationships/tags" Target="../tags/tag363.xml"/><Relationship Id="rId82" Type="http://schemas.openxmlformats.org/officeDocument/2006/relationships/tags" Target="../tags/tag384.xml"/><Relationship Id="rId152" Type="http://schemas.openxmlformats.org/officeDocument/2006/relationships/tags" Target="../tags/tag454.xml"/><Relationship Id="rId173" Type="http://schemas.openxmlformats.org/officeDocument/2006/relationships/tags" Target="../tags/tag475.xml"/><Relationship Id="rId194" Type="http://schemas.openxmlformats.org/officeDocument/2006/relationships/tags" Target="../tags/tag496.xml"/><Relationship Id="rId199" Type="http://schemas.openxmlformats.org/officeDocument/2006/relationships/tags" Target="../tags/tag501.xml"/><Relationship Id="rId203" Type="http://schemas.openxmlformats.org/officeDocument/2006/relationships/tags" Target="../tags/tag505.xml"/><Relationship Id="rId208" Type="http://schemas.openxmlformats.org/officeDocument/2006/relationships/tags" Target="../tags/tag510.xml"/><Relationship Id="rId229" Type="http://schemas.openxmlformats.org/officeDocument/2006/relationships/tags" Target="../tags/tag531.xml"/><Relationship Id="rId19" Type="http://schemas.openxmlformats.org/officeDocument/2006/relationships/tags" Target="../tags/tag321.xml"/><Relationship Id="rId224" Type="http://schemas.openxmlformats.org/officeDocument/2006/relationships/tags" Target="../tags/tag526.xml"/><Relationship Id="rId240" Type="http://schemas.openxmlformats.org/officeDocument/2006/relationships/tags" Target="../tags/tag542.xml"/><Relationship Id="rId245" Type="http://schemas.openxmlformats.org/officeDocument/2006/relationships/tags" Target="../tags/tag547.xml"/><Relationship Id="rId14" Type="http://schemas.openxmlformats.org/officeDocument/2006/relationships/tags" Target="../tags/tag316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56" Type="http://schemas.openxmlformats.org/officeDocument/2006/relationships/tags" Target="../tags/tag358.xml"/><Relationship Id="rId77" Type="http://schemas.openxmlformats.org/officeDocument/2006/relationships/tags" Target="../tags/tag379.xml"/><Relationship Id="rId100" Type="http://schemas.openxmlformats.org/officeDocument/2006/relationships/tags" Target="../tags/tag402.xml"/><Relationship Id="rId105" Type="http://schemas.openxmlformats.org/officeDocument/2006/relationships/tags" Target="../tags/tag407.xml"/><Relationship Id="rId126" Type="http://schemas.openxmlformats.org/officeDocument/2006/relationships/tags" Target="../tags/tag428.xml"/><Relationship Id="rId147" Type="http://schemas.openxmlformats.org/officeDocument/2006/relationships/tags" Target="../tags/tag449.xml"/><Relationship Id="rId168" Type="http://schemas.openxmlformats.org/officeDocument/2006/relationships/tags" Target="../tags/tag470.xml"/><Relationship Id="rId8" Type="http://schemas.openxmlformats.org/officeDocument/2006/relationships/tags" Target="../tags/tag310.xml"/><Relationship Id="rId51" Type="http://schemas.openxmlformats.org/officeDocument/2006/relationships/tags" Target="../tags/tag353.xml"/><Relationship Id="rId72" Type="http://schemas.openxmlformats.org/officeDocument/2006/relationships/tags" Target="../tags/tag374.xml"/><Relationship Id="rId93" Type="http://schemas.openxmlformats.org/officeDocument/2006/relationships/tags" Target="../tags/tag395.xml"/><Relationship Id="rId98" Type="http://schemas.openxmlformats.org/officeDocument/2006/relationships/tags" Target="../tags/tag400.xml"/><Relationship Id="rId121" Type="http://schemas.openxmlformats.org/officeDocument/2006/relationships/tags" Target="../tags/tag423.xml"/><Relationship Id="rId142" Type="http://schemas.openxmlformats.org/officeDocument/2006/relationships/tags" Target="../tags/tag444.xml"/><Relationship Id="rId163" Type="http://schemas.openxmlformats.org/officeDocument/2006/relationships/tags" Target="../tags/tag465.xml"/><Relationship Id="rId184" Type="http://schemas.openxmlformats.org/officeDocument/2006/relationships/tags" Target="../tags/tag486.xml"/><Relationship Id="rId189" Type="http://schemas.openxmlformats.org/officeDocument/2006/relationships/tags" Target="../tags/tag491.xml"/><Relationship Id="rId219" Type="http://schemas.openxmlformats.org/officeDocument/2006/relationships/tags" Target="../tags/tag521.xml"/><Relationship Id="rId3" Type="http://schemas.openxmlformats.org/officeDocument/2006/relationships/tags" Target="../tags/tag305.xml"/><Relationship Id="rId214" Type="http://schemas.openxmlformats.org/officeDocument/2006/relationships/tags" Target="../tags/tag516.xml"/><Relationship Id="rId230" Type="http://schemas.openxmlformats.org/officeDocument/2006/relationships/tags" Target="../tags/tag532.xml"/><Relationship Id="rId235" Type="http://schemas.openxmlformats.org/officeDocument/2006/relationships/tags" Target="../tags/tag537.xml"/><Relationship Id="rId25" Type="http://schemas.openxmlformats.org/officeDocument/2006/relationships/tags" Target="../tags/tag327.xml"/><Relationship Id="rId46" Type="http://schemas.openxmlformats.org/officeDocument/2006/relationships/tags" Target="../tags/tag348.xml"/><Relationship Id="rId67" Type="http://schemas.openxmlformats.org/officeDocument/2006/relationships/tags" Target="../tags/tag369.xml"/><Relationship Id="rId116" Type="http://schemas.openxmlformats.org/officeDocument/2006/relationships/tags" Target="../tags/tag418.xml"/><Relationship Id="rId137" Type="http://schemas.openxmlformats.org/officeDocument/2006/relationships/tags" Target="../tags/tag439.xml"/><Relationship Id="rId158" Type="http://schemas.openxmlformats.org/officeDocument/2006/relationships/tags" Target="../tags/tag460.xml"/><Relationship Id="rId20" Type="http://schemas.openxmlformats.org/officeDocument/2006/relationships/tags" Target="../tags/tag322.xml"/><Relationship Id="rId41" Type="http://schemas.openxmlformats.org/officeDocument/2006/relationships/tags" Target="../tags/tag343.xml"/><Relationship Id="rId62" Type="http://schemas.openxmlformats.org/officeDocument/2006/relationships/tags" Target="../tags/tag364.xml"/><Relationship Id="rId83" Type="http://schemas.openxmlformats.org/officeDocument/2006/relationships/tags" Target="../tags/tag385.xml"/><Relationship Id="rId88" Type="http://schemas.openxmlformats.org/officeDocument/2006/relationships/tags" Target="../tags/tag390.xml"/><Relationship Id="rId111" Type="http://schemas.openxmlformats.org/officeDocument/2006/relationships/tags" Target="../tags/tag413.xml"/><Relationship Id="rId132" Type="http://schemas.openxmlformats.org/officeDocument/2006/relationships/tags" Target="../tags/tag434.xml"/><Relationship Id="rId153" Type="http://schemas.openxmlformats.org/officeDocument/2006/relationships/tags" Target="../tags/tag455.xml"/><Relationship Id="rId174" Type="http://schemas.openxmlformats.org/officeDocument/2006/relationships/tags" Target="../tags/tag476.xml"/><Relationship Id="rId179" Type="http://schemas.openxmlformats.org/officeDocument/2006/relationships/tags" Target="../tags/tag481.xml"/><Relationship Id="rId195" Type="http://schemas.openxmlformats.org/officeDocument/2006/relationships/tags" Target="../tags/tag497.xml"/><Relationship Id="rId209" Type="http://schemas.openxmlformats.org/officeDocument/2006/relationships/tags" Target="../tags/tag511.xml"/><Relationship Id="rId190" Type="http://schemas.openxmlformats.org/officeDocument/2006/relationships/tags" Target="../tags/tag492.xml"/><Relationship Id="rId204" Type="http://schemas.openxmlformats.org/officeDocument/2006/relationships/tags" Target="../tags/tag506.xml"/><Relationship Id="rId220" Type="http://schemas.openxmlformats.org/officeDocument/2006/relationships/tags" Target="../tags/tag522.xml"/><Relationship Id="rId225" Type="http://schemas.openxmlformats.org/officeDocument/2006/relationships/tags" Target="../tags/tag527.xml"/><Relationship Id="rId241" Type="http://schemas.openxmlformats.org/officeDocument/2006/relationships/tags" Target="../tags/tag543.xml"/><Relationship Id="rId246" Type="http://schemas.openxmlformats.org/officeDocument/2006/relationships/tags" Target="../tags/tag548.xml"/><Relationship Id="rId15" Type="http://schemas.openxmlformats.org/officeDocument/2006/relationships/tags" Target="../tags/tag317.xml"/><Relationship Id="rId36" Type="http://schemas.openxmlformats.org/officeDocument/2006/relationships/tags" Target="../tags/tag338.xml"/><Relationship Id="rId57" Type="http://schemas.openxmlformats.org/officeDocument/2006/relationships/tags" Target="../tags/tag359.xml"/><Relationship Id="rId106" Type="http://schemas.openxmlformats.org/officeDocument/2006/relationships/tags" Target="../tags/tag408.xml"/><Relationship Id="rId127" Type="http://schemas.openxmlformats.org/officeDocument/2006/relationships/tags" Target="../tags/tag429.xml"/><Relationship Id="rId10" Type="http://schemas.openxmlformats.org/officeDocument/2006/relationships/tags" Target="../tags/tag312.xml"/><Relationship Id="rId31" Type="http://schemas.openxmlformats.org/officeDocument/2006/relationships/tags" Target="../tags/tag333.xml"/><Relationship Id="rId52" Type="http://schemas.openxmlformats.org/officeDocument/2006/relationships/tags" Target="../tags/tag354.xml"/><Relationship Id="rId73" Type="http://schemas.openxmlformats.org/officeDocument/2006/relationships/tags" Target="../tags/tag375.xml"/><Relationship Id="rId78" Type="http://schemas.openxmlformats.org/officeDocument/2006/relationships/tags" Target="../tags/tag380.xml"/><Relationship Id="rId94" Type="http://schemas.openxmlformats.org/officeDocument/2006/relationships/tags" Target="../tags/tag396.xml"/><Relationship Id="rId99" Type="http://schemas.openxmlformats.org/officeDocument/2006/relationships/tags" Target="../tags/tag401.xml"/><Relationship Id="rId101" Type="http://schemas.openxmlformats.org/officeDocument/2006/relationships/tags" Target="../tags/tag403.xml"/><Relationship Id="rId122" Type="http://schemas.openxmlformats.org/officeDocument/2006/relationships/tags" Target="../tags/tag424.xml"/><Relationship Id="rId143" Type="http://schemas.openxmlformats.org/officeDocument/2006/relationships/tags" Target="../tags/tag445.xml"/><Relationship Id="rId148" Type="http://schemas.openxmlformats.org/officeDocument/2006/relationships/tags" Target="../tags/tag450.xml"/><Relationship Id="rId164" Type="http://schemas.openxmlformats.org/officeDocument/2006/relationships/tags" Target="../tags/tag466.xml"/><Relationship Id="rId169" Type="http://schemas.openxmlformats.org/officeDocument/2006/relationships/tags" Target="../tags/tag471.xml"/><Relationship Id="rId185" Type="http://schemas.openxmlformats.org/officeDocument/2006/relationships/tags" Target="../tags/tag487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80" Type="http://schemas.openxmlformats.org/officeDocument/2006/relationships/tags" Target="../tags/tag482.xml"/><Relationship Id="rId210" Type="http://schemas.openxmlformats.org/officeDocument/2006/relationships/tags" Target="../tags/tag512.xml"/><Relationship Id="rId215" Type="http://schemas.openxmlformats.org/officeDocument/2006/relationships/tags" Target="../tags/tag517.xml"/><Relationship Id="rId236" Type="http://schemas.openxmlformats.org/officeDocument/2006/relationships/tags" Target="../tags/tag538.xml"/><Relationship Id="rId26" Type="http://schemas.openxmlformats.org/officeDocument/2006/relationships/tags" Target="../tags/tag328.xml"/><Relationship Id="rId231" Type="http://schemas.openxmlformats.org/officeDocument/2006/relationships/tags" Target="../tags/tag533.xml"/><Relationship Id="rId47" Type="http://schemas.openxmlformats.org/officeDocument/2006/relationships/tags" Target="../tags/tag349.xml"/><Relationship Id="rId68" Type="http://schemas.openxmlformats.org/officeDocument/2006/relationships/tags" Target="../tags/tag370.xml"/><Relationship Id="rId89" Type="http://schemas.openxmlformats.org/officeDocument/2006/relationships/tags" Target="../tags/tag391.xml"/><Relationship Id="rId112" Type="http://schemas.openxmlformats.org/officeDocument/2006/relationships/tags" Target="../tags/tag414.xml"/><Relationship Id="rId133" Type="http://schemas.openxmlformats.org/officeDocument/2006/relationships/tags" Target="../tags/tag435.xml"/><Relationship Id="rId154" Type="http://schemas.openxmlformats.org/officeDocument/2006/relationships/tags" Target="../tags/tag456.xml"/><Relationship Id="rId175" Type="http://schemas.openxmlformats.org/officeDocument/2006/relationships/tags" Target="../tags/tag477.xml"/><Relationship Id="rId196" Type="http://schemas.openxmlformats.org/officeDocument/2006/relationships/tags" Target="../tags/tag498.xml"/><Relationship Id="rId200" Type="http://schemas.openxmlformats.org/officeDocument/2006/relationships/tags" Target="../tags/tag502.xml"/><Relationship Id="rId16" Type="http://schemas.openxmlformats.org/officeDocument/2006/relationships/tags" Target="../tags/tag318.xml"/><Relationship Id="rId221" Type="http://schemas.openxmlformats.org/officeDocument/2006/relationships/tags" Target="../tags/tag523.xml"/><Relationship Id="rId242" Type="http://schemas.openxmlformats.org/officeDocument/2006/relationships/tags" Target="../tags/tag544.xml"/><Relationship Id="rId37" Type="http://schemas.openxmlformats.org/officeDocument/2006/relationships/tags" Target="../tags/tag339.xml"/><Relationship Id="rId58" Type="http://schemas.openxmlformats.org/officeDocument/2006/relationships/tags" Target="../tags/tag360.xml"/><Relationship Id="rId79" Type="http://schemas.openxmlformats.org/officeDocument/2006/relationships/tags" Target="../tags/tag381.xml"/><Relationship Id="rId102" Type="http://schemas.openxmlformats.org/officeDocument/2006/relationships/tags" Target="../tags/tag404.xml"/><Relationship Id="rId123" Type="http://schemas.openxmlformats.org/officeDocument/2006/relationships/tags" Target="../tags/tag425.xml"/><Relationship Id="rId144" Type="http://schemas.openxmlformats.org/officeDocument/2006/relationships/tags" Target="../tags/tag446.xml"/><Relationship Id="rId90" Type="http://schemas.openxmlformats.org/officeDocument/2006/relationships/tags" Target="../tags/tag392.xml"/><Relationship Id="rId165" Type="http://schemas.openxmlformats.org/officeDocument/2006/relationships/tags" Target="../tags/tag467.xml"/><Relationship Id="rId186" Type="http://schemas.openxmlformats.org/officeDocument/2006/relationships/tags" Target="../tags/tag488.xml"/><Relationship Id="rId211" Type="http://schemas.openxmlformats.org/officeDocument/2006/relationships/tags" Target="../tags/tag513.xml"/><Relationship Id="rId232" Type="http://schemas.openxmlformats.org/officeDocument/2006/relationships/tags" Target="../tags/tag534.xml"/><Relationship Id="rId27" Type="http://schemas.openxmlformats.org/officeDocument/2006/relationships/tags" Target="../tags/tag329.xml"/><Relationship Id="rId48" Type="http://schemas.openxmlformats.org/officeDocument/2006/relationships/tags" Target="../tags/tag350.xml"/><Relationship Id="rId69" Type="http://schemas.openxmlformats.org/officeDocument/2006/relationships/tags" Target="../tags/tag371.xml"/><Relationship Id="rId113" Type="http://schemas.openxmlformats.org/officeDocument/2006/relationships/tags" Target="../tags/tag415.xml"/><Relationship Id="rId134" Type="http://schemas.openxmlformats.org/officeDocument/2006/relationships/tags" Target="../tags/tag436.xml"/><Relationship Id="rId80" Type="http://schemas.openxmlformats.org/officeDocument/2006/relationships/tags" Target="../tags/tag382.xml"/><Relationship Id="rId155" Type="http://schemas.openxmlformats.org/officeDocument/2006/relationships/tags" Target="../tags/tag457.xml"/><Relationship Id="rId176" Type="http://schemas.openxmlformats.org/officeDocument/2006/relationships/tags" Target="../tags/tag478.xml"/><Relationship Id="rId197" Type="http://schemas.openxmlformats.org/officeDocument/2006/relationships/tags" Target="../tags/tag499.xml"/><Relationship Id="rId201" Type="http://schemas.openxmlformats.org/officeDocument/2006/relationships/tags" Target="../tags/tag503.xml"/><Relationship Id="rId222" Type="http://schemas.openxmlformats.org/officeDocument/2006/relationships/tags" Target="../tags/tag524.xml"/><Relationship Id="rId243" Type="http://schemas.openxmlformats.org/officeDocument/2006/relationships/tags" Target="../tags/tag5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4" Type="http://schemas.openxmlformats.org/officeDocument/2006/relationships/tags" Target="../tags/tag552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image" Target="../media/image7.png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12" Type="http://schemas.openxmlformats.org/officeDocument/2006/relationships/image" Target="../media/image6.png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63.xml"/><Relationship Id="rId15" Type="http://schemas.openxmlformats.org/officeDocument/2006/relationships/image" Target="../media/image9.emf"/><Relationship Id="rId10" Type="http://schemas.openxmlformats.org/officeDocument/2006/relationships/tags" Target="../tags/tag568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3" Type="http://schemas.openxmlformats.org/officeDocument/2006/relationships/tags" Target="../tags/tag57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0" Type="http://schemas.openxmlformats.org/officeDocument/2006/relationships/tags" Target="../tags/tag588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image" Target="../media/image10.emf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 &amp; H Chapter 5.1, 5.2 (except writes)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r>
              <a:rPr lang="en-US" dirty="0" smtClean="0"/>
              <a:t>Processor tries to access </a:t>
            </a:r>
            <a:r>
              <a:rPr lang="en-US" dirty="0" err="1" smtClean="0"/>
              <a:t>Mem</a:t>
            </a:r>
            <a:r>
              <a:rPr lang="en-US" dirty="0" smtClean="0"/>
              <a:t>[x]</a:t>
            </a:r>
          </a:p>
          <a:p>
            <a:r>
              <a:rPr lang="en-US" dirty="0" smtClean="0"/>
              <a:t>Check: is block containing </a:t>
            </a:r>
            <a:r>
              <a:rPr lang="en-US" dirty="0" err="1" smtClean="0"/>
              <a:t>Mem</a:t>
            </a:r>
            <a:r>
              <a:rPr lang="en-US" dirty="0" smtClean="0"/>
              <a:t>[x] in the cache?</a:t>
            </a:r>
          </a:p>
          <a:p>
            <a:pPr lvl="1"/>
            <a:r>
              <a:rPr lang="en-US" dirty="0" smtClean="0"/>
              <a:t>Yes: </a:t>
            </a:r>
            <a:r>
              <a:rPr lang="en-US" dirty="0" smtClean="0">
                <a:solidFill>
                  <a:schemeClr val="accent1"/>
                </a:solidFill>
              </a:rPr>
              <a:t>cache hit</a:t>
            </a:r>
          </a:p>
          <a:p>
            <a:pPr lvl="2"/>
            <a:r>
              <a:rPr lang="en-US" dirty="0" smtClean="0"/>
              <a:t>return requested data from cache line</a:t>
            </a:r>
          </a:p>
          <a:p>
            <a:pPr lvl="1"/>
            <a:r>
              <a:rPr lang="en-US" dirty="0" smtClean="0"/>
              <a:t>No: </a:t>
            </a:r>
            <a:r>
              <a:rPr lang="en-US" dirty="0" smtClean="0">
                <a:solidFill>
                  <a:schemeClr val="accent1"/>
                </a:solidFill>
              </a:rPr>
              <a:t>cache miss</a:t>
            </a:r>
          </a:p>
          <a:p>
            <a:pPr lvl="2"/>
            <a:r>
              <a:rPr lang="en-US" dirty="0" smtClean="0"/>
              <a:t>read block from memory (or lower level cache)</a:t>
            </a:r>
          </a:p>
          <a:p>
            <a:pPr lvl="2"/>
            <a:r>
              <a:rPr lang="en-US" dirty="0" smtClean="0"/>
              <a:t>(evict an existing cache line to make room)</a:t>
            </a:r>
          </a:p>
          <a:p>
            <a:pPr lvl="2"/>
            <a:r>
              <a:rPr lang="en-US" dirty="0" smtClean="0"/>
              <a:t>place new block in cache</a:t>
            </a:r>
          </a:p>
          <a:p>
            <a:pPr lvl="2"/>
            <a:r>
              <a:rPr lang="en-US" dirty="0" smtClean="0"/>
              <a:t>return requested data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2" name="CP3 Ink 39d22f14-88db-47f5-8059-9a8a1d605f3c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9394" y="1217005"/>
            <a:ext cx="2422012" cy="370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Organization</a:t>
            </a:r>
          </a:p>
        </p:txBody>
      </p:sp>
      <p:sp>
        <p:nvSpPr>
          <p:cNvPr id="3201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31825" y="3810000"/>
            <a:ext cx="8283575" cy="27432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</a:pPr>
            <a:r>
              <a:rPr lang="en-US" dirty="0"/>
              <a:t>Cache </a:t>
            </a:r>
            <a:r>
              <a:rPr lang="en-US" dirty="0" smtClean="0"/>
              <a:t>has </a:t>
            </a:r>
            <a:r>
              <a:rPr lang="en-US" dirty="0"/>
              <a:t>to be </a:t>
            </a:r>
            <a:r>
              <a:rPr lang="en-US" dirty="0">
                <a:solidFill>
                  <a:schemeClr val="accent1"/>
                </a:solidFill>
              </a:rPr>
              <a:t>fast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dense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4000"/>
              </a:lnSpc>
            </a:pPr>
            <a:r>
              <a:rPr lang="en-US" dirty="0"/>
              <a:t>Gain speed by performing lookups in </a:t>
            </a:r>
            <a:r>
              <a:rPr lang="en-US" dirty="0" smtClean="0"/>
              <a:t>parallel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</a:t>
            </a:r>
            <a:r>
              <a:rPr lang="en-US" dirty="0"/>
              <a:t>requires die real </a:t>
            </a:r>
            <a:r>
              <a:rPr lang="en-US" dirty="0" smtClean="0"/>
              <a:t>estate for lookup logic</a:t>
            </a:r>
            <a:endParaRPr lang="en-US" dirty="0"/>
          </a:p>
          <a:p>
            <a:pPr lvl="1">
              <a:lnSpc>
                <a:spcPct val="94000"/>
              </a:lnSpc>
            </a:pPr>
            <a:r>
              <a:rPr lang="en-US" dirty="0" smtClean="0"/>
              <a:t>Reduce lookup logic by limiting </a:t>
            </a:r>
            <a:r>
              <a:rPr lang="en-US" dirty="0"/>
              <a:t>where in the cache a block might be </a:t>
            </a:r>
            <a:r>
              <a:rPr lang="en-US" dirty="0" smtClean="0"/>
              <a:t>placed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might reduce cache effectiveness</a:t>
            </a:r>
            <a:endParaRPr lang="en-US" dirty="0"/>
          </a:p>
          <a:p>
            <a:pPr>
              <a:lnSpc>
                <a:spcPct val="94000"/>
              </a:lnSpc>
            </a:pP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971800" y="152400"/>
            <a:ext cx="4648200" cy="3581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Cache Controller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81000" y="304800"/>
            <a:ext cx="1828800" cy="1219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>
          <a:xfrm>
            <a:off x="1752600" y="20574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rot="5400000" flipH="1" flipV="1">
            <a:off x="648494" y="1942306"/>
            <a:ext cx="838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5400000" flipH="1" flipV="1">
            <a:off x="1485900" y="1790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066800" y="23622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9"/>
            </p:custDataLst>
          </p:nvPr>
        </p:nvCxnSpPr>
        <p:spPr>
          <a:xfrm>
            <a:off x="7620000" y="20574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rot="10800000">
            <a:off x="7620000" y="23622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P3 Ink 1797b201-1a8d-4d7f-a3ec-53e683294fc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18102" y="240410"/>
            <a:ext cx="7384596" cy="563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304800"/>
            <a:ext cx="8305800" cy="61722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398" y="4114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41148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Tags and Offsets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304800"/>
            <a:ext cx="83820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Assume sixteen 64-byte cache lines</a:t>
            </a:r>
          </a:p>
          <a:p>
            <a:r>
              <a:rPr lang="en-US" dirty="0" smtClean="0"/>
              <a:t>0x7FFF3D4D </a:t>
            </a:r>
            <a:br>
              <a:rPr lang="en-US" dirty="0" smtClean="0"/>
            </a:br>
            <a:r>
              <a:rPr lang="en-US" dirty="0" smtClean="0"/>
              <a:t>= 0111 1111 1111 1111 0011 1101 0100 1101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meta-data for each cache line:</a:t>
            </a:r>
          </a:p>
          <a:p>
            <a:pPr lvl="1"/>
            <a:r>
              <a:rPr lang="en-US" dirty="0" smtClean="0"/>
              <a:t>valid bit: is the cache line non-empty?</a:t>
            </a:r>
          </a:p>
          <a:p>
            <a:pPr lvl="1"/>
            <a:r>
              <a:rPr lang="en-US" dirty="0" smtClean="0"/>
              <a:t>tag: which block is stored in this line (if valid)</a:t>
            </a:r>
          </a:p>
          <a:p>
            <a:r>
              <a:rPr lang="en-US" dirty="0" smtClean="0"/>
              <a:t>Q: how to check if X is in the cache?</a:t>
            </a:r>
          </a:p>
          <a:p>
            <a:r>
              <a:rPr lang="en-US" dirty="0" smtClean="0"/>
              <a:t>Q: how to clear a cache line?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609600"/>
            <a:ext cx="19812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048000" y="6096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Direct Mapped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411" y="12192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0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[ 6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600" y="31242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2954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2954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954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2954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2004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657600" y="35814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343400" y="3581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638800" y="3581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2004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657600" y="40386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343400" y="4038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638800" y="4038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2004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657600" y="44958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343400" y="4495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638800" y="4495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32004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657600" y="49530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343400" y="4953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638800" y="4953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7091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30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03508" y="55626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2" name="Group 90"/>
          <p:cNvGrpSpPr/>
          <p:nvPr>
            <p:custDataLst>
              <p:tags r:id="rId32"/>
            </p:custDataLst>
          </p:nvPr>
        </p:nvGrpSpPr>
        <p:grpSpPr>
          <a:xfrm>
            <a:off x="3962400" y="2209800"/>
            <a:ext cx="2438400" cy="152400"/>
            <a:chOff x="3733800" y="2209800"/>
            <a:chExt cx="2438400" cy="152400"/>
          </a:xfrm>
        </p:grpSpPr>
        <p:cxnSp>
          <p:nvCxnSpPr>
            <p:cNvPr id="72" name="Straight Connector 71"/>
            <p:cNvCxnSpPr/>
            <p:nvPr>
              <p:custDataLst>
                <p:tags r:id="rId34"/>
              </p:custDataLst>
            </p:nvPr>
          </p:nvCxnSpPr>
          <p:spPr>
            <a:xfrm>
              <a:off x="37338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5"/>
              </p:custDataLst>
            </p:nvPr>
          </p:nvCxnSpPr>
          <p:spPr>
            <a:xfrm rot="5400000" flipH="1" flipV="1">
              <a:off x="3657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6"/>
              </p:custDataLst>
            </p:nvPr>
          </p:nvCxnSpPr>
          <p:spPr>
            <a:xfrm rot="5400000" flipH="1" flipV="1">
              <a:off x="4572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37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38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39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40"/>
              </p:custDataLst>
            </p:nvPr>
          </p:nvCxnSpPr>
          <p:spPr>
            <a:xfrm rot="5400000" flipH="1" flipV="1">
              <a:off x="41148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41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custDataLst>
                <p:tags r:id="rId42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44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>
            <p:custDataLst>
              <p:tags r:id="rId33"/>
            </p:custDataLst>
          </p:nvPr>
        </p:nvSpPr>
        <p:spPr>
          <a:xfrm>
            <a:off x="3200400" y="16764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600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066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066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066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600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057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057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514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514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29718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29718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5827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28956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0670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Mapped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8458200" cy="525780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 bit index, </a:t>
            </a:r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572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40005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 rot="5400000">
            <a:off x="26289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04800"/>
            <a:ext cx="8382000" cy="617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</a:rPr>
              <a:t>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1"/>
                </a:solidFill>
              </a:rPr>
              <a:t>Mem</a:t>
            </a:r>
            <a:r>
              <a:rPr lang="en-US" sz="2400" dirty="0" smtClean="0">
                <a:solidFill>
                  <a:schemeClr val="accent1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per word, plus 3 cycle per consecutive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Performance depends on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	Access time for hit, miss penalty, hit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/>
          </a:p>
        </p:txBody>
      </p:sp>
      <p:sp>
        <p:nvSpPr>
          <p:cNvPr id="3186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686800" cy="6172200"/>
          </a:xfrm>
        </p:spPr>
        <p:txBody>
          <a:bodyPr>
            <a:noAutofit/>
          </a:bodyPr>
          <a:lstStyle/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CPU clock rates ~0.2ns – 2ns (5GHz-500MHz)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Technology 	Capacity	$/GB	Latency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Tape	1 TB	$.17	100s of seconds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Disk	2 TB	$.03	Millions of cycles (ms)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SSD (Flash)	128 GB	$2	Thousands of cycles (us)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DRAM 	8 GB	$10	                          (10s of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off-chip	8 MB	$4000 	5-15 cycles (few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on-chip	256 KB	???	1-3 cycles (ns)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800" dirty="0" smtClean="0"/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Others: </a:t>
            </a:r>
            <a:r>
              <a:rPr lang="en-US" sz="2800" dirty="0" err="1" smtClean="0">
                <a:solidFill>
                  <a:schemeClr val="accent1"/>
                </a:solidFill>
              </a:rPr>
              <a:t>eDRAM</a:t>
            </a:r>
            <a:r>
              <a:rPr lang="en-US" sz="2800" dirty="0" smtClean="0"/>
              <a:t> aka</a:t>
            </a:r>
            <a:r>
              <a:rPr lang="en-US" sz="2800" dirty="0" smtClean="0">
                <a:solidFill>
                  <a:schemeClr val="accent1"/>
                </a:solidFill>
              </a:rPr>
              <a:t> 1-T SRAM</a:t>
            </a:r>
            <a:r>
              <a:rPr lang="en-US" sz="2800" dirty="0" smtClean="0"/>
              <a:t>, </a:t>
            </a:r>
            <a:r>
              <a:rPr lang="en-US" sz="2800" dirty="0" err="1" smtClean="0"/>
              <a:t>FeRAM</a:t>
            </a:r>
            <a:r>
              <a:rPr lang="en-US" sz="2800" dirty="0" smtClean="0"/>
              <a:t>, CD, DVD, …</a:t>
            </a:r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Q: Can we create illusion of cheap + large + fast?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257800" y="2862236"/>
            <a:ext cx="215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50-300 cycles</a:t>
            </a:r>
          </a:p>
        </p:txBody>
      </p:sp>
      <p:pic>
        <p:nvPicPr>
          <p:cNvPr id="2" name="CP3 Ink 35d31f07-ffdc-4fe4-8db4-5bdb28b9879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9348" y="1336067"/>
            <a:ext cx="6029624" cy="632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8382000" cy="61722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Other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r>
              <a:rPr lang="en-US" dirty="0" smtClean="0"/>
              <a:t>Bigger cache doesn’t always help…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…</a:t>
            </a:r>
          </a:p>
          <a:p>
            <a:r>
              <a:rPr lang="en-US" sz="2800" dirty="0" smtClean="0"/>
              <a:t>Hit rate with four direct-mapped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four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534400" cy="61722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609600"/>
            <a:ext cx="19812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048000" y="609600"/>
            <a:ext cx="4038600" cy="579120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Fully Associative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Fully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411" y="12192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M[ 13 ]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600" y="31242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2954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2954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954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2954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1242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581400" y="35814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5720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7912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1242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581400" y="40386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5720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7912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1242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581400" y="44958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31242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3581400" y="49530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3291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5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3508" y="55626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27"/>
            </p:custDataLst>
          </p:nvPr>
        </p:nvSpPr>
        <p:spPr>
          <a:xfrm>
            <a:off x="3200400" y="16764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pSp>
        <p:nvGrpSpPr>
          <p:cNvPr id="2" name="Group 50"/>
          <p:cNvGrpSpPr/>
          <p:nvPr>
            <p:custDataLst>
              <p:tags r:id="rId28"/>
            </p:custDataLst>
          </p:nvPr>
        </p:nvGrpSpPr>
        <p:grpSpPr>
          <a:xfrm>
            <a:off x="4038600" y="2209800"/>
            <a:ext cx="2362200" cy="152400"/>
            <a:chOff x="3810000" y="2209800"/>
            <a:chExt cx="2362200" cy="152400"/>
          </a:xfrm>
        </p:grpSpPr>
        <p:cxnSp>
          <p:nvCxnSpPr>
            <p:cNvPr id="72" name="Straight Connector 71"/>
            <p:cNvCxnSpPr/>
            <p:nvPr>
              <p:custDataLst>
                <p:tags r:id="rId46"/>
              </p:custDataLst>
            </p:nvPr>
          </p:nvCxnSpPr>
          <p:spPr>
            <a:xfrm>
              <a:off x="38100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47"/>
              </p:custDataLst>
            </p:nvPr>
          </p:nvCxnSpPr>
          <p:spPr>
            <a:xfrm rot="5400000" flipH="1" flipV="1">
              <a:off x="3733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4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4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5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51"/>
              </p:custDataLst>
            </p:nvPr>
          </p:nvCxnSpPr>
          <p:spPr>
            <a:xfrm rot="5400000" flipH="1" flipV="1">
              <a:off x="41910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52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53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54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5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ltGray">
          <a:xfrm>
            <a:off x="45720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ltGray">
          <a:xfrm>
            <a:off x="57912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45720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57912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3528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3528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2"/>
          <p:cNvSpPr>
            <a:spLocks noChangeArrowheads="1"/>
          </p:cNvSpPr>
          <p:nvPr>
            <p:custDataLst>
              <p:tags r:id="rId35"/>
            </p:custDataLst>
          </p:nvPr>
        </p:nvSpPr>
        <p:spPr bwMode="ltGray">
          <a:xfrm>
            <a:off x="33528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ltGray">
          <a:xfrm>
            <a:off x="33528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ounded Rectangle 70"/>
          <p:cNvSpPr/>
          <p:nvPr>
            <p:custDataLst>
              <p:tags r:id="rId37"/>
            </p:custDataLst>
          </p:nvPr>
        </p:nvSpPr>
        <p:spPr>
          <a:xfrm>
            <a:off x="7772400" y="1143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>
            <p:custDataLst>
              <p:tags r:id="rId38"/>
            </p:custDataLst>
          </p:nvPr>
        </p:nvSpPr>
        <p:spPr>
          <a:xfrm>
            <a:off x="7772400" y="17526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>
            <p:custDataLst>
              <p:tags r:id="rId39"/>
            </p:custDataLst>
          </p:nvPr>
        </p:nvSpPr>
        <p:spPr>
          <a:xfrm>
            <a:off x="7772400" y="23622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>
            <p:custDataLst>
              <p:tags r:id="rId40"/>
            </p:custDataLst>
          </p:nvPr>
        </p:nvSpPr>
        <p:spPr>
          <a:xfrm>
            <a:off x="7772400" y="2971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>
            <p:custDataLst>
              <p:tags r:id="rId41"/>
            </p:custDataLst>
          </p:nvPr>
        </p:nvSpPr>
        <p:spPr>
          <a:xfrm>
            <a:off x="7772400" y="3581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>
            <p:custDataLst>
              <p:tags r:id="rId42"/>
            </p:custDataLst>
          </p:nvPr>
        </p:nvSpPr>
        <p:spPr>
          <a:xfrm>
            <a:off x="7772400" y="4191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>
            <p:custDataLst>
              <p:tags r:id="rId43"/>
            </p:custDataLst>
          </p:nvPr>
        </p:nvSpPr>
        <p:spPr>
          <a:xfrm>
            <a:off x="7772400" y="48006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>
            <p:custDataLst>
              <p:tags r:id="rId44"/>
            </p:custDataLst>
          </p:nvPr>
        </p:nvSpPr>
        <p:spPr>
          <a:xfrm>
            <a:off x="7772400" y="54102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>
            <p:custDataLst>
              <p:tags r:id="rId45"/>
            </p:custDataLst>
          </p:nvPr>
        </p:nvSpPr>
        <p:spPr>
          <a:xfrm>
            <a:off x="7772400" y="6019800"/>
            <a:ext cx="1219200" cy="304800"/>
          </a:xfrm>
          <a:custGeom>
            <a:avLst/>
            <a:gdLst>
              <a:gd name="connsiteX0" fmla="*/ 0 w 1219200"/>
              <a:gd name="connsiteY0" fmla="*/ 202082 h 609600"/>
              <a:gd name="connsiteX1" fmla="*/ 59189 w 1219200"/>
              <a:gd name="connsiteY1" fmla="*/ 59188 h 609600"/>
              <a:gd name="connsiteX2" fmla="*/ 202083 w 1219200"/>
              <a:gd name="connsiteY2" fmla="*/ 0 h 609600"/>
              <a:gd name="connsiteX3" fmla="*/ 1017118 w 1219200"/>
              <a:gd name="connsiteY3" fmla="*/ 0 h 609600"/>
              <a:gd name="connsiteX4" fmla="*/ 1160012 w 1219200"/>
              <a:gd name="connsiteY4" fmla="*/ 59189 h 609600"/>
              <a:gd name="connsiteX5" fmla="*/ 1219200 w 1219200"/>
              <a:gd name="connsiteY5" fmla="*/ 202083 h 609600"/>
              <a:gd name="connsiteX6" fmla="*/ 1219200 w 1219200"/>
              <a:gd name="connsiteY6" fmla="*/ 407518 h 609600"/>
              <a:gd name="connsiteX7" fmla="*/ 1160012 w 1219200"/>
              <a:gd name="connsiteY7" fmla="*/ 550412 h 609600"/>
              <a:gd name="connsiteX8" fmla="*/ 1017118 w 1219200"/>
              <a:gd name="connsiteY8" fmla="*/ 609600 h 609600"/>
              <a:gd name="connsiteX9" fmla="*/ 202082 w 1219200"/>
              <a:gd name="connsiteY9" fmla="*/ 609600 h 609600"/>
              <a:gd name="connsiteX10" fmla="*/ 59188 w 1219200"/>
              <a:gd name="connsiteY10" fmla="*/ 550411 h 609600"/>
              <a:gd name="connsiteX11" fmla="*/ 0 w 1219200"/>
              <a:gd name="connsiteY11" fmla="*/ 407517 h 609600"/>
              <a:gd name="connsiteX12" fmla="*/ 0 w 1219200"/>
              <a:gd name="connsiteY12" fmla="*/ 202082 h 609600"/>
              <a:gd name="connsiteX0" fmla="*/ 1017118 w 1219200"/>
              <a:gd name="connsiteY0" fmla="*/ 609600 h 701040"/>
              <a:gd name="connsiteX1" fmla="*/ 202082 w 1219200"/>
              <a:gd name="connsiteY1" fmla="*/ 609600 h 701040"/>
              <a:gd name="connsiteX2" fmla="*/ 59188 w 1219200"/>
              <a:gd name="connsiteY2" fmla="*/ 550411 h 701040"/>
              <a:gd name="connsiteX3" fmla="*/ 0 w 1219200"/>
              <a:gd name="connsiteY3" fmla="*/ 407517 h 701040"/>
              <a:gd name="connsiteX4" fmla="*/ 0 w 1219200"/>
              <a:gd name="connsiteY4" fmla="*/ 202082 h 701040"/>
              <a:gd name="connsiteX5" fmla="*/ 59189 w 1219200"/>
              <a:gd name="connsiteY5" fmla="*/ 59188 h 701040"/>
              <a:gd name="connsiteX6" fmla="*/ 202083 w 1219200"/>
              <a:gd name="connsiteY6" fmla="*/ 0 h 701040"/>
              <a:gd name="connsiteX7" fmla="*/ 1017118 w 1219200"/>
              <a:gd name="connsiteY7" fmla="*/ 0 h 701040"/>
              <a:gd name="connsiteX8" fmla="*/ 1160012 w 1219200"/>
              <a:gd name="connsiteY8" fmla="*/ 59189 h 701040"/>
              <a:gd name="connsiteX9" fmla="*/ 1219200 w 1219200"/>
              <a:gd name="connsiteY9" fmla="*/ 202083 h 701040"/>
              <a:gd name="connsiteX10" fmla="*/ 1219200 w 1219200"/>
              <a:gd name="connsiteY10" fmla="*/ 407518 h 701040"/>
              <a:gd name="connsiteX11" fmla="*/ 1160012 w 1219200"/>
              <a:gd name="connsiteY11" fmla="*/ 550412 h 701040"/>
              <a:gd name="connsiteX12" fmla="*/ 1108558 w 1219200"/>
              <a:gd name="connsiteY12" fmla="*/ 701040 h 701040"/>
              <a:gd name="connsiteX0" fmla="*/ 1017118 w 1219200"/>
              <a:gd name="connsiteY0" fmla="*/ 609600 h 701040"/>
              <a:gd name="connsiteX1" fmla="*/ 59188 w 1219200"/>
              <a:gd name="connsiteY1" fmla="*/ 550411 h 701040"/>
              <a:gd name="connsiteX2" fmla="*/ 0 w 1219200"/>
              <a:gd name="connsiteY2" fmla="*/ 407517 h 701040"/>
              <a:gd name="connsiteX3" fmla="*/ 0 w 1219200"/>
              <a:gd name="connsiteY3" fmla="*/ 202082 h 701040"/>
              <a:gd name="connsiteX4" fmla="*/ 59189 w 1219200"/>
              <a:gd name="connsiteY4" fmla="*/ 59188 h 701040"/>
              <a:gd name="connsiteX5" fmla="*/ 202083 w 1219200"/>
              <a:gd name="connsiteY5" fmla="*/ 0 h 701040"/>
              <a:gd name="connsiteX6" fmla="*/ 1017118 w 1219200"/>
              <a:gd name="connsiteY6" fmla="*/ 0 h 701040"/>
              <a:gd name="connsiteX7" fmla="*/ 1160012 w 1219200"/>
              <a:gd name="connsiteY7" fmla="*/ 59189 h 701040"/>
              <a:gd name="connsiteX8" fmla="*/ 1219200 w 1219200"/>
              <a:gd name="connsiteY8" fmla="*/ 202083 h 701040"/>
              <a:gd name="connsiteX9" fmla="*/ 1219200 w 1219200"/>
              <a:gd name="connsiteY9" fmla="*/ 407518 h 701040"/>
              <a:gd name="connsiteX10" fmla="*/ 1160012 w 1219200"/>
              <a:gd name="connsiteY10" fmla="*/ 550412 h 701040"/>
              <a:gd name="connsiteX11" fmla="*/ 1108558 w 1219200"/>
              <a:gd name="connsiteY11" fmla="*/ 701040 h 701040"/>
              <a:gd name="connsiteX0" fmla="*/ 1017118 w 1219200"/>
              <a:gd name="connsiteY0" fmla="*/ 6096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60012 w 1219200"/>
              <a:gd name="connsiteY7" fmla="*/ 550412 h 701040"/>
              <a:gd name="connsiteX8" fmla="*/ 1108558 w 1219200"/>
              <a:gd name="connsiteY8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08558 w 1219200"/>
              <a:gd name="connsiteY7" fmla="*/ 701040 h 701040"/>
              <a:gd name="connsiteX0" fmla="*/ 0 w 1219200"/>
              <a:gd name="connsiteY0" fmla="*/ 304800 h 304800"/>
              <a:gd name="connsiteX1" fmla="*/ 0 w 1219200"/>
              <a:gd name="connsiteY1" fmla="*/ 202082 h 304800"/>
              <a:gd name="connsiteX2" fmla="*/ 59189 w 1219200"/>
              <a:gd name="connsiteY2" fmla="*/ 59188 h 304800"/>
              <a:gd name="connsiteX3" fmla="*/ 202083 w 1219200"/>
              <a:gd name="connsiteY3" fmla="*/ 0 h 304800"/>
              <a:gd name="connsiteX4" fmla="*/ 1017118 w 1219200"/>
              <a:gd name="connsiteY4" fmla="*/ 0 h 304800"/>
              <a:gd name="connsiteX5" fmla="*/ 1160012 w 1219200"/>
              <a:gd name="connsiteY5" fmla="*/ 59189 h 304800"/>
              <a:gd name="connsiteX6" fmla="*/ 1219200 w 1219200"/>
              <a:gd name="connsiteY6" fmla="*/ 202083 h 304800"/>
              <a:gd name="connsiteX7" fmla="*/ 1219200 w 1219200"/>
              <a:gd name="connsiteY7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304800">
                <a:moveTo>
                  <a:pt x="0" y="304800"/>
                </a:moveTo>
                <a:lnTo>
                  <a:pt x="0" y="202082"/>
                </a:lnTo>
                <a:cubicBezTo>
                  <a:pt x="0" y="148487"/>
                  <a:pt x="21291" y="97086"/>
                  <a:pt x="59189" y="59188"/>
                </a:cubicBezTo>
                <a:cubicBezTo>
                  <a:pt x="97087" y="21290"/>
                  <a:pt x="148487" y="0"/>
                  <a:pt x="202083" y="0"/>
                </a:cubicBezTo>
                <a:lnTo>
                  <a:pt x="1017118" y="0"/>
                </a:lnTo>
                <a:cubicBezTo>
                  <a:pt x="1070713" y="0"/>
                  <a:pt x="1122114" y="21291"/>
                  <a:pt x="1160012" y="59189"/>
                </a:cubicBezTo>
                <a:cubicBezTo>
                  <a:pt x="1197910" y="97087"/>
                  <a:pt x="1219200" y="148487"/>
                  <a:pt x="1219200" y="202083"/>
                </a:cubicBezTo>
                <a:lnTo>
                  <a:pt x="1219200" y="3048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4" grpId="0" animBg="1"/>
      <p:bldP spid="68" grpId="0" animBg="1"/>
      <p:bldP spid="90" grpId="0"/>
      <p:bldP spid="78" grpId="0" animBg="1"/>
      <p:bldP spid="79" grpId="0" animBg="1"/>
      <p:bldP spid="83" grpId="0" animBg="1"/>
      <p:bldP spid="85" grpId="0" animBg="1"/>
      <p:bldP spid="71" grpId="0" animBg="1"/>
      <p:bldP spid="75" grpId="0" animBg="1"/>
      <p:bldP spid="8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1336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8382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8382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8382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0292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3716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048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1917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5334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6002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2672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5052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2004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2766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486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4958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1910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1148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038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39624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38862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1148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47447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5727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6489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38100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1336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3716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0480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1336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3716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0480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3716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0480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3528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200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2766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3528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6002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6002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6002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6576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6576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5814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6576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5814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6576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6576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6576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495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4102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2578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3242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2105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2758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 Associative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8458200" cy="5257800"/>
          </a:xfrm>
        </p:spPr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099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460317" y="1219200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cache lines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2895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495800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2971800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429000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362200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28600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228600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457200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447800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514600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657600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1905000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715000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295400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648200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pic>
        <p:nvPicPr>
          <p:cNvPr id="2" name="CP3 Ink fbf821eb-f487-4f6e-896d-827f381011c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88502" y="383405"/>
            <a:ext cx="7147475" cy="53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6" grpId="0"/>
      <p:bldP spid="3190807" grpId="0"/>
      <p:bldP spid="3190808" grpId="0"/>
      <p:bldP spid="3190809" grpId="0"/>
      <p:bldP spid="3190811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304800"/>
            <a:ext cx="8382000" cy="6172200"/>
          </a:xfrm>
        </p:spPr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smtClean="0"/>
              <a:t>vector add trace: 0, 100, 200, 1, 101, 201, 2, 202,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fully-associative 4-byte cache lines?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458200" cy="61722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04800"/>
            <a:ext cx="8534400" cy="6172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  <p:pic>
        <p:nvPicPr>
          <p:cNvPr id="4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3028" y="1521919"/>
            <a:ext cx="101623" cy="1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5715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r>
              <a:rPr lang="en-US" dirty="0" smtClean="0"/>
              <a:t>Memory farther from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P3 Ink 0569caed-3a75-47ed-a32e-529d28b4b618"/>
          <p:cNvPicPr>
            <a:picLocks noChangeAspect="1" noChangeArrowheads="1"/>
          </p:cNvPicPr>
          <p:nvPr>
            <p:custDataLst>
              <p:tags r:id="rId247"/>
            </p:custDataLst>
          </p:nvPr>
        </p:nvPicPr>
        <p:blipFill>
          <a:blip r:embed="rId250" cstate="print"/>
          <a:srcRect/>
          <a:stretch>
            <a:fillRect/>
          </a:stretch>
        </p:blipFill>
        <p:spPr bwMode="auto">
          <a:xfrm>
            <a:off x="2760958" y="264822"/>
            <a:ext cx="6402242" cy="66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Active </a:t>
            </a:r>
            <a:r>
              <a:rPr lang="en-US" dirty="0" err="1" smtClean="0"/>
              <a:t>vs</a:t>
            </a:r>
            <a:r>
              <a:rPr lang="en-US" dirty="0" smtClean="0"/>
              <a:t> Inactive Data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534400" cy="6172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Assumption: Most data is not active.</a:t>
            </a:r>
          </a:p>
          <a:p>
            <a:r>
              <a:rPr lang="en-US" sz="2600" dirty="0" smtClean="0"/>
              <a:t>Q: How to decide what is active?</a:t>
            </a:r>
          </a:p>
          <a:p>
            <a:r>
              <a:rPr lang="en-US" sz="2600" dirty="0" smtClean="0"/>
              <a:t>A: Some committee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Programmer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Compiler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OS decides at run-time</a:t>
            </a:r>
          </a:p>
          <a:p>
            <a:endParaRPr lang="en-US" sz="2600" dirty="0" smtClean="0"/>
          </a:p>
          <a:p>
            <a:r>
              <a:rPr lang="en-US" sz="2600" dirty="0" smtClean="0"/>
              <a:t>A: Hardware decides</a:t>
            </a:r>
            <a:br>
              <a:rPr lang="en-US" sz="2600" dirty="0" smtClean="0"/>
            </a:br>
            <a:r>
              <a:rPr lang="en-US" sz="2600" dirty="0" smtClean="0"/>
              <a:t>at run-time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Insight of Caches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84582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is “active” data?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2" name="CP3 Ink 5ebdd34f-a4c6-4eec-ab87-cc229ae046a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341" y="297096"/>
            <a:ext cx="7621716" cy="55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85800" y="152400"/>
            <a:ext cx="2971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 trace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0x7c9a2b19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0x7c9a2b1a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0x7c9a2b1b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0x7c9a2b1d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0x7c9a2b21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0x7c9a2b22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0x7c9a2b23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0x0040030c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048000" y="3810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 3, 14, 0, 10 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3" name="CP3 Ink 128e6c2f-21ef-4438-80af-92dc48b9b80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0811" y="365211"/>
            <a:ext cx="4166537" cy="42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8550" y="685800"/>
            <a:ext cx="6775450" cy="52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990600" y="55626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990600" y="13716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990600" y="44958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3429000"/>
            <a:ext cx="3727450" cy="28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2286000"/>
            <a:ext cx="4413250" cy="343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533400" y="2286000"/>
            <a:ext cx="4419600" cy="3429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5105400" y="3429000"/>
            <a:ext cx="3733800" cy="2895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P3 Ink b662dd92-5dc4-44c1-8dc1-76e433e8dfc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41565" y="388890"/>
            <a:ext cx="7062790" cy="622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is fast but small</a:t>
            </a:r>
          </a:p>
          <a:p>
            <a:pPr lvl="1"/>
            <a:r>
              <a:rPr lang="en-US" dirty="0" smtClean="0"/>
              <a:t>usually stores </a:t>
            </a:r>
            <a:r>
              <a:rPr lang="en-US" dirty="0" smtClean="0">
                <a:solidFill>
                  <a:schemeClr val="accent1"/>
                </a:solidFill>
              </a:rPr>
              <a:t>subset</a:t>
            </a:r>
            <a:r>
              <a:rPr lang="en-US" dirty="0" smtClean="0"/>
              <a:t> of memory farther away</a:t>
            </a:r>
          </a:p>
          <a:p>
            <a:pPr lvl="2"/>
            <a:r>
              <a:rPr lang="en-US" dirty="0" smtClean="0"/>
              <a:t>“strictly inclusive”</a:t>
            </a:r>
          </a:p>
          <a:p>
            <a:pPr lvl="1"/>
            <a:r>
              <a:rPr lang="en-US" dirty="0" smtClean="0"/>
              <a:t>alternatives:</a:t>
            </a:r>
          </a:p>
          <a:p>
            <a:pPr lvl="2"/>
            <a:r>
              <a:rPr lang="en-US" dirty="0" smtClean="0"/>
              <a:t>strictly exclusive</a:t>
            </a:r>
          </a:p>
          <a:p>
            <a:pPr lvl="2"/>
            <a:r>
              <a:rPr lang="en-US" dirty="0" smtClean="0"/>
              <a:t>mostly inclusive</a:t>
            </a:r>
          </a:p>
          <a:p>
            <a:pPr lvl="1"/>
            <a:r>
              <a:rPr lang="en-US" dirty="0" smtClean="0"/>
              <a:t>Transfer whole </a:t>
            </a:r>
            <a:r>
              <a:rPr lang="en-US" dirty="0" smtClean="0">
                <a:solidFill>
                  <a:schemeClr val="accent1"/>
                </a:solidFill>
              </a:rPr>
              <a:t>blocks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cache lines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en-US" dirty="0" smtClean="0"/>
              <a:t>	4kb: disk </a:t>
            </a:r>
            <a:r>
              <a:rPr lang="en-US" dirty="0" smtClean="0">
                <a:sym typeface="Wingdings" pitchFamily="2" charset="2"/>
              </a:rPr>
              <a:t>↔ ram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256b: ram ↔ L2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64b: L2 ↔ L1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248400" y="1600200"/>
            <a:ext cx="609600" cy="838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410200" y="3124200"/>
            <a:ext cx="24384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3657600" y="4800600"/>
            <a:ext cx="5105400" cy="16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 hidden="1"/>
          <p:cNvSpPr txBox="1"/>
          <p:nvPr>
            <p:custDataLst>
              <p:tags r:id="rId6"/>
            </p:custDataLst>
          </p:nvPr>
        </p:nvSpPr>
        <p:spPr>
          <a:xfrm>
            <a:off x="6400800" y="1828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4" name="TextBox 33" hidden="1"/>
          <p:cNvSpPr txBox="1"/>
          <p:nvPr>
            <p:custDataLst>
              <p:tags r:id="rId7"/>
            </p:custDataLst>
          </p:nvPr>
        </p:nvSpPr>
        <p:spPr>
          <a:xfrm flipH="1">
            <a:off x="6705600" y="18288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6" name="TextBox 35" hidden="1"/>
          <p:cNvSpPr txBox="1"/>
          <p:nvPr>
            <p:custDataLst>
              <p:tags r:id="rId8"/>
            </p:custDataLst>
          </p:nvPr>
        </p:nvSpPr>
        <p:spPr>
          <a:xfrm>
            <a:off x="5943600" y="3352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8" name="TextBox 37" hidden="1"/>
          <p:cNvSpPr txBox="1"/>
          <p:nvPr>
            <p:custDataLst>
              <p:tags r:id="rId9"/>
            </p:custDataLst>
          </p:nvPr>
        </p:nvSpPr>
        <p:spPr>
          <a:xfrm>
            <a:off x="6248400" y="18288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9" name="TextBox 38" hidden="1"/>
          <p:cNvSpPr txBox="1"/>
          <p:nvPr>
            <p:custDataLst>
              <p:tags r:id="rId10"/>
            </p:custDataLst>
          </p:nvPr>
        </p:nvSpPr>
        <p:spPr>
          <a:xfrm>
            <a:off x="6705600" y="3505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0" name="TextBox 39" hidden="1"/>
          <p:cNvSpPr txBox="1"/>
          <p:nvPr>
            <p:custDataLst>
              <p:tags r:id="rId11"/>
            </p:custDataLst>
          </p:nvPr>
        </p:nvSpPr>
        <p:spPr>
          <a:xfrm flipH="1">
            <a:off x="7010400" y="3505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1" name="TextBox 40" hidden="1"/>
          <p:cNvSpPr txBox="1"/>
          <p:nvPr>
            <p:custDataLst>
              <p:tags r:id="rId12"/>
            </p:custDataLst>
          </p:nvPr>
        </p:nvSpPr>
        <p:spPr>
          <a:xfrm>
            <a:off x="6553200" y="3505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2" name="TextBox 41" hidden="1"/>
          <p:cNvSpPr txBox="1"/>
          <p:nvPr>
            <p:custDataLst>
              <p:tags r:id="rId13"/>
            </p:custDataLst>
          </p:nvPr>
        </p:nvSpPr>
        <p:spPr>
          <a:xfrm>
            <a:off x="5410200" y="3352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3" name="TextBox 42" hidden="1"/>
          <p:cNvSpPr txBox="1"/>
          <p:nvPr>
            <p:custDataLst>
              <p:tags r:id="rId14"/>
            </p:custDataLst>
          </p:nvPr>
        </p:nvSpPr>
        <p:spPr>
          <a:xfrm>
            <a:off x="4953000" y="5257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4" name="TextBox 43" hidden="1"/>
          <p:cNvSpPr txBox="1"/>
          <p:nvPr>
            <p:custDataLst>
              <p:tags r:id="rId15"/>
            </p:custDataLst>
          </p:nvPr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5" name="TextBox 44" hidden="1"/>
          <p:cNvSpPr txBox="1"/>
          <p:nvPr>
            <p:custDataLst>
              <p:tags r:id="rId16"/>
            </p:custDataLst>
          </p:nvPr>
        </p:nvSpPr>
        <p:spPr>
          <a:xfrm flipH="1">
            <a:off x="6019800" y="5410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6" name="TextBox 45" hidden="1"/>
          <p:cNvSpPr txBox="1"/>
          <p:nvPr>
            <p:custDataLst>
              <p:tags r:id="rId17"/>
            </p:custDataLst>
          </p:nvPr>
        </p:nvSpPr>
        <p:spPr>
          <a:xfrm>
            <a:off x="5562600" y="5410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7" name="TextBox 46" hidden="1"/>
          <p:cNvSpPr txBox="1"/>
          <p:nvPr>
            <p:custDataLst>
              <p:tags r:id="rId18"/>
            </p:custDataLst>
          </p:nvPr>
        </p:nvSpPr>
        <p:spPr>
          <a:xfrm>
            <a:off x="4419600" y="5257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8" name="TextBox 47" hidden="1"/>
          <p:cNvSpPr txBox="1"/>
          <p:nvPr>
            <p:custDataLst>
              <p:tags r:id="rId19"/>
            </p:custDataLst>
          </p:nvPr>
        </p:nvSpPr>
        <p:spPr>
          <a:xfrm>
            <a:off x="3657600" y="5257800"/>
            <a:ext cx="5105400" cy="609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2" name="CP3 Ink 68699961-5331-47f8-b239-edc0280e0b40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28628" y="1669005"/>
            <a:ext cx="5199704" cy="524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GHAOAgAQdBKYH1gcBEM+v8UmrwjhCvAbROkbP44kCFwtIEET///8HRShGKApIEET//wNFKEYoBAcCC2QDOAtkGDYUMggA8BUCfLjiQTMIALQQAusG40EgMgkAgIADAXvCHkUzCQCAoAIB4cMeRTgIAP4DAAAAAAAPChGrqtNBEeXswD8KLAIKbtuwC0UopCE2ENXGZnjauG61uyws1rRuxarcTXHhWsmbjG5aMcTduwzACjIDgv4Pg/g+EIL+Dkv4OTAhNhDNo2xsnOTCtb5W+Na0xN8K3FkxMVrBq4xMWebHhaOcYA0BGgEJARcBCnsgg/4JZv4JedzHPlx5NXw443GYtiIjE4xxxQCG8At3gDXlpygjKCKlIaGgoKCgICFhYmRkaOZqaGpraGjsaGbAhcdmJGTrljlhhjQpYIUMEKGGOnZwRyXAITYQxaMsbBhlxrWrRkzWtMmVgtwuWuVa2ZNWuXFjZOGrlmAKrAE7hPwPifgfFz2SyQxRlNWEUsmK0IVrfHjy4IStakpTvh17dPB359NbwwZM2zFxuJu3AIX4CMPgIxwyiC6GSOWWu/B4vD4nF4vBxxXYDEZDHZLGYTAXXXSIK65cDgcLgcHXelmmow1k0kkQhPD2ek+zG6cJpk4RE5RgIyiQRgAjCKMYQrfwXOEYgCE2EZMLbG2zZmK1i2aZVrTG5ZrcLdo4WscmJxlyZMuFm2zACpQBMIP+Jp7+JpllMYusxc7vObTqOVcqqss3c3Fxes441EwAhu4O7jmOmFZESkhOSEpNTE1NS0VIQiFiYeNhY2JjZOLkZGTj5mFkYuRjY+FlYmHh4cCE8YcM8B1jOEYwihFGEUYQnSc4RRRjCEUYTvy95AAhNhDTNhb4XDFqtasmrha0yOGC1yzc4VuPE4ws3OFvjYMMQAqKAS6D/iTe/iTf3VX0vhOJwhcIrGMaxGc8+vfw/B8He8qjpHDXAIT8M3n4ZvcEskdVM0rRrhrny5c+fHlw4axhTBTFbBbBKFEJwnGMwITw5jtPm6azjGcUQjBGUYoQihGEJwIzw+CayrMhNhDNhhxYWubEtbtm+Ja0ZN8q3C2a4luXJmaM2uTFiytGoA=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NQHAOAgAQdBOIHiAgBEM+v8UmrwjhCvAbROkbP44kDCkgQRP//A0UoRigFAzgLZBkgMgkAgIADAXvCHkUzCQCAoAIB4cMeRTgIAP4DAAAAAAAR5ezAPwppE4bx6NePRuKi4OCnYCPg4WDhoeMhKSzsgIfxmZeMzOCwSIRGxRGJQyFQNFYjFZ7MJiCGqJ6EgaWHi4eBgYeFh5mngYFgwCE2EZWznFmct8q3EyYNlrTCzaLcWLIyW5MjbFicOGjNtlxgCo4BIYfyBoeQJ2Cy2cTmLReOxGJxWNxGLw2HwWDwiBRCISKNSCTRSC2SMw6CAIfxtceNtuAyKk0ij0ahyaAIFCIRCoZDIhEoVCoDA4PDYbD5TGIyAIXYQT13z1zxwQIIiCOCGMjhlnyOLjhi2gAhNhDhzib5mORktx5muJa0wssS1y0cOFrnC5bYm+FkzaMWwApUDYbx0yeOnuCiUFDwMFOW9sCG8bVXjZ7joiBiouFka+QkQIbA0JAQeAYOFi5ebjYSKCE2EZGrPG3cMci3K3ZZFrRgyarcTVrhWs2LFk2b5mjXIzbAClANhvIJ95BRyBhoVAQcRW1ghfjYA+NbnARRJ68Hk8KAhsWTcHQz8DExMvUoCGAhNhGVq1cOGmVwtYs8Tla0w5cq3C4xsFrVy5yssLdkxysG4ApeEYbyFkeQuWViZGOgZKSmqKOmIGCg4UCE+dA+c1tqpspghFnjpx784IbH1fAxdPEwcHCwMPF3cDAwEoAhNhDfMyxMmOZitZMMbZa0Z42q1ywzYVrZhha5GLPG4zZWYAqHASqD/kRY/kRROHXW93nMMYrly7Y1MOOe/Pvz3e2HSPArgIX0JnoMZoqIZJY5Ya7b8Dfi8DjY5aqsBjMRlsFgKIooI657ZcLHlQCE8cceMfAd4xjGIjGMIwhBCUEUYkZxn3c8K4QhNhDBixZY3DPCtxNXDFa0zZmS1zlxYlrVu5xtMORiwY4cwApnGYP+Rrr+Rr+9b8J0Iu7vKeG+F4zYhPnqPnjZUjijGs8efLnz5c+uFcmDVm3AhscU8HAXsPAwMDAoGAgSFg4ObpYCBWwhNhDNmzxYW7fItZZXDBa0Z5sK1yzxMFrdphxsm2Nzixt2oApTD4fyD9eQjmHRCJSqSSqMRaIQmFxmQoP9Y1+sbM8sjLM5hsOSJbwsHBwcLgWDgYGYITYQ4YYmLBk1wrc2ZliWtMTDKtctWDdbiasmzXLhxsGjZwAKWxKD/kO+/kO1Tx11xxi7xxmI4IX1fHrFasRJkKsJNRJDNgbcDfaAhsGQcFA1MbCwcDCoufpUHAXwITYQza4sWJozcrWWJpmWtGmPMtwtc2JazZZHDZo5x4c2VmAKpgKOAYT8ZHn4yi52jqhwMnK3cTZxNXA1ZKSjGePPn079ung7duet0YSKzrOE5UtSkJxnWMZWtipaUI3vhwxwoxje+ng8Xg7ct1MXA3asWLFmtTFTBSkp0imEita3vetYSYKQlCM4TxUxcACE+me+m1jirkrijKcpxnGasYzghKErSkwJUtgxZqZs2rFkzWxZqUxUkjOt8+HHpz5defDtw5Y463nOM5oziQQSSnK8oxnOta4dOXTn159OnLfPedYoStamimbJo0cDNs3aN2bFgIP4g9lHXLN5lMXCYmLq4EwmEwEAiZgmIlFwXAi4IkCYTCJQmExMTExIABJC8XACLZ+DZueQITYRlwsWWTEzxrWjJpjWtGDbCtcYmDFbkbMMrBu4a4s2HCAKYxWH8ZX3jLhgEDi0KlUamUmk0ai0FhcTk8jksljYg/14n68XhxxnO454VWNVEwCF1mDQRzyzxyxo4Z8Hk5YI9YAhNhGPMxbMsLhityuczJa0wuWS3FmaN1rdoxYtHLbMyaMWwApmGIbxnweM/GHh4SFjo6enqyippiKg4uTpZejm4+LAg/4Jgv4JiYazi9hWmqzrOb6ghcxgJZ6ZYaY5YJUMKGfH4uGFrCE2EOWTdi0xuHK1rjZtlrTEzYrcLFwwW5GLbE1ZZsrZyxwgClkRg/41CP41Cb4b8BibjvHg3ciE/Au9+Bd/FmlohaE43Z8ePCCGyJZwMBdw8HAwsHCwtbJoOVAhNhGNw1zZMuPEtbYmrha0w5Wq3C5ys1uFuya4WuVq3YNmYAqTATSE/Gix+NFk3QtSuLLO8NurClSTNjwXlhYa3rhwzjGVqYtUsFGDCmCD/gcc/gcdOCo3jd5xPHU1Ub4cY4s3cy1WumuWsTV3ni5747CF5G28NejllnrxePgZC6y7FZKKHG2yzpUKOCEICAhRz7OGCWMhNhDFg2Z4mrjMtYZMLha0cMsy3DjaZlrXFiaY22Nrja4mIAp+IIT8cFn44Kbww4pUxSzXyY7bZ7dd9rTmw6MVtmTFkIT8DO34GYaWrknOOVtjwaaZQjqwbqbErY8OPLjAhsnXpfw8PBxMPKzcJFSUhERUtOQsXIxMTAxt2hYKGCE2ENsjZi0cNWK3KycZVrRvlZrcTJkzW5mrVjjYtc2XKwbAClcQhPxzXfjmnnjxYcEYzvbXHDOE/Auh+BbvNLNCU61x1x4cN4bKmA4GPrYWDhYGHh7eHQMEITYQ4btcuJxkbrWzTI5WtMrNitxYcOZa4yYnObDkyMcmLMAKSAuD/jja/ji3rV1W748Qgv5ca/lzF43IboCHv0vgMAnsVoqCoMAhNhDHG5a5MTlmtZOGzda0btcS1yyaOVrhtiyNsLdxhcNGYApeE4bxnEeM8uUkKSSrJqekI6CiYObiZuNkQIP+BQL+BQmFTUlxvXNuZIbLWC4GVp4ODgYNAwsHE3aBgJQhNhDFlmwsmrFgtY4mbda0Z5MK1zmcN1rZgwYtmWVowcNXAAp7JoP+Ns7+NsXjieeL0jEW258c7uZxrhw6ctcJ7ZgAhPwBefgDNzbM1M0MVZ4ceXLlx3wlMVM2DJKUYzx1x3z3hPJHZjh69azhWCcIzQihGUhBGM8fgFGOQCE2EYcmXI3bOG61xlbtVrRiwYLcLVpkWs22TDjb5M2HDlxACmcchPxwdfjhJ11y4JZsmrBaSNcOWVYMEKSkg/4CMP4CMddN8Ji83ublUcKqMbzxz1CF4ozMcOjphjjhQoYAQT36WKWTFCE2EMW+Nqza5mq1lkaZVrRlhYLXLbGwW4WTNqyzZXGFniYgClkSg/45Mv45KYuuuso3HFmcyIT8AXn4Ay+Bo1SxIRwx1x03w6SGxBJwcDUyKFg4WFh52bgYJgYhNhDNvkw5mblstxMseVa0ZY3K1zixYluNs4YuWmPMyZ4WwApCB4P+OHz+OGvpFctghPwEAfgIJ1TvkxiGmpiJq6eHiCE2ENWOPM4zY8y3EwcNFrRrjyrcOVi2WsnGNs2a5mTTNizACmIcg/459P459es43wjWKqUuZV05XICD/gIc/gId4NXBm7zaeB2jV453vICF4SxMEObvlhjhQkEMBBDDPr4YI7AhNhDVrky5cTNytzMmjla0aucS3C2zN1rbMyZsW7hgwascYAphFIfxpJeNOuHRyER6RSCOSSORCGQCGyGKyOQxkIL+Q6v5Dlb55VbZvLZQhsUTsBB18WhYFAwKFh8AwEPBQIAhNhGXExxMHLhktb5WjNa0x4mC3E3Zt1rTIzaNm7jJjZ5WIAplGYX427PjcXllkXYDDXVRQy24XC10yR2YDBXAg/2F37CHVauMuNzKKxEYzfPPUIXjTSx052eOGGOCEQwQxz69HFQAITYQxa5HLLNhcLW2LGxWtGmRmtctWbRbhw4sjJy4cuMLViAKTw6E/G7R+N2WEc2Wy9M88MyD/X6fr4e0cJw3PO+fEIbGE7CwVrIwsTG3JAyQITYRlxsMOZnlwrcWLG3WtMLLKtcsMbZayxsseLGwbucbVgAKRQmD/ja2/jan4eBqsTKD/Zhfs1Y7L1dAh7JIYHG63B4ClwAhNhGZviYNmLTMtzY2uZa0yuGi1y1atVuFpjyNsLnLlZN8YApjHYP+OID+OJWp6TwxU1c3cjU4jF6RIIP9k1+yPxvhmJzO7zE8h5G4uued7sCF400scGvnjhhIYIAghQx06uKNgiE2EZXLfLjzNcK1jiw5lrTLixLcTVxlWuGrhu0btMrHG3xACk4Og/45pP45ubq/AjlwjSMgg/2Vn7JmImM3XXed84bIVqXsHEwsbdwELBSAITYQ4zY8TbHlcrW7howWtGzVitcZXDNayxMnGbM2yt8ONoAKTg6D/jpe/jpdzWdTUXi8cYP9eV+u1rg4Fdb73zCGyVcwK/hYeHl7GAhYSWAhNhDVhjY4WrLMtYZMjBa0x5mq1xkct1rPGwxt8zXLixuMgApeGIP+Oxj+OxvjPfEI4RrVVqared3Yg/2D37Cvl4F+BJmd5lBwyTxAheAp4Icbj444YUIhjhw+fijiygAhNhDFswwsnGRktyN8mJa0ZsXK1xiw5VrFtix5m2Nk4aN8IApjFobxp4eNU+IlJKonq6ippSWQcjLzNLIy8bKgg/23X7bXNc9TMplMXwtSgIbGlDCwVzEwsHAkCgYGFh72Ag4COCE2EYnGNvhbZWK1uxw4lrRuyYLXGHFlWsXGFvhbNMLNuyygCm8ig/42iv42i+nXhmpXMzRw1hU43nNt644vkIT7ij7inRTNDAjW88+drxzipbFkxUpTDS889oXjLPxtXPHHDCIUEMEMEMUJCnt05DigITYQwa5WbBrjyLXGRywWtGzZotxNWONa1Zt8uXC5xs8WNmAKah2E/HA1+OAuEsV8F173z3rhJWxZpbo0hKqD/eZfvP4mbibjNRXDXLhyjDceDvvfMIbF1DBwFzEoOBAgIFAQcBDwdPOwECuAITYRhaZsLbJjaLWOZzhWtMWJotcMW7Va0yOcuNy5cNmmFwAKZx2D/jmm/jm3nji+kcscKVmd8eHG6vV4QIP90F+6D5R0zi8547ztEdp7a1GNt8bAheFsPGzuDhlhhgjghBCjhpytcEGWITYRhwtcOZiycLcTHFlWtHDPMtwsGeVaxw4czbG4wscTHKAKdSGD/joO/joNbjrFnDHLp01qY4z4fPrxndc9MUCF+ABD3+MFM1cstNs+BvwNsME1V2Kw2IsokgWz4OvAgIXh7IodDXLDDGhQoIkEQhjSy7OVHCAhNhGPMyb4m+bEtxMG+Fa0b4sa1xjZYlrljmxOHOLGwx5nAAp/JIX41oPjWFiivjx9+JV1SYjEZDCYCiGGu3A4HA12xy1SYLBYLACF9Ol6fmOqXCS5SDFRUQQS332224HA10opKMBdhppIUoCE2cTHGEUa1xqxhNERIE4Xw9+E4aghNhGXNmZ4W+VmtzMXLZa0Z4cS1y4xZFuLK0YsGrHLjbucwApoGIX44/PjkLptQyUYKy6SC3A4XF22xQXYLFCD/RVfoueGOVYqohiqMTG977iGxhSwMBaxcDAwMDAoCBgIGAgYfAMDBwMEITYRiZ5sbDG1ZLc2HM5WtGLTMtxM22Na0b5WLnGzx4ceFsAKVQ6G8a2XjXBk5OTh4tDQ01OTE0CF+CoD4KfasNFhpIpL5cHg8KCGxVQlXHwcPD1snBpsITYRkbM8rZy0YLXLZi1WtGTjMtcsHLVbiYtG+VpkcM2jDCAKWg+H8bTnjaTjsfh8bgcAgkWiEuk0gkCF+Ctb4K08JNgIpIKWDpweDwaGyFZwK7h4ODhYe1h4NGghNhDXI3buGTDEtaZmbZa0y4Wa1yyZMFuZuwcZMuHNhY5soApVDYfxwgeOGOVx2EwGISCRS6bSSPCE/Bat+Czm0sk0b6c+PWCGxpUwcBcwsTI2sBCwUYAhNhDjC0zMWrFqtZM8LBa0w5ma3DictFrDG4cY2TJk1zNsYApWD4bx0DeOi2bkYuOiJ6enKacnIyAAg/4L/v4L8+mIq856753eAIbGVPAwFrFwcTCz8+KwITYRia4W2HKwyLXOZxiWtMjFwtcscTFa3cNmmLK5cYmrloAKRgiG8dpXjuRnYOOgqKSAhPwZjfgydgwaZaSHrUdg9Li8Hg8kITYRmYOWTPIxZrcjFy5WtGLNotxMmWZa4ZscmZxlbtsWPCAKlgE7g/5Hcv5Hc4nsupm7WRyjEQu5ymIhCqVUZi85uzFYrtuEgIT7+L7/u2bJqtiSvhrl1uLny5ZrYtGzZsxUpWePDfThwxnKWLFkyYKWjGOWuHDpwoTwhCTk8Gs00YxgjCcEUokCEYRRhGIEIRhFVp8BwjCwITYRkcYcbhpmyLW7XNjWtMLNktcYWjZa1buMeFu4bY2ONgAKZBiD/kuQ/kuT3CMa1pGXXO89K5cPC5CD/gAG/gAX7eA7TV3vjvjnjm4k1ACGxhRoK3jYGDgYFAwCBgIWDk7VBwFIITYQxb4WOFozZrWjnHjWtGbfEtc5smNbmcs2uJvjZscrnKAKZhiF+TVr5Ng75I7LMNgLIoKcLbg6ZapMVFiMEIP98N++FYvtOoiJmtrV33134YCGyNZwMBfw8LAwMHAQMAIGDpaWBKohNhDbFjbNmDLEtw4WuJa0btmC1zlxs1uNm0cMseVq0buMoAqQASGH8m3Hk25SuSQCBQKBwOAwmCwOCwCAwqAQaHQSEQSN0qPwCAwOT0KhgIbuHO4dYYk4KIgIGBkU7AzcPOxMLFwkPKQdZR0UEhouSkyGxNHwMBU0MHEw8TIx8HAIaSlpqMhoaBgYuPi4m5kYVFghNhDPHlbuc2JwtZ42rRa0YOMy1wxxuFrXMwcscrXE5zNmgApqG4X5JSvklZvppmYC7CWVIo668LPXFTgLGQsAhPwFRfgKrxapZoWneue+fHlvOMsEsWRCQIXjbSmntToYyFDBHFDHTo44YJghNhGJi4asnLFitasWjla0aM2S3FixsluJo5zMsrlzkyOcoAqRASuD/kvE/ku958ebOGq1jS53zzneM+BvyJ5YxrPbvq7yiACF+AfD4CJ5IpMNdhLMJRZZVDDDXPha8PXi68fPgYYosEykWCmjijjnnIXiLKxyamWGOOBCRwQwxxwxq68LhMNRJNRdgr8Tfm8jBCywITYRmbs2LXC1bLW7lhiWtMORqtc42LlbhzYXDBw5yuHLbCAKdyeD/kxu/kxv5c70lN7ZvF6jFVNVOEVNbxtMAIT8A334Bv8WTRTBROccs89d8Nqs5SwQwLJFsMppgITz14plt6tZxnGqMYxQlKFIUIpxnOd+rrRzgCE2ENsTfEwzNsq1kyc5FrRs5ZrcONm3W5szjJjbNWLHMxzACocBI4fyaAeTQESyWzyezqdyaTwSCp7GiBQSEQSDQSCxKJp5PZJC4MCH8BnHgM5EHg0LhUbjUnk0tliRyaEQqDQSDQWCQWUz6fodD5jBIOCF481KDZywxoZYEMCGAgQpI0cterjQ0iE2EM2mbM1cucK1i4c5FrTMwarXLhpiWs22PM5bM2GNmwwgCnMfhvJzh5OcSFhJmYS8sYIn4ZCwNTXV6PjpmYiYgIfwFPeAp8mExlktTickDhcBQCBQoTye0KhzyeiF5C1sMGnrljhlgjQwQwECCFLTs4UcYCE2EZGeFqxzZHK1iyxMlrRo2yrXDJkxW5GuFs4Z5cjdjjZgCnchhPyR3fkkDy1w4obKas1KI48OOdZxShilgxWlSgCE/Axh+BjnBklolKd65cenDhipgxasmSkqY548eXGAheJsvC0Nc8MMMJDBHAgIIYIYKa9ShTAhNhGJtlwtsbJuta5W7Fa0bZMi3EwYtFrRuzxt3Llziy5cQApWEIT8liX5LJ8eWcLaNWDNoqnEhPwMRfgYn2YMlLI1x304c+WG0FjFK1sLBwaFg7mPgoOdITYRly4cLlqzZLcrbFjWtGzZqtxOc2Ra4zN2WZtjxNHDNkAKUw+D/kt8/kuL4uvTGuWOEcOIhPwNEfgZ1YsOQwZcGO98IIbRmN0nawMPBw9HTwCBjiE2ENGLlqxctWi1q5ctFrTLhxrcOLDiWtWDRk2aMG7BnhxACnMghfkvu+S/GCxVRBAlppvrnnjQzUVUWRTTRwZPWIX4G7vgbjruwcUcM8MMMCSiiiSSQjlpYGevCbWF5w4fgwuhjjjQkEMBAQwQoZa9fBHNOCE2ENWeVw2ZsWa1o3YNVrTIxbrXLfM1W5nLZm3x5mrLCwbgCmsXhvJvZ5N7bOWQkpFxUtL0lKmKeLg4GEhJIIfwMKeBhWMQ+HIzOJzPJ7KJSlkfQKDwSDwchtPZJS9nCoMQCBg4ODg6uZgYKlAhNhGbG3ZYseZktYYWDZa0aNXC3C4w4lrdsxa5cWFkyxMsoApoGIbycXeTi8EHBQUHFRcBAyMgwDgCrqlSh/AxB4GIQTKZzKZzKZzCYyqVp1O4xGUSheauF1unjjhjQxo4YY48PjYoZMgAITYQ0x5HDVi0cLWDTNkWtMbFotcN2zVa1ZuGGXM4cMGDXKAKiAEjh/Jy15OW5pNZ1O5pNZZLUwmKAQFMZhN5tM5lIZBCYRDIan0/oEXgQIfwNpeBtMgkFgcChsMTOZJ3OkVikajc0mtIpNGo82m6RSOKwWFghPFXBT5OWtZooxQjCAhFFWe3vwnDACE2EN3GJk5a5sy3Kwat1rRi2zLcOLHjWtcTFllbNHGFozygCpQBJofygheUEOKxRH45BIVAiJxaLk9nlBoFFok5nCezyOxyBwKJROZTOgUEh/Ar14Fe5jMEwgsIgMEg8HlM8npDofH49JZJEYgkEhnE5nU7nU7lEpiERIXjTPxxaO+OVHHAhEMEKCOCBBDBDBDTu44IMSAhNhDly3zYWbNqtxtGLFa0aZWa1y5a41rXKxaZGWRyya48QApfE4P+DTT+DSe3Pl4OtxDE9J1EAIX4klPiS1sxE2UkxTARwx4GnC14W8CGuJCCiZuJjYODhYGBh4u7QKaAITYRjwt8mRlmcrc2Ry3WtMzjGtxZmeZbmcM8zBliaNMrLCAKcyGD/g6a/g6RmOPhThjM8ee+O8pxjlw1y4a5ahCD/ibi/ibf1HXwO85u7mMY1rhrUTN8b8Ge+etgheBJUOXxMMcZDDAhghiEEKGXA6mCGDFAITYRkxNWWNq4yrc2NgyWtG+ZktwtW7lbicZsLFxjbssrZoAKah6D/hD0/hEP3O+ldNduUVM3vqLVrfkToIT8TEH4mEcGK9qsOOt53QhiOBWk23FrrlCF440sNOlljhjhQkEJAgjinhzuHjYMITYQwYZsmZm0YrWjdy2WtGTPGtxZceRbhcNHGFlmcsG7fEAKYxaE/CSF+ElWcmSmKUq3x5a4aMmSmgCE/Es1+JYGGjLJGZKkITttw59+sIbMmDYGRs4WBg4GBgIFBoeRtYGBgpghNhDRizbOGmJkta48TFa0c4mK1w0YN1rllhcNMjFs2btsgApRDoP+EtD+EsWpxcXxne92hPxITfiQT0U3SySrTHjy6YbIVfBwF/CxMPM2KBgqICE2EOMTNm2c5sq1kzwtFrRnmcrXGXHiW4nLFiwcNHOHNmZgCk0Mg/4ScP4SXeGHKZvPEIP+JnD+JqfWK7cMVUUAh7VHYHAJjE4XQ4DAUUAhNhDhxhY5MzlotxNWTRa0bMm61xja5lrDHjY4sjJs2Z5WIAp/JIT8H/34QE8N8dY4GrNu0asEGHHp157zUtmwZMk9EICF+Kpb4qpbsRFhIII578DgcDXTKqqwGEwF00ksdODlwNeBntCF4InQ4/IywxoYIYYCGAIIRDDXs4o4MEAhNhGJrmcs8rVqtatWWRa0xYmi3DkcMFrlrkasM2FniaM2gApYEIT8I/X4SGccUNGTZswZIzx1hPxVRfiqVzSyKXvHXPPfXhCGzdhuAlbGHgYGDhYe/hYCBighNhDhlkZMmzDGtat8rFa0zY8q3Exb41rDEwaNmmZxjzN2YApVD4T8JZH4SwYYcV8UFMs8t8aE/FJp+KR/Q4EbQrTDfPXShs3YbgpexhYWDiY+5gIOCnghNhDVmxZNGjditcNHGJa0as263Fmx4lrNs0atmDjHia5MYApLDIP+Eh7+EhnGq1DlLICD/ipk/iqV7dp6auLWh7FD4Cl8VhtDhMBQICE2ENnOFk0xNWa1rhZMVrTFlarXOZm2WtnDnK1aOGTbMycgCk0Ng/4TvP4TszXOI3LtzIT8VEX4qA6XwXMulryghsdU8HF1cbFzdig4CwAhNhDHJlbMmjFytc5MuFa0bM8a3DiaZlrLDlys2bJtkcsMoAqKATSD/hSk/hSVud6upjj03ERFTSYsiBN3167vcVy7eFy1jdeDnqCD/ioA/inXV35cd753497GOHTWKq7vrnebnGOmPA10qIZ26xzyhPGG2MOrtrOaJGEYRgCEYRgjAQTlOCKMZ+A9aOkhNhDVu1cY2zHMtxMcTFa0xsmi3FhbuVuVs4yM3OVixYOXIAq8AT+F+KgL4qA4oJctl85gb1Mc6CNEmrmiimmkkkiZndaGem+22ueGKKqq66a6KBDHPDHDLNCAhuNu452Ag67A+BpGklJCKjIKCjY2PjY2Vj5WNnZGDQUdHS1UoIiOgYaDgYeDiYWHgUCQMJAoCDRMDExMeITw1phjy4a1vC84oVpWk4RQjGVbVoSva9qxgIoIwilFGOnwDGMtACE2EOWLHE4YtGC1tkYsVrTMwYLXGHI3WuW+bM5zM8rhgxbgCmMWg/4sVP4sTXJpUzebyzw54zw4gIXyGnkEYJoYY6Z66768DPejmis0QIbIljBwWB4GFQcBAwMBDwMTOzcBCwl8ITYQ4cNmzTDiZrcjdo2WtG+Jitc5cjVayxMsjjNlc42eZkAKXhOE/FwJ+LgV0M+UjOMZ2ra+S4CF8SF4kNNjrLpJoVuBjws9+FhAhsnYBioW9gY+Bg4KNg4GRr4KDhqQITYQ1ZM8jVm3YrceNhjWtMrhstxY3LRbibYXDDCxy5MmVqAKeCOE/F1x+LrnNn4GXNG04J1x4cN8MZ2tgyYMEoSjGMoAhPkZvkZ8GHZpXned6oWtbNizYqRhetcsdMccboXfSyQ5mmeWOGFChEMEMBBDBHBg9bFXNIAhNhDLMwZYsmbKtYuGjVa0cMXK1w1cZFuVpjY5GGbM1YtcQApKC4P+Mgr+Mgvi4deheoT5Ub5UfJhns2mHCIfDVLgEHocVnMFgcEhQITYRjZsnLhg2zLWbZljWtGjlytxNm7FbjyMmLFmxYs22LGAKRAiG8YznjGdrawhYQIbjMOMxo6Il5YCHwxRYbQ6LA4PCQCE2EN27Bm2YZsq1q0aOFrRhlaLcLDIzWsWjNjlxtmbnE0YgCogBKIX41evjWXxWtmirSUXYLCYCqQtlxeCwc6BARChRFVCAhuL84ze4p6KGiIaGhCLiZGLiZGBgKq7uoqWjoSEgIWJiYeRR8HFw8OCE8md1Tt58N5RYZQEIyjCMIxlWSMZz29WEYcAhNhGPG2b5G7Rwta5WeJa0xNMS3CwaZFrHNhcNsjFlhy5cgAp4HIbxs0eNnGJgI2Mg4qCjIaIhEHExsjFxsGqLGwopKMCG4vTi0YaAiEHAwsLDw8XJxsnDxsLAQ0RZYFwJHzEAheQtrBPl66Y5UZDBDBBBEjxOdlinlCE2EOcbZlma4WS1xlb4VrRoyZLcLLCxW5sOTExZuHDJu2cgClcQhPxxxfjjjZa1vWN82HFbJgCF8TF4mNVjsBJgJI4cDXffh4bMmD4OFu41CwUXO0sHBQNEITYQ3zNmTJy5bLWuHK0WtMbJstwsmrVa0yNMjHEwZ5HDVqAKXhWD/jow/jpB675R4GOHSqTnHHG4AIT4t74r3JS1ITx4ceXXly1vJKSGx5Rw6drYGDQaBgUPSzcFAwFoITYQ3yNsThmxzLczBk0WtGbnGtc43GNa2cY8eNljbtGDlsAKbR6D/jus/ju33i9OUaxUETOb48ePe96xw5CD/HNfjg88I1FbnO+fHnz3ubzWuXblw5a0hspX8HAYFgYVBwBAwEDAIEQKDicAoNFAITYQxctmLPG5cLcjFu2WtMzLMtcN2jda4YMGbdq4c5WDjIAKlAExhPxHsfiPJlGNNMtddeXPCFsmjgbtGSMq1w4cM8qGWtbxgtgyW4jEoIX4fFvh9BSwyT2R4KzDXXUUQw34PA4PA31xxRVWYhmJoqIoUc6Gue+3D2iEydqFOPO88MZxmRIwjCMJwhOUYEoiKca38DzguCE2EN22Jg4ws8i3Gzc5FrRtkxrcOPM0WtGTJrmZ5nDDIxzACm4bhfiVs+JYG2WmyTBYDDXURSz4O/D21wx4CbAYi4CE/D0h+HmmWSOLCy3y58OnLjx3kyNmLNfAheStvDXn55YY44YISGAR26WGCGwhNhDbMzx4sOFitwtnDVa0ZNGS3E5ytVrHCxyMcjlrjaYWwAqKATKD/icE/icPmM9uvTpqsJneeqJjXTXCE569+++szdYrGoxEeBXIg/4eDv4eDZiVXEzGVQOXPpxnczdY4dOnTWMTPHe+N3x4ueSE8peBYz7eGNU4RQjKMowRESCEIwhGKMVU8PgeMJghNhDlxlzNWLlity5GLda0cNGS1y1xZVuJq5xZHGFjkZsHIApnGYP+KTz+KT3ruMcNcOFVc5573x499Tjkg/4fuv4fu+09M4mc74748V1jVYmZhskWMDAUdPCwcGQMBAoBAwMLgODQcCAhNhDho4yt2mJotYYmuNa0bs2K1xmZtVrVwzZM3ORm2w4mYAqKASaG8m8Xk31kY2NgIGIjJSSkIidwlT1d5WxcXFw8BEwyEhIKCgYaBhoOSgSE/CnV+FP+WCehZCc7xyz0dHdbBiyYrUhCuGd41nnzZYXlDgGGHP1yxyxRo5CCFDFLFHAgQwwwz7VCw4AhNhDJkyasW2Nktat2bRa0c5GC3Dla5lrZo3YNcTRnibMW4AqtATeH8nTHk6ZmMwlcqBMpnOJzJpOgUDJfLiTSedTukSGT06n0qlz6foJBaDEoLAYIhUBgkDgUekqH8KX3hS/k8mh8OBIpHB4NG40m82InEiaTWJROAQeCQ2GQWCQqFqFQ55GUAgEAgiCQWATGjITz94tlfwHec04RRgICESMBGQglFGBWMa6fAM4R0iE2EZWDRvlxtHC3MxZ5lrTDkxLcTDI3WtsrZtiyZWmVs2cgCnMVh/KAZ5QDYTCIrFIVC5ZLaFQ55PZBIYfDp/DIKIfwt3eFu+hUObTeZTOSSWDQeLxaXy6czijx6CiG0VjGAi7+FhYGBQcBAwMDC4FgYCDnQCE2EN2DJs1cMmq1xlbYVrRzlarcOVuxWtszbE4xt8zZnjyAClMPg/5HTP5HSazXg8OJnlHKAIT8EZX4IvdENldE4MM898qGxRMwMFXxMPCw8TgWDJEhNhGbC3zYnDfKtxtsrda0Z4nC1w4cYluFhhYNXGVu1zZcYAqVAUCD/kiA/kiZnk6dMUrO973OaRhgWquGtaqpu7zm7Xc53vju1Y5V52uUAIP+Cgz+Cgm6zGrlNszdzctTjseRNK3vPPfHMqxrhw1qqUiJxOOPPnz5gITzF4RvLwLecYoRjACEYIARiAjAIIRgE16+DYxcMCE2ENsbluxyY2a1s2wuVrRrhxLcTVq1W5GuRo5wtGGbDkZACl8Xg/5KVv5KX5qeWOUUznfXrnNRjh2Ag/4K9P4K46xOLze889zcRGkxIIbN2H4KJt4WFIOAEGg4O/j0HRghNhDfFlwtGjhytwtmOVa0yOMq1ywaNFuNqzb5cjPMyas8wA==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4OHAOAgAQdBNgIwAYBEM+v8UmrwjhCvAbROkbP44kDCkgQRP//A0UoRigFAzgLZBkgMgkAgIADAXvCHkUzCQCAoAIB4cMeRTgIAP4DAAAAAAAR5ezAPwpyG4T8HnX4PYbxxN2bdq0SnXHrz58s52lgliCF8/558O5RTLicHh8DDKuw2CwVUUTD4PF5XCiGxtQwMDgGHgYFBoCBQEDAQKAhYfA8BCwEsCE2EYmLlpiyNG61i5c5FrRuzyLXGZxmW5cuHHiY5WDBmwcgCpcBOIP+EDz+ECHhjF1nPPnx5543u5NRXauWtRSLzmbiIxikTN522xxAhPoJvoGYNF8FcEU8OHPp4Ofi44rZNGbkZMmLNTJGE8NceO95whClISvLOw7whPDE5R7t6znEjGMYowlKEIQIxRhFEEYEYIz4vVhGPcAhNhGbHiyZWbPMtc4sjZa0cOMS1wzaMlrbDkcYcTVvmYYsIAp5JIP+EnD+ElOb41u87nc7mZqNY5R5EcMUm+u+fPiAhPnEvm6Yxw0wxrXHr17cuNCmjZwM1sWCUoqVhhnMheBqYIdHTOjhRwoYEEEEEUKOBDDDLp7ZYIQhNhDZs2aYnDPMtysmmNa0c4Wi3FhyOFrBsyzOG2PFkyNGYApMDIP+EgL+EgNjtCpzz5iD/Nbfmt3eb51c7yCHwBLYHAKXCY3L4BAYDNghNhGTJkZN2ThotaMmbha0ZYnC3ExaZFrjJmYYWbNwyyNMIAqXATKD/hKo/hKTxa6zN8+XO7i4isX4mcQXM2qevndYqVRnh13OwIbkwuSxiIeIg4FEwMWkZGHg4GCgoqMjoqEgSHh4WLiZErME20lGS0JCQELDw8TFxICE8ldlj7dZzjNGMJyjSMoQjCJEjCMJKwEaxj4PjFiAITYQ1aOczLNmarWjls1WtGzdqtc4m+RbiwtmDJkxcuGDZiAKcxuE/BKF+CW+DNk4GbVSVY58+nDeEpaIWuwghfgLm+AqWTAwW4nB3ywyYDBYjDUSJ8HgcnhcLbWAheYuEYsbm5YYYYIYIIYIYEMc+F08k8WEITYQ0bNcLZu4ZLcuNuzWtGDZutcY2DVa4cNWThs2aZMrRoAKoAE6g/4J7v4J4+EdM9txne+Ocx47fHjc1jXbwPA5aVveeN5YrGODV4zGd45865iE/AeV+A9GUcWHIwUhJXDpy7+Dp2o2zZN2bgWxYsGKlIVw1z48N6xhHAhCMquGhPDlYOPw7zjWE4RhOMIxJQghAjFGCKMIymQgRTr4Dyp6wCE2EYcmVm1xsGi1lia5VrTLhyLcTljjWts2ZwzbN2eXLmcgCoABKIT8Fu34LW40rSsK1veOXDjrGC2DFk4FqYKSrWuWeuOON4T8BEn4CGZSx5KwrGdeDfbnyzhgts1cLFislGqNZXTnUIXizLxxam2OVHBCQoSBFDEQQoYI0s+vpghnITYQwxY2WXEywrXDTE3WtGrBqtw4crBbkaY2jHK3bNsjliAKTgyE/BcN+C4dLBshOlcOUIP+Acr+Actz73OdxACHwNM4HAKDDYXRYBBYFCghNhDNwzb5cWHKtZ42jFa0zZMS3EyzN1rVhkxuGOJrlYNcoAqQATOD/gwm/gwd4Vw3Vze2bvN1MNPCVUEbvMXJGIRFc6vPEIT78L78PFDBhtGNa10314ccmLFm3aMEZVx4c+PLhvKGLNk1ZM0o2xzy3xiE8kdVXt3rWcKxTjCMoShRBOE4owjFGU5TkRnPwLjjGAAhNhDllhbY8zPCtYssTla0ZtMS3CycZFrBxlcsGuZzmYMGYAqkApwBhPwPUfggDpalsErQwStmcaWKmCiEpYtGbRqyYsEE6oyhSloQhWGGMIUtalJTnW8yVrUtGOPHl259dbzjKCd8+Pbn04cqMoQpOOGt7xQxUwWoVmgstSEI45RhLBChPHj06cOG6FI5J48/FIP9ht+wzm5Jq6iJIimIqJmZ3WSaEWmLTjNQurLiUxmJlaIiERUoiIqMREKzwvUa1y1y4cu3Dh24dtcMdtVjGuWq4VqlXEWmG+Oet9/F6+D379+/i9fD5+P5vl+ig/M4otcLuYtITEiLiYRKEJCJEwSiSYAIkiUSCYSiYmIurq4TCiJqRKZhKCpkkTEoQBKfD+BVx8BAITYRjbssTdtjwrWjJg3WtHLHGtctGbdaxZ42jJu5Y4WuVoAK4AFjhPwTJfgm1ZcN9Ofbv28XbwcOHHSUsWLJi0aNXIycTFwMWbBK1LWlTBCFMd8OXTfKnS2CVo3rfHXDCDFKkJqznGEqUtCkUxDBbJg5YIT7JL7LOUo2hSNIJISQhGUERKcpQpK1MGDBmpoxbMXCxaNmTNK1LYpSYpwrhxteHLl04ceHCw1vjx58eXTfDO8KoxpfHfKAg/gTD17u4uUxJME1MqkmC4ApNTUpiyYTC4ImECYlIlEwmBMb8H3bn1QhNhDJo0xYmDnItzYm2Fa0aM8S1w4ZNlrPNjw48zltmY4WYA==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RnHAOAgAQdBKQJ3AYBEM+v8UmrwjhCvAbROkbP44kDCkgQRP//A0UoRigFAzgLZBkgMgkAgIADAXvCHkUzCQCAoAIB4cMeRTgIAP4DAAAAAAAR5ezAPwqpATiF+J1T4nVZJaq8FXNGhjhjhhQwo0KKKCaCqKrI8EZOYppweDwuFwNMsElGKuwmEwSF8fJ5A2SDAWUYDBUWQQywz10z4GmnB24HB2oaJMBhM1PkLpqIpEMsccNsddstctcQhPAWSGHXfLed5XlWk4RjKaKMp2rKiZGEZwghOUYRhPD4PkrQITYQ0bt8uLHkYrXOFzhWtMbnCtcM8bBa4ZsmrLGyZZsbXCAKbyCE/Fd5+K/2+SGi2jFaVJwvfNntfJGEIQljxVkAg/ycX5NeYqqTbN7uu/br0vhiIqMxxzuF4uzcsWzljhjijijQQxSxCGCFLob4YbQhNhGJm3ytMrFmtbZGrha0w5G61w2Z5Vrhk4zYWbFwxy4mwApWEYP+LLD+LKOM9OeJZuuN8Z6ghPjhPjj+FbJbBGEMOLKyz0iGxFIwcFcw8DDouBnadAqYITYRlZ5GjVzjyLW7fGzWtHLFqtcNGGFawbOGjhuxw4mTRyAKSwyD/iwk/iwV4YxqkzNgg/ybX5PnlwxwpKbAhsBQEBA08nJ28DBwFEAhNhDlswY4cLRktaNMWNa0c4263E4ZuFrVk2xMsbBkzZs8QApgG4P+Llb+LmFmrxGnKCefTquqvlFUg/ycX5NOc6uE86ymcVjgxhe984XhbFwR6GmWOFCghII4o4K9bDHFICE2EZm+bDixNcK1k3bNlrRi1YrXLPC3WtGLFkyYsnLLEzaACl4Ug/4xmv4xm+HHW9XhTNbrrO5AhuNi42O/rJaMmIqQgoRCwsnASMLGxICF02Cklx8uBllnQwU06mCFICE2EOcWVswyNci3C0xMFrRixaLcTdq4W5crdzibOMWZw1cgCpYBOIP+MQD+MQWmumNQri6478ufKWt6611xxXRBE6QxMF1GeEYghPkVPkadTdEhWeGueOuuOcoZsnA0asWaFsMccctcd8OGMVJWwYpUldhw44TyJ1ZvANaxrGcZzrCFMErUwJTvGc5yvS9JymlWQEcfgmEY4SE2EY8WFk1ZNGq1kwaZlrRq2ZrXDLK4W5GLNlmb43OTExYgCmQbg/408P41BczTlrV9pmL49s3hhACE+Uc+UVtLFOGGefBnjNivgxUYMbDfKIXg69PkcPHDDGhghQwQwQU26WCWQCE2EZMjdixyN3K1xjcMlrRkyzLcTdu5W4WjZw5zNGrVywaAClIOg/41zv41z+GdTibnjPUAhPjpPjpd27JIy20zx4yGypgWBgMBwcHFydnBQcFFACE2EM2jBuwzMGa1xkaY1rRmyZrcLJvlWsGrXIwbYnLNy2bACkcKg/41QP41L9co1qayg/ye35QNwu8ZbIfFldgcVmMvjsDgMfAhNhDZzhaYW+Futw5WuVa0bt3K3DhxYVuLK3ZuGmPC1Yt8gApxJ4P+OlD+OmHV9I1ELBEUlFpbhOGM8riQg/yhn5PWN6Xdzz3uStYrhC7ze93mbq+TVIXkjbwS7OWCeKGFDFDBCgRRwQwQwI4o0se1kliiITYRjyZsjlk4wrW7XJlWtGmLMtctcLFblzZsLBs1yNWGZsAKTA2E/Hg1+PCW0cUbQjDPmyiD/J6fk4YuCOM8Z4iGxZOoOrlYeXs4OBSwITYRjZtmbbI4xLWbZtmWtHGRutwuWLhaxa4WTJhiwsGbNwAKPgaD/jx0/jyDxpCE+Mg+M9xZmQCGwVcx8DYwQCE2EOXOLEyY5cS1o1zM1rRg5crXORvhW43DlljaucmPE1ZACkwNg/49Kv49K+F4yndZwIT45742vApdDLh06wCGyZeoG5j4Obr4GBgZQCE2ENMTRhmxMmq1u1y4lrRtmaLcOVywW5sjNnjzMcuHFjYAClIPg/4+Nv4+N670qldY4xKF8ZN4yfHYbAQUTyra8DbehsgVsHBXsXAxcDL18DApgCE2ENGLJhiyuMy3NjwuVrRwwcrcLVljW5mWHIzZ4XOZgyzACooBJYT8gsX5BM9+OmWGON8M4UwYsmjJaSOfLwdefLG+SGbJowCG4rbi78GSktIRCBi5GLjZGPg59BwUNDRkVHQkJAoWFhZGBj4ePIXiTJwtbBXBHLBHBLEjihgggghijghQyw6fAwxYECE2ENG2Vk1cN8y1gxcsVrRtibrXDHC4WtmjTGzaMWOTM3ZACnEgg/5Cwv5Cnaur1OZ3nnnjz3mVY5eBy7a7Tq8Ag/yeH5N9ddY43m95lrhjwOHbWEZ4u88+IIXiDJyS5vAxxywRwRwQwQwEUsk8Uc+1EIAhNhGFs0zZMLPGtxZMjFa0bN8K1xlzOFuRjhZZHGbFicuWwAqHASqE/FmB+LLOddcddbylkxbs2KkYzvhwzZcEpStKUKTyRtGkwIT6Lj6N9glwMWimCU74dOPHlyzlTBuatGCUJ475b7Z576aVhd1DFDl65Z4YYUMKCFDBCgCBChhjlwefihgzmKAhNhDRy2xN2ONmtcs3DRa0aMm63C3bNluFw0cNcbPJhaY2AApcFIP+Lpr+LoXPfnzbxPLXDhjlMJCE+h4+ij0YN0tEpQnOOHDLHO6GmLCCQFXHxMHAwMDBwcLgUgYEITYRkxNHGVnkcLWLjKzWtMrRutxYmjFbjaZWjBtjws3LZsAKWBGD/i/C/i/XieXXhdQxfKuVAIP9DN+hjquGeU6qG4434ICGxZNwsFYxcLCwMDBwtvIwEDJgITYRjyYW+FlkxrWebHjWtM2bItxZHDBa4w4WTfJkasszlkAKaiGD/jAy/jAzcsb5TU3eeOeN5iMVjWsVhqtQg/0nn6T1nG4yzN4VwrpWMGbnOOueM8yE8fdGOXl3rOacIxhGCMooE58PpxOEITYQ3ZOcWVmyaLWzBuzWtHLJqtcsmrFazaOXOJs0c4cLTGAKZBiE/GTN+MnfKnaVLUsnXPWuG1dFsm6D/QrfoUY4MImZlisYvl1vwefigIbJ13Ar+Fg4NAwMBBwEGhYGLu4KBgJIITYQzyMmDhyxarW7BnlWtHLjKtc4sLNa4Y5G+Rg0c5smHEAKZhmE/GdJ+M7fTPDTBm0ZLSjhx5cs0dEMXAoAg/0HX6DeIjpiIxMbhMTdvDvxdobKF3DwV/DwcDAwIQMAgYODr5eAgZshNhDlg2zMG2ZwtZNHDBa0Z5mq3Dixs1ubG1xNWjjNhbNWIAppIIP+M67+M6Xk6Xgzm+Od53NkVWMV4E9I0IP9Jt+kzrjjbK7zKox0xy4Y0rOY6768wIXj7XodXHPDChQwQoYIBBChp2JHKCE2ENsrFi0xuWy3LjwtlrRvlyrcLVqzWtmWFw2xOcLFyycACnQkg/42nP42keMb1YLzm7u7vUVHDHLlw4T4TGiD/OqfnS/A8bvy3G85ndzxm4xVYxrCZtzz149wheNNPHDo4ZY4YYYYYUMCCCJAI0Mc+xlilnAhNhDRsxcN2eFqtcsHOVa0xNmK3DlbY1rPIwbOcLHJiZtcYAptGobx7NePdmLi4iGnKCklohDyM/QzcfCwkRQS01LSQIP88Z+eJ5XyxCIknEImec+P38HihswYLgYHAcLAwZAoGAgUBAoOFwHBoEAhNhDBm4ZtG+ZotzNmrZa0yZmi1w0yYlrNmzxMsLVthzZcQApsH4T8fWH4+p9d8tmLFqxZME18uvLrrhhDBiybsVsAg/0Hn6Duu08GLm973vjx3GcNV0zyVYCF4y0KDV1xwwwoSEhCOGG3RoIccCE2EZWWRuyYuMS1y3yt1rRricLcWXM1WtsLHNlcM8WHMyygCnAehPyBufkDdhljhzMGDNayccOPHlredJ5sGS1ghPoPPoPdGPVfElGcb463w5bxjRijspGkgIXiLHxxZ/AxyxoYYIYYISNDHLicmghzwCE2EMG+LNmZOca3Hkb5lrRwzzLcTNozW4mTVy1ZtWDZqzYgCnAig/5CXv5CX/E44zVr3jNaqsKu97u5ZxmOuYT6Ej6EnZW0ZVlfPix4ccUaSyYMlMEkM9MN8dyF440ssmxnhjQwoYIUMCBAghJ8LpUbECE2EM8zXLkxYWC1i5cOVrRgwzLXGLK1WucLNq2YZXLBw5aACloPh/Hk9489ZJPpxOJtIotAILJY/J5Cg/1i36w/wcqw04ZvjzCHx1YYHAabAYDA4HBaPBYFB4MAITYQ3bMXLHLhYLc2Rw2WtMrBktxMsTBa4yNGTPC5ZNcrXGAKTg6D/j8w/j815Y6MQcbjIIP9mp+zDq/AjlE6zfPIhsaUqBuYeFg5W5gUDMAhNhDds0aucOJgtcs2uVa0b5HK1xiY4luRu1b5mWVuwwtcQAqCASmE/IKN+QT2U7YV53nVClMWLJkwRMOHHrvlnWMGCmZwIoX4AIPf+zQRRIZ5bbbcDhb8Lg655LLsJiMdjMBVFAlnrYG9i5yF4y0JsY54YYYAIYYEMCCAQxRwRx4XRoWSITYRmzNcebIybrcbli0WtMTVutws2LhawaMXDnM1zNG2NuAKlAE4g/5C9P5C8auuOrmY3WmpqCJjURNWzm7vN8ZuajGq1WHTMRCE+8S+73hOV51x4MOueOc4QwYsWTJK0Z3vhw4b3hSVMWLJipCE2G9cdceHPnCE8ccWLv45zjGMIowihGCEUAIwijCMIwEIpx0+AYxhsCE2EN8WXI1w5G61u0bZlrRnhxLXDZpiWuG+PDjx4sbfLkbgCm4jg/5Fvv5Fs18+V0m5vd5mbpiKxioq6rEwhPtEvtI9XAtsWrO+HHe+WeGU6WxWwUlKeVhw4cqF4gxssWlthjjQwiECAIZcHpUMGQAhNhGZxlbucjZotxY8Lda0aYmS1xhZsVuPI3yZcbltiysG4ApLDIL/ACxt/gBYr67l3FCD/dpfuzemr4NzvuCGwxDwcDRz8bUzMLBRoCE2ENMebKyzMcK3LhYZVrRlhcLXGNk1WuMjTG5ytG2bC3xgClkSg/5Hav5Hcbzw41GMOW6hQIT7kz7kOjAwQjLDDbHLpy5whseU8HAXsTCwcDCwcLP0cBAwWBAhNhDVg4wuWznEtY5WTZa0yNG61xmxNlrfJkb4XDZu4YNHIApVEIT8kU35Ilcs8uTHQnnyY4XAhPtCvtFdmyGimCEIVrjrrIbGEzCwlrIwcLBwcTgmAgQhNhGZqxxNWrNmtc5MjZa0ctmC1y1y5FubE5xs8bFlmwsHAApcE4T8jzH5HpcGSmiua8o454YZ64Zgg/3137+PMZ8Z210xUXUXEoaqnoGEn42PhYOBgYeBi72Ag4CWITYRiYM2WZswyLczZvkWtMbDKtwuM2FbmY5nDNo1xsW2JuAKZRiD/kV8/kVxcd7ZhOlKzPPWU0CE/AG5+AQPJi4EtVMUKRXnec8LDetwhsTSsDBW8TDwMDBwEHAIGDgYWjoYCFhK4CE2EZcrNwyzNXK1jiyZFrRhmYLcLZs5W43OHI2YtHGFo4yACk4Og/5D3v5D266VyiK4xfEAg/4CSP4CXcYngam+K4bCkKTtDEw8XgGAgYCKITYRmaZsubM4cLcOVi5WtGzXCtcZWmRbibZMjNiwyY3OVmAKYReD/kWw/kWvnHPxOfC8Ihq27m7gg/4B/P4B6Vb6c63e95556uupxWCGxlPwcJaxcTAwMHAkGg4OZrYCDgqQITYQ1ZMsjbJmaLczhmyWtMjXEtwtcWZa4ZZcuVzmc4czBiAKeiCE/I3t+Ru+OCeCcJ42+2/JpzXxZI6J6L6MM5RrEIP+ANr+AMXFYxBz14sdZ6z3zG6cJ8RjGFCGylewLAcPBwsLDxc3BoGCmJKWmoiCQMnGyNbMwcBCgCE2EZmbRu2aNWK1m3Ys1rRo2zLXDloyW5sTJowxZmbdg4cACrIBTYP+R6j+R53Eb6cYzey6YYmpnjy3cXhW/C40XFxx6de3fwt1EKjMXmeNXxxVa5ViOXGd2IP+AhD+Agdjnw3V5OcN1E1UU4Tgi468ud3NojhvVX4G5teZvMI6ceHSMViU7nnx58yE8hdOOfl3rGcYxijGEYRlGUYCEIIRhGKKKMBCMIRRgijAEAjj8F1lXeAhNhDfDixYmDZytwtc2Fa0aNWi3EwaMFrVs2csXLVixZtGQAqMAS2D/T5fp6cRwvGY3z474xmHDHTly1qC+vHvz3x5yxwjxK5cAIX4TTvhNdsqxkGComgjlpvpwODtxeJyOFvTVYTGZTGYqqyInltlwteFnlCE8ecmMOfw6zTIkIkUYRgJEIwjCcZ4/A8TKCE2EMWWZxix5WS3M4aOFrRm0xrXLlkwWtmzlnjxMWzhzlwgCl8Xg/10n6425cOPC4XbKM9M1ECE/CT5+EmfFJgwq4b5ceO+XDrjnjKAheBrZIcfgaZ4YYUMMMM9epgjigAhNhGJthYYm7lyta4sLda0yucq3EwcMFrRrlcZM2TMwxtWAApRD4P9zF+5bm+HPC4662yAhPwgefhAFyWgtPHDTXLj1obHlSV8jDw8LE4BgYGBhyE2EYnDDFkYYWC1u4cZFrTKxZLcOLHhW5MTdm1zY8ONm0zACksMhPtoPtoW6WyVoUmAg/4SNP4SNUxVcZzxsIfB07gcAoMLjM3QWBQoITYRjaMGLJtkZLWzHGxWtMjBgtwuG2Za3YNnDJi4YsHGZwAKax6D/gE+/gExpHFx3m4VrXLURE5vbNVQhPwl5fhLxySzMkZ1vnz6denTWNMGjJwsWqkpRIXkzbyy6WeGWCMQoYISElwufhjiuCE2EMmWZszxZmq1zjaNVrRhmyrcWNjmWtGjVvhYtGzNw0yACnIghPwFrfgLBtaOKMb1x5cuPDecVrZLZpYMl80cEYP+E1r+E1nc7WtOarGuXLpw1qJvN+Dvwc+KheXuC4I9nTBKQwQwQooYCCFHDTsZYI7QITYRhaNmuFvjbLcjPDiWtGbVitxM8WJbjysmDRw1YOcrJkAKWBCE/ArB+BWXLjnPJbFktmlBEIT8JU34SndWDRGV6x4MduPDhIbJVnCwVjLwcLBwsraoGAhgITYQ4aMM2bCxwrcjfIxWtHLDMtxOGWFa1xucOFrkZMcORuAKbiGD/gYU/gYZ1jlfLOs7473vdoqK4RpGs8JqgIP+E47+E32dzu85zaI4a104cOETLjmevHnx5oXkbamvphjIYISGAgQQwQpadnChtCE2EM2DhxlxY8K3HkcNFrTKyxrcLDI2WtGWZy4bZGzNhicACnAgg/4HKv4HLy8I01qOEp4zzvjMw4TyvGCE/CaJ+Ey2WLLKd74cOO8ULZMWbBaEY4XBnrx5QIXmzhmDA6eOGNCQwCCGBChjnxuZghiwwCE2EYmbnKyb5HC3M2xuVrRk4ZrXDZliWtm7NoxyN8rBuwagClkRgv5jm/mNOa983rZ29UCF+EUz4RbcZhsVRgIpIK4MDfg8DiSGyNawEBZx8LBwMLCyN3AoGDAhNhGVnha4XLZutb4seRa0zZGq3E0x4luRlizZmzLNma5HAApNDYP+CMT+CMXny1yqOCJyg/4SVP4SVeWs4nLecyCGxxSwcFR08TWz6DUQITYQwYYmTXK1bLWzBhlWtMmVqtxN22NaxzYWGPNmZsG7nKAKdB+D/gn4/gn7RfCcRUVSb3x68e+bnFeNPgOghfhKk+EoeKCeauOe2emOGSarDXYSqaCFia8Pg8LiQIXhrDxwY/F1wywwoYIEUUMCGGOW/XwoaSE2EYsrHG0a48q1ticN1rRmzxrXGPMyWs3LJrlYMsjjDkxgCn0jhPwd2fg7hx4cuOcZWzaNGDBJPDlw3wzSwYKZmSkqAIX4SbPhKFw1WGioQT222321xppsBRkpKIoJ6Z78DhbaQIXkbZwwauuWFCRwQwQwEEMBDClp18MEdIAhNhDlk2x5WDdstzY2uZa0yMmq1y1x5FuZm2aMMTllhas2YApaEYX4RnvhGvwuBhnqkwmGsxFEUSOE/CTt+EnXZbJG043xtOPHPCCGzJg+BXMTDwcDCwsfcwJDgCE2ENmbJkybs2C1w4at1rRtlwrXLXM0W5W+HC0ytMbVtmyAClkRg/4SqP4Sv74xnVcu2u0VMSCD/hKu/hKhxwxCZc445u9ghs2YZgIG9i4GFgYODicAwMBAxoAhNhGbK2y5mjNytatGLJa0YuXC1xlyN1rTIybOHGTFmyscoApxIoP+Ezr+Ezvlz8CeTUxc747vxZzmoxrXLWOEarSD/hM4/hM5O3WJvNzKI5X0xjAnM9XPfHiAhePNTHFncTDKhQwwQkBAgQoY79bHBDhQITYQxzOHLXKyaLWLBy5WtHOLGtc5HLRa5b4cTRi5ytmLNkAKZRqD/hWi/hWvvNZquVVqZ3nq3w34WOXSgIP+EnD+EluY1mrna4YisXXV3599gIXlrg2SHV0xwwwwRwIUaWfH5EgwwCE2EM3GJjkZY2i3E3zM1rRrlzLcLRthWuWOLIwaM3OVwzygCmMYhPwtcfha501XtLRbAVw3yxnaWZaD/hLU/hLV6ceF6Ykixjjrnzcwhs9YlQ9vEwcHBoCDgoOAQcDG3sLBQM2AITYQwYN2TJplbrWLdtkWtGmPItwtGGJa1csmORm5ZM8bVyAKbSGD/hbo/hbLMbrK87u85vMoiqrV9ufkXWCD/hN2/hN5XHGMzmaYjlrlrGIi2dvF14fHmIXjTSwwaOmWOGGGFDAQCBCjhr18aHEgITYQzYOWuFy3YLWOPIzWtGuLMtw5WuFa2ytcLlg4zZGbhuAKgAEmg/4ZMP4ZH+OfB5bqqrUKzOd8eed1eMdtcuFanDhohPwjFfhGV1cCmicrxy3w5548N5QwWtkwYoQnOuFry49OEIXi7NwyZvDzo4YY4I0MKGCCCKBAQwwy17GFDiwhNhDZpjcM2WRktYscbha0wt8y1wxa5Vrdm4atcjnNlctHIAqyATmE/Dsh+HYO98cqpQhKWK2TJSEZ48t895whK1sFrWwQrPDjx6dN51pDBbZDJTMAhfhJA+EkXAYSS6KCe2nC05GnE1zyTWYLCYbCXRRSy1304G2uWGKy7AYTFWWQST024mvH4PE0gIXmbhGCHayywSoQjijihiQQIo4o4I4IY4I4o4EEEMkcUcEqWfZywR48ITYRkaOGOXDkZLWzZzlWtGzHKtcsGzFa5zMsONyxzMWTdqAKeSKE/EGN+INmEtEs2CyEcOPPjy47zjK2DBgtghovaEiE/CVZ+EoOGGem+WuXDONIZM2TVgwQpWNbzzsuHLhAheYODZJ9TPSjjhijIIBAQwI4Z9LgUehAITYQxw4WmZmyyrW7dlkWtGmRutxMWOVazZYmzjFkyMm+bKAKmQE2g/4isv4ireN8+mcTp0VrGKueN8++cyrhjtw5VjMc+e+/GU4rtjljpyCE/CUF+Em2lK4K3nfHO+etULYMGjNakpxw48uXHVO2LJm0YpUjXDnnvz7cukCF5o4TRbOWeGGGEjEMREghghQwQwwISAgBLHfrYUOHITYQxyt8jnHiaLWbjJlWtGTPEtwuGTha4b5XOVpjYM2rVmAKhQEwg/4nlv4ni4c9eLx753LWunLhWDe7zmUVHCq1rhWqmuq82IP+Eaz+Eb/Ot+BfaNRUzF1NRjpXDUJ433zzzz5bmS0znGyE8bcWbo4bzrGMSMJwQjCMpynCMEQIxVv4JjCO0CE2EZsjNg5aMWS3KyzY1rRi3aLXDTJiWs3DFhmbscuJy1ZACk4Ng/4oQv4oQY1GFa4woIP+ErT+Ep2Om+Uzm+fXYIfJV1ReXwWDwuhwNAY2ITYQ0ZuWObCzbrcbJw2WtGOZstxMWzJazcsmOXG0ZZGzjIAKTw2E/FMR+Ka/HeNIQzWyYsSD/hLu/hLj5VONca458HSGyBWoGdq4mTuUDAwoITYQ4w42THCwZrWDVvmWtHOPCtwuGTZbiZ4WDdjjxNGzZyAKjgE4g/4qGP4qE9RXCcbm24RBE268uclRMXc53HGJtZEVyY4b0IP+EQ7+ETOqnpGtYiJi4u0pqfCrhrlWIi+MZmbZbvjvc8eXFy69AITz14tjn6tYxjCMIowiCMEJynKMCMAijCMUY34fNlOW4CE2EZWOTJkbsMS1wybt1rTGwyrcTfC2WtmuVy0c42WFhiZACnchg/4xdP4xa+u+a8VFNRy5a4NTPPnx43xxmuCF+EJb4Qc8FhIMIjnwOBwuFxOBwcaS67CYTAVSQTw1122ghedOH2D0MscMcEKEIYICAhjp2ccUuDAhNhDZnicOWDZktzNWrla0ZtMK3FlbtlrnM3yuWTHI3bNswApLC4P+Myr+MyHjnhusRiiE/CYN+EvvJaVrzy3zgIfGlhgKlxGgwNAYaCE2EYnDTK2ZtWi1w5bYlrRhmyLcTJyyWtMmJy2x5meVpiYACnoihPxqYfjVjm0Q1bM2CUqzy6Y5bzrOZKGKmbFm0bCE/CTB+Ek2ykIzvhw1uhgyZsmS1GHHj234t9+nTrCF5U38EetrlhhhghQEEMEMEMMEcEsdupghigAhNhGLJixNMTdmtzNXGFa0cuXK3FjwtFuNgxa5cLVxkZsXIAp7I4T8bS342adOu+GMyMYShiyYMGBLDfPW94L6J6oghfhEI+ERPHYDEUUIZ76cLbg7a4YYqpsBVdFNDLBXXfLeheWOBYJdbLDHDCRiGCFEQQQoY6dnHBDhQCE2EZnDVw2y5ma1lics1rTK3bLcTfI1W5GrJvlx4WzXE1YgCnglg/44zv44u8o4TpWc3358+ObmuGOlcsVEVeKiqIP+Ezz+EzenXlc5nO72rXDhy6dKxOb3nd973eyF400McWjwM8MKGGCEQIEEEMEMKGOfM4+CGDGAITYQ1atMmFjkwrWDjK1WtMjhitcs8jZa1b4cmZsyZtHOLGAKdSOD/jrG/jqx3t1WRw59K1jlwrWIneee+t+GtYCE/Cbp+E2nFKVYXnO888ceHLljWGDFk0bMWSVowjGQheStrDBq6Y44YYUMEcEYBFGhl1NaHDghNhDfDhct2jnEtZ5GjJa0wtmS3EyxslrRm4YsHLRxkbtGYApiEofxfTeMBGVSSbS6dTqbS6NQSIxWVy+azECD/hX2/hXv4895NY5cK4RPHYCGzdheAgcBwsKhULCy9vAwEHFAITYQ3aY8rZwwyrXOZizWtMLFutcuWuJa3aOW+Fhlw5mTBqAKkAEtg/1pX61Gq4VqKzne+MyrTVYiLiIubvjnjxm6vwuW/ACG8VCHin5hoSKhoaEgoGCiYGNi5GVl6GfqZeJRkdOUFRRSkdHRENAQELFwsjKyM7EgheONLHLq5YYYSGBCgjQQoiAhghhBHDPtyHBAITYQ2xtmDPM0YrWzlm5WtMTZstc4XOFa1bt2bNm2y5meLMAKYBWD/aGftDc1PJwxVZvO+OOMMIT8Uin4o8YZMdsNb48OPDlvrjpjGQCGy9gmDi7eDg4OBICDgIWFq5uAg5EhNhGPJhx5srjKtcZc2Na0ZMGq3E2a5VrNpiYMGWNoyx48gApXEIP90h+6JqeV4iXWO+eewIT8TRn4ma81MmCkowxw249OcIbKV3BwGB4eDhYWJh6OTgYKeCE2EM2uNuyxYcq3KxctlrTI0ZrcWNq5WuXDPK3zOXGRw4xACkwMg/3G37jntrs1ymIkg/4pIP4pUeWNJ1iVgIe5R+AwCfweJ0WBwOARYCE2EOWmVwwyYsS1y3xsVrRi1ZrcTjC1WsWrdmzzYmjBphaACnwmg/4CxP4CuzG+U8IiJ3vj14895Yxw5duHStRdbccAhPxS5fil7hPFjpVed61vKWLFs2bs2LBCOHHnz14d9+nXcIXhC1Dpa5YZUKFDBDBBAQEJDDDHfrSDMCE2EMmbfDhx5cK1zhbM1rRs4ZLXLfFmWtsLVlkb48ORtkZACnEig/4E4v4E2Z3GZTVYrGqiMzPHOUwdM0qE/FEV+KHfNHRCCdcOPTny55wjkyZNWK0oxw1x4cuMheTtyxuVnhlQwkMBAQQoIUcNexglkxghNhGHK5at2mFkta4mWVa0ZZcq3C4c5lrRvmYNsjFrkZ5MoApbEYP+BqT+Bp2LpiKvbrvnsIX4mtviajyFmEgkTz4GPE24e3Cgh79J4HAKPA4OgsBgsdlcCgcEnwAhNhDBxmc5GzfKtcNcLVa0bYXK3CyyM1uPDkyMsrVk4ysGoApKC4P+Bh7+BgtrVcLzPECD/ihS/ihd4Tm5ldCHskTgMBn8TocBgaTAITYRkatW7hwzxrW+TIxWtHLHGtxOWuRaxYN8LXE1bZmjDIAKUxCC/mFD+YR1bd7nnxsYhPxRDfihfRhec8cc99OXLUCGx1SwcBgGNg4OBgYu3g0BPCE2EYsTdliaOcq3M4zNFrTCzxLcWVzhWt3DnJkxY2bZyyYgClIPgv5j6/mPPNlt857lmIP+KJT+KHuUTMc65745sIfAEvgKjwOCwWBxGYwCAwCeACE2ENm7XFkcYma1viaYlrTDmZrcLVs5W4nGJy3Z4mmXI2wgClEPg/4JpP4Jpc1x4IucVtKE/FG5+KM0va98W/FnIIbF03CwF/DwsLBxtTGwMBPAITYQ0Z5mTBswcLceNuxWtGrbKtxOcONayxsHDZq5xNGrFmAKnwFAg/4JJP4JK4jHPFxeuvKo1hi7pmVRUTEXGZs3Gc5vdr1WuGuWojl1rdCE/FJJ+KRMxYaVVy015c+W6FsGTdm1SpSda3vhvWs5kYQpTBTJiwYsEoq48uPXp37QhPGG88B1umThOEUIIyRRiRhGECCMCJAQEYVRw+D4xhgAITYRhc4XLFy1ZLczZkwWtMeXItxZsbFbmyYWzXDkyNMrhoAKggElhPwbufg3dpJgrKscNYrYtEs0oxw6denXnnWFtVNGLICF+Jn74mf8lhJMFFFDHPfXhcXHhbYYZLLMFZZJBBLPbPi8HicCheFL0Gfw8cMcaFHBDAQQQIYIUKOOXbwoJCE2EM8LDHicYsa3Fhy5VrTJjxrcTPM0WtG+Zw0y4czNjjyACl8ShPwfcfg+ZxtcoopVxRX3VIbxMleJkeUko6WiIiAgYOViZuXkaeLAhskWMDAYBiYWBg4OFg5G3gIGEqAhNhGJnjZNGznGtyYcORa0cZsK3Ezy41rPNkY4WjXKwxOXIAppGoT8Ign4RA9McMoYMmLBYvhw471wQwZMWICE/FBJ+KB3Nqnqix5cefLlz1jKTUtCMYbHVHBwVnKwsDBwIIGAg0PK2sAUgCE2EOWLdg5YYW63Kxx5lrRwzYrXGXI1W4crFq1YMW+Jk1agClkTg/4SdP4Sde+c8McuWuFNzu5kg/4oGP4n/dcJxHG+u+d842zkhsgVMCr5mHgYGBQcDE4DEkAhNhGPGwZOGTfCtwsMzha0YtsS1w3wt1rjI3c5WOTEwY42oApbEYP+E3D+E2m81Os1e+nPE8JAhPxOfficxzQxQyThHHDbhy7agIbL2A0LgOJgYWBhYOjqYCBgq4AhNhDdtiw4s2PMtzMXDNa0asWC1zixtFuNpjYsXDDJixsWoApmG4T8KIn4URcN2m08Es2TRitKdb48c8ckaIP+KAz+KA3ws9t6SzdzKIiFc+LjkIXhbAoNDbTLDDDChghgIY8HrYJZLiE2ENGTdoxzOGa3K3bMVrTEwZLXGNnkWtcuZkxbtmGJzmaACmUUh/B+R4QIYdEopJo1KpJKI5GIFC4bH5LKZDGQhPxW0fitJvXbPHhqjTFg1RtOd4bHFGgLuNgYOBQKDg5W9g4GAlghNhGRozb5WDNitcMcrla0b4sS1wzaZVuLE1ZZMbdjka5mwAplFYX4bnPhuvwNcstEmEw2GwVU0cGFjtnjhPxQgfihD1YOBXIjfLlw4cccsoxghseU6As5mDgYGBg4CDQMXcwcHCQwITYQ2x5MbZkzZLcmFk0WtGLRotxZWbla4cZW2Nvka5WbVwAKZRiD/hyu/hzDyvDtrpqE53vcceVVoIT8Udn4o78mSOpCuGePDjw451pWkpWAhscUMDAWM6g4OBgIOAQMCg4m9QMFKCE2ENseTC3cMmi3I1ysFrRo0YrcWVg3W4m+NjlZYWbhizcgCmkfg/4dPP4dOd1dAOGoxBu+NxfC8RiE/FIZ+KO2NL2rO9cbbG6VKZsWSlk4476c4IXirKwtTbHHDDChghgQIkMEMc+5RxTAITYQ1btmzbDiarW7di4WtGbfEtxMHOJawyt2LjG2xucjjGAKVxCD/h7S/h7TxvpvgxM1vjzyhfibE+JsXIYLBUUIZbY8PXgawIbKFzAsBw8DBwsHE2cmQIAhNhDZi3YMMeFita5GWRa0yOcq1w5yYlrHFhasnGNjkwt8YApPDoP+Hlb+HmXHLXhOWtWSg/4pDP4pJdYvhM6zExKGxpPwsFaycLCx9+g4CYAhNhGNy4aY2eXKtct22Fa0cZMS3DkyZluJw1bN2bTNlcZGgApuH4P+IPL+IRvM44cOXDWMSi5mcxcJk7bog/4oiv4ob2M8L3ne93mlVjThaPD8DwZ5wIbJlrBwGBYeBg0HAIGAgYAQCBQMHI3sAgZgITYQywscTLI0YLcLNgzWtG2Jwtw5GORawyY8ONgxa48eLGAKRwuC/sUj+xQVkb16g/4pTP4pObOHG+awh8JUGAwGmxWcoDAJECE2EOM2Rq5ZY2K3LmbNFrRkxyrXOLLmW42zVszytszfK3ygCjgFgv7Fy/sXWICD/ifu/if96OKCy10hNhGFowasMjFotc4cWVa0w48q1w5xtlrnNjxtXDVu3zN2IAplHoP+IhL+Ig+JrMWOfgVjETWZ5xblvU4Ag/4owP4om2WczfVnjMxFcNcKwuOe+diF4qy5q6440MMIIICCNPqcHFHaITYQ2aNnDJxicrWuZuyWtGTdytctmWNa5a5MeZvhYuGzNqAKSAuC/s5L+zmcRYkAhPxTHfilvmjDPjZ84Ie9SuBqHJZXA4DAJoAhNhDFk4w4mzlitws2bZa0x42y3EzxMFrFjhZOGuJgzyOMIApICYT8RxX4ji8OBa+ioIP+KFb+KFfjwcOOsoesQ2Awe1xeCwGKACE2EOW7JllYuMy3KwYY1rTDicrcWZvhWtsbJvkbY8LLFmYgCm0eg/4j+P4j98Z1xq3K6qEXOV3FOzWMAIP+KTL+KRWueuLnu+ebmNa4cuGoqed9d9bAhsiWMCwDBwsDBkCQCAICBQMHG4BgIWCjgCE2ENGDfNmc4Wq3Gxb5FrRzlxrcLhrmW5MWVrkwsszPLlagCn4qg/4mCP4mCe+ufK6qjlN42s3WKxERne+fe98J5a7UhPxSbfik3rmngRhPGllTQxGy2DBglKFa1vhvnrwcefDjheNM/LFs5ZYSEIIYBDAQQwIYIUMceN0KODKAITYQ5YuGTZnjYrXDbFiWtGOHCtwtW+ZayytGjjK3aZMOTMAKpgE8g/4qCP4p95jjjjO85TitcOHCqtm83aIikVFTU3e+scbmqqsVz8TnqIX4nrPie3wWQYKSaGefA14G/B4HG00prLsRjMNdRJDLLffg8Dg7Y4ZsBgsFmMJgKJJaa8Pbj4cbPgSE8idGMfAdapxRRjCJBCBKIiIkYRhGCBBFGcb+C6wnQCE2EZmLJxjcOcK1nkxOFrRo5YLcWPHhW5mLPDicMGuVwzZACoMBLIP+LYj+LZfE8L5OE4mZTOZ453xvN44a4dq4VSa3FLCD/ijk/ijRqNZnOc8c898ZzFY5dPC5dq6RE5znnz48998cavCF4Ww8DP4GeNChCFBDAQQQwIYIRDDHHidHFCzAITYQ2YsmuJu2wrXOLE0WtGLJmtc5czFa1ZssjZllYMsTPGAKlAE0g/4uyP4uu+tc6mRpqsYpM3u7tExilVUxd53dyxNeJy6AhPxR+fijtwYo2jGt8Odtw47whgpszaMVpRvfHly441lLBozZMVJVjwd+HbxQhePtTHBs5YY0MKFHFDAgRCGCEQoI4o4oUEMEMM+Vy8JogCE2EMszRy4zOWS3I3zZlrRk2brXLJw0WsnDHFlZMWzVlkygCokBMIT8ZO34ygcDFj01x48MIU0ZMmLFCbLjw3wzlLFgxYsVqQnGtccJxSCD/ies/ie/xy3pVRARGOFcNYqCbzec555vi2130nOQheDrYYNTPHHGhQhDAgQBDDBCQwQwQksOXycEcWwAITYQzzYmGTI1wrXDHNmWtGzHMtwsmLlawyNcblq1xZHOZkAKVA6D/jLi/jLdjXa8auZnnkCE/FKd+KUHFHFBLLTLhw4Qh8ETOAwCkwOEwOLzeBQWBS4hNhDRg0ysXONytaOMzJa0xsca1w3b5luZuzzOW2TLhaOGoApRDYT8aIX40W8OfLNDRLRwAIP+Kab+KaPlrhjG73vwQIfAExgMAocLgMLoMAgKQCE2EYc2Zqxx42i1hiaZFrRu1crcTVs3WtcLho4YMsTBm4agCpABMoT8aLn40XceCGiOiEpRvfDjnlglS1sFoQjWd8d9N8t8KEsmDdLNOWOD/ieG/ieH5TxxxbuUxGOF8MarXDlw4cMYi98ePHwefHjxud63qa0AhPCkpT4/FwzjMjCMCESEUIgggjBFVXL4HRlyACE2ENWzfJlb5Wi1i4wsVrRy0zLcOHG2WtGLRs2aOc2LIzbACnolg/46Rv46Oc14fbmzU1VYqoRCMru5Vx0KhficE+JxeLASYyrEUUSQ134HC4HD24GGGK6jDVXUIK4aa66wheFMCg1NcccMaMQwQooYIYoUEKGO3XwRwZYhNhDZs4y5nLdqtb5crBa0aucy1yxxslrRyzaMsrdqwxtsoApJCoL/ABhZ/gAwtjmTkoCD/im+/imvRnDO7Ie9SmCwOpz+AQeBSwAhNhGNm2YOMWFgtct8bRa0asHC1yywt1rTI4x4W7HM1bN2gAqAASSE/HrR+PZWtmi2jFgtCEa4cNcd8M5xnCUsFsU+BbJQhfikQ+KOmWGeKeWOmGeCOSarAVYKSaGCmunC14OvG4PG4XDgheKsua2uWOFDAggRQwQoJYISGOOnZwIMYCE2EMcmJiyy4mC1lky5FrRw1ZrcOFvmW5MTFywyNcOVtiagCrEBR4P+PcD+PZu98XOr3d7g1rpjhipjOburi4uM8eXPpeJrHGd3u8yxGIxFIiO2cRSE/E9p+J/fidLVzqaISnhrty6c+vHlnGVraMWCkopxvOcYwxyjOta3KYLZsWiVoQreeOeed54QhPGGuMu7nrOcUYxQnCMoygghWU4ThECMBCMIIyihGEYRiTnl8Dyi1CE2EYXLJi0btsa1zjzZVrRoxYLcOVm1WtcLjEza5WGJzkbACnYjg/5A9P5A653261d3m1xGOGscsYhN3lzxc5CE/FJR+KUPJipkzMSc53x3y58uPTeMLYMWrRiwYIWihePtew+RpjjhIUEMEKCFBCQRwRy7eCWKQCE2EM2uJo1cMnK1ozZM1rRoyarXLdxhW5cLJi3xNMznM5zACl4Qh/HW947XY1MJdPJhLpNFIhF4XJY/KYT8WPn4sVdufPPChLRTElWHwxPYDAKfAYHAYDA4PS4LAILCACE2ENMLFvlxMMy1gwyOFrTLkwrXDfIzWtGzjJkyMmDnNky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YLHAOAgAQdBIIFiAUBEM+v8UmrwjhCvAbROkbP44kDCkgQRP//A0UoRigFAzgLZBkgMgkAgIADAXvCHkUzCQCAoAIB4cMeRTgIAP4DAAAAAAAR5ezAPwp1H4bwzZeGeeLQ0TGQMNAREJDQkZKUVBQUExGQkPKzNLMzsfGgg/4DKP4DK7Y3q8XqabxnczKMRwvGZkCF10UUOTvUoYYIYIYISOKOCWGfYxSxRCE2ENmjJxix4mq1xkcuFrRgzyrXLlk5W5sblxkw5GWLG1bgCmQXhvFsl4t70BCS0hUT1ZNUE1JSEFCSMXFycnHgg/4MIv4MMYmfAlrabuZxOIqLheCL4IcvXPHGjQRwxy4XOwQsoCE2EOMzFs5Y5Wy1o1yMlrTGyyLcWTHmWtsTPDhyYsbFhjcAClcPhvHsJ49qZaYmKyQnoiKgIWPjZUCD/gxy/gxvl14c9XXJWICGrJSCh5WJgYuFk72FgYGGITYQ0a42DBszaLXDDM1WtHLlqtwsG7FbhzY2DVlkaNsjPCAKnAErhvDTd4aVYONh5uTnZeRhUNGTE1SS05KSklDQEBCw8TKxMnFx8XNxsvARsBAwkkCG5EzkfYCAqsH3ENIQ0lFSUdCQ0DAwMHJycfIycnFxsbEwMLAQkRGRktHRkRCQQITwVXDfHON6zjGFyQEJwRnCsIxnKuXlxPAwITYQwaYmuPEzxLWjnG4WtMzZytcY27NbkZ4seNxlZuHDVgAKiQEnhfhpM+GmvF4GfDzQ3YDKYrIYrCWUK47ab45445ba8Dg8TTfHRNiAhfOsedtmsxEGOgw1E0KO+fB4W/B34HD031yxSVYDCXYyySiCQITwFCGvLetU0yEYwihOU4RRgI7+beUfAAAhNhGFrmZt8bNotZsmmJa0wtsi3C0YZFuXI3cuGmJoyauMwAqPASeG8UNHihti4GBk4GZh5OBgYyGnp6onqCSkIKFi5OZl5uXkZGHiYJCR0ZJAhff6fABTLFZFiKsZNiKMFNDPDgbcHgcTfhcDbbPTBNgMBjsJgsRVgoTN0IYdNYzjOcJxIxhEIwmRRvv5cJvAACE2ENmmJszyOcq3E4bZVrRixaLcWJu5WsG+HI0aN2LnI0bACogBJIbx+deP1+do6WRk4iInpy0rLagnJKIgoWJkZGVkZWRlZOZi42NQsECF+Exz4TS6MFRhrMRVgqqIpab78Pi8HicLg7aY4qLLMZVZgIqghPC22OO96zvNNEQjBEhOE43082M5dIAhNhGRg2zYW+bGtatMzFa0c4sq3DmxN1rBq4Ytcrhpky4W4AqEASKH8VZnirphsnjsXjcGgcci00lU+lEmjkKgkHiMZisljsjicbgsXgCBRACF+E1j4Tn7KsFjLMhRgoqKVNN9N89ttuBpwNNdENmCsxyD8b0Ix4/PcrnbIlSTN3nPi+LeuwAhNhDLDix4m2XCta5mGVa0zN2q1yzYs1rJxhcMGeRniw5WoAp/IIbx3ReO9GZkY+TgoOQkqimsqSckIyBiZeXm5mVkYuLhoeBgIECF+F4j4XnYMBdRiJsJFQV04W3A34PA34GumKHAUXYK4ITF1oU4+Gs5qzhOSKEYTnOM66+PCGYhNhDnC5yZmrZitxOGeZa0ZYsa3DhxMlrNxka4WDTDmzNWgApzG4bxnpeNCGTjYuMhqCesqionIqCh5GZoZ2Tm4CNgwIX4W6vhbzuuqxFGAkhjprweDwt+HwOBjwMUEWAshPC2O+PPjrWKcZRQjFO+W/NhGQAhNhDfG2wuMzZktys2+Ja0yuGa1wyctFuXLlx4WjVzmcZsQAqTASiG8Z+HjQpqZWZlYSAkJKinKyenpicjpKIQcHFxsfHyszL0c3Ry8/EwaWiAhvDWN4a84aMmI6ijJqKkoBCxcXHyMrJysnLysrIxcTAwEVJSEtKS01DSQITJ1l8uOeOM4zRgQjBGCMSKMEcvVjKPgIAhNhDfLjYNG7DGtZYcONa0ctmC3Fkb5lrbG5xtGzfMzaNsQA==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xQHAOAgAQdBMoIxgcBEM+v8UmrwjhCvAbROkbP44kCFwpIEET//wNFKEYoC0gQRJDdwwRFKEYoBQM4C2QZIDIJAICAAwF7wh5FMwkAgKACAeHDHkU4CAD+AwAAAAAAEeXswD8eDUuCgACUAAAAAAAAlAAKgQEhhvDGp4Yz49BQcRDw0bAy6NQsNDSEZFRURBTN1d2FTBQ8TDiG8YhXjEVg0JBxUfHQ0dBSkDLQMNAoeDg4uBrbq7jJmRi4eACEycrTjlCkZxTjGaaJWEU738BxnLjAITYQzbMMOPNkZrWOHC2WtGzPKtcNmTha1zNmDHC1ys2WHEAKVxCF+FbT4V7cFkqsZiqrII5L6ZaQg/4yrP4yqYz4Hg1ZCbWAhrSSgljFwMHBw8TYxsHBTAAhNhGFhlxuWrVwtbY8WZa0YM8y3C3YsFrdphYts2Rw4aMGgApSDoP+GbL+Ga3Fcues7jnVyIfxk8eMmVAoFAINBIHAJTPp/GCGwBFFbFxMTI26DUghNhDNgwbMmzZotct8jFa0ysHC3FiaZVuZzmct2zBwxxtsoAq8ATiH8NuHhtphcFhErlUtlkplCFQ6EQiAQCCwWGwOEweBwGABHoPBoRBEAgcHhsXQyGw2GQCAySS0Kh0ql0CH8ZaXjK7gUCj9CodEos2m6LSOFweDwKAwaCQqFQyCQZG5tN0wmsHgMDQCBQiEQdOp3PJ7Op3NpvIJCRmE8dcWMPBNZzjGKCMSE0oyjCMEZTBCcIBFGNcPgVOWICE2EYXLZi0Y4nK1qyb4VrRrlcrXOJy4WsmzdmxcYcTdi0aACn8lhfh9A+H0FlsDgIqkUcd9uHwuFvnjkswGGwWCwFlUlUtksU8ohPxovfjRfcnNKMpxrCMIytgtkxZMVIJzw6b6c+XHeYCF4oy8MWzjhhjhhQiCBAIoYUKOe/VigCE2EYmjdo5aMsq3GxZN1rTJlbrcTlw4WuHGVxmYYsrlqxaACnAbhvEct4jmYCUipyWmpyekI5FyczO0M3KxcXARMPFRYIP+M6b+M7O6vlVNWXcyiNTF3xyAhslW8DAYHgYODgIOAgQgUDBwcTdwEDATQCE2ENs2bDhauXC3IybZlrRu5YLcTPKwWsMrNw1cZm+Ru5YgCpUBMoT8VyX4rpcFpaI4oUvK88eXXhyznCmDFbNXNG0lJzrefBjOdLYsGbBwQIX4ymvjKtkqtwkMyZJDAI0cMccMcsGFgjlhhRRRUVT3XTXYiayCXguE7mCUefjihCcYwnEijCJGKM4IRotGSMIzy+CYzhqAITYQ3zOXOLNlYrcuVnjWtGzdwtcs2Dhbmys8rhg1zN2jBqAKmwE0hPwJifgShySwRhjw7c+3Xly4YWwZNmjZkwQled8eHLXDOEaWxZrUlasr4cdQhPs0Psq5Tljne+W+XPfLOFMGLJmyYKITjfDlz3xkrZN09yEstsNb4YTzR4ZcXm1mjCMIowQjJCEUU4RQihGMIThCcqz29+FZcIAhNhDllhyOWLlwtZY8WVa0w42y3C5buVuLG4a48zHG0ws2AArlAViE/AtR+BZ+EV4VrfDec5UyYtWbNakK1rhyz2w4OPTC8sTiatVNEbXnXPXLjz3mlTJk2YM0JTnhx4ctaxjSlLYoSjCswIT6lb6mOd7ZYVQqtTNbJgzUtWuOta3vHXDXXfghTFbVm2QwITjfHpy5deedJZtGrdqpBPDhz48eWs4wlgpkZI0rEIXgqmGHF5mNDDBDDBBDFDFDBCQwRwwy06eeHOYiiSrWSQZvDzo4YYIRDBCQIAAhghRxRxSx4PTo4scAITYQ0zMcbltkaLcbDEyWtGWbItcM2GVa0b4mbRgxyZsjFuAKWRWD/gZO/gZP4N6ubm5Kvlus4IP8wN+YHt4PHPOrNVhwrwOfIIbKV+jbWBg4GBgUDBwsLH2oliE2EY2+bK0aNmi1uwwtVrRmyYrXLZxmWucrRmwZtcjZhjbACmofg/4Fyv4F2a4OHHyL1dTMXLcXN53z14a4g/x7n4926b14OKrVcK4RF3nM9eHGbXaF4CnijxONhnhQwoYYIYYEJHLTq0MUwCE2EYcbVrkxtMK1y0b4lrRg1xrXLNnjWuGbBnmZuWLFy1YAClMRg/4F7v4F77p2vliOW63nO4P8hh+Qx58nS8I1fCIWhsgWKAt4eJQsHC1c/ARMNaAhNhDNi1YNmOPKtYZsmZa0Z5WK1xkYZVuLEzyZGrTFjxM8YAplGYP+BXD+BXlV9t6mpiaS2646zcCF+ACT4AXUkGQsyl2QuuknpwNOLpxMMcccAIXJZKKHGx00xypUcEqeXC5GdFkAITYRmc5WGVmwxLWbbEzWtMmNotwtGjBa2xMmmVszyuWbFmAKhAEug/4FIv4FI+vDG+zTEs721liKqazfHGes7tMKxjlzxYCE/AXN+AueGbVPMtOF8OO+lnvOqGCGKFo5MtMtbynKGCeBeeeE8HQk4evLOcYxjCKMCMpyiESEYwQjXi9GE49AITYRkc4WmFk1aLcrdm5WtGDdgtcM8eVbixN2DDKzb4XGZwAKowEuhvEFt4go4ebl5Gjl52LiYSIlpikoqieppqWjIaAh42Rk5WRl5GblaGZn4+HioicnqCwAhvD0d4ezYaCgJSEkISYipiKnJKSgIKHh5GVnZ+Zn52hn52RjYSGlpikoKCYmIaCgYACE3cyMuPec4oTimnCcpkpoRiRCUY34PLRj3iE2EYsrZqzaNXK3JjYMlrRi3brcWNvmWt2jBw3yMmLLDmbACnQahvE014mg4WLmZmjk6ePlYlEREpLS0pKS0lGSERFAhvCht4UUY6UkKaUppaijoqGgZGNmZmRnZGZnZOThwIXOTQTzzyxwzwzkJDLHi8ihbAAhNhGFyxcN82NqtZMcmVa0b4sK1w4ZZlrZw2asG7dnlcs2gAqLAS2E/D1R+HrOcaVzadDAlGEUaWtk0YMmC1bVimnLHXTffXPhuIX4jVPiNrSWT0QwLFkmAqxFWAqwlmAuqmsijrpwuFxODw+BvrWw0wzgg/e6Y8vfHM3Mpi6mYTEzCUwmJibvM+D6t14AITYQ2ytmORrjyLXGHHmWtGjVotcYnGNa2bsGmZnkxNcOXGAKhAKMAYP+OET+OC+889b48PF1N3vnzvjkjFQm7lGOGNaxFXRGKiJvMXMTiMBMoYYnyL4MY5Y4cOXgcKq+O+/fnx5zMptGb4rRuI4bve89dc9Y4a1SeM+HV86yg/4mkP4mnYjXftx4deFxNXCKlV1MQilIXV0vE1FRXDhXBhVlVMzO+Oee87644phEKsKulbqy6ukxMt7335+Tz77veo6a1HTHLhw4dumNdL1kg/KqJzOc3mJSRMBEkxMTExMTEkSiQVdCYuJRMJiYTEolMSCJQmCYAA3FqwrCmbTMSTPP4DzU/BghNhDZllYMMeTKtZNWbZa0y5Gi1w5csFrnLmbYmjLG5c5mIApbFIP+MiL+MieJ1vUEXdb6IxiE/F05+LsHFm0WzSpSlYTy0z3044bA0Ega2Lh4OBgINBwcjYoGAughNhGZywctcbZotzOMLVa0bs8i1w5xt1rnC0asMrDIxYt8IApqG4P+Mxb+Mxdvlx4Vqoi7vnvdr6Z8Dly5AIP+L1L+L2Ps8KuSLnjnvx47uZdr4RUAhsKRKDt4WBg4EgSAgSDgYmJp4uAgL4AhNhDBw0ws8mPItzN8zFa0cOWS1wwbNFrJkxYMsLNjkxNcQAplGYX40DPjQdlilumwlVEEEs+DwuBtllwEVmKug/4vTv4vOWs8Nzned73arxvwLiCF4KwMWFx8taWCEIUMdePwscWOITYRmxZXLBhhzLc2FrlWtHDFytcMsrBa2yY2uNkxaZWDZoAKhwEqhPxqgfjU7QnowynW971rCGDJi1askIseHLrvdhnW+G+G8IX4vlPi9tgglsriljngrjnrwODxOLrllqqxGKyWEwVUkiGdfTfXSIXRYKSXN0yxwwiCGFGIIECCFGEMOB1aOLPAITYQ1bOXLLLhYLW7HI0WtMTJgtxOWjlbhzZGTPJja48rNqAKlwFDg/49tP49tSJc+XHhvXPlz5eDhKE0JRCMRSIUwqEzdy59szHHp1d8SIP+I/T+I/U8DwWM9OvLny51dXc3N3mLuczdzKqxUUERWGKqITExKYCE8FUpPh8Gt4pgjBGEYRgjCMIwnAgRlGMIowAIxhNj8DoygCE2EZGTPGzZ42K3I5zMlrRmwyLcWbCzWs8jBmzxZMTjHiagCn00g/49lP49lVX0ThCMxuc5zNzE4jh15TCS6KEHDjKAg/4fov4fo3Hgq6QqKwxJN7vd14erWm0RWuHDhqqxnedghPDV4R4/DnOJGJGEQhEIwiAQQihOfhGE4RAhNhDRy4b5W2bMtaYmzVa0Z4Wq1xjxZFuNvlaZGmJnlw5WIAkBCssC4wGD/jr2/jr3UvW0c9cdXhBK5upxeJiVzMIiKXWUpikQi2auamoqSYldFTFXU1MRNImrq4mJiIRMzFxK8STK5mJqYJSTUqurARETExMpIlEiUxdLiJnHHhx4c+XPVc+XPl37eHwTVxKxTFTy2WCD/iPw/iP/6d65c+ThfC8TEW0iMKiRCFTF3Nk0xESucxkmqhEpu5RcUhJmtpkkmMpm7zM3OSJErTKIqYJyzEXhEWiSInhKImLmJxNVF0zElGpmFxJiY5d+3Pl16eDw14fhd+0TwkRdVThCpnd3fHSD6e9NebzuZhNzcpgRMXCYmJhMSAiYmJJgmJgE1cIupAAARIBNXAARJEkJiYJQlEolExMSAIkIurqRFwAiQBEk1MwTABM5z8JpjkAhNhGFrhx5WjLEtxOWeJa0cZWq3E3ws1uTNhZs8TDE0YY8gArSAXWD/jqk/jqtud8t1VRUYqImLXdtpmYqaxioqGVznMrurVDhVYiIuZ3N5ZjNWwjGMVVTOZzeZzKYRiscIpNb14OuNIP+Kpb+KqOuW+U6mpTd3m82zDFRqq0ojNzmc3MXSqqqqpRN3NzmZsioxitUiN1u7ve17Q1XLHaqxNzu85nLHfUgg/kT1Y8H195mZiZiSSLgImJq4mJESBMARIAEwAIlEhMJhMARKLZ38LxceEAhNhDDK2Y482NytZNGWNa0ZMmy3Dmc5FuRwwbZmDbJkcs24ArVAWuD/jsA/jsBiTny4zy8vlvV6vWKntcTMtzHgwhWo5RUxmeOt3ZcJqKir7ZceXOrd8ERFHLn23KbqyYHJGzIg/4pZP4pZePAuszq+F6YSvi3mZqOXHh2mIXfHhxstrwcCMVWmLjPHh1V37d+y+GII3tjPg4ljXPkdOvDitxiXQCD9zwoz5vkwxFF3m0kSq4SCauJq4ImJq4mYJiYmJggmJJq4mESiYmJi0TF1a+vwfEx5QAhNhDByzZY2uJytZt8jda0as2C3EzxZlrHJkc5srZizzM8gAqCATKD/jsK/jsLzUDd1aqp0TLNzHg4lEKwXqm+nXle6sCD/iiO/iiP734XHg7TpFzx3z3nJrHgX0xhM55nGJcOPCtc+nUAhPF3DbeHOsZppowiIwEYRgjAQiIoxv4LTlsAITYQxaMG+PJibrczFi5WtHDZstcuW7dawxY3ObEwbt8jVgAKbiSD/js2/jtHljjqK1VVEXO5zMzEIqDpmYuD/ico/icxw4OkRF53vnxzM1WOHLFVMz1jnc2AheONHDBs6ZYUIgCCGCEhgQwRz7UVACE2EOcjZk5xY3C3CybtVrTJibLcWPMzWsc2XExxMsLJywZgCnAmg/47Ov47SenGN6VFVUVLjNy2VQomkUCD/iXK/iXB41y3isTF7vvvebYrly4axFxznj1jcWCF4SvMviZ4444EMEMBDAQwCGAlt1qFhCE2EYmeViyx5mS1y4c5VrRmxYrcOVw0WucLVyyZNGzHLlygCmUZhPx24fjt9xb9GW05YseKldGG+LGz0jGwhPxJ2fiT9zX0Z8VZTtfBhtdeeLKisIXgieHA04WuOdHChgQo5duhgiAhNhDPExZ4XLXGtyNGmNa0aNMa1w1bYVuRzlasWuVxjxt3AAqSAS6D/jsO/jsPzjjw3rnqyZm5uwxWq1rhwxrWKi9575789obxFkeIsmOj4KAhYiHiIFAQMLFx8rN0tLW19PPysfAwkdKTEpLS0pJTUxNTUxMS0ZFAhPBy0enWc41jOMUUIhCKEYRhOEUYRRv4Bxo6wCE2EMcrDE4YsMK1pix5lrRg0xrcWVxjWtm7BgzyOGLBszZgCnMdhfjz++PQ3B34GaG7AYrDYayKO3A4nE4WmOCbEWYayQCE/BVd+CrPFkpolKOGuedYqWwSoYY6cee4hsuYJQGBYmAhYCDACAgYGJuY2ChZ0CE2EMsrhy0cNmi3I1Z4lrRszbrcOHKwWsmbRuwzYsjVm5ygCoUBKIP+PTb+PSeLrdcb68c3GtcO3Tlirm873x5547m+jp07AIX4MePgxbmikhilgnntrvwuDxuFwpNdgsdhsdddRNNHBPLha8PahPH3NQ6fDjOZGCMSKU6RlGEYRjCc79facUAhNhDTC1cOc2RktZNmrRa0YMMK3EyxMFrdgxassONqzat8wAptH4P+PwT+PwPx+PHDXLly5VMTnPHWYiKnhYCE/BSB+CjemZaLDfDjvhGSmqloWnpacefGheTt3Dbo408EpDBHBAhRQwRy061HFGAhNhGXG5bY8bFmtzNMLFa0YMnC1zjyYVuZtjcN8rRo3c4mwApWD4P+P9z+P92q1qsZjn1589iF+CHD4IZcpDiJIo5WFtwNOBCGz1imAl6+Dg4OJj7dAwEQITYQ3x5sebKybLcbNjlWtHLNotxNWeZa4Y4WrRzmb4meZgAKTg2F+P0b4/V7mStsmQyzzoP+CfT+CgnwnKKrM7vIh8JUEoMHhcjlMCgsCjghNhGRg4aOGrFqtY42jNa0wtHK1zkytFrFy5x5cTBw4xYWoApLC4P+QL7+QLOJqZ58OOyD/gpy/gpXlcc+e98Qh75LYHAaDG5ig8AjACE2EMmbRsxbM8q1vkws1rRvmbrXOJkyWuWuHDjw5m2TKxzACm0dg/5B0P5B6Zdo5aqrnN3dHgXF135bi4P+CUr+CSfGavOeO+O8lVwdpiY74675gIbMGDYFgGHg4MgYCBgIGAEDAQMHE4BgoOAgwCE2ENGeNplasWi3LhbMlrRgybLXGFzkWsGTVtmYt2jBljZAClQPg/5CjP5Cg8XrOJme8ZzAhfgeY+B5nGWYyKqNLbXgb7yGzFg2BjbGFg4WFibmNgUyITYQwZ4nORk1ZrcLNjlWtG7NmtxN8Tla2aMWTZxlauGGHIAKVw+D/j/E/j+55+FzhiM8OMRQhvBsB4Nk5CqhJaGgkPCysjLx4IbJ1zArmPgYWFib+FgIOJAhNhDhy1Y4cmPEtws3LZa0btWi1yyx4VrVu3xs3ObI2aZcYAphGIP+QYT+QZvcOXLlrEM3z5zmI6cu3ICD/g5k/g5P5a3jN8ePHjx55k5Z4VCF4ixsMGRy8ccaGCEJadehggAhNhDNwzZMWTBqtZsWrda0y4mi3E0xtluZqzbN8jRu3ZMWQApQD4P+Qsr+Qulrh01rCJm5hPwbHfg15hmwyjGG22OOGICG0RjVM2aFhYWZqxMAITYQ4ZOc2RixxLXLFu4WtMLXKtctcjFawwtMOZi0zNWjBgAKbSCD/kPs/kQFzU9K4YqpWnPbMxMJvXPFwIP+DYT+DYGOEated7zcx059qxhMcY5953zAheauF5J9vHHChIYBDFCghgjlw+fghgwAITYRizZm+ZziwrW+LJjWtGzButc4nOZbkw42blnkysmDHKAKUA6D/kR4/kRvnW9SndbohfguA+C5HCYqi6SRTPfXaIbL2CYNexcDExN7DwEHFiE2EZcWRzhctm61w3YY1rRxlxLXOVi4W5cTlo2c5mLhrhzACkoLgv8AK4X+AFb3djc3AIP+DOT+DNXSsZvj1IfFFbQ+dx+VwGAwGNAhNhGPIzZMHDPCtxNczla0zN2a3E1btVrTE0aNc2Ng3y4nIApXD4T8jFn5GI4Yo4JTjnjtrlmAhPwUafgoTtulikjnjnx58YCGz5imCl7GFg4WFj72Cg4CCCE2EM3LBnmZ5Mq1mzZ5lrRrmyrXOFy4W5MTZqzxsMjhozxAClEOg/5GFv5GD8RpiL11vYCD/gxO/gxz4X4FcNOF1diGzpiOAg8Aw8LDxd3AoGHAITYQ3zZG7bLlwrXDJjhWtHOXMtxMMbha2w5mmNu2zOWLdgAKdSGE/I6l+R0GUacHdrtfBG0pWMM8eHThyxrCeCVoAIT8GDH4MK5QzTzLVhfDe9ZwlkzaNWDFaMdOHXrzgIXhTCosvbTLHDDDCghhAQoZ9bfBLjwhNhDJhkZYcjFmtZuWTda0y5GC1yyxuFrHG3aOcTXMzyYWoArqAaMBg/43iv43i/C3z8bx/C8PlzDnW5zc3FwTcxOLpUxJdWhdTEQoRSIYmCIRhUsWio1jhGMQLi4iSYRCZuczm6mpiLuc259t4EXPHW+dWmU3M5hfDjVYgv7fK/t8tKbm4Fik2RKmzcNzYuawZYlFQhE2RcCUlsa3RUJTZssYRVWbilme/G4WzPh+D5/EvSxeZy/BcIPxvO3zbyzNzNzEwVZMTEwRMwlEkSRKJRIRICJRKJESESRIAAiQAAABEgAiYCb4/CcZjyAhNhDZo0bMMTdgtw48mJa0wuW63C1ctluJrkzOWuJwxYOcoAruAYQBg/4zFv4zF84c+Tndc6yjFcNY1Cpu7m75szKo4R2rEK3e+N8V3E4qNYrhEIud3e83clVquFYFzm7za00ioxGtRgnecz4OF4cs1nCD/ih8/ih948A4xFRHLEVM7zzzxbpVduPDVUhNzmdztaWIrhrWNRF3veeed3mp4R0rlqqXO+O95u5iq1jWMVRN748O9zK6iOHHhFVPLjx5c4P4i61fwDlKEzcySBEgIAJIkATAIlEgJiYAiUTEphMTEwTUolEiYExM5+BfHT4IITYQ0ZYnLBqzyrWjdg2WtMjlutc42bBa1ZY2rLI0ZuGrPCAKmQEwg/4zTP4zV+Bx1HOJ2653xzMo4Tw1jF4vCIrpy6dI1cc+fPaG8TpXidHgyEgomQi4WHj4+Pk5ORl5OdmaOboZWNQkZMSE5MSURHSEhKSk1MT0xISUEIXjrRxz6uGOFHCQwQwxQwQwQoIYo0ARxRwQwwp9nGhrITYRhzNGjlkxyLc2bM4WtGjdstwuWjhbiYZGuJozZZG+RiAKwAFJhPxeHfi8PU1UyShOuPHXHLXk4Mtd61pHVTkOdLJCl51xzvOM4pzmxxjGMo0tTBaWARywxxuAhPwZefgy9cLBbVgySovPbXi159ePjjHNHhU2M14YWGM8MYzjGUqWhkrilKkpWpCUU6zyx0x0z1iE8teB0PA9ZzirGs51xzpgyWtbJKOOdZokUUYRhGEBGCJCMIwRhOE718A44R4IITYRibZGzhq0zLcbNrkWtMTdwtwuMeZbkcM2uNyzZs2eViAK9QFmg/4xcP4xeY1PSImLndzHGkREQX4XGpiZ48N5QqsYikZW58u/Lnwtjn2a3Vzu+Od3LFY1XCMEzdzmOdb1NUCF+Dfj4OJbMBVhIrIEE8dMt9d99scMFVmEswVEUEc8uBX30xwxTUXYKq6CRTBhV8GBihVQVRWKIIUsc9deBweDw+FwccFV2Cx2Mx2EsogingwduDvxIIXjrUwNDfLLDCQghghghggIIQhIIYYIQgCOOO3Uw1ZbBUUWapPmb45YYYIYIYIUEZAIIIYIUMMccuzhgTghNhDdswcY8zXItxNmrBa0aMWS1yxaNFrbCwbNMbRw0zZnIArcAV2D/jPW/jPX24+BWqq93vnczwx0rshu+M5qapvpz3u8mta8CO14zXizzPB1fKKqrjj057mYnFNVSZ563diD/gs0/gslx0nF73vnve8k05OEYw4TiauZ3t4PHvu7quXLs8JW+HORfS+lRFt99eHeyOHJ4TUy8flz8O+IheVOA0OxnjhCCGCFHDKhSRTQSQQQwyxkIIYIYI45cLn4o8RiMFVjM1FDgcTfPGhQwRwRkcQgkjijhxebhMEAITYRjcuMjHC5zLWjBm2WtGGRotcsXDVa1xt8LZzjZsXDJgAKWBCD/jSK/jSHrpPS6vjHWdpAhfgia+CLHAZqbCTVQRxYGummMIbPmK4Kbo4mDg4OJmbGChUcITYQwyN2mTI5cLWjHG5WtMbJotwsW+Fa2xOWmHKxZM2bPMAKUA2C/wAHcf4ADq5c7maAhfg9e+D03BRWSJMDXgb8OIfHllQOjwWGxuZwCAwCECE2EMGOFnhYOcS1w1a4lrRi4arcTTNjWuW7jLiZZM2TNmzACmEXg/40zP4025XrXKqq2c7nOIrGAIT8Hin4PE9HAvatcN8uO94zlPBGiYCG0Fi9K18LAwcBBwEGQMDBxN+QACE2EZmDFvmxNMK1ozaZFrRzkzLcTly3Wt2DFy3bsMuZk5cgClkRg/41Zv41Z+NajWIi8cbuaIT8HHn4OPbZqUirHTLXfHWohs5YfgIHAsPBwcDBwdHRwEHBUAAhNhGVhlxOWzNitaM2Lla0ZMW63DkyMFrJjlZ5m2Nu3yNWoAplIIL/AAxd/gAY7y+L6kmxtmLJprU7OoP+Daz+DZvhOF3nfPPHNxWNa4aJvm55zsCF5i4NQ7OmGNCEMAhiCWPW0mDAITYRjxMmuNjmZLWzZvhWtGWJwtw4cjZawbsWrPI3ysmzRoAKVxGD/jYU/jYZrtyvhdXuut7AhfguK+C63IUYqiqCKGWDA114EIbNGEzAcPAwcDCws7VwJFAhNhDFk5b4XDFqtYsmzVa0ZN2y1y0w41uPLkxNXLnLkyZGgApPDoP+Nwr+NwGo1xOcWbCE/BhZ+DDndbJJTTG+dlCHw5SyiwmCwuOyOAQGBS4hNhGNixyOczPEtZsMrRa0yZnK3C0bNluZxmy48TnHlxOWgAq3AUOD/jb0/jbjV2vFt8c93gxdc7i+2e1+M5RUzmZiaqqmLXMyTK87lFZqdIT8Evn4Je+Jo2UtGOHLXbXXl0s9pQzYskMV4Ya3x1nWUrYrYqUhWtcd8MFsmrVswYI216d/HIbKmA0Ffw8Og4GDg4ONt0DbR0RDR1xALONh4GDQIgEBAwCBgIFAiAgRAQMAQMLH3sGg4sAhNhDXM3csnLLCtcMMWRa0Zuca3EwzYVuZg3xN8eNm4Ys24AqzATCH8I/nhI9kMpjsrgcThEIkkWlkml0wnUsmUok0mikIgsJicdlcrmdDntFo8zlsdicIikml0qlUokkUh+4Q7m2FQCMQaRQyTRiWRSSRKJQiBQWIxWNyGRyOVyeYyWUx2LwuDoRDolFotGotIIdKItFolECE8NdGUZ1nW84ooowjGERNETlGU5QijPL34xhzACE2EN8Llm4zMsa3Jkc41rTM4aLXOJmzWuMOVg3aNWDnHmZgCnkeh/BRN4KIYKhMIh8EhcNkMflcnkshi8HgcUiUkj0kkUclkej0iIT8BBX4CGcjDgzShopoxbKYqWrHHrw68enbfbOFzlyfJxxiKGCCcjhI4Y6dTFHFYCE2EMGORszaY8S1wxcZlrTE3yrXOZpjW5MWHDiZN3LNpiyACnUch/DDx4YjYbC4JB41EpNLJtMJRFIVB4jG5DJY3HYbC4bB4XBwhPwJefgTXT1T1V4TBgxQpCU4zvHDDDnnjITwRKGvDlvecYxhEIwnGfT2wvwQITYQ0ZM3DBiwcLc2No0WtHGRktcNceFa3c5seZg5YtMjXEAK8wGVAYP+GW7+GWXli8beL27+Knc5icrtuc3nM3VRwipnOd7lFYxjEJzKo4a1w5VhVVjGuHLlw4cq4axXKtYqLmc3mV3m+e+PPjnO9szebTKUzd778effv33tnGOHLh4XLl4GgIL+wuv7DBy7zvh3mnc1LIhdnWqxL4MQjLiZESypMjnNxe53bbebCXV2N1ut1ss2bmySyFE2XXbrcszI+KpQgvwJ8De9ed7dFlKlCXPOBmpQWDcALASmaRZc2bJRKBYAEWblmxYFgJSa8/g36fOQITYQzZsWjPMyarcrTM0WtHLFytw5szNa2ZZsThm2zY3DRkAKcyGD/g7u/g8B41XHt4PbnjNMOWNawiMxnl14avSF+HsL4eu456L6r5LU9NOBwOFwt9KK6zBY6zDSSIIghHgaWes71rO8ZkyEYRinGePvkuYAITYQ3xY2DXEyYLWOFllWtMTZotw5GLZa0Ys2rBkwxMGeXMAKXBSE/B7N+D2XBj2ZcGGVV5q2uvGF+Ey74TPbGaixEWAmkjwLEx4O3C4MheKtXBTLfbHLKljlp1cJUCE2EYczVwwytMy1xlY4VrRi2wrcOHGxW5GOZqzxNMLnExxACowBMIT8HMH4OicWjRswaqWrG+G+NOEIqwy3x1xzRlgtTFTBS0LQjedwhPwrsfhYLyaJao2jKc41rhjjnWE45GKmK2C1MUpShFOuNrx6b6yE8Vazo66xjOKMUYyilJKMEYxQjERhOcdvbTliITYQ3a43LjG3yrWmVpjWtGzjGtxZGzdaxx42WXI2YY2LJkAK2wFbg/4R3P4R16vXXXGJuJqHhXqYtnO+GYhMTG2p0qIuruFXjd53veZVGtarhrGIxUN779fB69eeJ5eB4HSF+FFr4Uj8FgsdFhJIkM9c+JY3A4OmOSazEYq7CSRQTy102r75aZFE1mEswEVUEkJClnltwOFxuNyOLxM8FWGw2WxmUw2CsqgmhphweBweNwqD+SvXl7/Xd3MpgiYmJhMTCUJiZu5JqMVVTNWlIkTAiSs0EXGc8/gu4nmAITYQ4zYWubI3cLWjfK2WtHDJktcOHGZbmyYczNhkbtGrDCAKmgE3g/4VNP4VJ+tuPCOFUL3Ob1fKOTSZ5x4ddUqYxrgxE1mLiaqF+Eej4R+8BkpIKoIZacHPffTPPDNDYukqkomiqjqljnltvwODweHthVYC7JXYSqIAhPJ3dm7eWcYkYRIxnGqcKQwUpCCNY1hNCKMqyqw6ezCMpCE2EOWWFm2xZGq3M2yOVrRlmYrcWRxjWt8jjJlw4cLPDmxACmUcg/4Xfv4Xid5q9cMajC7XY8LrUVMAg/4SIv4SF6jUwy53z3MxGODxuuJzvmCF5i4Tkl1dMccIhghghIU+B0cEcUAhNhDNk3xMWbXCtcOXDla0Y4XK3E0zM1rTFlaNM2Ji0zMG4ApdEYP+GJL+GIdvHWrqc1xuboCG8H6nhAHoJiqlpiMhoCHgZOTlZOLAhslXcBBW8PEwsDCwtTPwMDASACE2EZmOZhjzN3C1oxaOFrRsxbLcLVo4W5GTfDkZY2jPC4ygCtsBfoL+SYP5Jp8d53jnQ883GMtNlZCSl3179e/Xv4Ph+TzlyVu53UsJrdUTIlWyxeHvwt2mxJkRKhhqAIP+D27+D4PwuPDjwdegcqrGNVjExO4u0XFzeb3zq+fLv279u9ZzvdxOoxqIu873m5iI1isRBcTEVVVonk1jHTWKxUWukJrM8677vNiD97hfHxeOUKmEzMriamJhJMTCUSRdSTEwTVxExIIuJgmAAAE1IEwBEzEXG+vwLVx5QCE2EMGOPMzbY8a3E5btlrRy5xLcLZi4W5HLbFjwtW+JkzY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M1HAOAgAQdBKYGrAYBEM+v8UmrwjhCvAbROkbP44kDC0gQRJDdwwRFKEYoBQM4C2QZIDIJAICAAwF7wh5FMwkAgKACAeHDHkU4CAD+AwAAAAAAEeXswD8eCS2C8dAAAAAAAApkGIT8brH43WaT1ZdGPBjtNCMpwvg16tegg/4CzP4C45vlns7VrhFJy4334ceoheDsbRg8PLHHClhjRwxx07GKWSYhNhDBnhZZcmNktcNmbBa0ZtGS1zmYNFrFy2wucjhw5bOMoApbE4P+OST+OS/jz3xynThHRwrXAIT8BPH4Cg8WDQzLIssNN8eHKIbFk7AKuTh4GFQMHBxd/AQcFHAhNhDnGwcsXORstxM8bVa0yYWK3CwY5FrFzlxNGDdgxbNHAAq4AVyD/jdO/jdZmN8rxeLhcw03ySmbkhjThWNRiZbnObjNXSYSukRC7zvO5uJi5zm0xrGtVwCD/gIc/gIn10eJXJUzvO933d+PXecxWtcuFcuuouZiYnExBMTBUVEYjVNVCpmc3u87ubIaupWAg/ibmz5/fdxmJmSUkzE1NXUSESiYmJEwTARKJIukxMTCYTExM3v4TTPIITYQxYsGTNy5arcjLC2WtMzJotctsLJbmbZHLJq5Y5HGPKAKwQFjg/46jP46ga2jvhd6vVomZtrvyQRmVwjToxNTE1VVipm+O778OKUCSYqKqF8efHnvjMV2rhHIUIP+FXL+FYvVuWejzOPgY1iZzvfPPXPHvnnzmKxrl0xyZ1Nxc1cQmpLiK3rWuFcKiJZmZubXtnMzMzZvUxHIg+XwBivPZzm7m5lKYklMShCIlEkwTCQATCauEXUokEwAmM34PwOOACE2ENmLNq2ys2i1mxy4lrTM3bLXDljhWtnGPLic5MzBs1xAClgRg/48QP48QefHPNOdOkYqqIT8KqX4VU4UzStSC9Nt8ePGhsuYLg4e1h4ODg4GHmaeAgYCoCE2EM3Lltkx5mK3NhZs1rRphxrXLVlhWs3LFq5ZNszJixzACkwMg/465v46054Z03ecyIP+FW7+FVXHLOqvPHeQh8NUmAwebwuTytAUeCE2EN8rBo5xM2C3IzcN1rRplZLXLTGwWuW7lhkc5GbXKxxgCrEBWoP+L+D+L+2az2qibyuaxz1SrLq6mDsrFUmc2u6khlM3FoiFJmd7vjc3EVOLxzxCgIP+KST+KR3XK+UcLxmc7veePPrx45zFR010jkbqZM4iKqpoiUVUYqILzN3dWqTOZnMXw46lIITyJ1418A1ThEQijFEIQhCMERGAEYRAQARhEAhFCMYRjGsb+AyXGCE2EY3GTFjaZsi3M5btlrTKwyrXOXNlWtcrJo1b4sLZhjaACk8Og/4w+v4xAet81xF9I1SE/FN1+KamVo5IpZZ48OeGx1UoW1i4OJibONgUMCE2EOcbdqxzMcy1m1wsFrTE2yLXDVhjWuW7DG5aZszZs5ZgClANg/4vuP4vp9TWTrO0AIP+KfL+KdfE8JrW88d+GIfDFFgcJmsJhMdmMAgcAlwhNhDbExyMmuJitcNWzFa0ZsMa3Fka41rTG3buWzTEyxY8oAp9KoP+N0T+N0mmt9mJqbnv251nARuuMcZzdzN1FRiE/ClN+FLXJixTyRtNetc9t7TLHKUsFt0NEMUrQQw2vXLchPF3BlHk6csZxmVTqjCUqStBCqaaN+H1awjQITYQ1y5seNlmyrWORk4WtGWVstc5WGVbhZZszdywYZGTduAKgQEog/4srP4ss9RqdTi0zMVdXqZm54z1zxvcRHSOGMCE/FM9+KbGkcDFDFCiLDHTPPOsI0yYsGjRLVGkcM9NdeWF4Ww8LRzywwo4YYZYY4IUkE0E0MEEMaOGOXY1xRxgITYRjbtsbDI3xLczTLjWtMLhotxN82FbhYtm7BjhcZmzhgAKuAFUg/4sUv4sVarfDnrjjYIVCIhK5uM8O/Ko1HLGqiYze8syRRjjU547vc8b3EzisanpGICD/ioK/ioja4+BPkT4EcoxlvfXwXk8+/XN4rpy8LxL6YmL3d5uMxE4VjFY4RqmMxN3N3m7bWrjXGuIhOVwqcOqcb1nOMYxRhGEQQjCMIRgEYCIAEIoEYEYRQihNG/g+FYYACE2ENMLbDjZNnK3M3xsFrTGxxLXDBvkWtmLDEwxt3DTGwbgCq4BTIP+Nvj+NvmeEY51u93cRWKhFxcoiOkargq43fGdwYjCJm5vLLeee93LWPAxwOyE/Cm9+FN/BmlshihGuHDjz5cufPlw3pS2LJk1TlaqKc5oRQhClJYMFqWoMKt7znOs18WWmXJpg/jby4n1/DubjdXEotF1MTBCYTCUSEwETEwTCYJhN58n30x4ACE2EOWjLJla5si1hhZNFrRg3brXLBoxW5cWHC2YZW+XC0YgCokCqQGD/jK4/jLNiO3XoOquOuPCenXoDg5Y7a6cOmNVMRM3m98e99c7zbM75cw4cThxq4uF0IWJUqZxk7xnN7zvfHnz2utY4coYQ1iNYxKrpdVHLv0iamIugTEymDDIg/4CbP4CbbVnAlUxeMwA44mYmJggKugASi6DODhx7XqNYxVYlN5ZzN5uefTqc6iUQqUXSRF1aEoQmJiSMxXVM3u87tNYrhjVcuPA6z2Ag/e5Rfq8ckRCC5XARMTImJIkJgBFwiQTAmCYQmJiYkBEgiRNSARKJRMEwmJRJEkSRITExMTAzn4TuZohNhDTJmxZWjJgtytGGVa0ZZmC3E2Y5FrPDlatW7LMwwsWQAqqAUmE/G+9+N9tbDbTbl4s9MNpYsGDJTBaEJzrh0sd6owwUwaMEpI4cuHgxrGlMmbFigXz34qbBgwaLIP+Aq7+Ar2ozwzwjU6vE3PGuuZm4xWq4VE4uZzmNymoxPkZqE3e8zNxEcohi7vIg/O1uJgzm92mZiQTARKJiUSAiVXVxNWESjO/g+ZjgCE2EZGLhthbYWi1vkx5FrTFkYrcOHCyW4W+VizzYWTPJkwgCosCmgGD/jWW/jWj5Ofkb5bxzrc3kVrnqJiyYQoCYmO2O3bwPA1jVxu8xM73x48eu83IS3276sqqpE3O83d1NREXXWMzve56768ec3PCOXKqxeojXDhjXLjwZwPAvwMdOgCD/hTe/hTv7M+JPKejDFzO75+Dfh+Dx5yxrly4cNc+W9d+3Plx4KiaXNspmkREASTBFXyRqtRGJRdptdzc9eHFa6mpQmEQwlNzNxKlKtrY5eCykIP4282efk824ucxZMTEgTEwmBExIAAJgAAIkRITBMETEkSCJCakiYmJBEolEkSmLZ8H4HuJoCE2ENWjXCzxtWK1m0YMlrTIzaLcOTIwWtsTNk4csMzZozaACnMlg/40Fv40F3Bngi6XV01NWzvfPPeeLd6iuACD/gMU/gMVPC30nVzec7453mUcscPC5Y6NUneQhdFgjF4OuGOGGGGFGIoIoooCNDHLuYI0ICE2EYszlw3YOMy3K2ctVrTFmxLcOJriWuMzBxhctMrfHjbACpcBQoL/ABap/gAtVx55e746br3fN0OayXwzMrVsmTiIuGDPj9EAhPwnYfhOdSw4N+rffHfLfDjw5cuOeOc6SpCEYWWxYKaIQnG6ULWwZLWggxZcjZW0ZRCD+HN7vrvnvNriYmJixKJQmIkiQIlEiYJTefgnMzkhNhDFtlaYsOZstaZG+Va0bNHK1xjx4lubHkzMXGRrmZ5XIAqKAT6D/jbc/jbrOXXsGcSuIRCkRVYxjELdb48b4zeW4zWaxiNcngJog/4GPv4GLZuudh4eszNzcQ01WqrFTETExKJZmZuEQg4pzNiE8IRlHl48sZxIowiRghGCAJyiiCESEQRVn4LnCcwhNhDVowzZMjLMtaOWeVa0Yuca1wyaM1rFg2cOHDLLicNsYAqCA70Cg/4pRP4pUd7Zw4R258uENNcMa1w1SLnM3BDK8zM4xjhGG443uM4qNTF3dzdIxKZm4vFJqU3NXUYqMQyzK5iJNruImJXeZylMQlOXPWxUVExNzcxMVEVM3c3M2ibnc7y2iZm7zvMyiKxMiTERKbTN0nWYnCKnAnMSmalGZmCIrEETiMYxjEVN3dlVWqxw48BCJWmJhUIROuvjWwCC/p1T+nVU558eZXnx5xFVWEibKIyWLHSrm4ZsXNbm5sWJZNxQSkVmsblUCqbzYhc2sIhW58Mt7tu+Z22rKyJx4vOZM44kIqF2aAm1RDNlmkuUwGWCbJosWUSixcqFSyxZSLKPi74+D5PXxc+Cr8Pvvw75978t+nzQgvxR9N73zvm6tlqUBZQSgJQBc3KsALAAsAAACwAAsBKTYASgIubBQAACyxYBYAAJQAJSUJSUSglAEoFhKAAsEsVZYsb5/EqvQCE2EM27hw2ZYsS3LlauVrRg3yrcLhjlWuM2ZxhzMHDHFiyACowBMoP+OgL+OgPny53XWPDz13x2lF1NKjGoqEXiscK5V2J1EpCE/C+h+F9HFj1XzU1YtWbZmtaVEpzjXDfDlx5cc6zwzrWuHDc12ikAhdVNBDmY0scMMaMAghII4IIUMAhghhRy4fLwwNsAITYQzZY2jFk5yrWDZllWtGrPMtw5nOVa5a5WeTM2bNGLPGAKkAE2g/44Zv44ebRPCOCta6a4Rw4xz58et7Vhiou9543xuzInhtUgg/4ZDP4Y+UTuuOXHe98bzEa1y6cO2OjlSLubznOZ5zvNXq+XLHDkhPDGGUebpnOZMjCJKMIwjCMYRhEQnCMBOUYzw+B4ThiAITYRlc5nONuyYLWeTCyWtGrhwtcNcrJa3aYmbbCzxtMmJiAKZSaD/h6a/h6bcufDiBMFW4cThxANb7bAg/4n+v4oBeBVgcOJ06sZNbAOPC6Ag/C9aPD53ebtKZiYmpSEl57+L4tvCCE2EMMWTJkYt8y3Llat1rRjjxLXLRqyWtmbdu5zNHOXI1zACrsCxQGD/h6e/h6duBqOON1mZi4lUxFIqkVOKaxy4cOGsaxiqjWNa1WMJmcxZEzOc5zMzcZzx68+vXnz45vfDiNbIqIxdNsytFKgmbcYWm7zvr16+Lx8Hnx4zaSZTF01U6iEIqdVWorGqjhrpw5a4dsc9bCD/if0/igHmPA8XxOHga8Lh2xic547487657uOZqa1VVDMJmJxBFzaZurqZiYklerRKZgiohUxKZgc+XPl4q97vOZmGKio1EYrGNKxNJuYZpdEzMZiJURKJIIhCRMkwTS6vlz7Z1SD18ERXn743drTJMSiSJAEwmBMCYEwmAETMCYmCYAAABMJqQhIETEkTMEwABExMTEgCJiYEwlExMJhc37PnpfCgCE2EMmLNg3Z5HC1o0ct1rTE3bLcLTFkW4nLRqxZNmjFnjagCq0BM4fx1teOtujwiIx2HxmGxOBodDJBHJdKplLpdIpBGohEoFBILDYjHZPMZ3QaLO5vJYzC4BDItGIxII5GpACE/Gl5+NL3m5FrYMWbJmwYKURvhw58u3Hvw58OG8YowlSlMGTNi0aMmKUJgITB0p3nOs6zjOE4ThGMIxRQjGEIwhCcIicEY38BouUAITYQyYM3LBvhbrW7jG0WtGeVwtcsMzVbjbM8TdtkYYsLNuAKWRCG8aKHjRRrKuDh42FhY2EgKgCG8axXjWLuIiajIaFi4uZp5UCGiryDgq2JhYWLh4Ojg4GHsiE2EOcWFu3ys2q1g3yYVrRsyaLXLhhhW42+Nq5cMMWPLkaAClwRhvH6t4/V5KVQkOgYeCi5SrqqemCH8aD3jQfokOjkWh0AhcXjcvloAIbBUDALuDgY2BQsPYwaEvAhNhDdtiyZWbHGtc5XONa0Z5MS3CywtlrdvlyNmjVxiwtmYApZEobxm4eM3FgCGiJaIkJCIjoaKhoFHoT8cEH44IXGvKEIckAAhrKQQFzAwMLBwMDBxdPCwK6AITYQ4b4mTDJkzLWbJo5WtHLDKtcsmWVa3aMWjDMya5GzZgAKdiaD/jsi/jsjADtvhGsYxUzvPG98Zuc656kAhvG8943nwAs5mbnZWXjY2CjJiYnJaglpqOhoZERMFCwIhPCUZR7eOaJFOEYzlFKMEIoTjGunrxSAITYQ5xMW7hg1YLWLlkwWtMjButc5WbVaxwtMOHGzbtGTNuAKfS6D/jt4/juN1NcInwLcM6YqJJna6yW4t8d7u2ccK6CD/jCU/jCz1MeJ37Zqb3Od2xGumu2uUaibictzec58O95khM3cObnrOMQjCMIwnAEIwjKcIwC/H5NYaCE2ENcLFm5bNWa1k3zOFrRvkzLcLliwWsW7BpmcucOXNlygCtADxgKD/haC/hZ9xHXl3rrqcRqqtvLYxVWWFOlRiIQxGtcNcKxVViNctY4VCdzeUVGoirmbm5hFTSVEYqkSzKyKoTueN3MxCM898fB497zGV3e+OevDjVRUQXcpRiEMszmbFZq5mZ4zM88548ePXvvvnu3EzC7zclaxjGJmczGYqsUo3WYTUKGYu6uo1WMYwiIwqsVWEwKisYxrGK1UdN6BdZxxrHHhvXHh4s8wg/4nXv4nc44arXiY8Thyrk0zud3xvjm42nc5njxY5xERhCLJRhJObu5YiMRV1d2JqYiU5i0FYFWtKasqRNXMSiYnFoSTCEwSL14NM2m0zTK853coisYirm1xNVqtRUREQpRVZiYuUwulxMTdIiFIQERMSTMyurpExMliIUhExExKJmrXFxcJKTAOnXp17Z49u/Lny545yIP4GrPj3abtOZJiYmExMSCLqQBMABMTCYBMBMCYTCLqUSEkTAJgETEwShKJBCYFxMAIkRMJiRCJRNZmrhdXV1KBExMZqSavFxKrgAJgmACJCLqQRMSiSJETEoki4iREgETAJABMTN/C8W8QITYQ2w5MLNu5yrWbnM4WtMmNytxM8OVa0x4W7XE4c4cTliAKfyWE/Hhp+PBXLpz7545QxZMmbJghCs73w3vjrGMKYs2TFkwAhPwTWfgndyZuNLhYNVsEcN8eXTjz5cN4xpTBitamDHXDfOCE8OXlHi8HGrGKMIkYIoRCM56eyOIAITYQ0YtXOTK2cLWDLE0WtHDhstw42LdbjxMWWJxmZY8mTEAKZB2D/j3U/j3V53relTUxHTGsVE31eGa2g/4Jgv4Jg/IxyYnOc731njldNR0ya2CF4ozJp60caEI4IYIUcdOtilkmITYQ1c4cLRw0ZrcLNizWtGbVytwsWrRa2ZM8WLHlwsXGRqAKWRGD/j8e/j8f6o41ab1etctAhfgls+CW2TAYRgJpop5MDbfgcKCGxFHwKZpYmBhYWFkbNAwUkCE2EMcLNm3atHC3FiaNlrTIxcLcWNtmWtmzhk3xsGLFm3bgCngkhPyA7fkB/JZZTSjK0uFbJihDDj18PfnzzSts0Zs2IIP+CLL+CIXWOE1O+O+fg9b5xMa5Y4RSWZ7z1314gIXjLOxtHfLHDCQwI4IIYBFGE9+pgjVAITYQ0YN2TfG2xLceXIwWtMLHEtw48ORbicMMrJs1xsWGbGAKeSKD/kIm/kIVzPDjytV1mFbh3jwePVuKx25a8KiE/BTx+ClWEKVjW9cd89cMI2wZsWjVgwKVyz4e+vBAheKsvC0tsssMcKGCGGSKCKAijhhnlz+JknxYITYQ3zZW7Fq3yLcjPLiWtGWZutcM8rFa4w4mOFq1YM8TPEAK4AFZhPyJ3fkTNx7cN7TjGcZzvSuRopkzSyVwVIISRhe8ctcN8OGsayhgyYNFsWCGLDoz5s88O2u2G+k6UwSlOeOt88LwsIT8EUH4ImeZm4E8xPDj04dt+LXbPDCEs0NEMUbJynOt8NcNVMGbNk1ZJSVw1y3yz1tdqsDVPjTzRwRhOM4TWjGcYoTxdpOLzaxunGc5pwUlgspBNOKsIpkYThCMIIQjBFG8azz47ZNFMFNWKePHGcawmjGeHwbFPOAhNhGNphZ42GJityMMORa0Z5Wy3Dly5luJw2csMTjE5yYcYAp6IIX47VvjtxkkixVGAgkhjwOHwuFrriiwWExGIwFFVK+GsIP+HiD+HiOJ3q8TUarpw1WrX349d+HXh55zIIXiTLw15meOGGCGCFCghQwoYZZ8DoYIYskAITYQwxucbVg5bLc2Fk5WtMzbMtct3GJbhbtW+Nu5ysGDLCAKaBuE/HxF+Pi/DCGLFk1YpK5c+/Tny1pLVDAsg/4eOP4eIa1uJvOZlEVpiZ4z4PHrsIXmDguG3SzxwwwQiCGCFLHfq4IYKiE2EOGbRi0buMy1rkzMFrRizzLXDfG3WuHGTM1cuMTdg3wgCkwMgv8AG43+ADZ/xmavWwCD/h5Y/h5tc+WZqYQAhstYJg5ehj5G/QsFJCE2EOGrFzmZMMi1g5ZN1rTM4ZrcTli2W5GLDJicZG7HLhcgCm8dhPyBjfkDXvCOTBmyYrUjhvry78ues5SzZtWTAIP+HXL+HUt4GdTO+ue/PnzucRw4cOU6vOdghebuG4sPoZY4YYIUKCEghJ79ShguITYQxbYnOZy1xrcrVwzWtGLXKtw4cuJa5ys2THK4c5mTPEAKcR+E/Ijd+RF+WGW22+WWMLWyaMmrBSkJ1y1y47zmhPxiNfjE5RwT4EeJgyUpdlx58N7zjCOKqqqFxmciY+2meOOGNBHFGghRpYb9TFHBoiE2EY8rVixYssa3JhcZVrRo4ZLXDlgzW5GrBswzZMmHM0YgClMQg/5HAP5HEeu9qjhrk8DWNIP+MQL+MNOMVU3O2efPjzCGx5TwbAcOg0PC4FgINMAhNhGPMzbMW+HCta5WeVa0YN3K3E3zYlrNnkxtmuPHlZsnIApSDoT8kF35IE8OmuVWei+DFkCE/GJV+MRvBixWhgnG+PPnh7xKSjoPA4POYTAYFGAhNhDBywxuW2PMtbNsONa0xuMK1zjZMFuZqxbZW7nG2YMGQApoGYT8k5n5Jt9rThxxmpTFq0bMmKlqY8NbgIP+Ma7+MbOvInlwmbueN5iqxVRUyIbEEbCwVnNwUCQULAIFAoODwTAQcBDAITYRkZs3DfK1xLczZhkWtMOPMtctcjla0ZssrJjjasMmXGA=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YWHAOAgAQdBPACvAQBEM+v8UmrwjhCvAbROkbP44kCFwtIEESQ3cMERShGKApIEET//wNFKEYoBQM4C2QZIDIJAICAAwF7wh5FMwkAgKACAeHDHkU4CAD+AwAAAAAAEeXswD8eBxKC8dAZoAAJAQpcFIT8hBn5CCceWu/FjyS0aNWSFoVvUIT7pD7rXJbgQ3UwSRrXXXHlx5SF30a/Cz0zpUccuJz6GDKAITYQ2bsMuPHmaLW7nJlWtMTRgtxZG2Rawx5GbhnhyZWzBoAKfyiE/IWd+QsOEcGGlY3nes0sVsWDFYvXTny541UjuxM1gIT7vj7t2i004zxzw4cuXXlxzlLJo2bt2LBSkZz2z2uXcIXh7GmntjSoSFCEBBBBDBDBDHHPk8XDDFrAITYRkbZGbhu5xLWTHC4WtMeHKtxYmTBbizZMONs2buMTVyAKaBmD/kSa/kSfl0vpWKmN3u5uY3wvlYCE+4Y+31xXyTjXHhy5deHLlIZMGjZHYIbKmA0bXw8Kg0BAoGAg4CDgYfA8FBwEMCE2ENGWVqxbYca3C1ytVrTKxbLcWJjhW5MbHHkZOHDfHlbACqUCeobxyaeOXeEiISimKairKimpJyUkoaGh42bo6utq6urp4WPQkJEQUUgkTAwsFAwkBEQiEgYODg4mBQcBAwcHGwsbGx8jDx8LJxsvEysfFxsHAw0RKRkVJS0pMSEpHSUZFQUBBwcHBwYgEDAwcDBoSCioCQioqKCD/gYO/gYDmbq5u5zFppShcNd+GKrEVWI5Y5dOHbpwqqTfG83z48e/Pr4vfvx57RVaxiqqKhqy5ublaZmeeePXnz8HeUVw4dvA8Lt25dOQhPHXPPA9YkSEYRCMIwjCMIwjAihFCKCMCU0IwnCcAmhGCE5RhEjKckYCEQjCMCEYRQiQmhGEYXj4NhNkITYQ2btmmTNlaLWzBnhWtGTfGtcM2uNbhbN3DZk5asGLnGAK3gKSAYbxzPeOaeGhYGGiYhLQU1MV1NXVlRQS0QjYeVj52blZWZn5+flZerJydgoOKhYCBhYGBgYSEgoSEgEHCxcPBwsKgYCBg4ODosIzkPEwsfDx8jGy8jLyMnEx8PCwMPDQkJHSU1LT0xOSktHRkRDQkJAw0FAQkEhCBgIMh0HBwsDCwcFAQ0RBRkHCQMbCgIX4TpvhO/onmsvuQRzTwSpSCCCCCKKGKGCOCOGCEZrN6rV8DY+iayq6zBXWYCSCRXLXTbPbfTXg7787nMvbHLHEggkQIYo44J4EMaIhgQQxIIFGBilnrntvwOFrwN99NcEKCySqiay6rBUYbCXYQIPxPMrHtqF3dkrhF0mpuIzEXRExJIIlJEzE1MRcBMxExaiUwmLxNSQmLgTCJAi4IupqRFxMTF1nPwLzm+IhNhGVk4cMcOJytxZsTda0csca1xmbMlrjJlasGzhyzYNmIApVEYP+SwT+SwPhHbOLmMpmIoCE+4E+4lwR5DZLIhLDXHhxgIXijOsPg75YY4Y69PPHBMAhNhGVqww5WWTGtaM8uNa0ZuWS1zjyN1rjI2ZNHLlxiZZWQApUDoT8mlX5NSdeXHCEoYMWDBgAhfbke3Fw0mMhmirhrptph7hH4HCZfBYLD5PHUDgFECE2ENMeRpiauMa1rjYNVrRplbLcOHG0W5WjFllaMXGNhhyACn8ch/Jxx5OOYRCYtF59CYVBIDBYfL4xGabDIHAINDodGINB5NJwh+yQ7JGVyqUyiDwiCQJAoBEZVK51F4JAIAgEvplNoFBAheDr4YdHXPDDDFAgQQQywwyy5fHwIyE2ENsjBzhws8S1q3x4VrRm4xLcWTEzWt3Dhy4w4WeRkzZgCm4lh/J2h5O0Ql0vBL5dLZYCcTkjEZSuVBJpOIX4ACPgAJC68EUeEwoMVizM5hbYGGw4heLs6h1dqWCFBDFHFHAQoCGCGKWPH51DBkAhNhDTLjauMuNotzM8jNa0aZWS3C0bOFuZg3a4cTBiyascwAqCASeE/Iil+RFmjVryZSOG0JYIUgrON4TZr0y5s97xjHAAhfgeQ+B4WtBDLPZjYq7bcDgcHTBFRdgsBirMFTZJThMLiK44J4iE8JY8HDzzjWMapxmIoIQihFGMb6+inLsAITYRibuMuLG2wrXLTLkWtGTDKtxMnDdaxZNMWXCzbMWjJoAKggExg/5ETv5EWZ5Zwa32zFQq02mKrhUUzfXv34993VcunDh4EyCD/gJC/gJBT279OvbvN5u8rqMY4Y4aqItd558uMZCJjOCE8FJR6t5wmjGKKIjBGEEYBGEQinj8CyvLgCE2EY2bRhkaN8K1w1Z5lrRy3yrcLVuyW5G2Ji5cMcbdlkYgClcSg/5ETP5EQeY30YxGs1MQhPwSEfgkZzHMjSCeOOm+eumGxBIoWdlYuBg4GDg429gIGAiAITYRmcOXLhu4xrXOZk5WtGbZwtwuGzlaxaNMeVq2bsmjVoAKUA2E/Ist+Ra3LjyyrDBLBisAhPwRxfgjXyZoZoTY75cYh8IT8nsHhsNn6BwCACE2EY8bbI5yNnC3C1xMVrRtmwrXLJgyWtMrHFmYtGOHJhxACQAKfiiD/kvi/kvjmN9r5MSSmZ1V1bO+fXrfOcxjFVjQhPwCKfgEVw4MmSdIJzrW956YzShiybsWqmSFI3hhx58ukIXirMoNPTPDDDDDDChQwQIoIIIEEKFLDbs40NYhNhDLNmaNW7TKtxZMTda0xscq1w1w5FuNoxyZWTBpiyZsIArtApcBhvHSB46U4+CgYKCiIxLQMUiICIgIyMjpKOlIqQioiMhoaEgoKDh5GXl5+Xn5OVhYlP4KwXhSlgYGBqb6/srOwsaqrqKlUVIQkLDQ8FDwcDAkFAQUJBwsHEUdFZ2VraLe2XMtHw8rExsPMw8vDy8bJw8DARENGRUtCRkVHQ0dFSUJEQ0JAQUAhoCGjoOIhoiGjIbwyneGUWJhECgYFCQsJAkFBoODgYOAgyAQCCIGAh4KFQcBAwEBAQUNExEBACDg4KLio+OjYyHhkHBBbW9xc4YpYaChoCCIODhYeFscFYLsLGio0dHouCh4KFgoMgSBg0DAIKAgoOGgUBAwKAQKCg4SAgYKAgoKDjoGBhImCIOPeeDu7uJJuUpiQCLq1wJpEwmokREomJWJgJgTSQJqLqU1mIlC4Ji6SFTETBImJVZEhN8fgWZe4CE2EYXGbCyatmq3HibsVrTIycLXLFy2W5WTfI4bOMuXIzYgCncihPyHJfkN9nfHS8krYMEMU1cOm/HvlxzrSlJZMWKE/DQh+GhHFSOYhW+OuPDeMZYs2DduwYpRlh06dOOF4WxMLN4OGeCNChgQwQIIEMBPg9OhhyghNhDVjkZ5sThgtbuGbBa0w5HC1w0w5VubM2aY2+TFlY5GQAqYAUaE/HJ1+OVXHCU8UckcitGClMWTNoxaMGKlrUlgomy4ceOcIyhFlw6cunHhinQrO+dprCsggv5xQ/nEvzhnfHa9exqtlS5YySY03YhLZ0SJFseclgCD8L0Jz13m0pmJSklMTEolEomJiYmAmEkwgJvj8GriQCE2EZG2XDjaYWy1xlb41rRw2bLXGHLiW4cbnKwxN2uZq4wgCnwng/5BBP5BBexjOtruc+BfSdTM9ePg8++8znUVwVWAhPwYWfgwtyUrmjCMa1nhnhvOcJWtmxaqYqWhGOGeXPlzgITxFli5eu84ziijGCCUoIIoxjOt/BM0QCE2EZG7Fy5cMnC1xhbsVrRq2xrXDRo5WsmTBpkwuG+PLky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XARwDgIAEHQT+COoGARDPr/FJq8I4QrwG0TpGz+OJAhcKSBBE//8DRShGKAtIEESQ3cMERShGKAUDOAtkGSAyCQCAgAMBe8IeRTMJAICgAgHhwx5FOAgA/gMAAAAAABHl7MA/HhmdAYKAAAAAAAAAAAAAAAAAAAAAB69gAAJQCoIBLIP+A0b+A0/XG+jjwOesNRjVY3M3d3mEy2tW0pCF+BAT4EA4arbK4oyGmeeu+2+eCSjAXY7GYiqyaiGeO2e2HD324PAghPFXDvffe9YpwnCMYiMEJRQjBERnPX2yGQAhNhDDK4aYcmZoty5nLda0ZsGq3E2buVrRk2yOWGZpmy5mwApLDYP+Azz+Az3HB0TV3uSD/gLE/gKxmLTzrO85hscVcHBXMXEytjAksCE2EOcmNsyw5W63K5yM1rTI5xLcLXM5W4XDXJkY4mzXCwygCnwpg/4FZP4FVYvOueriSrbV1bnOZinDHDhjDhMzIIT8AcH4A6cGSXCliSXw5ceHKz3nOVrYsGamIjeOeGe+PGCE8MXlPk6b1jGMZTIxRQQkkhOVYXZebti0gCE2EOXORiwc5Ma1k4bYlrRoxyrcOPM2Ws8eHG4aMG7nCxzACnkog/4Gtv4Gt/Azjjja4KRN31zm5RwjljWqqeE1YIT8Aon4BRcdtTZTFakb3w48N8eeMYRxQtgstO9MsrzvMITxFli5+es4zRijCMIggggRnfh9GFZcQCE2EYmeZq5x48S1s3aNFrTM2YrXLhmwWsm2LI0aNGjhrhYACmQcg/4IBv4H/7XXOsrqKrhrGkbre8wAg/4DTP4DQ8RPDK3O98ee+uTUeNrly1SF4GrgZXBzxxghRoYYZcTmZJZMsCE2EOceNszwsmi3NkYMVrRpkYrcTJvmWssTfC1b4WuPJmcgCocBLYP+Crj+CquZjnw4zN2arHDXCOEzm7nN7plmbus3mbCE/AaB+AzGUMV6VljXw464dOPPp0whgxat3A5GjVLFSMb1xxz4c+XOhPG3JlHt3vNOMIowjOEUYRlBISmRjG+PwKjCgCE2EZsrHG3bMMq3NiYuVrRxhxrXDBpiW4WzJrkaM8mVm1yACkkKg/4KzP4KzdeBrXKkAIP+AoL+AoPg4zWVAIfF1dR+V02BwWAQUCE2EZmOVo1xt8q3E3YZVrRmwxLXDPHlWsmbly1YuW+bC5cgCvMC0wGD/igE/igpiNViOTeonpXbp43heV43heBwiJzVqRvffw/F8nwfF58+N3Gd9Ot13qtb4VWLnN5MVrFYud3xuUVqsRC2c1NYjBed8eeedyJvjnj4PXrvinMxN3eWI5cuHLl0xrFcI4Yxjg1ETNiEKu7nMZxFVUVM3m1tThRMddVPLhXIg/zaX5teZ1nhZ278ueuMzdzMi1TMRGIRMVcIhCrq9b5XOfAvWMa6cq1rXLleq5KkibYzFzi54zlnjnN7nebznO7zc2i4Erq6TUIpEsxa2U5nO853z4757zz45vnd5jMTV1KKjWnDHDWq4VquFcMcOHS+nSZvnsCD7eZ13mJm5kJFpRMTNTF1M1KauAmpTARdTF0upTUzExEoBIRMCJmJhIiUwCYAiSJETVxNXEqsiYmJi6mLiJiSUTMTUpoRcRMTMImJiLhJfP4Fm49gITYRhYs2zfJlarcrHK4WtMbBwtwuWLhbhyYWjDKyZNmTRmAKcx6G8XGXi4zv5BBxERIR0hJQ0FAw8nJzMnGwsDEQ0tJSEhFAg/xP34n9wxiETCIhU4yzc+DPfjzyheCqY5cTiZ5ZYYYpYo5EMAhjxObhhgzQITYQ1yucjNq3YrWjdwxWtGmNitcNM2NbiZtMLZxizNXLZgAKowE5hfi6w+LquNPIhjhjQxRSTTSTIIIcfqNTms3gsPTXLKiiooouikkihjRy0wV3UzCF8aN4yuShNHLHPPXXfbfgcHKioou0WTyWUyu2w8UKWeOe2WOKOKCKKCGCOVLHPKCE8jdebwLWcYwnKcIoCCCME6JzlOCsaQigCKfD6aLoACE2EZsLLJhbNnC3JmZMlrRkxyrXLZu5W5mjRs3YscrRrhygCoYBJoX4w4PjDfjghilQwwwxRTSUSRTRsjpNLlMTFGjjhvkrhhCF8cF41eOS+aeGeOu2e3A4WOeKSirRZHIZpNJFHDLXHbHaheHMbHBpa45UJBHBDBBPRDFHNHHNTBLBTDsYI4IAITYQ0wuHDRs4wrWThxjWtHLdutcs8WVbhZuWTnCxctmuFuAKTg2G8Yj3jEfRENGICIiVDYCE+Ms+MtYJ2XnG9ueAhsWTsGr5GJi7OHg4CHAhNhGTNka42uVstx4WGNa0YOMq1zhcZFuFzlyt2eTK5ZZsIAqmATKG8ZfXjL7nJOHgIdAoCCQUHMTNVGwM3aWtRUhTU4qKmmk4ODhYGDg4CJiiMIfiEOIRlUHgkDgkFhMDg8PQuFTudU+TQOVUGgRuNBLpeJdL49A4NBoBBIDAIHDYLEYTA4TxVvhPi8GuOEIxjCNLwrgjCMZQlGM5ThWkYJyI3j4FvGOUITYQ0w427ds5zLcbRq3WtMeJqtw5sbZa0yYWDXKzZsWWXCAKjAEnhvGpd41L0LBxELCBCwkpAwkzfX9xc1FTHRsDAIBBQcDARMBDgIfi7uLvQ6EwWHQ8J7PKLGIBKKXSpjMIHApxC4RAkAgsHgcLgUFgMHgIhPFXFjtz3jeM0SsownAUnGEZVheGPwGjHQAhNhGJi4w5W7JytzMGmNa0YNsq3DhasVrDC2bt8mNowbtGgAp7J4P+LSz+LS3hxxnF4llvc5qq5a6VUZvOeLOIVFCF8wN5geSXDMFJgqsJZgKqLpJrEySGRHDHTXfh8DjcfhcTgYTpYK3x1rFVMjGECEZIxhFFGu/qwnDmACE2EZGzNplbNsq1y0y4lrRgzwrcLFm0W5M2XNiYsGuPEzaACnUfg/4y4P4y4brG9dcdauI1jg4TM83HWU1IhuX65e2CjpyInpKelJyMkISGgICDg4WJiYuPnYulm5ubk4XAZ6GDKo45YY0cKCGCFAhllw+ZQs4AITYRhws2uNq5YrWrRrjWtGeRytc5mThbmxN2uPJlbNGLJqAKdR6G8U03inHg4KMhKKQrKCqoKSQjoKDi4+LkZGVkZ+Tq6GhnwIP9Wt+rRyxxx1cbzMQxwjg4Z5ceVzNghcphIsPPPPDHCQwoI0MKeCWnK0wQaQAhNhDbHkxssjdstYN2mRa0xN2y3FlzY1rJpicMmONhiZOXAApnGIfxR7eKS2GRCKRaSSqRSyMSiJRaFQSDw2Ix2QyuZy+D/fvfv3Yxxc46zxjNRWNavhicAITvS2yretU4zjEjGvP3xjIhNhGZi0w5WTbMty42+Ja0wtcS3C2bM1rPM2cuXGJkzzYcgApwGofxTReKceBQqEQiQRaXSSVSaSRiJQCExOLx+Tx+OyOOx8CD/gNg/gNZuU97ZjjEVjFYxfBQhqiWgFPCwsGg0DAwKBIOJl6GFhIPAAAhNhDDHhaNMLDKtaOMeRa0bM2i3Cybs1rFticMGzhtmY5sQApmGIfxTSeKduHQaCRaHR6MSSTTCXSqPRBDY/K5bNZbJ4P+Bx7+Bx+5vhNca3XGJqqxfICF2SBla4Z4UKGFChnzOHhhtCE2ENMrPE5buWy1k2zOVrTDjaLcTVhjW4cTPEyc5muVxmxgCpQClQGD/hZO/haDjpyx4HDtXga8bl4nhcuXCJ59fB79fB3zbcZ3d3cKgvd8d3cTquEVQlNXTM73ueN2zO+vfj345MYxUEsY4Y8DlrhyrhWKxUUm8zuczVogsIYNRTkAg/2MX7F/bFxhLMXObtMTURUaulLphwxw5cOHLhy1WscKmbm+PHfG5zmbze83zzuc3cyvIqIqoiYkC15ze7zO73z3xzvd5qLTEKjWuHTl27cvC8JigIPxvSZ8vNzMpXMSmriUSBMCYL1uhVoTEXUkSExIRKYTEkTExExMTCYTEwmJiYmJmExM0lEoEwCZvr8BzcfAACE2EN2zFu2xZGa3IwxtlrRw1cLXLnGyWsWbNk4ZNm+Fm3wgCnAdhPwtMfhaVngw4McsK6EcVMmbNglKOe+PPjxAhPokPooc05cKWC1pRvXDhy48tYzthyQpS4CF2E0UOVtrhhjQoSCOCGGGfF5OCOLTACE2EMcmNhhbZm63M2YsVrRjhZrXOPDmW4sOPI4wsm7HC0yACmUZhPwx9fhkjnSWzJmyQlOt8eG95TzWxaIAg/0kX6Q/XDeszPXPXj3nJiemsVSF5C2sODzM8aOCGGCEghjwuXhhgzQhNhDBnmyZmeJutc5sTZa0ZOcy1y5c4lrPC5aMmmZy2aMMgAp0JoP+Gir+Gkmb4T0rtrpFRe9995mIUm+N84vtHbp2g/0gH6QGL4MEmYmorWMRjKd3nK9ufHj1heMtPDTn6UcJDBDAQEEMEMEcEMEcMNunhQ4gITYRiZ5sOVy5crWObC5WtGzJotxMszhblcuMuLJiy5GbJwAKSwyD/hrK/hq54tqu7jCE+k++kntghHFjrjy4QIbIVvAxNrFzdShYSoAhNhGbG3bZcmRytcMsTJa0ZtGq1yxcuFrjI1Y5crRsxytcgApUEIT8OBn4cLZRyNWLFaEsdb1Ag/0On6FunC8TF5meOdiGyFawMTVxcDCoWNuYGBgI4CE2EOGWPK3YtWC3I5YOFrRxiyLcLjLhW5seVywYZHGNjjcACoQBLoT8HCn4OG6RvgrS9gJYpZsGbJu0YLWnWePPfLhw475b6Yw34oP+Bbr+BcXhxvpz5XQOMs5zm+MyusVwxjWI1Ea69u9ZhPAVGHh4cMZoQJThGMUYRIRIwjCcidc/XTl1ACE2EZcTHI0aNMy1u2zZlrTMxYrXDPC5W4WGNyxZZMzjNjygCo0BMYP+FXT+FXOeHHlz8Tjwmbcee+OdzVctdKjtnG4zLbeOOLlhwwCD/gI6/gJL7ceF1wRERMTEpmM3M+Hc963qseBw8pyrUXPHfHmAhPFG+e/XjqmiIwjCMIkYxrGEYSlDAlCMJxjp8Cpw2CE2EMcznI1bs2y3JlbNlrTM5yLXDJk4WuGGNkzy4sLfExxgClAPg/4SfP4ScZmuuLqM4iCE+RO+RTpkyWslKePPfKCGw1FwKrk4WFg4+5g0DQAhNhDFm2wtHDFktatGrha0yNci1w2yuVrXG4ct8TBnhZZnAAqVASWH8JlnhMfhsFhMOpsEgsTQGFRCNSCUSSRRKIQKEwuOx+TyWPw+IwCAQydTWaCG5ADkR5SBhqi7tp6SlpKGgoCJkY2RlZWLmY2RiY+JhUJDS0VdVtYAhatJFbgY4aYZ5YoY5ZI4EKFCQwQwR4vI0zS6wCE2EYWLDKyZMGa3K1c4VrRwxxLcTFxkWtMmVo0ZZcrHE5bgCmgbhfhZs+Fm1lM/Bg5IYllVFU0kEEKuOmGOIIXxo3jR2RzWKoqiolltnvvrnnjklqTAhd0kjw+JvhjRoYIUJLDgdKhgxgAhNhGLNiw4mGRwtb42TNa0cNMy1yzxY1rbDlaOcmPGzyYcwApkGIP+GI7+GKe6jhy6Ywm98c3mqrXTQIP8h9+QxrUYm83x475zLOIqIwCGy1geDgMCw8DAwMAgYCBQKFj7eCgYKWAhNhDNgyatWrjKty4W2Za0xNm61w3y5lrnHjbM2eZi2yMHIApeGIP+GaD+GbneK6cunSIuefPnnMNVygCD/IufkSb1urm85ze2YsRFgIbMWD4GFvYWDgYEIFAoWJu0CjAhNhDHEyxtWrTKta5GTha0b48K1wxcZFuLGwc5cTRi4ctmQApSEIP+Gij+Gil4nXlbNzulaIP8Yp+MVcPCqMJje+N8wIbH1XDrGJh4GDjYu3QMBHAhNhGLFjZ4WmJstc5MTZa0cMsa3C4b41uNsyZ5cTZu4atsIApiGYT8Nl34bL9ccsL2howaMGKkWGeOGe19AIP8a9+Nfz5E9qvM7zlcRA3062CF4cxqDP4GeCOGMhQwwwy6+CFcITYQ5cNnDlgxyLXOFo1WtHGJutcsWrlawcuG+PC1zOG7doAKZhmD/hwA/hwBjU8ppc5464oqt8jn0Ibj1OPViISHiIEh4GFR8HAw8DATmAa6IhoYheLM6ae2OGGERwQwwx4vIwwxZYAhNhDLE0c5mzlytc5GWFa0c4ma1w4ZtFuJnkytmeVlha5WYAqNASaG8Oqnh1DiUjCRMBCwEAhIaChoaGhoCEVeBLGLj4eNh4GFiIGMho6BhfIxeQ/jijgpjllltrwNOHjnoguuzWLzU000MEMNNcdcFoCF4wzssWpplhjQkMEcCKKWKGKGGOGKWKu/RwRwYQAhNhGNowaYmeRgtxZMuVa0aYWS1xhbslrBkxYMsmFhkYt2gApfFIX4m4vibzw9+DwuBrthjiikqwVlmGuAhPoVPoNcWLRixYKUpeNcscvB06yF4GwMEuhnhjCGG3M1wwYQITYRmy5ceNixYLcjbEyWtGbDGtxM2zJayxtWzVowbt2ubEAKWxSD/iD6/iD7rvzxtNRio5Tw49JAg/2e37Pfhw30mtryvXXp14WAhsIRZXxMChUDAwMLJ1cBDwlYITYRlyuXDRyyxrcbPHiWtMzhqtw4mjZbmzNGORu4ZYsbJoAKUg+F+KBT4oZ78bgVNklGGwGAwEiD/ZtfsycRnheKjEZjYIXRVKcTPTDHXlcDLBggITYQxcuWGPG3brcrhtjWtMjRitxYWbJa5ZYsWZhlyMWeNuAKXhSG8UsXimHjZWdi52HiYKEkJiYmIyUiIiJAg/4Bzv4B5Z48a40xHCscJxSghOtmlHm3vOaad56ePGGAITYQyy5sjJy4brcLHK4WtMmJitct2uJbixN2bZrkYYWzRoAKZhaG8UgnikFgoONiZuToZeThUJJR1BKTEdHQIIT8Cxn4FnZxzz2ss5wlbM4VsFobgIXbSwYOumGmOOOCOGeu/IoYNQAhNhGRrhxsmDDKtauMjda0ZtGK1xiytVrPKyxZsLlk3Z48gAptGYbxRjeKL2LjYObiZmNkYmNh4mDgoiQjJqKop6GmgIT8Epn4JT8d5a45452GtYzWwZsmbVo1AIXcTxYOuWuOVGjhhIY69PFLBcAhNhDbC1Zs8TlotaOG2Va0yMca1w0cMFuFxkyMsOXFmwtWQAqKATOE/CTx+EoGyWvFpleU8EsFsGKVKQrPDlx5cuG6OC1smLNbBRONc96xkIP+C3T+C2vj0Z5ccSzvOeOZzVctdOXDlFRN5vd5mZmZm6vMbITmcajj3vWs5xijCaERCIAhOUQirfwTFGIhNhDhnmws82ZqtY5s2Va0c4mK3Cyx5FrFuyaN3OXM1x4WQAqAASCG8JkHhN3k4OLkoSUlKKioJiSkIaCjY+TlZWXk4uPg4WEhpCQAhfgoW+ChO7BSYySySKeWvC4XC4XC4PB21wxXSYa666KYheMM/DPl7ZZUKMIIyCOCGGGvVoYIgCE2ENsjllmbNGC1viasVrTK3YLcOHNhWsMzVu1aNW+VwxcACloShPwtvfhbnrnhnlDFgzasGqVEQIT8Fzn4LqcGDNDVG0Yz0xw4b4SF4MtMngaZYZY6cjkYUOOAITYRkcM2WbGzYrWDHG2WtMLditxOMTJbiwsGbDIwzNsWLKAKbB+D/hg2/hhH48eHPWOXLtqsTXHO+ZlWs9lag/4MQP4MReGuE4ZnjfG9pjWnKoN3nOSF5Q36nR0wxwwwoYIYIYIEEMEanP4GFjQhNhDTLjcM2ONqtY42TVa0b48K3E4a5VuZjhbM22ZtlcNGwApWEIT8M0X4Zx6whkzZMlrXteNwg/4MKv4MIa6bwzOb3znjxIbO2I4GHu4eDgYWDibtBwUKITYQ4yuGDPI4ZrWTdiwWtM2bEtxZnLRblxMGDhhlbYseXGAKdSSD/hqE/hqH4630mIXal9qrUJvec5mdb5Z8bICE/BVx+CpmmSeSKdcOHHpcGdZKZLYrUkhWF45WEIXm7hlgc/THDHCQoIYCBAghIY57dXJLFCAhNhGLG4zYcmRotx5Mjla0YOXK1wzw4lrJzlzMcTRi4wsMoAptI4P+G97+G89Md/K64zGZ3xze0VrhrWOEo48EAIP+DFL+DF+o5Zma2XE4iNYqoROW2d5zxITwVKTfryxrGKcJoTgjAITjh8DzRzghNhDBhmZM2mPKty5XORa0bZsi3C5btlrRy4bYWDBgxasMYApTD4P+HgL+Hf1fTnS5uDkAg/4K9P4K5ekckVc899ePUIbMWD4GFtYWHhYONv4WCg48ITYQxYNcLVqzcLXDdvlWtGbFwtxY8jBa4bM2bVi2Ys2OFwAKVRCD/h8s/h8hzzxdJZxuZsCE/BVB+CpndTJGyc8s8uHPhIbHlTAwVbJxMDCxM7WoGAiAITYQxYN2jZixxLWLXCxWtMjXItcMcTRbjytnGJjkcOcjByAKRwuD/h5M/h5N7cJ1Es2Agv5uw/m7GG460IfDlNQGgxudoLAoCCE2ENmbLE1zYWi1gwy5FrRvmZLXGTIwW4WrHG1ysmTPG5bgCkUKgv6/2/r+3rc06IP+C7z+C6FLjfNxh71LYGnNHhsDgMNAITYRhZsWWJy3yLWmTE4WtGTdutctWGFblctWDdlmYY8bVyAKWBGD/iD+/iDzvHPha7ca5piE/BRB+Cg22SWiFIVrlrnx48KGy5guAibGJg4OBh4GLvYOAg4kITYRiYuHDBgyxrW2XM3WtM2LMtxZMzNa2c48uHCycsG2NqAKUQ6D/iDA/iCz5Vwvhm+M8euwg/4L4v4L/dV2zqJ1bfgAhsnXcDAWcfFwsrbwaBAhNhDjLjY4WOVktbYXDNa0Z5mC1wyb4lrJs1wtMzTK5wt2YAp7JoT8I7n4R3WbRPInHLjz3nWEskOBWE8ePLnrdglmzS3Rg/4Pqv4Pq+XOs1MRTBWV77c6itViIqeMc/BeCIXk7gGCvQzxxoUEMCCOSWKMhiQCGXA6uOCG0CE2EMceRwyyMMi3C2ZY1rRm0yLXGFs1WuMTDHlYMcbFtlZgCnwdhvCYV4TW52bJaaqqyyppKMgImLk5WXkY2TSsJAwEMIbwcdeDkugkpyMlIiGg4+PlZebm52VlYmBgoqUjpKWiooCF5Q3cMWtrjhjhhISCOCGGGGvVwwQygCE2EY82RpixOGa1nkZOVrRzlYLXLhk5WtmbJuyYsMLdiwbgCpcBNIT8Kun4VdcEaXphhfDOsJWpqwZsFpww48+fTljdCmTMxZJUpNPDLDOIhPwe0fg9p1ZsEMU08eHLj24d98cIYMWjZm2UxJVjhx3zoXjaVoWjCt7zhPJHXQ8A3uqmIxhWUZIKRhCcIpynGEYRhGCbD4JnCO0hNhGZkwaMM2VitYMsjla0bNWC3DkZOFuFu0bZW2TGycMXIApgFoP+F9T+F8WtY1cZzvrvczwz2xrAg/4Qjv4QeznjOd3m87vcbYdghsoX8HBW8bBwcCgYCBQ8DI2cDAQMMCE2EMMWTC3YYca1niaOFrTHkbrXOFrjW42LbM2a4mjZvlZgClUQg/4ZoP4ZlVaYmZ4x4d72g/4PMv4PJ5cnTGtcanrnmIbKF/AwFzCxcBDwMbewsFCxoCE2EM3DRljYNGi1qyxtFrRq0aLcTRzjW42OLI4atWzPHjxACkgLg/4Zcv4ZX9VUZuc2g/4QJP4QNdYrGrWAh8NVEocVnMCg8EgIITYQ5x42bBtmcLWDLEzWtGzdqtxZMrBazaZmDbFlbs2rFiAKYRiD/hrK/hq9qcdeG4c+24VLny5zeIP+EF7+EFXU64xmcz4Mbm7xOKquQIXirMxyZvAzyxoYUKOCenWxSzTgITYQ0bYnLXK2YLW7Zs3WtHLNytcOGLZa4bs3DDHjYZmzRgAKYhmD/hu4/huxhWcdenObVUVwvhudyIP+EE7+ED+V8avc3m7g06VVRQCF4oyssWTxdMMaGGCWCOCmDA5+KOTDACE2EMmrbDlbMGi3JkzMlrTLiZLcWHG1W5GWNziYs2eNoxaACloUg/4csv4cq8piZirqbqfB4TSE/CB1+EDGMMOjTovKMppZ7Y7zheEMChwuPrjjhjgjlw+dQwUAITYQ1csMWLIyYrXGFnjWtGLdutcMsuNayx4mmJkzxMmThkAKbB+D/h0A/h0B4c4zjeuPDhisQZzd5lFxvUCE/CEV+EIusbadGfNnzZ8EUoShSUIQjS+fBhyghPDmWGXTfHec4oxEEYIp6fAJOYAhNhGPCyyNszRstZM2uRa0a5Wq3E3aNlrVw5zM3LhqxbNGIAqQASyE/D7h+H3mUpZseCtY3neWG0LStaWCmSVI3w49e3PlrGENWrNohPwd2fg7pxZq6oynWeOeWeueuu+sZYqbtHE0ZsUoQvXDXDlvprhAheJsvDFo74J08EqWCGGKGSCRFAgRo4I4YpYp4dzAnxIhNhDbK5ZMM2PEtbMsuNa0YsWq1wxxslrZy3wsW2XC3ZN2YAp6KIP+KoL+KoNOemSJbg5OGtCZXmLvOXg43GSF9s17ZuyWe6/BYPAYFLPXbbgaZZIqMJgsVhMBgLIIE8ODrwNtoITwghDm651jOEZoowiSQgEU1cPgVGGgITYRjZMszfG2xrWzJu5WtGWPKtw5MrVa1bYcmHG4aMczPCAKSAuE/FVF+KqPiMUoUjWIg/2aH7NHnS6zaYewRGApXI6LAYLAIcAhNhGZixzZmuLGtYtW7Za0wsnC3FkZZFuPHhZM8zlzmyNnAAqSATCE/F7p+L3OUcGHJhteM51nOcI2laVsUKRxRtGM8uHPpz48MIZMGrVmhPrcPrZbWzX0VpGtZzx1x5c+nLjzxlDVo3bN2bNiwQjWeHLfffTjrcCE5nIhHh62OM4xjGEYoynJCCCUSKKM5RjPP3SPICE2EM3DRzmzZXK1s0bYVrRu1YrXLDC2Wt8LFqxxMWzLK1YgCmIdg/4xpP4xv+NZ8Ku3DQzebNTGt8ruLIP9ix+xJ1F8tzved7TXI8DE63ed72CF4ozcMGtllQkIQkJLXo0MGKAhNhDTDkzMczbEtyNHGNa0ytHC1wyxZFuTK1yNnGXDiZM8gApYEYP+Mnr+MnXTCqueLwd8ZyCF9YF6xvBVY6ayqCCmK222u8CGyhgND2sLBwMHBxNPLwELBWwhNhGVk4c42GXItYsG7Fa0atmK3ExYYlrBllxMsTFtmzYcYApKC4P+MiT+Mhvhy1GEXsCD/Y0fsjenDtVXWQCHsEZgKaxWcwOBwKJAITYQ5xOHDVxmZrWzZsyWtHLXKtcNWbdbhzZMbdszyYsuZkAKXhuD/jP6/jQFi4vEanxLiU5sYmFSg/2Kn7EVOrib644rquGNYvh1zx47heONTHDq5YYyEAjhw+fgjgxQITYRibM3OHJharWzdixWtMjdotwsGDRa3ZN27Vw5bMsmNgAKhwErg/41Vv41R51x7c42u7uZi4MVWscMYrc+Dx8Hvvri65aAhfW0etvhqhw0V0lCGO2PA03z4Ou+ueSCqzAYrAYSbBJI5YMTTg8CheMNCj0c8MsaNCAQwIYESCBBHBDHLo8XBHkQITYQ4cucbPCyxLcbdw5WtMLlktxOMOVa4ZMcjBm0xNsrNgAJAQqFAS2D/gOU/gOV3rXPW6ubqdceGNNTiZRKIiW973uOrMWAhPwMAfgYBxY+BhyTtGNY48OPHj046wWxYtWrFixSsJzwy048+HKAhPDmeWvHfDWc1RGMIxCEZBCMJwnHDwemjDMAITYQ1Z5MbXI0ZLW7ZiwWtGzJwtxZmeJa1cNGGPG1x5mWRiAKTQyE/AcR+A4XNg0IIzw4QIP+Bbj+Ba2ZjOYveciHwROYDAJ/CY3N4BA0QCE2EOczRxhzZsS3HmY5VrRm2YLcLDLhWuMONzjzZcrNxmYgCowBN4P+Bdr+BdfNTURNs7XitVHBS7mZLoibzxzvjmJxjlHbVxiD/gUM/gT3rEcLxmd73133485Rjh06a4ViS0yiJpM3e7nn28XgAITzJ4PrLwTeM4kUYRjCKEYIQilOUQjCIQnCat+rphHaITYQ2aMWuFi0brWDnGwWtMOVgtc5XDda1yZsjZjhxsGrZmAKiQEtg/4HOv4HO+WenXhmOd7zNqrhy4cqxqbzx68+O95marlGtcNAhPwKmfgVNlizTyRteN61w48t9c7oSzYtWTJbBRCN63wtuG85gITxhw4Q6+O6c4xRRQmQIJRhCMUJpxrxejCMNAAhNhDlu2b5c2VmtyNGuJa0YMca3E0cZlrRo3bOXOHE3bNGoApsIIP+CIL+CHvGauru3eGNVy1jVzO894uEgIP+BiD+Bg2J4cZZ5o8Oee5tVax2rV8rjj4AheONLHFp7ZYYyFBDDBHFCEM+B0YwgCE2EMWjhk2Zs263I1bZlrRjjaLXOVmzWsmubExc5cuLE3YgCqEBPoT8Fun4Lb65r3wYZTrNWE0oUpiwUpCSNbzvfDhvMti0aMFpwy6+Dty3jC3ApqlQg/4FUP4FW+GuE+A1Cc53x48+fPwc7mq6cPE6dOGKiY3eZmSoiIuYuYzEdemQhPA2KkeHnzzrGKcSMIxBBIhGERCcIwijBAIRVv4NvKesITYRlzMMTZhlcrczBy3WtGGVmtxN2LZazbMcWPM0cs2TXKAKpAOZAoP+Elz+El1ddZ6xnFdOHgcNXHHn158+6p5cOnDwo1Kd5631vNorhWtVELyyZw44VNxd5XOFa1VVEQjEREmbu6VFYhE1NKiowiUXEFTEQiopUrXEIxEVbNzm4mJxc3vO52nEUqJTEY1jXDGMXSo1itUibXKFQiXHO8897vObzm97nMpisVjVaxGEMznO8zxuc3fFMdY5c+SD/gOq/gOr5xw1wcKi558d895zFarlrhWC85zmdzeFVWIqJcenVeVzU9OfJWIxOKrFViaTayZMsrlLF1MWtdzEyiZi4KVEVCJuGU5i02lMkxOM0gpUVhqNFQQxEQXN5u5uZm2VplK4m1mVrm5u4zFpibiauhCCIioisUw0xERMJi3HhOdd+wCD87ys8+eZzdrixFxMKmaupXATEgJgIlEhJEwmJq4RKrhKJmARJEhEgmAACYAmrgiQRIiQi4ATEwTEXV1dWgmpRMJRcBMJiYmJiUTAImYCaSCYmJq6kIkiRMBd78X0ZPg4ITYRhcuGrJxlYrcuXG5WtMeHGtcZsmJawYsmTRg0zYXLhuAKfieD/kTi/kTvnGt4lXetarlw1qJzO5zKNuPOfFjjFoT8BtX4DT4yhjthnlhpw58eXLVTBm2bOJo0YLUnDHTTXLnzgIXg6+Nn7ZYUcEKCNDBCgQIIYBHDPPrUcFghNhGHJjw5GmNutauXGVa0YsXC1wzzYluHLlzMMrTJhzY3AApLC4P+ROD+ROHtFdtRbYCD/gLu/gLvzwcJjbiAh61E4FBZjFZ7AYKiACE2ENcjdlkcY261ywZMlrRxlyrcTPK4W5W+LMwZYcOJm1bACnclg/5Hrv5HmbnOrq5tOV5ZvclVjlrHK+UTMIT8AtX4BU7YoaKr3rjx421WEMUsmDBSkJ1lpZcOnGCF4kyMMGtllhhjIQhhghgghihihRy26uCOKYAhNhDhzhaM8jhotw5MWNa0atnC3FizYVuPNkwtmGNi2x5WIAp2JYP+SU7+STmd1x5XEzE5y8VmcwjlrWNYrXPhmrCD/gHG/gG/7Y8C+WYzu+e+rvcxOsa4aqKmXNz3xIXibKwQ6mWeGNHBDCQwBFDAQRwx161HBEAhNhDFrmytnDButYZcTBa0yN8q1y2Z4VrZhlbM2TdjlbMWIAppGoP+SnD+SmXjd7qY4cfA4axiLmO88Yjgg/4DKP4DIeE6zGc73x58eNziuUeJy4VohshWMLBX8HBwcCEBAoFBwtDSwECpACE2ENWjHNkbZMa1u1yYlrRmwxrXDjK5WtWTBo3bOMWRkxZgCrcBPYbyZqeTNVFwkRAQEOg0LAoSEioKGhoFAzdpari5lI2HgYCZmFTUAnp9BwSnkIeChUTBwMGAh/AOl4B00KgkQgMIgqFwGFwmFwuEw+HweAwKCQiaT2eJhMaVIZTSqXNpulEpJVK0ymacTlMpPBYFC4NB4BAQhPJHVnDwLeaMUSJGMhGQjCMAjCIIRghFOMa18ExQqCE2EM8OPI3ZM8a1rjy5VrTIwarXORgwW5cLfE1w48eNi0xgCqsBMobyYXeTCmFhoGDQKFgYGFh4CBgIKEhIqIgoqEgkHAU+DMG4CwHUT8fEw8ihYCGgpCOhZCEAhvBZ94LS4qLmICUhoiCgELCx8LGxcXHycbJxcHARERIW1XVUlLhqfgoSBgYlGpWFjYmNi4Txxz8s77cNYzTQnKcCKJGUZSkSnCsYoo1x+AYpgCE2EYmbJkwZMcy1i2btlrTMwYrXOHNmWsWubLlcMXLPNhaACsYBPYbybxeTe2IpY6HgIKAhoBBQkBCREFGQ0JBQUKh6m2t4SRhYuJhYOCgqi9vJmYVFTZWdRUyUnExE3NJGQIfwXbeC4eXzqPxCEwCBwWDwWExGDw2Jw+FxOBwKCQqJRSVReLTSFwaCIBAYLBZXRKLMpmnE5lUrmUzm03mExmExSyWghPFm+MOXvreMYpIoRIoQnCSMkREjCIjAjCE4Tjj8AznDWCE2ENGjLI4ws2K1kzwuVrTMyYrXOVq1Wt2bBozbsGLBhicACosBKIbydmeTs2TkkjIAo66MjISEg0PT1lbBwcHDQsBCoOQqaizsleCH8GUngyll0vTKZgocWhsRQCBQaGS6MxijQmCQiAQOCwuDzGiUWLRdO4TyF0515+Os4xijFGEYIQoJopxnW/gOKQAhNhGPGzcZW7ZqtYZG7la0YOcK1zhZOFuFllaY2rZvmbMGoArKAUiH8nZnk7NEYjMmk82m82m80jcZmExkEhBE4lFYoBPJ7Op2mExIbDCYTGdTubTcBDYZJ5NL5dJZJNZpM4fwYNeDBsS6Xx6PwyGw2GTOFSag0CXy4T6f0CgzCYgRWKSuVI3GiXS8kklhsMjscBQKDTqfTqfPp/KpXHo/FITxBlpXl6cN8OHPl0tmzFm1atUc+nDWs4xRjCcpyEAiEIoQRIRTjPL4JI4wITYQ4wsmrZq2arWrnDhWtGuRwtxNmWFa4xsHGJg1YMcWVgAK4QKDAYfygIeUBFU4xC4LBYBA4BAIHB4DAYDBIJBIZDINBoRAIJAINBoTDoJBoBAoDAUBg8BgMBhEDgkBQCAwCDkBgEBgSBIIg0Cg0EgUCgcCg8AmNOp9IpNEotCoc0msikcMhsCgEAgECgUBgkFh8YjMGg8Mhskks+n9QlMnpFJoFBrEvlIAAIfwhNeEJtEoTD4RB4BAUDICQCBQOBIDAIDAYBAYFAonBoDB4HBYPB4TB4PAYSgaBQGCQGCIFBIEhCBQKBQCCQKAQKAQCAQGAQFA4tLZZN5tN5tNZpN5tL5dO51Q4tAILAkBgSUU2mU2mUulUulUGgTePRaQyCNxqJxIAACD+RvVm/R8PObzKCUTCSImJiSYmJiYiVShcJmLoTBMTE0ETGUTExME1MwTCYCYnFwmJjMBE1x4/BtZjwQhNhDljibOMrXEtx4srJa0xZWC1yyYY1rfI1ZM8mRg1a5WIAqQATqE/ITd+Qm/JLTwuHmzlaYYRRnJSmC1qUnHDhvnwziUpa1KWoojVjnOcoP8gR+QJuhMHDj2GbznnxyqOmumumqiZud3Nym4mcmYzw8MhOVDHCVowhHLhrOMSMIiMCEUIwiIwIwjAijPf14o8YAhNhGZnmc4mznGtx482Ra0wuWa1y4aOFrBnmYMmLDLjYOGAAqEASSF+Q975D+b8HTgaJaJMJhsVisBZZNBDTTbTPXXbfPWgkmmhfEqeJ/wVmCswVmCsqhkptwOFxOBweDweDtvikouxGCxWGomiITw9pwX5N9K9LwjWkYIymiilWl9PbhOvCAhNhGNk1bMseVytyZGGFa0as2y3E4cM1rVziY5szhywYYWwAplFYX5G3vkbfw2DvgxcFcENFGCw1mAiighhuM64zu1ooKWhoqIiIKCgI2FkUfDxMOAhdVVFDibbZZY0cMc+NyMKDOAITYRkcuWjBq2zLXGVxlWtHDlmtw5smVblw5WrDKzyZMmPEAKah+D/kfY/kfvvny69McumsVWZ3zcUI4anwJxIIP8gV+QNwwxEzO7mbjDhVQtznfGwIXkLYodbPLDHChRQxQIIYEaWXayRwRgITYRhZtHDBmxxLWmPFjWtMLjItw4XDlbmZ4mebGwy5mLVgAKVxGD/kkA/kkNzxjfLGu0duOkyIP8fZ+P16Rwak4ueeM8wIbHVTAwFTOwMLCwcHH2cBBwkcAhNhGbG5y4cOXItzMGLVa0ZMsS1y2ZNVrLC5xZGLJi3as2YAp2JIP+SdD+SdXm3qIqoTF4ctRguet3M43wX0CE+JO+JD0YMWKGDDHDjnlx49d6xlHBi0YLUgheOHLQhPOHhuHB5+OGFWEIwjCMIwRghEjPH2cqOUAhNhDJi0ZNmDHCtxOGuVa0cOWS1y5ctlrNjlb4mTdo0bsWoAptIIP+SnL+SmWtZ5Zxed7553mYxw4cuHCDe/B4d4P8jZ+RxzNxNomorVY1rCrZm+OZ3kCF4szsMGrljjgjhCFBHJDDFDDLTsYUMYAhNhGTMzZM2OFqtaM8bNa0yYm63FicYlubIxxZWGbM5xY2oAqOATiD/kco/kcN3O471taHB2rUUzeb42KiqxVVJu98byvG/ExwgIT5t75wHJwI8hgQvXDnw8HHprNTFi3ZsVqQmz3vjvUpixZsmSkpTjrx59eUhPGnFS6+m8ZxiRECBBGEQRhGESMAIzv4NijMITYQxZ5meXK4ZrWLZizWtHDHGtc48bda3bMGjlyzas8OTCAKSwyD/koq/kon3vllUHKE+bS+a3tXJHGy52mHwxR4DC5vCY/LYLAIDIAhNhGVrlw4WzFwtcMWWJa0cN8i3E5cMVrZs1cs82XJlyOMQApAB4T8lNX5Ka81bWyAg/zGH5jHnrSgh7pR5bFZOlQhNhGXJictsLjItbZceFa0YN8y1w2c41uRwzbssmRplxZGAApkGYT8lxH5Lp8cJ5sWrFgwXnj06bzgwbsmTACD/MtfmSc8LxFWmV1KXNnyc8SF6A4viw+hnhhhihghglgQy36uAmAhNhGbJhb4cubKtYMmLBa0ZZcy1y5xZFubG5zZmmTEzx5WgApkGoT8mJX5MS2dOy2LBaE558ufHGdoYsGIg/zJ35k9jV04XEKms4zXGud7gIbLWBYFdxqFQMCICBQEDAw+BYeEh5khNhGJgxy4mTNmtzZmmNa0YsW63ExZMVrdswYOWuRwxYN8QAp8MIP+QcT+QeOtcO3LlFXHfPVdIqDaU6cJT158+vG4jHha8DSD/UxfqXzOBF4UhRMkxcTV4nGKrEROb78fD6+GhPDE0eDy6xnCMIwRhFEhGAIkYIwIq+A86OUhNhDVoxxMcTfKtxNW7la0ZYnK1yyws1rNtmytcTHI4Z4cYAqFASKF+QqT5Cya8HLh4o7LMFiMliMVgLooI6778HibcHTfBDNZQIbpMulHjoaijJqMkoqAg5OPlZefm5+VnZGJgISSlJianJCKgoCF4qy8NOZthjjhQwwQoYIYIUMCGNTr0MFwITYRkZt8jFzmyLcLZpmWtMLVytws8eFaybtsuFq4yNMOTIAKWhGD/kSm/kSduOPTjGczx5c+DQCE+rA+qphovojSdY52vLnygIbEUfBwVjGwsLCwcPD2MbAwEAAhNhGPMxctHDjMtyN2zJa0cucK1xjYsVrls2bYmTjHjw5HIApTD4P+RKz+RJtrj4ExV8OueNiE+rO+sTlslslgwVwTnMCGxVNoCxkYOJh4unk4GAggITYRizNmbnIzZrWTLG2WtMzhktxZczFaxaZMrnDlxsm7fIAKTQyE/Ijl+RIXJsyYs0IRvlCD/WvfrS+Md1d7znaHxVV0XmcLic5gEFgUeCE2EYsjjDicZWC3M1Y5lrRw2cLXLhljWsmTljiYuMeTLhzACnUqg/5GTP5GWZxPRrTErbTeekxUYLZvdzccemsQg/1bn6ruY58Mxu97zxWrWnKTM7ze5zM7rjwvlgCE8hc2Lt65znFGEYQIIwiQiQRRjHD38MZTITYQ2y5mrRsyaLcbdm0WtMzjCtw4XLlbhaOWzVzmbMGuVuAKhQEug/5JMv5JKbx38C6m73dpiMYrgrFVSJnnnvnw87vE1rGghPqRvqPbI4oEZ1nW88t9N8ZDFizcDJktghJWcb3hpx3rjIXjbQyxbG2COEECGCGCOKGGAhgiI0CGGGXD6NDFmCE2EYcuNoxcuci1q4xs1rTFlzLXGbFkW48bBply5G+Ru5xgCpIBNYP+Q2b+Q2OJnXGt43jOLJiceDwiIxVViOFMJ4779+fPjKu1eFnxAIT8DcX4G9UK7GyGaGJCtZ1xz0w05cenDjlDFizbtGy2CkZRYU44Wm+eoITncSE+HhnecYopxIiKKEYRlGUYIwAinfwXCc4gITYQ5aYWLds1xrWLlzkWtMLFstxOcjFa4Z5XLRhlZMmWFsAKbSKD/kVw/kWN4r6a4a6NJm1zN6uUpjemKIP+BtL+BsXWr4XN73ne+Moxjhw4RwNzfgufMIXjzWwx6WeWGFDBChghCCGARy7OCOCMITYQ5bMGjNswcrWuLIzWtHLlytwtGmJa0ZMmjFpmcs8WFyAKYBSD/kYI/kX9lG6txuc8O+LpwIX4FpPgWlw1GIgsliltlwLA3134GECGzBg2Dja+HgYOBg4OBh5mlQMJQVAhNhGVkxys2WVitYsWTVa0ZNMK1y3bNVrZszaYnLhy1bMmAApSD4P+RZD+RZOoxyzyO21ghPwORfgdfxUxbo6qTsrOIIaIukJBzsnFxcfawMDASAAhNhDDNjxucTRmtws2eZa0Z4sq3DhbMFuVjkZMMmbLjYYWgApyIYP+R4L+R4Pwd314Z5Y8DXTCm7zxiYREbcuegIP+Bqz+Bq3nw5b7REM3xu8o05Vqatx54z5IheDK0GTxM8sMcMMEKCGBDAghQwz7WKWCcCE2ENmrVpmcsMi3DhZMVrRu5wrcLfI1WsHLfDhysc2FpmcgCocBMYP+SgT+Sf3MZ1la7yvFY1wqsC8RCb5vB67zcNT25b4ahPwMHfgYFtmhilJeeW+O+HHjx58M50ti0bNGjJitKKdb3njaYR0wiITzh4fX8A1nGKMIiJGEYFJyQE4RmIxvyeWOECE2EOXLRqxc5XK3NkZtlrTNmzLXLXGwWs2zLI0bM2TdlkbgCokBNoP+TID+THfi3d1m0Krk5cOEJz4O3i5GsRydIwjO834e26iYg/4FvP4FwaVwnSl3ecvFZlGuHB5DCZ3fc57zSNcnLpeLjYCE8neA4ad+etUZiIRhGEIwQjCJGERGEYRQRv4NmnwQITYRjbMG+TE4yLWzLKwWtGTnKtwtGzhaxcZs2Zk1csWuNsAKqAE/hPxUjfipH0Ty7MMZzrOcSFJWpK0EJRhNedcOG84QxYM2aUo4cu3LtvNLFbhZ82OghPwJZfgSzw7MfEngSjO9a4cuXPpz4YylbVq0ZsFMVIQRnWs6zQpCkqQnKtZ48JpshPNXheefo3rFOEUZTnCKMIwSjIEIxQiRgjBCMowIxnh8EzOCITYQxxYmbZy2YrcrRxhWtGWNktctmmNa3x5WWNu2cOMmVuAKiAEtg/4vev4ve+nHXHWS7m5titOVY1VTGc759+fXNta4cvA7AIT8Bz34Dn9WLZTFBXLjz5defTp01jamLRu2YslsEkpxXrPPjy3wgIXjTRwtXPGlEKGFHFHBAiREEIjijJbdbJPFACE2ENmDVk3csXK1jjYuVrRy5crcLPEwWuGGbJmaMMrnGxwgCnEhg/4x3v4x5fJvnwvhjpy6YpFznbJUxPDn050Ag/4EnP4Eic4vhczx3e8zFcNcscKq7z13fh76gIXjTTodTLHDGQwQiGBDBBCjjv0sKCwhNhDNrkYt3LlwtzYXLFa0YsnC3FkbtFuNu2xtmTjMxyNsoApeFIP+Mfr+Me0zwmotu+bwZ2mF+AyL4DQcFiJMZBZChnjwMWHlvrrAhsWTpWx8LAwcHBwMHByNnAQMJJAhNhDNw4xsGDBytZ5HGVa0yOcy1ywctlrBhjcuGONzhzOW4ApLDIP+Maz+MZnhw0nE3vKD/gQ2/gRT1rVTAgCGxlTwMBbxsvawMDASQCE2ENsjdmyZMMi1w0xtVrRhmyLcWHM4WuceHNmbtWzVu4YgCm4gg/4zpv4zt88eXfpXga7VFXvjzdaiI1hw4xdAg/4EHv4EBdTiWc888c5ljk4cKi5vjfG52IXjbSo9DXLHGhQwQwQwAhhhp2MEcEAhNhGLM1ZuHGLEtw5sOFa0aMW61xjyY1rZg5Zt8uJw1yOMIAqgATmE/Gsl+NZNiurbDky6MujDgnC8bzvOcoWtixUwSiwxz1vOuGc61rOVc1smTECE/Aid+BE9XDLHgvijqlqhiSnO9cOGuHPh045xpgxat2zJmlROeG964452ON6ghNGyfJlgwUjCkJ47znCqIiIiCUYIymjBFGNY9HkyjLpAITYRmw4nDjE3aLWDnNlWtGLFwtwtmLNbmw4mmZi3ZZmuTEAKmwE7g/43Mv43Ja58PBiM5ZiJxo6VSON8Xh1ao1FcpxiYvjvjxzmYrkqtdYT8Brn4DcZTzVwaEqSqrXKx471lC2DI3QlGNY3wxw1vGMsGa+q2CC9s96x0gITw1eWnHjy4ZzjGIjCMESEIoQjCJGEQjGUYRgRryejFHjAhNhDPDkyOcuLEtbsm7Ja0yM2S1xjbtluTG4y5XGRq4xsGoAqnAVSD/kGq/kGfmOfieL06uvTw9WyynNRBM53c3iK1rBa5moRe8893aNcqqLmyo5Vyxwjhz6VAgv5iA/mI3kzvNx3ni8y8uatu7u+d29y7ldbZuOEjRl45MMy5GJ34r8PO2oPyPIxzzxuc3d2ImBIkiUTEpgmJqRMImYmJiYAATd+D7czHoCE2EZXLBhhy5WS1oxbOVrRmxwrXDhjmWtm2XDkc4cOFqzYACpEBQIP+Ohr+OhFOzvu9kVWqpUVrXLhGE559d8bZqKjBMyljv276vGW6AIP+BHr+BImJdDWFJq5qUQha83mbkhKWbmbhiscs48KZ6ZXMAITwYhHo4Z3RjCcEYREIpTlEijCcowIRgRhGEQijPf005dAhNhDnNhZ5sjZitbN8uNa0asca1w0b5VrbI1bOGzhg2x4mYAr/AXuD/ilc/il18bvjh16c64zdzDFRUXM1FRqInfPe+++M7vOb48ee+vO95mTjnjPXN3OorVdK1jprl4HTt4XbwuXgY4KlExcTvfffXnvN4jhw1w4arteqkIP+BfT+BgvxO+tdenPhMQqo4O2O2uXDhyrWKwiamLulztd8c53xzx75473nd5nM5vd73u5ta5tvc4mq1XAqc1EYrhw1WMRURU8svE41kIOvW43nM7mUCImJSXFwRKJTUzVwJq8XcTFwQlElXUxKLiYJqYQiZmrESJiYmImJTOc8/XuK+AghNhDPK3y42mPGtyM2bJa0ctsS1xkyZFuJliyuGzRxjcY24AqIATOD/ge2/gfJ43fi646jlrpy5arSYbvPHM7WrHKOVcEznnvPGdTgg/4IzP4I0acmJxcLTN1NKxjGKmb48efHwd995nGvA7dPE5YxNIP4UuOvj8d2uUymAhNSiYmrRcExMJv2+9wAITYQyZZMThm2zLcbBrkWtG+FitcZsjFawasHDFwxa4cOFuAKaCCD/kJo/kJjrc63EbqYvEaxqoqb4vD1ty5gg/4Sev4ShcZ4ceHKqwqZ53nbMXpq6tEghPHnbjDbpveM0SIRIqz09eU6aiE2ENmjBmxct8S3K3aNVrRy4xLcTDEyWucObHmx4XDdxhxACloTg/5EBP5EAbXXPXOMwnpfB4yE/CTZ+EnnE0ZIWpaMa1rfDnxghsLR8FAUsfEoVCoeFu4eChY8ITYQ0xY2zds4arczJxjWtHDJwtxNWDRbiZYmjLKzYNWTZkAKfyOF+REz5EhcHgZa6psNhsdiMVhrIJpY6a665556564ZaYI7AIX4RevhGFsswkmImsiSz24PD4W/C4PA31zwTWYS7GXWWIiE8OYZR4e/DeMyJGUUyaMEJ5+rCcNwITYQ5aYmrds2yLcbBk2WtGjNstc4c2Na0zOWWRiwZtM2FsAKUA2D/kZQ/kZLrTW8z1veAIT8JWH4SkaaK5Ixjhx58YCGzdh+Bja+FiY+9QMHBiE2ENcbjIwzNsa1w3YtVrTG0ZrcOFo0WsnLXE2cYmWFhkwgCmwfg/5HVP5HUV1dxHPWMdKipnO+NmJ4VjSE/Cd1+E5OVYTvh001461gxYMmTJKSscd73xiF5Y4HhbOWOFCIIYoYECOCGWnXwI7wITYRmcss2Ru1YLcLVllWtMznGtcsG7lbmcuGTFk5xtGrnCAKZReE/JNx+SdmdcTZm1YISw4dufPC9pbgg/4TfP4TdejU4u52upq+XHO58kCGztiNA4Bh4ODgIOAgYCBQMHN1qBgIICE2EY8LFpmcs2K3HiZMFrTK2bLXGTLmWtXLRmybN82VvhbAClYQg/5KrP5KlXXHGN3nvG4UhPwk9fhJ54GLRSkYx0w14cuUhs2YZgIW1jYOHRNHSwMBAxQhNhGNtkaOMTnItzZsjla0yNci1w2xsVrTK1y5WrPEyy4cgApHCoL/ADTR/gBpT4zMl6CD/hNa/hNz1yxqSYfEVPgak0mDoDJQITYRmy5WDNuxzLXDdtjWtHGVytc5sLBbkZN2DhszZ4crhiAKax6D/kwg/kwznMVjGumIvGd8aznFxVxC6IP+E5T+E4mFXF88c8zLWuHKME+C4vHAhecuIYIdnLLDDDBDARQwIYI4ZcHoYYIZQCE2ENsLZk3w42q1llcNlrRmxyrcTPHmW42WZxiZMsTZuwagClYQg/5M1v5Mxc54xkzWaiuAhPwk0fhJh0aLYJL4Y68enHpAhs7YjgIO/iYGDh4GXsYFAwIhNhDdwwY5WrHEtZNmLha0a5MK1y2xOFuXK1x5mjDLkYNGgApTD4P+TbD+TZ3yb3U5lcSwhPwkkfhIXtLFKM8LXl04coCG0tj9C4DiYOFg5O5gUFCgITYQ3Zt2bdrkZrWbPG2WtMbbItcNWThbha4WWXNmws2+PIAKZRmE/IaB+Q1FGkcGDNbFCOHPn058MK4pZqCD/heS/hd/xvpa85SajVNdc8+vUIbNmHUPcwcLAwKAIGAIGDi8AwKBhSE2EZWOJtjzYmq3Jjbt1rRlhyLXGJswWs2zXJlcN8jJzmYACk4Mgv8AJoX+AEyPMsu73YCD/heo/he1iufCtriwh8OUeCwKhxGQy2AQWCRQITYQzZ4WjNoxyLcmHG0WtMWPCtctGGJbizNWzJtibOcORkAKhAEihfkQ4+RI3C111TXYbHZDIYi6ySRHDDTLgbcLh8bfg4oZroX4WIvhYLowF2GwVUUs9+Bw+LxeFweHwt8sCyrCYLGSVSQQgIXkbYxwauuWGGGGCGBBHFDDChhIJZdbFHFYITYRkc4crVu0ZrXLPC1WtG+PKtxZMeNbjyM2eZi2bsGzbGAKowE5hPyNPfkaDlWWWmWeON8NYpWxZMmbJklKc66cevHpvjmhgwaMGjJgoXvXLHDKIIX4X6PhgBVXSY6bDSRJabcXfh8HicLbTFNVgMNiMJgKqlUMlcctMtcc5HFGmrRYGICE8OZbV5OG96pxiihETlCMIRpCKMSMYRCUUEZ38FxT0iE2EYWbTDjcN8S1viZt1rRkwxLXDNm0W4cWFsxZN8jbK5yACm4gg/5JdP5JWdTG8c743xze0TitY4VWs6i5kIP+GPT+GPtOuNbXcqrHTl05YiM3x8HPPnz2heRNqh098EqGCFBHBBDAQwQpbdbJGvAhNhDPCxaYseHItzYm7Fa0atMK3FmaOFrHFlxY8TRhlZtnAApWEIP+S5r+S5ed4cLhzjneQIT8LtX4XT8kMSS7TDHhz4SG0RjWChcDwcDCwcLF3MHBQMaAITYQyaN2zNtjxLWzbI3WtGjlqtwsG+VbhyZsmVlmaZMrRwAKUA2E/JXN+SufDkwZMUqTjhqAg/4X8v4X8+BEcYzPGYfI1zQWjwOEw+bwOAQGDiE2EM2rJvkZuWC1syzOVrRq1yLcLJzmWsmDFg0ZYcWNi2YACmIVhfkyq+TKORDJHazGPpjggjiwWDxmNIbwwYeGB2DgIWAhYci4WBh4KPpru6rawIbNWGy/hYUgyBgYeRs4IhwhNhDRrlYNmbVgtyN3OZa0yYWq3Czy5FrJi3wt8uPK1cZmQApkGIfybGeTYGFkLhQReLSCQzCYzicyyWiH8L/3hfTlZMpmE/n1Ho1RqFNpkzmQheOtagzeDjjhhhhhIYY6dbFDDSAhNhGRy3ZM2LHCtbsMrNa0y48y3Cwy4luLM0bMM2NnkcZWQAp1IIbydaeTrmCQsIi4oCQkbq7uLmoqUREyclIyAIfwuueFyGdqBQUymYE3m03m0lkgo1Hn0/nE5IbNWGUBexsDAwJAoGAg4AgEBAIGBh8DwqBnQCE2EY3DlzhcN261q1cY1rRzmZLcLRg0W5mzdg0aNXLfMzxgCp4BOoT8MOX4Yf5QzTpCs73vMpTFoyZMCUcePThvOKlsVsEVcO3Tvx45RyaMW5khIIT74T71nNa1IXw4cufPn259ufg6YwwZuBo5HA1YMkoQrG8azKJQlG8a32y1xrOE8gc+LwPWcZiMAjBGU4QQjCMIkYRIAQnGNeby0YdQITYRiZtW2VizwrWmJhmWtMTRmtxOWDBa4cNM2VxjzOG+HEAKVRCD/hvY/hvTYnl1q+LqnHKF9ux7c3BYKjBTFMeBtwN9IIbFUvAwFnHwcPBw8jboGAlgITYRhZtm7VgzaLcbhnlWtGzFmtcYceJbmc5GjNzkYOcjPGAKYheE/Dt1+Hbes9LXHDSWbNmzYqKYWOKF9zF7ouKJiJsZgMJNJBTLfbiWFnrlheEsHHBn6Y5UaOCVDLfpYYYLgCE2ENmzJg1xsmS1pmYNlrTE0ZLXGJnhWtmeJowyYWDZvkZACnEehPw7Zfh2/xGLRDBJGd8etrw4azlK2SGKgIT7wD7wmy85TRmhC1OJg1ZLWhPHXXpz54bJFqgLuLh4GBgYFAwBBQMFAwUDAwMPgmDQMWAhNhDhsyZsnOVutcuHDZa0ysG61xjxZFrdu3Y4WeJozaYcQArAAqoBhPxsWfjYXvHXbXfDt28Xg8fh8Pfnz1qpSmTNozbMmbFktbJTFkyZsWTBghIRkSnKqs70jCVrWxUtTFLFbFkyaNGjRoyZMEpQjCUpShNjw68+3Pp159OPPnx48eOuOdwkkWQlKEoTnW+O+PDjvfDfLrz78/By6c9ZylPBgwYgg/4nvv4nz77b5IiJhcSXEzMzNFRqNMQXG4mYrGsVyrhXLFKnO+fPr18Hn3vM1WOWNVFxObuZlExMREUpKYykWTbeb4889c5m4iIiojWK4a1HBEKmohEJSupVeIP4q8Pj18fjmZmLqQBMJiUTEkSIkIlEgiREiJRKJEwEwJgJRMTEwTUgi4BdSRMRMJhMTF1cJiYBEzV1cXfwTnM+ECE2EY8TVgyZY8K3G1ZYVrRjkcrXGPIzW42DPExYMmGVjlY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2173</TotalTime>
  <Words>1833</Words>
  <Application>Microsoft Office PowerPoint</Application>
  <PresentationFormat>On-screen Show (4:3)</PresentationFormat>
  <Paragraphs>564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Dark 3410</vt:lpstr>
      <vt:lpstr>Caches</vt:lpstr>
      <vt:lpstr>Performance</vt:lpstr>
      <vt:lpstr>Memory Pyramid</vt:lpstr>
      <vt:lpstr>Memory Hierarchy</vt:lpstr>
      <vt:lpstr>Active vs Inactive Data</vt:lpstr>
      <vt:lpstr>Insight of Caches</vt:lpstr>
      <vt:lpstr>Locality</vt:lpstr>
      <vt:lpstr>Locality</vt:lpstr>
      <vt:lpstr>Memory Hierarchy</vt:lpstr>
      <vt:lpstr>Cache Lookups (Read)</vt:lpstr>
      <vt:lpstr>Cache Organization</vt:lpstr>
      <vt:lpstr>Three common designs</vt:lpstr>
      <vt:lpstr>Direct Mapped Cache</vt:lpstr>
      <vt:lpstr>Direct Mapped Cache</vt:lpstr>
      <vt:lpstr>Tags and Offsets</vt:lpstr>
      <vt:lpstr>A Simple Direct Mapped Cache</vt:lpstr>
      <vt:lpstr>Direct Mapped Cache (Reading)</vt:lpstr>
      <vt:lpstr>Direct Mapped Cache Size</vt:lpstr>
      <vt:lpstr>Cache Performance</vt:lpstr>
      <vt:lpstr>Misses</vt:lpstr>
      <vt:lpstr>Avoiding Misses</vt:lpstr>
      <vt:lpstr>Slide 22</vt:lpstr>
      <vt:lpstr>Misses</vt:lpstr>
      <vt:lpstr>Avoiding Misses</vt:lpstr>
      <vt:lpstr>Three common designs</vt:lpstr>
      <vt:lpstr>A Simple Fully Associative Cache</vt:lpstr>
      <vt:lpstr>Fully Associative Cache (Reading)</vt:lpstr>
      <vt:lpstr>Fully Associative Cache Size</vt:lpstr>
      <vt:lpstr>Slide 29</vt:lpstr>
      <vt:lpstr>Slide 30</vt:lpstr>
      <vt:lpstr>Misses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Kevin Walsh</dc:creator>
  <cp:lastModifiedBy>Kevin Walsh</cp:lastModifiedBy>
  <cp:revision>255</cp:revision>
  <dcterms:created xsi:type="dcterms:W3CDTF">2006-08-16T00:00:00Z</dcterms:created>
  <dcterms:modified xsi:type="dcterms:W3CDTF">2011-03-17T21:57:25Z</dcterms:modified>
</cp:coreProperties>
</file>