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3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4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5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6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7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8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9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0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1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2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3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4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93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8" r:id="rId14"/>
    <p:sldId id="305" r:id="rId15"/>
    <p:sldId id="306" r:id="rId16"/>
    <p:sldId id="286" r:id="rId17"/>
    <p:sldId id="288" r:id="rId18"/>
    <p:sldId id="309" r:id="rId19"/>
    <p:sldId id="292" r:id="rId20"/>
    <p:sldId id="287" r:id="rId21"/>
    <p:sldId id="290" r:id="rId22"/>
    <p:sldId id="289" r:id="rId23"/>
    <p:sldId id="291" r:id="rId24"/>
    <p:sldId id="307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7361" autoAdjust="0"/>
  </p:normalViewPr>
  <p:slideViewPr>
    <p:cSldViewPr>
      <p:cViewPr varScale="1">
        <p:scale>
          <a:sx n="70" d="100"/>
          <a:sy n="70" d="100"/>
        </p:scale>
        <p:origin x="-16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EB97F-346C-4986-9AF1-E2467A6E7C35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7BDA2-CA29-4C42-99D2-ABCD21F45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6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</a:t>
            </a:r>
            <a:r>
              <a:rPr lang="en-US" dirty="0" err="1" smtClean="0"/>
              <a:t>perf</a:t>
            </a:r>
            <a:r>
              <a:rPr lang="en-US" dirty="0" smtClean="0"/>
              <a:t>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</a:t>
            </a:r>
            <a:r>
              <a:rPr lang="en-US" dirty="0" err="1" smtClean="0"/>
              <a:t>perf</a:t>
            </a:r>
            <a:r>
              <a:rPr lang="en-US" dirty="0" smtClean="0"/>
              <a:t> as 1.</a:t>
            </a:r>
            <a:br>
              <a:rPr lang="en-US" dirty="0" smtClean="0"/>
            </a:br>
            <a:r>
              <a:rPr lang="en-US" dirty="0" smtClean="0"/>
              <a:t>3: ISA </a:t>
            </a:r>
            <a:r>
              <a:rPr lang="en-US" dirty="0" err="1" smtClean="0"/>
              <a:t>perf</a:t>
            </a:r>
            <a:r>
              <a:rPr lang="en-US" dirty="0" smtClean="0"/>
              <a:t>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</a:t>
            </a:r>
            <a:r>
              <a:rPr lang="en-US" dirty="0" err="1" smtClean="0"/>
              <a:t>perf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</a:t>
            </a:r>
            <a:r>
              <a:rPr lang="en-US" baseline="0" dirty="0" smtClean="0"/>
              <a:t> if a &lt; b?</a:t>
            </a:r>
          </a:p>
          <a:p>
            <a:r>
              <a:rPr lang="en-US" baseline="0" dirty="0" err="1" smtClean="0"/>
              <a:t>mips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compute a - b; // might overflow</a:t>
            </a:r>
          </a:p>
          <a:p>
            <a:r>
              <a:rPr lang="en-US" dirty="0" smtClean="0"/>
              <a:t>branch on</a:t>
            </a:r>
            <a:r>
              <a:rPr lang="en-US" baseline="0" dirty="0" smtClean="0"/>
              <a:t> (b-a) less than zero</a:t>
            </a:r>
          </a:p>
          <a:p>
            <a:r>
              <a:rPr lang="en-US" dirty="0" smtClean="0"/>
              <a:t>better </a:t>
            </a:r>
            <a:r>
              <a:rPr lang="en-US" dirty="0" err="1" smtClean="0"/>
              <a:t>mips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slt</a:t>
            </a:r>
            <a:r>
              <a:rPr lang="en-US" baseline="0" dirty="0" smtClean="0"/>
              <a:t> a b</a:t>
            </a:r>
          </a:p>
          <a:p>
            <a:r>
              <a:rPr lang="en-US" baseline="0" dirty="0" err="1" smtClean="0"/>
              <a:t>bne</a:t>
            </a:r>
            <a:r>
              <a:rPr lang="en-US" baseline="0" dirty="0" smtClean="0"/>
              <a:t> (a&lt;b), 0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cmp</a:t>
            </a:r>
            <a:r>
              <a:rPr lang="en-US" baseline="0" dirty="0" smtClean="0"/>
              <a:t> a, b </a:t>
            </a:r>
            <a:r>
              <a:rPr lang="en-US" baseline="0" dirty="0" smtClean="0">
                <a:sym typeface="Wingdings" pitchFamily="2" charset="2"/>
              </a:rPr>
              <a:t> flags (</a:t>
            </a:r>
            <a:r>
              <a:rPr lang="en-US" baseline="0" dirty="0" err="1" smtClean="0">
                <a:sym typeface="Wingdings" pitchFamily="2" charset="2"/>
              </a:rPr>
              <a:t>gt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lt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eq</a:t>
            </a:r>
            <a:r>
              <a:rPr lang="en-US" baseline="0" dirty="0" smtClean="0">
                <a:sym typeface="Wingdings" pitchFamily="2" charset="2"/>
              </a:rPr>
              <a:t>, zero, …)</a:t>
            </a:r>
          </a:p>
          <a:p>
            <a:r>
              <a:rPr lang="en-US" baseline="0" dirty="0" smtClean="0">
                <a:sym typeface="Wingdings" pitchFamily="2" charset="2"/>
              </a:rPr>
              <a:t>(ARM, X86, most ISAs)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</a:t>
            </a:r>
            <a:r>
              <a:rPr lang="en-US" baseline="0" dirty="0" smtClean="0"/>
              <a:t> if a &lt; b?</a:t>
            </a:r>
          </a:p>
          <a:p>
            <a:r>
              <a:rPr lang="en-US" baseline="0" dirty="0" err="1" smtClean="0"/>
              <a:t>mips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compute a - b; // might overflow</a:t>
            </a:r>
          </a:p>
          <a:p>
            <a:r>
              <a:rPr lang="en-US" dirty="0" smtClean="0"/>
              <a:t>branch on</a:t>
            </a:r>
            <a:r>
              <a:rPr lang="en-US" baseline="0" dirty="0" smtClean="0"/>
              <a:t> (b-a) less than zero</a:t>
            </a:r>
          </a:p>
          <a:p>
            <a:r>
              <a:rPr lang="en-US" dirty="0" smtClean="0"/>
              <a:t>better </a:t>
            </a:r>
            <a:r>
              <a:rPr lang="en-US" dirty="0" err="1" smtClean="0"/>
              <a:t>mips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slt</a:t>
            </a:r>
            <a:r>
              <a:rPr lang="en-US" baseline="0" dirty="0" smtClean="0"/>
              <a:t> a b</a:t>
            </a:r>
          </a:p>
          <a:p>
            <a:r>
              <a:rPr lang="en-US" baseline="0" dirty="0" err="1" smtClean="0"/>
              <a:t>bne</a:t>
            </a:r>
            <a:r>
              <a:rPr lang="en-US" baseline="0" dirty="0" smtClean="0"/>
              <a:t> (a&lt;b), 0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cmp</a:t>
            </a:r>
            <a:r>
              <a:rPr lang="en-US" baseline="0" dirty="0" smtClean="0"/>
              <a:t> a, b </a:t>
            </a:r>
            <a:r>
              <a:rPr lang="en-US" baseline="0" dirty="0" smtClean="0">
                <a:sym typeface="Wingdings" pitchFamily="2" charset="2"/>
              </a:rPr>
              <a:t> flags (</a:t>
            </a:r>
            <a:r>
              <a:rPr lang="en-US" baseline="0" dirty="0" err="1" smtClean="0">
                <a:sym typeface="Wingdings" pitchFamily="2" charset="2"/>
              </a:rPr>
              <a:t>gt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lt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eq</a:t>
            </a:r>
            <a:r>
              <a:rPr lang="en-US" baseline="0" dirty="0" smtClean="0">
                <a:sym typeface="Wingdings" pitchFamily="2" charset="2"/>
              </a:rPr>
              <a:t>, zero, …)</a:t>
            </a:r>
          </a:p>
          <a:p>
            <a:r>
              <a:rPr lang="en-US" baseline="0" dirty="0" smtClean="0">
                <a:sym typeface="Wingdings" pitchFamily="2" charset="2"/>
              </a:rPr>
              <a:t>(ARM, X86, most ISAs)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(ARM)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swap</a:t>
            </a:r>
          </a:p>
          <a:p>
            <a:r>
              <a:rPr lang="en-US" dirty="0" smtClean="0"/>
              <a:t>push</a:t>
            </a:r>
          </a:p>
          <a:p>
            <a:r>
              <a:rPr lang="en-US" dirty="0" smtClean="0"/>
              <a:t>pop</a:t>
            </a:r>
          </a:p>
          <a:p>
            <a:r>
              <a:rPr lang="en-US" dirty="0" smtClean="0"/>
              <a:t>(X86)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(X86)</a:t>
            </a:r>
          </a:p>
          <a:p>
            <a:r>
              <a:rPr lang="en-US" smtClean="0"/>
              <a:t>STOSB </a:t>
            </a:r>
            <a:r>
              <a:rPr lang="en-US" dirty="0" smtClean="0"/>
              <a:t>= </a:t>
            </a:r>
            <a:r>
              <a:rPr lang="en-US" smtClean="0"/>
              <a:t>store byte (register </a:t>
            </a:r>
            <a:r>
              <a:rPr lang="en-US" dirty="0" smtClean="0"/>
              <a:t>AX </a:t>
            </a:r>
            <a:r>
              <a:rPr lang="en-US" smtClean="0"/>
              <a:t>into memory at DI)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SIMD: (PowerPC </a:t>
            </a:r>
            <a:r>
              <a:rPr lang="en-US" dirty="0" err="1" smtClean="0"/>
              <a:t>AltiVec</a:t>
            </a:r>
            <a:r>
              <a:rPr lang="en-US" dirty="0" smtClean="0"/>
              <a:t>, X86 MMX/SSE, Cray,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How to guess?</a:t>
            </a:r>
          </a:p>
          <a:p>
            <a:r>
              <a:rPr lang="en-US" dirty="0" smtClean="0"/>
              <a:t>A: constant; hint; branch prediction; random;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4659"/>
            <a:ext cx="5012812" cy="41263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2" tIns="43241" rIns="86482" bIns="43241"/>
          <a:lstStyle/>
          <a:p>
            <a:r>
              <a:rPr lang="en-US" dirty="0" smtClean="0"/>
              <a:t>Q:</a:t>
            </a:r>
            <a:r>
              <a:rPr lang="en-US" baseline="0" dirty="0" smtClean="0"/>
              <a:t> what if we had a “copy 0(r3), 4(r3)” instruction, as the </a:t>
            </a:r>
            <a:r>
              <a:rPr lang="en-US" baseline="0" smtClean="0"/>
              <a:t>x86 does, or “add r4, r4, 0(r3)”?</a:t>
            </a:r>
            <a:endParaRPr lang="en-US" baseline="0" dirty="0" smtClean="0"/>
          </a:p>
          <a:p>
            <a:r>
              <a:rPr lang="en-US" baseline="0" dirty="0" smtClean="0"/>
              <a:t>A: structural hazard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 shift amount</a:t>
            </a:r>
          </a:p>
          <a:p>
            <a:r>
              <a:rPr lang="en-US" dirty="0" smtClean="0"/>
              <a:t>rotate</a:t>
            </a:r>
          </a:p>
          <a:p>
            <a:r>
              <a:rPr lang="en-US" dirty="0" smtClean="0"/>
              <a:t>(ARM)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</a:t>
            </a:r>
            <a:r>
              <a:rPr lang="en-US" baseline="0" dirty="0" smtClean="0"/>
              <a:t> if a &lt; b?</a:t>
            </a:r>
          </a:p>
          <a:p>
            <a:r>
              <a:rPr lang="en-US" baseline="0" dirty="0" err="1" smtClean="0"/>
              <a:t>mips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compute a - b; // might overflow</a:t>
            </a:r>
          </a:p>
          <a:p>
            <a:r>
              <a:rPr lang="en-US" dirty="0" smtClean="0"/>
              <a:t>branch on</a:t>
            </a:r>
            <a:r>
              <a:rPr lang="en-US" baseline="0" dirty="0" smtClean="0"/>
              <a:t> (b-a) less than zero</a:t>
            </a:r>
          </a:p>
          <a:p>
            <a:r>
              <a:rPr lang="en-US" dirty="0" smtClean="0"/>
              <a:t>better </a:t>
            </a:r>
            <a:r>
              <a:rPr lang="en-US" dirty="0" err="1" smtClean="0"/>
              <a:t>mips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slt</a:t>
            </a:r>
            <a:r>
              <a:rPr lang="en-US" baseline="0" dirty="0" smtClean="0"/>
              <a:t> a b</a:t>
            </a:r>
          </a:p>
          <a:p>
            <a:r>
              <a:rPr lang="en-US" baseline="0" dirty="0" err="1" smtClean="0"/>
              <a:t>bne</a:t>
            </a:r>
            <a:r>
              <a:rPr lang="en-US" baseline="0" dirty="0" smtClean="0"/>
              <a:t> (a&lt;b), 0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cmp</a:t>
            </a:r>
            <a:r>
              <a:rPr lang="en-US" baseline="0" dirty="0" smtClean="0"/>
              <a:t> a, b </a:t>
            </a:r>
            <a:r>
              <a:rPr lang="en-US" baseline="0" dirty="0" smtClean="0">
                <a:sym typeface="Wingdings" pitchFamily="2" charset="2"/>
              </a:rPr>
              <a:t> flags (</a:t>
            </a:r>
            <a:r>
              <a:rPr lang="en-US" baseline="0" dirty="0" err="1" smtClean="0">
                <a:sym typeface="Wingdings" pitchFamily="2" charset="2"/>
              </a:rPr>
              <a:t>gt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lt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eq</a:t>
            </a:r>
            <a:r>
              <a:rPr lang="en-US" baseline="0" dirty="0" smtClean="0">
                <a:sym typeface="Wingdings" pitchFamily="2" charset="2"/>
              </a:rPr>
              <a:t>, zero, …)</a:t>
            </a:r>
          </a:p>
          <a:p>
            <a:r>
              <a:rPr lang="en-US" baseline="0" dirty="0" smtClean="0">
                <a:sym typeface="Wingdings" pitchFamily="2" charset="2"/>
              </a:rPr>
              <a:t>(ARM, X86, most ISAs)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F78-435A-4829-8E7A-9B59570B3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3B0D3B-7497-45A6-80D3-87F23FDEE38C}" type="datetimeFigureOut">
              <a:rPr lang="en-US" smtClean="0"/>
              <a:pPr/>
              <a:t>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E5B5F78-435A-4829-8E7A-9B59570B32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2/26/11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13.xml"/><Relationship Id="rId5" Type="http://schemas.openxmlformats.org/officeDocument/2006/relationships/image" Target="../media/image2.emf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image" Target="../media/image7.emf"/><Relationship Id="rId1" Type="http://schemas.openxmlformats.org/officeDocument/2006/relationships/tags" Target="../tags/tag265.xml"/><Relationship Id="rId2" Type="http://schemas.openxmlformats.org/officeDocument/2006/relationships/tags" Target="../tags/tag2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image" Target="../media/image8.emf"/><Relationship Id="rId1" Type="http://schemas.openxmlformats.org/officeDocument/2006/relationships/tags" Target="../tags/tag267.xml"/><Relationship Id="rId2" Type="http://schemas.openxmlformats.org/officeDocument/2006/relationships/tags" Target="../tags/tag2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image" Target="../media/image9.emf"/><Relationship Id="rId1" Type="http://schemas.openxmlformats.org/officeDocument/2006/relationships/tags" Target="../tags/tag269.xml"/><Relationship Id="rId2" Type="http://schemas.openxmlformats.org/officeDocument/2006/relationships/tags" Target="../tags/tag2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7.xml"/><Relationship Id="rId1" Type="http://schemas.openxmlformats.org/officeDocument/2006/relationships/tags" Target="../tags/tag271.xml"/><Relationship Id="rId2" Type="http://schemas.openxmlformats.org/officeDocument/2006/relationships/tags" Target="../tags/tag2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273.xm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11.emf"/><Relationship Id="rId1" Type="http://schemas.openxmlformats.org/officeDocument/2006/relationships/tags" Target="../tags/tag274.xml"/><Relationship Id="rId2" Type="http://schemas.openxmlformats.org/officeDocument/2006/relationships/tags" Target="../tags/tag2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12.emf"/><Relationship Id="rId1" Type="http://schemas.openxmlformats.org/officeDocument/2006/relationships/tags" Target="../tags/tag277.xml"/><Relationship Id="rId2" Type="http://schemas.openxmlformats.org/officeDocument/2006/relationships/tags" Target="../tags/tag2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13.emf"/><Relationship Id="rId1" Type="http://schemas.openxmlformats.org/officeDocument/2006/relationships/tags" Target="../tags/tag280.xml"/><Relationship Id="rId2" Type="http://schemas.openxmlformats.org/officeDocument/2006/relationships/tags" Target="../tags/tag2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1" Type="http://schemas.openxmlformats.org/officeDocument/2006/relationships/tags" Target="../tags/tag283.xml"/><Relationship Id="rId2" Type="http://schemas.openxmlformats.org/officeDocument/2006/relationships/tags" Target="../tags/tag2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14.emf"/><Relationship Id="rId1" Type="http://schemas.openxmlformats.org/officeDocument/2006/relationships/tags" Target="../tags/tag285.xml"/><Relationship Id="rId2" Type="http://schemas.openxmlformats.org/officeDocument/2006/relationships/tags" Target="../tags/tag2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15.emf"/><Relationship Id="rId1" Type="http://schemas.openxmlformats.org/officeDocument/2006/relationships/tags" Target="../tags/tag288.xml"/><Relationship Id="rId2" Type="http://schemas.openxmlformats.org/officeDocument/2006/relationships/tags" Target="../tags/tag2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16.emf"/><Relationship Id="rId1" Type="http://schemas.openxmlformats.org/officeDocument/2006/relationships/tags" Target="../tags/tag291.xml"/><Relationship Id="rId2" Type="http://schemas.openxmlformats.org/officeDocument/2006/relationships/tags" Target="../tags/tag29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17.emf"/><Relationship Id="rId1" Type="http://schemas.openxmlformats.org/officeDocument/2006/relationships/tags" Target="../tags/tag294.xml"/><Relationship Id="rId2" Type="http://schemas.openxmlformats.org/officeDocument/2006/relationships/tags" Target="../tags/tag2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4" Type="http://schemas.openxmlformats.org/officeDocument/2006/relationships/tags" Target="../tags/tag46.xml"/><Relationship Id="rId15" Type="http://schemas.openxmlformats.org/officeDocument/2006/relationships/tags" Target="../tags/tag47.xml"/><Relationship Id="rId16" Type="http://schemas.openxmlformats.org/officeDocument/2006/relationships/tags" Target="../tags/tag48.xml"/><Relationship Id="rId17" Type="http://schemas.openxmlformats.org/officeDocument/2006/relationships/tags" Target="../tags/tag49.xml"/><Relationship Id="rId18" Type="http://schemas.openxmlformats.org/officeDocument/2006/relationships/tags" Target="../tags/tag50.xml"/><Relationship Id="rId19" Type="http://schemas.openxmlformats.org/officeDocument/2006/relationships/tags" Target="../tags/tag51.xml"/><Relationship Id="rId63" Type="http://schemas.openxmlformats.org/officeDocument/2006/relationships/tags" Target="../tags/tag95.xml"/><Relationship Id="rId64" Type="http://schemas.openxmlformats.org/officeDocument/2006/relationships/tags" Target="../tags/tag96.xml"/><Relationship Id="rId65" Type="http://schemas.openxmlformats.org/officeDocument/2006/relationships/tags" Target="../tags/tag97.xml"/><Relationship Id="rId66" Type="http://schemas.openxmlformats.org/officeDocument/2006/relationships/tags" Target="../tags/tag98.xml"/><Relationship Id="rId67" Type="http://schemas.openxmlformats.org/officeDocument/2006/relationships/tags" Target="../tags/tag99.xml"/><Relationship Id="rId68" Type="http://schemas.openxmlformats.org/officeDocument/2006/relationships/tags" Target="../tags/tag100.xml"/><Relationship Id="rId69" Type="http://schemas.openxmlformats.org/officeDocument/2006/relationships/tags" Target="../tags/tag101.xml"/><Relationship Id="rId50" Type="http://schemas.openxmlformats.org/officeDocument/2006/relationships/tags" Target="../tags/tag82.xml"/><Relationship Id="rId51" Type="http://schemas.openxmlformats.org/officeDocument/2006/relationships/tags" Target="../tags/tag83.xml"/><Relationship Id="rId52" Type="http://schemas.openxmlformats.org/officeDocument/2006/relationships/tags" Target="../tags/tag84.xml"/><Relationship Id="rId53" Type="http://schemas.openxmlformats.org/officeDocument/2006/relationships/tags" Target="../tags/tag85.xml"/><Relationship Id="rId54" Type="http://schemas.openxmlformats.org/officeDocument/2006/relationships/tags" Target="../tags/tag86.xml"/><Relationship Id="rId55" Type="http://schemas.openxmlformats.org/officeDocument/2006/relationships/tags" Target="../tags/tag87.xml"/><Relationship Id="rId56" Type="http://schemas.openxmlformats.org/officeDocument/2006/relationships/tags" Target="../tags/tag88.xml"/><Relationship Id="rId57" Type="http://schemas.openxmlformats.org/officeDocument/2006/relationships/tags" Target="../tags/tag89.xml"/><Relationship Id="rId58" Type="http://schemas.openxmlformats.org/officeDocument/2006/relationships/tags" Target="../tags/tag90.xml"/><Relationship Id="rId59" Type="http://schemas.openxmlformats.org/officeDocument/2006/relationships/tags" Target="../tags/tag91.xml"/><Relationship Id="rId40" Type="http://schemas.openxmlformats.org/officeDocument/2006/relationships/tags" Target="../tags/tag72.xml"/><Relationship Id="rId41" Type="http://schemas.openxmlformats.org/officeDocument/2006/relationships/tags" Target="../tags/tag73.xml"/><Relationship Id="rId42" Type="http://schemas.openxmlformats.org/officeDocument/2006/relationships/tags" Target="../tags/tag74.xml"/><Relationship Id="rId43" Type="http://schemas.openxmlformats.org/officeDocument/2006/relationships/tags" Target="../tags/tag75.xml"/><Relationship Id="rId44" Type="http://schemas.openxmlformats.org/officeDocument/2006/relationships/tags" Target="../tags/tag76.xml"/><Relationship Id="rId45" Type="http://schemas.openxmlformats.org/officeDocument/2006/relationships/tags" Target="../tags/tag77.xml"/><Relationship Id="rId46" Type="http://schemas.openxmlformats.org/officeDocument/2006/relationships/tags" Target="../tags/tag78.xml"/><Relationship Id="rId47" Type="http://schemas.openxmlformats.org/officeDocument/2006/relationships/tags" Target="../tags/tag79.xml"/><Relationship Id="rId48" Type="http://schemas.openxmlformats.org/officeDocument/2006/relationships/tags" Target="../tags/tag80.xml"/><Relationship Id="rId49" Type="http://schemas.openxmlformats.org/officeDocument/2006/relationships/tags" Target="../tags/tag81.xml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tags" Target="../tags/tag40.xml"/><Relationship Id="rId9" Type="http://schemas.openxmlformats.org/officeDocument/2006/relationships/tags" Target="../tags/tag41.xml"/><Relationship Id="rId30" Type="http://schemas.openxmlformats.org/officeDocument/2006/relationships/tags" Target="../tags/tag62.xml"/><Relationship Id="rId31" Type="http://schemas.openxmlformats.org/officeDocument/2006/relationships/tags" Target="../tags/tag63.xml"/><Relationship Id="rId32" Type="http://schemas.openxmlformats.org/officeDocument/2006/relationships/tags" Target="../tags/tag64.xml"/><Relationship Id="rId33" Type="http://schemas.openxmlformats.org/officeDocument/2006/relationships/tags" Target="../tags/tag65.xml"/><Relationship Id="rId34" Type="http://schemas.openxmlformats.org/officeDocument/2006/relationships/tags" Target="../tags/tag66.xml"/><Relationship Id="rId35" Type="http://schemas.openxmlformats.org/officeDocument/2006/relationships/tags" Target="../tags/tag67.xml"/><Relationship Id="rId36" Type="http://schemas.openxmlformats.org/officeDocument/2006/relationships/tags" Target="../tags/tag68.xml"/><Relationship Id="rId37" Type="http://schemas.openxmlformats.org/officeDocument/2006/relationships/tags" Target="../tags/tag69.xml"/><Relationship Id="rId38" Type="http://schemas.openxmlformats.org/officeDocument/2006/relationships/tags" Target="../tags/tag70.xml"/><Relationship Id="rId39" Type="http://schemas.openxmlformats.org/officeDocument/2006/relationships/tags" Target="../tags/tag71.xml"/><Relationship Id="rId70" Type="http://schemas.openxmlformats.org/officeDocument/2006/relationships/tags" Target="../tags/tag102.xml"/><Relationship Id="rId71" Type="http://schemas.openxmlformats.org/officeDocument/2006/relationships/tags" Target="../tags/tag103.xml"/><Relationship Id="rId72" Type="http://schemas.openxmlformats.org/officeDocument/2006/relationships/tags" Target="../tags/tag104.xml"/><Relationship Id="rId20" Type="http://schemas.openxmlformats.org/officeDocument/2006/relationships/tags" Target="../tags/tag52.xml"/><Relationship Id="rId21" Type="http://schemas.openxmlformats.org/officeDocument/2006/relationships/tags" Target="../tags/tag53.xml"/><Relationship Id="rId22" Type="http://schemas.openxmlformats.org/officeDocument/2006/relationships/tags" Target="../tags/tag54.xml"/><Relationship Id="rId23" Type="http://schemas.openxmlformats.org/officeDocument/2006/relationships/tags" Target="../tags/tag55.xml"/><Relationship Id="rId24" Type="http://schemas.openxmlformats.org/officeDocument/2006/relationships/tags" Target="../tags/tag56.xml"/><Relationship Id="rId25" Type="http://schemas.openxmlformats.org/officeDocument/2006/relationships/tags" Target="../tags/tag57.xml"/><Relationship Id="rId26" Type="http://schemas.openxmlformats.org/officeDocument/2006/relationships/tags" Target="../tags/tag58.xml"/><Relationship Id="rId27" Type="http://schemas.openxmlformats.org/officeDocument/2006/relationships/tags" Target="../tags/tag59.xml"/><Relationship Id="rId28" Type="http://schemas.openxmlformats.org/officeDocument/2006/relationships/tags" Target="../tags/tag60.xml"/><Relationship Id="rId29" Type="http://schemas.openxmlformats.org/officeDocument/2006/relationships/tags" Target="../tags/tag61.xml"/><Relationship Id="rId73" Type="http://schemas.openxmlformats.org/officeDocument/2006/relationships/tags" Target="../tags/tag105.xml"/><Relationship Id="rId74" Type="http://schemas.openxmlformats.org/officeDocument/2006/relationships/tags" Target="../tags/tag106.xml"/><Relationship Id="rId75" Type="http://schemas.openxmlformats.org/officeDocument/2006/relationships/tags" Target="../tags/tag107.xml"/><Relationship Id="rId76" Type="http://schemas.openxmlformats.org/officeDocument/2006/relationships/slideLayout" Target="../slideLayouts/slideLayout19.xml"/><Relationship Id="rId77" Type="http://schemas.openxmlformats.org/officeDocument/2006/relationships/notesSlide" Target="../notesSlides/notesSlide2.xml"/><Relationship Id="rId78" Type="http://schemas.openxmlformats.org/officeDocument/2006/relationships/image" Target="../media/image3.emf"/><Relationship Id="rId60" Type="http://schemas.openxmlformats.org/officeDocument/2006/relationships/tags" Target="../tags/tag92.xml"/><Relationship Id="rId61" Type="http://schemas.openxmlformats.org/officeDocument/2006/relationships/tags" Target="../tags/tag93.xml"/><Relationship Id="rId62" Type="http://schemas.openxmlformats.org/officeDocument/2006/relationships/tags" Target="../tags/tag94.xml"/><Relationship Id="rId10" Type="http://schemas.openxmlformats.org/officeDocument/2006/relationships/tags" Target="../tags/tag42.xml"/><Relationship Id="rId11" Type="http://schemas.openxmlformats.org/officeDocument/2006/relationships/tags" Target="../tags/tag43.xml"/><Relationship Id="rId12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20.xml"/><Relationship Id="rId14" Type="http://schemas.openxmlformats.org/officeDocument/2006/relationships/tags" Target="../tags/tag121.xml"/><Relationship Id="rId15" Type="http://schemas.openxmlformats.org/officeDocument/2006/relationships/tags" Target="../tags/tag122.xml"/><Relationship Id="rId16" Type="http://schemas.openxmlformats.org/officeDocument/2006/relationships/tags" Target="../tags/tag123.xml"/><Relationship Id="rId17" Type="http://schemas.openxmlformats.org/officeDocument/2006/relationships/tags" Target="../tags/tag124.xml"/><Relationship Id="rId18" Type="http://schemas.openxmlformats.org/officeDocument/2006/relationships/tags" Target="../tags/tag125.xml"/><Relationship Id="rId19" Type="http://schemas.openxmlformats.org/officeDocument/2006/relationships/tags" Target="../tags/tag126.xml"/><Relationship Id="rId63" Type="http://schemas.openxmlformats.org/officeDocument/2006/relationships/tags" Target="../tags/tag170.xml"/><Relationship Id="rId64" Type="http://schemas.openxmlformats.org/officeDocument/2006/relationships/tags" Target="../tags/tag171.xml"/><Relationship Id="rId65" Type="http://schemas.openxmlformats.org/officeDocument/2006/relationships/tags" Target="../tags/tag172.xml"/><Relationship Id="rId66" Type="http://schemas.openxmlformats.org/officeDocument/2006/relationships/tags" Target="../tags/tag173.xml"/><Relationship Id="rId67" Type="http://schemas.openxmlformats.org/officeDocument/2006/relationships/tags" Target="../tags/tag174.xml"/><Relationship Id="rId68" Type="http://schemas.openxmlformats.org/officeDocument/2006/relationships/tags" Target="../tags/tag175.xml"/><Relationship Id="rId69" Type="http://schemas.openxmlformats.org/officeDocument/2006/relationships/tags" Target="../tags/tag176.xml"/><Relationship Id="rId50" Type="http://schemas.openxmlformats.org/officeDocument/2006/relationships/tags" Target="../tags/tag157.xml"/><Relationship Id="rId51" Type="http://schemas.openxmlformats.org/officeDocument/2006/relationships/tags" Target="../tags/tag158.xml"/><Relationship Id="rId52" Type="http://schemas.openxmlformats.org/officeDocument/2006/relationships/tags" Target="../tags/tag159.xml"/><Relationship Id="rId53" Type="http://schemas.openxmlformats.org/officeDocument/2006/relationships/tags" Target="../tags/tag160.xml"/><Relationship Id="rId54" Type="http://schemas.openxmlformats.org/officeDocument/2006/relationships/tags" Target="../tags/tag161.xml"/><Relationship Id="rId55" Type="http://schemas.openxmlformats.org/officeDocument/2006/relationships/tags" Target="../tags/tag162.xml"/><Relationship Id="rId56" Type="http://schemas.openxmlformats.org/officeDocument/2006/relationships/tags" Target="../tags/tag163.xml"/><Relationship Id="rId57" Type="http://schemas.openxmlformats.org/officeDocument/2006/relationships/tags" Target="../tags/tag164.xml"/><Relationship Id="rId58" Type="http://schemas.openxmlformats.org/officeDocument/2006/relationships/tags" Target="../tags/tag165.xml"/><Relationship Id="rId59" Type="http://schemas.openxmlformats.org/officeDocument/2006/relationships/tags" Target="../tags/tag166.xml"/><Relationship Id="rId40" Type="http://schemas.openxmlformats.org/officeDocument/2006/relationships/tags" Target="../tags/tag147.xml"/><Relationship Id="rId41" Type="http://schemas.openxmlformats.org/officeDocument/2006/relationships/tags" Target="../tags/tag148.xml"/><Relationship Id="rId42" Type="http://schemas.openxmlformats.org/officeDocument/2006/relationships/tags" Target="../tags/tag149.xml"/><Relationship Id="rId43" Type="http://schemas.openxmlformats.org/officeDocument/2006/relationships/tags" Target="../tags/tag150.xml"/><Relationship Id="rId44" Type="http://schemas.openxmlformats.org/officeDocument/2006/relationships/tags" Target="../tags/tag151.xml"/><Relationship Id="rId45" Type="http://schemas.openxmlformats.org/officeDocument/2006/relationships/tags" Target="../tags/tag152.xml"/><Relationship Id="rId46" Type="http://schemas.openxmlformats.org/officeDocument/2006/relationships/tags" Target="../tags/tag153.xml"/><Relationship Id="rId47" Type="http://schemas.openxmlformats.org/officeDocument/2006/relationships/tags" Target="../tags/tag154.xml"/><Relationship Id="rId48" Type="http://schemas.openxmlformats.org/officeDocument/2006/relationships/tags" Target="../tags/tag155.xml"/><Relationship Id="rId49" Type="http://schemas.openxmlformats.org/officeDocument/2006/relationships/tags" Target="../tags/tag156.xml"/><Relationship Id="rId1" Type="http://schemas.openxmlformats.org/officeDocument/2006/relationships/tags" Target="../tags/tag108.xml"/><Relationship Id="rId2" Type="http://schemas.openxmlformats.org/officeDocument/2006/relationships/tags" Target="../tags/tag109.xml"/><Relationship Id="rId3" Type="http://schemas.openxmlformats.org/officeDocument/2006/relationships/tags" Target="../tags/tag110.xml"/><Relationship Id="rId4" Type="http://schemas.openxmlformats.org/officeDocument/2006/relationships/tags" Target="../tags/tag111.xml"/><Relationship Id="rId5" Type="http://schemas.openxmlformats.org/officeDocument/2006/relationships/tags" Target="../tags/tag112.xml"/><Relationship Id="rId6" Type="http://schemas.openxmlformats.org/officeDocument/2006/relationships/tags" Target="../tags/tag113.xml"/><Relationship Id="rId7" Type="http://schemas.openxmlformats.org/officeDocument/2006/relationships/tags" Target="../tags/tag114.xml"/><Relationship Id="rId8" Type="http://schemas.openxmlformats.org/officeDocument/2006/relationships/tags" Target="../tags/tag115.xml"/><Relationship Id="rId9" Type="http://schemas.openxmlformats.org/officeDocument/2006/relationships/tags" Target="../tags/tag116.xml"/><Relationship Id="rId30" Type="http://schemas.openxmlformats.org/officeDocument/2006/relationships/tags" Target="../tags/tag137.xml"/><Relationship Id="rId31" Type="http://schemas.openxmlformats.org/officeDocument/2006/relationships/tags" Target="../tags/tag138.xml"/><Relationship Id="rId32" Type="http://schemas.openxmlformats.org/officeDocument/2006/relationships/tags" Target="../tags/tag139.xml"/><Relationship Id="rId33" Type="http://schemas.openxmlformats.org/officeDocument/2006/relationships/tags" Target="../tags/tag140.xml"/><Relationship Id="rId34" Type="http://schemas.openxmlformats.org/officeDocument/2006/relationships/tags" Target="../tags/tag141.xml"/><Relationship Id="rId35" Type="http://schemas.openxmlformats.org/officeDocument/2006/relationships/tags" Target="../tags/tag142.xml"/><Relationship Id="rId36" Type="http://schemas.openxmlformats.org/officeDocument/2006/relationships/tags" Target="../tags/tag143.xml"/><Relationship Id="rId37" Type="http://schemas.openxmlformats.org/officeDocument/2006/relationships/tags" Target="../tags/tag144.xml"/><Relationship Id="rId38" Type="http://schemas.openxmlformats.org/officeDocument/2006/relationships/tags" Target="../tags/tag145.xml"/><Relationship Id="rId39" Type="http://schemas.openxmlformats.org/officeDocument/2006/relationships/tags" Target="../tags/tag146.xml"/><Relationship Id="rId70" Type="http://schemas.openxmlformats.org/officeDocument/2006/relationships/tags" Target="../tags/tag177.xml"/><Relationship Id="rId71" Type="http://schemas.openxmlformats.org/officeDocument/2006/relationships/tags" Target="../tags/tag178.xml"/><Relationship Id="rId72" Type="http://schemas.openxmlformats.org/officeDocument/2006/relationships/tags" Target="../tags/tag179.xml"/><Relationship Id="rId20" Type="http://schemas.openxmlformats.org/officeDocument/2006/relationships/tags" Target="../tags/tag127.xml"/><Relationship Id="rId21" Type="http://schemas.openxmlformats.org/officeDocument/2006/relationships/tags" Target="../tags/tag128.xml"/><Relationship Id="rId22" Type="http://schemas.openxmlformats.org/officeDocument/2006/relationships/tags" Target="../tags/tag129.xml"/><Relationship Id="rId23" Type="http://schemas.openxmlformats.org/officeDocument/2006/relationships/tags" Target="../tags/tag130.xml"/><Relationship Id="rId24" Type="http://schemas.openxmlformats.org/officeDocument/2006/relationships/tags" Target="../tags/tag131.xml"/><Relationship Id="rId25" Type="http://schemas.openxmlformats.org/officeDocument/2006/relationships/tags" Target="../tags/tag132.xml"/><Relationship Id="rId26" Type="http://schemas.openxmlformats.org/officeDocument/2006/relationships/tags" Target="../tags/tag133.xml"/><Relationship Id="rId27" Type="http://schemas.openxmlformats.org/officeDocument/2006/relationships/tags" Target="../tags/tag134.xml"/><Relationship Id="rId28" Type="http://schemas.openxmlformats.org/officeDocument/2006/relationships/tags" Target="../tags/tag135.xml"/><Relationship Id="rId29" Type="http://schemas.openxmlformats.org/officeDocument/2006/relationships/tags" Target="../tags/tag136.xml"/><Relationship Id="rId73" Type="http://schemas.openxmlformats.org/officeDocument/2006/relationships/tags" Target="../tags/tag180.xml"/><Relationship Id="rId74" Type="http://schemas.openxmlformats.org/officeDocument/2006/relationships/tags" Target="../tags/tag181.xml"/><Relationship Id="rId75" Type="http://schemas.openxmlformats.org/officeDocument/2006/relationships/slideLayout" Target="../slideLayouts/slideLayout19.xml"/><Relationship Id="rId76" Type="http://schemas.openxmlformats.org/officeDocument/2006/relationships/notesSlide" Target="../notesSlides/notesSlide3.xml"/><Relationship Id="rId60" Type="http://schemas.openxmlformats.org/officeDocument/2006/relationships/tags" Target="../tags/tag167.xml"/><Relationship Id="rId61" Type="http://schemas.openxmlformats.org/officeDocument/2006/relationships/tags" Target="../tags/tag168.xml"/><Relationship Id="rId62" Type="http://schemas.openxmlformats.org/officeDocument/2006/relationships/tags" Target="../tags/tag169.xml"/><Relationship Id="rId10" Type="http://schemas.openxmlformats.org/officeDocument/2006/relationships/tags" Target="../tags/tag117.xml"/><Relationship Id="rId11" Type="http://schemas.openxmlformats.org/officeDocument/2006/relationships/tags" Target="../tags/tag118.xml"/><Relationship Id="rId12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4.emf"/><Relationship Id="rId1" Type="http://schemas.openxmlformats.org/officeDocument/2006/relationships/tags" Target="../tags/tag182.xml"/><Relationship Id="rId2" Type="http://schemas.openxmlformats.org/officeDocument/2006/relationships/tags" Target="../tags/tag18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4" Type="http://schemas.openxmlformats.org/officeDocument/2006/relationships/tags" Target="../tags/tag198.xml"/><Relationship Id="rId15" Type="http://schemas.openxmlformats.org/officeDocument/2006/relationships/tags" Target="../tags/tag199.xml"/><Relationship Id="rId16" Type="http://schemas.openxmlformats.org/officeDocument/2006/relationships/tags" Target="../tags/tag200.xml"/><Relationship Id="rId17" Type="http://schemas.openxmlformats.org/officeDocument/2006/relationships/tags" Target="../tags/tag201.xml"/><Relationship Id="rId18" Type="http://schemas.openxmlformats.org/officeDocument/2006/relationships/tags" Target="../tags/tag202.xml"/><Relationship Id="rId19" Type="http://schemas.openxmlformats.org/officeDocument/2006/relationships/tags" Target="../tags/tag203.xml"/><Relationship Id="rId63" Type="http://schemas.openxmlformats.org/officeDocument/2006/relationships/tags" Target="../tags/tag247.xml"/><Relationship Id="rId64" Type="http://schemas.openxmlformats.org/officeDocument/2006/relationships/tags" Target="../tags/tag248.xml"/><Relationship Id="rId65" Type="http://schemas.openxmlformats.org/officeDocument/2006/relationships/tags" Target="../tags/tag249.xml"/><Relationship Id="rId66" Type="http://schemas.openxmlformats.org/officeDocument/2006/relationships/tags" Target="../tags/tag250.xml"/><Relationship Id="rId67" Type="http://schemas.openxmlformats.org/officeDocument/2006/relationships/tags" Target="../tags/tag251.xml"/><Relationship Id="rId68" Type="http://schemas.openxmlformats.org/officeDocument/2006/relationships/tags" Target="../tags/tag252.xml"/><Relationship Id="rId69" Type="http://schemas.openxmlformats.org/officeDocument/2006/relationships/tags" Target="../tags/tag253.xml"/><Relationship Id="rId50" Type="http://schemas.openxmlformats.org/officeDocument/2006/relationships/tags" Target="../tags/tag234.xml"/><Relationship Id="rId51" Type="http://schemas.openxmlformats.org/officeDocument/2006/relationships/tags" Target="../tags/tag235.xml"/><Relationship Id="rId52" Type="http://schemas.openxmlformats.org/officeDocument/2006/relationships/tags" Target="../tags/tag236.xml"/><Relationship Id="rId53" Type="http://schemas.openxmlformats.org/officeDocument/2006/relationships/tags" Target="../tags/tag237.xml"/><Relationship Id="rId54" Type="http://schemas.openxmlformats.org/officeDocument/2006/relationships/tags" Target="../tags/tag238.xml"/><Relationship Id="rId55" Type="http://schemas.openxmlformats.org/officeDocument/2006/relationships/tags" Target="../tags/tag239.xml"/><Relationship Id="rId56" Type="http://schemas.openxmlformats.org/officeDocument/2006/relationships/tags" Target="../tags/tag240.xml"/><Relationship Id="rId57" Type="http://schemas.openxmlformats.org/officeDocument/2006/relationships/tags" Target="../tags/tag241.xml"/><Relationship Id="rId58" Type="http://schemas.openxmlformats.org/officeDocument/2006/relationships/tags" Target="../tags/tag242.xml"/><Relationship Id="rId59" Type="http://schemas.openxmlformats.org/officeDocument/2006/relationships/tags" Target="../tags/tag243.xml"/><Relationship Id="rId40" Type="http://schemas.openxmlformats.org/officeDocument/2006/relationships/tags" Target="../tags/tag224.xml"/><Relationship Id="rId41" Type="http://schemas.openxmlformats.org/officeDocument/2006/relationships/tags" Target="../tags/tag225.xml"/><Relationship Id="rId42" Type="http://schemas.openxmlformats.org/officeDocument/2006/relationships/tags" Target="../tags/tag226.xml"/><Relationship Id="rId43" Type="http://schemas.openxmlformats.org/officeDocument/2006/relationships/tags" Target="../tags/tag227.xml"/><Relationship Id="rId44" Type="http://schemas.openxmlformats.org/officeDocument/2006/relationships/tags" Target="../tags/tag228.xml"/><Relationship Id="rId45" Type="http://schemas.openxmlformats.org/officeDocument/2006/relationships/tags" Target="../tags/tag229.xml"/><Relationship Id="rId46" Type="http://schemas.openxmlformats.org/officeDocument/2006/relationships/tags" Target="../tags/tag230.xml"/><Relationship Id="rId47" Type="http://schemas.openxmlformats.org/officeDocument/2006/relationships/tags" Target="../tags/tag231.xml"/><Relationship Id="rId48" Type="http://schemas.openxmlformats.org/officeDocument/2006/relationships/tags" Target="../tags/tag232.xml"/><Relationship Id="rId49" Type="http://schemas.openxmlformats.org/officeDocument/2006/relationships/tags" Target="../tags/tag233.xml"/><Relationship Id="rId1" Type="http://schemas.openxmlformats.org/officeDocument/2006/relationships/tags" Target="../tags/tag185.xml"/><Relationship Id="rId2" Type="http://schemas.openxmlformats.org/officeDocument/2006/relationships/tags" Target="../tags/tag186.xml"/><Relationship Id="rId3" Type="http://schemas.openxmlformats.org/officeDocument/2006/relationships/tags" Target="../tags/tag187.xml"/><Relationship Id="rId4" Type="http://schemas.openxmlformats.org/officeDocument/2006/relationships/tags" Target="../tags/tag188.xml"/><Relationship Id="rId5" Type="http://schemas.openxmlformats.org/officeDocument/2006/relationships/tags" Target="../tags/tag189.xml"/><Relationship Id="rId6" Type="http://schemas.openxmlformats.org/officeDocument/2006/relationships/tags" Target="../tags/tag190.xml"/><Relationship Id="rId7" Type="http://schemas.openxmlformats.org/officeDocument/2006/relationships/tags" Target="../tags/tag191.xml"/><Relationship Id="rId8" Type="http://schemas.openxmlformats.org/officeDocument/2006/relationships/tags" Target="../tags/tag192.xml"/><Relationship Id="rId9" Type="http://schemas.openxmlformats.org/officeDocument/2006/relationships/tags" Target="../tags/tag193.xml"/><Relationship Id="rId30" Type="http://schemas.openxmlformats.org/officeDocument/2006/relationships/tags" Target="../tags/tag214.xml"/><Relationship Id="rId31" Type="http://schemas.openxmlformats.org/officeDocument/2006/relationships/tags" Target="../tags/tag215.xml"/><Relationship Id="rId32" Type="http://schemas.openxmlformats.org/officeDocument/2006/relationships/tags" Target="../tags/tag216.xml"/><Relationship Id="rId33" Type="http://schemas.openxmlformats.org/officeDocument/2006/relationships/tags" Target="../tags/tag217.xml"/><Relationship Id="rId34" Type="http://schemas.openxmlformats.org/officeDocument/2006/relationships/tags" Target="../tags/tag218.xml"/><Relationship Id="rId35" Type="http://schemas.openxmlformats.org/officeDocument/2006/relationships/tags" Target="../tags/tag219.xml"/><Relationship Id="rId36" Type="http://schemas.openxmlformats.org/officeDocument/2006/relationships/tags" Target="../tags/tag220.xml"/><Relationship Id="rId37" Type="http://schemas.openxmlformats.org/officeDocument/2006/relationships/tags" Target="../tags/tag221.xml"/><Relationship Id="rId38" Type="http://schemas.openxmlformats.org/officeDocument/2006/relationships/tags" Target="../tags/tag222.xml"/><Relationship Id="rId39" Type="http://schemas.openxmlformats.org/officeDocument/2006/relationships/tags" Target="../tags/tag223.xml"/><Relationship Id="rId80" Type="http://schemas.openxmlformats.org/officeDocument/2006/relationships/image" Target="../media/image5.emf"/><Relationship Id="rId70" Type="http://schemas.openxmlformats.org/officeDocument/2006/relationships/tags" Target="../tags/tag254.xml"/><Relationship Id="rId71" Type="http://schemas.openxmlformats.org/officeDocument/2006/relationships/tags" Target="../tags/tag255.xml"/><Relationship Id="rId72" Type="http://schemas.openxmlformats.org/officeDocument/2006/relationships/tags" Target="../tags/tag256.xml"/><Relationship Id="rId20" Type="http://schemas.openxmlformats.org/officeDocument/2006/relationships/tags" Target="../tags/tag204.xml"/><Relationship Id="rId21" Type="http://schemas.openxmlformats.org/officeDocument/2006/relationships/tags" Target="../tags/tag205.xml"/><Relationship Id="rId22" Type="http://schemas.openxmlformats.org/officeDocument/2006/relationships/tags" Target="../tags/tag206.xml"/><Relationship Id="rId23" Type="http://schemas.openxmlformats.org/officeDocument/2006/relationships/tags" Target="../tags/tag207.xml"/><Relationship Id="rId24" Type="http://schemas.openxmlformats.org/officeDocument/2006/relationships/tags" Target="../tags/tag208.xml"/><Relationship Id="rId25" Type="http://schemas.openxmlformats.org/officeDocument/2006/relationships/tags" Target="../tags/tag209.xml"/><Relationship Id="rId26" Type="http://schemas.openxmlformats.org/officeDocument/2006/relationships/tags" Target="../tags/tag210.xml"/><Relationship Id="rId27" Type="http://schemas.openxmlformats.org/officeDocument/2006/relationships/tags" Target="../tags/tag211.xml"/><Relationship Id="rId28" Type="http://schemas.openxmlformats.org/officeDocument/2006/relationships/tags" Target="../tags/tag212.xml"/><Relationship Id="rId29" Type="http://schemas.openxmlformats.org/officeDocument/2006/relationships/tags" Target="../tags/tag213.xml"/><Relationship Id="rId73" Type="http://schemas.openxmlformats.org/officeDocument/2006/relationships/tags" Target="../tags/tag257.xml"/><Relationship Id="rId74" Type="http://schemas.openxmlformats.org/officeDocument/2006/relationships/tags" Target="../tags/tag258.xml"/><Relationship Id="rId75" Type="http://schemas.openxmlformats.org/officeDocument/2006/relationships/tags" Target="../tags/tag259.xml"/><Relationship Id="rId76" Type="http://schemas.openxmlformats.org/officeDocument/2006/relationships/tags" Target="../tags/tag260.xml"/><Relationship Id="rId77" Type="http://schemas.openxmlformats.org/officeDocument/2006/relationships/tags" Target="../tags/tag261.xml"/><Relationship Id="rId78" Type="http://schemas.openxmlformats.org/officeDocument/2006/relationships/slideLayout" Target="../slideLayouts/slideLayout19.xml"/><Relationship Id="rId79" Type="http://schemas.openxmlformats.org/officeDocument/2006/relationships/notesSlide" Target="../notesSlides/notesSlide5.xml"/><Relationship Id="rId60" Type="http://schemas.openxmlformats.org/officeDocument/2006/relationships/tags" Target="../tags/tag244.xml"/><Relationship Id="rId61" Type="http://schemas.openxmlformats.org/officeDocument/2006/relationships/tags" Target="../tags/tag245.xml"/><Relationship Id="rId62" Type="http://schemas.openxmlformats.org/officeDocument/2006/relationships/tags" Target="../tags/tag246.xml"/><Relationship Id="rId10" Type="http://schemas.openxmlformats.org/officeDocument/2006/relationships/tags" Target="../tags/tag194.xml"/><Relationship Id="rId11" Type="http://schemas.openxmlformats.org/officeDocument/2006/relationships/tags" Target="../tags/tag195.xml"/><Relationship Id="rId12" Type="http://schemas.openxmlformats.org/officeDocument/2006/relationships/tags" Target="../tags/tag1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6.emf"/><Relationship Id="rId1" Type="http://schemas.openxmlformats.org/officeDocument/2006/relationships/tags" Target="../tags/tag262.xml"/><Relationship Id="rId2" Type="http://schemas.openxmlformats.org/officeDocument/2006/relationships/tags" Target="../tags/tag2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Pipeline Control Hazards</a:t>
            </a:r>
            <a:br>
              <a:rPr lang="en-US" dirty="0" smtClean="0"/>
            </a:br>
            <a:r>
              <a:rPr lang="en-US" dirty="0" smtClean="0"/>
              <a:t>and Instruction Variations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 err="1">
                <a:solidFill>
                  <a:srgbClr val="FFFF00"/>
                </a:solidFill>
                <a:latin typeface="Calibri"/>
                <a:cs typeface="Calibri"/>
              </a:rPr>
              <a:t>Appendix</a:t>
            </a:r>
            <a:r>
              <a:rPr lang="fr-FR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Calibri"/>
                <a:cs typeface="Calibri"/>
              </a:rPr>
              <a:t>4.8 </a:t>
            </a:r>
            <a:r>
              <a:rPr lang="fr-FR" smtClean="0">
                <a:solidFill>
                  <a:srgbClr val="FFFF00"/>
                </a:solidFill>
                <a:latin typeface="Calibri"/>
                <a:cs typeface="Calibri"/>
              </a:rPr>
              <a:t>&amp; 2.16 and 2.17</a:t>
            </a:r>
            <a:r>
              <a:rPr lang="en-US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pic>
        <p:nvPicPr>
          <p:cNvPr id="6146" name="CP3 Ink 748dab9c-c5cf-4210-9e63-1ab0ac2f696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0" y="516839"/>
            <a:ext cx="8746200" cy="55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pic>
        <p:nvPicPr>
          <p:cNvPr id="7170" name="CP3 Ink 2414ada5-eca3-4e0d-8cc8-43f34494b3a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0" y="990000"/>
            <a:ext cx="6881700" cy="54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pic>
        <p:nvPicPr>
          <p:cNvPr id="8194" name="CP3 Ink 0784569f-6b1e-4bd2-9e58-30f6af41ac3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5" y="594779"/>
            <a:ext cx="7305451" cy="58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7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r>
              <a:rPr lang="en-US" dirty="0" smtClean="0"/>
              <a:t>Pipelining: What Could Possibly Go Wrong?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(IF)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soon to be written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branch instruction may change the PC in stage 3 (EX)</a:t>
            </a:r>
          </a:p>
          <a:p>
            <a:pPr lvl="1"/>
            <a:r>
              <a:rPr lang="en-US" dirty="0" smtClean="0"/>
              <a:t>next instructions have already started executing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Structural hazards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so far: impossible because of ISA and pipeline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 Data Hazards</a:t>
            </a:r>
          </a:p>
          <a:p>
            <a:r>
              <a:rPr lang="en-US" dirty="0" smtClean="0"/>
              <a:t>Control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What is the next instruction to execute if a branch is taken?  Not taken?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How to resolve control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Optimizations</a:t>
            </a:r>
          </a:p>
          <a:p>
            <a:pPr marL="0" indent="0"/>
            <a:r>
              <a:rPr lang="en-US" dirty="0" smtClean="0"/>
              <a:t>Instruction Variations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ARM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x86</a:t>
            </a:r>
          </a:p>
          <a:p>
            <a:pPr marL="115888" lvl="1" indent="0">
              <a:buNone/>
            </a:pPr>
            <a:endParaRPr lang="en-US" dirty="0"/>
          </a:p>
        </p:txBody>
      </p:sp>
      <p:pic>
        <p:nvPicPr>
          <p:cNvPr id="9218" name="CP3 Ink 4a148960-399d-45aa-9cfd-604f0d83e4e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95" y="878759"/>
            <a:ext cx="7712251" cy="585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59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shifts</a:t>
            </a:r>
            <a:endParaRPr lang="en-US" dirty="0"/>
          </a:p>
        </p:txBody>
      </p:sp>
      <p:pic>
        <p:nvPicPr>
          <p:cNvPr id="10242" name="CP3 Ink 81c4a088-40d4-4e0b-85b0-93b807d5d24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4" y="785280"/>
            <a:ext cx="8763151" cy="41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Condition flags</a:t>
            </a:r>
            <a:endParaRPr lang="en-US" dirty="0"/>
          </a:p>
        </p:txBody>
      </p:sp>
      <p:pic>
        <p:nvPicPr>
          <p:cNvPr id="11266" name="CP3 Ink 0a71e88f-c5cb-47d8-8b4c-fce98713df5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0" y="637559"/>
            <a:ext cx="8373300" cy="551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Condition flags</a:t>
            </a:r>
            <a:endParaRPr lang="en-US" dirty="0"/>
          </a:p>
        </p:txBody>
      </p:sp>
      <p:pic>
        <p:nvPicPr>
          <p:cNvPr id="12290" name="CP3 Ink c55445cd-1745-40e4-95b3-56fb5b828de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0" y="637559"/>
            <a:ext cx="8712300" cy="551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32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Condition flags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Conditional instructions</a:t>
            </a:r>
          </a:p>
          <a:p>
            <a:pPr>
              <a:tabLst>
                <a:tab pos="1255713" algn="l"/>
              </a:tabLst>
            </a:pPr>
            <a:r>
              <a:rPr lang="en-US" dirty="0" smtClean="0">
                <a:latin typeface="Consolas" pitchFamily="49" charset="0"/>
              </a:rPr>
              <a:t>top: 	CMP r3, r4</a:t>
            </a:r>
          </a:p>
          <a:p>
            <a:pPr>
              <a:tabLst>
                <a:tab pos="1255713" algn="l"/>
              </a:tabLst>
            </a:pPr>
            <a:r>
              <a:rPr lang="en-US" dirty="0" smtClean="0">
                <a:latin typeface="Consolas" pitchFamily="49" charset="0"/>
              </a:rPr>
              <a:t>		SUBGT r3, r3, r4</a:t>
            </a:r>
          </a:p>
          <a:p>
            <a:pPr>
              <a:tabLst>
                <a:tab pos="1255713" algn="l"/>
              </a:tabLst>
            </a:pPr>
            <a:r>
              <a:rPr lang="en-US" dirty="0" smtClean="0">
                <a:latin typeface="Consolas" pitchFamily="49" charset="0"/>
              </a:rPr>
              <a:t>		SUBLT r4, r4, r3</a:t>
            </a:r>
          </a:p>
          <a:p>
            <a:pPr>
              <a:tabLst>
                <a:tab pos="1255713" algn="l"/>
              </a:tabLst>
            </a:pPr>
            <a:r>
              <a:rPr lang="en-US" dirty="0" smtClean="0">
                <a:latin typeface="Consolas" pitchFamily="49" charset="0"/>
              </a:rPr>
              <a:t>		BNE top</a:t>
            </a:r>
          </a:p>
        </p:txBody>
      </p:sp>
      <p:pic>
        <p:nvPicPr>
          <p:cNvPr id="13314" name="CP3 Ink 2b3f5c1a-4b86-40a9-a476-8bb78a49bee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0" y="1799879"/>
            <a:ext cx="5627400" cy="436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FF00"/>
                </a:solidFill>
              </a:rPr>
              <a:t>PA1 available: mini-MIPS processor</a:t>
            </a:r>
          </a:p>
          <a:p>
            <a:r>
              <a:rPr lang="en-US" dirty="0" smtClean="0"/>
              <a:t>PA1 due </a:t>
            </a:r>
            <a:r>
              <a:rPr lang="en-US" smtClean="0"/>
              <a:t>next Friday </a:t>
            </a:r>
            <a:endParaRPr lang="en-US" dirty="0" smtClean="0"/>
          </a:p>
          <a:p>
            <a:r>
              <a:rPr lang="en-US" dirty="0" smtClean="0"/>
              <a:t>Work in </a:t>
            </a:r>
            <a:r>
              <a:rPr lang="en-US" dirty="0" smtClean="0">
                <a:solidFill>
                  <a:srgbClr val="FFFF00"/>
                </a:solidFill>
              </a:rPr>
              <a:t>pairs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Use your resources</a:t>
            </a:r>
          </a:p>
          <a:p>
            <a:pPr lvl="1"/>
            <a:r>
              <a:rPr lang="en-US" dirty="0" smtClean="0"/>
              <a:t>FAQ, class notes, book, Sections, office hours, newsgroup, </a:t>
            </a:r>
            <a:r>
              <a:rPr lang="en-US" dirty="0" err="1" smtClean="0"/>
              <a:t>CSUGLab</a:t>
            </a:r>
            <a:endParaRPr lang="en-US" dirty="0" smtClean="0"/>
          </a:p>
          <a:p>
            <a:pPr marL="173038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FFFF"/>
                </a:solidFill>
              </a:rPr>
              <a:t>Prelims: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Thursday, March 10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in class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Thursday, April 28</a:t>
            </a:r>
            <a:r>
              <a:rPr lang="en-US" baseline="30000" dirty="0"/>
              <a:t>th </a:t>
            </a:r>
            <a:r>
              <a:rPr lang="en-US" dirty="0"/>
              <a:t>Evening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operations &amp; multiple destinations</a:t>
            </a:r>
            <a:endParaRPr lang="en-US" dirty="0"/>
          </a:p>
        </p:txBody>
      </p:sp>
      <p:pic>
        <p:nvPicPr>
          <p:cNvPr id="14338" name="CP3 Ink 9fbd5770-2bd8-4df8-9084-640b868aae3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5" y="794879"/>
            <a:ext cx="8186851" cy="568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String instructions</a:t>
            </a:r>
          </a:p>
          <a:p>
            <a:r>
              <a:rPr lang="en-US" dirty="0" smtClean="0"/>
              <a:t>MOV AX, </a:t>
            </a:r>
            <a:r>
              <a:rPr lang="en-US" dirty="0" err="1" smtClean="0"/>
              <a:t>FFh</a:t>
            </a:r>
            <a:endParaRPr lang="en-US" dirty="0" smtClean="0"/>
          </a:p>
          <a:p>
            <a:r>
              <a:rPr lang="en-US" dirty="0" smtClean="0"/>
              <a:t>MOV DI, 5000h</a:t>
            </a:r>
          </a:p>
          <a:p>
            <a:r>
              <a:rPr lang="en-US" dirty="0" smtClean="0"/>
              <a:t>MOV CX, 2000h</a:t>
            </a:r>
          </a:p>
          <a:p>
            <a:r>
              <a:rPr lang="en-US" dirty="0" smtClean="0"/>
              <a:t>REP STOSB</a:t>
            </a:r>
          </a:p>
        </p:txBody>
      </p:sp>
      <p:pic>
        <p:nvPicPr>
          <p:cNvPr id="15362" name="CP3 Ink 0c2bd716-87f6-4d77-874b-5a486927348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0" y="1168199"/>
            <a:ext cx="8407200" cy="463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Vector instructions</a:t>
            </a:r>
          </a:p>
          <a:p>
            <a:r>
              <a:rPr lang="en-US" dirty="0" err="1" smtClean="0"/>
              <a:t>vaddubs</a:t>
            </a:r>
            <a:r>
              <a:rPr lang="en-US" dirty="0" smtClean="0"/>
              <a:t> v3, v1, v2</a:t>
            </a:r>
            <a:endParaRPr lang="en-US" dirty="0"/>
          </a:p>
        </p:txBody>
      </p:sp>
      <p:pic>
        <p:nvPicPr>
          <p:cNvPr id="16386" name="CP3 Ink 48d12705-34bf-4c01-8a98-5ecf478607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0" y="791880"/>
            <a:ext cx="8034300" cy="517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Instruction Variations</a:t>
            </a:r>
          </a:p>
          <a:p>
            <a:pPr marL="573088" lvl="1" indent="-457200">
              <a:buFont typeface="Arial"/>
              <a:buChar char="•"/>
            </a:pPr>
            <a:r>
              <a:rPr lang="en-US" smtClean="0"/>
              <a:t>ARM/MIPS </a:t>
            </a:r>
            <a:r>
              <a:rPr lang="en-US" dirty="0" smtClean="0"/>
              <a:t>(RISC)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Versus x86 (CISC)</a:t>
            </a:r>
          </a:p>
          <a:p>
            <a:pPr marL="1158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9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 Data Hazards</a:t>
            </a:r>
          </a:p>
          <a:p>
            <a:r>
              <a:rPr lang="en-US" dirty="0" smtClean="0"/>
              <a:t>Control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What is the next instruction to execute if a branch is taken?  Not taken?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How to resolve control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Optimizations</a:t>
            </a:r>
          </a:p>
          <a:p>
            <a:pPr marL="0" indent="0"/>
            <a:r>
              <a:rPr lang="en-US" dirty="0" smtClean="0"/>
              <a:t>Instruction Variations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ARM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x86</a:t>
            </a:r>
          </a:p>
          <a:p>
            <a:pPr marL="1158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Hazard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 Slot(s)</a:t>
            </a:r>
          </a:p>
          <a:p>
            <a:pPr lvl="1"/>
            <a:r>
              <a:rPr lang="en-US" dirty="0" smtClean="0"/>
              <a:t>Modify ISA to match implementation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6469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792054"/>
              </p:ext>
            </p:extLst>
          </p:nvPr>
        </p:nvGraphicFramePr>
        <p:xfrm>
          <a:off x="2286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3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0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CP3 Ink 83574e6f-96b7-46f6-9958-d3490f32c586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" y="662519"/>
            <a:ext cx="5915551" cy="592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6469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546356"/>
              </p:ext>
            </p:extLst>
          </p:nvPr>
        </p:nvGraphicFramePr>
        <p:xfrm>
          <a:off x="2286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9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is not known until 2 cycles after branch/jump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</a:p>
          <a:p>
            <a:pPr lvl="1"/>
            <a:r>
              <a:rPr lang="en-US" dirty="0" smtClean="0"/>
              <a:t>ISA says N instructions after branch/jump always executed</a:t>
            </a:r>
          </a:p>
          <a:p>
            <a:pPr lvl="2"/>
            <a:r>
              <a:rPr lang="en-US" dirty="0" smtClean="0"/>
              <a:t>MIPS has 1 branch delay slot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Stall (+ Zap)</a:t>
            </a:r>
            <a:endParaRPr lang="en-US" dirty="0" smtClean="0"/>
          </a:p>
          <a:p>
            <a:pPr lvl="1"/>
            <a:r>
              <a:rPr lang="en-US" dirty="0" smtClean="0"/>
              <a:t>prevent PC update</a:t>
            </a:r>
          </a:p>
          <a:p>
            <a:pPr lvl="1"/>
            <a:r>
              <a:rPr lang="en-US" dirty="0" smtClean="0"/>
              <a:t>clear IF/ID pipeline register</a:t>
            </a:r>
          </a:p>
          <a:p>
            <a:pPr lvl="2"/>
            <a:r>
              <a:rPr lang="en-US" dirty="0" smtClean="0"/>
              <a:t>instruction just fetched might be wrong one, so convert to nop</a:t>
            </a:r>
          </a:p>
          <a:p>
            <a:pPr lvl="1"/>
            <a:r>
              <a:rPr lang="en-US" dirty="0" smtClean="0"/>
              <a:t>allow branch to continue into EX stage</a:t>
            </a:r>
          </a:p>
          <a:p>
            <a:pPr lvl="1"/>
            <a:endParaRPr lang="en-US" dirty="0" smtClean="0"/>
          </a:p>
        </p:txBody>
      </p:sp>
      <p:pic>
        <p:nvPicPr>
          <p:cNvPr id="3074" name="CP3 Ink 3528ce48-2027-4efa-910a-8c9464ba2ab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80" y="2101620"/>
            <a:ext cx="6441000" cy="475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523330"/>
            <a:ext cx="25153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Delay Slot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7884219"/>
              </p:ext>
            </p:extLst>
          </p:nvPr>
        </p:nvGraphicFramePr>
        <p:xfrm>
          <a:off x="228601" y="4312406"/>
          <a:ext cx="8762999" cy="2469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ori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r1,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83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266030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2428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2426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722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59902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242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382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242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1802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483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682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242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102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442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662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342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382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442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442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442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382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482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662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202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142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202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142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382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18030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142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370429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383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563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59903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862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002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722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703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703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043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283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183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702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183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722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463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463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463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463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003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3243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42030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4682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3722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" name="Group 96"/>
          <p:cNvGrpSpPr/>
          <p:nvPr>
            <p:custDataLst>
              <p:tags r:id="rId58"/>
            </p:custDataLst>
          </p:nvPr>
        </p:nvGrpSpPr>
        <p:grpSpPr>
          <a:xfrm>
            <a:off x="457200" y="220863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2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3723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19923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3723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27543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65643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040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326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39612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41927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198003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Oval 83"/>
          <p:cNvSpPr/>
          <p:nvPr>
            <p:custDataLst>
              <p:tags r:id="rId69"/>
            </p:custDataLst>
          </p:nvPr>
        </p:nvSpPr>
        <p:spPr>
          <a:xfrm>
            <a:off x="1447800" y="274203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Oval 84"/>
          <p:cNvSpPr/>
          <p:nvPr>
            <p:custDataLst>
              <p:tags r:id="rId70"/>
            </p:custDataLst>
          </p:nvPr>
        </p:nvSpPr>
        <p:spPr>
          <a:xfrm>
            <a:off x="1905000" y="335163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098" name="CP3 Ink fa260f44-6200-440e-b05b-e3155e157b01"/>
          <p:cNvPicPr>
            <a:picLocks noChangeAspect="1" noChangeArrowheads="1"/>
          </p:cNvPicPr>
          <p:nvPr>
            <p:custDataLst>
              <p:tags r:id="rId71"/>
            </p:custDataLst>
          </p:nvPr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5" y="2542800"/>
            <a:ext cx="6390151" cy="38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76200" y="0"/>
            <a:ext cx="9144000" cy="533400"/>
          </a:xfrm>
        </p:spPr>
        <p:txBody>
          <a:bodyPr/>
          <a:lstStyle/>
          <a:p>
            <a:r>
              <a:rPr lang="en-US" dirty="0" smtClean="0"/>
              <a:t>Control Hazards: Speculative Execution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not known until 2 cycles after branch/jump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Speculative Execution</a:t>
            </a:r>
          </a:p>
          <a:p>
            <a:pPr lvl="1"/>
            <a:r>
              <a:rPr lang="en-US" i="1" dirty="0" smtClean="0"/>
              <a:t>“Guess”</a:t>
            </a:r>
            <a:r>
              <a:rPr lang="en-US" dirty="0" smtClean="0"/>
              <a:t> direction of the branch</a:t>
            </a:r>
          </a:p>
          <a:p>
            <a:pPr lvl="2"/>
            <a:r>
              <a:rPr lang="en-US" dirty="0" smtClean="0"/>
              <a:t>Allow instructions to move through pipeline</a:t>
            </a:r>
          </a:p>
          <a:p>
            <a:pPr lvl="2"/>
            <a:r>
              <a:rPr lang="en-US" dirty="0" smtClean="0"/>
              <a:t>Zap them later if wrong guess</a:t>
            </a:r>
          </a:p>
          <a:p>
            <a:pPr lvl="1"/>
            <a:r>
              <a:rPr lang="en-US" dirty="0" smtClean="0"/>
              <a:t>Useful for long pipelines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CP3 Ink 3b588dab-312c-4d8b-a744-6b316bf1cf6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20" y="4966560"/>
            <a:ext cx="1966200" cy="13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JFHAOAgAQdBJgHmAcBEBMi5V9tY/NAiCyDJKlJJmoDCEgQRP//A0U1BQM4C2QZIDIJAJCbAwE3wB5FMwkAkIICAdvFHkU4CAD+AwB7hdI0Ek7ApD/TAKQ/HgxBgoAAAAAAAAzQAAAKlwFLhfJfeS/AGq1ZstnnK4aE0NEc0cUsMMEskcIghRRQII1MMqWCKGKCCCKBDFGnonpRgIP+KYD+KYEAef5wYzEkzVwIzUxcJRIhNTCJiYgq6TV432ysg/U4k3nMpTBMpETCJRdTcTEonEglEiYkEE3vxfLPYCE2EZWzJmxx4Wy1zjx5FrRkycLXOVnhWs2LJnlYs3OTK4ZgCnMng/4L6v4L63HgLnG9bxmJi4giyYnF6vtz8LaE/Ebp+I3VlyNm3iY8Sk8EaQopKSCNZzwzwy1wz4tohOVOcZzjGaInCIRhGFZRhMrHT04OoCE2EOGmZq1yYXC1ricsFrTI4zLXORlkWsMLHEyyYnGPJibACmYdg/4OoP4Or88N9OfTOs4urXCYnXPtecCE/Ed1+I6WOSuCOCclJ0jBGc43jhpw9m0AhOZq4sU5zjVFOCJFGNb6+G3AITYQ3yuceZzlZLcLdgxWtHGLItcsXDFbias82TFlw5meNmAKXhqE/B0V+Dp/UHCvmhkWhOFZzacWmNyD/iOE/iOFHheHy41mspRdTrPQwITuWrzZxijCcUYk0a3y8mVAITYQ2x4WLhpkzLcbHHiWtMOZytxYsuFa1YsWuRrkxNm+ZwAKVxOF+D0j4PX8JfcVV5K+pFRLJJCAg/4k+v4k7+fTqcOOM4udbRmFozkWbgRo0cMMsuHx6YAhNhDFq4xNWzRitbMmLVa0xN8a3DjcslrZkwbZmbZiwxtmoApgGIT8LQn4WlcmHBlyZcWe14TjCMGLDihQhPxIifiQ7tPRfRPIwRkjC86tMceUhO1wRC8axnGE0Ua4eneHGCE2ENsebNhaNXC1g2c4VrTDmyrXGPMwWucmXJhY5cbVs4ZACqsBRYP+GMD+GMGfBzXXG6ukVMKYeBntXCsVWJqdMSiLbztzznnnnx3vjcqxjwI5dICD/iPs/iPt8Kq8COjUxFzOd7zz7763xjMVWMcK4MXHG+fHrfW7zGYVGsa5cOHKPAuJsITF2p07tZVhGFYJwjCMUYTlGCEIECCMIwRhOU0YRjACMKz38uUekCE2EYszLJhYMXK3ExyNlrTC4ZrcWPDlW5WORg0xNXDFs5zACpEBPoP+IbT+IbG3h+F4/jeb23EzlcWRWIwxU0khCGJ4VrGsVWW54zvHOeKD/iP4/iQH6OvS6mpKRVRFQnCKRS5mc5nPHxNopErnMt134c5yg9fAEejG5zK5TEzCYmLq6uJVcImJiJQTFwmVr36/esAhNhDnIyYsW7NmtyZcWRa0ytmS3E2ZtluLG4xNHLNw4bs24ApND4P+IFz+IGXTwLaqqakAg/4lUP4lXeS8ImMb4OKFizEWbQQwo5a6cHYAITYRjbM3DfG2crcONk2WtGTHKtxNnDZazzOWTRxhYM82XGAKVhGD/iLq/iLZ4xiMXWJicZzgg/4lWv4lQe+MXrKLjNZ3AIaUnoCtgIFBwMDBwsXFzMBWACE2EM2mZnmxMWS3LjbYlrTE5xrcLVkxW4cLZxiYNmjXC5aACl4VhPxKGfiUZy5aa5ZYVlOUJYGqmDMAg/4lLP4lJ4npPCNIxFbrnGeOQIXOYCHLxxxwwo4YI4Y8DlzNACE2ENGDRm5x5sS1oxZ41rTCyzLcTlk1Ws3OVvkYMMLjFhyACqIBQ4P+KYL+KYPjGsYvhGo1GkTlzvn1x3WU4PCaxwrRed74753xccZqapq+kRSD/ibS/ibT5z08/lluOM7XEcKx04a6Riqlu+/Lw85zeZxWNa6cscqxGLqYTjvjjviAg/gDne543MriYXExMTEImLi4uJVdSCJhV1KYtKc8/dzXhCE2EYnGRljysm63Lkb4lrRjjcLcTJuxWts2Rzhc5mLbK2YACpUBPoP+NAj+NAk8nwu+sxmrpisVwrhUIm3FfPwutMNNVFVdxnjvO53rr0cuYIP+JDT+JEnwm/CntXKOV4mb3PHjvO+K4YjDpMGZ53veczldMRwns6MZg+nuT5ubuY3Fri4ABMIlEwiYRKYuGazGZ3z83de4ITYRhytcWVzmbrczFi4WtGmXItcOWjla2cN27Nw2aZWrRoAKoQFEg/44CP44H4xx1z4XM4nE6axitRqoRebznec2jXXo8jjynhnhxjc7vfHO88458uKgg/4j5v4j69dN+BPJwnCLynd5ze9548bzd0rWMR23pw4zue8c4ygimHDj24Rog/c4eTucsxmLi0TABKZi4VNCExCausxKUWTd8fbzHlAhNhDRk1xtmDRitzOHDVa0xNci1zjxsVrdw0atczHMxyNHIAqTAqYBg/4e0P4e0TnyHXVXGatK6mBiaRFTSUTM1bW+SMYqNMVUYqsGMxmYtmbu953d316dayhEVg4TERMkzldzubi5hy8fxvF4Ji5ic3c7b5ud5zcrTWK4cPA141awg/4jHP4jHTr0HgZw4TpqajE4nVptd3mNzeU9fA8Fw4zK4QqIq4TM3EohUEWski66xM2m15vjnebzDGMY4ajUYhVVWcRNXUzFxK6snRqYi5XNRnleoQCD9jrMzd5smImJhdWJVcTBMTAmJhJEgQmJq4XV1cRMTExJEwmLq4JQIkhIABMCYAiQRdSImCYStv4F3E/BgCE2EMnGXKyc5WC3G2YNlrRyzbLXLTE5Ws2zbDmxZsObIxxgCosBPoT8XUH4uoUYFrs2fRp0ad2GSEoEaRlO04RTmjGNEIIxnOOXNnaNPCy5LoP+AZj+AZl37HXo58s4mExnG6ms6zExuImpmkSiYQmImETG9TSD8iczMyklJEwTMXAiQkRIAmJTM3z9WIAhNhDBnjyY2GRytYs8jJa0xZnK1zky41rZm2as2uZi2YMMYAqRATyD/i6S/i6frXPlx4ceHgwuWVpmJhiIrGMYxyjU8nK9TFzx58+vfwePg48OcoP+AYT+AZWOnft37ceGcMTGoxFNSrNRMuMbvnHVtuMpuJi4ajtrhoCD8JMzLKbhIAi6mCJqaExaYsRZKePp7j3AITYQyx5GrdxjYrcWZlmWtMeXItcZsTVbjzNmuTMwctmLRyAKcCGD/hWe/hWf8nxN8I5xwvGauLJlCERrPLn2hPxaDfi0HxSvg08bXkvinihSdpwhGcaxnhpwcmXOhOlbn0jJGc0SKE4ThOCMY1z8+bUAITYQzat3DHJjcrWzBjlWtG7nCtxZMLVbhx4ceFyxbMHLloAKZx2D/hdi/hdj1xvWcceG63jMTNTSoqyQhPxZtfizb3RhghkjauCtJpzjjjhjr4XDMYCE8AShx88yKF5TRRIxnPD06wgAITYQ5Z5GDHCyzLWrXKxWtGDXEtwtsmNa4cNm+VtjaucuLEAKYhmD/hdq/hd56X4XHpHCsUQy3XeuO+KD/i2Y/i2ZeLw643EarEVgnhz5RACFw2Wig0aWOFDHBDDBDGnweTgZQCE2ENmeFy4bsGa1thytFrTM1YLcLFg1W4WbJk3auGeJgyygClMQhPwvefhfJxHGvghSMawwgIP+Lob+LnvmcOuM4jPZUoaWpoGEt4GDIODmaOBgJoAhNhDVpmb42rZotbZnLda0ws2i1xlaYVuNjlxMHDnLmbNmoApmHYP+IAr+IAHiTHVrjw3V1cwVDlx0kIT8aHn40S8ho087bonaFI2ITnWWXFthlwiE2caHHhecIqokYVpWFZ108ecMQCE2EYWznHmwsmS3C4Yt1rRjkarXDHE1WtmrVk0at8LHE4bACmchg/4h3v4h3xXfG9bwpiaJi0XV8NkghPxosfjRZHAx4GKeKNIyjKaqN4YYZ8W03oSXaS586wRRhOE4RRnBFGt+DrnDhCE2EOW2Nm3bs8a3MwYs1rRljarXLdvlWsmrHEzx422JowwgClwVhPxDwfiHdhDA0M0MVEKwzw05d4CD/jSg/jSzR03wnV4m4vHPpnGwhclikGhRxwwo0McuByMcVgAhNhDjNhcMGzfItzZm7Ja0x5Mi1zjatFrTMxatcmNq1xOGYApbEoP+IpD+IpHv2dnCqxWt63OQg/41lP41lfAvr251urcM4nEghsOTsJM0MHBQsBBwMHE18LAQdUAhNhDhkycs2LhstbMnLZa0Z5XC1y3cOFuXI4aZmTXHmxucwApzHIT8VSH4qkZVgrgwwrS8pwwbdmvVnzK0AIfx6CePQWHQGGxSBwiAwiAwhAIDBJjVKrSqXQKColFAhcpgIL8HGhgjjRwSxSwRp48TiZYpNIAhNhGbE0cuHDTGtxMm7Na0xOca3C2b41rjMwZYcbJmyZ5GoApzHIX4snPiynhgRxSxQQoooIEkE+CwbLZfBYOgh/Hg147/4LC4lBYlA4ZBYNBYFAYKg8AgMloVDUKhwiEx0ITtUpfokIxmnCcYwmjfDwc8YcIhNhGVg2Y4WrhktwtXGJa0Y5Mi1zhZNlrTFkbY8jRw2cY2wApaF4T8WZn4szRoxRyMhCsMMtdst8qD/jwe/jwfHHlOMwmt63w3UTKF10MUOjQwwwSkaGOe/HzzUCE2EOHOZzjY43K1g1zYVrTG1ZrXDRvmW5MuVqwYYnDJk0xACk8PhPxZtfizb1QlgtgpLJNDGIP+PQb+PQfhxtOJjW07hc1gkGRxKGOm/LwR3CE2EY3LRmyw4nK1jlzMVrRm3ZrcObDkWs8bVmzyZW+Jw2bgCmEeg/4GAP4GAQ1t2nr5XHF6jDEovHOLyIP+KFL+KFMOXNpvpvG8bq5SnhuY2ITZSKc5pkUJynCcSM45+fWHCCE2EOXLVwxYZXK1rly41rRrkcLcOXCzWssrDI3ZMWzTKwYgCnAdh+Je4l8JtNydTtQqHNJrOp3Op3Op3NpvOJzOp2CG8gxHkGJCqqyRkE/PS8tKykrKR8dExEHBRMQAhOJqwzrO8UYkYwrOBOenqyjHgCE2EMmbdi3xssa1nmZZVrRhixLcLhyxWtsmJnlatszRowbgCrsBQ4fmEuYZgghcBhidzqi0So1Cs1io1CdzqUygi8WChUNPJ6nU7SSSoFA0nkyo1Ck0iq1Sq1Sn06azQACH55Dnn4Yh0PiEJg6PR+NRuTSeYTGeT2eT2aTUn0/CXS9MJioVDT6fp1O02m6aTWRSOTSeTSeTSeNRsACD865nN3mi4mF1cTF1mEwQRMCLglMSmJJiZuePk+LfwIAhNhDFixxNXOZgtyMGTJa0ZN263C3aZVrJizxtsLTM5bOMIAp9LYP83d+b/vEaarGqrWM63G5znN7VmLxEYiMRPLvpYIT6fT6dnFaVryw304cufHlYyFMVsGpspghSELwve+NvhOqE7Gh4FIwjEiIoTlGCCMowIwRjCrDr57hAITYRkx4szBo0wrcWJpkWtGGHCtwtmLBa1Z4cORs2ctcjPEAKpAFHg/1Sn6plM4zi9TiNVimJmbvd3uOtbm5MTrp4PgPCjGqxbjnnnnnm773cTwvyK4CD/RifouccJ4OUUq53fXfPjx43xnMQxGNVVVSJ4cXLim1rvKZmb1FY1yxy0ITB2od2EKwjGMJwnBGEQRhFCJCMAQjCEUIwiIwihMnKcL8ne6ghNhDlqwbMGzNytyN8eZa0YMMy1y4aYlrJwybN8rRowaNmoAqKATaD/gfY/gfZ71y79uvQuul1hTFxcZuZ59OvgbiIiasSmuOuoIT7Ej7Emt8mfNhwGnRvpWta1nFCVMVKaL23QyUxStNO9b1wsMtIhIeAHXIRnGMUYRgRgIwiQIBGMJwijCMa36N5eBghNhGbIwbMXGTKtytG7ha0zNGC1ziaOVrbG1aN2jJkxwucYApKDYP+CMD+CMF4U4xqp1eQg/1xX64t03Ey463IhcVjo8/DGhhpweLiITYQ4aY27TC2ZLW7DFjWtMTTKtxNmDlawxs2OHM4ctGeHMAKkQE6g/4LdP4LcctTF1xTMyzVxKqxTyrxwxURN5ve+N8b4znMTFY34F0AhPq4PquZQyXwVlOt64ct9N9asqSxbFsk6VYb3w4a3VhhghSGCWZsx6kgg8fAmfbRMXaVkpmoVECUpIReLq4kkm8+H6ceACE2EZczRzla48a1licslrRy0zLXDBhmW5cuTFmbuczNviwgCpMBOYP+DeL+Ddm8TF1uM8Y3ds4mMVwrWK4VGGGszM8d8eO98c7yvXHwMYCD/VbfqlWlYjMZTvjed5uc5TNziqnhUG7rneY64u3Cq8Se2sCE8BSh4HhGEYThEjCMIwjBCMIiESEYRgSnCMqwjFW/XjHuACE2EZm7jG4xsmS1i4Zs1rRpiarcWTG3WtsmNxiytmbjHmagCr8BX4P+JzL+JzNMXV1MXQeD0laExVMGhicTC5bmcs3MyRHLr0O3fws3i4nn274zxudrmojTodCE+tY+tnycHgcfjcPha9WPEGDEpakoJwqrWs63vhred4JUhCkIwhOSUoRoBeJGMMWnRlyacESRSNr6M7EAg/W31zUi5ibiUxaJi8ZqRKEShKJRNXExMTExMwlAhKJRKJCYm5339fGAITYRjzMcrTNmbrWzhkzWtHLdmtxYs2Fa5csm2Vmza4seZuAKiAE7g/4qCv4qC+HEDr071OUZqCqRU4mkKuEb8TeIxU1LMddeHICD/WDfrB+vQC6DU1FKiLoxCJib3d8+nW8xmanE8ufheP0Ag/G9DPj8cylMzFwlEourhEomExMTBMJlabvPk+HXuCE2EMMjhq2zNm61rhcsVrTG1crcWZy0W5sTZhmctMeFpiaACk8Qg/4pZP4pZSuU6jEOXGCD/YwfsYTvw68OOMxyzQCFszkF+XQoYZZcHi5coCE2EZXOFmyas8q3Iya4lrTLlYLcTBu2W4czFlkcY2LNizYACpABOYT8WxH4thZseKtMeLXq4eKcUIwpCkoUhSFlIJRTnO7DO86pkJX3cXEAhPrGPrJ8jbsy5M+bTox4pQtCkoQlFInGda3w3vWc5zracYShSzFXRaSD87yPVSnMzJMXEkSRMXCJARMXUxcEznv66iE2EZGGVxlxM8K1yzaY1rTM3brcOPG0Wt2LVlhZNsOTJkwgCk0OhPxaofi1LhfhYcS1I5IzhPrvPrr2XhXhGC9J3IaqklvAoCDg4OhmU4AhNhGZoxyuMbXEtatmuJa0zOWy3C0YMVuLG0w5GjRkzZZGQAqRATuG4CTgJa+uAAC2twFlZoiJhIWAgSBgIGAiYiPjpOSTc0AAh/Ej54kfZrNAAAh8OAUCgqBQZtN51O6NR6RSaZTaNR51O5tN00monE5AhPAXFTjhrGMYCSCInGEYSrKMJ0rGEYRIRBGca4eyQ8HAITYRiaMmjLCxYLXDFvlWtMLFqtct2WNawYsMeJjiwsGeRiAKsgE9h+Js4m0ATebEzmUjkUjkUbjULhUCgcQiMej6ZTNOJypFJmExlUrkEhikVIrFJfLp7PKPRqDQAIfxI7eJHcASWSFIpM6ndIpNWq9crtgsNWq9CoaeT1CISk8mnM4qNQr9esNgrdap9Oo9GmcykMgAg/a4eLm8i5mVxeMwmAmJiYImZiYmJqRMxM58nz5jzCE2EMXLbFixuMS3M2cZFrRu2bLcLRgwWuWjnNlxZWebKycACnYwg/wLX4FsA8TxQADhx3rny3CoM4MZAIfxYneLE8TudCdzoAAplNo1HrVbtUxgMBmtgsNOp8+n82m4hMHAjMrOM0URFGKMIgiQijCMY49/Dih3ACE2EMcuFjicNGy3JlzMlrTHlYLXLFrjWss2Vs2bNHDRmwbACoYBOYfhcuFzAAj8eRGIQOBQSCoZDSFQsBPJ6n0/Uqlzabp1OwCH8Vy3iuXAAnE5UikzSazabqNRycTkBIZAlssSORQ2GIfDgACDfAXHd1vN3M2SiUSESiJiRKYlMZllnffyaesAITYRhy5G+FjhaLc2bE2WtGTLCtcOWWRblYZG+ZlicOMWRmAKXxeD/F9fi+wO3fcZmcwq8ACH8Vi3isXAqVTsEnhiFQCCQ6CwiDwGEoXHYLBxyRxwxwSwwywxw4HQwxwZICE2EYsLBrkw4cq3Kww5FrTNlarcTNriW4WORpkxMW2Ji0ZgCm0ng/wan4NUBEgJiYsys6eP43HgAIfxndeM7udzoE9ngCdTukUmvSmEQWCQOApzXq/RqOCEzbo1nKcZxnGc4RRRhFGE5IwmrPt3JCE2ENGTZw5Y4XC1m1cuVrRw1xrXGbJkW4crVw1xtHGRo5aACsEBRIfinOKdASeTTGYTOZS2WRuNQWCQyGlAoIm03hEJILBIbDIvFo/HpTKE3mxF4sj0fVKp0ik0ikzqdk0Ah/GYd4zDwT6f0Cg1Kp1qt2Sy1qt0ymzabkul4nc6ms0odCotEpNIo9GodCnc6UWiFBoCbzZPZ5I5FHY5A4ETwIP4GjHh+Dxm7rOMxImZialBNXExMSAESiYTBN3x+Abt4wAhNhDnFkYsczTItaOHOJa0bOca1zlxY1uPLmbY3GTI4aucIAqDATqF8KZ4U00ukAARxABmcxhcJbZPNLJDBXVPMSyAAIfx0teOlsh8OAATWaABSKTSqXWKzXq/XK7TqfPJ7NJqTicgAITtZJ6cc7zmrCJERhGMEQCEYTlGE4RITRjO/dihwCE2EY3OJmwzZWq1rmaMVrRk0zLXOZq0WuMrLGyzYmjLCzbACqMBQYfjPuM/AAAJ/Pknk0bjUbjUZjEXi0Ph0HgyGQ0pFJmk1oFBoVDoVDolFolFoFBTyeiH8dIHjpBAAABNJrNJrPp/SKTSKTRKLNJqnU7JBISDwaEwiHw6GwyJxKKxRFYoAIP1PCvvmd3czMykmJiUSCYmJiamAhMSCYm5+Dc3HEAhNhDbK2w42rFktxsGuZa0YNWy1xmy4VrjM5ZtMeFhixM3AAp3L4L+xXP7FdACy53nebNytzZZedwWTc8+AIT8M9n4Z7THiAxY9k40hSFISlCicJxnWsa1TZeFw8mUhMkqxjKMowJwjFGU4ThEnCMIwRhETXz888AAITYQwzM82Nu3zLWbnLjWtGORutxNM2VaxZsHGZg2y5sWZqAKwgFbg/4lzP4lw83reMxMSTF1vTr071y8flPTyekxYmpmriUzFxEIxM6mJxThEcIxHBXCMcK4RF8Y8nv4vhiD/hrc/hrvxy8HwOvTr079u/bv269OfJ37caxxqKmEVKEQUUqamF4uIqIxCJiZlc5c2ePGdyvlvACDr2u++M2ESSTKLhMTExMSRJExMImCYmYupIlEwJpMXUxc1cZn4D7nwMAhNhGFq4cY8TfItYNnOZa0bYcS3E4x4luVo3YuGGLCwxMmgArPAWmD/iMk/iM1rPgeb4HFm9zm1oVmpjOJjGK1qMYiqxGmq4OGMctYjVXiZmiIombnPGczmdueePPjz48d88888eOc8eXOIIP+GHz+GImL6eP2vEanTE1nE1EVVTFZi4iIimFTCJmbu7zM2mJmM5nOb3KZFznOd5uUw4IXE1PC+mq4AIN5VrubWtMIkSRMEomEwTFxNXUxVxMXjJMEwBF1MSiakCUxMSRc9fbl8EAhNhDPEyY4nGNgtbOXGJa0cY2K3EyaZFrVgzZMMuFuzx5MoAqjAtsBg/4dzv4dzwOfIBz5O/bxeFzKZmri6zNza5XEptMSiZXa5TFxeNxMQVZmS4RmpmExi6mpqFKmLQiIYmCaiFVFXE0JqRU0qoiaLTUyRE4vFHTv28HwO/bwccvD8LxeCS0ohCBczCunj+Mggv6xS/rFMD36AfF8b5Pl+Tcswsoi5ubLZTudllgtpW5ZRlJKgZVwzsG5sWXFk2W2VZUVQsKSoss2VRLBgibbJ79fH8Xx/F8frPPjsS2KXKzebmbJr4PhfACC+r5Pj86pZdFgqypuUAS83O87zolASiUJQCwAsAASiUCUlAJZYsolTYlWQCyhLLKACUAAsssu+fwv5eghNhDjFmw5MbFstZMWWRa0aNMK1w0btVuPFix5GLdk4bsWwAp0OIT4aD4aEAAAx4mPE06G/c4vEbdgBv3AAIfwmIeExEAAAn0/TyeqNR1EoqhUNNJqATabgIP1M3dzMxJMzMhNXC6urq4lVrqYuJmV54+rmvMAITYQ5cZGzHMycLcbBu1WtMrVutxNGuVa4YNszPFjatMbBkAKrQFFh+Cu4K8FAoKnU+dTubTdPJ6BE4lQaBTaZSaROZwBQKDXK7YLDSqWCBQNT6dM5km82IrFAIfwnPeE58E7nSWyyLxaJxJDYYBOp3Ho/IJDGo3FouBF4tJ5NJZJF4sCiUVTqfLJan0/JxOQg+nKc3dTERcZXMkRIlMxKUSiJiriYkggmVtxeefnxoAhNhDduwY4m+VktYZXDla0Ytmy3E5zOFuJs0yY2DVs3YsHIAqAATiF8pZ5S0Gk0oNNpwGKxYwWDghQQqaFdRbYDD4YXIfwmTeEycEfjwIXCgEUiom0lRFRKKo1HTabk4nIJxORCYPwt7ukYpWEZubnMzFxSJmarKYhMpiZTeeefF4vQCE2EMXDPC3zM3C1kxcN1rRlmZrcTnK0WuWDlm4xOMjbG4xgCrkBVIT6aT6aUM+bLk4ujXDPPPS9oYpYslMFMErWhaMFZ1rW88a7CjGMIwhSUZZM+atKV4VaUpCEV7b5XnOD/hNM/hNd7C6q+hynhNTbM5rNEzPGOOZuxcJgTUVMVVxWOPDny79u9KmmMOkRUyCE5Wy/NnScIoTRhWl4RhOCMBBCIhEEIownKMYITlFCIRgCE4Jxy9eMYeCAITYRlbYm+Rs5zLXDLHmWtHDlitcZG+FbjyucbFi5aNGGJyAKrgFRg/4pCP4pCWM1eM4zw46rOGs4iaiS4zNzM2JlCcIVNRKpqYUxCi13uOrlzIT8cC344F2XJlyY8WfNr1cXBWNZxjWF4ThCULUpSFsA1RtKkKISjCcZzrXDhvjw5cOWtUmKmSWi/Az5gIPxuF2zG4uJtKYsTE3VwTQAiSImJiYsRKCYm4SZi/H8tHiAITYQ1atHLbM1cLWubJiWtMWLEtwtWTdayy4srFsyZ5sOPGAKgwEuhPxa9fi2HYtuzi7M+THa+C+CFpYKWpKRCsa1nhrhveOG2O0oYIP+NcT+NcO41vtF9L5RidWu7nfG9731zx3O6jFcq7T0xFCD8Th4ccM6lm2YtMXEkwIlJM1lefF8k8ohNhDhi3Y5WTFstzNmbVa0atG61ywZt1uPNhxsMOJoxbsXIAqrAUmD/i5s/i5ttjj03rOM1dXUpiVWXGYiYxEVVKIiEMXWWc7zvjx3vObZxGOAg/41/v4136rlx8Drw23NXmdsz1eHd8efPMzmKjhjGKxjFcMa1iMRLMWuVpvOt1lAhMXSpHi1nWNU4TQjCMIwiRhGE4QjCcEYRhGUYEYEIyjCMIwjEijn59ZV7AAhNhGPHmzZm+NotxtsmNa0YYmC1xjw5VuJy5YYcmHKwxYWIApVF4P+CP7+CNnDGNTwVrE4vW4nNSCC/juD+O3VtWXN9d8dzp5QhJEJwjBCCEScZ1x8PiAhNhGbK3wsMjhutYN27ha0Y4cy3FmZZVrBjhbtcTbG0x4coApTGIfj5OPlAUCg2SOxSBRRFoXDIjCIiIL+MxP4zFAeva9yu4vEg2MpVEUi0m0xvrzAITYQ4ZYmDXI2YLcbjGzWtGrlgtcuGzJbmyNWDJs1ctGbduA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xFHAOAgAQdBOgH4AUBEBMi5V9tY/NAiCyDJKlJJmoDCEgQRP//A0U1BQM4C2QZIDIJAJCbAwE3wB5FMwkAkIICAdvFHkU4CAD+AwB7hdI0Ek7ApD/TAKQ/CqYBSYT8Mqn4ZXY4cmPRp0Zcgw4AaNO6sZShCiUoJQkhSVKQpCEk6QjFGMKpQpCELy4O/eCD/gq6/grTxx7b8LxfE58hz5A6demYShKE0maymZCCJlMxN1MTWt9KmoTlcDnxinNGMZymRgjBGUQQjCKEYRhFCMIwihFCJCMIwIwnHP2Yu0AhNhDTNkZ4WeNutwtWLla0YsnK3EzcNFrVm5yOWLZu2ZOMQAqfAVSD/joS/joRkBnADGdXCEXCBEQREziaREC43N3m8zllbMbop0z4R4yD/jP4/jPr6gOfJ16eDFZZjKbiREomYiauKioYxqq1HJUxLjGZubXIlfDnooCD9bvEyZuZlMwJiYmLgZq6us4i6uBMTBEwImJiUXCRJO8+H5s17gAhNhDNsyzZMuVgtYNmzBa0YY2i1y0aMVrBq0b4WGJwyY5HAApcF4P+PIL+PI/lV1OpphhNTjOa4oP+M1D+M13l4qN1eJVFRU8KnhmFxmEkycMsaGGFPFLBHDbk4IdMITYQzctWzjKxwrXORsyWtHDVgtwtsuJbkyNcmLI1xOWGPGAKcSSD/j6W/j6HxhjjrjW7zeb2u5q8VWOGMcHTdIP+MwD+Mwe8d+HXXHXHhnERXCOGtRiqM5x4LnPUg9e113N5uZtmri6RExMTGZnfX1bjoCE2EOHGNk0ysGS3IxxOVrTI4crcTlo1W5GjFg1auMOFm3wgCmkeg/5BUv5BXUZ6b7b4cfE3picJmc5jv06xIIT8ZLn4yQ6ThKsMMNurgxx1rWcYQtLEzMWMhMnWQ7cIwnEEU5VinHHPo3tAITYRhzMmzTFmZLWDNvlWtHGbKtct8jFa2a5s2Fk0wt2DhsAKdiaD/kOC/kN5xrfLeNst7vN5tdODlXDXDhrlnpvHUIP+My7+Mynnw8Xl4PDjV4zio1jlrXJwus5vd8Z71ucgg/gLwZmM3m7tMiEKurq0l59Px81QITYQ4xYmDFwzbrczLE3WtGLHCtcOcmZaxw4sWFlic5MTVsAK6gFIhvCVd4SzZyNjIaHpKXBmDcbVMZER0NGQUhDRUBFQ0NBQkBDQcNEwELBwcXCw8PCxMTExMPGw8XCwcOQUJCQUJBQMDBoeAjYCEhYMh/IKN5BAaLRqPUqnVqvTKbMI/EYHC4XCYXD4bAIrAYHC4FA4JCYVC4NBYFBYEgEDgKCwCAwCAQiDQyDQqDQiAQSAwJAoBBIBBoQh0Fg0CgsAhOtKHNrBOVYThNAQjGMZThWCU5RShOEYTlOU4yiQjIhFFFGMZ7+HCPgAITYRkYtWzhpiwrWjJkxWtGbfItc5WTBaxbNWuZpkxMG2NmAKfi2D/kdq/keH0avpE6wwwstbn25xmtxdSprfldeVYIT8ZV34yg4MsNLPjxsqs5QtS1rYK8a8lpkVV5a8mmuOoITmYo81SYVhOMYoynSMpRlGFYRmjGM5108GDoAhNhDFrkxYseNktysMjRa0ZsWK1y5YtluHFjzMmrPMxxssoAprG4P+S+j+S9HN9eu4744qxXLhrpXCem5yhfi+4+L9OzDV5yPCSYCKSFTPTbPg5cPJhZ6ZwITkcKHBrhnGacU4TleML34O2MtgITYRlcY2TfM2xLcrbG0WtHLbMtw5mWFaxyMcOXK5aNHGZuAKVRCF+SvD5LDZsFgcgwElFkNiAIP+MUb+MUuI69uNROOPTNSAhc5gooc7HPHDLLhcnLFEITYRjZuGrLC4xLcjXMxWtM2XMtxZMzhawxucWFk3w4WeXCAKjgE3g/5RAv5RD56eDjl4Pgcel6YnUzUrxKEQibm73njfFmExGr6Vw0CD/jKa/jKJ63y5pjydd76563lEY6a4Y4cNYxy1WlXFs3d3nO8dYICE4XCjTtwIRTVlWEYQnARhGAQjKIQiijGuPftO8CE2EMmTXEwbsmy3NjaNFrRi1bLXLVtkWtmuVq1aYmeRllYACmwchPyqPflUjhDbDHLHKtJ5oYrWxUzSxRwRhECE/F7t+L43BirmjsroYI2nOc71vjhhneNwhbstFk4JYYY0KOCNHBChjp0McMWuITYRma5sjdo5ZrWuPHlWtMOTEtw4srNawwsMbZrmZs22VuAKfyqD/lhk/lhlzu63i6rGMYxGmrxc3m881cyL6ceVVQCE/GCd+ME/hVhmjgrTDW98NcN7zwxQlalMzchSk7aZVrWFwGYSaeCOCGOOCGCGAghIUAQQwQxpacjgYGoAITYQzxtmLTK4xLXOJo1WtM2LCtwtMOFawwsMLdtma5GrJwAKkgE3g/5aTP5aU+/Dc8M8LxhPKcRVXq4QIXF3LjObvPGcxcYz4E9sgIT8Y9X4xt54FYZZ4562XDlvnw3rSeDBipita1qSwSopOEVVZxvDTauDeISXaOujKaSMIxnCs4RlOUZQjAIIRhGE4RIp1z8u8pAhNhDJsxaMsWFstb4mrJa0ZsHK1y3ZtFrlgyc5m7PLhb48QAqcATaD/l0s/l033nh11zxvGeU8McNcMY1jGIwzG+PPPPnPhuMcUTjHCvArGqCE/GG5+MOmc8U9FdEcUaThWd6474c98eO94qSzW0ZN0NlMWC0qJ2y4M888wITJzI651jNOMYoxhGCMokJwnGU6TlOhFCcqwrPDt4co9IAhNhDBm4bZXLTCtzZWeFa0ZNGC3FlYMluFw3w5mbBsxYt2gAp+K4P+X07+X2vOZ4XyjhrWMYxFDN5vq3dwjWsdHhTi8IT8YFX4wIcEmCMJxjec63vOs5yYIZHEhKiF65Y75b576oTnboR685xjFGEYRhGEYRQIyijGEYp1z8tHcCE2EZWblzhx4XK1w0wsFrRphbLcLTG5W5sjjK2aMnLFlhwgCmsag/5hyP5hw98Wc7cdTrWNa4Tq+XOM2IT8W2X4tpZS0Q1SxQlVXLHLXDPWzxy4QIbBELCQtygYKHgIOAg4OAgSDgYurhYKBvghNhDdxlc42DnMtxssWZa0c5Wa3EwatVuRg2wsszNmyxtcIApVEoT8v4X5f36WyMWDNLFKNK4b5YP+L5D+L5GEsTU4q+VxmIXGZBFlcHDHDClnwORQY4AhNhGVxjwsWLTEtxM8WNa0ytWq1yxYslrBjmbOMbhw1bMW4Ap4I4T8wpX5hS9E5ZJ4ryvGscNbxyxxsNJ5KYsmjdixWkCD/jDW/jDX8DrnHGOLMZjMQ1wjxq8JyiY5t5zkhZNAgzsEaGOCGCFHBDERQwQoUsuphjgzACE2EZGWLFixNsi3CyYN1rTIwzLcORy0W42bjFiat8mVpkYgCowBP4P+OsT+OsUARMTKa48OvTv279vF4SIVE1MFRWmoxERcK58MtoT8boH43QQGXJlyadG/Aybdm3ZjxXsohJZCUbIozTnOaM0Zq4MtLyqAg49C9zmJiVrlImEXEkxJEkBBCSZLnv783HsAITYRmyM8eLFizLcLnExWtMzdktcscuFazat2bJq2zZWeJqAKZx6D/j5C/j5DPB8Dw8XNxmsxEVVVyjtfCqCD/jWk/jWlM45VfKNVhiYzd7nnjre5yIXSVR4+GtTBKghgIUMEaOOvNwmwITYQyaNMuZiyyrW2Rg4WtGbVqtcssjNa3Zs8uTI0YYsbdqAKfy+E/H09+Pp8aNPGz4KyrLCrOcZbaXTghRiWpaFpRxYbXjOYg/43fP43fRMZvHHG6uJo5c+VaxFVExuLm5vddenOLkCEp1oS5t0YTTRRhOE4RCBACMU634umUe4AITYRhcZmjVkzaLczbFjWtM2VwtxYmTZbixZGuJplb5sWFuAKgAEwg/5Awv5A05M6zqeTV+FcKmJyzOR1wUqr8TeL7bhQhPxugfjdJtLNXFfBhldlyZ41VnKcJSwDhVpEu06tcsuLGnGE5GiHFrGcRNGE4RIwEIwjCIiRTjPHp4MIdAAhNhGbNjZtmLjKtc4nLFa0ZNmy3C0bslrLNkZZmDXIwbuWwApzJIP+Qhr+Qh3cM6vFZwjWeF6VcSInGe29TACE/G9N+N5NHFltjlnzZ2mWGOeNZQtTBkxYIUx5MsLzhNHGhvwxjMhCcIooxRjCMUZzz8usngIhNhGHI1yuGbhqtzNsLZa0aNnK1y3cNFrVywZt2LPExxtGIApeFYT8jj35HLV55ZZ51jOWCGpspLhAhPxr9fjXtjLFPRHElGsb24ODPlyAhcdjEWXlhnhjRo4583PAzAAhNhDnGyYYc2PMtysmOJa0yZWK3DlcuFuXLmxOWzloxcM8gApsHYP+Skb+SkHJnHXp5eLucmI4O09J4TMAhfjW++NdeCHDZHIV1YCSSaKyCSGCGWG+TEwz1xiEt1IN+ON0LwnKcJoxnOcdPBS5QCE2EY27htmcOGi1m0w41rRi5ZLcTlq0W4mWbE0w5sLLHmZgClYRhPyQdfkhN0NGnjYbSYK2pOSD/jc6/jct6uXOt6m+HXhxnYCF21MUehjhRyyz4fCwQ44hNhDljkc5mjnKtxZczha0ZtGy1xkzZVrdzjxuW2Nnjas2AApkGIP+S5D+S6OW9ceV1WsYrWHTryuOIIP+Ndz+NcvVT4XHlusznOdueO7jNoaujoGCrUHBwsDAwMCgULBx8/AoC6AhNhDLGzyMHLVytyMmDBa0btMq3E3cYVrJlmzM2rlm4btMQAqJATWD/kwg/kwhO/DjU6vFYz0mIhERcZXz7dyLlV1DEcfM8HwOOJqE/G4l+NxMlqx5qymrLXqx1nGs1U5QaNuwyQQlGEYp5eBw7YWEhNnGlHXlvOMUYkYCERFARgQnCKMJwnC+Hn1OkCE2EZnDPLmctmC1q4xZlrRrkcrcLLDkW5GeTM5b5HLjMycgCpABNYT8nmH5PMdOjbs30IQhiz5pyFK6L0Qmy5MozyvGtUYSwV4DBgwAhPxtWfjaty5LXyEEYZ9m3JlZMubPwtOCtsMs+rWxY8mFSaEYXphkx3CE8BRhwcN61jMiIwQhBIgCMIkUYlYTw5+PWkfBQCE2EYWGRnmaZsi1gzxZFrRzjZrcLdg4W5GWNmzxtGmJw5bgCoUBK4P+UaT+UbPw8c5TwjhjhjWOWODCc31nnni5uMRfbPavAwCE/GsR+NW2NsUcWOmGeG+nNtnWs4yhLNDFTEwRhGquDPPPm1iFyWEQaOSOKWOFDAIEIgQCGKVHDLDTnY4INAAhNhDXMycYm2Zgta5sTZa0ctnC1yza5VrZo1cucjjKwbs8oApfGYP+Vkj+VkkmueOPDnjdShV9IxGgg/41Mv41MztV9L8CeE4mrueuu++tgITgcSOXHVWFYVhWKca1y88sITYRiyOXONw0xrW+NqzWtMLJgtcNczRblZuGjPC3w43LVmAKlAFAg/5Xkv5XkxrvjjjjW6nOLxU6qHgWqoEkSmSZtc3eV3GfE8vtPQCD/jT6/jT7HgT2nlPKeEpzPHe99XLmRMJtdpuZuM3ObTEYrhHieD0nAIS3ajTn3ihNOE1SIQjCMoiEYEIiMoxgihGcpps/TjGHcCE2EMm7NwyZOWa1w1aMlrRw3YrcLRm3W4WrJviyMcrVhjbgCmgfg/5cUv5cUxx4eDEZZjeN1MRGJ1ntz5UAg/41ev41e3Tr06+Jx1NRU4mCbjcb1zjnyIP4E8XLdrq4mszFriZTm9+T3oAhNhGLFjbuGLfCtwsMONa0YZWC3E2ytFrDCwx4cjhs0xNcoApfGYP+XeT+XeUN664XWYkvlx5UAIX41SPjVJYHAMRiclXRFEgRxWzYWaushM3Oph31mwwrKcKoznfg74OQITYQ1xZszfFjYrc2JuxWtGrJitctXOFa4yZm+HHmcMsTLIAKaR2D/l6W/l6XVe5xms43UqmKieGenXxNgIT8ao341R2LHxseSeKdqynGMY3heGvdvjeohLdqdufeEVYTjGKKMU41y8uMNAAhNhGPHjx4m7hitasGeNa0cN2q1wxbNFuNg3bZnLTI0a48YAphF4T8vXX5etYL6suSdCUZXplwbaV1gIT8anH41RYr5K2jCCSU8GHRp2bdgIW7PIszLDLHHChjRxy4vCxQ6IAhNhDPLlcYsTbEtctG7Ra0ZMGK1wwcsluZsza4nGLKxbZGgApXEIX5eSPl5JstyF+AlqQWXp6QhPxsWfjYt0aba8WGU44I0hGGpJqCgauBhYOFhYu1Q8FRACE2ENWzFyxcNWi1mxZtlrTGxxLcTZm0W427ZlkYuGLhi0xgCnMlhPySPfkkf1a9GnVr3Y7VyVxMk8jBaVoQhCN43ws+PCCD/jkg/jkh48LrjwzgTw41NSSnMTE75c+0TACD9bjOZvNkwREymUxNSiZ3v3ZqACE2EMG2PC3zMGS3NhZsFrTE3arcLRy1WuHDdy4aNWDho2ygCowBNoP+SQr+SRmG+HHhx5cfA58l1Sp1GGEJm83c5m5lE1i6xnkxAIT8dR346d60w4tObTgyxtdjnCsaxnCCFpUpKlIStATlWufgcHZtlVWE5lY1jOU4wjFOMUxEhEEIoIwiEYxnXDybyj4AITYQ0Z4WmXCzxrcLfKwWtGLBwtwscbBaxYuGONi5aNWLLEAKgQEvg/5LBv5LBZceHh4yVOsVrTEQjOMpm7znN3J4Hl+VvSCD/jpC/jpP5O/bphynheOOO+Ori53e7vMkVVajU8DtfPxghLdKWPLjnGaKKESCMIkYTlOCIjFeeXmwjLwIITYRiYsseTI4yLcWVy3WtHGNstcNWLRbmysmjJo2w5WeVuAKkgE8g/5MUP5MX2ufTj0ceCr1F4TFXBEXhCoKm5Zu8zed5zO44zeQg/47kP47Z846uc9enV4Pgeby5znOdzNVjWuWsYqoxEIiJlM5ZuN9vB4XUITjYst50rCMZpkYxhFGEQRgBCKCMCEYRiX08+sI9oAhNhGbGxasMuJmtYMWbNa0YucK1w2YM1uZq3ZNm2Fm0xM24ApiGIT8bsn43ZZTGzbwL5I4lEJZYXvUg/4y7v4y7+vQb1ucZiaOG9ZqQIamjIOTg4WBg4GBQaDgINBxtfBwEDfAITYRjYtXOFzlxLW+LLhWtGzLCtxZW7ZbhxYnDFhixt2jfIAKURCC/wALnf4AFu7vPGcZmpcAg/43Bv43E+FxRVxuozSGpoqAV8DAoOBhZeTQNsAhNhGRzmcNXGZgtYN27Za0yscy3DkYNVrhpkxt2rRnkbNmIApfFoX407PjTtqrwmFyV9kdUNEciW6+euOD/j5E/j5Fzjr048KikZiMzjd7hdBgEGbljjhjRoYY8Hm44IcwITYRicY2rdqywrWWTIxWtG2VutxYnOFbjytG+Ji5xMmWHIAK0wFShPx4ZfjwztntOVaVpjxa6KxiRShq4PAvbVr6GGSU41redZzlWhOWDDuvCSCqs71rOtZoWjormlKG8euXj1zk4GUlZSVlIuKhYSKgISEhoSCgoSCQNvijFOFMK2lrER8fBwcOgkBCISEjI2MIiJjo+EiYODhYGHhYGBIBDISEgIKMg5CDgEAAg+Xsa83HG+KcrKzi6uI463q0BCUiU1cTF0hSYSZIuripXnPf04nygCE2EMmDVzlYNGa1q0b41rRxkcrXObLiW5WGXC0atWuFw1cgCmkfhPx7ufj3lni0tGvVl1VwRpKCCKcK2x2hCACD/j9O/j8/3sZxxu93MXGMa1jlHBM5yIToYJcOsJzRmjGcJkSM64du2k+QITYRjZssTlw4crcLbGzWtGOXGtcY2zVa1xYsuHK3a42zBgAKkgEvhPyAIfkALhesscMcYzhCW7i8KGhZKMrwrOuEwZ4RphwTk4mmQIfx9IePqWAIDBkMgEOgkGQSByOcSGLw6JwmAwuAwMhEBg0QIpBoBCJTVqvTKak0zhaD8L0I3345zMzF1cTAEpRIRInjn1+J5QAhNhDLDjxOMeHKtcMsmZa0aN2y3CzzYlubK1xMGrFw4xYmgAqIASiG8g3HkHBgo2Qo6KfnlbWENDIZBEDBwcPAwsDExEbGRsYUUWCH8fFHj4DhEAmNMps6naSSVE0HgEFQBDIBCoJCoNBo/TKbTKbPp+SCWwOD17Fc/DnK4ksTFomExErXnn4fmq4AITYQ4asnOVnjZrWmNjlWtGWVotw5WbJbibOMrRs0Ys8mZgAKgAEgh/Iht5ENyEwiLwiEwSDwCAxhQaBGYxA4El0vnU7pkrgUBQGH8feXj7zIXCoLBIHCIDCIFEVUqtOp9IpKfT+FwqWwyEweCwGD97lnjx48buYkupi4mFzPPxfJuOAhNhGJk0b5czZutauGzNa0xt3K1xjaZluRgyy5czVi1aYsgAqLASuF+Rib5GKa5V9Fs09EU0lEGAkkimQQq4aZ55aUqKPBTzHAQIbx4/ePGeIhoqFlIWGgYWJjYePj0nCw8HCw0BEREVFREZEQkNAQZb4cw6R4hIdyUuXGcaxjcRgjBEgQilOEV66ePhOYITYQwyuGblq5arWLJq1WtHONstwsWORa1yZm2ZphaN8LhyAKgAEdh/Jmd5M34dGYQhcGhcGg8GgscmMwj8ehcKi0XnE5qVTs0vgAh/Hyd4+YYhCYHDIDCEMgEIgEjqVTrVbrVbplNoFBk0ngsFhIhMHMlDizE5oxrCckZ1nn4+GUecAhNhGZu0ytsjlgtatcjRa0bN8a3Fib4luVrmysWLZzhyMGAAqIASSG8nf3k8LgIOMXd1OzkfHGAJ2BioGBgYmHgY2JhYmAi5CLiIKEhofx9xePueHQaJqZTZ9P5tNyAReGwODwFAECgiGQSDQSGQCAEDCE4miN8NawrSM4owhjhGU4RRjOs9PHnR4AITYQ1yZm2TNhxLWDdlkWtMrJktxY2GVawyssrhm3Zs8TZqAKjQEshPyjIflGF20w5bZcF9GPgZ81pYFoRgjeN4zjOcaZcl7HAw0AhvHz54+Y0HDRMNBoWFh4OJh4OFhYCDgkJDQkREQkVBQkFCQ9LgzBt5elhgGJg/I8xvvxvJK1xKJRNXBMLrMZcd+j3ifEITYQ5x4srTGyZrcbhrlWtHOZktcNWLdazcN8LVzla5WTBuAKaRyE/Kzh+VoGNabbZaXtHJDBalqUYsOjDOswg/48DP47/7eBnwL5NbXM3d3m931vjYCE7GCXFvGc4wrK8JwjVON8fHwzlxAhNhGJo2ZZsznGtbY2rVa0xNWS1xkysVrluwbt8ObG0yMGwApfFYT8qQn5UhRix6NPAvKEcGOkEQCD/jz8/jz9GM9OvjcVTy3FxsCGqJqBgqeLg4OBg4OBgIeLlZ2BgIC6ITYQ4yZGTNg4YrXGRu2WtM2ZytxY8Tda0Ys3DZg2wuXOZiAKVhCD/ldE/ldHmePDnhPDj0MAhPx7ofj25ZseK9JzjHgseUCGxJQwErOwcHBwsHH1sDAp4CE2EM8jZllZuGC3G1wsVrRw4YrcTFpjWt8TfC1YtGuRwzcgCkULg/5XXP5XXcZA7IP+PMj+PMnr0A6Ahq6GgoevjZGdgYSqITYQ5a4mzfM5yLXGZhmWtHLBwtxZXLRaxaNHGFnmzZmGNoAKeSqD/le+/lfLrep4d+w6VjTUpvjO54tzaFX4HPXKKIT8fAH4931cMtuzaOHLDOKlJZLYpYlJIxhWVYXrWcSEh4AR4OO8YzghFGcpwKBFGcUa3w8HPGHGITYQzb5GrdkzarWGFkzWtMThitctmrNbiys3GXMzxY8OVwAKfTCD/lqY/lqZDO8ZiYjU6qNKpC5u+o45i6itT4UtQIT8exX49i2nQ4VbQlBOOGsa5Y3wxqjaFtBwpShCFaxmz1wzg/gTWPL55naZi7TEkwSQCIuJi18/V63WgCE2EZmjhwybOWa1u5xtVrTLmaLXLTLiW5cjZnjytsjFs0ygCnoqg/5cqv5cqzljPTj4G9ca5xxzcePrKUVUapjTtz5REIP+Prj+Prnp161zrnW4ROmK6XyxwqoQnbbLnnO5hNnAlx40hNOFZpwrCcowEYRlUirHT0YzlxAhNhGPCwys8bPEtbYXDha0csXK3EyxY1rHI3YZcrfDjaYWQAqGATGE/L5B+XyHTGNMOC+7bsw4GZJSEoxndnwYbr0xwqC2HhcPFWaD/j10/j11xG+F4vfgeDy5u3GIkE1x8TbV4uMwnMxuYzfIhORxI05+GaqaKJCKMEYEo0nKJEjGMb7eXVDlACE2EY2zFm0xZHK3LkxuFrRwyaLXDlk1WsG7dhlxtXDVzhxACn0ihvHoF49A4WEjYyNjEvLFnZL28t5qDgYCCgkJIR8chIUAh/IRp5CNaXSp3OpzOFDoRJ5MnE5rEZg0GgCBQmB0e0WlRKKAg/g7OefHOdrTKYRM1K2Wc9fPuOwhNhGRhhZuG2NmtZ4mDJa0cNWa1yzzMFrjG1ZuMmFthy4cQApfF4fx0geOkEBPp+qlVpVLqlVqlVplNoyF+Q475DjwGSybDYeSWimKOCGshPAGBn145znCqMYzvh27603AITYQ4zOGrJw5xLXDbNiWtGzJwtxZGWVawYtsWFpicsGuJuAKcSGH8e5Xj3LABG41GIzJJLIpGmk1TSaplM5JJZUAh/Ie55D3QAUGgUWiUulUGgJ/PkNhigUGiUWlAITmbr3wzwznGMVZTREYo1w5dueTvCE2EMWLRi1aZmK1jmZs1rTI0bLcLVk4WsGjZzhYZWbFnjYgCosBKYfyAPeQCeDBN5tIZBHY5DYZAoGUKhzabz6PoHAYPEYlE0NhhO50koCH8heHkM1oQSSS0ik0ym1ar0SikUis/n1dkUDQCBTas1hPZ4TKZp8AhHcYb4Z1RnFETpMRIRjCcJxvl6cKy6QhNhDdxka48WVytysW7Ra0yN2i1y4yMlrJviZN2ebHhZt2YAq5AUKH8gynkGVERiACJROZTOgUGkUmdTsl0vgsEhcKRGICSSWVSueT2dTtRqOiERgsEhcKicShMIAAh/IXB5C4ZpNVOp4Cdzqs1ir1ag0COxwoFBoFBoVDTqdig0Ck0io1Ch0JFYoqlVqVTp1PolFm03TicgCD6ehPfreMwq4ZTN1eMwmsolMETAmJiYTETdJl18fy83j1ACE2EMmjXNhwtMi3DjaNFrRi2YrXDBhiW4sLJq5bsmLhw2aACsMBQ4fyV6eSvUmk1I7HBRaIotEnM4nM4ms0kski8Wh8Og8GgMAgaBQuFQ+HQuFATic0Kh0ym0ql0Sip5PSaTUCH8g0HkGhJvNidzoTOZIZDY5HZRKZtN55PZ9P6RSa5XbJZbVMZzWq3VKrOJyBBILI5FKZRG41DYYg8GIjEAIP4e6p9XjN3F1NxMWiYTCYul4uJELwTEXEpibRu8+P6MTXpACE2EZW7hg2ysG63M4xsVrRg1zLXOZhlW48ObI3y4WuTDhygCmwZh/JRF5KI0PhwQGAJpNZtN6BQaVS6pVaVS6AAhvIZB5DIVlZhdXaSk4aHiouOj4qLiYihhcxhIocfPLHHGhhhhRy04nExIdEAITYQxbY2LFg1YLWTZpmWtGLZotcM2mZa1yNmrhxiytXGRwAKXBGH8mYXkyjj6RSNLJank9mk1TSagIfyFGeQj2nqNR1EoqYTGNRtA4EAhqaQgICnhYNDwMXKzqAXACE2ENsTRplyOWa1zmcNVrRq5cLXGZhiW4WbLJhYYsrLNkcgCmUUh/J495PHyp1Kk0i0yyDoBCYkgc6tNoCH8g1XkGrIlE6BQbdKYBA4ZBYNDYPPahUQheFMahytNMMqGGOvJ4VHNkghNhDFwyzYmjVstyMmjRa0b4m61zkYtVrhyxbZMjlm4bM2gA=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ouHAOAgAQdBOIH0gQBEBMi5V9tY/NAiCyDJKlJJmoDCEgQRP//A0U1BQM4C2QZIDIJAJCbAwE3wB5FMwkAkIICAdvFHkU4CAD+AwB7hdI0Ek7ApD/TAKQ/Cm0jg/4MUP4MUevQM8LjNbra6mrikMX26w7Ag/4nWP4nWboOkOTtPKcRSFzd87568Hq0hOluj06xmjGEYRhOE4RjCKMIxjXP0aw4QCE2ENczfNjZt8S1u3ctlrRjjaLXLRizW5W7RnmzYWLfC0bACmweg/4OmP4Ona51OrxvExnG6uERFT06+BzAhPxOWficdz8CakcU7TwQspGFYzxx004MNuGFqz0UOlQxII4JYIUKEhhhnvzMUeeAITYRjyNsuNtlyLWjhuwWtMbbEtxY2OFawbMcbhlhzYmeJwAKWBKE/Bzp+DnOUI5miGSUpXxZcOGD/icK/icdjHHhuLxMcM+FmqCFk1UMmnjQoY5ZacPiYMEAITYQwZsXLRjhcrWbJplWtMWRytc5WTda0aMMTDG1buXLVoAKVxKE/B3x+DxG2ZitqlmhSU7Y8OOD/iga/igNvizNZmVceEVAhpymgIG5QMCQsDCw9nDwEAAhNhGNk2ZOXOFmtc4mDRa0yNsi1w1Z5FuRviytszFkzYtm4ApuH4fiSOJJTebAEikc+n9Sqder9ardQqNAoKgUEIbx+QePyFRUYBc3EzMT89Ly0jIRMRDQ6GhwhMHOltldOcYwnGcpxRnCM1+3jRygITYRmzMGeRrjZrcjfEzWtGGJgtct3ONazbYszFniwucmHCAKZh+E/AsF+BZHJjYsuTDgvYOFe2SlFIzjlreYhPxYVfiw1wbaZuDwNerLkCUEkIqMEZXghHIujCMKxnOcQIJpzw9e8IAhNhGJm2c4cjNktbsGLNa0aM261xkzMFuRiyZOWGJo3xuMQApZEoP+Fjr+FkW4uNTCFc3LwfAAhPxTofimNjNOdZ4a128TbecghqSagoO7QcBBwELBwcXUoCuAITYQyZNm+VhicLcWZoxWtGGVytcZW7lbmZs8zlm2xZseVkAKpQFDg/4ZTv4ZReNRvhx1z1tucxmLpERE4vhnkxiuUcq4axESvnxz13358efXjnet+Bjh2IP+J1j+Jz/MeJfS+W+SoTc56759+PHrmyNYxwiogy3e98bzmdxFOFY4cnTUAIThcSXTgjFOM0yMIwnCMZThGAgEIRQiIkIkJwiRX38W9OcAITYRhzOGuLJlbLcLJuyWtGbZstcM2uZawctmTJowc4WGTIAKmgFgg/4gmP4gid77d+XMHPl16d8UKurqaXTjwAAAZwmEwRIAF0AGMc+3cIT8T2X4nx8GDToz5gbNuzbwMtJyQnBOLHmzsmUAABjxMeJjxGPEABlyAZchr1MOAIL4PXbolFVZsKlsWWAlSpSkolAJSwACxt735/wG9CE2ENGDbIyyuMq1q5YMlrTI0ZrcObK4WsHLnE3Z48bJu2YACpgBPoP+Iez+Ie11nt5ut5ud8J6X0jFVEl1uskXUoiGHSK5Vyqolxrxa652Ag/4nOv4nO275c9XpURFXqcRjWMY1pi03meOd3vN9eHG5TmE4zy51lYCE51YxrO804CEYkYRhGEYIwiQTlOEYRIIwIxhGNcPXqh4MITYQwwtmONq0arWzJpjWtGzZotxMmeFazyZczdjjy48bFiAKSQuD/iCA/iCB6ZcpiscQg/4pwv4p3+lzEQ6bhqCUgbOCg4WPn0wAITYQxZs8mJswyrW+Zg0WtMzJwtxMmLJa5ct2rlzkaMGzLMAKVxOD/iJu/iJzrGJ4RiKMc+nVxIP+KTj+KSGZ6X03jNZmOvDnm4WbSQQ5uWCNKjjjrxuDiuAhNhDNg1ctWOHGtZt3LNa0zZMa1w2b5FrfLlxMs2TM2zY2oApaE4P+JHr+JJWd5663hWI5Z6VHAIT8Uqn4pQ6NWHNe05Qrgx4L1mCGlKqAWqBgYOBg0PEzcugL4CE2ENXGZu5a4sa3I2YNVrRgxYLXDBsyW42GNuzzYcrBvmxgCpsBQ4P+KWr+KWvv2d+xV6ieEViKgXlc5ZXKLqMOEYqZnM3czEwmKvldSIT8Vd34q78WMGPFxbZ6463nGNoWxWxWxZrYLSlOM8M8d8M6xjKFNVMlsFrIIw14Mtc4g9e9Hql2mJmZWRcTEompiJBJEoSRCYTFpnfP3bjgITYQ0Zt2GZq5bLcTJg3WtGTJmtxNWrlbicsXGNw3w43LHMAKlgE8g/41Iv41N5VnhnE1eIisOGOEYiJzfOe/biqIaioxOpiczm+cd8eDrNCD/id6/idzNTwrFYjV4243z78fBvnLVa8K/GqtRDjPfPHj1zxy4mHbfSsAhOJyoR7qaMIoxIhEihGCRBGCMAjCcIoxjOt+vOGwITYRizZsjZrlYrXGVvjWtGjfCtws2Tla0YuXDJw4aNmeVwAKtgFgg/45DP45DXPkB34ca3VwqIkiIVEIuikVVREVku7zm8txMdPB8A6RGoqVt3ub3nO85548PW7Ag/4nnv4nn3g+ABWp4XhVphRFLmauIuIu73nd5nc7mbmInWMYxy79jhxudxsVMTKc1KfCcK6Ag/O5Z3uczZMxcE1MxJFkSRIiVXAJEiYEBUwTEpiYmJJLvfwHc4AhNhGZgyZt3DFutzZWLZa0bt2q1y3y5VrBu5x4sOTJibtmoApsJ4L+mlv6aXAG7nvnnNzcsTeWJm/B2ziE/GHh+MPEAcbPkjgjgrRaMIxhhYWGWfBryZcog/O60qZu0rRKYus1mpuJTN8evn3HoCE2EYm+HG5bs2S1jmb4lrTKzwrXONu2W4mWNo1zY2bRs5cgCmwfg/4YkP4Yj5HHh14c20isU04Z5c/CzQCE/GKZ+MV3MMmKuiORgSwxjOeNlwcHRpw3woWrLV3wxQwxwpYJUKNChhjlnxODig1wITYQ3c5GbRu2YrcTdw2WtGWbEtxZWOFa0aYWebEzy5GrJsAKWRWD/hhQ/hg7dt9M4uF3bjjvO+aD/jGA/jGVa59t8GGIVPKUQIXIY6PGxyyyxxwo0ct+TghzQCE2EZWeJw5aMcy1s2cZFrRjkyLcLhmwW5sOZs1xY2GFpjagClsVhPwxHfhih0a9RyMOidoRheWGVZiD/jK4/jKzzw4nNq8KxPTOJgCFqzEkGdI4IZYY44Ya83DBUCE2EMGuRo3as8y1jmat1rTKxYLcTBnjWtsWJg2YNXGLLhYACoYBQoL+wAP7ABHwfCPXs51mpedlZoACkt8efXc1ms3czXCE/HbB+O2EWuM+Yx4mPE16suTToZcgAyZdEZwQhOEWXVrZMrJlzZ9F8OqCnqpJBrtssCqsWUqWXNzYu3VMkw338fw4ITYQ0x5HGXE1Yrcbdk2WtGzPGtcYWrZbkw4seNzjx5MbNkAKmQFHg/4fOP4fOcZiQ78spSmpiKYGFTgpFRM1NzOb3OWYREU1fgeD6XfpPACD/jOQ/jOR8nyO/YOlXyaUXO73zHPM5vK4mIqqrXDWsVyiIubnbjjwfA8FuOcAg/GwXK7ubmJTEiYImJiVwAiUATEpLi7nPHr3h8BAITYQ1x4nLLCwxrWjHGzWtGLZgtctmeVbmc5GjJm0wucOHIAKfS6D/iFk/iFT47xnrrmKxHCODhdGYu7zubzMzGJ7c/C30kCD/jPy/jP73258tcI6Tqa4zzvje54tpyIYa00rWOvjc4P2JvM3mczcXEwIkTMTEpiUpm55+jbwACE2EMWzNs0btMS1uxaMlrTLhZrcOVk2W43LbGwcOGLLDmZgCo4BOYP+IqD+IplvNc63GcZ5Z4YM8sRGFKjV4TM3m93njved5lPTOJwAg/40Iv40Ea4T4WeXHXOeN83U67zvjveVzjGuXLh07cNVQzcss43W6ISHcg56qE0YTlOMIkayijKcghFCIIwCN+zebmAhNhDDM5aNMePMtzOWTFa0b48K3C3wtFrdqybsW7XKxbMWgApBB4T8CxH4FnaZMuSYhPwkrfhJZvg22qCE5Wu88ee4ITYRly4WDdlhxLXLVpmWtMWJotcZWONa3a5MuRzhYuGTdoAK+AGCAYP+BWr+BXG55eP43h6TLMbmbldwmJgQJiYiKajVVVYaYjGIxitarGMYrTDU1OFGIJ3Wc7474758d9755455uMZznjnn18Hn359ePPhvwunQg/4RYP4RcYz4Xm+Z5PSSJUjU0qKiKxjWq4RGFWlNTF1CZyymbmc3fGN3mZJmc3fPjvjeU8IqMImczLK3Gc3ula1w105Y1w5ctdmM8YOva3x43d2skqYEJq01ZMImJiYmJiYXCYkiaurqYTFwAiYmrqJiUxYiYQi4kkmBMRMrnr79vUAhNhDjLhxNcuTCtYMWLVa0ytcq3C1YsFrlwxyM3GHI4YscIApxLIP+Bjz+Bj1y5+JuoqIqorFVqNRisRwrhjg4TGZzeL7yg/4hCv4hC0xiamk1cTmEki54us8ZtFU7TeCD6TcgTEzEwIBMCYurq2+/rzwAITYRhwsmjDC4ZrWTHE4WtGDRutc4nGRbmzMmmRoxZM2DRyAKdyuE/Dvl+HfOlbXxY2bPo08LHSFI2jSNpKUlJScLznha6TqAg/41hP41hfH8bv269G9RJWamrxmlXVxdWulaVViD7Zq0zMxBASkiYmIkkuc37sT4gCE2EY2TVniYNci3NlaZVrRxkbLcLbJlWuGLFo2x5WLdw4xACnAkhPwqxfhVjZ8wM2fNn2XlCEIyRjGcJsvA4ObPsIT8OpX4dS17AM2fjZbIQSjGE5znTbwuHgw3hLcq9axjWMycEYJwjCcpoozrl551gCE2EZWjRo4zOMy1ziaNFrRtlYLcTDJkWtc2RzkZY8jlzixACmUdg/4Xhv4XlWY3jjjabuJioxWHTfLGegCD/h1c/h1bxvpvlvhPC8ENp3G65unXiITuR4M41hMmnCcqiM53w69MecAhNhGRozYNMOZstaN2LZa0yNMy1zmcs1rPC5x4m7djmwt2AAqDAS2E/DEp+GJXTo22iraNpYGSFIQhUmvONbxunGEM23YwYdyD/h16/h171vpi+WeV4mNxueM87zPFm5lUVqOV8t6dOvgAhMXWny4xjOE4ThNCKEUYRRnKcqyjATne/PT8DCE2EZMLnDiY42y1hha5VrTKwxrcLhvhWsGWRk2cMMbBu3cACp0BRYP+GoD+GouKvhMwdN0qYgiLxdJXObvaU3U9PH5T08XxO/KmInEKVeuMT3CD/h6i/h6VY3HXt3Opu73N1nTGNVWo1iKiHHG2c8txnp18bjCMZpEwupy7gIPt6XnpTF3Mpi81mrq4REwRMTCEwJJqamJiUzEpzv38vCAhNhGbC1bYmGVitaMmGVa0zYsa3FhYtFrjCwaOcrlu4aucwAp9M4P+Hyz+HyeJ5Z5Z6ZpK7nLdgxmIqcTUpSszw3jIg/4fBv4fHa51xrjVwpUajTkDxr04RiSbtmbjjjw/E8UAg68KJleZzXGpqJgSmJCIuLxmrmLTm9+P4Me8ITYRjyOGuZo1ZrWjhviWtM2VytxMmzFblZNWTHHmbNG7NgAKUxSD/h/s/h/tBXBiqqImeHOD/h32/h33ByjNXrJmY2CFxWOpyccEcMMEKGWWXF3s4CE2EMWTlszYs3C3LmzYlrTNmyLXLfKyWs3ONtixNcTDC1YACmsihPxF2fiLtaNOTDacqyvCsMNMcqxmjOU8E923ZUCD/h6+/h6/HgZxHDfLnjMZjK4yuG9c9Zx4YIPVQhMWTNWSlMkzN75+a8ohNhDBw3xNWzlutauGjNa0a4cK3CyZN1rfE5y4meVu2cMmYAqoAUmD/iVM/iVN69PF5bjNThjGMYjE4TE3met53m6nGOnXp4k4qKzWY2zec553vdpi/AuqkIP+HRz+HR3OPAw5TwuF7jjdzxjc3M3OYEYcJ0Ym4zHPHOJsSTEMOk+IxUiE5GOMJziijWU4RIRhGEYoowjCdp0jCcgQRESMIhGEUY3z8+UfAwAhNhDHHhc5WzbKtZOGmZa0yN8q1w1yNlrNxixscjfKwzZcYApmHIP+Kdr+Kc/nrGe2+U6zUriZXOY69ONghPw75fh4ByY8GHBhtfBOiEoQSnbDbPojnIPwO27ZiZzMzJNZjMZnPg+H0CE2EM8rXJlct8S1mxw41rRk3ZrXGZvmW4srLCxYNGDlg1bgClwcg/4pkP4pkXfsO0tRURiaTFzup6iD/h6q/h6rdeguoVmiCa3W965ghORWaqs4xiQihOE02HDx3KAhNhGLG1YOGGLMtZNW2Ra0zNGC1zhZ41uPLhzOG+XDhzOcQAp5LoP+K2r+K3no6HBSrq5mcz15c7y5xu7m5mIqMcp8BHjAg/4dCv4dCZc9CEIicTEcfK64VWJ04Ii2Z3PNPg8gg9dLu5CZTMSggiIzWausomLmc8/RnxAhNhGNmxZ5sbZytw4m7Na0w5XC1zhZNFuPHkZ42GRu1bucwAp/MYP+MAL+MANz5HXp4eucXLE61VYxiMKhMZZu93m8znTPAIP+HgL+HgNnBvUa3yvTE6qVbxxvOcznec5zGZjDpnpiOgCE1KxggjCM5xRIRIRgCMIiJGFVcPThHvAhNhGPIzcsW+Vgty5nOFa0bM2S3DlxZFuTLkxscbdzmbNm4AqeAUKD/jGW/jGx1iem9RhwnFavAtla1zGWZzc3c5icXiqjg4KRLHh+d4M8wIP+H6L+H6+MZ4d+3i6zO445lKo1wxWsaqNXiYuM1cSmIpi+GamZuN68fyueeICD8DzvNu0pRay6uJi4iUTUxNFXF1mrmkTV1cSJm+fn+HXhACE2EMGDLC4cN8a1tha4lrRwxbLXDVgzWtm7VixaYsTdwxbACmgig/43aP43aRvUxOLq9Tq8KxMQurrjUbCD/h/U/h/VHXp16eDWbZReIxOqqnKeUsZAhN1YCacJxnCKJGCMSNY4eDlh4AAhNhGFjkaM8bFktYtseVa0a5Mi1y1xZVrfEwcuWeZw4bNmgApwJoP+OVr+OU/CFxut1m+PDz+3HF4nUYacGMTwzeiD/h+q/h+vuNxcTBHLw/C59JwxOJoq4uuvC+9Ag/S9GoVKLWQhVlxcXEynO+fn15ghNhGRq5ytcblgtYNmrla0bs2i3Flwt1rbFjxs2zDG1yMnAAqSATiE/Hf9+O//DgZ82fNttGMZQZNOicqVwYcUUV8mXFjYcG/BGM4IShi16gCE/D3J+HuXLkY8VaTtGEo0nfRpzZ82fZt2YYQjl3b82dix0IRhFFOEQIPyLTMzNzFzJIuk1KBCEExMpiZibvPHwevhACE2EY2Thw3Z5sa1zjxMlrRu3yrXDjI3WtGbFk0bNceZw3cgCnMmg/48qv48vYxnheKpfhTMVLLr065iYqkcL5ZnAIP+Hz7+HzeuW8WmZ58ONzmJhwmOiIiW3Gt9aIThcDlxTjGaMQjCcoyjScEYRjGc8vHagCE2ENWmVu2asWK3G5atFrRozYrXLFqxWsmmRy3YMsTZrjwgClwYg/4/2P4/5VxvW63i6hwng4TwSIP+HTT+HSfpx6OW+F6uGazG671nmIPXgJiMszmZzEzc54+D4OAhNhGHHictMrlmtxNMLBa0Y4XK1y4a5lrJgzc5mrRniaZsIApaFoP+QeL+QgPjw68r05Ry1iHDjXcAhPw7Wfh2XhojmrgrKsI1jdnhtITuW6KV05xjGcYzmy68cCE2ENW+Ji0ctcq1u2aM1rTM4cLXGNhmW4XDhs4zY2TjC0xACk0Nhfj/U+P+OwxzBVYCCKWD/h7A/h7N5HDOKbcQhoK6gIK3gIWDka+HgZwhNhGPNkaZsOXKtYtGGNa0Zs8y1w3y5FuVphaOXGHDjasWwA==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aHAOAgAQdBKoCxgEBEBMi5V9tY/NAiCyDJKlJJmoDCEgQRP//A0U1BQM4C2QZIDIJAJCbAwE3wB5FMwkAkIICAdvFHkU4CAD+AwB7hdI0Ek7ApD/TAKQ/HgcbgoAzQAAACsEBToP+Sg7+Sg/OM43reu/by+G13KYmKiI1WsRyaxGKxCrRebvObvdvBi7ROscK1weBxxMWhPxkqfjJVz5tOjXq4PA37tuKdEFo2hSVKShJCMcM6305cuXLp03nWkc2TJoxaNThWxZMGaEor3npwba576SEditcbCqjGEYwiRhEhGVZRhGMIoRgRlOMJoRnRAQlOEYRhGMo3lh28mcI+CAhNhGRs1w4m+JwtyYWrRa0cNma3E1b4luNhmxZGrRk5ZYXAAqMATaD/kxu/kx9m55OkcsYwq43Ob3dyc9YnE1LLi553vbc116TioP+MXb+MWHlU8Nxzcd8c8b5zlEcMeEedHCNRGYsmYym76x4LrHUhOdujLuxRThNFGEaynKMp2QlEhOCJCcopwhfD3V5biE2EZmLjC1cs2y1k3ZtlrRhlxLcOJszWs2bFplcYmmVrkxACogBLYP+T0T+T1OKuqKVfhNViquMzu88Z3O14iOTwL1MAIT8Y034xlYSyTtGdZ4c88eHDWcZUpbFbJbIyQlGNazz23sscICF2kcUOvgjgjijEMEMcEMEMUMUSCCKOKWCNLHHg8rLE2AhNhDBhjZZW2Nmtb48zla0zY8i3CzbYlrdxjcZmzJkxbMGwAqBASmE/KVN+UsHChfFXJLFTJbFK0IRrPDhw3cHBOEJYoaNfMuihPxjPfjGfhHVPNXFWl53rhvPDGqOCGg2QxRpO9OTwN8MYIToaLb98YqwqnEiQmhGUaRlCcKq49vHNwAhNhDhy3Z5WOPMtw5mmFa0y5W61xkzYVrjFmbsWDNpiZ5GgAqaATuD/lQ6/lQ7bvF4moeFnhVFy4z11xi4i65RFRFy2yvF1U8M9M43QIP+MgL+Me2KRxjOeKee7mVaxyq/I51mOvLmzxjMI4Y6RyYVuceHrjfXIIXaIGvhI0EZBDBHDFHFDEgijQwTwIIYYEEMUckRHBKllwuXhgbAITYQzxZcbnGywrcbRo5WtGLLGtxN2DJbkcsWGJs0at8eZwAKWxKD/lf+/lfx48464lUajW8TIIT8ZJX4yOaQwRpOcbw38Lh574yGwpFwEDdwsBDwMHCoeNpYOCjAITYRjY4szjNlxrWWZtkWtGuVutw5sWFbhY4sbLI1bMGuTIAKQgaE/K91+V7nFlyZQIX4xWPjGBwWCpoAh5VB5PApnGghNhDPK0ctMLlotauW7Fa0cOHC3DhaZFrLM1ZN2rJvjaN8QApyIoP+Wxj+WzVCprON1OL1fCMY4a6cMYiuc9ePEIP+MjT+MkOs78DPKODs4Rq4urvcbuO+vBjjHECFzGEQZ+WVAghQwIYYUEKGCNLXpYYWgCE2EOHLVvkZtXK3Fjat1rTFmcrXGVvkW48rVvkyt8jDK4ZgCm4fhPyf3flADnCmHgcHgZ8UseKsoTlOQSmQiIT8cWX44u5ytlyGCWXgcHhZ8erXixhixmuIhchhJocnLLGSwRwRySoISGGO/NoYNAAhNhDBu0auGuPGtyN82Na0wtsy1w1bY1rVywctGjBtlbOXAAqoAU2D/knk/knljjoGuMZZjjFhVVqp8ZMSztm4G+UViKxesxc5nOeM5mbq+m+EcsiD/jXc/jXd6xyB0cq1w4ViYi7z1zvn3675zco7VjoPAuYud7u+N5jMk1iNOleNvpxrwYP4AxPj7lc3FxZMkoTExMTdXVwQJhdFXBExMSmLiU3nr6tzHrAhNhDFlhzMWLlktcNczla0bY261y0YtVrVqzZM8ThwxasHAAplHoP+S5b+S6+mL8AvlcVUQqYhW+3HFoP+OB7+OAfOa8Ojw9ZbXo01XLfgb4ZghId6UODedbqoxjCMJwjOMcvNvB0AITYQ2xYseJiyZLXLVvmWtMeNitwuc2Ra4zMMOFs1wtmmVuAKjQEvhPycTfk4nx4uHwuLmw0rSMJUSlix7qySnCs8uTLdGkoSyQyRlOSE/G7N+N2fbsz5mCGCFpwjGsdOLHG88Kcls2HBwjAXrwYZa45AhPF3NcHgznFGMpwijCKCEZRQiQjGMKyhVr5tZR6AITYQwY5G7hviyLXLVniWtMbTItwuGThbjY5GOLG1bM8jTKAKdymD/k/E/k/TTfDPDHPkeBNUq7me/brd3Gahyvlz8bcAhPxurfjdBlgz4ssNerWb7RqgwUlDcWnC1WGnD4nFwaZAg/hC3P05mbAkuAgiZGZ59/NTwCE2EMmOXE1YMnC3JhaNFrRszxrcTXK1WuMLNjkbsszjGwaACnUnhPymsflNpzMeLPmz5terg5scJpqQWpCVpKQhHJeEaIP+N3T+N4nwnftvXHhvWcXynUVjCJhNzeXfh4s8bIN8APBtmbtaZmFwEiJiZ35PnzEAITYQ3cMM2PMxYrWrNzjWtGDNktcY2TRaxx4cTNljZ43ONuAKdiaD/lSq/lSp3ddeHHCoxHasYqInO73nNzMO3HWZhPxrefjWhpLZel2O+G+PTedU6WyYtVskMk5UrTPOoITmZqZdsb1RnCMYCE0EIwEYzvy9s6ZgITYQxy4WmVpjZLWmFq0WtG7lktcMszFawxZWTJi3aY8mbEAKmgE/g/5NFP5NG8zG9Xi6qkcKYazGY3NxOKxUVUTF3Od3xeDGZTOL8j0fQACE/Hjp+PFlal8mHFlhWt9OTi48uHHjjGVrWxStaEpWtbBCyM6znl0ZYRinS8pTZs6D17lPRW3FrlMZiSUQmpESIuETE1JJbN735vHHICE2EY8ORu4ctGa3K4btVrTM5zLXLnI5W5cLVyzbZGjHE3bgClkWg/5O+v5O+yeGdKzq4iavpmSE/HsR+PYk5dMcZ0YIYpYLTpCNAITwRVn3xrOcIzRjGuXk3oAhNhDDI3auWGVutw5cLJa0xtGS3DkZZlrNszb5GrBzixuW4ApxJYP+UJb+UIHcYzWa3XFuvBjM2pqq4VrFcufa8WCD/j0g/j0b3vM3x1x04X4W+XLhVVEt7nN8XGWQg+XnY8lLMXNxclwIli2a3vy/JuuQITYQzYuWjTLjyLXDlk0WtG7HCtxOGGFa3zZWuJjhat2eXKAKlwE3g/5TeP5TgW864644vE4jGMYxrhFTSLvM54528fFziVVhwnhERACE/Hkt+PKmksOa+CWaOCEIQwzw1x4ceeuWOGNZYrW0ZNXCtitRCM71nescN5iEzdKNOXes5ooiVSEYTjKERBEhGCMIwnCMZ7+LhtPwMCE2EZceNoxyNHK1gxYY1rTDjyrcTJqyW5meNo5cMHOHG0wgClYSg/5WAv5V+es7vGYq+nHlPCpAhPx4Pfjv9lKFZXrTTLW0115QhMnYQ5eO7HPLHCnPHoAhNhGXI2ZN2TBotZ4szla0xY2i1zlcZVrNqwbZsjjEycM8gApGCYP+Vh7+VhPjF63jAIT8don47Y2TNjxZIIa+jYOXmamHgaAhNhDhpiYMHDNitbNG7da0ytGS3DjYMFrXKybtMWNthZNWQApoGoT8r4n5XxcuTi8TfirJCVlKSlLRGEaRhPx3lfjvL16s+bFgSwQhWMYzxznly464QIayjCvhYNBoGAgRAoGHj6uAgYC+ITYRlxN2mJnixrWOTHmWtHLZktcuGDNa0Zt8OJjhcNmrdyAKbh6E/LVJ+WpG+MwzyxxwvSGKWTFgxUxVyacGVhCE/HI5+OTG2IxZGTJkUhNfDOuOOmm+GeNQhOFylOPrqrCspyinCMZVjWvD3zhwgCE2EMGLFzmcOcq1uzYsVrRwzZrcORrmW4mbJpjaM2WNq0xACl8VhPyyefllLya9TJl4V6SWvgxynGKD/jtI/jtNrenPldRTW+XFdyCGuIaCga+Fg4GDIODgYWPpYWAgMBAhNhGPNkcOWuXCtYMsbda0aYWS1w0btluVmzYNMzjJmcYsQApDCIP+W8L+W7mZXy6ghPx3EfjttlON6byGoI6fg4eniQAhNhGLIyasW7Ritbs3GRa0xscK1xjx41rNm0YuGrViwasWgAp0JYT8uYX5c28F2CNmCEoYL2gIyrOM4zrOm/dwcTIAg/47iP47e9Yzwvhzxzri68Z2zcqIYjwPD8LCNoTZyE+aiijGFZTjBFCKEYRRjh6t0OsAITYQ0x4cLDJkaLWzlmzWtMWLMtxY2eRa3ZuG7drhxs2WZqAKdSWE/Lzd+XovFeGai+quSuCEiFZtubTOqMk9WOSAhPx30fjvJpnnPK1yyscI3lGlsWLBwJapUSreGW+OoITF1I26cZpoxjERJTkjKMJo4e3hR4QhNhDhi3ysMjPItysmbFa0yMWi1w1b4Vrhm3Z5GTlmycYcYA==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SAARwDgIAEHQTUCuIGARATIuVfbWPzQIgsgySpSSZqAwhIEET//wNFNQUDOAtkGSAyCQCQmwMBN8AeRTMJAJCCAgHbxR5FOAgA/gMAe4XSNBJOwKQ/0wCkPwp6O4L+ZlP5mVAAAHnwe/XZLU6s7ZYkkOd8Ph8QhPwP2fgfty5DPmAAGLGaNOyKVI2jKcp0mmmnNOV8nB4WOYCD4aTKUkouYkBJMTEwiYmAkmUzN78fyXqAITYRmasmTjJmZLWDVjiWtMOFstw5MOJa1bY2bljjYOWGPKAKgQEwg/4KNP4KP+HVw3i6URV+FeKxFRa73Oczlms4TqcZAIT8E534Jv8+y+CtpkZxy6NLDWcakKSwWlglgjRGV14beJxQhO1LmzRldVEjBCJBEjKMIJThGE5wmnjz8WPEITYQ3xsmmFzkyLczBjiWtMObEtwsGDdazbY2DdvmcOHDNwAKeCyD/g2g/g2hePHGM4cK1wxjGIjExc7nnPWOs5zJfLn4mOCD/gl2/gl3dMb4XBKYEJVKYVes1LMb3XkufECE0dB0YYUYxnCYQIEZRghERRjGOXPyYbAhNhGFm1atG2ZwtzZMLRa0yNWS3E3Z5lrFvhw43GJxhbYmoAptHYT8I1n4Rld+u+uOuN4QwWwZM2DJitilgngxxxiE/A0F+BoPJDgNTMlOE51vO88N7z1xw4aghc1hItLBBKlhhhQkMEJCjtzcbKAhNhGFs2auGjJstx43Dda0ZMWy3E2b4luTEybMHOJm2zZGoApUD4X4PlPg+nwFVWIwF0k1FsdeBIP+CRj+CRuKzq5q+m6mgIagooBfoGBgYefoYCDuACE2EMWbNrjY5Gq1k1YslrRtjxLXLliyW42zlw2xsGDnC1bgCp8BQYP+CLj+CMfo8XxBwjFcNVwiLznfHPHe8l4YinjTHDExO953xndXU4qe2cSAg/4QtP4Qr8g6xxzfPeZMVy5cO3DhVYib4xvqrwczM1VcuXDWmid1vHW9yISHe4cZTnWNZxnCsoRhOEYIwAjCMIwQjBEgQjKKZNfH15T7ACE2EYmeLLhc5MS1i4y4lrRnjyrXOJw5WuWDBq5Yt27hw5zACnkrg/4MpP4MkcRFTia442zfPO+c8cs8M9nLHDGtYxqkZkCD/hB6/hB1rabbXGSYhisVwjU4mpuLZvNc85yAhdNA1cECKGCGBGQiCAQISGBDFGnn0sbFACE2EZczhjlYsXC1o5ZYVrRk3xrcTZg5WscmTFlbZnOLG4yACp8BPYP+D/b+EAWd4qMY1XDGtRi5vd9ePOdrxXB4yuDUZOO563bNIxnl1zx4gIP+EAz+D+9crz18Dxd3xvOL4Y4a6a1UTc748c73e5vGOGOHLHBwkuNxxdZAhOVxkfAc5TlNGcIwjCEZEEEYThFOIjKcpQQQjBNOeHs4Yy8BACE2EOMbJyxcsWq3JjYMVrRuzbLcTVvjW4cbFxjZNGONm4YACvEC7gGD/gfU/gfz1p0CIlMzMSnFxF43rNJqyYmIqKrhHKOEa1WuGO2unDhjVZcW88c3ueeeOeec8bym0SuoiYglcpWuZLhMTMzMoXgVdRnW+XPhx4cQCrd+3Xp4PgeHqZmZjYzGYuczlnczxiczmZnKRURWMMRVRFQpExURwjk0g/4Frv4Fya4T0Hka1w7cO3DhiuDEThBeZu8zvjfPrz59c9d3MxNKiYEISzNpidRUTTa85cc748+Pg8+uec5gqIRTXBrljhqIxEREKq8MXhSK4eH4Xi+J37c+QB16M4zi6zFTFqta6zFwiJpE4lCCphUiZWi7rNWlEQiGOPbdSIP1vGv3bzKZiaAIupiJlExcESEBKJSAAiYTExKJIlExMTExJEpiUWQEIkE1IRKaurhMTExdTEwIkiQAARICLqRFwJgAmrqUwAi4RJc9/fzHoCE2EZsWbK5yZXK1q4ZuFrRzkZrXDJhhWuWjjG0c4mGHMzZgCpYCbIflLuUvACXy6PwZA4HAIAgEYlcqkskSORAp1PolFrknQKAEHgsHgsJhcJhsJgscptMpdKm82AiUIhUKQaCQCAweDwODwmGwmCw+Ew2Bw2AwWAwKBTqv16j0aSySMxaFQoCH8ERHgiJACjUeqR1CIDBIKgs5sFhplNTabgm82mcyncegEAgEAgUAgMAgKAwGAoHGJXKpDIInEgECgMDgMHgcDg8DgsBgaAwGAQBAIBBIBBIBCIJBoBAZBIZxOaJIYDCQg/gDwZm25ykhKYuJJiUwmJhExKLmEwRCYmIRIWRmJqScEomJExMTExCZnPH2+9eAITYQwasc2bG0bLcuPG3WtM2TCtxM8TJbmxZMTFywzNcrdwAKkAE5g/2OH7HPnLnrvXflxxOGI0xgq4u8xEMTwmOVMRqkzrePB4XdgIP+CIL+CJHN8ufLn4GeVY4VqcYRpglnPGb3OefieL4GZq6lGcbrnGc2hM3OdGNJwjGM5oxgBBGCCEQnBOCMIiE4zz9WEe0AITYRhyN2bfK5yrWTXCzWtGLditw5mGVazaMGTHI4Y4szdqAKWxaE+p0+qFzZ8zDgZMvCnTFK0cU4xIT8FQH4Ki8G3Yz5laTlO0YKXnGFq0UUOrCGGFDDBHHhcfHQITYRhwuWTJw5zLcjPG1WtG+XItwtnDNayxMm+Vy3atmLfEAKiQE1g/3/n7/Xe9eTje8zxi8RwjhXSuGuEajg0gm+e+uevHOxntmQg/4Iwv4I0+3i+JnFajWOGNKmZnjM3d7z13x58Z3N1MVGq4R2jwo1AIPzPQeX5NylEgmARMCYmLqwmLLnj39OOQAhNhGRhhbZGrRwtZsW7la0YtGa3EwbYluJgzZNGzZriYtsYApeFYT7vr7uWMc2HNlwYZVlWC+bLGaD/goU/goLl0z2ngxVRNcccedghqiUgrdAINBwMDAwMDBxNjBwFoAhNhGLI2xYm7TMtzYWmJa0YMm61zjb5FrZlhcNnOZiwyNmQAqkATiG45rjmwk5KWh4+skYSAgoSAgIGvwhhG2twJaXh4IgYCDgICBgYaPjouKi4pDwwIfwmTeEycKPRqTEppdZpCYAgMCgkEnFdrkzmQFSqduk8CQCAweAQWCpzYLDUKjQqGm03ITB0KcmcIpwurGIEECMCMIwRlNGE4Ioqxw8/HSPeCE2EZMzBg1ZZsS1gzZOFrRmxarcTdhjW4muNjiyZsmTFmcAClkTh+QU5BUCgUGvSeAQyEw6DwOCgIP+EiT+EiUCJ8TPHHG3XACGopiAgLdAwKBgYWDh52VgGAAhNhDTM0xMMObMty4cTRa0aMmS1xiy5VrfE2y4sLNzmxMGQAqbAUKD/SOfpGbOXg4y3POed5i8VWsYxjWsYxhpUKMSSmed745673Ns6aiD/hAY/hAl5Hlb5OkdMaReeO+/Pjx3xvnjeGtYqkMxu87u8xuMpiYxHhO2q0CE4nCdFGEE5xjGMYwIkSE4IIIIRlGEZwREaRiiKxnv4sYeCCE2ENG+Jy5YNMS1qyxtlrTI4xLXLTFjW5mTJs4zYWGHE5ygCpQBPIP9gt+wXiO+OcdW6zSoimqxjGK1yrhqtRyzFzuuO9zxvnx69c9c89dYAIP+EJz+EG3HhRy41xnvvvnd75uc8Ymmo1EVMJmMrnLnPN3ZzF8o8Thy7IP3u3fn3zaxMymYuBCECESmCYRMWtNrv4DzXQAhNhDjHiyZWrHMtbuWuFa0w5cy1zhaNlrljjaN2mFswYYWAAqiAUeD/gq6/gq758t6uqurBw663ianU4xGKYkic1MrXmc3vPHe+e8mMa7a8Ke1aIP+JFj+JFnwPB7d/C8Pp15cwc83vPPN5mUVGmq1WsY1wxXComLmZtJmZZxvp34ZyITmXrOc6kZThCUYRJxTEYIhCJBGAJTgRgiITRnfTx0PAwAhNhDLDjxMcmNwtZMGjFa0yNmK1w2asVuHExc5cTRqxcZmYAqGASWE/B8B+D4PKY6VpWU6VRhCjBLJTJTJoxQlOmXHx9aE/EKt+IWuNcmPFClLUyWpSUpRjGd63yc+OWGWmfbuAIeOSCBx2DweBwGAwGAQOAQEEBgEBgCAL3fIjAIHAYPIbRd5wCE2EOMuXLiwtGS3G1yMVrRgwbLcOFozWsMWTJiyt8bnIwcgCugBiQGD/gje/gjhiUzMZiUwhKlTqL8BPCOUaaxU1DGatOcccZpCZnd3eWYuLrOJpERKbubzackxdXXWN3vOc7zOb4ztdxlCK1jlrwK8LGOQg/4gXP4gRajlemFYioi7neeO7zffpxymLrOJqamqiogrdpzFoC5u7vO5u93uc3KIqqQ1GOFarwOvTjqIqqjUIRdxayZq6uJb4bZAgvAlls2WgKlxixWqClksiWVRYSTcVZZSyqlRC5RZUoJsAWFizb8fy/gF8wAhNhDVrjcMmeRitx5XOFa0yZcK3CxzOFrFo3cN2jVxlYNXAArgAuEBg/4OJP4OJXXpeuOrhU4nV0iYtKbmZTE1REozAUQmYzjOt4zw4unUHTr03iaXVWgJXx8TxeXMADmvOczmZi0zQYiMVivAb14WapFTBMJlFwuZmefLmcOKZNzec23TGNeA6dOGq0u+u9+Geam1RwrlwrSD/iBy/iBzHgx3nrPXO53u8xMRjVarGmIqIlqYqKomaupqcI6eL4ni+J4fhd+zr0BV+FMViITG1za08eXPWwAN8oq8SLi0xZcRarU79ueLmS4mYShKJpUVjejhx8LMKmIRMTE7xz2c7nJGFVo8CaRWYzU7oIPh7Xlrm5ytMxcIuIkCJiSExMTEzV1KJiYmExIAiUwmACJCLiJQEoTF1MwTExNWgmAEXUpqYuEXCauAAmJiYmEwTAi4JqbqYuJRMTEImpJiRfh+nb4OITYRiy5WOPJhYLXDBi0WtMLdgtxMm2NblzYmDhhicY2zhuAKdzGD/g6k/g6lDp18rjwnhPBrPBSpUrJM3c5zO8tuvldQg/4a0P4a0QzhnGazjjiZmamcIiIARE1COPkcc0CD8as3laam9bq4uExMxKJAJiUS3x9vFCE2EY8bXC1ZsGC1riYsVrRllZLcWJjmWtG2RvizYWGJu1xACmQcg/4Yvv4Yv4lvTOOcRstMVEVeGIT8Mzn4ZnceJlyMmXjYcULQlBGcMtNauUCExcq971rGM4ThCMScJznXbvhygCE2EN8jjJkcM2i3EzasFrRhlZLcTXEyWsWrjCwaYszZvhygCmAXg/4XJP4XJRy5+Nvk5IiqnXfF5IP+Gsr+GsscOPTjwzjNZldOesiGnJaEsYCBQEHAQaDgYGAg4ONp4FdAITYQyaM2DVowYLWrVs0WtHGJqtc422Va1zMWOLG5aMcLbCAKiAExg/4bHP4bHfFnXGsrMRrXLHSsVreJTM5m+M8+XOY48OPDnyNghPw0RfhojvihDBK0MUKSRjHDhw4cOe941KSpKmTToy5M+bHinLRpzIPxk3Nlpi0zE1NShcTJMJiYEze/F8efYCE2ENWrLM0xsm63M2ysVrRrkcrXLRzkWssbdgwzOWrVvkaACpoBQIP+Gyz+Gy3eiItlObjKE1ERSGN6ulW8Lw/EuKrGoxUl7u+M+H5nmgCD/hjO/hjP8XxDlqNViKvUpm43Obuc8fC8Pp1du7hxxaZWTDE01x4cbp4YhOZgx4Y4Y1iIwjARhGEYwRhGEQIRhGCMEYRRhGKMY4eudYAhNhDhzhYZWbnEtbNsOZa0wuMy3CxyNlrHJkctXDjMybYsYApeGoP+HQb+HQdnjG43jNZiSqio6IqE/DFl+GLPNiaI5q5FJYIQVpjrnw1y5YTZSaKaM4xijGKE45+jFyghNhGJy5bZGGHCtbsWeVa0b5WC1xjcNlrjK1cNW7Rqwa5mIAqtAUWE/DX9+GyGsLyw1ne8LoyWxStkwYMlM0slsFMFrYMVKSoKwQjCuPPl27dvF068eXHeuGk5gIP+F4z+F5tUdHLGqxFcJ4U4VWIwq53eeN74548+Pg8++/D48+/HcS4a6a4VjGo4axy4AIP3u93vObTARdTEpgi4RMXETUoRMTdWuLqJQhMZnv6N9CE2EYmbjMyas2i1m0ZuVrRkzzLXGJvmW5GTVoyZMcbnK0ygCvICggKD/h28/h29xnGTWw5c+nXwL6+N4/jeP4Hg9u7lzOnVy5nTr06+NmoqqamMTSZMxuLmbZTC4lcTcxmLmbi11M4momBALrNTEqm4mUxZF1KFZxMRdTUxCJhIi4uFxMxNXCLRmJmEJ1ca58uPBx4denXp4/DcXcxMhNWiZki4nExBiaIQ1nljr0CD/h3u/h3v58ufI69A58iUc+XPlz5c+TjwO/Z16HftnHPFxMxMoTDCmImYmriFImISqIjCMVOqjUVEpXMyTETEym1wiahURFxMZiUxU0osuwTGYlmJhKZlmJYVJM5XNp5+B4Pbu6dYmJlKV1E1MREzBJARcJghRU1vXPlzgvsbvm6hFlWElKAUqUACULCwJsFllhc2Eud5stibgsKJubjc2FkpKllhQCUlC5SbjebmyygAAJUqUAAllSkpKJYsqWzb8P4T8yAhNhDjEzYtGLJwtzN3Dda0xM8S1w5cNlrBliZZXLZpjy5mgArBAtsBg/4bOv4bQ43wziYVdXFrm00KmF0QgEompxdM4EwJgDr08GpmUpVOCCrlExEunh+F16OvQN6ShBUxUxSolE7i8za4Y3pvQHbv5G4qqUpMSmbmZuduPTqq1WDp1pMJFk3i0oP+Lrz+LptnhnpvhGFTqYREoubjMZmVpktM3c7dfC8N06u3flz5c3TqB37eTwzK4mLwREQgqCkRnF0zgPBxdz1znjfEuoikzE1FY4VWqxHTxfEdegHbvq7Znebm1olExUYa6eD4Dv2degPG3WqiNRSIRz11vqCC/CHr8Eqq1WzZKsLSSyzcu5SUSksoCCVKoTYBYlCUJQJQ3K3m4ubmlzZZLABYLLAEWbmyzcAJSwsWCxNzZLOvp/BfbgAhNhDXEyyt8uPMtxtGeZa0zYmi3C2buFuRs4YNWeZpmbtsgAqFA/sBg/4YGP4YO/A4zW6511jLebXm7mYywqeDhFViqnCBMFQxqdQxFVFQhMTEQiU3NzdWRJMARF1EqnAjMXnGUSQRU0iEQiJtcuPLm1sHft4dTmdze5u1zVVjWtY7eD4AmHDjy59riKxWKrAuc5nOc8/A8Hjd5GMcnStREzlznnXWmYP+Mdb+Mc9mLzjdZ4b1dTDKVxa4u1xdFJiLgiaRNXUtzd8ZzNzm8zvMzVRWqrAiGKxWsaOni+J4euXi6izMoRFdPB8Bz5HgGKiIi8IpLO3Ge/heG6dQVYAJmLhMTE1GcDr0d+3Xp1hd3ebTUVHCoqMXVX0RUTbPFHMMVrWsdMXGwIPzvCn2YQTF2lMSBNTBCYlMXAFTESRMonOM4zV0TEokq4lExMTCauBMTCYJgCJBMTEoupq4mIupCJAQmExITEwmBMRMTExJMTEwmrgAJiYmJRMTExMCUgiUSiZz7NvgYCE2EN8jNo5zNGS1mzYtlrRtixrXLXI3W5W7hrhaNMrFhjcgCsIBgAGD/hr0/hsB5OvQA48AOnXwMsKVEViMY4VitRiNRCE1cKmZmbmVrTdXZcrkuZyzExaLhKRc3MTcTFrW68uM2IL/AAnV/gATrNwAzQPXvG86DZbZbNms3cstkSGSkSb42M2GJcLVLZrbm0iQyxN53m/F8v2dmoL4vs93rbpFtWrLJZQsWCyypRLKlJZQlCbBKAWCUlABYWU7v1/gPzzgITYQ3Y4cjfCwYrXDLHmWtGjhitcZG7da1yN2DZgzaNMbVsAK8QGLAYP+Gtj+Gtnt38DwfE40iams0lMpiZOPgeC6ddXvW6tJNXScFIiYuLkmBzwuZm5ysiqjwu/ZynFUmri8zzI55biaiorTyONQTffwvB1c4IP+NIL+NIPp16de29Z4XV4kRcTKSefgeCq/Bxm7uUytc1E1FVRTGcVw8Pwh0hpiIiKtmc5vrw4vH1O1yusVXgHLhVRDK9z1RvdXGKjk7XEggvi+C1bryqypc3Nzc0JAXs2XO8WFgCbllJQuUASgsLLLLLFliUCkqVNefwb7kCE2EZmbPDkxY2y3IwyM1rTI4wrcLBkwW4ceZticYWuZkyxACrEBUoP+Nbz+Nb1w4sZJnMbu93m5hWHBp4HfpiKxGIrDURCMxMXGYzO+eeO+O+K4qtVrlnwuOpCD/jIC/jIfcuPkeb5h5SuEcIq4tm88Z3njLxYJqKqIiIQmY4x1njOV1eGFVfJiMQ7YYgCD8TzvNiZzNzKLrNXFhMTCYmJhMAImEECSUxN1cTF1Fpzz9PddgCE2EMGeRrjZYcK3M2ytlrRy4brXORw0W5mTHEzZ5XGNsybACnUpg/43sP43oY4NXXGNzxjjddW5zC9VycNYxVXw2xmD/jQk/jQv3rrw3UwhE1y79tVqsQmLym5b1xudgITpQ1pxrGc0REIyjCMoiMIxjXLzZR4gITYQxYZsrXJjbrWeHK0WtMWJotcNHGNblyZszTKycN8TRkAKWiSC/wAXrf4AL1/g+fhYAAAAsIP+Mcj+Mcnx+XI69AAAA6dXbuCD5exPh8c7XEwJSkAmc78vvPYhNhGLLiauGmNwta4crRa0bYci1wzwsVrHKyat2GTGwcs8YAqGATaD/juM/juN7zW43V1GGKqoqohWazW441d3OZzdrVXK/C5a5YCD/jKO/jKP744TidTq4hGYmEwq6ms4zVxaFwmZZ14vTw73kITpYK8WsZkYTRIwIEABCKE4RiIxjhrr3weAgCE2EMs2Rg5xMsy1iyYsFrRg0brcLHEyWtszZplwucjJxkzACm0ig/4+pv4+m+bncbm53GaarXLhjWlTXPl1veSD/jDe/jDn0xjlPR2vkxdXd7vjPO+ceDrreZCE5mhxb3TgkiirCMxEjG+njyjygCE2EMGDRliaOGa3KxxY1rRi1aLXLRw3WtsrHHiyMGzfLhzAClQOhPx4efjwng4Uc0sFr1w5QIT8ZA34yGdGHFhzRwYpYoUAhq6OgKOFg4WFj6+LgoW8ITYRmZssLFyxzLcbdrlWtG7RytcOMrha0wsmuFlmbZmuLGAKyAFjg/5Bfv5Be74cYkmDjwOvR16eDpMTETEImpiEQRG/C3ioqk3d559u7WYqYmExvlz8LM6ikRNnGuvbw/A8EIP9KJ+lV7eH4Xg+Ac+R37G9PA8HxMwq6mKVFTE2nMzd8eXXec52iMYx058niTFREbvLry51nc73mbRXByvwJqyD5cszKJi4zMTJISiUSATBMETAmJi4JiYTBNXAIIkTFxMzPP2bfBAhNhDRqywuGLjItxZWGFa0Z5Gy1wybsVuJtlbYmOXHhytsoAqGATeD/kZi/kZxmZi6tV0RVRg8JWIiVzm7jKbu4zGavF8hwIP89R+efdIw4QrOLnedz4PTr4MZXieFa4VitKmqmYm7ddeOZITNzJ8+MYRIxjCJGBAgjEQjCMEJwRIwjFeuPhz6gCE2EZsrBu2cNcq1w4YMVrRyxzLXLZwzW5sWHG3YNmGVtmaAClQUg/5H2v5H2xvW1WTF646whfTkenJGIxOOpkiiQxUzXsGAhMXAxxjWM6oxjFXHw78oITYQzyN3GNg1YrWDBi1WtGrditcN8uZa0w42jdjmZZGjDEAKbyaD/krC/krD1sTG7bnN2iaRFRiOFa1wxwmrg/zWH5rHnyHLn4TXDhjEVNSRVzued978HXhxzITB1o9WcoyjOE0YRAjCKMIoo1y82GwhNhDFo5Z5sLjCtatWDJa0yYsa1wwbOVuVw1yNMLluxxtsoAqCATKD/kvi/kvdyPE3hVxd3O7vOZzMzFRU8IxFanTEYvpx7bCD/VRfqleozlx11xfDjpU6nEaxrGNRFXNs3M3c714eOICEycyHZQQEYowIwijCKEYEYRhEjKspp108eHEAITYRkYt8rhlixrcTjKwWtM2PCtc4WTla1y5nOZjkyucTdyAKcSOD/k/8/k/9iXft4eHGJu4zqajEYxGKiuW+UQCD/OCfnBePBjNRrGNcsYnRJEWuOvLx467AhcFlo87DBBLCgjghghghghQRiMlrx9LWACE2EMXDVo5ct2q1owa41rRhlYLXOPEyW5crbE1cZGOJlmYACmwmg/5RCP5REYRNQmCrwpUVMRExcprfLvqQg/1nn6y+plLn06nhzfGdrqMYrThGIw7b1ICEzcyfZghGkYQiIxEUYThEinPHyY5gITYQwa4sbVs4ZLW7BnjWtHLJqtxZXLla3b5s2TFjYMcuFoAKqAFNg/5TzP5TzXPlVxPK41EaiFszm83d5u5iUYanTW+nXwszFxbcZnM3dztO4RHK+lCD/RTfop3g+Bz5eH4Xj8txdZwxiscEYqaTC5q5uN118Lw+HHwtsMMTBK4tmLzOY3071sCD9bp593MyuJmJCRExKJEpiYlCJhEwmpRKJCYSlOfD9OsAITYRhcNGjBgxcLczLDkWtGjdwtcZmjJa0YYWbdwwZssLNiAKWxiD/lY0/lY1DxL1VaVExmOvDwbyg/01X6asLiWatE8N9OficcCFg1EEefhhQQwwo4JUstdOBj1gITYQwxZWbJq4crcLlnjWtGLdqtctnGRa3ZYczFyzbs2TbCAKYh2D/lY4/lZT5Ohy1GqwqLLm8x114vTqg/1ZX6seONHPF1mioiIY3rr4XcCFsz0UOnQwwQwQwoSFDChllvxbICE2EOcubG0bN3C3HjzNFrTKxcrcTPEwWt8OHK3a482HFhxACmAag/5ZMP5ZMXerZnM5WmGOGfC59o0Ag/0DX6Bt4EzwrUVFRUIVxx4LrYCFg1UcGlIYIYpYo0KNHLPib2oAITYQ0zM2Tlo3xrW+LFhWtGWPMtc5sbBbmbuMbPE0Zt2LbIAKfy+D/lpq/lpd6uuOK7lVRrHCtcMYrCo3N7znne5zM5x15bwAg/0gX6QM5YzwjVRrCJZvjx48eu+u83nJhjVa4a1fTPCD8D2Hk+LczImrgImJiYkTF1dWTe/D8+uAITYQ4ZssLTLlyLW2ZgwWtGeJgtc42ORawY4m7JkxYY8jdsAKfyWG8ubHlzZkZADHGDYQg4GFiYeHi4OHh4WFhYOFhYCJjo2Ig4flwuXDAMGV2DQOCCAwKBIJBIVAIFAYAgcJhcEisBiYhaNNDBpZYYSqtBHFDBDAhEcCGCNLo6VwITYRmx42TNu3wrcrJixWtGrnGtcMcjBbhx5czbDkzY3DBuAKeDGD/i6u/i7Dx079gOGL4TwvpfJqNYpcXeeN53Ob3XfxPF6dQIP+Cqb+Cp/YA6bmJjOONWmLpERExMJiUXy51YCD8TMTFzKxUkSSTMSlEgJXe/D8+uwhNhDPIwzYW+RitZscjla0bYsK1xiZN1uHLkzZm+PC3bMHAApiHIP+MXD+MXE68ufDrraZE1CNZ4Jwg/4K/P4K/Thq9Rqqiribi29deG9yhastFmYUckaNHBHBDBGglltxcrVAITYQ1yZHLNhhYrWjNpkWtGTBgtwuG2Fa3cuMeFhiw4mDBoAKhwEvg/4z/P4z/ecd8ca4xeL4VjlWsa0xEF5ned5zubiJ8Dw/C44Ag/4MkP4MkcVx6Z5RjVRiY4zu88973nebuYVUaxFYcNb8rYCEh4AjzysYkUyE4wQihGE4RIwjKMIozvw9M+kAITYRhYOMWZhjYLWbDG2WtGTlgtcZmjRazbY27ho1bM3DHKAKmQFCg/41AP41FZ563wzwaisGtvA8HxtxhFVUREyy3OVyzG2Z4s2tUTjfgTSD/g3e/g2thrjHGtzudz38Lwx46+fHed3cY1w4ctcOWMY1pwmLjd5nc7zO676Sg/Y7emu13MpTCYTCLiYsJq6mETUImrqSRNt3z9NQITYQyw4m+XGzbrcTPLhWtGbdmtxN2eVazx4nLRhhauMjluAKeiqD/jpM/jpvuJrPDOmGqxqNanCpiV5neb4q4+B4usCD/goy/go1rU8r5RpRObvd3x3nOd5uVKxjpPThHYCE7EenCEIRhGMZxIwIRlFCMEUUYzvOuvPyACE2EMW7fFhaMsi3G3Z5FrTG5yrcThu5W4m7dlmx48znKwbgCn8rg/45Rv45Z944630vlHLHKsYhiybXNznOc3a9Z4cuIIP+DRT+DQeOW+We3HhcXF724zxzxnc3M0pFOV+BnDoAhOBxuahCc5zmjGEYRgEYEYThGMJwnHLzYx8CACE2EMWOFnkzYnC1rlatVrRq1arcTlvlW5mLJlmZscmVxhYACswBeIP+P4z+P40TAABuk2ylKYmLiIQqcREaarhXDEREzPG954543m7xNO3XoeJnGMMZq17m7znOb3GaXqaYnhXAg/4K4P4K4R37AAHiZqq1eCYmpiYiUrXczaZLzned5njFiqqq1VRg5c/I4l3ud8c7jfGZtDWsY1jGKjpx6SCC8eNlhWraWWJZYWUGbmyy0WSywLLNls3Ny5YWAllkoTc2WULLXe/H+CXyACE2EM3DFq5bNcq1hkxtlrRxibrcOJwzWs2mVkyaMmLjM1cgCpEBOIP+RAz+RBPPDvy5634Hm9lrjKZuSGnCMVERFb8reK4RSJ3jnFzkg/4LZv4Lfb4c+nHhnwvB7RqqxGqqFWXa7uMrjv43WLqZiWa71vOQhORu4OGF5xjNGMJwIwBCJCMJTlOU5TIwiimnp6Mo+AAhNhDDK4Zt8znCtxNGDBa0YZsi1zmcZFrTDkzOHLHCzbYmYApXE4T8hXX5CzdGvUbp0pC0aTpKIIP+DDL+DD3hMGppCa61O4aOrIGtgULBoFAwMDExc7B2QCE2EMW+PG5yOGS1ljzMFrRpjZLcOLDlWsMuPFlbN2zDK4yACpABMoT8jon5HRTg8Dj5MsrwQUtTBaWCUoSlCMkYzvWuGN51hHNw915QhPwWyfgt3pi27L4qYKYpQlKMaxnOd53vhvO853qrCELSyU1Y90ZAhOFxId+UZRhGKcJwjAlGE5RRnCMIwnIiTTnhy8OHWCE2EZm+Zi1bN3K1k1YuFrTGybLXOFu2WsmOFy3y48THIycACmAXg/5HMv5HM5iJ8DjyupVmJrOtzkCE/Bgx+DBnJlzZ+NnpGUoIQjCsJ3uAhYtNBm4Y0MMMMKCOKNfm4Y84ITYRlxssWVm0zLWrhizWtMOHKtcssOJblaOcWHKzZ4XORqAKqwFKhPyeJfk8TjDDgx4tuzh5LwrCJSNIZNuzLScqoThGMYzQrJKikIUlPMpalIUhFWOGGXJpVIP+C2r+C2vv28HwOvTny68JIRNFXjPgXVRicRU4qEpvOc3mefbvy2XFxKJrfLvy3OSDe1vOc2zK4kIkmEkTEwmJgq4mriZImJgmExMrmevq8Y9IITYRlY427XKzbLcbhi5WtG+NqtwtXGVbmyYmLnK4xM2OXCAKVBaE/Jo5+TR1p0DZt2YaRkhKeCcwgv5zE/nMVYO82RZc8+J5g8eNm1zZcZSme/i+DwAhNhDjFkyt3ORytZYnGNa0aMGa1zmaYlrNkwaOcrZy0xZmAAqQATmD/lAC/k/3zFMTq+GcEmYzM9fA7szNpqqiMMThpyUV1xz3YIP+DtT+DuOctrzN5i6YrWMYxrhjVcsaiIvN73x3vnnjvju83jPSo6CE0cDkxIwnOEUZThKcEYIyigIhGEEIwjCNZVhfDn3w6wAhNhDbNicN2LbIty5cLVa0xMGK1xjxtlrNlmyOGjPDjY4mgAqZAUGD/lT2/lUDvnrdbq0k1EMRhqOThjFVidTSknOc3meLd8557u83riCD/gwk/gwB7OV1mr3PPO753vPHHHCJ4IxWJ0i65xvN5zPFxcbmTFcsdOkcgITjQnWsZwumRRhNGMYIQhCCAIRhEjAjKZOU4TlGE69W7sAhNhDBrlzYcuVmtaMGmVa0xZm63DhbOVuJo2zMWmNu2atGQAqjAUyD/jCa/jCx8Tr08HwO/bx+WZzG4gwxXLwfAbwXN3m5uMxFRVU1OlRiMVrGoqEt3HFnYIP+IwD+IvvNWF1cbq4mJ1dImHgXwxjFVEguI4zd3czKYm4lMxK4468Od2CD8jczBNzZVomJiYkTFxMBExMTEzEolNSgEXC4m78P1ZeUITYQzc5GOPI1zLcWVs0WtHGPItct8rda2xsW+PCwzYWOVmAKSQuE/F2F+LsPhXtaUKQug/4ksv4ks9bhFtbAhpCkgZmXgYWNoYOWITYQzx5WLjC4bLcrJywWtGWNgtw4Wjha3YNMTTM5xZMzbGAKlAE6g/4x9P4x+a8HwOUOGeBItMzPXpncSmClRNTx8rjEaiquOOPDreSE/EzN+JlfOaZZWGc61gjaNsFLaq6sFrYJQLxjhrWemm2uXHec0J5q6KYAg/S8bw+d8bm4slNXEoE1dLqYurgqYTCZleefg+LPkCE2EZWLXGzZN8K1jjctFrRjiyLXLdiyW5mOZs0Zt2rlvhYACqMBPYT8bpX43S7TvLHgyp4V4xhGUrMl80bQhLDxMuCGKua+KdKwvC863vXDhvnjrheAg/4jJP4jJeWo8C+jU4Tec8c98976xx1FcOU45Z5b1vG44ud8753ubzWeV8KohHcl0yVYzVlOEYxjOs0YKWtSUEIRijGE0UUUJwnC8MfVR5AhNhGJiyZY8THEtwtWzBa0ZZWC1y4aZFrdxic4cuNswyN3AAq+AWiC/uOr+5FU+DPU+BnM3impSWWWNWWVLLNi5ZTVsWLtvlbEkFz3y7F3Fycznxc5yIP9EV+ip6NKU8SO3Dhy6csYxjhyaa1FRVaiIiYTMwiVWiJRDEsTVxvPHO+O5uImlVE2vO7ztzjO3g8+/hiD+BtPgWUpuJTExMARKJglBMTCYEEzMSTETExEwTUzCSLpKJTE1cIlnw/VmfKAITYQ1yMGOFiyZLWDXC2WtMTDGtcs2OFawaMsjHKxZOcjFyAKhgE1g/46VP46VePB16OfJ37dYubIjWK4RqmJrK7u7zc2i+XXobCD/iK0/iK169Hfs69HPlEVSlQTGZnjPGeM5XU1CqiOnXoeMITNorCsY1jNMijCIQiQRgjAjCJGCKeHLyUfBAAhNhDXG5w4cbPGtYNmWZa0bZMi1w2bOVrBhja4s2Fy0yNMYAptJoP+Odj+Oem+XHlfDOoqNZ4XV4uLTbN5brOruIP+JGT+JEeIzrjy44zFzc7jje85jiTV1fCcVVCE3QhVWMVUCIREYRiKwrj6ZzghNhDHI5ws2WJutxY8Tha0aZcq3DiZ5VrZy2xOHLHM3yM8IAqDATSD/j2+/j3DoxntDhVYwXG451xhMYrFcnBhiKjhFVmPBzz8MIP+EbD+EaHv279OvLeYzV3V4kqEUVcZjNbxcSuLm6iYiYOsJiImJllMxNTUxMJmJqYmJRcSJTv4B3HmACE2ENMjJuxY5Ma3G0zY1rRqyxrcLdi5Wuc2VgwYNsThpmZgCnkvg/4+AP4968cahMxMQqGr5TyvWNRRUzc3ObzPOOsZ6oP+FS7+FUHpnU1EIpU1vW5zW1xKV1mEVio5T24xy5iE5mZ4BgQQjAQIQihGIiiCJGM64+PHlCE2EZMuJhkcM8a1syaOVrRkzyLcLfI5WtWbRk1c5GGPJjbACnEog/4+UP4+Hcdr1cc2czOZu85u80quGOWumOnDWrSAg/4Y2v4Y9b5b6McMYqpQVdTMzm83nN73G6xx5IToZOXNOc5owAAjBCKBFXHz2oAhNhDLE3csMzVutZN2bVa0b5my1yxzYlrbE4x4sLJhha5MgApnH4P+PRb+PSHgB2i+l9s9K0onMd8c+vGD/h0s/h076Bz5TF4443OUzV6jhnwLcITiYseOsUZThCKMJwmmjGccPB3y4gAhNhDVw3wucTfKtxYnLla0xY8a3EwzY1rFu5Z5srhphatmYApxJYP+PuT+Pt3V8OPDeOdc45xuc3ebzlKMYrhPbp16AIP+HXr+HWvlPKdb1zrc7reOMTcxaZlF646VYITZKEKoxrNEijEjCIiRjfXy0PAgITYQzauG2ZuwbrWrhg0WtHOZutcNGmFbmYY8bBqzw42rBgAKXhiE/IgZ+RA0OFh3T0SwC8tcM876wIP+HLj+HLkF444zCcXrj4HGakCFxUUMccKWCGOGGNHDDPXl4IdcITYQ1xNMeNmxaLWDlu1WtGDbKtxZcmRbjxOGGTG2YMW7HGAKXhSD/kXo/kXt45xx4b5Z4RFTw66jIIP+HPz+HN2o5b1xxdzdb4c0cYauhqmCg4SFQsBDwqDhYmNlYG4AITYQ1wsmzPG0cLcONy4WtMzFwtw5mbJblcM2uLHkY5cTjEAKeyuD/kjq/kkH6XmJXU4YxiuFYxEauJbu875uuOvDrwqgg/4dhv4dj9VfCuE8FTUzLc8b63zzmcyzV4npfiRrAITnbJ8284oRhOEURAEYTjCMJpwjXLzzwAAhNhDLLjc5nLVstxOMLha0btHC3Czy5FubNixuWTLM2aM2gAqSATeD/kpG/kpHY48OOr4ce06ukxcyYvE0TSESzm+O+PHc85je46iE/D1p+HpNgwwy04e7fO973vPDWsZVhTBLJa2bFbBKFJVjGMawwo3xZaxuhMHS3xrOE4pxRThOIjBGSMIwRgjKcowjARV289HvACE2EMs2RqyYZGi1mwZ5FrTHmyrcLbCzWsmGRwzct3GTE4xACnQog/5JXP5JV85xrcSO3fyLjGIwpiSY4tuNdcXYhPxSgfilPycnkcXiadArSEUZVhCcEYRkFK5LkYThcrTlrOcbxjGEYRgRhGMERFFGuPo1huAhNhGbE2at3GbGta4Wbla0yMmC3E5ysVuRs5at2GNszxtsgApjG4P+S5T+S5ua48N4444xmd1cRGp8BTsAg/4o1v4ox75X030cp1ELm74x4PLrfcCE6mGsYwrOcYxTIxTnffxTrCE2EOXLDJmw4mq3M5cuVrTKwaLcWFy5W4WbVw5xtcuZgwxACosBLIT8mWX5MsY4cezfinSdKQhgjaNI0rKMKwrOsZxjPBt2cXia9WuE/FWR+KtfIhHVGNKWrKCN51rXDe9b1ijSkrS0a9UI6NOohcNloZNbBCgjgjgjgQwQxQwEMEKGCOBDCjjlwOPhi0QhNhGVy0a4ceNotyZW7Va0a5ci1xkyYVuRo5cNGrdixysGAAqRAT2D/k5I/k5PiOPDerhE0OOMpiqjGNRqKiqhN3njne+c8bzcqjtXQIP+K7T+K4Wsc+XXHG93xjuejHHfGbqo1hwjhHDGqwEIJRmbjj06gITlcKfBwzvOKICMYVhGAjKcIwECEYIRgiiinh4PDQ7gITYRmYs2WTLhbLcbbG4WtG7XEtcuGjJbictsLdthwucrTGAKfSqD/lGC/lGD69OueXHGazpTFTwiqUTO83ttvhuEAIP+KDT+KDXr0uO2eSlWmd8+nfjPHO5zEMaxw4V4ERwAhM3UcHHWs4xjCMYRIRhGCMIxhFGEU66ePGHgYCE2EY2rRy2cNGi1hjzZlrTDiYrcWFk4W4XGVzmb5mTJzhcgCncqg/5RDP5RG8ZxCIhE8OPbv4nHGYmV3xi5myIz2yiE/Fah+K0Oka2na9Nu7fq14scJznWs6xTpCFrMELVxIwCEydSDvxQCMARhEinBGMEUY5enNuAhNhDfExwtWjnMtzYWrha0Y42C1wyxM1uHLhYYWzfI2Z5mQAp+NoP+VC7+VC+rVYDlz7MOUYxRDM2leBMTMZus8uMzzIP+KOz+KO3jwdegCr5XEXMbxlFRUVmrnMblmLxur5WghEISpKEEYxnOcJwEIoiMCBCJEjCaMce/gwj4ICE2EM3GVmzwssK3DmaZFrTMyZLXDJm1WuGmVozcsHGVphcACnktg/5UiP5UiTs4Ok8jEZm74zxm5nj4261HCMVF3jrrfGyD/i1y/i1zddc63qcVjGMFSzEr4+F1ubu5DGa4KIThcCHPVjGEUyEUIhFCMBCKJNXHz5w5QCE2EYmbbK5ZN8S3M1yZVrTC4xLcLnI1WtmWVxmzMGTFw1bgCngtg/5TRv5TR/CnHJyylmZjcZiUVGqwxdTNymc8OsXxg/4xMP4xMZbxnE6rEROJRaZnN3PGLxdYYVPDMQCE0dCOXkxiThGAijCMEAhNGEUUY1x9OUeMITYQwbMWLZkwzLXGZpiWtM2Rwtct8Lla2assLRizbMcTluAKejOD/lOK/lN18XxJYiohq8Xq0TLK63UyzFxMwxERGJ6LoIP+NKb+NKO88Ji8ccbxdXWdTV4nV4VmrlMzKZtOcc8RIIPXpPVIQglMlkSiYkkEJiSZ6+zmsCE2EZGzFnjZsGC1y2ytFrRrlwrcThkwWsszVk0Z5smLEwbACrMBU4P+Sur+SuuYmDOGcceHft4eIk6eT0TDl4Pgc+W4Ta83eauqjWMREYy8DManUVRM3OW+Xk+J4MCE/HDF+OGPPmz5jXqZ82XJnzZaQnJTHSBIQjkQpTBRRaMKzXretcubOyXijKZKck5Vtn0YdcYAg/WzN2zK0ym4uJAAmEwEBEpBEwRMJVmEzE3Gefh+TMdgITYQ4a48TVw4wrczjK3WtMzLMtwtGbNa0cMGeJoybZGeLGAKVhOE/JLZ+SWmYZs+69IRyThEg/45RP45UeQdOvgZzWdbtYCFxmOhgy8s8MaGOOnA4WODJCE2EZsmZtjysmC1lja4VrRzlarcLFzmWt8uFlkb42zZjkYACpABOYP+S6z+S7fgeBvgq9Zq8Xc2zOXDcJompQb7d+lwirrn04xcgIT8dh346/87gyzwwwrS+CM4WjbAtkcKtqUQnWM43jPHSuOc6rwYdWXFhoCD8bzoeva5lMXFkxdZwnFoTEzAqYIlcTPXwfNuACE2EOGblxlxY261y3aN1rRk3yrXOFw1W5cTXJjassjRrlagCpUBPIP+T1r+T1nlnOOc5zNzSpwMRMYiXjc8VURSJmcxm8tzm53w64oAg/44SP44I+EZ5deE7rOd74897u8TiO3PkwqImU7vM7ZTN43MT4nPFVwAhOdkcWc51RiCKKEYRgQjKMIynKcARgRhOE5z08ucI+BgITYQ2xZnLRk4crWWZmyWtGzFqtc42GZa1a5WbRqyxNs2ZqAKbSGD/lHe/lH34XNXqcOE63069ufDMTMzOcDwQIT8b6343yawSpOE4Tx7Ntr4b5NNr0jDNt2CwIRzNMZxmiQlKMCacYzhOtd/Bg5AITYQ1b42bVg0brczfC1WtMWbMtcZGOJa3bsMTFg4cNczjMAKdSWE/KKF+UVFkTlix7t/Gz2vKMarxnec41kwX2JWxoX46HPjoFlmxOSyeGw9181cs6dGjohimRJE0t1tk8qD+APBTGbm7lckouJlImbz4fko9AAhNhDDNla5cTNityMHOZa0xuWS1y2ZZlrTDjaM8TLLixZGAApnK4P+U4j+U4k69AA5RPByioxdEEXd83lsZIP+IhD+IhEzgAMJiZuMplF1KET0y7dwg/AgTErStMomEkkxImZzz9PnXhAhNhDPMwY5MjFwtYNWrla0yYWi3Cya4lrlg0ZZGbNqzxtWIAp0KIT8qcn5U5aVwYbXpW17XhOM4znNWa8KoSYHC27GwIP+If7+If/wPB8bfK+E8M4zVzuuMZZXOU3GdZ4XSIP1r3nMMpSlMSmJi4SJM3x8fxXQITYQxyOMLfCwyrWuTHmWtMmNytcZGzNa1xYWzJixcOcmNuAKlAFFg/5amP5ameHFEg7qzmcovDEYgiavGamriLpUXTws6rFVUzbjHXXi9u6D/iHo/iHp58nfsc+TjUTEwpRGJw01VYKnc5ze+vbuxuFxF1Ks656ceACD8rcQTGZm5mZCJTCRBCYkJiYkiSJEpm57+vmvECE2EYmbhwwxZma3KycMVrRs3wrXLfHiWsGeLHkY5sWJw5cACk0OhPyyHflkbxNGnhYZURxYQIP+Iwr+IwPblzBnVoXFTSyyxxxzz4PDsoAhNhDNswyuGWJytZ48WZa0aNWi1zmyNFrlm4xYsLVthyNMoAqKATeD/lr0/lr1a3y5+Fx4Xq4JmU3O+nXF7xJCpxJnp18TbETrw+W5g/4j9v4j6+fgeDw47zPG8zmJqKrhHgdenjNaqF23m7vnw4+Czed441Ugg+ngRd3OUzbMJCYEJiYkAgmEznPk+SghNhGLI3yNm7hqtaOG7da0xYcS3CxzMFuLCxxYceRq2cYWoAqTAT6D/l4O/l4L3WuPDjjjWZuMlZqmJ01GKxFYvEpm5zO2WZved31xxiaAg/4h3v4hu+s+BepxeMxmdzxnec3NppSpJmQxMTHFltM8M+BvFSCEwdZyZxnGM4RiiiESIgQQQjCMIwRhGEYRJpzjn5s5dQAhNhDlzicMWGVgta5WrFa0Y5Mi1w3w5FrhkwyZsuZw2Z4WwArVAXGD/lU8/lU9q7o48ADr0HXp1xKVzCamoxOIipqqvEGMxNzN3mZy4eD4HXob1y5+JmkQyZnNzebXCI6eH4RdakCD/jhW/jhldPD8I79gDOBrfgZciiImUEquNxm88d7nc2mojCKrl4Pgb0eF4fbv4HO5yubbTMzEYiKiOHPkcOPgWIPyPI77ZuZmZSSTMSCJxcSmJmriYBAiUiVXF1NXEwmCamphMTFwuLqRCVzfPv5qPGAhNhDlkwZOGOTGtZZGDNa0aNMS3C5YsFrXHixsWjHHmYsMwAqtAUWD/laK/laT07de29TUi4mSTj279OvLnyuYq4iUXHHlz6dfA3EIEzbPLqdu4IT8dLH46Sc6W/BpwZ7ZaVkqotCUtGnRhwQjxJwpCEI44xrHLkywjjTrWOGMEoUjuriYcACE6ULxrOcbxrKsIwmTlGE6RQihGEIwnCKE4RlGAQnKcryjFOOvk1g8BCE2EMXGZw5x4XK1pmzOFrTMxarcWRnjWs2DZkyy4nOTG5bgCqcBQoT8th35bD8uRt2a9WnRlyY8WPFp0bbQmjCM5RQhGkJRtOUItWvRp3YZRohFGctfC4ezbkCE/G/B+N+HToa9WHBhwVpexa+SNEIUlESrdGM8ejTkys2fNnzXRRhFNSphwZSExdBtrOcYxRjFFOCKEUEIwQnCM5TlOUYBFCIiiuw9WaXUITYRlxZGjJy2brW7Bo5WtMjRgtcZsTFbhxZsuTMwa42mTGAKXxWE/LO5+Wd2U9m3iac2PFeEK0w4KxiAhPxxHfjiP0adGm2XRllGCNrynK6FaiaDJwyq4KYYY459CliyACE2EZnGNrlYuMi1nmZuVrRgzcLcLZu5WuceRniat8TZwyZgCmYehPy30flvpGjTuw4q5J2hCMK1YWvdv1a8WMCC/wAQLf4AIFwN9efHZZYubm+PMsqE4nAhvw1imijFGKMU0735s4YAITYRiZNGDZy3xrWDhtlWtMTFstcuMeFayaNmTHEzZ5WLnGAKZx6D/l08/l09HXoutxWdbiZmIzy49l8OIIT8b6n431RSrgcHgVwJRpOV5wrTTmy48mWExcjHOKqNYxKwinCc2Ge3fGnGITYRiy5cTjGxcLWeXCxWtMeTItwt2bFa4btmuHG3xtsWTIAKfiyE/L0Z+Xo+Dbs24L0jJgjaUEsvC4e7HKcqqo1hW1aEp4iD/jkM/jkZ5OfLhUavgrKb26xPixOZvF4YiunXodOviIP4Cx4ec5zeYkXUwQmJJXV1mLuc9fPuuQAhNhDjGwzOGuXKtcMWeNa0bOGa3Fjw5FrfI0xNM2TC2yt8oAqYAT2D/l86/l8/muNb1nE1i6Yq8MTESTNSpKETE5rd5zd3OY49uciE/HO9+ObmWDHm15N+DS05MrKwzzxxxjFJgpLBaVsEMkJUQQwoxnFWNZY05ITZxr1ne86ziIRIRjGEYRhGEyMpynCCEYRgRjKcpwnXt3i6ACE2EOHLnFlYOcy1q4bMlrTI2brcTPLiWucjDC3buXLls4y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NzHAOAgAQdBK4I0gYBEBMi5V9tY/NAiCyDJKlJJmoDCEgQRP//A0U1BQM4C2QZIDIJAJCbAwE3wB5FMwkAkIICAdvFHkU4CAD+AwB7hdI0Ek7ApD/TAKQ/HhFtgoAAAAAAAAAAAAAAAAAHOgqNAn+E/Bv1+DguMY2vSs73vW850YpZrYLShAiQtGUJYKZLasGbJmwYMDBGi6cZ1vON5zw1rW98eHHhz3y1vGMpQhSME4RgRjPDfLlz5c+fTj11z1rG1s2LiZOFg4CE/A7R+B2O1o6IaMWjBsxZqZI0mvKsYwqveuHLjy58uXDjy4a1rGMYSolC0qSlRKKMZ1jW+HDfDj048+vPpy47zlK2i2bBkwWtipbFS1JYJUlZgSEYpx3VtGCD87znwLK5VKYgSq0hcC6mJhUSJSmEwBExMJhMSi6mJi6mLJqUBMTE1KJgCYkmc+P69z8BACE2EZWLRs2xN8y3C5a41rRliZLXDHNlWt8jZwzYY2DHI4wgCl4Xg/4Qsv4Qs+XO8ExccZzeVbrpxIP+Cuj+CunGelI1ycKpw4r65vuAhpicXcFAwCAgIEgoEgYebk4OsCE2ENcTFxhZuWi1nmY5VrTLkcrXLho0W4nDFhjc5W+bDjygCnYmg/4RyP4R1eOcRiOGL87eoiJbnjXfHPXGpi6rnyjIg/4L8v4L1YYuJ5vF4eC5zLDpHgR2cphOcusz1ITobHdqmnFOEYQglCkIRkjGcYq318mGQCE2EMGGPLhZ4mi3DmYt1rTI0YrXDRrlWuGrhwxyNnOVhicACnsng/4VIP4VIee65xasY6R2rFRMs58HxPFcV3e44sSAg/4Lwv4Lw/AjGoxJxm5ymZXUc/M40q63cd8z1IXIYiHUkMEMMEMEcUckcEEESCBDJLDDGlrweHaAITYRix4mDnE2ZLcrJo1WtGOZotcYWDBbixuHLjFhauGTDEAKbBmE/DA1+F/ueXLfO0xxksGLFg2WzMFsIIX4JQPglJwVUWAmwFFkEkMMtOBvpxMuLrjwoIaQqoOzgEFBoGBgIEg4CDgYWFnZNcAhNhDTFmyYXLLMtxuGmVa0b4WC3E2YNFrltlct2GTLlyYmgApODYP+GLL+GLPescNcOmOlWIT8Fan4K86bseiMaYZRAIXBZrCzz1yyy4HMpiE2EYWTfE1YZWK3MzyZVrRxhzLXLHHhWucblkwys8WZy0YgCpEBOIP+EC7+EC/xcdM9HBwVK7uc7M4nGMaiqRleZvr061uriL8DrwiAg/4TGP4TGb6zxnis4NY1XTh0xVRfHj4e++95TquUcOXPl2isYqeXVnaEzcziozrOKZEghGEYRRIRQRhEgQhFGE4zrj58XWAhNhDBs3ZtsrjCtYN8TVa0yYsS1w4c4lrhu4bsGDdoxy4mQAp9K4P+E8z+E81WI4VURNze73vObvNZ1fKNVrhjTpvtxoCD/hKo/hKT8Xwrmc5zvebZppyjljo4KzE5TO48HHfMgITRynRqjCdJoRhOCJCEYRhFFGMU71zs9e4AITYRhbOWrJljZLcrDJhWtGePGtcsWjZa4YYXONqwxuWOPGAKjQE3g/4WTv4WT98dXieF10nFVC3Hr063MxOjsqMRKdz37d4ziL8C7oCD/hI6/hIdrOuLj36des5zMIxw4VrE1F55seHe7tVRy5cK4OGM4WCD+ANcevg7m0xIExExMJExJF1MRQi4vPP3cvEAITYQ5buG2NzlxLXGPLjWtGeVitcYsmZblwsmTXG5yZWeZiAKeViC/nrb+etwAfB8IJQAAAsAAAAAAB6Agv7aw/trEAHx/ED4/iAAAD5fkAAAAAAB7IPlBMzMzCUUImLnKbiEAiYVEKuVpQiYiUphMTExImJTc8fD8d6gITYQ5yOXGRrjZrczdu2WtGGLCtcMceJa4btnGVg4aMGjdoAKigJmhuTq5POGiouen6SlLi5C9vK+ur66rlocg4JCQURAQkFBxUXLS5gTAtxc4GoULBwMXGxkbDwyXlgKqFjoKEgoOBgouFh4uFj4mJiYlDkJAQkJAQiIiISH8F+ngw9o1DoVDoU3mxQ6EFOp9Go9crtmlcBgkAgMAgIgMBgc3rldnE5IFA57PK/JoLAYAgU4r9epNITebASSHwGAQdDYHB4PC0JQWBwGAwCAwKBQSCQiDQaCRKCwyCCD6eV6NIEzEzME3FxdRcIurmrq4ECJmJi6mYmri6SiJXi6uJiriYupAlLOfF82OQAhNhGPGxcNcrVktYsGrha0Y5cq3FmZ5FrHDiZsmLlxibN2QAp9MYP9Pl+oRnhx7Xjp4uom2crhFRqMVWIxVYwwRTOu+N2Ag/4Llv4Lo54Z1MRquGscuGsRK2c724trub3d3aJ5ddRYg/gTg9njc3JFxMVdXUxJMARIllm/D9GIITYQxyN2Ldpjxrc2JtjWtMuXGtwt8zZbkaOM2TFkYtWjBuAKSQyE+iy+izwYeBhtSeSFQIP+DdD+DdHr0zGCOHWE5V5znOdcPHx0ITYQxy5MWFrmbLcrHFkWtMLLItxYmOZawbY2rLE2bNsmFoAKswFNhPtzvtzcNsODLk06NerTo06MuTWixznOUZQpKlrWpipZRaEoQI1x3rjvlmrKcJSwa8ik7XsghPwX9fgwNrivq37tuzPmx4r2pXZCmCGCdoVhOE5VTnWuGuO+G87xuRjCMlIWhalKShsjaktSEKiD9hu97yXEzFxdSAq4JqwImEouGamrqYqRKSVt+X4M+kAhNhGJphxY2jVityOMORa0YZGy1zjyt1rVu5xOMjNwyzNMgApECYP9u9+3f1FRTiCE/BwB+DgHgQxQwYrghqpWoGAi5uSAITYQwyOWjPC0xLWbZswWtMjjItwtcrlbhcMMbho5aOcblyAKnQErhuSy5LOXlo6PmJmkpbKzwFOw0PCR8JEwETBQMFAQMAg4ODgSBhIeGgYuGhyH8KL3hRfo9Gn8+qNQrNYstksc2gEChUCgkIgkEhkIgEMgMKgMEgMAgcDgcFgMPgkJicSiYIThbnHwyrCcUVYTgSUIJwnCMRNhx8s7wCE2ENcOLHkZYWy1xizZlrRs2yrcOXKxWuG7JvkY4WrDG2aACkgMhuWy5bMTeAoGYh5aDIP+E3T+E3UX2jF78ACFmzkLP2oYa8LCITYQwbY3DbNmzLcjXGxWtGjXEtcs2jJbkyt2DHC3yOHLlqAKjAE2hPpwvp6a4MejLkvZC0dW3VHAwSktGUKShCkYXne9cM89M8MMJzwJ4oP+E8L+E5+tcceDjjedzvHj8M1MYqqhiUzd3d5llcyMZ8JWAIP2OXmo3GZu5zKSaiEIRaCYnCYJjK5vj4/i15ghNhGVvlatWDTCtcsnLNa0Ys2S3EzyNVrLKyaY8LnGzzZMoAqgAVCD/YTfsN7neN6ziIYmZrNROp0qsYxXJwKtuMyTSCZmbzm+Lrne88czMVOq8CI6AIP+E9j+E6HOOeOcTeV5md5zucyhURi4mppjCIMkqmE5zueM7uSU1WoxjlfLlMCD9LV8Z45vKQFpEIQiYmIkBITExEwETIRMCb7+rb2AITYRmYsWmXIzxLcTXExWtGuRytxN2zZbmaMGbDGxbMnGbKAKci+C/ohz+iHSydzueZqjNhDedlZqJLjmzIP+FjT+FjU6dfI3yrhGIimFQqovBURM1ld3me9devOD87qXNzEXEpXEouITVwJq6uJlN+H5rkAhNhDhzlct2rFutcNsOJa0ys8i3Eyas1uFq5YM8THE0ctmwAq9AWWD/hJ+/hKRit1ms3mbznN1NRw4Y5a1yxjGmFTNXE3MZmZMxlmtsxcSRBEzC4kc5nOd3m8xmanhPja0g/4WKP4WI54XwcK4OUYTK73POd5663ZCCImEIJu5ze3Fu7tc2uLiMR0xrh4Hfs4Y4cOGscImcpzHOb6ggvwA29bu1sDLKpKliiwWAuUiyyywVFEsUlWE2UXvw/gffiAhNhDlszYNnDLEtYZsbZa0c42S3CwxOFrFw1w4WDZhlZZXAArKAWSD/g1E/g1N058kzUzcbbZjMRVY5a5dK4axVKjFIiEze3PeeO8zvF1E0ibm5zea8GL554763zzdzNVjlHheBy8gg/4ifP4ijezr0eJPLXLHCaRmEznjm+t88rTEQSIipxcN56565573nedxMcOnDwOnLXLOoiMFJXcTNYvhN9yD9jh6d2lMXETMTCYlJMIlEgiUSEwREwLhIJhAExKJiQWnfh+bE/BwITYRkbZXLRgzcLWjPKxWtHDJitcZsWFa3aZWORtlcZcWLIAKWBWD/hjU/hjp1wzrNW2u8Z4b6MiD/hte/htTvhGtcMcI1dTzvnvfgoTmZxOasYxhVhvhx5+EITYRhx4WDJqwwrcOJyyWtGjNstcOWjRbiyuWbNs5y5sjVsAKWxOE/C5J+FyGeLHwK4mRSjFhSuCE/Dk5+HK3Ns26MeK+CcoTtjrHKIaSolagYAgYODg4eJk5GBvAITYRlYOGbNjlyrWLZmxWtMmHKtxN2bZa5Z4czDGxx4cLJkAKaByD/htO/htdvXXpz5MMTib7ZquEadsxYIT8Nxn4be8WaOitsLHPHW+PJhvGKGHFWciFzl2bgijljjSwIUCGBGlpzMbNACE2EOMLFy2aN8y1m5cM1rTHmcrcTNpkWuMONpjZZGTjI3aACk4Og/4c3v4dB61fStacozqD/hw8/hv7jUxub5469+aGrI6FqYGFRKPkZVVAITYQzwuMuXFhaLWTdg1WtGeNqtcZHGJa1yNcTlviys2TVuAKlAE0hPwzyfhohWnijaOCOSeBgSgtKVqYraKYsEsFpEKznjx6b78fJvx9+cCD/hlQ/hk5jpPSOE6jhHCaieO98+eeM8Y3M5ueOd74748ePHjmuPTlryCE2TRhWE0SdJxhNGU0IRgjCIihEjKcKseHHwZeACE2EOWzbC0bOHC1u0yZFrTJhyrcLhnhWtGWJjhZuWzPFjcgCmAahPwgTfhA71ZLZKYLUpkpglSkYXnjrjncg/4c3v4c6eHHSInV1MSTGdcdZwCEp1J9OMZEIwiIxrG8Y1nMITYQybMmuVi2xLczRgxWtGzbGtcZGjlaxZOWjhgywsmzLKAK2QF8g/4exv4ew0cnKtVitXExlLMXO5453ni3mV3aWYnWcUqMUpgiCpiZmYsTWWZzMzmZlFwxGIiqVy79jr0deng+B4Pgc+XPl1CC/rOT+s9Vyy+J4viZyZk8cyJMZmeM8TM5jjJaa7zq5s7e73u9u+7ve71u6221sl4Mq7nQAEubzp2D9h155mZJiwRKLrNF0YuYCJiUTEoJiSYmJmrpMTE1mETEwmEiJRMSiUSIupIkmd+D59x5gCE2EM2+PGxZM2q1m1YZVrTE2xrcOJs1W4WOHC4YsWTTEwwgCsACywGD/hxI/hxJ44xnVxNZxnF1msxdZxeLqCJRMkpqYzg58nXp16OfIOvTvU5uWZkVOIqKjp4fhceF1VhEwpSpiYlczMpIRMxaSERCL8DwfGzOJimJhK4zmMpmIuIE8fC8N08G5tcTCJpGM8KnAIP+LLz+LL3zu+o1fC8RqeV9N8LxmLXNzMNxmZvO62y59Op06sZ1tw4hdeDE3c2uJREYYxGoOXPwPB6dR4tZvdyu5LmEROJiCV6mIiqhVRUdOvTixAiWbubRCKmErgh08PwmfCjliuVVWLqbt1b47IL8BfGSlW1ZspZYVKUJVyhKTYCWWVLKlE2AslWASs3cs3Nmbm5sWWXO4AWWLCwSgJsTZcoBYBKJSavn5fwPr8DAITYQ2YMcrlswbrWTBzjWtGDNmtwsGuFa0ZN2DDM4aNG2HGAKtgFVg/4aUv4aYdXvXPHGeM8c898+fHO7u7xU6rFcta5cOHDs5Riik0QmJRCLqZi4zEpiQeAAg/4vZP4vXcL1xrNXMxF1mtpyupqYmsxnCaq4uds5zvd3vec5vjUaxrtw6VwjVR069AVvYITRyJcusIzhWMYwiEEYRghOARgREEZyjCMJyRgRQjCKU4RQBCas789PwAAhNhDRgwYt2bfEta5GWJa0ysWS1ziZZVuVq1zOG2JnhxsmQAqOATqD/hzw/hz/6d+znyHTr5W+TpPLGta4axiMVSKqqXmrrd3MzO57uvHqg/4yuv4yxeG9M4HDj03VxbcZrMKmJqYiITVxMzF1MRXC8WyAhOVlhNOMYVRgERGEYkYIwRgIwIwihGE4Rx9XDKvUITYQ3yt8uHK1YrXGJzjWtGGRmtxZW7hbmaNXGRkyb5cTBuAKtwFOg/4zxv4z2ccvD8IYmss3xzvOWU1VctcuXKuUITiJqKiBGWc7vned73fPNnC/GnyN+FiE/GR5+MlGGjbsGxa2DBalEIxw3w4cOfHlx4azkxWtbBSEE6zvG8cMZwwqzjGMbYLYMUsk8mXNnyQAg/A87xYvmuUXEpibiaTVxcTurq6mKITAiakExdXcSmMxd5vfHr4AITYRjbuWWJjjwrczbDkWtMrBytxNsjNaxZ4cOZm3Z4WGNsAKbR+D/jZ+/jZf3w58u+O8cb3dyRqMcMarwN9ooIT8Z/X40A8Ms9suLDingnihgpLFJKU4Y6a4YcKD+BPBuZzPGZJkuEouLvn4Pj1gITYQyzNMzTK1ZrWWPCwWtGLJktcMmbFblYZG2PNic5srRmAKfi2D/jpQ/jphvOs4qsct+dnGFXN7c47453u87veaMR01XQCD/jI0/jIvxnhdXi55+FuIVExOM1eIiYmN1uLuOeufHiCD9Th5bKa4xlMTEwmERMJF1cJXfXw/FiAhNhGNu0aNm+FktZY8zha0wt3K1w2xtlrfG5c4WDBoza4mgApwHYX4+Vvj4Ztvx8mThwq2SWZRNVgKsBNcqpknrIX4vWvi+NuxE1zGQ4qK6SaKOGmWem2HDw4e22uEyczgxjCUZ3nGaEU4TjGc78+cNQAhNhDFq0asXLTEtYYmzZa0yZW63E1yuVuFu0Y5M2XFmxNnAApSDoX47PPjsZswGOmyU1WAnU4EhfjEG+MReuWGW6LBYbCYCqiGmKgtUDBw9PLwacAhNhDBjjZ5sWTGtwtmGRa0wtWC1xiw5lrjJly4s2Jtib42IArpAXeD/kC4/kC/xvWcb1nF03pMN6DjwA68E3Fza5yu1TqOFa1flTGIxad5zxzvaWOXHwNYxwxGpXXGeOeuefPjveYnFaxwxynTQIP+CIj+CJnt4Pgd+3Xp16c+Tw/Cc+TnyDr0A8C6jGKxFRUVE1N3nfHO++vBzveb4xE4rGsaqtX4lolvOd55zzbndxMMaxwxrGOEeJvlMIPHJKUzKUTEzEgmEkkwiYmBMTExMxMJiJRIEwJhMTExNSIiSJiUwkiUpu/B9U+DgCE2EZWrhy2ZYW63E1YOVrRo1wrXLFs1WsM2FnhbNsWHMzygCpABNYT8i235Ft+LxOPxuHwtdozjOZCEIRjONZzSpK1sEnAjgtglaEWGemdc4IT8EBX4IC9+7g8DXqrilCklEoUlSlpSTZZ473wwy5MaacEYVtljLKCE7XBRrGd4pwEIkIoRABCEYCMYxjOu3gw7QCE2EOHGVu4btmK3NlzNVrRw0cLXLlsxWsc2ZhiZuXLXK0ZACkkMhPyHUfkO/hqORBoSg/4KIv4KIbgqtxXEhrCIXcHAQsDGzsDVACE2EMGbVllxMcq1hlZOFrTJlarcLXM5Ws8jlniZOGGJjmygCoIBKoT8kYH5Iw9eWeWN06QtgyYMWLJbQxQogjXDhx4dOPPPKjOE/BC1+CGW09EckM1MEJQnCt8NceHDlvlvXDOM0ZSwaIcLFiCE6WLLx4xlGJMiIRgQiIThGEU434fBcgAhNhGLG5zZWjFutxuWWZa0yZWK1wxaOFrRw5ZZcLFk2cNMIApJDIL/AC6h/gBdD8S8G9iD/gps/gpR6XyhGHOAhoKwWsBAQaHq1YAhNhGLI5ws8bBqtzYsLNa0yZca3CybZluRljyY2eRwycYnAAp9LIP+Puz+Pu3nyiuU8HC9XE5mZzMc421m6mohVXjnjOSD/hH2/hH3mPDq+Mc5u4zMZxFY4Y14DxOHLhrWC6zHdfgghOxZ24wQRnFGAQIwigRlOSMUaz4fDlqAITYQyx4c2PM2aLWLhljWtGbnItc5szBa5ZuGzBuwZ42zdiAKRwqE/H9h+P7HgVwYLQlggv6Ey/oTPOrm+cCGsoSAv4BF0cLGACE2EYmrZgzYsWi3I4xZlrRpmzLXGFm1WtmjBphauXLPCxcgCo0BNoP+Q5r+Q7Gcc9bhLEVUcuvKURMRF9jhPCeCms1lnPHfPc9cwIP+D97+D7/XKsKzGefHjvwY8/XNccHCumeV6vGdZnLjfOeN5mZqZ0CE62DqoTIzjFGM4wRlGiCEEECEZwnAiJoz08uOYCE2EOGWJi1y5cK3K4ZMlrRsybLcOTDiWtMjJu5Y48rRiwYACqEBOoT8jfX5HC60x4MtKyw0vKKTFXNPJPFGmJihqnqrmrasscsc8cc98uPPlvtpnnSD/g+m/g9xrtcca8GOd5znnPW+9ddOFV2ds6vG8c43njHWeM8WZvfLrw1w4ITZxubBCKM6pxjOdcc1IUtgxUlFGcIxiiRIoxRnGuXmxh4GITYQyytMzXK2xLc2Ji5WtMWPGtw5GrRa1YM8eNq2cNXGRuAKjAE6g/5A5P5A2Z4nj3XOZmMRjFa1jGsRipm73neZ6s5zPNcRiuHDHTprloCD/hYu/hY/i/AVGs6mpwiJxIhEwlVpiazFzmdxtN448O7OQIP2uXh895ksSmLiUXUkJhAImJRMSmcs8fJ7vgAhNhGZpiaNWjTEtYsMORa0a48y1y5cs1rZo3YtHGJvjYuMQAqJAS+D/kIK/kILvfWLxeqxjWsarhiqm88ePjt9buo4a5a1qOGYiYT8Lun4XdeEhiUjGNa4b48t8tcZS2DBqcyEqSjG+Gsa4aYcMcKE6mSndnGEYpwjCKBGE4IwjCBAjCaMYzy8fDHuACE2EY2rRm3a5cK1m0xsFrRk5ZrcLZg2WsWLRrlxN2rPJibgCrQBSIT8jHH5GOa04sGOV6TtCkrWpitgtgpAne+Gd71nO23Biy5GC1rUtLBOlb48ePh49OfDGuS+SGCE/C2J+FsXTovgxM1ckaJTKsc74a3vWcxBaUs2vRCU2rPFjvhrlrWk4RpKEmCXCjktYITF1KcfPWEUYoxihOEYIRQiRgjCEUESMEBBBFCcqwnCKMb7+POHaCE2EOGblk3xtsq1lka4lrRyywrXOVjhWtm+Znjct8rjDlyACmkgg/5APP5AQaupiYIl2nGtY5Y4VGLjnvfUg/4dLv4dP+3Plz5deh37OMXLMxE4nHKYq4TZkrGtU4zihGEYEUYwmrn6KPWAITYQ3Y5W+Nm1aLWmJo1WtMblwtcZGWNbmyZMOXI5bYm+ZkAKcyWD/kJU/kJF4ceXXh1rjW4khVxKLiSJ4ceEc/IAhPw6Ifhz5wYclcV7XtjhWMIxjCarLo05s+bPq15r3mCE5mmU5RrK8LyqiIiEQiVz887AITYQxaMWbJy4ZLXONoyWtHOFqtwscrZbkYNM2VoxyM2bXIAKfC6D/kIY/kIZ8HwPD1E0xfBUYmKyZvcd62zjMRcymc1iQIP+HBr+HBvlz8TcTW+GeDlntOpxES3W45zc5nNzM75c8VaD5TcohCC4uIzETMJgkklMXfHye9+UITYRiaOMWLI0arXDfExWtG+FktxMWrRbiYNWWbJjZZcTRyAKdS2D/kFg/kFRxGI1NJzG7m7mSIqMYahhnVoRGO+Ag/4j4v4j++d1FOVcK4RqowuMzO7nLMSiKYRTHHCE5WbiznWcYkZRIRRIRICMIwRhGCuve6QhNhDLJkaM8mZstaOc2Fa0ysGC1xmZs1rDK4Zs8WVsxxtsoApHD4P+Qdj+QcfhqsRqWeN85IL+3GP7cLtrcvM44ILxLq3all4AITYQ3w5MuPKzwrWWJjkWtMbLItxOMeVbicZG+NnmYtWrZgAKURSD/kQK/kQBuIRqOTtXBWK46IP+J/z+J+VKJi2dccHKLoCEQQQpJJFPDPg8FwAhNhDBvlYs8bhytaN2Lda0YMmi3C1y4Vrhg1cMHLVy2Ys2QAqSAUOD/jPM/jPNCr6IxhhExtG44ubc8Zzm5zeaumo4ajXJwxwrliOSJxxiJIP+CD7+CE2e3i+J16daiCoqkVNIxPK6urTMRK4tm7Xbp1BKJrjU7IPxsyzNpmJhKJgQgITMSmEpq4uETCYJlLOfF8ePOCE2ENcuNgxcuMS1izxMFrRhhxrXGLDhW48rJkwwtnGNgwxACogBNYT8c63457V4444VU7M0s2DFgyWwYsEpLRjOdZ48OfHny11xvG8MeDHgAIP+CGD+CGfhOnC+TV6VMTOZ4743xzvOWUxNQhUYxrh0rtOqg2GERaYmUTMwvFoTEzEpi4SCS77+XPIhNhDfG0xM2DBitZZWTla0btGy1zjzNluRqyxNGTDK5aY2gAqKATuD/jOY/jOdp27+RnE8owq1313x3zzu91JTVRiuRy1rhiqxMXXHW7mD/g+C/g+T7PB8Dw8VvWeDUacnK9RS2Zva7XcbE2SIRes3IIPwszEzMQmLLkhMIi4TEpTEomASTM54+P4ceEAhNhDjMxbs8bdqtZMHDVa0xMsK1w1cYlrVi0ZMmbRxiYY8wAphHYP+OMj+ON/PHG9b6X2co4VjhWqpE1ubg/4OvP4OqeF8r4c9c8dWYytNkZ1nNoPl4V2uWVpki4mV3nxfNqghNhGPM4zMWDhytysHDda0a5Ma1yyZ5VrFgyZZsbDMwxtsgApYFYP+Or7+OrvvO8s43CEVPKc0g/4Orv4OoXJrg5b4TGI4TwlYhYNQg06KGCFDDDHHTjcHBUAhNhGJy1YZsTNgtcM8mJa0xM263DkaN1rLIzxM8ONk0cNsQAp8L4P+MtD+MrXF1cbq5lbi5uLjXGpqaxXTv25YrGtRwnlvEoP+F4r+F7XhdY5Y4VquV8EUJmcrzc53w42SjON8p4iD9Tjm53KYiYi0xKJSJiU1MTErXvv6NcghNhDLM5aY8mTMtZOcrNa0YssS3C3YNVuNm3a4sTds3cuWwAqQATqE/HL5+OaXGy5q4JYsGK2DBbBaFJyxxy3w3vjjjVjGNIQtSGKmLJmtowYIThlz44P+F1r+F0O/A3wukJlmdzzzvOb4ruEogmIpFYmpu5VVeBrXAIP3Lc885uZSiYIlMSExJExMImABLj7+46AhNhGXLlcM3OPMtbsHOZa0Z42q3FjZNVuVu3Ys2uNrlxYsoAqDATeD/jJw/jJvjTUUxMTNxd5Zu54uM2umK1ynlyxwxjGKnGcdcb2Ag/4e3P4e8VWnCKxjDUYjEYuCW4lubnn252uYE1nW4myDrtklKZnMTSikTcSlMXCYRMSSmZzz83jHqCE2EZXDlg2yOWK3DiZOVrRq4ZLXLRu5WsWeFljas8zhmzZACn0ug/45yP45u888ca41tluuKyqjhwxw1wrgxGr1EYdOrfGD/h4a/h4vZ4bxOJ1VVisViMIirJluWbu5nPCYkISnS11jdOMYowISrKspynGUYIoRRhGKuXpxjwghNhDNu0xtHDlytZZW7da0xM8K1zjaMluPI5y48LXGzaYWwAqWAUGD/jT0/jUF7b08CI6MEt5vfO97yyqqrWInwL1dXW2bc44uLaZMX2YAg/4knP4kp+HeOng6zDE6jGKxTWcWtPGLc/A8HxOdXVxCp1dRN651mZmt4ZCD8jWZ3dzFkySRF1dXEzEpiYIBEwRMExMznffy77AhNhGNyzzZMOZktZ5XDRa0zYca1zibZVubLlb5mTHFjx48wAp3KYP+OIL+OKnCeE9o6Y4axjVXUZrMTGbnfHnvrnrHflnIg/4lNP4lJ+URicKmpS4ue98eee+b4sxPK9VwcuSExdKPRgRjOMUSEUAQiRhWCssOXkwoITYQybsGbfIyYrWWJwxWtGzVktwsWORaxytMjTKwa4ceTIAKiAFEg/4OTv4OR1TCLqdZRGamrrOLud24uMZiZqKxXADwtxSpqohjfTmkg/4jmv4jp7i8XV6zSGr1VRSkIRIzW1xuVgd+U0hEIvhz7c6yg+2JXMzJZEirhJMSAmBEgBImS54+P5NeACE2EN8WVllyMmi1w5ctlrRg0wrcLPI2W42mZjmaZGLdu5agCqUBQ4T8JI34SXbZNerXqz5terTo16ttoCEEoIRhGEI2virXNXDky5MuTLmz8DHaNhFfBjTxgIT8Rp34jTb0jCMCEbXyZdl40rSJEy7t+zbu36te7Dl2Ycezbq15s+DDasROEZTwTjCIg/Qmd3NpuJmQAmJQmCYBMTE1nEokJWvn7fHHkCE2EZmDLHhcYmi3MybtVrRnicLXOPK5Wt2GLHhatGGLLlygCqUBRoP+IuT+Iu3hnpvlnVRVYxerub5zxzvN5i6iK5dehV8LlGUzc7i8pm6nhntPQIP+GY7+GaGOeuOrqdTFVGMYxThMTWYzdzO75c+nXt38jnGJ1M1cXNzKbTGem8iE8Ab61rGc0UYRIoRQCESKKMIwjBCEYSjKcokYTEYxjO+flweCACE2ENMTNvkc5Gi1lkYM1rRo4ZLXGHE2WsHDVszyMGzJu3ZgCnsohPxOLficjrlwZcGPBfBHBC1skM0MULJXnW+PPj2z0ssYxIP+GQz+GQmY1fael8J1K7txzxzve83dymr8KOHgaIXQSZtAgjRoYRDAghEKFCRwQx059DpgITYQ0xOGjRm2YLcuVi2WtM2RgtwuGzNbjxtmzFo4xN2mLKAKkQFCg/4h+v4iA6qYxnW/CyxEImZW79u7dzZEKREQgEzFzMzK5xmKhPxZCfiyVhk27Nuzbs14JwkhRJRG+zbqqhETlGEpRlEheCspwjCspxhOEYwAg/E8bjz3dkkkkgmBF1cSCalBE1MJFpvr4fePOCE2EN2WVq4yZmi3LjaslrRqxYrXLlq4WtWmRm1Ys2jPE4xgCnkog/4kRv4kR7rx+G24zU6rVdq1Wp4XWdbb3PV4seDfEIP+LBj+LBnw/CYarhGqjUxm3d1vnvnvimY3w30NAITnYuOneMZTIiMpyggjBOE4xTrp5cI9gCE2EMsbHDmbNsq3G1a4VrTG3xrcLhw3Wsm7fLjbtsmFsxbACn00g/4xbv4xbwOlO2eUYzd7zzcb3M3jdKVWkx4hpjj03nCD/jdI/jdJAusxcb1GHCsNXUpnG2a411du5ON67+Bd2IP4C8PLLM2lFpi4JgExMSETBMzm+fXyaoAhNhDFyyytGrBqtzY2Lha0YsMK3EyatluLG4bZWGHLjzZcIApzJIT8aan408YRlDBHJDFLAxTtG2Gk2GuHDXHhzy25b6SD/jes/jeh5Vq8Zq55464513rjm5k3R15TiMCE52uUYTnGsYEoymTTRRIxw9OsI9whNhGJu0ZMHGHGtaYmbda0ZOMS1wxZ5FrbNlys2DRrkbMWoArEA7wBhuW05ZuZSEjAwEfFxkDBwkLCQMBAQMBBICCgkJAkHAoOBQEHBQMBAQsBAwEDAiBQMZR0U/PTc1JySGhzAWA7a3wVgvEE3CREZCQkBBwcHCxMBBwUDCwcLAxMTFwsPCwMTAwsBCwEHCQMJBQEQhoGCEOgoOAgkBAQ8BDw8KhYBAwUBAwMDBwMKgUHAwEPDwMLFxsbEwEHDoCCQEHDoGAho6Kkra7ulNARQIbw9neHsOLYAwDg7B+LrWKQCEgoaEgkAgYOCg4CAgEFBwUHCoWFhYGDh4CBgISAIFDwkXA2+KMU4ew/hTCuAsBsBYDJCRjYyRkJGKgoKBhEJAIKDhIGBQcDAwMKg4FBwsHBw8PEw8fGycbIxcnGwaIgISGhoxDQcBBQURDREZFRUJEIKBgICChkRAQkEgICAg4JAQEFAwCCg4CBg4CFgYGAgYKAIZAw8hIqyfCD8a6RLMbmZJmGaTExMJqUSARJKaTUxdWi4IVcJiZlMExW6AhExMEJJiZRKZhMTCEESuJhMTi6lCYkExATC1CYi4RKW/F8/Mz8JCE2EMGjhtjws8K1hjZNFrRtkZLXLfM4WuGOZwxxNsLdpjxgCmkchuSc5J0MRT8dBSkFEQEMiICDhYeNhaGJm5WLg/4iGv4iGw8brx1uLcYscJ7b4auAhWgwcCKeeOOGOOCEhjRzy242SHTAITYQ2bt2DLE1brXDFvjWtMLjGtcNm7RbkYsGbhplaOWTJgAKYhaG5RDlEVhJS0ZLQEREwsjCycFMpmFkZUCD/iRE/iRFcPB44563qK5OU8pjG4XAZSKHKzwJY40ccccsuJjaQCE2EZmOJi1a5W61o1Z5FrTE1aLXDZwwWsnLNqyaucTJnhYAClkUhfKneVPy1mGswUFVa+DBxW0W4GeD/iZi/iZjrwaFIxEVHDU6hdZHBHo4YIYYI40MM+NriwQhNhDPKwZZnOZotbMcTZa0a48a1xicYluXM0bN2rBo4ZZWYApZEoXy3Xlr8VgMVNgFVsc8l8kd84CD/ijG/ijFZ3reMxV8LxUUhp6YhIOvQEKg4ODiZ2XgoG0AITYQzyts2NyycLWjnHhWtMblitctcLdbla4mjZnkyMM2LMAKpwE0h+Ym5ieJQNCIHBoHAIHB4DAYXBoTAYShcBg8FlFdrlZrFBoAQePQaBQSBQBBYFA4JB4NA4BAQIbxZoeLNGPhoOChYaBhoKAQkXNRsMhoGEgYKjvr+wsZydCqp4CBQMDAQMBCxEfDQ6DAg+mIXcza8IiUTMk4mYuJXUyRZMTe/H8PNdghNhDBhjYMW7RutZucmNa0bNmy1y4Y41uFg2y42LHI4Z42IApyI4T6rD6rmuTj6ssJpwninmjihopSVJSpjplxaZ48YIP+LP7+LQ3hWeWe18HK8Sy3OZu4u5rnw6xxgITRmrGaKsIxijOU4xIkYwnh18OjmCE2EN8bFq5y4nC1kwxYVrRowzLXLdu1W4XOHE5bNs2VzlygCmUXhuTG5McYWnZCGkICOgYaFQsNMwkjJxqD/isO/isPDWdca41zxMcqjSCGjKCEg5+HgoGCgYGBg0DAwsTXwcLBXwAhNhGFmwwsmrTEtct8rRa0Y5ca1xlbslrjCxwtsTjG3ZuWwAqrArIBg/4IAP4IAbqYDnwymbuY3UpxmUpq8VUVDAqYgB0nhjwNeB04cNRqbi83veefPfPnvMwYVVKxWo1cZveeed5zx3fPPHOZiYYzjjO28Xiscq4axqunPkAA58nh4vM2vpx8BqiD/jPo/jPp8nyO/YHSsVqtTrOo4Y1GtLuds7ZnOdxxzeZ68uYYmFYioJjjNlxcLLjOfBzx6+D4vPjne9tYrhy6eF25dNcPC79sYhFr2ttMTcRKs4VOERnAACYREwinTjwysIPxEE3OyZi6LrOEiazAJiUwTBEwESRKJTEwlEomJVdTExKUxMTExckImIESCJITEokIkJgmAATExMSiTM9/R2fCQCE2ENcOJo1auW61q3w41rTIzzLXOFzkWuGTVhhxsGuJyycgCnYphPwQpfghrxRvs4PA06BklSVqUhgjKVIySknKMY4b48qD/jTY/jTv5Y3y3qYGpiavFxMIvFpmJm+W8XCEl2Gut7znEjGUZRgIiMIkYRTw9WVdQCE2EN8eJu5xM2C1nhZs1rTG2YLcLfLlWsHGFllaMWDHE3yAClkWg/4HzP4Ht61w7Y4RUTEzc8a79eKD/jZ0/jaJxU6aqOGcZxmufCd6hPAlYY+iiIoxJ4d+ViAhNhDTJhasmLBotYNW7Fa0as2q1w5yOVuVvicOGLjK5ZZGAApaFIT8Dw34Hd82CW6GieCtLxY44ceEg/43rv43q4zet8N8M0nHPhGYhcFkIItDAgjRxwwz4PHmGCE2EMmLHGwbNGC1k1zYlrRizZLXOXC0WtWmNm1zYWTdlkcACokBPoP+B2r+B2sDhx7TnlnV1IuLi43N3ubXDDp16GM+BLCCuPLNSIP+ObD+ObEDeuut4zV4YYilKvWcXVxNzM71s7d+m4mMxvXPXOLAg8cplKCEZmZTIQmpImLiYkmJQTCZTOfB9GZ0ITYRmY4mTFoxcLXGFg1WtGzVstcMMuVawZY2LVjjcsMrTCAKfC6D/gtM/gtB5nNteM6itVjE1OpxcKtmeN54zxjnw2SAg/45Fv45G6OVTyaYpLLm7xzzxzzbuYxWMYjhPSdTQITjcA59YzRIoVghGRCMESKMIpyrHLzcMadIITYQ3YYWDhtmZLWjVviWtHGPMtcssOZbjw5GmRizauXDXCAK/gFyh+Sq5KsRqNgAAAReLJvNpTKJfLpTKJTKI3GovFobDIDAEMhpNJqnk9UymzSayqVxqNwSCojEABOJzQozAYBBYDAYPBYHB4PCYXFqPRrDYK/XqbTFBoEDh/GXV4y6xNZoAAABOJyoFBnE5oVDpFJqFRqFRpFJoVDnE5T6fkgkKMxhT6dS6VVapUahQ6EnM4AEqlcMhsDgsHgMFgcBgaBwKAySfz6YzCNxqAQFMJjOgIL4ORZbZtmtUssuVEoVubLFlQ5uXnTzzZuWShZSCE7CyyBcpu75/APy18AhNhGNyzb43DhmtxMMTda0yZmy3C5b5FrDM3bsWLNszYZmQAqZAS6H54bnl4HB0PgUNmlptFTnEGhUOg0IgkEgEAQWCwWDwWFiKwqAwKAQiBxqCwyAQKAwYIX41IPjUfhWSzL8plcthY0MccM8E8EsCRMMNLDBAweGxNU8MoCE5WRHj1jGBC8q0rSqRWlaThGEJynKcJ128WMYcwAhNhDnE0b5cuHGtb5HDFa0c5MK1xhxNFuLMzx427TLlaOcYAqbATuE+mc+md0zplpe0cFrNUaUtGSCFZQivHHPLjw414zlKOa2TFm2ZtlGTHPSg/417P417dTEUq9bdenVxc27zfPPOb1jXLt4HhcOnDpiqlnec73xx4Mc4sCE6yjqkREIRRijFCEYRlCcpwBGEaRjKcIwx5ebhlPnACE2EN2zFzkZNcq1xmaNlrRpiZLXLdkwWtGDHFlYsWTTLhcgCmUXhuVQ5Y+8CXloWEi4qVlJeWl5aRkEOIfxxAeOJ2NBNpvOJzSqXTqfSKTRKLPJ6myFwGQRYmeeWAlQxwU4HGyyR6IhNhDnKxZYsrZutassuFa0Zt8a3FkaNVuTHjZt22Zy3w5WoAqQASyF8vd5e/H45i8VfdicRh8MDLSw1TzUwUwz33WwyxxoFUk00QCH8cZXjjLnk9Uym0Si0SizicghsRgEHgyFQGHIVB41B4FAkEg8IicKhsLgMPCE1caUefOcJxTgjAjKcpwSglEjGM6zx7c8IdQhNhDnLmx5GGFstZMMbJa0YNGi3FlZslrJzixscTJjjY5MgAp+MYP9J9+k/Dw/C83suIK4ceCr8LcC7ZuvDMxlWeF8MUCD/jm0/jm1DjwxExE43rry5uXPVxiaImO/leDFs3HPW8xxg3pT3mYuJu5mYsi6RExU0gSm0zeevi7iACE2EN3GbKxZ48K3I1ZsFrTC3xrXGXKzWsnGZy1bOMmXC5ZgClkThPrKvrSZ2y5s+auKGJbFBYCD/jfy/jffxpwmrxnUc+nXPHmAhclNhYoUsMMsM8deBwMcWaAhNhDfG1cMXLBktcOG+Ra0zOHC3EyxsVrJu4cN8uPC3xYmQApTE4P9Pd+n/7DtFYqujlur2IL/ABHl/gAjv0Se82O+EmCFzlUsmjlihihI6a8nFHcAITYRhyNMjFviyrWGbNlWtMOZotc4XOZawbsWbhg2ZZW+NsAKmgFCg/zW35rO4mIMZ1u+nVy5rXbIip6b05TjU4LTcpm2ZlKna8YAhPx35fjv9wZcmmRGBky5GLHwsOBSE4JxvHTo0uHaN4IWhKlJUlK1IymqnrwaWMCE4mVCMYTRlEjCMUYownCcIkIwJRhGEQjACMKwrPPy0ZeAgCE2ENHDRjjzZsy3JkYtlrTHmcrcOHNiWsW+HNjyt2rZzkagCm8khPpLvpQYQlJaFMPA4PExxiTVuvi4NoT1b9wAg/48Fv48A+EK4zxdYnxZq6zTERWuuuG64cQAhNWzXWKMokEJxnEjGE0U43x59KHOITYRiZt8bdvhZLcOXE3WtGuVwtcsmWVa0ws8uXNjyMm2VqAKayWD/XQfrn55d6A51O05q8RURiKjDwJVIIP+Ocj+OdfpzcufIO0uFVqmoi5nObnnXfd7g/I8Kuu7zczKZmJiUxIuJTnw/PieACE2EYczZwxZtWC1i5zMlrRrmaLXDXIzWs8zho1wtseVqzyAClQQhPqlPqr7aNerVDFTFWUZ4YP+OxT+Oxep48NxmNKxWIacmoCAn4WHh4ODi62FgIOiITYQ3xtMuZhkaLWDVi5WtGbHGtxYW+Ja2ZtWmFzjY5MObIAKbRyE+ow+oxVTlhmjBDRweBGDkXnknhhjh/HnB484UUgMEg0AhkDg0Dg0HmNardEoqYTGCwGEoTAAhONsg6KcokYYYThWU5seXhmAITYQyw5m7TMwarWrDLmWtGLnEtxN22NaxYtHORixxZW+JwAKUA+E+j++kP1T4ULLVyYbroP+Pjb+PiW+utyi6VgAhsCRsJB1sLAwsPGycegK4CE2EM8uRmwbYcq1k4btFrRhicrXLVw3WssWZvjysGLRjhygCoMBJYT67b69PNphTDkninihKe6sJQrLDDPkxokp8LLgiIfx78ePfmGQSBwqCwSBwCDwCDwCGwiGwGBoLBEEgUIg0GjNCodIpMiksThYhN3CQ49ZxjNEgQhGKJERnn5tZR5QITYRkZ5MuRw3yrXDTGzWtGbZmtc5MuNaxZtMLJg4ytmjhqAKfCiD/a0ftaV8dc8c+GcKxPLfLj4nfpnE6qeF8s4vmnrIg/48iP48ifGT4DtfDbje9zxc3Oc53M7TeFVjhHSE8EXjp3xlOFYXhOs6xjWEYWlDNSUaVMuvjxbAITYQ2xNcWJu3YLWrVzhWtGzFwtxYsTha3wucThu2wscTJwAKTg6C/jdz+N403lnLyTCC/wAbef4ANq8m8Oea3oCGxtYwcjTwMKj62Bg4CWAhNhDfIwy4mrNwtxN8zVa0bOW63E1buFrDJic5mDhgwc5mwAp7I4X3qnvQZKarar5q4J5ZMTNKjhSQ0RRTMJhWkxc8wIbx+GePyOFh4CDgoOEgkQkIeMioaIgoSCQ6Dh522t1VTxcAg/arjXGeLjzi4giJhcSTM9/B8WHiACE2EMmjhhjaNGK1hkbOVrTI2YLcTXI1W4mrjK2xNsrDJiYACoMBJ4P+AJz+AKNc6zSFTCKiqnGXXxPDbjNY48Kt4QCH8e83j3TgEGhcIg6AwNDYZDUNgcHgMBgMCg0IhEQgkQgkEgCb2Kx1KpqAhPAEIT5OGc5ogRlOU5IQQjSsa4e3GsKAITYQ1y48eRo5yrcTZq3WtG2RotctsuVa4zZGzfDmxsMbXIAKQwiF+J2D4nc8Bh8NTQCD/Zjfsw74ccZAhoKmg7tCQESAITYQyassjdtjxLWGXI1WtGTDEtwsMuVaxatmDRtlysmzBsAKYyCD/idA/idHx16b1z5b1x4XQADr06dQhfZBeyTuw+Gw+GxOIw+GvutsAAQwQQiD8LaLmZmpiE1aLiUynPH148QhNhDNyyZt3GRqtzN2OFa0YY8y1w1cOVrPNkcucLhg1cs24A==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enARwDgIAEHQTwCJAHARATIuVfbWPzQIgsgySpSSZqAwhIEET//wNFNQUDOAtkGSAyCQCQmwMBN8AeRTMJAJCCAgHbxR5FOAgA/gMAe4XSNBJOwKQ/0wCkPx4YngGCgAAAAAAAAAAAAAAAAAc6AAAAAAAACo0Cf4T8G/X4OC4xja9Kzve9bznRilmtgtKECJC0ZQlgpktqwZsmbBgwMEaLpxnW843nPDWtb3x4ceHPfLW8YylCFIwThGBGM8N8uXPlz59OPXXPWsbWzYuJk4WDgIT8DtH4HY7WjohoxaMGzFmpkjSa8qxjCq964cuPLny5cOPLhrWsYxhKiULSpKVEooxnWNb4cN8OPTjz68+nLjvOUraLZsGTBa2KlsVLUlglSVmBIRinHdW0YIPzvOfAsrlUpiBKrSFwLqYmFRIlKYTAETEwmExKLqYmLqYsmpQExMTUomAJiSZz4/r3PwEAITYRlYtGzbE3zLcLlrjWtGWJktcMc2Va3yNnDNhjYMcjjCAKXheD/hCy/hCz5c7wTFxxnN5VuunEg/4K6P4K6cZ6UjXJwqnDivrm+4CGmJxdwUDAICAgSCgSBh5uTg6wITYQ1xMXGFm5aLWeZjlWtMuRytcuGjRbicMWGNzlb5sOPKAKdiaD/hHI/hHV45xGI4Yvzt6iIlueNd8c9camLqufKMiD/gvy/gvVhi4nm8Xh4LnMsOkeBHZymE5y6zPUhOhsd2qacU4RhCCUKQhGSMZxirfXyYZAITYQwYY8uFniaLcOZi3WtMjRitcNGuVa4auHDHI2c5WGJwAKeyeD/hUg/hUh57rnFqxjpHasVEyznwfE8VxXd7jixICD/gvC/gvD8CMajEnGbnKZldRz8zjSrrdx3zPUhchiIdSQwQwwQwRxRyRwQQRIIEMksMMaWvB4doAhNhGLHiYOcTZktysmjVa0Y5mi1xhYMFuLG4cuMWFq4ZMMQApsGYT8MDX4X+55ct87THGSwYsWDZbMwWwghfglA+CUnBVRYCbAUWQSQwy04G+nEy4uuPCghpCqg7OAQUGgYGAgSDgIOBhYWdk1wCE2ENMWbJhcssy3G4aZVrRvhYLcTZg0WuW2Vy3YZMuXJiaACk4Ng/4Ysv4Ys96xw1w6Y6VYhPwVqfgrzpux6IxphlEAhcFmsLPPXLLLgcymITYRhZN8TVhlYrczPJlWtHGHMtcsceFa5xuWTDKzxZnLRiAKkQE4g/4QLv4QL/Fx0z0cHBUru5zszicYxqKpGV5m+vTrW6uIvwOvCICD/hMY/hMZvrPGeKzg1jVdOHTFVF8ePh7773lOq5Rw5c+XaKxip5dWdoTNzOKjOs4pkSCEYRhFEhFBGESBCEUYTjOuPnxdYCE2EMGzdm2yuMK1g3xNVrTJixLXDhziWuG7huwYN2jHLiZACn0rg/4TzP4TzVYjhVRE3N7ve85u81nV8o1WuGNOm+3GgIP+Eqj+EpPxfCuZznO95tmmnKOWOjgrMTlM7jwcd8yAhNHKdGqMJ0mhGE4IkIRhGEUUYxTvXOz17gAhNhGFs5asmWNktysMmFa0Z48a1yxaNlrhhhc42rDG5Y48YAqNATeD/hZO/hZP3x1eJ4XXScVULcevTrczE6OyoxEp3Pft3jOIvwLugIP+Ejr+Eh2s64uPfp16znMwjHDhWsTUXnmx4d7u1VHLlwrg4YzhYIP4A1x6+DubTEgTETEwkTEkXUxFCLi88/dy8QAhNhDlu4bY3OXEtcY8uNa0Z5WK1xiyZluXCyZNcbnJlZ5mIAp5WIL+etv563AB8HwglAAACwAAAAAAHoCC/trD+2sQAfH8QPj+IAAAPl+QAAAAAAHsg+UEzMzMJRQiYucpuIQCJhUQq5WlCJiJSmExMTEiYlNzx8Px3qAhNhDnI5cZGuNmtzN27Za0YYsK1wxx4lrhu2cZWDhowaN2gAqKAmaG5Ork84aKi56fpKUuLkL28r66vrquWhyDgkJBREBCQUHFRctLmBMC3FzgahQsHAxcbGRsPDJeWAqoWOgoSCg4GCi4WHi4WPiYmJiUOQkBCQkBCIiIhIfwX6eDD2jUOhUOhTebFDoQU6n0aj1yu2aVwGCQCAwCAiAwGBzeuV2cTkgUDns8r8mgsBgCBTiv16k0hN5sBJIfAYBB0NgcHg8LQlBYHAYDAIDAoFBIJCINBoJEoLDIIIPp5Xo0gTMTMwTcXF1Fwi6uaurgQImYmLqZiauLpKIleLq4mKuJi6kCUs58XzY5ACE2EY8bFw1ytWS1iwauFrRjlyrcWZnkWscOJmyYuXGJs3ZACn0xg/0+X6hGeHHteOni6ibZyuEVGoxVYjFVjDBFM6743YCD/guW/gujnhnUxGq4axy4axErZzvbi2u5vd3donl11FiD+BOD2eNzckXExV1dTEkwBEiWWb8P0YghNhDHI3Yt2mPGtzYm2Na0y5ca3C3zNluRo4zZMWRi1aMG4ApJDIT6LL6LPBh4GG1J5IVAg/4N0P4N0evTMYI4dYTlXnOc51w8fHQhNhDHLkxYWuZstyscWRa0wssi3FiY5lrBtjassTZs2yYWgAqzAU2E+3O+3Nw2w4MuTTo16tOjToy5NaLHOc5RlCkqWtamKllFoShAjXHeuO+WaspwlLBryKTteyCE/Bf1+DA2uK+rfu27M+bHivaldkKYIYJ2hWE4TlVOda4a474bzvG5GMIyUhaFqUpKGyNqS1IQqIP2G73vJcTMXF1ICrgmrAiYSi4ZqaupipEpJW35fgz6QCE2EYmmHFjaNWK3I4w5FrRhkbLXOPK3WtW7nE4yM3DLM0yACkQJg/2737d/UVFOIIT8HAH4OAeBDFDBiuCGqlagYCLm5IAhNhDDI5aM8LTEtZtmzBa0yOMi3C1yuVuFwwxuGjlo5xuXIAqdASuG5LLks5eWjo+YmaSlsrPAU7DQ8JHwkTARMFAwUBAwCDg4OBIGEh4aBi4aHIfwoveFF+j0afz6o1Cs1iy2SxzaAQKFQKCQiCQSGQiAQyAwqAwSAwCBwOBwWAw+CQmJxKJghOFucfDKsJxRVhOBJQgnCcIxE2HHyzvAITYQ1w4seRlhbLXGLNmWtGzbKtw5crFa4bsm+RjhasMbZoAKSAyG5bLlsxN4CgZiHloMg/4TdP4TdRfaMXvwAIWbOQs/ahhrwsIhNhDBtjcNs2bMtyNcbFa0aNcS1yzaMluTK3YMcLfI4cuWoAqMATaE+nC+nprgx6MuS9kLR1bdUcDBKS0ZQpKEKRhed71wzz0zwwwnPAnig/4Twv4Tn61xx4OON53O8ePwzUxiqqGJTN3d3mWVzIxnwlYAg/Y5eajcZm7nMpJqIQhFoJicJgmMrm+Pj+LXmCE2EZW+Vq1YNMK1yycs1rRizZLcTPI1WssrJpjwucbPNkygCqABUIP9hN+w3ud43rOIhiZms1E6nSqxjFcnAq24zJNIJmZvOb4uud7zxzMxU6rwIjoAg/4T2P4Toc4545xN5XmZ3nO5zKFRGLiammMIgySqYTnO54zu5JTVajGOV8uUwIP0tXxnjm8pAWkQhCJiYiQEhMTETARMhEwJvv6tvYAhNhGZixaZcjPEtxNcTFa0a5HK3E3bNluZowZsMbFsycZsoApyL4L+iHP6IdLJ3O55mqM2EN52VmokuObMg/4WNP4WNTp18jfKuEYiKYVCqi8FREzWV3eZ711684Pzupc3MRcSlcSi4hNXAmrq4mU34fmuQCE2EOHOVy3asW61w2w4lrTKzyLcTJqzW4WrlgzxMcTRy2bACr0BZYP+En7+EpGK3WazeZvOc3U1HDhjlrXLGMaYVM1cTcxmZkzGWa2zFxJEETMLiRzmc53ebzGZqeE+NrSD/hYo/hYjnhfBwrg5RhMrvc853nrrdkIIiYQgm7nN7cW7u1za4uIxHTGuHgd+zhjhw4axwiZynMc5vqCC/ADb1u7WwMsqkqWKLBYC5SLLLLBUUSxSVYTZRe/D+B9+ICE2EOWzNg2cMsS1hmxtlrRzjZLcLDE4WsXDXDhYNmGVllcACsoBZIP+DUT+DU3TnyTNTNxttmMxFVjlrl0rhrFUqMUiITN7c9547zO8XUTSJubnN5rwYvnnjvrfPN3M1WOUeF4HLyCD/iJ8/iKN7OvR4k8tcscJpGYTOeOb63zytMRBIiKnFw3nrnrnnved53Exw6cPA6ctcs6iIwUldxM1i+E33IP2OHp3aUxcRMxMJiUkwiUSCJRITBETAuEgmEATEomJBad+H5sT8HAhNhGRtlctGDNwtaM8rFa0cMmK1xmxYVrdplY5G2VxlxYsgApYFYP+GNT+GOnXDOs1ba7xnhvoyIP+G17+G1O+Ea1wxwjV1PO+e9+ChOZnE5qxjGFWG+HHn4QhNhGHHhYMmrDCtw4nLJa0aM2y1w5aNFuLK5Zs2znLmyNWwApbE4T8Lkn4XIZ4sfAriZFKMWFK4IT8OTn4crc2zbox4r4JyhO2OscohpKiVqBgCBg4ODh4mTkYG8AhNhGVg4Zs2OXKtYtmbFa0yYcq3E3ZtlrlnhzMMbHHhwsmQApoHIP+G07+G129denPkwxOJvtmq4Rp2zFghPw3Gfht7xZo6K2wsc8db48mG8YoYcVZyIXOXZuCKOWONLAhQIYEaWnMxs0AITYQ4wsXLZo3zLWblwzWtMeZytxM2mRa4w42mNlkZOMjdoAKTg6D/hze/h0HrV9K1pyjOoP+HDz+G/uNTG5vnjr35oasjoWpgYVEo+RlVUAhNhDPC4y5cWFotZN2DVa0Z42q1xkcYlrXI1xOW+LKzZNW4AqUATSE/DPJ+GiFaeKNo4I5J4GBKC0pWpitopiwSwWkQrOePHpvvx8m/H35wIP+GVD+GTmOk9I4TqOEcJqJ473z554zxjczm5453vjvjx48eOa49OWvIITZNGFYTRJ0nGE0ZTQhGCMIiKESMpwqx4cfBl4AITYQ5bNsLRs4cLW7TJkWtMmHKtwuGeFa0ZYmOFm5bM8WNyAKYBqE/CBN+EDvVktkpgtSmSmCVKRheeOuOdyD/hze/hzp4cdIidXUxJMZ1x1nAISnUn04xkQjCIjGsbxjWcwhNhDJsya5WLbEtzNGDFa0bNsa1xkaOVrFk5aOGDLCybMsoArZAXyD/h7G/h7DRycq1WK1cTGUsxc7njneeLeZXdpZidZxSoxSmCIKmJmZixNZZnMzOZmUXDEYiKpXLv2OvR16eD4Hg+Bz5c+XUIL+s5P6z1XLL4ni+JnJmTxzIkxmZ4zxMzmOMlprvOrmzt7ve7277u97vW7rbbWyXgyrudAAS5vOnYP2HXnmZkmLBEous0XRi5gImJRMSgmJJiYmaukxMTWYRMTCYSIlExKJRIi6kiSZ34Pn3HmAITYQzb48bFkzarWbVhlWtMTbGtw4mzVbhY4cLhixZNMTDCAKwALLAYP+HEj+HEnjjGdXE1nGcXWazF1nF4uoIlEySmpjODnydenXo58g69O9Tm5ZmRU4ioqOnh+Fx4XVWETClKmJiVzMykhEzFpIREIvwPB8bM4mKYmErjOYymYi4gTx8Lw3Twbm1xMImkYzwqcAg/4svP4svfO76jV8LxGp5X03wvGYtc3Mw3GZm87rbLn06nTqxnW3DiF14MTdza4lERhjEag5c/A8Hp1Hi1m93K7kuYRE4mIJXqYiKqFVFR069OLECJZu5tEIqYSuCHTw/CZ8KOWK5VVYupu3VvjsgvwF8ZKVbVmyllhUpQlXKEpNgJZZUsqUTYCyVYBKzdyzc2ZubmxZZc7gBZYsLBKAmxNlygFgEolJq+fl/A+vwMAhNhDZgxyuWzButZMHONa0YM2a3Cwa4VrRk3YMMzho0bYcYAq2AVWD/hpS/hph1e9c8cZ4zxzz3z58c7u7vFTqsVy1rlw4cOzlGKKTRCYlEIupmLjMSmJB4ACD/i9k/i9dwvXGs1czEXWa2nK6mpiazGcJqri52znO93e95zm+NRrGu3DpXCNVHTr0BW9ghNHIly6wjOFYxjCIQRhGCE4BGBEQRnKMIwnJGBFCMIpThFAEJqzvz0/AACE2ENGDBi3Zt8S1rkZYlrTKxZLXOJllW5WrXM4bYmeHGyZACo4BOoP+HPD+HP/p37OfIdOvlb5Ok8sa1rhrGIxVIqqpeaut3czM7nu68eqD/jK6/jLF4b0zgcOPTdXFtxmswqYmpiIhNXEzMXUxFcLxbICE5WWE04xhVGAREYRiRgjBGAjAjCKEYThHH1cMq9QhNhDfK3y4crVitcYnONa0YZGa3FlbuFuZo1cZGTJvlxMG4Aq3AU6D/jPG/jPZxy8PwhiayzfHO85ZTVVy1y5cq5QhOImoqIEZZzu+d53vd882cL8afI34WIT8ZHn4yUYaNuwbFrYMFqUQjHDfDhw58eXHhrOTFa1sFIQTrO8bxwxnDCrOMYxtgtgxSyTyZc2fJACD8DzvFi+a5RcSmJuJpNXFxO6urqYohMCJqQTF1dxKYzF3m98evgAhNhGNu5ZYmOPCtzNsORa0ysHK3E2yM1rFnhw5mbdnhYY2wAptH4P+Nn7+Nl/fDny747xxvd3JGoxwxqvA32ighPxn9fjQDwyz2y4sOKeCeKGCksUkpThjprhhwoP4E8G5nM8ZkmS4Si4u+fg+PWAhNhDLM0zNMrVmtZY8LBa0YsmS1wyZsVuVhkbY82JzmytGYAp+LYP+OlD+OmG86ziqxy352cYVc3tzjvjne7zu95oxHTVdAIP+MjT+Mi/GeF1eLnn4W4hUTE4zV4iJiY3W4u45658eIIP1OHlsprjGUxMTCYREwkXVwld9fD8WICE2EY27Ro2b4WS1ljzOFrTC3crXDbG2Wt8blzhYMGjNriaACnAdhfj5W+Phm2/HyZOHCrZJZlE1WAqwE1yqmSeshfi9a+L427ETXMZDiorpJoo4aZZ6bYcPDh7ba4TJzODGMJRnecZoRThOMZzvz5w1ACE2EMWrRqxctMS1hibNlrTJlbrcTXK5W4W7RjkzZcWbE2cAClIOhfjs8+OxmzAY6bJTVYCdTgSF+MQb4xF65YZbosFhsJgKqIaYqC1QMHD08vBpwCE2EMGONnmxZMa3C2YZFrTC1YLXGLDmWuMmXLizYm2JvjYgCukBd4P+QLj+QL/G9ZxvWcXTekw3oOPADrwTcXNrnK7VOo4VrV+VMYjFp3nPHO9pY5cfA1jHDEaldcZ456558+O95icVrHDHKdNAg/4IiP4Ime3g+B37denXpz5PD8Jz5OfIOvQDwLqMYrEVFRUTU3ed8c7768HO95vjETisaxqq1fiWiW853nnPNud3EwxrHDGsY4R4m+Uwg8ckpTMpRMTMSCYSSTCJiYExMTEzEwmIlEgTAmExMTE1IiJImJTCSJSm78H1T4OAITYRlauHLZlhbrcTVg5WtGjXCtcsWzVawzYWeFs2xYczPKAKkAE1hPyLbfkW34vE4/G4fC12jOM5kIQhGM41nNKkrWwScCOC2CVoRYZ6Z1zghPwQFfggL37uDwNequKUKSUShSVKWlJNlnjvfDDLkxppwRhW2WMsoITtcFGsZ3inAQiQihEAEIRgIxjGM67eDDtAITYQ4cZW7hu2Yrc2XM1WtHDRwtcuWzFaxzZmGJm5ctcrRkAKSQyE/IdR+Q7+Go5EGhKD/goi/gohuCq3FcSGsIhdwcBCwMbOwNUAITYQwZtWWXExyrWGVk4WtMmVqtwtczlazyOWeJk4YYmObKAKggEqhPyRgfkjD15Z5Y3TpC2DJgxYsltDFCiCNcOHHh04888qM4T8ELX4IZbT0RyQzUwQlCcK3w1x4cOW+W9cM4zRlLBohwsWIITpYsvHjGUYkyIhGBCIhOEYRTjfh8FyACE2EYsbnNlaMW63G5ZZlrTJlYrXDFo4WtHDlllwsWTZw0wgCkkMgv8ALqH+AF0PxLwb2IP+Cmz+ClHpfKEYc4CGgrBawEBBoerVgCE2EYsjnCzxsGq3Niws1rTJlxrcLJtmW5GWPJjZ5HDJxicACn0sg/4+7P4+7efKK5TwcL1cTmZnMxzjbWbqaiFVeOeM5IP+Efb+EfeY8Or4xzm7jMxnEVjhjXgPE4cuGtYLrMd1+CCE7FnbjBBGcUYBAjCKBGU5IxRrPh8OWoAhNhDLHhzY8zZotYuGWNa0Zuci1zmzMFrlm4bMG7BnjbN2IApHCoT8f2H4/seBXBgtCWCC/oTL+hM86ub5wIayhIC/gEXRwsYAITYRiatmDNixaLcjjFmWtGmbMtcYWbVa2aMGmFq5cs8LFyAKjQE2g/5Dmv5DsZxz1uEsRVRy68pRExEX2OE8J4KazWWc8d89z1zAg/4P3v4Pv9cqwrMZ58eO/Bjz9c1xwcK6Z5Xq8Z1mcuN8543mZmpnQITrYOqhMjOMUYzjBGUaIIQQQIRnCcCImjPTy45gITYQ4ZYmLXLlwrcrhkyWtGzJstw5MOJa0yMm7ljjytGLBgAKoQE6hPyN9fkcLrTHgy0rLDS8opMVc08k8UaYmKGqequatqyxyxzxxz3y48+W+2medIP+D6b+D3Gu1xxrwY53nOec9b71104VXZ2zq8bxzjeeMdZ4zxZm98uvDXDghNnG5sEIozqnGM51xzUhS2DFSUUZwjGKJEijFGca5ebGHgYhNhDLK0zNcrbEtzYmLla0xY8a3DkatFrVgzx42rZw1cZG4AqMATqD/kDk/kDZniePdc5mYxGMVrWMaxGKmbved5nqznM81xGK4cMdOmuWgIP+Fi7+Fj+L8BUazqanCInEiETCVWmJrMXOZ3G03jjw7s5Ag/a5eHz3mSxKYuJRdSQmEAiYlExKZyzx8nu+ACE2EZmmJo1aNMS1iww5FrRrjzLXLlyzWtmjdi0cYm+Ni4xACokBL4P+Qgr+Qgu99YvF6rGNaxquGKqbzx4+O31u6jhrlrWo4ZiJhPwu6fhd14SGJSMY1rhvjy3y1xlLYMGpzISpKMb4axrhphwxwoTqZKd2cYRinCMIoEYTgjCMIECMJoxjPLx8Me4AITYRjatGbdrlwrWbTGwWtGTlmtwtmDZaxYtGuXE3as8mJuAKtAFIhPyMcfkY5rTiwY5XpO0KStamK2C2CkCd74Z3vWc7bcGLLkYLWtS0sE6Vvjx4+Hj058Ma5L5IYIT8LYn4WxdOi+DEzVyRolMqxzvhre9ZzEFpSza9EJTas8WO+GuWtaThGkoSYJcKOS1ghMXUpx89YRRijGKE4RghFCJGCMIRQRIwQEEEUJyrCcIoxvv484doITYQ4ZuWTfG2yrWWRriWtHLLCtc5WOFa2b5meNy3yuMOXIAKaSCD/kA8/kBBq6mJgiXaca1jljhUYuOe99SD/h0u/h0/7c+XPl16Hfs4xcszETiccpirhNmSsa1TjOKEYRgRRjCaufoo9YAhNhDdjlb42bVotaYmjVa0xuXC1xkZY1ubJkw5cjltib5mQApzJYP+QlT+QkXhx5deHWuNbiSFXEouJInhx4Rz8gCE/Doh+HPnBhyVxXte2OFYwjGMJqsujTmz5s+rXmveYITmaZTlGsrwvKqIiIRCJXPzzsAhNhDFoxZsnLhktc42jJa0c4Wq3CxytluRg0zZWjHIzZtcgAp8LoP+Qhj+QhnwfA8PUTTF8FRiYrJm9x3rbOMxFzKZzWJAg/4cGv4cG+XPxNxNb4Z4OWe06nERLdbjnNzmc3MzvlzxVoPlNyiEILi4jMRMwmCSSUxd8fJ735QhNhGJo4xYsjRqtcN8TFa0b4WS3ExatFuJg1ZZsmNllxNHIAp1LYP+QWD+QVHEYjU0nMbubuZIioxhqGGdWhEY74CD/iPi/iP753UU5VwrhGqjC4zM7ucsxKIphFMccITlZuLOdZxiRlEhFEhEgIwjBGEYK697pCE2EMsmRozyZmy1o5zYVrTKwYLXGZmzWsMrhmzxZWzHG2ygCkcPg/5B2P5Bx+GqxGpZ43zkgv7cY/twu2ty8zjggvEurdqWXgAhNhDfDky48rPCtZYmORa0xssi3E4x5VuJxkb42eZi1atmAApRFIP+RAr+RAG4hGo5O1cFYrjog/4n/P4n5UomLZ1xwcougIRBBCkkkU8M+DwXACE2EMG+VizxuHK1o3Yt1rRgyaLcLXLhWuGDVwwctXLZizZACpIBQ4P+M8z+M80KvojGGETG0bji5tzxnObnN5q6ajhqNcnDHCuWI5InHGIkg/4IPv4ITZ7eL4nXp1qIKiqRU0jE8rq6tMxEri2btdunUEomuNTsg/GzLM2mYmEomBCAhMxKYSmri4RMJgmUs58Xx484ITYQ1y42DFy4xLWLPEwWtGGHGtcYsOFbjysmTDC2cY2DDEAKiAE1hPxzrfjntXjjjhVTszSzYMWDJbBiwSktGM51njw58efLXXG8bwx4MeAAg/4IYP4IZ+E6cL5NXpUxM5njvjfHO85ZTE1CFRjGuHSu06qDYYRFpiZRMzC8WhMTMSmLhIJLvv5c8iE2EN8bTEzYMGK1llZOVrRu0bLXOPM2W5GrLE0ZMMrlpjaACooBO4P+M5j+M52nbv5GcTyjCrXfXfHfPO73UlNVGK5HLWuGKrExdcdbuYP+D4L+D5Ps8HwPDxW9Z4NRpycr1FLZm9rtdxsTZIhF6zcgg/CzMTMxCYsuSEwiLhMSlMSiYBJMznj4/hx4QCE2EOMzFuzxt2q1kwcNVrTEywrXDVxiWtWLRkyZtHGJhjzACmEdg/44yP44388cb1vpfZyjhWOFaqkTW5uD/g68/g6p4Xyvhz1zx1ZjK02RnWc2g+XhXa5ZWmSLiZXefF82qCE2EY8zjMxYOHK3KwcN1rRrkxrXLJnlWsWDJlmxsMzDG2yAClgVg/46vv46u+87yzjcIRU8pzSD/g6u/g6hcmuDlvhMYjhPCViFg1CDTooYIUMMMcdONwcFQCE2EYnLVhmxM2C1wzyYlrTEzbrcORo3WssjPEzw42TRw2xACnwvg/4y0P4ytcXVxurmVuLm4uNcamprFdO/blisa1HCeW8Sg/4Xiv4XteF1jljhWq5XwRQmZyvNznfDjZKM43yniIP1OObncpiJiLTEolImJTUxMSte+/o1yCE2EMszlpjyZMy1k5ys1rRiyxLcLdg1W42bdrixN2zdy5bACpABOoT8cvn45pcbLmrgliwYrYMFsFoUnLHHLfDe+OONWMY0hC1IYqYsma2jBghOGXPjg/4XWv4XQ78DfC6QmWZ3PPO85viu4SiCYikViam7lVV4GtcAg/ctzzzm5lKJgiUxITEkTEwiYAEuPv7joCE2EZcuVwzc48y1uwc5lrRnjarcWNk1W5W7diza42uXFiygCoMBN4P+MnD+Mm+NNRTExM3F3lm7ni4za6YrXKeXLHDGMYqcZx1xvYCD/h7c/h7xVacIrGMNRiMRi4JbiW5uefbna5gTWdbibIOu2SUpmcxNKKRNxKUxcJhExJKZnPPzeMeoITYRlcOWDbI5YrcOJk5WtGrhktctG7laxZ4WWNqzzOGbNkAKfS6D/jnI/jm7zzxxrjW2W64rKqOHDHDXCuDEavURh06t8YP+Hhr+Hi9nhvE4nVVWKxWIwiKsmW5Zu7mc8JiQhKdLXWN04xijAhKsqynKcZRgihFGEYq5enGPCCE2EM27TG0cOXK1llbt1rTEzwrXONoyW48jnLjwtcbNphbACpYBQYP+NPT+NQXtvTwIjowS3m9873vLKqqtYifAvV1dbZtzji4tpkxfZgCD/iSc/iSn4d46eDrMMTqMYrFNZxa08Ytz8DwfE51dXEKnV1E3rnWZma3hkIPyNZnd3MWTJJEXV1cTMSmJggETBEwTEzOd9/LvsCE2EY3LPNkw5mS1nlcNFrTNhxrXOJtlW5suVvmZMcWPHjzACncpg/44gv44qcJ4T2jpjhrGNVdRmsxMZud8ee+uesd+WciD/iU0/iUn5RGJwqalLi573x5575vizE8r1XBy5ITF0o9GBGM4xRIRQBCJGFYKyw5eTCghNhDJuwZt8jJitZYnDFa0bNWS3CxY5FrHK0yNMrBrhx5MgAqIAUSD/g5O/g5HVMIup1lEZqaus4u53bi4xmJmorFcAPC3FKmqiGN9OaSD/iOa/iOnuLxdXrNIavVVFKQhEjNbXG5WB35TSEQi+HPtzrKD7YlczMlkSKuEkxICYESAEiZLnj4/k14AITYQ3xZWWXIyaLXDly2WtGDTCtws8jZbjaZmOZpkYt27lqAKpQFDhPwkjfhJdtk16terPm16tOjXq22gIQSghGEYQja+Ktc1cOTLky5MubPwMdo2EV8GNPGAhPxGnfiNNvSMIwIRtfJl2XjStIkTLu37Nu7fq17sOXZhx7NurXmz4MNqxE4RlPBOMIiD9CZ3c2m4mZACYlCYJgExMTWcSiQla+ft8ceQITYRmYMseFxiaLczJu1WtGeJwtc48rla3YYseFq0YYsuXKAKpQFGg/4i5P4i7eGem+WdVFVjF6u5vnPHO83mLqIrl16FXwuUZTNzuLymbqeGe09Ag/4Zjv4ZoY5646up1MVUYxjFOExNZjN3M7vlz6de3fyOcYnUzVxc3MptMZ6byITwBvrWsZzRRhEihFAIRIoowjCMEIRhKMpyiRhMRjGM75+XB4IAITYQ0xM2+RzkaLWWRgzWtGjhktcYcTZawcNWzPIwbMm7dmAKeyiE/E4t+JyOuXBlwY8F8EcELWyQzQxQsledb48+PbPSyxjEg/4ZDP4ZCZjV9p6XwnUru3HPHO97zd3Kavwo4eBohdBJm0CCNGhhEMCCEQoUJHBDHTn0OmAhNhDTE4aNGbZgty5WLZa0zZGC3C4bM1uPG2bMWjjE3aYsoAqRAUKD/iH6/iIDqpjGdb8LLEQiZlbv27t3NkQpERCATMXMzMrnGYqE/FkJ+LJWGTbs27NuzXgnCSFElEb7NuqqEROUYSlGUSF4KynCMKynGE4RjACD8TxuPPd2SSSSCYEXVxIJqUETUwkWm+vh9484ITYQ3ZZWrjJmaLcuNqyWtGrFitcuWrha1aZGbVizaM8TjGAKeSiD/iRG/iRHuvH4bbjNTqtV2rVanhdZ1tvc9Xix4N8Qg/4sGP4sGfD8JhquEaqNTGbd3W+e+e+KZjfDfQ0AhOdi46d4xlMiIynKCCME4TjFOunlwj2AITYQyxscOZs2yrcbVrhWtMbfGtwuHDdaybt8uNu2yYWzFsAKfTSD/jFu/jFvA6U7Z5RjN3vPNxvczeN0pVaTHiGmOPTecIP+N0j+N0kC6zFxvUYcKw1dSmcbZrjXV27k43rv4F3Yg/gLw8sszaUWmLgmATExIRMEzOb59fJqgCE2EMXLLK0asGq3NjYuFrRiwwrcTJq2W4sbhtlYYcuPNlwgCnMkhPxpqfjTxhGUMEckMUsDFO0bYaTYa4cNceHPLblvpIP+N6z+N6HlWrxmrnnjrjnXeuObmTdHXlOIwITna5RhOcaxgSjKZNNFEjHD06wj3CE2EYm7RkwcYca1piZt1rRk4xLXDFnkWts2XKzYNGuRsxagCsQDvAGG5bTlm5lISMDAR8XGQMHCQsJAwEBAwEEgIKCQkCQcCg4FAQcFAwEBCwEDAQMCIFAxlHRT89NzUnJIaHMBYDtrfBWC8QTcJERkJCQEHBwcLEwEHBQMLBwsDExMXCw8LAxMDCwELAQcJAwkFARCGgYIQ6Cg4CCQEBDwEPDwqFgEDBQEDAwMHAwqBQcDAQ8PAwsXGxsTAQcOgIJAQcOgYCGjoqStru6U0BFAhvD2d4ew4tgDAODsH4utYpAISChoSCQCBg4KDgICAQUHBQcKhYWFgYOHgIGAhIAgUPCRcDb4oxTh7D+FMK4CwGwFgMkJGNjJGQkYqCgoGEQkAgoOEgYFBwMDAwqDgUHCwcHDw8TDx8bJxsjFycbBoiAhIaGjENBwEFBRENERkVFQkQgoGAgIKGREBCQSAgICDgkBAQUDAIKDgIGDgIWBgYCBgoAhkDDyEirJ8IPxrpEsxuZkmYZpMTEwmpRIBEkppNTF1aLghVwmJmUwTFboCETEwQkmJlEpmExMIQRK4mExOLqUJiQTEBMLUJiLhEpb8Xz8zPwkITYQwaOG2PCzwrWGNk0WtG2Rktct8zha4Y5nDHE2wt2mPGAKaRyG5JzknQxFPx0FKQURAQyIgIOFh42FoYmblYuD/iIa/iIbDxuvHW4txixwntvhq4CFaDBwIp5444Y44ISGNHPLbjZIdMAhNhDZu3YMsTVutcMW+Na0wuMa1w2btFuRiwZuGmVo5ZMmAApiFoblEOURWElLRktARETCyMLJwUymYWRlQIP+JET+JEVw8Hjjnreork5TymMbhcBlIocrPAljjRxxxyy4mNpAITYRmY4mLVrlbrWjVnkWtMTVotcNnDBaycs2rJq5xMmeFgAKWRSF8qd5U/LWYazBQVVr4MHFbRbgZ4P+JmL+JmOvBoUjERUcNTqF1kcEejhghhgjjQwz42uLBCE2EM8rBlmc5mi1sxxNlrRrjxrXGJxiW5czRs3asGjhllZgClkShfLdeWvxWAxU2AVWxzyXyR3zgIP+KMb+KMVnet4zFXwvFRSGnpiEg69AQqDg4OJnZeCgbQAhNhDPK2zY3LJwtaOceFa0xuWK1y1wt1uVriaNmeTIwzYswAqnATSH5ibmJ4lA0IgcGgcAgcHgMBhcGhMBhKFwGDwWUV2uVmsUGgBB49BoFBIFAEFgUDgkHg0DgEBAhvFmh4s0Y+Gg4KFhoGGgoBCRc1GwyGgYSBgqO+v7CxnJ0KqngIFAwMBAwELER8NDoMCD6YhdzNrwiJRMyTiZi4ldTJFkxN78fw812CE2EMGGNgxbtG61m5yY1rRs2bLXLhjjW4WDbLjYscjhnjYgCnIjhPqsPqua5OPqywmnCeKeaOKGilJUlKmOmXFpnjxgg/4s/v4tDeFZ5Z7XwcrxLLc5m7i7mufDrHGAhNGasZoqwjGKM5TjEiRjCeHXw6OYITYQ3xsWrnLicLWTDFhWtGjDMtct27Vbhc4cTls2zZXOXKAKZReG5MbkxxhadkIaQgI6BhoVCw0zCSMnGoP+Kw7+Kw8NZ1xrjXPExyqNIIaMoISDn4eCgYKBgYGDQMDCxNfBwsFfACE2EYWbDCyatMS1y3ytFrRjlxrXGVuyWuMLHC2xOMbdm5bACqsCsgGD/ggA/ggBupgOfDKZu5jdSnGZSmrxVRUMCpiAHSeGPA14HThw1GpuLze955898+e8zBhVUrFajVxm95553nPHd888c5mJhjOOM7bxeKxyrhrGq6c+QADnyeHi8za+nHwGqIP+M+j+M+nyfI79gdKxWq1Os6jhjUa0u52ztmc53HHN5nry5hiYViKgmOM2XFwsuM58HPHr4Pi8+Od721iuHLp4Xbl01w8Lv2xiEWva20xNxEqzhU4RGcAAJhETCKdOPDKwg/EQTc7JmLous4SJrMAmJTBMETARJEolMTCUSiYlV1MTEpTExMTFyQiYgRIIkhMSiQiQmCYABMTExKJMz39HZ8JAITYQ1w4mjVq5brWrfDjWtMjPMtc4XORa4ZNWGHGwa4nLJyAKdimE/BCl+CGvFG+zg8DToGSVJWpSGCMpUjJKScoxjhvjyoP+NNj+NO/ljfLepgamJq8XEwi8WmYmb5bxcISXYa63vOcSMZRlGAiIwiRhFPD1ZV1AITYQ3x4m7nEzYLWeFmzWtMbZgtwt8uVawcYWWVoxYMcTfIAKWRaD/gfM/ge3rXDtjhFRMTNzxrv14oP+NnT+NonFTpqo4ZxnGa58J3qE8CVhj6KIijEnh35WICE2ENMmFqyYsGi1g1bsVrRqzarXDnI5W5W+Jw4YuMrllkYACloUhPwPDfgd3zYJboaJ4K0vFjjhx4SD/jeu/jerjN63w3wzScc+EZiFwWQgi0MCCNHHDDPg8eYYITYQyYscbBs0YLWTXNiWtGLNktc5cLRa1aY2bXNhZN2WRwAKiQE+g/4Hav4HawOHHtOeWdXUi4uLjc3e5tcMOnXoYz4EsIK48s1Ig/45sP45sQN6663jNXhhiKUq9ZxdXE3MzvWzt36biYzG9c9c4sCDxymUoIRmZlMhCakiYuJiSYlBMJlM58H0ZnQhNhGZjiZMWjFwtcYWDVa0bNWy1wwy5VrBljYtWONywytMIAp8LoP+C0z+C0Hmc214zqK1WMTU6nFwq2Z43njPGOfDZICD/jkW/jkbo5VPJpiksubvHPPHPNu5jFYxiOE9J1NAhONwDn1jNEihWCEZEIwRIowinKscvNwxp0ghNhDdhhYOG2ZktaNW+Ja0cY8y1yyw5luPDkaZGLNq5cNcIAr+AXKH5KrkqxGo2AAABF4sm82lMol8ulMolMojcai8WhsMgMAQyGk0mqeT1TKbNJrKpXGo3BIKiMQAE4nNCjMBgEFgMBg8FgcHg8JhcWo9GsNgr9eptMUGgQOH8ZdXjLrE1mgAAAE4nKgUGcTmhUOkUmoVGoVGkUmhUOcTlPp+SCQozGFPp1LpVVqlRqFDoSczgASqVwyGwOCweAwWBwGBoHAoDJJ/PpjMI3GoBAUwmM6Agvg5Fltm2a1Syy5UShW5ssWVDm5edPPNm5ZKFlIITsLLIFym7vn8A/LXwCE2EY3LNvjcOGa3EwxN1rTJmbLcLlvkWsMzduxYs2zNhmZACpkBLofnhueXgcHQ+BQ2aWm0VOcQaFQ6DQiCQSAQBBYLBYPBYWIrCoDAoBCIHGoLDIBAoDBghfjUg+NR+FZLMvymVy2FjQxxwzwTwSwJEww0sMEDB4bE1TwygITlZEePWMYELyrStKpFaVpOEYQnKcpwnXbxYxhzACE2EOcTRvly4ca1vkcMVrRzkwrXGHE0W4szPHjbtMuVo5xgCpsBO4T6Zz6Z3TOmWl7RwWs1RpS0ZIIVlCK8cc8uPDjXjOUo5rZMWbZm2UZMc9KD/jXs/jXt1MRSr1t16dXFzbvN8885vWNcu3geFw6cOmKqWd5zvfHHgxziwITrKOqREQhFGKMUIRhGUJynAEYRpGMpwjDHl5uGU+cAITYQ3bMXORk1yrXGZo2WtGmJktct2TBa0YMcWVixZNMuFyAKZReG5VDlj7wJeWhYSLipWUl5aXlpGQQ4h/HEB44nY0E2m84nNKpdOp9IpNEos8nqbIXAZBFiZ55YCVDHBTgcbLJHoiE2EOcrFliytm61qyy4VrRm3xrcWRo1W5MeNm3bZnLfDlagCpABLIXy93l78fjmLxV92JxGHwwMtLDVPNTBTDPfdbDLHGgVSTTRAIfxxleOMueT1TKbRKLRKLOJyCGxGAQeDIVAYchUHjUHgUCQSDwiJwqGwuAw8ITVxpR585wnFOCMCMpynBKCUSMYzrPHtzwh1CE2EOcubHkYYWy1kwxslrRg0aLcWVmyWsnOLGxxMmONjkyACn4xg/0n36T8PD8Lzey4grhx4KvwtwLtm68MzGVZ4XwxQIP+ObT+ObUOPDETETjeuvLm5c9XGJoiY7+V4MWzcc9bzHGDelPeZi4m7mZiyLpETFTSBKbTN56+LuIAITYQ3cZsrFnjwrcjVmwWtMLfGtcZcrNaycZnLVs4yZcLlmAKWROE+sq+tJnbLmz5q4oYlsUFgIP+N/L+N9/GnCavGdRz6dc8eYCFyU2FihSwwywzx14HAxxZoCE2EN8bVwxcsGS1w4b5FrTM4cLcTLGxWsm7hw3y48LfFiZAClMTg/0936f/sO0Viq6OW6vYgv8AEeX+ACO/RJ7zY74SYIXOVSyaOWKGKEjprycUdwAhNhGHI0yMW+LKtYZs2Va0w5mi1zhc5lrBuxZuGDZllb42wAqaAUKD/Nbfms7iYgxnW76dXLmtdsiKnpvTlONTgtNymbZmUqdrxgCE/Hfl+O/3BlyaZEYGTLkYsfCw4FITgnG8dOjS4do3ghaEqUlSUrUjKaqevBpYwITiZUIxhNGUSMIxRijCcJwiQjAlGEYRCMAIwrCs8/LRl4CAITYQ0cNGOPNmzLcmRi2WtMeZytw4c2Jaxb4c2PK3atnORqAKbySE+ku+lBhCUloUw8Dg8THGJNW6+Lg2hPVv3ACD/jwW/jwD4QrjPF1ifFmrrNMRFa664brhxACE1bNdYoyiQQnGcSMYTRTjfHn0oc4hNhGJm3xt2+Fktw5cTda0a5XC1yyZZVrTCzy5c2PIybZWoAprJYP9dB+ufnl3oDnU7TmrxFRGIqMPAlUgg/45yP451+nNy58g7S4VWqaiLmc5uedd93uD8jwq67vNzMpmYmJTEi4lOfD8+J4AITYRhzNnDFm1YLWLnMyWtGuZotcNcjNazzOGjXC2x5WrPIAKVBCE+qU+qvto16tUMVMVZRnhg/47FP47F6njw3GY0rFYhpyagICfhYeHg4OLrYWAg6IhNhDfG0y5mGRotYNWLla0Zsca3Fhb4lrZm1aYXONjkw5sgAptHIT6jD6jFVOWGaMENHB4EYOReeSeGGOH8ecHjzhRSAwSDQCGQODQODQeY1qt0SiphMYLAYShMACE42yDopyiRhhhOFZTmx5eGYAhNhDLDmbtMzBqtasMuZa0YucS3E3bY1rFi0c5GLHFlb4nAApQD4T6P76Q/VPhQstXJhuug/4+Nv4+Jb663KLpWACGwJGwkHWwsDCw8bJx6ArgITYQzy5GbBthyrWThu0WtGGJytctXDdayxZm+PKwYtGOHKAKgwElhPrtvr082mFMOSeKeKEp7qwlCssMM+TGiSnwsuCIh/Hvx49+YZBIHCoLBIHAIPAIPAIbCIbAYGgsEQSBQiDQaM0Kh0ikyKSxOFiE3cJDj1nGM0SBCEYokRGefm1lHlAhNhGRnky5HDfKtcNMbNa0Ztma1zky41rFm0wsmDjK2aOGoAp8KIP9rR+1pXx1zxz4ZwrE8t8uPid+mcTqp4Xyzi+aesiD/jyI/jyJ8ZPgO18NuN73PFzc5zncztN4VWOEdITwReOnfGU4VheE6zrGNYRhaUM1JRpUy6+PFsAhNhDbE1xYm7dgtatXOFa0bMXC3FixOFrfC5xOG7bCxxMnAApODoL+N3P43jTeWcvJMIL/ABt5/gA2rybw55regIbG1jByNPAwqPrYGDgJYCE2EN8jDLias3C3E3zNVrRs5brcTVu4WsMmJzmYOGDBzmbACnsjhfeqe9BkpqtqvmrgnlkxM0qOFJDRFFMwmFaTFzzAhvH4Z4/I4WHgIOCg4SCRCQh4yKhoiChIJDoOHnba3VVPFwCD9quNcZ4uPOLiCImFxJMz38HxYeIAITYQyaOGGNo0YrWGRs5WtMjZgtxNcjVbiauMrbE2ysMmJgAKgwEng/4AnP4Ao1zrNIVMIqKqcZdfE8NuM1jjwq3hAIfx7zePdOAQaFwiDoDA0NhkNQ2BweAwGAwKDQiERCCRCCQSAJvYrHUqmoCE8AQhPk4ZzmiBGU5TkhBCNKxrh7cawoAhNhDXLjx5GjnKtxNmrda0bZGi1y2y5VrjNkbN8ObGwxtcgApDCIX4nYPidzwGHw1NAIP9mN+zDvhxxkCGgqaDu0JARIAhNhDJqyyN22PEtYZcjVa0ZMMS3Cwy5VrFq2YNG2XKybMGwApjIIP+J0D+J0fHXpvXPlvXHhdAAOvTp1CF9kF7JO7D4bD4bE4jD4a+62wABDBBCIPwtouZmamITVouJTKc8fXjxCE2EM3LJm3cZGq3M3Y4VrRhjzLXDVw5Ws82Ry5wuGDVyzbgCtwBa4T8QvH4hiY1hVhpptjVVRmnGUlJUpalpYMGDBLFTFTNK2SlsEJUlCUJQQRrONY1rhvny59OnTpy3x3vOrGy4ct9N73UxYNGbJslkIP9JF+kzrOs6zq+F6jFViqjhFVUREk3EwpGYzO93c7m53ObubyzO87nMtoLvOohrEcq1jFRpRFantnhkIP3nmzJcTNpTEokEShF1MTMTExMTEqurq6uYmJiYBNXCYmrqUTCYmJiYkLzv1+ceAAhNhDVllYNmzfEtbt8zda0xMXC3E2xOVrlw5aN82FozyMHAAqSAUSD/h8g/h8piJqYiYGM9NxV4kmYCKiYRcTUxKbu7zebtmEYeF37SIP9ld+yT663rnHPt3HXp5MbZzFziJpCoiorFNViMVURLMbi5tOddcdOvQCD6SlMlIiUxdrExMJiYkiYTEwCBBMSmc77+XXlACE2EOGeRtkw4m61m1YYVrTK4zLXLJs4W5sWFjkZN2TLE0aAClkZhPxHWfiOtA4WHFDJGUFastMNcoCD/VhfqwwNxrdZrMRFT4HPh1CE6GDh1mTRRTTJzrwdLiAhNhDlk1YYseJstZsnLda0xOMa1yxcM1uXHkxtcWZhlzZWQApeF4P+JP7+JRPwvDxw563VxcrXw48ogIT6ob6oGuiGSOieRZNFWGeGe4CFzVjOwwQwQxoYY4o4ZZ83CzQhNhGVwycucrFwtYsGzJa0xuGa1w4atFuTLjy5mjhrlYuXAAr7AY8Bg/5DTP5DT4urrOOvTwcXbM3lcrXVzNxeM8JxVRUTiIRWGqrhGo5VjtwrwK4RwioRUzM7nPHd9b553e5zN5u85m1plm53N3N5TxvedztlGKxwjwr5UIP9Qd+od6deng+B37d+3fgiDE1ExiYQpBEXjeJxNMYREEWgi42ztneZnLKY3GUylcTlmMolCBUkEQUiIiMRF4zUsxE8t+FnpkCD8zjM3M2JCYkRMTETExEpiUxIi6mJiZhEkTEqki6smJIlUoTUpgupIXUkXAAAImJiS737s38CACE2EYWmHMwwuGC1xlZ5lrRnixLXLJq3W42DjHkb5srfJhxACowBQoP+P5T+P62I8LwfADwszVCJqVEIubu+fbvUziSZZmcxtcqR4nj+MIP9op+0Zxz4XQbiW72tmJxKs6RiMcpjzMxpMcbTdkzci6zgg/givXzd2kImJEk1cXSYAiQVnFxNWhKLnn39OPKAITYQ1auGjXI3brcrPHjWtGrJutcYm+Na2cMW7Nq3yNGOFyAKXhiE/IQd+Qg+MJTzZ+FfBHElBCcq0xiE+tW+tX06NerDgrKU5ThWEZ2x5rxAhOxDqxggjCJGKaNb35MAITYQycNWuVviYrWzXM4WtMrhgtcY2zZa4y5MTfE2b42DNgAKTw6E/IjF+RHu+LHihTA2VxTAhPqyvqoVmSqGfJtlpIa2ioC7QaHg42dj4G0AITYRmZZGuLFlcrXDfKwWtGeXKtcs3GFbhxY2rbNmwsMrVuAKxgFog/5BwP5B22LxxxmudbxsJg1jGumu2uHDXDFYxqoojMZcau7u5b3ec5nnd5znjvjx473xud1mZVOMY5Y1rXKfI79gg/4Cev4ChajfDngVGI004OEVERExM3G55zxnc7qSAucs3MpmWZzdzTEcKrhKJJqKRUkxNc+10IPyvC9mkRZKxMTCYmJi4XVwAAAESiYTAJTExdTCJRMTCUTFrnv7MvgwITYRkzMnLnKyarWzHJiWtGjdktcM8LNa5as27ZuwZOHLZmAKaiqD/kD4/kEF5CJIkHTr2VXCMYiC5tNzGwCD/gIG/gINw8HwOfI79gdekxa5sQ0jE1euMwCDjElRCJmbmQIkTVxKYZc/XegAITYQ2YtGDZu2wrXGPDmWtMblitwtczNblZZcTZuzYsHOLMAKvAGNAYL/ACJR/gBEpfL8nnx3m4AB48+vfrTcqSyJZS2efHnx5zWaAA50AAAAAAAAAAe/QIP+A9z+A9127+F4fheH4HgunU7dzp1d+3h+F5fKYSTaZhDCIRy8XxO/bnydegADr0AAAAAAAAAAHTqAgp8m70pIQpYIuyillm5YlJULLKsWEsACyykoAlllllAsWFiiyru/D+Ae/gAhNhGVq4yZWLPKtaM2OVa0Z5W61w2x5FrXG0ZMmORk2yYsYAqrAVaD/kEg/kEhb0c+QYzqUXCETV4JFxdceXN4Xh+Jz4TETWVxmd4zx4eLTc5mbuJrE8nLfiCD/gQK/gQLeD4B16HXp16eLwuLmSZiU1dIYqenfsuqqIjCri5mefheH4Xh+J1i0zFxCF4zjrgAguerSzaWWFlWiwlSiyzcsALERZKKUFb34/h+/gAhNhGVs0wuGLZytbNmrha0ascq1w5aZlrNs4YtGmPIxyOMYArEAXeD/kNq/kNrOfIADGdLoiU1eN0uszw4qsa2xk1sADp1YziZglEoC8ZByyphU1cWb5eD07+Qg/4EQP4EQTOAAPD8Lw9ZSkTCL1NOng+A69B16OvQ58gAJhy5+BLFaItebb49u4Oa5zOV4uqjV9OfLHGD8SZtaZkmJqYlEyC6uJiYiYTEiLhEgmAiSYETAE1cXVwmETESiRKazVzd34/h38FAITYQzbtcWXEwcrcLbKzWtMeNgtwssbZbmZMmjVpja4WWVsAKXhuD/kZg/kZhc+RMGt9pUhFZ4cYkg/4C/P4C/Uwdehz5caupqJ1vhupAhOBwuHWNYpoxhEiTVnj48eMAITYQyZs27ZzmYrWbRqzWtMeZgtxM3DRa1xt8mRzmyY2GTCAKWBSD/kcS/kcdvl11cWRTTpnpgIT8Ban4CxWBiYqyjGOG23FlvhCFx2Ohz6WKNGjjhljrycOOITYQ1y4WOJhkxrceVvkWtMbZgtwscORbmyY2mFuzzMHLhkAKkQFDg/4fUP4fX+nXoDCJ0REhFXU1dTFxJaVzLa443nfFd4ax0nwOoIP+Bfr+BfmYkHg4zebvbcTGaYqqxVRiIxVcIxCJlxrMZxcXFzHHpuaAg+EQgmZm5SiUTEkxcTAQRKImEQi6tMpTOePg+LfsACE2EMmLZy5ZsWS3M1yZlrTMxyrXDfNlWsHOZsxcN82ZpkZACp8BQYP+IfT+IfVvWqiqjEQWm53PPlzyuZlETq6UIeFenCsJhnceDXgxIIT8CnH4FOWnRxcF6zje0y0JMEKYsuTMwSpKiEUZznPDXGy5cONljO0sFqZJZmTKhMmzDes4xgjCKMYRlOSMYIwnJCcIkYEZQgEqwnGE0a1vyay8ACE2ENGeLEyaYWi1gyZtVrTFkYrcTBy0WsMbhw1cZHLBvibAClARg/4lXv4lTZvpfLPK1brqkIP+Auz+AuXGcZi6yreuMITdk2wRjOLHCteLegAhNhGXEywucrfMtyMMbNa0YuMa3Fjw5VuRozZOMbTIwzNnAApYFIP+Jq7+JrXN3mLRTURi+ViD/gL8/gLniuUdJwjOXeebwwCFuyUWfhghghhnghjRw4XA4gAhNhDXC0xMmDZgtx5XDVa0aM8y1zlaZFuTI0y4sbRmycuMoArKAV+E/EnN+JQ+mGF4YV53vW80YRjIlDFLNLVkwYrYrZMFM1sFMFoUhJKmCVI0nCuGuG9b4cNcufLp068OueOuWOPDO5gcCWjEg/4Bgv4Bl+HHV8N9KjlOo0cJxiIhQIuU3OZmZvE1mM73133njO5txzuc2VVYrEYcIxjFYqtX4U4Ag/K5oMzdriEwSKupxkmLgiYJiZiQQiYmJgkCaiVXUphKU3vxfLeEITYQzYscWFzmxrWzPNjWtGGJwtcYnDFbhaY2OXC0ascrXMAK4AGMAYP+K1L+K2Hoc+Q5c/Avr5XHFcp4VrFVFahV1CYmV2ubmVXU6QmLjM5Szd5u73OV8/A8EcuYdOrt36dfGuELnwfA8EC03M5ZuN4zVTwz4XXwLIP9eV+vFyRI6dYi1xa4yibRmSUIqaiKURMEkShE1NTi6lEiUXOtjGQxljMTw40XibiQ8DwfAzhUKhCaRLOO+OKC/AW/TVy5ZblbKmyygJUBctlSglAABKEoBYBKWLAJZYssolVb534fwHghNhDVnlyYnDFstbs8bNa0ZOci3Fic5luVy1YtGTTM0ZY24ApMDYP+PMD+PNetxlbWeUiD/UxfqicdenHCODEAhqiSgrWFQMHBx9TAxwAhNhDPMxYN8rnMtbtWmJa0ZYWS1y0zM1rFy0yZMuVtkas2oArGAXyD/j5I/j4769u/buHU2znM8V3eUzFxJMzS8XqLTFwmI1eJXVkFQqJxUanFThiYqp6d+znyAAYvE0VNX0zAgv44g/jinwZoevPrfDAtTTVpaWrRuaEoEmyy2iTeWSJsQliX4ryeJMs0rSlnc+G6g9eZ78YrERg3ckxKLiYmJiYmJq4mCJJiUTExIRIiQiUSRIIkiSYTAiSYmJqYmLZnPfyb9oAhNhDZrhZ5GrlutZOWbZa0yucK3DiyY1rVwxys2uRxiyOcYApSEYP+LRT+LRWL6TrFVrDlfICD/cEfuF7vGYnE1jOs6sCFyWEZ+GOOCOGVDLPj8IAhNhDBjmbZmzbCtaMWGJa0xtma1zhc4lrPDjb5czJrly4WgAqsAVGD/jCi/jCjum9MZxnp17d+3PG8Z4ZxGIirq7u7nKrVbFxOM0UREThV1cXNo3rj0446gIP9Qx+oZ69HPk7d+HHhxmPBiuNXG85vbMRwjlHR0dejsxrGMVGY4znO874563zccp1PCOTs1gCD7EpTaRBEWTJKYuiJgSiZqYmJiYSIASCZvj4Pnz7AITYRmxOGbPEyarXDfC4WtMeJmtcMGOZa2zMW+XG4b5GuVqAKZRqD/jSo/jSnlMcufkc+U1USrer1zxOQg/zrX50vu8DweHFmLyGGJ5b5XoCGjKxawMFAQEGgINBwEDAoNCw87JsBACE2EMGeRuxbYWi3CyctlrTE1wrXLPGxW5WONuyzZMTTM5cAClQRg/415v415+/bOL1YZxcgg/zkH5yHjw8CK1WqcOeOIIa4grOBgEBBwMHAwcLJ0KwAITYRlyMW+PKyZrcOXM4WtGWNmtxYcmFbhcNW7LE1yZGGLEAKngLIAYP+G2T+G2VvQM4c+VprKVspyZi4XEiFXqYSgRNTOLqIRCoiEVNImImJqcXCFXELxKE4mcTExZKYTETE4vSExMxabTK4nn43Pn4ni+FxlExeJIznp1By5okXFkzeu+tgg/2837ed16A4cXgeD425qIIuJExMpZRcJTZuWbmWYupSMzMXE0ikKmpi8XFSpNITSEAReJKmETEIiImEgJglVxntxz4Xh+JxhSITGZnn27gxl4a97vMODhHLfC9Ag49id8d3chIkTCYlEouiYmJgExcIuJglV1cATVwAmrhNSAmrhEhEgAAiQAAiQBEgEwTAAESmErvj7tvgYCE2EMmbZlmbYsS1ozctlrRm2zLXGXI5Wt3DhnmcZmjNhiYgCl4VhPw3MfhuVnnzcHJhldWN60x4L2qAg/1cX6tHwavlOeG8TSozyvGQhoS4gI+pgIBBwKDgUDBxtbAq4CE2ENHDdk0cs8a1w2a5VrRzkyLXDXDkWs27BtkcsGLJiyYgCmAag/4QRP4QUTlvlPSeTk0iZnMd9c5AhPsdPsdWPFnhltjleM5RFI6MupaFm0jNwSwwwwoUKFDDDLLg8WywITYRkbOcTZozcrWGFhmWtMLfGtwucjlbmcYcTJizytMTPKAKUQ6D/hHe/hHV116TU3XPV2CE+rw+rjxU0U0UpivDPcCHm0IgU9gMAgKDwWawVMAhNhDNriwt2znMtYYWTVa0zY2q1zjbM1rdwwYM2rfGyZY8QAqYAUqD/kdS/kddjWcZxdTF1nF0BdIkACCrhAmM9Orp15SMVep6c9bAhPvmvvqWTbsz5tOjPmz5s+bHiAxY9mGiFK4EJUrKMU4RjCKNZxz5s6MNNK1jOaE8l8SD4dNzMXMiYgTKZTCAi6uEgJgmJggQlJd56+rHjCE2EMMTJxlxuGK3Nhb5VrRrhyLcLZg1WuWOHFlxNWbjG1cgCl0Yg/5Hgv5Hk666444441xi01FcJ8pIhPwDDfgGNhn0Z8GPBOiSCUUsuBnAhOJxuLOdZqxRiIxY9PLAITYQzbuWrfJlwrc2RkyWtGzJytwuMeVawZtMrhi1Z4WWbEAKkgE8g/5KIv5KI84BiJ1eATMZ327uXGLq6EInPTr0m+F6mozw59uegIT8Arn4BXcWMb93FphYYFIUhSUsWXItaFJKThWM6xx5s855YY4zhCOSuKeAg8ex6NwLExmErTWauqnGcXFhMIoRKbu53vyefYAhNhDhg2c48bRwty5czJa0cZm61y4yNVrNpkxZGznC1xYWYApQEYP+TTD+TTEdIxiMVE4cQIP93x+75HLmmJms0kCGgrKBqYWBQKBQcHGz8DbAITYQ5x4c2ZowyLWrBqwWtGjJgtwuGjBa0ZOWzls2bYmWNwAKUxCD/k4A/k4F4511rdTXJ04Ug/3mn7x3DwHS8XNdazuGgraBp4WEhYCFg4WJm5dSACE2EMXGZthwtMq1m0w5lrTFmYrXOFs4WtmLBg1yZMmLIzyACp8BYoT8f5X4/ywy5GXJrti27NOjLky5NOjLk06MuRnzMuRnzY8TPmADHiAAAAAGXIKVrQCD/gVM/gVNDnyc+XGsc+W9ZwBV1blzYyxnGVWAGMgAAAACrHbvw4iD6VMytICUpi4JgiYmJq0TATEomBEhIiSJAJhITMzN7897wCE2EM8jLNhx4WK1rkYtFrRo1YrXDlsxWtWjVkzyt2mTDmZgCvIBkAGD/j9k/j9lTGcc+Xj1N5bkzuczvMXKyNzcbmbmSERURUKpgqcTUaqsRwqFVeJqcXCZm7jMQqqiunfsBy59OvTr069MsThEVdXExvG9eL43j9CD/gVI/gVd8LwfA79vB8DnwUxMMZqYSTFwlMXFiSEQxMEiUTE4mpqUbqZkmYlKJiUoShCVWBw44zrfbv4m8IiLibrImt68HwPB4IP0r43dzMpTEomE1IAmJABEgABEirq6zrMTEwJATUzAi6TCYSRJEgiQmJWzO/D8GfgIITYQwc4WbDI3aLWzRm4WtMbFotxNnDZbixtMrluyYM82bIAKUA6D/ilC/ikf6T4DF5nnO9iD/gbY/gb1zxx3xccJxjSGqoajgUDAwsHDy8uqACE2EOXGJtiw48a3HhcZlrRw1zLcWRy1WtmDZsxzYmTNk2bgCqUBRYP+LMb+LM3CJPK8HlOjERVqu7zm+vbuTMzKYiIqkM9u/jccYiiL414Ouutgg/4J9P4J68d/A8E73HFmc1m7iI1WuEdOPA8Cq4VgXuc3eefLn3u+O+Nqp4GfG5c+QITiZYQSrGE5qoxgjCMIwiQnKcCESEQQjBAIwiiRnfXy5T8AACE2EZM2Vzky4cS1szbOVrRs5YLXLbKzWs2+bEyyucuRm1ZgClISg/4wjv4wg6xemN1N1xxxgIP+B5T+B6XUXU6nERrPDjFAhHal0UYRnOs41nr04iE2EN2rFq4btmS1yyYYVrRw2wrXDNnjWucjhqybZsuJlkxgCkkMgv8AAeH+AAPfzZsTJ0CD/gh6/ghdhpM3FcyFwmKrysEMEq3H1CE2ENHOPEwaNGa3JmcslrRlmwrXLNk2W48rjM5YYsWbIwYACuEBkgGD/in6/in73rpF8J4TqOE8IwwxGLrF1E0gmJm4tKZtuimIRcrymUSTmOdzNpklF1MSnc+D4XhnLmAPBZu5nKNwzUMRGmmr4XwdegCD/gPA/gPB8PwvD6XV4mJiYXScSgTWazjeJhBUwupiypTUxJWcTE1MxMosq4IuCExJILoAc+QgiYlEoi8TNZ1nhx6eD5HkgIL6i+bQFpVzUsqFlllAEpLLLmyzcthYJQAFgQlChKAAFhZbNbd8/gffoCE2ENmbDJlcOXC1hixt1rRo2brcLBpjWts2Vg5zMm+JuzyACnAhg/4+zP4+1dTGM6bxz1mMxdShOJiOPTrykIX4DoPgO7xGLxWJxGNwEsKOFLBLHAhkigkkutxVdVqD8bxOd5vO1xMTESmJFs3nn6M+ACE2EYW2LG2zM3C1zkYNlrTI3ZrcOPC2W42mVuzw4cmZu4wgCmoig/40Av40C9c+RnA6dek1WsYrCrudx4fDvzCD/gEg/gEr4eH4R16DnyzUImiImIzw69ONgIOPUne5m5mZlKYlEpLTfH05gCE2ENWjjG1Zucy1gxc5lrRnhxrXLFg4Wt2bXJha4mGZm4bgClUTg/41lP41na3GW6zENT0vAIP+AUr+ATG54b1nW02msuqFsyWPlgQwwwwxwxxz5WDKACE2EZGuRlmyNcK1ixx4VrRzkxrXOHLlWsXOJvix5szbM0xgCpUBPYT8gvX5Be8OAteU7XyVQjKCMIThWCMVcGHBhYsbVr0VjIBl3b9WtixghPwDMfgGZy5DLky5Nuzh5L0rGVZTlGEiSGLfuy5GXIyZdl0IyjEjj0ac2dgwgIPwMTdymJLTKYkiYmJAmJiUTABKbvPHzXwQITYQ5wsceRq1YLczTKwWtGDVmtcYsLBa4bZGDTI5ZMmeHKAKSAuD/kIw/kJTcdXHCa5Agv4/2/j/XO8uJuCGlJibhYWDh4mZi6whNhDjHjb5sbRitZZMOFa0asnK1ywYt1uPHixuWOTCycs2AApLEIP+Pub+Ptvn06+FvF4SJIL+QQv5BDS82Dc1AITZeKMYzijGePbxgCE2ENmTjCwy5GS1rixslrRszarcOPFkWuMThjjws8WXE1b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h9HAOAgAQdBLIJjgcBEBMi5V9tY/NAiCyDJKlJJmoDCEgQRP//A0U1BQM4C2QZIDIJAJCbAwE3wB5FMwkAkIICAdvFHkU4CAD+AwB7hdI0Ek7ApD/TAKQ/CpoBQIP+C9r+C+fkXV54deGcbpiaqt+Rx0qYm7zz8Lw/A3UYioiKurXObm5z055AhPxfbfi+5gaNOiua+aNo2wqzvPPkyzuqhO0rHAw0jKdb1y1z4Z4YxlCmC09jMIPzrvaYhlNxcXEzACUxMTUwBE1MSlcSuePv3PAhNhGbK2bY2zBgta5sTJa0xNHC3E0bN1rbLjZYczLG1yNmoApZEoP+EC7+EDWMc+nHluout8M5wIT8YZH4wubWrmx4qpzlphnyZYXBZiHHxxywwywyy35WCPMAITYQ0Y4m+RwycLc2LC5WtGbNgtxNsrlazaYmGLDma5sTBmAKdiiD/hFg/hFh69PD8KkYRGJxIubncZWmExPLMwCE/GQJ+MgXZtnLSnWsapUWwYrYpYGKcpozVjjlpyZQhMnWnLr3jOMITlOAghBBCcFYThdl66OQITYQwbsMOFi3bLcjJu3WtGDlutwtsTJbjZt2mZtiwuMjNkAKcSGD/haK/haj1G9cdceGcZq6vTVaxw4RqeHfHPaD/i4Y/i4Lvlx7b7TwxyjSrb3nnfPfHfOusZiE7GSPPnGF5VThOCcCE4TphjXLzbyxACE2ENHGbLiYtMK3Fkat1rTJkcrXLJy3WsnOFtkY42zfGzbgClgThPwovfhR1hqy5HEhLFaWKuCc6oT8YRn4wga11a2DCinTDkughcZkIYtShhQoY5acTg4MACE2EMW7Nw2xZMq1tlxslrRthzLXDTMzWs82PM2ysG7Nq0cgCnsohPwv9fhf7xU08jLiRhWdcNcd7zqrinipbBklS0sWXJWMwIP+MJz+MJ3tvfVOZJ0qOWOTpHCcZlmc3zx4+us8wITjbocfHGaMUSEYEBCKKMUZxvt48ZdAITYQwYNMubC0aLcbdkwWtMuFytcsmLFbhZt2rRw0yN2rDCAKjwE4g/4aSv4aUcozicRTlz8bjhVVVRc3d8+fgdc4zF1cRMTAucRMwIT8YA34v6b0telWFpxY8McNazwlIUtgxSbIsE5VlGa+XRpGWeji4KzAhMnWS7sUYpkUYIwnKcEIyQQQiiiiCMJzvn5c4dAhNhGTG3y4szhotytWuJa0zZWi1wxwsFrVw5wsMTFnlc4cwAp+KYT8OhX4dC2vJryYZRpWMIwnGU6RhTBS2LFmwYpUR0tuPhiD/iwo/iwpcunHwp5T0ngxCJtc7zPHPHnvbd9N8GLAhc1gpMvLHHGhhhI4oUcUZBCBCSz6eGNqgCE2EN8rPM0csmy1s1aYlrRs2yrcOVsxWsmzJvlZNszJzmbgClgVg/4imv4imzxM8o1HCJTOXPjsg/4vTP4vTS5xupqWL1vpcUCF0VDOwxwQxoYYYY4acDjYJiE2EY8TLLkyYXC1s1at1rRxkcrcTPNiW42LRu5auGDBxmygCmEWg/4ixv4i0+UT4m+k9o4XibrmzuyD/jAy/jAl68ufDes8ONWjOOOlgIaAtoKAqYmBQCDQMHAwcPXxMBA4ACE2EY8WbM3yZsS1qzbZVrTHlarXOFziWsMWPK5YY8OVizYACpQBOYP+LBr+LBt4vTNZxvF4VVYqtViIWznM9e3GInVYjhGIi2cx4uuMbIT8Wq34tV1dk9DYzRtGN74ceHDfHWs4yUpgbFbVZ56648uWN0oYI6qZMACE4HEcWt0YwnCYiihFCaESCAhGEYIwTRTjfh8FDtAhNhGJiwZscbDMtwtXLZa0zY3K1y2ZtVrBzlYZsuNk2cN3AApZFYP+MC7+MC3aOOM6zqcGuOrkg/4u7P4ux7RfDjWZWzjmjqCGlqSAgr2AQJBoOBgYWPpYCAqgITYQ4yYWmVm2bLceFi0WtGeRitc5WWZbmbZsONu4cNmjlwAKPQWE/GEV+MHPeIT8WvX4th8WXICHhEYj8BmoITYRmzOWrduxyLW7LC3WtGGVmtxMMWFbjxtsOZmxb5mbdwAKaSKD/jFe/jFrZnhPI7RqsWrm4ucbjcRPKYiE/F8t+L22WG7HnOPOs4rYsGi2pmjaKOOmGtSExdRDuoohEQQQQjGMZ4+rWGohNhDJm0zZnOFqtb5Wzda0aNGC1w4at1rdrhaYmWbLiy48gAqNATGD/jQC/jQbxM8L4TwdI5RwqoqZu973nOefDy8Zu6Y1rhjtntXAhPxe9fi9lpa9KyqvPDPLlz5c+HHjnOUM2LJwM3A5GbJopgRmremuGfCAhO5KXZnCcIowihOBOKIjSCRCKKJWF69eqwAhNhGNs1bYXGFitysWOZa0asGq1y3bN1rVrhxYWGVljyN8IAp4JoP+N47+N51uMceF8IxjlXSNUnOeOefPnPWbxfbHQIT8Xc34u7ckrZmStpwuvfDfPhy6cM51lHFLJLJHZaewhNXQk7c0YpwjCcohERnCcJwnfn1hyiE2EMmWLGzzOMq1pkytFrTE1crXObNiWtWWFqyYZcbTEyagCoQBL4P+OkD+OlPiMRwrHDGMYnF5zPh8OOYnEarEYUTnHi453sCD/i6I/i5nqIVub4757474xeK14HHh4iKJnd5zxze66xmAhc9hkOthjIRCQwQwEECCEEEMEMCGGOvO1wQ7gCE2EYWbVphZOWC1qxZ5VrTFlxLXLdhmW5nOVphb4srVniZACn8ug/4+tP4+weNOOs1NKxGnJioxKL3fGec887nd21vWuACD/i68/i7F3jGeDFKmsxz8LjGGmJrMbTNxcym+HOkAhLdyLq1mjCcJwijKMpyjBGUYIRhEijGeHq1hoCE2EOGzTCzcsma1q1ZtVrRg0zLXLdtlWt8zljjaN8LjGzxACmAZg/5Lcv5Lc7oRvhxxmIzCM8OuMyCE/FgR+LAnTox4nErohmlZGF2HFjjeIITrYZznONYxRmmjOGG/TlHcITYRkaMXDFy5aLcuHFjWtM2Jotw5sLFbkc5WDdhmZuMbfCAKXBeE/JI1+SRvPmYs0dUszBFWtcrLhxiD/jBC/jBDxlVXwziy54x3jedghcxgEWnEBGjhhhjweVjXACE2ENGrXI2yOWa1xjwtVrRtlxrcLRg0Wt2ubMyyuWDRq0cAClgUg/5KJv5KJ9ZaxhpqIxnplYCD/ium/ivV1WOGOkcMViIvldwAhcBmIYtXFDEhRwSw143AriE2EY2DHE1Zs8q3C5Y5lrRljZLcLNsyWt2ubK0cZWrVi0yACnMng/5NQv5NWdbxisO08K4NWm853O25uN6mOWXQhPxeWfi8FZZxnnU1zw3nFS2C2aWaOStozhdlttR0gITdyjvxBGCIjJCUYITTmrPHt2wwACE2EMG2JgwZZm61y2YtFrRmyZLcTFw2WsnLNyyatsjDGzZACm8ehPyjsflGbjh4st7bbPS8lFqStKi2HBhx5IT8V9X4sOdGyHEo4GZslihRCNY1jhjwY5dIhasxJm4pIYUMscMZDDFLBDDHHjcbDBkAITYQ3a43GLFmcrXDdw4WtGmRotxYsbRbmxMWbfFlbuGONoAKURCD/lCS/lCr5cnLh01rg5Ssg/4uMv4uOeFpiprWdJCGpJpAXMLAkDBytLAwNIAhNhGXEwa48TBwtZ48Tha0aOGq1xjyNlrlyzwsHObCzzMMIAp/KoP+U8b+U8ftnWK4Zxud553xvjG4lGo5Ryxw1jE8OvC5yIP+LsT+LsXlPGrZnNyurxWnZ2jhippm7vvjy3g31ITvWlxeHWUytKynKckIRglOE4ThOMY1x7+DB3ghNhGNs3aMczHItZt2rFa0ytHK3C0ZMlrFvlYZcrVmwxucQAp2IIT8rg35W974OHgyx0yyxnCWC2LJkzas2bJi1MVWEIT8Vs34rf6aMeLNglstswZIyrfHhy58d75W1lZwhddJBlaZ4Y0aFFDDBHBCQwo69LPBHoghNhGbJkxuM2JktxNWbla0b5sq3DhxOVuNwwzZcOPK3yZsgAqGATSD/g3O/g3d6PD8IYjEcK1WIY3G747vv27jOLq8TUCt8uMyhPxTWfimrijAZ0cMcd61VpG1rWtbNjxcCOKmKmCdJwnGN2e2nHnAg/O3K1zFpXFySrNETU1KExdWWmb35fj10CE2EZGrBhlzOWC1gzcZlrTIyYLcWLI1WtsjnC0Zt2LlpkxgCk0Og/4O/v4PC+S/A1rhXSSD/iiM/iiRp17IreGQhqSagIG/QcDAxM3JpQAhNhDRm1cZGLTEtZZMzJa0Ztci3FkbNVrNvjasnLjI5ytmYApmHoP+EdD+EdWuOE4FMKKmpxPLfayD/ijg/ijH4czd8zjxvd5hio1jg4YjAIWrOQQauKGCGCCFDBDChhQwxy04+OHTACE2EYcuPDlwtmy3CxYuVrTG4arcTlwwWuGzXEwaMWWbMwygCpUBP4P+FGj+FGk8PhvW9RrOHhbrGCLbnd3czCoPE3UKyvr4Xh1cQ1PbdSCD/ih0/ih1PEreszfXt3d2Z2VjWOmq0pO7vmvO5lieWMZ8znhdZ4cU7IR4AhDqxqijEihGEUYIynIRhEIwEZRQIRIxnfh8GDwAITYRlxtGuJuwzLXOXGxWtGzlitxYsrla4YM8jdtmws2DhiAKiAEug/4Yqv4Yx548s8r5OmK1jGMRVM1nOb454z5Ms01y4dsdIoCE/FCR+KEvNfRfJXBeU41vhx48eO+HDPDC1rZtnA0Zt1LUpOuDPLPcg/O6eCXm8zMiYXEzEoIhUTUpnOfD9PLygCE2EM2uVg3ytcq3HmZtVrTHmyLXGXKwW48TltkcM27Rq5ZgCmYeg/4bOP4bS5XyvhjenCEY0jCnDv4GwIP+KLr+KK3W4q56+B4LnPGdzcODHCemFIXAZxBpyOOCFBCEKFDDLbjaYMYAITYRhaY8LVpiarWjnI1WtGWFutctG7Vayat8bfE2ctmbNmAKdyOE/Dyt+HnXAy4MOauaGCWKEoITrGdZ4Y1V1b9whPxP2fifttaeauKcoynOt64ceOuGdZTwQxOFlyCFyGIiy8MMMcMMqOCFBCIYI0KGGPC42CPYACE2EY8mNzkwsGC3G3yY1rRmzcLXOLDjW4cLXNhcMcrZszwgClIRg/4fqP4fp54s6vDFT4HPEoP+J8r+J6vFYvGXE78u+9iFxWUgamFClhlrweNiiCE2EN3DbM2bMW63LjzZlrRxiYrXDFm4W5mjJk5zM2DNsxcgCksKhfh/Q+H8WeNhsPhIpYX4mdviaLgwDAYHFQwgh5FFoGocFisTgMsAITYQwZOXGFxkaLWWFkzWtMOVqtct2uFa1bZm7nLmcMGuNkAKcSOD/iJ4/iJ5PJ13riVWMa4a1rhWMLiY3rfG8oT8UJn4oTStK2hRghSCEVa5a58OfHnvvhlw0kCF1iLOxxxwkKGCMghhgQoYISXC5GGLPCE2ENWzTC0YNGy1pmctlrTG3crcWTE3W4cuRthcsW+PDjzACmMWhfiNS+I12WGLA1U0QYCbCYTCYTBYiS6ekIT8SFn4kN8Wbc4DgMkZxvXLLXXDhIWjUQRZ2OlDHGhRp8DmaYqAITYQ3xMHLjGzyLWrlzlWtG7HKtcZGeZa0cN22LDiauczFmAKVBSD/if8/if9DW/ClyjlE8L4wIP+Jfj+JfkOfKGY2ZxM6IXIVYWWGOGCMjgljtxtbNAhNhDjK3ZtXLDCtZMXGFa0zOMi3C3ZsVrHMwYOWOZyzZN8YApJC4P+KGb+KFvhjhjlNY4ggv7d0/t2+WrbnkCGsoaBs4GBhaWNgaIhNhDlw4aY8rJgtYOGbda0Y5WC1xjbsFrRgywtcWHMzws2AAqAASiD/i4C/i39nXSulcpxaN5zfG99+HgueN4nVY1HbdXYhPxO8fieFz455a54YyFJYLYsGLNg4FNkNEMFYL0z2y3w44XRRSachihhRwRwQwxIIEUMUJHDCjlnwOPNkCE2ENm2Rq2xY8S1u0bY1rTDhyrcLJs3WssjBm3csWbVnjygCkUIhPxfzfi/31TxQ1SAhPxKVfiUdlp4GNSHh0mgcJocLicMITYQ2YM8THG0crWeHLjWtMzZitwsHLVazbZXLXDjYt2zluAKWhiD/jLs/jLxzwOTEREXSams4SCD/icE/ibp783Xrueq8OVVrHRGpIXLYCLPyoCGNChQo6cnWxghNhDXNiY5MLPEtwuWORa0aNMS1ziYtFuVnhzY2GZy0aMsYAqGATSD/jQi/jQlzjny58OOL1TjymJQqtaxqIN3xznOW6uEYvte/ICD/iV4/iVbcms11jq8V3zu83NMTVRiOWq5Y6R0zqanLm51356Ag/S7xETm7kskmYmEShEkImC4tc3x9Hwa5CE2EZHDJrhauWq3I3ZOFrRyzZrcTfFmWtWbnI5yN2bjMyxACpYBM4T8bxn43jeTghhwY6VolK1MVMVqZFoUQmwxzzy1y5WVeUIZJ6rQoIT8S5X4ly88sU8UqUtKEIzreenHjy5dOHLlwxjmto2buVwOBi0YMEISzynnwoTrZIdeMYpk4TgjCMIwjCcE4RRhBCEICa9d/Fm7gCE2EMMWFm2xOGK1pixNVrTDiarcLPEwW4nLdmyaYmjDE3bACmMag/45rP45u6RrOOjU8pqIkvp1qYCE/Ez9+Jm9Bp2bWdpjjjGELZGxSkiGkKpAXcAgCBgEDBwEHAQcHEydCgLQITYQ0zOWbfNmZLXOLFjWtGrhytcMXORa4aMXONxjcN82FmAKcyKD/j2i/j3FneeW+TlWuHCtYiIltnO8z15bjkCD/iWu/iW3cM9M9I0xKb3fHrne8zmKxPaMcoXJYiLMzoYZUMMMEcCCGBDFHBGjhweVhhzQITYRhZMcOFu0yrWLBg1WtGeNwtxNWrBbjctczds3ZtsORqAKUhCD/j6+/j7Pljj2msOW9JCD/iWC/iVrjGJ1cXvHe+fEhoq2QVyg4WBg4WLm5NIAITYQyat8WNu1yrWOZlhWtGzlktxNWzRbmYZMrfK3atWrJiAKQQaE/H2x+PsnPgw6gIP+JNb+JOHhddCHlkEl8DoskCE2EZmOFhhYssi3C5cNFrTIzYLXGTNhWsGOXE2yNmrVszcgCpYBNoT8gb35A94Zb2vauSOCGKVqYKWtKSyCWWWWuXLXfTfbTgnilqyZuBi5DFSE/EtJ+JamSeKNoWjYiY45cOW+e+memGvJHFowcTJyocCGZSEJxljpjrpAg4+BMebvNrWtIJJMuNTyjGNaTeZmWVz19vnGACE2EY3GPC1yN8K3KyZZlrRmyxLcLJw2Wt3LhnmxsmjdnjaACoYBLYP+SkD+Sj3dco04MRiUXd7znr4HPMTFxmsxisX258ufHgCE/ExF+JjHHVhjdet6zlCmDBizU0Yd1NGLJbNRGd8M9bgxzx1ghNnIc2spxRjOEYwjCMIyQIRTlNEnGd9/DPAgITYRkb4mOJlmxrcbFhjWtGLZgtw48TVa5aM8TPIyYs2TlkAKUQ+E/JdB+S6HPmOFO2KGCVaAg/4kEP4kEevQ1mKzGM8AhoysLWBgYGBhY2Zi1oAhNhDFm1bM8mVwtZucrha0Z4mi1ziw5VuLLmw482ZjjxZcQAqSATmD/k8e/k8f6x2zyvUVWFERLNZzOdxu8t3OZyitV0x0xwxjGfA6xkCD/iVu/iVvvjHOe98efGZjGOHTp06cOXKNUuc5m9rlcaanhWJmOfDfW4PzPOn0+cZuSSaurqUJhMTEkSIiaki5jc8/J8d4QCE2EN8WTExZOMS1o2YuVrTHjxLcTLE5W5sjlo4Y4WLJiyzACpgBQYP+Uoz+Uo0OmoxUKtnN56ozdVrHLGsViJud7z35s7maqOF4qcTPgZrNAIP+JTL+JTMPL1xnObzFacOnZ4lRi5553xzvOyMVyrXiYrVRV4lEYNcd9+KE43Cl1YxTmmiRlGCAjCYAgQgQiRijGEYE2Hu3R8GAITYRicMXLJs2ZLXGRhlWtM2FmtcNsbhbjx4WrFzjYtGWRoAKaSOD/YwfsaYxz5ceB37bxcTVxJMRMYmi8IT8aJX40XYZuDwNeovbFJRZKNJlV6cHlb2PAIRuEYVhOcUZwiIooqxZcPDtPvAhNhDJzjb5GzVwtxucjNa0at2y1zjY41rFvhcsszBnibMGIAqYATqD/Xufr65vGcbXOa46vg4Y1XDhHKOjlNLhGazPHj378ePfO6hwiOXQg/4yXP4yXWdXqMY4Y5Viqmrhc5veee98765633njdxVa5a5Y4anlg2CE8AR1zw4ZzjCcpwIxhEUnKMp0jFCcRFGUJwRlGM8PNqn2gCE2EZGGFuyx5Gq3NibZFrRvkYLXOTNmWsnLJo1y5WWPCywgCpwBSIP+Ahj+AhHYPB8Dr058vF1N5m0xFYjWKitIiItaeetnHh4tRmUkKjwPD8J4WeiD/jR4/jSF5OfImCYQ1fK9TiZszCYRKJi4nn4ni+J4vTr04piy4JoWi4PpyubRMrWlMSRJMTMSEROM4upRMIuLiSSU3M58HyYeMCE2EMnLFq0zNGq1w1b5VrTEzcLcWJi4Wt8mXCxZMMmVhkaACo4BM4T8BzX4Dp63hO1cDBCUqYeFjwRtKE4VnhjlK1IShSObPyNOTDkngmCE/GpR+NSGy1cFaVRhOOfZwWGtZxjSy2I3VhIm18Dg4tODXgzwqIP0szbNTltJMTCYuYmrxnCcbq4zWbm+Oeco84AhNhDnDiYZMOPEtcs8Lha0wt2C3E5zOVrLC0zYW2LC1yNGIAqpAUKE/AuV+BcvNw5abVhCFsGHBmpSkpQYa1vlpljNJSVLUlJCsZ6c2edZVhOyUo5s/AvIhPxqlfjVLrTVfAKw06NK9ZzIQlSzdWhCcdebTOs4TlCVpy1VlKNJwvbfyuXq1oP4S8tnPXa4vGcZheM1dZqpJpK6mJmLq6vGdVcTFxm2b8HyZjsAITYQ2x5mDnIwbLXObCwWtGDJitcsWeVazyuGLlsyzM2TZkAKfCqD/ghU/ghV7L5Z7ceG5u+cz3i7XBqtVw4Y1qccdcbyg/42UP42UTrw8Hh1xnW+CuXg9qjVYipVuWZm6463jiCE4W6XFldWcZpyrKsiMJTgRlOIjG/ZrOHAITYRkZ5meZrhxLWTds4WtMWHItxZWzha5ysWbNo1xY8mZqAKXx2C/nVj+dXc3LAHLGJHO/F3KIT8aTn40q8mvVhwAwYd2OikY0w0w2xrgIP1Im5zec3MkkWm5zz7+DXgACE2EYWrhywZZmS1lhwtlrTG0aLXOLK0W5sWZzixuMrVg1cgCmIZhPwfTfg+n01y4MssMo0hKkrSwRzY9ySE/GhJ+NCXVKOyuSNKwmndde3DzZ7ghMHYhLozqTjGFU5qzw8fDKAhNhDbJhctszVitxsmjla0w5mi3C1w5FrBrmxYnLfDkxMsYAp0JoP+D/r+EAfjeM8M6YjB4U1wjUUxaczc7riuQIP+Ndj+NbdPTjW3Fz4nHvvnvNw4V4GOmOHKO2cboITJ0Ib6zvNOKMUIwnKcYRlGEZIznr6IITYRmbt8eLI4bLcrlk2WtGTVstcOWjlblzZMzlvjw5WzRuAKnQE+g/4Y7P4Y7a4Z5Z4XiMILznPXHHKpqnjT0qsQzPHPG+Obu0XVYdOfmXUAhPxtyfjbl25tuLTbHKqco2lTBS2KFoITrnwZ8c71jG0KZJYrYlpEVZYZcPhbY4SD9bXHM5ztmUxcTREomTFyiYm6IiYJi4jNbrN+b5J5ACE2EZGeJuycMnC1q4aZFrRtixrXDhzlWsWGVmxaOWLFxiaAClYTg/4elP4elZzcbxar1fS9VACE/Gkt+NJfgRlZirCU4XtjnjuAhcthIY8zDGSpU9uVQYghNhGJm5zNXDJgty4XDda0asMi3Czbt1rlnhwsmbfE2xNnAAqNATiD/h94/h95iXDG+V8M4ipJiblJdZNzOZu5m1wup4X4Xg+B0wCD/jbi/jbj5c3m+J4tdb3dxdVjWq1jg6YxWIhtnM5uZm5hPLjjhx5Zg/I86/D4zM5m81aYugTV1MwTBCYJmLTd8/Pt4gAhNhGJs1xsW+XGtcN3Lha0Y42q1xmaYlrVlkaNMrhm3zNWIAp/LIP+JKr+JKt4d9Y41GMcOGniKiEy5urrfO+LcTnpzxkAg/40EP40EXXys8s6tF3HXwuM1E4QiazWdbiZjfDrG5CE6mCHDw1rOKIRhGCEYIISjKcpwrNPD2Y3lyAhNhDXMzYt2zlutbYWLla0zNMi1w2as1ubM0zZcbjK4aOMYAq7AVeD/gL8/gL979uvTvWN63i8Y48GccGeF1EKiavEwREpnM5vd5nNxKKnHLv2ceVKmk4KvwOOr4WAhPxy0fjlp0ac2fdhhCBNnzZ2nRy82GM2FGIhSFKQtaWKVpQhBGMVZxjWIjBmrghKkZIznDLi20zwuIPwlxMJiZtJUpiZZq4mauCUSCYCJiYRMIJiYkRMXVpu/B8/ir4CITYQwbs2zVs2arW+Jm5WtGGZktctceVawYuMbXCwwsG7hiAKVROD/gcI/gcJcvDxxTMTp0nGJIP+N7b+N7dyjprU0u7c7zmF00UDRwxxRoY4a8TgY2SAITYQxZMcLlpjyLWrVq3WtMTLKtcZmbdbjxOMTFo4ZscuVmAKjwEzhPwSofglRvXJv3cXJhpFCUpUpKUkIQinFlyZaVadHFxVhWEr6J5gg/44AP44AfDx08Pwr4RpUIzjjhnF1mrJ5+B4PLmxnU5TeuvDOgCE43Ajlx4axnGM4RRCEJyjKcEYEIRgRijGd+yvTcAhNhGJyzzOGDhutzYXDRa0b5mC3FmyZluVowxM8zFrlxNmwAqAATeD/gyw/gyxAAHHg58uvTwcTNyulTqIjFcK7a8CuGONd+fggIP+OBT+OBUAAc+Tes4iKioxVThUQRmZ6565nny3wyCD4dru7iERIu5lMSJRMTQTEpxMJXv4F3d+ECE2EM2GVozZNXK1q3yYlrRwzYLXDRliW42WRyzbsHObKwbACrQBUYP+NbD+NbHW2t4zE1es6vERFTExMbqd78Lw3TrMXSoxWKppcTmb3PPwPBxcxa4KvwOeryCD/jea/jeb58nPl16denXp4uruNxvGaKo06dejxJVFrznOc5ubTiNI1UT42axGCrjn28GePMCD9LabuMylKZiRIupibq8BUxd1dTEomLJrOLpFTEi5Z35vj3XjACE2EYsuNzjbNG63M0Y41rRixcLXOFxjWs2TRhiY48uNk0ygClcUg/46oP46l+IdYSmdc/CzVIT8aw341gamjTxMNoStW2PBWdyFwmWRZmmOFChljnryM8FwITYQzatmzRtharW+JmzWtM2FstcY8OJbhxsmTPLkxOWWFmAKjgE5g/470v472eHfGL1eM9M4zpCJgRFLxcXt38Lw27u9s4zVT4G/AIP+NsT+NrHkzjc+L43j8+LnfHOYRWNYxqtRFTwcfI41NXUzGYlx5ccgg+XsN+fckAu5i0omJiBMIRNSxmJi15z4Po3XACE2ENmTXK5xsGi3K2ZsVrTE5wrXDZhiWsMuPNjcMGzBmzZACnEog/4/zP4/3+ss6zrGNcKrU4mY443HFu9xm4vSNYCD/jVm/jVjzWrxKIERSIlW8cdc+HOszHXl1XKE6GCHRhUrKaMIhIggRRJxw8nWhyghNhDVy4aOWbJytcMGWZa0cYmi1xly5lrNzlxtmbVtjxYmgAp2JoP+Raz+RcPV3rji9XwajUanhGoiE7nje+Ot4uCE/Gwt+Ng2lK6K5L4Mcsata1rPDO+Gs5Rpa1NmXJmmhOlSXHnGaKcIxQijCJFGEUY1w79dJ9YhNhGbK4Z4mLVwtct2bBa0YsMy3FkbsFrVq3xYmLVs5wtMIAqAAS6D/kmY/kmn6znMsOFa7Zx4m9XiVxbi3DujivMceW61QIP+Nhj+NhW3C9TFxN56ddEUqKvHHhzx4fjeDGV5rvwzWaCE1cKfBjPChCYIyECEYRgRhGKMY1z8+MI+AiE2EYWONw1Zt2C3C2YZFrRzmZrcTjHiW48zZpizYWDXLhZACoMBL4P+Td7+Td/GqcI5XwYmpuM7zznwcd43M1eIYQq+GTnghPxugfjdB2p52WWOl5TowRyR1Q1R5U8mCkJVnG8cMazvLWVxgIPXsS83c1OaymJiITUxJcEouFxc8fJ8dPhAITYRjxYmjfNkaLW7VtlWtG7Futc4XLJbhwsGDhk5bYW+ZgAKTw+E/J4B+Tu3Xsw0lZbDgTCD/jVI/jVFveIanheqmIbA0TAQtugYGDh5OZKIITYQ3x5mrRi5aLWLJuyWtGuVytxOWDVa2xZsmVpiZMG+NoAKjwE+g/5R5P5R5RPBExFMRTSLTG243O5zdtxOaVEdvB6YUqNZ6ccKg/420P420XHfV1njGamoiuFYrpjpXStQyzfGczc2VE+RdYpV1z7eG47Ag/O8ice3e5kki4iRAImLq4BMSIuKuri3Pv5+6oAhNhGbMzxN8jFwtzNnGFa0ytmK3DkYYVrTK1ytWDLC3YtMQAqfAT+D/lVy/lV1uoco06RiolnPHOc7byiYrhXDHKMRV3e73u7u1wzrny24gIP+Ngz+NfXjPNw8WvDju4tq4VrXDt05YjUze+ud8c3macI4cscq5NQRrv03GYTsWQ78EIE4xhNGEJwihGEYRlOUYIynCMJwgIRkinGddfNjCQAhNhDfNhYNsjRitYsMrRa0xZsS3E0bt1uJyyaNWGRzkcM8YAqqAVGD/jjc/jjv8B4Pgc+XXob08TOpxU4mMzeb53x3N2iqx0HaaqYllc7nOcszbNTKIntfjdegg/45gP45gTny3rODr0d+BURVVCIEq3WV3MjhvE6idXrOM4zEzGV5jczdb6ceG9CD8zwr53zuYuZlMiJJgRKJiSYkTUomAQImCYmJJTPHv6dugCE2EZmmVszYt8q1o1ZOVrTM4crcTTGwW5sTXC2zOM2Zy3cgCqgBRYP+Upj+UovnNXMXXettxmZvEVjHDXKuEcGJLc289e3eptcbZmSqdM+Jzxx8AIT8cb34486ZOHwuHwt+7XoSstKFIq2wxnOd51rOc4oSlKWTDg0Qhijakp4Ik5zjjtljrxCD9DxvHic7u5uUyKuJi6maImriyYmLohV4uJTIlnfs9bjxACE2EZGGNqzYt2C1i2c41rRs2brXGVy0W4mmJg4w42rPIzxACl8ag/4/FP4/C95oOMZjKLwxfgbiJIP+OST+OTM6Dxs4rk1iVx1bzfgghcxgmNnhjljRkcEcEMMtObjga4AhNhDlgycZGuJwtbt3LZa0xuG63FhZ41rDK0ysWTXFmcOGIAp8J4T8fh34/HclY2raOLHwsuKcp0wwvDLkywvCcIxlPFGEcwCE/HVN+OpfArK8NOLHhjOs4RlSGKFr8rLRCMY1pv1awITjZHNjOCMCUYRlFBCaMIpop1y8+KghNhGbE1c4cOPMtYZW2Va0yscK1xkcM1rTM5cuGuFnhzOGoAp3KoT8go35BUcGXJplk14lIQlBCMkYxhO8LwvSubfu00xRgIP+OgT+OhXsYm/G4xeMwhBExMTGYlnfTrjrrw4yg9e9Dy++cpJhMJggiaJhMzvv6eWgITYQzcsWmLG5crWjZu5WtMTBitwsWbZa4ZsGTlriZYc2VyAKZx2D/kNU/kNVeDw61ms4zCmHKNYxjdVmAIP+OEr+OEtvyJ5Z6TwYnCW73vnPgzxzkIXQRMPTDLDChQwRwhDDDXmZYodQITYRlyOMLZizxLcThkwWtMWJotxOGGZayYZW+PEyascrRwAKTw2E/IQl+QhPhVpinkhPDXGAg/44+v44+znwue2awIaimoGEq4eDh6OdgYGCITYRlzMGuJm1aLcjhlmWtGTDMtxZmzhbkbZG2ZxmYOWTXIAKpwFJhPxryfjXRqtXFhpjtlpjYMOC9JxjFWEUI2rQaNOTLmz5KxJxTljxbbTrNWEYWjwM+amCQIP+PgL+Pg9ud4zieDHBnHa4xUVErni68uY58pjW/EzE1a3Pp14TKcZibqZ4ce6Qg/QrnVzNstxYTiRNXIJhMJiJQCJQi0STKefh+jKPggAhNhDNxhys8mVwtYM2Tha0Y5XC1xmcOVrHG0bN22LMxbNWwAqHATSD/jf0/jf16Rjfhb4XjM7m73N7nM5mVVGOg8rfCeU6s665soP+PQr+PQvxeGefLjyns7TqoipYQmbnnM8xFxcQNOHHF2CEd6keLhjGcYxjGE4EpwRhCcRCMIICE04z09mNZbghNhDXG2cs8Tlwtc4WDda0xuXC3CxYt1rHM5Y4W+HCyyscoApnH4P+Pub+PucXy59uPLfK9XrOs1aZjji7kIP+Pkr+PkvlzePw644xlJiNRy1rDpvW5ITrW4aU4xvWM04TkRIp118fDaghNhDTCyx5nORotY42Lda0bM263CxYYluZs5zNmLJlhxM2QApnHoP+QVb+QUeTOOuOeOvTy+EmGorDpapAg/49vP49y5zrnwzp08PwtYxqKiJXLd54gITpYZ3ldVNGMUCMIwje/B2ocYAhNhDfJlaOcOPMtcZWGJa0cYmi3EwaslrDM0YY8LRzmcNHIArHAT6H8hPHkJ5jcKgCAQCBQKAQKCQmOQ2CQOCQeBQOAQWAQOAoHA4NBwgEBgUDEDgMBg0VikbjSczibzai0Si0Sh0Ih/Hql49U4VBYVA4RAYJBUDgcNhUNgcHgMFgcFgMBgEAgiEQ6GwyJIQhyFQKEQOAQFB53WKzOJykklgsEj8elcqm82IP2teDvO5tMTMRMSXMokiCKmhDMXi6mriZmd7+B5ifCITYQzbZMTJywxLWzPLjWtGePGtxOcOVa3aOcOJpiYtGOVgAKXxqE/KWN+UsetDPmY6IxEEcmXNVshPx5LfjyXy5CObLurinkuhGMY1rlUIP4A3xm85tcXjNWuN8efmzOgCE2ENGDNixc4nK1o4YsFrRqwyLXLFjmW4WeZs2yssOLCwcACoMBMoP+VE7+VFW96zpGFThhU6KuriU3M5zPG7TN1fC4xYCD/jwW/jwNqqrTGeWcbnOeO83vNrjMxeJ1HheL4XKeTg4U4xzAg/MXM3GbxtdZqbgTFkxNXUxMSq6vHHwfPPAAITYQ3wtcrHLkbrWrbEyWtMWFgtcs8TZa2zMG7hmxxuHDBoAKjAE4hvG1R42qQgoMIOCBExAhodGRsdHyUnMTKgoRcXKsrVtbmAsBk8CH8hsnkNlCdzoJrNATebCh0JR6NO51P59QaApNIELhScTlOJyRqNk5g/EmFpRImMymJTU1c1aRM1MTEhNzx9fuvkAhNhDlmyb5mWHEtcZmmVa0zMci1xkZMVuJq2aOczJg4yMMIAqsATqH8dA3joHCHw4J3OpPJpTFkGgEEgECgEFi0XTqdqFQ5hMZRKZVGUFgMHgMHgsMkMglMoTebACH8gI3kBHnc6JzOAqVTplNsUnQSBwCAoPNalU02m6Tyai0Su1y0zSEwKAwBBIHNqzWKDQEjkQAg/A9p167zm5mUxEkiUESiQRarExMs79Xw2IAITYQ3wsnDltiYrcjRlkWtMuFytcuGbhaycN2+ZllaMXDTEAKbh6H8o93lHvBKZQBGo3MJjSKTaJfBoPCITOatVyH8gHnkA9BO50FSqdardms9QqMuj5BoDFZRKSE5GbSLxrKsScYVlWEYz4fNThyACE2EOMrHC0bNW63HkxtlrTG4brcLjEwWsMTNi0YuGOXE3agCm0dg/4YhP4YheHGr4scdbxxjNXCMOV10qiE/HEZ+OI2GK23lacmHNWksUZRTnXLTLptnxiFqz0EOVhlRoYI4YI4I4I0cd+Xlih2ACE2EOGeTMyy43C1syZuFrTJiaLXLDHhW5WLDMyZYWGJk1YACp8BO4P+Gy7+Gyu7rjw69PF1d1nEYrFX5HPE1eMrXx5c8bLi5slEOQ8CQIT8cU344vaV2a9U5ZrLQlCd5znnwZY414TjCVNGXJopK1IUhKMYxwxy04eLHvuAhPBE7Y+jGsU0IxhFCMYIEIwjCZOUpwhGCMYThGE146eXWEPAwCE2ENm7TGxwuWK1u1bMlrRu5xLXDZo1WscbZk0bMcuJswaACp4BQoP+Hmr+HkPPXfNfWuLMWYjVVrW/CzEExmb43u9rpXCtYxjFMIq+GdZqQIP+OJr+OLPWL6cqrhPKKjWU3m+OfB6eHfHN7m0JnV4inCImLmrjEYp248N8MoS3cnbk54xThOE4TIxhGBCMIRREZTEBBGCE4REaxy9GqHaAITYQ1asHGXKzZLcTdg2WtGTFstwtcWFa5xZWrfGwa5WjTGAKfiqE/EDR+IIG1YYo5q5s/Ez4L0EKxrPDHDGsZwnAthyRlICE/HCd+OD/FWMKy16NODDa9J2hKFEoRgjGFYxnlwcGGOOUg9e08PqsmJi4zJJMTExJFpvj4fmy8QAhNhGRu5ys2zVytxZsrBa0yMWy1y2Z5luVxlbs8TJmwYtWYApVD4T8QTn4gk8VdE9EMUMcssMIhPxvcfjfRtfFeymquKFpgIbAyAgaeTgYWHlamDhYKuAhNhGZnkY4cjZktxYW+Ra0zN2i3C1asVrRpiyZmzltkzN2YAqAATGD/j4q/j4rHHhiIxiNYnCbrmvN3O8TcQREJq8ZxuZAhPwjHfhGPGfNvpWt61jWKdJypLJDFTJswZNmLFClZ3x4b3rCuOaD8zdpu7mUxMSQRMIREwkuJEs339GfGCE2EYszJg2btWq3I0b41rTG5crXDjMzWsszFzhcNszFi5YgClQRhfj9I+P0nE4jA4BhoZJJpooUwIP+EIT+EIXet6GLqKzOAIXOVQaWFGhghUw4nA0AITYQwxYmTPG1yLXDnDkWtHGNitwsGLFa1zN2ObM4w5MrNsAKjgE2g/5C3v5C3/LxUxMRGGNVitViKhNs3nc7zmdpmIxWscK6b4YyhPwg0fhBppW08EJSkhG7HfDhy4b463mpipgyZtGLFiwWpCEKwxzxy14b4YTtOjFOBGJFGCEQIwQjJGEYRhFGUyMZ4dO92iE2ENMrDK3bMWy1ljYZFrTDlxLcOFjlWuGTHK4wtmDJjlYgCmsdhPyLTfkWrvLBG0aTpGGXhZaTwTpFLHgyyIP+D57+D4fGdTra7261z4545zM6vwpxwIS3S4sZzjGcJwjScZVpWEZzw134+EAhNhDRg1YuMrbMtZOG+Ja0yZWK3FjaMVrlk2ZtcbnNlYNmIAp3KYP+SI7+SJ+eOOPDNYqtY4YjhFXF3e73bvUXiMYhoIP+D4z+D4nTpGmM1m953vjvndy1XKuTyr1ERvWecIOvM73GSZuLiYuExMKuhEzV3vr6MecAITYRlzMWDLEwcLWrnM4WtGmNqtctGzda3w4mzXIxyMcbHGAKayKD/koO/koljE6ngdjCIubnM5uMwa4ZoIP+ED7+EB2V3uerfG83MarlrprhGricxfOQhOli6sYRjGMSMIwjBIQlOM2PbwYcwCE2ENMbDDjbNMK3M2aMFrRu2xrXLRqwWuWGZq1YuMTRq0YAClkUg/5MgP5Mm446nE4jFa1XCNcuIIP+D/r+D+2p4NTELzHGPBuPBIXJYDKoUsUsKGGNPTlYMcAhNhDVm1bN2rluta4nOJa0c5ci3Dkc5FrVrjaZmTPI5YY8gApzJYP+TVL+TVPp18KFJXd7vq4ri9RjEcMVXKdVYIT8IeH4Q8bXz0neE4RSateqWSVlq2vNOc6aYRxghNXIj3YQQnKcpyigQhGCMYTimx5+K4QhNhDZjkxMWLPIta5cmZa0b4ma1xhYuFrXLmws2WVjmyYmQAqWATeD/k94/k+HZ4Z1OIxjWOlcIqJm8zmbvOZ3l1ZjOGMdNdOXTpPJPcCE/CDN+EEtHBHBWS8a4cePLny6cOW9ZxUwaMmLVozcTBi0Ys1ITnPLjyx11x48IITB0OWiqnFEQjCKEQjGCU5JSCKM4TRVy8+M/BAhNhGFg1aM82Fsta4W7da0YNsS1zkc4lrljmyZGuPKyw5MIAqmAUuD/j/u/j/v69OrGavp4PgOvKkTpFRUVURERmLm8tuMc3G82m4YajVarFRhrPTniIP+F7D+F7HW+mYms54cW83njnjdxxiYhWK1rhrh0qqxNTFxcXHGpKVFUVOcceHPMIOOiZImLi5mYuJRMTFwmJTCJiFXVwkmAiYuriUxN3vv5N+sITYRiZNmzFyxbrWDnNhWtGTXGtxNcLlazcssTRnlcYW+HEAKVhOD/kSk/kSl61OJrOriJqcXIIT8KK34UV+FWeJaUkIXwZbTxoWjQM7DLFLChhjhnYHC2CE2EM2+LIyaN8K1gwzN1rRk3ZLcLnE4Wt22ZqxYtcjdgwwgCo8BOoP+SC7+SFOKzjOLxep1EcIxVQxKYlM8/A7zGbm2VzczmFR4EcsAg/4UNP4UL75b1FVwaQm7m7nLKVxMZ8C+vkdYi6ymLmJTF1bwQITscG84VlGcIwnFEIwjCMAIRgQnCE5ThGEUS+PPtn4EITYRjytsbDGxzLcuFwyWtGjZotxZGWNbhb5cuRq2YYcmJuAKbh6E/JP1+Sf+WFg4OK8LyilSWC2LBgtmYrRvUIP+FLz+FNXVT0nljpXCtImZvjvvx59d5ziFw2QaWCCGCFDBHFHAhhghghQy5+dlgCE2EMW7ZrlwtWi3LjxNlrTEyarcTnE5WsGTJjkaYmjNlhxACpMBOIP+QCL+QC2NaxitRESXub8Ht4N5iVYqfKnWKq5vPOec7nJOr4crg/4cXv4cX+973vc5iKrWq4Y5a1wqlzznrx483HE8McuHTHCtYEc5nqCE0cyPbjCMIiMIoQjAQjCYjGCEYRhJBGFKxjGtdvDh1CE2EYWWRmyy4Wq1i0aNlrTGzaLcTduyW4suTDkZMMOHHlxgCn4tg/5Fjv5Fj/PxfHW8RqOlcq4aqkXHG+O8u5OHDWOU+BLAg/4aDP4aDZjwp4VVTN5zx3vreczNYxjwGvAxWIZ3Pdz5yITF1nXiRnCMUQjKcIoEZEERGd769se0ITYRibtWDlk1YLcrlszWtHDhstwtszhayYYWrNrlxNcbbMAKYBeD/keU/kenxPPExOr4YrhXCuGa4bCD/hnW/hnZx4F8Iioyu7znjHfMd4XOWY+2OOKWCGCOCGOCNTgcaywhNhDPM5yuXLdktaNHLFa0w4ma3DjxZVrPG3cs8jJw3yssYAp4KYP+Seb+SfV3jKIjEcK5Z8RjCpbvO85zdk8L1y2Ag/4YHv4YB/AYqJu73fOerjxnLEctcuWOEaLuu+58MISnac/PKKJGKMEZRlOUYEIQTRXx6eDDtCE2EN3GFhibNm63Jha41rRs5bLXDZs0WtcbnMzzNMbluxyACkkLg/5LZP5Lc6ncYaoAhPw0gfhop0QQjWbkgIacnIGzgYOFh5GXhCE2ENmjfLjy5mi1g5aMVrRi3bLcOVxhWsWTfJjasmrVi0ZACnkmg/5MxP5M59b7PArljVRi6zK5m73HGdyi6rV0g/4bKP4bB63z558G++ZzEY1jWuFcOFcI1dXd8YvxeQCFxmQlyeNihIYkMAijigQIoYoUKGePH4FpgCE2EY3LXIyZ4WC3GyxtVrRizaLXLRoyWs2TjDlaMmTNplZgCkMKgv8APqn+AHzPc5jZ5IP+GwL+Gwfeb4spg/U83rAXYCE2EY8zJu4cuGi1xlyNFrTG4ZLXGPKzWuWeZswbtnDXI4cgClURhPygSflBVtkjowZLaKYKSjHKg/4Zuv4ZkYxuNzz53ueqMoXLYTE1xzxwo0MeDy8MgCE2EYsLJwwxYW61vkcuFrTI1YLcTHFlWs8rNnhyMMLbIxaACloXhPyAgfkBB32zDRK2CWC1EsdMeG6D/hwu/hwvjNDlxrNZjML1ncCEeAOXGKcY1gjEnGuflw4AITYRizMnGNq0aLXDDCzWtMLhktxZsuFawcscuVw1aMMmXKAKWBWD/j+U/j+l7ceET2vg5MQWrmCD/hiU/hibx4Pgc+WYiasXe9cwhcNhMXPCghhhIUKW/IswITYRlxtmGRk5bLWDZjmWtGeLKtxZMzRaxbZcmZm4xsMbJkAKWRaD/j4w/j43xvRjPiTrXDEcJrOOoIP+EpT+Eq2GnTr0JtKVTqyFsqjhlhjhhQooUKfD4eHQACE2EMm2Nu3atma1o5xsFrRwwYLXLhnjWsMbNq4bOcLDC5bgCqkBOYT8lKn5KY8hnzEIRlBARgIQhCEEI0nG2nNw9nBxaY302w4sujLxr5CH727vcYARWKROAQOAwmAweBwOAwAgkCgMCgEDgiCQKDIVAoFAK3XItHZZGYdC7RVYjEIjCofDIrCIuITscOs4zjOU4ITkjCKMIwijACRlhGEYTh0NMIwrHHzZ5cghNhGJu1zNMrDEtyNMONa0ZMWa1yzzNFuXJkc4WuXE4xtcoAqGATqD/kxU/kxbweP4HHEyxOp1eoUVMJlmONWunHAiIphFXwyAg/2xX7ZnocKmqiIiJiLtm953nOblGKx069HhcagRNmY3w4yAg/E7b47m5kki4SiYiYIlEomJlFxMTEpF57+X0CE2EZG7VtlbNHK1uxw5FrRkzyLcOZvlW5W7XGwwuMOLNizACmoog/5MxP5MxQM6qLxeM1mU5m7znKYvFOm9YIP9wd+4PA8DNYxDF1NXi6YvE1M3xd8eLPOD8KM3cpkiYRNJiatKSReevk8eQCE2EZG2Rkzw5Mi1zhaM1rRyyYLXDbM0WsMeVoycucbZg1wgClwXg/5Q1v5Q2Yb4TjMXHGtxLTk0hPqyvq28zJCWhqlqrihCeOe1n0iFuyEOfghSQIoyOOGGunGx5wAhNhDlxia42eNqty5WTda0bOGS3ExbN1uZqzaZMzbK3ZZWYAp+LYP+U1D+U2Xjrni+DHDGOHTVaiJnje97nidamcxMTquUaIT6vr6seOqubDKcY1vhw3y4ct8rDCdIYpU0T0WtipKU4ZYYcYCD9SfFRcZtaYQKuJmJAmATfP077CE2EN8jjDkwsWa1u5csVrTDhbLXDPI5W5MTHE0zZHDVjlaACqIBOIP+Vfj+VfVGo1EVETUrTec8b8HrfHOYz4Eco6dDyqrVaiLg4eFzwIfsLOxJgaEwKDwSAIFAIJAoFBINCIFDIBDEIrtugEFgUHQWtXOCwOCw0QmCwCAwKBQCCQSBQSFQaHwIhO5J3ZyrKcAIRgQJaScIwrmEIwgIRIkcunX1gCE2EOWTJjhb4sS1w5yZVrRyzcrcTRm1WtmzZw0cscrltiZ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1dHAOAgAQdBNYKhgUBEBMi5V9tY/NAiCyDJKlJJmoDCEgQRP//A0U1BQM4C2QZIDIJAJCbAwE3wB5FMwkAkIICAdvFHkU4CAD+AwB7hdI0Ek7ApD/TAKQ/CpEBQ4P+Gvr+GvtdTDeuq7znNyuGKjEYxUaYqEJi5ZZZvObm7GojtfgWg/1OH6oHt16dejnyuioioxWoUXmLtE0upSuFXKMzM7i7XjfTnw8Eg/gDxczdza5TF0CYmJi6uoukTC4JiYCYCYmZvxfNnyghNhGTDib4mjlktZs8jha0wtGi1w4b5lrXI0auGDZtmb42IAp9LoP+HHb+HJfMbiERjFY6EcsYVWYmc1svMza6vl14SIP9WV+qTnwM4ud3njnv3PB3HHDk4MYw1GqUW565z3CE6FuWnNOE4wRhGEEIwhGEwgjCMIxjGNcvHnwgITYRhct2+LEybrcmJxkWtMmJytcOczla0w48eRhhcMcbRsAKSAuD/h5A/h494zcTWawAg/2337aedNK4xYCGnpZbwEDBw8nKxAAhNhGRo3ZZnDlktY4WeNa0ZtMK3CzYtlrnGxyt8eJvmatGgAo6BIT8PHn4ePcWMIP9fR+vpxmFxWJhxoAhNhDhllxN2jVotcs8zha0asXK1w2a5FuNzjc5meJs2bYm4ApoH4P+Ivz+Iv9nXft4etueudccXEovFVjlOsCE+o4+pTxMmnRfBDBTJLMyRxTpGMqs8NNc4IP2vTISmBE1cyuLLvr4/HoAITYQ0y42TfE1YrW7RsxWtMLRytcuG7ZbhyMnLnHmcuGbHCAKUhKE/D7d+H28cBiyUwUlCtMswIP9kJ+yFGI3i9bxPHGQhc5VLnYYoYIUcMstuRYQITYQ2xsnLjKzcrXDhkyWtGrhqtwtHGZblctGGRhlZOWrXGAKayCE/E3J+JuXfKF163reMY0pixZMmTJglaOCsq3Ag/0/X6fvOuVcOHaOijjOcrnbc9Y8OuOwhOpLnxRITlGEyJGMJozlW/HrziE2ENHOVg0y4sy3MzaY1rTJkarcWVzhW5WWZjlcM2DfLjZgCk8OhfiOs+I8HBMVZZdZRdLDOIP9k5+yV2xmTPJEAIeDTZAJ+gMAgMHmcBgMwCE2EOczLE2YNmK1u5cM1rTG3cLXGLG4Ws2rfDjaOWjLFmzACqcBSIP+LRb+LReYN6Zxx4c+Xg+B4uJXNpvGcNT0jljlWNVE4zGbnPHOc73ebm4VfTj4G+lAhPsXvsX9Og16mXJlyY8VaKJQxUWSSywnGsaznOsbxvGM0JxQlKEpWgpHBfNl1ac2sIPwsXMzNzMxZIImETEiYmJRMSmJgRIExMTM3ueO/F9wITYQybuHLVtlbLW2FviWtGGJmtxY2GJa3a4meRi0Y5GLduAKgAEvg/4tyP4tt848HxO8ZjjEk4g8CaxikRlnObzllmIziACD/YjfsSd8prWowqV7rxfG8fHPbjK+E8NVwrhnllWcc6uwhNUqzjOEYRjFNMIJRlOEYRlGUYCadZ6eG7AhNhGLDjaOXOFitZuMbha0yNWi1zkZYluTHhzN22PFiyOcwAqAASuE/GCR+MEnJl1RpKEoIxnW9cMOTS8awWlgpgtbBS0sF8VZAIP9pp+011u5zW8s2U1Pic/AxjHKalLczcb5eLrNgISXajz8sEIwnCMIwIEIwjCMYRREYxx8HW8CACE2EYmWNswYZsa3K3wtFrRgzYrXOJqzW5HDJpiYZMeLFmZACosBN4P+Njz+NlHwt61vp17d+nGZjK4mLxNIBiWJqoicTERTXHtxkIT7BD7BFlyYcF7Snwq4p4o0inOOGF55c2cb1bxvGdJQtKmCjFXEgITtad8axRhAhAiRiIwIQhGBGMRGBGEU64+W6gAhNhGbHjx5suLCtat2bla0aMGC1w1xuFuLKxZ4m7PG2b48gAp1KIT8cjn45Hd2/kZZSTTqre9a3nOcUpUpbBgtbAyXtQCD/a7ftd+XPnWc3c3MMRynlwrhpq8Fo3HHh4dbhNHMeAYQEYRIIwEIkIymTRnG+/TwgCE2EMcLPIzaOcq3M4yuFrTJjaLXGbG5W5MeVrmctmORvjcACo4BPoP+PMb+POnfRquGOFcManExLMszN3PPt38LOIVFs3e743xvjnN5u1Wsg/2an7LWeGYXOc53veeM3mbmGo1Hkd+2McsY1WlWSjOMpmbvcdbyg/gSPdi1pFWEokiQBEwmJRMETVxMZX39maAhNhDNq4x4WjjKtbt2eJa0cucq3CzasVrhk3zMGeZs2w42QAqCATKD/lIE/lITzmc5vMTi9YjVcMY6R0rljELvO+PGfB4dZmbxvlnGgIP9ht+w/vU8oxWmJiYuZZned3u8yrU8KqPCnEVPLv2572CEpQjGESEU4okEARREYQQIoxvHLyXaITYRkw4cuZrkyrWDZs4WtGLBgtw4XLNazbOMTTG4yYWjlgAKcSeD/lNQ/lNZzupinS68jOmpxbccZ8Hp4LcpTreMAIP9nR+zTnBmN9enXd3uuOFVpwnxt8FFc+3WbITrOrFEQIIQhGCcBGE5ThVO9+XPoCE2EM2LDLhZZma1phYMVrTIyZrXDJjiWuGGTI2aYcLPE1bgCoABM4P+VVr+VVXmrOrqsVWMYYmM1vjHNzPBuNzkTUmUTuCE+0++0nqlKMpwwxvW+O8bzhFaVoajkV2U0KRTjjvPDLHDOqCDx7nfz5kQJRZKIiKmETMXVibq0y4+T4OAITYQ1ZY2+Fm0ZrcWNpmWtM2bItw4WDlaywt8WJu1yYnGVyAKjAEyg/5bMv5bQc654zNxmVViOGOXCtcI4KzOd7vxe3fveN3jPDPgb4QAg/2e37P+eWel8IxUYusxm73PHe73N05Ty4Zx5mdajG676676gIToU4cZ1jGcIxhGAggRhFGEYIARmnGuHHw4eAghNhDNm2bOMuRqtys8jVa0cOWy1xixNVrPIyYuWDFixzMGQAqZAUGD/lyS/lyT7eHbNXEcN68JVRGbnPUzZEMOkcIrE1zni78Oq5TCp0iQhPtXPtXcUo0pOV4a9Gm87yrKOBgN15QhWV2WmmMaoyhghgnsnaEJTVhjpr3bwIPwvUn37i1yQhFJKsmJmZJIiERMQiZRaZld3nr5PgAhNhDho5bYWLZgtctmDJa0bMGK3C3buFrZu4cY2mVlkw4cwApiFoT8wo35hZ8+WWfBjyTzUxYMWLBkw5owhPrFPrA80+BDRO0SdcMcc9eHTUCGjqiErYGAg4FBwcGg0GiauDXgITYRjbOGzBqyYLcOZtkWtGDXEtwuXLFbmaMWmFywbsczRiAKTg2E/L45+Xx3XqUtkpTVaACE+x8+x9wQx8DDKGOE8ICGgriCXqBQczSwEYAhNhGVk5atnGFstbYXLla0zM2a3CwbMVrlvlZuWDZllxZMwAqNATeD/hgc/hhL3wzwipxGqjlXCsY4YjFYydb31vm8PXFaaiOUY1TSwIP+A5L+A5PfTfK9KhUIjN5474885u9TWI1HgX4FdK5RhDM5rrXHiIPwoLzNriy4upqVTCUwq9ZwiLXFpuLm+vfx/GAhNhDVs4btseVktyZWzda0x4mC3CzzZVuFq3cuceZjkaY8oAqSATeD/huw/hvbZ4xOMa4a6axFcFY1FcIqams3vnnnfO/Bbm85iq5PAxwAg/4EAv4D/cdJ4ITMzNtzzzx489543xnjOa4cOnDwteFy7Y1y10iGOeuewIPXsenMrSlJRCUzMxKJxNTSauJkSm769/F5ACE2EMmWFs3x4Wy3K0c4VrTC5xLXDHM3Ws27NvmasGmHHicACp4BOYT8PZn4e8aYaYbYaVtG1smTFkyYKYrQlKEpxw4cuXHny57455ZzlC1MWambBsaKAIT8CCX4EI8V8kNEMEMEYTve+PHjx5cOG95sNmLJgzZNXEwSxUyVhMmwywtMcYCD8rjnExa7mUgiYmtxKxFVGETWZjMWlNuvl8+gITYRlzM2zZi5YrcrTI0WtMLRitxY8OJbjwt2LZo5b5HLBuAKhAE8g/4pkP4pvd63VwrUcMa6V0aqIgmE3bjnOTwU2nDUcOE4cM8t8pCD/gOm/gOVVVVU4mZu3NudzubzM2KYrXA6cIwxc3bMbrrjusCC+CkKaUSymyrDcZuELLTZbbe9+H78ITYQyaM3DFw4zLcbJg2WtMWRwtxZW+Za1ZtM2Zvkx48ebKAKhAEvg/4r6P4r+89YzRwcNcDhy4Vwxq54zz3169b3MzjHCOFYz4Vgg/4D1P4DvcRqauc8ZzzHXeW0arlw1rljWcTM7zvHh+B4OuKE52Lj1RnOEZwiBCJCMICE5TRRRjHDr3usITYQ2Z43OTC4yLcrNwwWtGLZmtcuHDRbixtczlhha4W+JgAKZyGD/iUI/iUJc+Twaznd3vCo5RFRGE8Gsz4gg/4BXP4BXXPk1WMcp5XiykVDMc3Nz79Ag9eNvd3IiYlJK6lN1mefk79IITYQwatczhi4yLcLZu4WtGGLGtc5sbJbhbsmbFk0YtmeXGAKUhOD/iKY/iKZDlz8TnpGI1eMAIL+ToP5OhAzcszeduCFwWUjydsMKBChhlnw9uKAITYQxzY8bRmyzLcblrhWtGzRwtwsseJbhcYc2ZjmwuMTBmAKayGD/iSA/iShucNRwnhrHDUairjM7vc5y48OYIP+A6z+A5eI0hMzN5nM87zvLcmHKPA6gIThcKfXRIRglOCMYThGEUJq4ebOACE2EYXDBhkcNWC1uxxslrTHmcLcTHI3W42jNu0ZZW2FiwcACnssg/4uov4uo/HrHGJlrPRrFYqNXq6luM7zfHjN1PC+mrCD/gQq/gQr51yxVaxqIxlec888543eYldMVGIjpnwM9YPzPA8njcymJSTERMFWuJEolcZz18vgITYQ3Ys2ePMwzLcmLE5WtMbNytcZmzVaycMcTDE0yNsrbGAKXheD/jK8/jLhmesXTDlw5cOHKu19rsCD/gJk/gJLxyrhVVE3nO743nnc8YXAZiHPwRxToY4IRCpnyMOUITYRhy4XOJq4cLcjVi1WtMrTMtwsmTZazcMG7DC4yYW2RuAKWhSD/jD2/jD9weRNaqqxqeGeXPgAhPwICfgP3y5s+zHGcazvDLDHC4CE62KfXuhGEYxvG86wcAAhNhDVowy48jVwtcM2DBa0xZGC1wyxNluNy5bZseNhicsGIAp/K4P+NS7+NS2fBd7zO1TVYxquHDtjhXAzxzz4814RyhiD/gJi/gJt4dOjhrhyipvOefPnnrvmymq4dNctIhmueZCE8Gc1et6oyrKcYTlMEIySjCEYTRnWuvgw6wAhNhDRq1ytsbhitcN27Za0a5si3ExytlrRnmZNsuFtmcM2wAppHYT8ar341QZWvCNaxwzy25dsslIYKUyMkZCE/As9+Ba2EZzrCtK2jwNO6VKSolOmPFhug/Y8nnMTSIiYTWUrm8568fD8ICE2EZMTJrjZOMi3DmYOFrRs3ZrXORs1W5muRnmZMGzRxhyACmgeg/43tP43x7zy34G+iMaaxyxGIi64x3i7g/4FkP4Fb661u+OXfOeO+cxWOGuXLXSeSITBzsuWs0JowmjGMEUJp36OF0ghNhGRo3zOWGNqtxsMLRa0yOca3E0ZuFuFhlct3DRk5x5GoAprIIP+P37+P5Ni/A8HwHC+mek6lVrnOuNZ114Qg/4Fpv4Fn7xxYy8VPG8yrGMY4VqODxs1IITlbYyQjCKcYzhOEYkUYpzz8dyAITYQ4wt8Tdg5yLW7PM0WtMeXCtcNmuNa3yMMTPNkcOW2RuAKfzCD/kLU/kLV4XOFMTiaubvOeMb7eTwubu5isYxrhWMcI4XjQIP+BO7+BO/wE0jm4zxvNzcU4O3g+RVYjGkItOb53zrnm4Ovev1dkRMTEkquJi4TAJJiRc9/J4+AITYQ0YuHDZk3aLWzds0WtGbLCtcsHDFazZs2bbM5wtWLdmAKqAFIg/5GLP5GLea5zuJiOUaxqNTiuExUTNZu74zzq3WqzGYRUqu43Odud9b48Z64uIP+BKb+BJnrUaxGI1vGY3dxzzx3ve+OcorWuWvE69HjZ4cOXLlGqlmczc3c5vO54vB1x2CD8T0Hu7QiamZTCJhJMpiaupiJCLqYlAiamYmJEt+j4ueQITYQ5c48uVi2wrWzVixWtGbHEtw42zNazcOGzLEza42WZsAKjQE3g/4Yfv4Ym98uPLPTcZu8prXLhy6YxiE3PFvnw495zvPG5I1jhyrty4CD/gps/gpxvF4VWuUco4TWU2lMzteZzx7d+25i8caynNb4dYzkg/ITd3M3MphKJCIQiaJJiUxKYmZzx8fw5+AAITYQ1cZsrVpixrW+bDiWtGOTKtcZseZblZMG7LLly4WGZiAKbhyE/Djl+HFHXl4+OednlhlKVqZsWzBspqnghUCE/BO9+CemVOBPNPNDVOzBGcctcs8s9N65QIXHYLMwyQQwQo4YYyGCFGlpycrUACE2EMMbdvmaM8K3MyZt1rRk3arcTJu1W42WbDkxNsjVu1YAClYThPww8fhiJzNzdDBa0lMMssJgg/4Mlv4Mlzl1q6mqvW+HOLCE5Vst5zhWc5xrWM8+vhAhNhDfKxysGbLGtb4nDFa0cscS1y4yM1rhk3bsczPK1zYsIAp1JYT8ObX4dAUq4K4oYo4qYKYpUlaKM51y475a6aZ9F7CD/gw4/gwp1NcE3Fxmdt5zvedpKV0vtvpVAITJ1J9WcJqRgRhGM4pyjCckUZzvn4ceoCE2EMHLjFly4cS3C3w41rRsyxrXOFs5W5s2PLhaZmTZgwaACmMbg/4eVv4eU7q6vpesarCEXKY3rcCE/BuZ+DbvTky57scctYwlgpbFgxQxRxSghN2phnhrGc6ynKKEUU56+XHMITYRiyt2LdzlwrcuHI2WtG2LEtw48TFazy5HOTI5bOGuHIAKgwEuhPxEwfiJhNDBLEwQojGuHDlvnvnw3rhVxQzUzZsWTBipojJAg/4Nev4Nezhms1nbeZuEIqKjGscoxVRMquM8u875gITlTnO84wqjelZTlWgQQgQjGEKyrCMb6+TGHgQhNhDHCxxMmrVwtaNczNa0yNma3E4x4VuFiwaZmLlllxN8wApsI4T8VUH4qtdUmZgrijGJCadYVy6tei9kKXzY5IP+Dnr+DnPfgpueKazVxWK4K4HC6qsZ5ccgg/gaPL4zuc1cpi6ugCTOeO/N0CE2EN3LnNkZ4W61tiws1rRllcLXLJkzWsMWNi3wtWOPEyZACnIlhPxcjfi4llaMMLO1tNdMcMS2SmbJgzYKSwRte15gg/4Ncv4Nh6m6zrOs+F18KeDUYmpLnLbrXNPMhNnA6sFEIEYxiRJTRTlVGM65dtdwITYQ5cM2GRm0ZrWjHNiWtMjfKtxOMuNa4yuWThpjZ4nLlgAKhgExhPxjhfjGzzmkjGM5SIQtaS0oRhfDo0jDg06OHasIxpOmrKCD/gzQ/gzVoqkNXSpwzUzcZJ49OvTq7d+HHGbib1xjXcCE6jLfDG8yMIRlOE5RIoQjCEYEYIwnCKdcPBzx7AAhNhDnJlyZMuJytbOMLVa0yZWq1wxbt1uZo0wt2bbLhxOMYAqDATGD/jRa/jRtnrNyw4Y4Y4YrhVYiqu93nj15zvBrHTHLHCe2Z4CD/g0W/g0JhiKusxMrbzm73ZTGKrwFRCNzzni8HG+sAITuQ59YwjSqMU4CIjCJCECEUYoxTnW+HfHwACE2EYmuNrixs2K1ixx5VrTI4YrcOXNhW4cmNlmyOWGFrmzACmYchPxzZfjmX04WeGmGuOWazBizZMmSGTDonECD/gpo/gp3xpy6R0x2rFC83m+ceHPPqITN1nXlNOMUU0IxJp4c/LhAITYRmwsmzFw0ZLcTBuyWtM2ZmtxNGWZa4Y48rZyxaN2DJwAKYBaE/HzB+Pou89cteDDkhkwZM2LNDNJYhPwV0fgrZlqnqrmnaqFWFjlnx5SFxmKysMMEMcaGGGOCNPgcixQhNhGZpkbMMmJitat8jda0xNG63C5zNFrlszzN2zFyxb4nAApSDYT8dkn47N9EtmrJmtkjOICE/BlN+DJvHox2nLDmvGKHh0ygCgwOAQWHyuCwKdAhNhDNuzc4W7NstZN2LFa0b42i1y1ZMluXGyZYsjZuxyM8QApMDYP+Qib+QkHbE1yrgciD/g1Q/g0vmdLjrHjqhqaWgbGFg4OFhYOZj5IhNhDLMwaYWDRitauHLla0xsXC1yyZZFrTKzZsGDDNkcsswApvJIP+Q7D+Q72d6YjDwK1WKZjq554zxZnGe09uFIP+DO7+DM2IvOd9V9b3WcViuldmmoit9uduYITnY8N6kBCM05RlGxCcKwuvfk5XeCE2EZcjls1w5ci1tlcsFrRo1xrcLBu5Wt2rFyycNsjFmyyACooBMIP+SqT+SqfeuuObd7u4jWOXDpw5axERec8c9Uc8xTDpPhROgIP+DZL+DaffDjyvpXDVaio2vc8ZzmczVRGnbDENcdePy8HOQITkYL3xwxpwlWU4TlMjKMIoRIRgihNGca3z7Y+BgCE2EZGDDLia4mK1rmcYVrTJiyLXORlhWt82Jy4xOGTHC3ygCoIBK4T8mQH5MgZ4bzrCErZsuTRgwSpCmGemeuW2WGEYWhiZMvMwqIP+DVr+DVvwuPCoZuevbvOVynERwvxJ1OFxxrnjwa3uAITiciPD5JCMYBGEIwJICKcYxTVx8W8fAwAhNhGFpjy4cmRmtZs2bda0cM8K1yxzM1rLMzZMcTZu4xZMoApwJIP+T4r+T6O3g9N8q4VrWJ1OFRCb43zzlx5bx0CD/g3U/g3PrUaU1c3mb573fOd5uZacnhVUAITVzL8lGqMYwiQjCMIokUYVnfg6XeAhNhDNqzZOWjRqtYY8rZa0ZOcy1wxZZVrhowaNnDdg5zZsoApyIYT8qh35VAcuDCy465b6Z1lK0sGTNbFbBgpinkxrgIT8FNn4Kg9mXI4VdFMksVaRlGM6r1y30tM74ZiE6mOs5xrOIiQnCKKKJXLx7x8BACE2EZGmJrjyOWK1hkzZFrRxlyLcLVm3WsmznG1cYWGJjmZACk0OhPyjvflHf2SyWzYKWvKOUIL+cnP5ydobc7Z0hriAgL1AwCDh5mTg7gAhNhGPExzMcLTItbMc2Za0bM8K1xlbs1uZg2a48LRgxx42wAp9KYT8rLH5Wc51pjlekrUtixZsGKmCCeXDny78OEha2aGy8ACD/gsG/grnmOVYmOMuOd73m+KdTyrpHCoxNZrnw53shO9Z4BRhGEyMpxQjBOiRKKMZqzvx9sNgITYRmYtmbjE3xrcuJu1WtMLLKtct3GRa3ysmWVzmaMmbfMAKdCOE/K7l+V1WdqQpCV5TTw3x4cunDlnWVrYsGaOqM8CD/g5m/g5p4oyuLZiU04VyrlHCMUqeS5CF00UGrQQQoI4I44o5I4oZCCOKeCVXnY4cwCE2EN8zJs3zM2a1lhZYVrRplarXOVw4WtXOLE5w5MzRrmcACmcdg/5bMv5ba4y6R2jlPbPTVY5Y4VJPWOPMg/4OvP4OqYjnw764xl3nOd5m9VWO0axAhJdx04JTjOKMYxhOU4E68vbCgCE2EZGrFrmx42C1i0zMlrRu1bLcLXEwWsMOTNlcMczDNhYACpwBMIT5J75MvpIw5F8WLVDJDNfFpnlvjz3x1vGcMMJxjKtpQwRtWdK4QIfw0feGnebKzWK7JIWgsAgsGQCBINBoVBoZDoREoFDIBDEIgEIgMCgcFgcJhMPgMRicMhsXhJdRwaxTjWE4xI0jGEEEEokUUYpwjWvJyxh4ECE2EOWbBq5Y5cq1rlc4VrTC2cLcLBszWsG7Fmyy5mbnGzyACk0OhPmuvmyclrYsmLJLZCUAg/4X9P4X+8drhi1VmoaohoCtg0EgYmVmUwAhNhDFm2csseNstY4mWJa0bMMK3DiZ5luFy3cMsWHNmyucwAqUATuD/ZFfsic1E4mIxiNRiqmJi7ri4xxdZ475zxrOI4RwrlPKq1XB0u5Ag/4aTP4aP/JzfHjvnnN7REartrh4HTtrtXCK3Ob4zxnM5jOE+FnFRPC+05qD6ek92JTMXa0TUUqImEwmYkgTEiSatnfj+O8IITYQycMW7HFmbLXOXFmWtGLDGtcN3DBbiZucrNthw43DZwAKnAE9g/4Bpv4BocY7O09Jibve+PHunwURjHDtrljVRi83xz3d55zxxtCIhyzjAIT8NGn4aRa4a463rHClTFgwZOA1Woped75cNcM7zQwUlbRbNLVHItGVowvmx3wgg+nqePzuybTMShSIuLi4tjNXUiFIJiZmUzc+P54AITYQ0ysszNowcrWWRxiWtGOVwtwssLBbmxNG+JplyZsWZyAKjwE3g/4Mxv4MxyY8TM8GIqcMMTBbN7nc7jjW6urqFRNRfDczsIT8Rln4jLTLk30xwxwwrxrO6MJQtgla2CFMGTRmtuhqgVrOuGeeWfLfKITNJOsIxThOCMIwiRlOU5TgIQIyjCsESMY3x8+Ee4AhNhGXC3xNWrfItxM27Va0yscq3E4y41uRuxytG7hjkbucIApTEIP+Drb+Drd4GK4a1FameWyD/iEs/iEteHwms6RjeFiFkz0WPwMMMUsMseBw8eSAITYQ5aZcLnJjxLWLLMzWtGLDMtxMmTRblbYszXKwYNMzTKAKWRSE/Ced+E883RxUxStRgvTTG+uD/iA6/iAx4m4tap1PK9cJhoSwgIC1gSAQsDAwcHFxMvA2QCE2EYsLZhiasMK1q2wsFrTI4yLcLdhlW5MrhjmxZMbhhmbAClsVhPwpQfhS9yZG6mamZimhPBdKYIP+IQb+IQGuLh1xeLwqp1czIIXHYqPEzyyxwIY4YUtuZhgyQCE2ENnLlq1xMca1uyZtVrTLhwrcWRxhWs8TRgxbsWWRnmwgCvEBnQGD/hzO/hzPAAABz5ZhC4mJlFwmasILhMhBUkXCIuqmIRMVbt38TOq1isRF3xvvfWet7uLqMV4By5Y4Y1UQb43zz1zzvjd8WZYcr8DXAIP+Hg7+Hg8AAAHTr43XF4zCFXUTEzAFLq4mJJiYmFFxWYlErnr4XhunWMzm722urhE4vDVViogdOdr3m+O1zUxdZTNRiMY1jxL7RACCckxFqtUmxKKWXKliyygssWVKSglJbC5uUJUVKqqWS4hCCyyypZQ7zubm4pu+/wH877AhNhDPGyyYWDNwtatWDda0wt2y1zjytlubDjyZc2PExxYmwAp+LIP+Iyz+Iy1jPLn4HPPgeDw4jGc3G9c8XEqMQwxnW+HEhPw9Gfh6byYcGvVrti16suQZMvIx4pYp4lIIp3jeeOmmGfJlhIUQhAhFGEUSKMIoiIiRjOu3jyj3gCE2EOXLnM0xuMy1njYtlrTG1cLcOZwzWucTNs3bssjdjhYACmkahfiDM+IOnFX3LMFLiIcJDdBNBHHOwsGBvlCE/ECh+IFekYN+bPS8r4J2YKSyVzQjQIWbPMfGhjIYYYYYYYYY5cPjYYNIITYRhbY2DnC1cLWTlq5WtGbRqtwtmmJazY5mTJwxZNW2NqAKWBmD/ijU/ijn8ATqKprOkJqY3NCD/h9w/h974DxN4rCp1nEZrnXPcoP0M5nNzcQLJmZ3nyeYITYQ5bOWmTMzxrXGXGyWtGzNstxNnLhaxZ5WzLMyy4nORiAKXheE/FXl+Kwleme2WmOMYxkhinslLMCD/h7e/h7hw04OThWs4mY5s8ZAhcdJHLPLDHCgjQoYY8Lj0OsAITYQ1ZY8THK3arXDJywWtHLJitw5MbdbjwsWLDGyZsWOLIAKWxeD/i06/i07ic43G8bhE1V656vYg/4epv4ep+vTpp4DpeLmc3bnjOyE5GWCMZopxnGMY1vp1u0AITYRixMMLRxlwrXDdm4WtMOTMtw5GrJa5yMG7ZjhasWDJkAKSA6C/u6j+7mZzOJx43MAg/4gLP4gO2p4KKzNAIP1vHXFs5zfPjshNhDLCyzM2DhstxucrRa0a5nK1zjY5VuFo2xNmDjKxYY8oApKDoP+Ljj+LlcytFYXyIP+H5b+H4fhSrXlfECGpIqnQMCQcLGzsHSAITYQ5xY2jLE3ZrWjFk3WtGzLCtct2zFbiwsczXG1yOMOVoAKUQ+D/iwS/iwT8beL0qI4RnSE/D1x+HrnjY9EbQkrauOAhconljjjnhnlwuHgygAhNhDVm4buHLjGtbs8WJa0a4XK1wyYuVrLI4ZY3GLNhb5WAApxIoT8ZfX4zB2GV5YYVXhWE7MVM1s2bRgzZsmrBZWE/Dod+HSOqUbQyNkdjUyRwTlOdY4a1w4M88NQhIcadZxjOMIkUpwnCZFGEZ6+feGgITYQ0Y4suJvizLcjXI0WtMjNqtc48zla3yOGOTM4YsMjhiAKkwE4g/4L2P4L5ZdLrSNOWOVcIxNzeeOeOc9ccbuM1NQxEYmIVvhvYIT8V/n4r/61yadG/FjlnrnvjwzqtLFgwZLYMGLFiyW1WzYpUgnXDjx3wz0235SD6ex3zzzmZRKVxEymJi6iaFSkSlEyuc9/VuvUITYRkxuMjBg3zLWrHExWtM2RytwsszNbhYsHGVyzx5GeNyAKUA6D/g3U/g3Z04a5cOXDpicAg/4qJv4qP9MairrV3ACGlKqDgL1AoGDl5+AgACE2EMWOPGzYNmS3HjxtFrTI3ZLXLZtiWt8ThtkbY2zZo0yAClkSg/4TiP4TdcsY5a5VUTjwb3xAg/4o1v4o4cTw54zERieU8IiGnKCBgr1AwECgYODhZ2VgpIAhNhGLNkxZGbBktaM8bla0aY8K1yzYM1uXI1c42bfHkzZnAApUEYP+FK7+FM3WujXLlWuTsmyD/io6/iovzNvE74mJzjM2hqaYgIG3gYNAkPK0cLBTQCE2EYnDRmxasMq1y3xMlrRrlyLXDXJlWt2zfKzytG+TC5bgCpsBRYP+G87+G+tOcTV6RFRiMY1iMXF3u93Mo06Y5a5Y1E7zz59evXjx43d4jWtdq7cKg/4oKP4oD3JwcFQZvfHfHrz58d75kYrhjhrkvhN1ttm7vKZuDDhXDXSsSIP4Kp78zaVxJMJExIgRKJiaCYSTViYmJM8ffy0AITYQ4ytGzRu3YLcLDGyWtGTBmtxOG7Rbiy5cjNk4xsMuVgAKWhaD/iJI/iJVzEXy3iYmE4zrnTKE/E9R+J5lgpTFClpELyy023w5wIVrEWnijQwwwpYI46cvGyghNhDZk0xZmTVitxMm7Na0yMnK3E2YN1rhmyb4crbCxxZsYApXEYT8QJH4gQ6YMkNVsUqQjbDeYIP+KR7+KS3DWcMK5Z7TUoaapIGEuYGDQMDAw8HYw8BJACE2EYWuXNhbY3C1xlZ41rRrixLXOVjmW5MWTJjYM82JpjZgCncmg/4pDv4pD3fWdb1x1x4Z1vhOIw1GpxEUq+nGLgCD/id0/id1X4FcK6TyvgiWWc8XXN8b3Ns8syuFz0GXQI4IoSGFGhgjijgghghRwSqcPi4odcAhNhDTLmatcznMtbZcrZa0yN2K3Dkct1uZniyN27By2Zt2wApqHYP+K9r+K9vGa3rjjjjcXBTV4nW9N8iE/E6F+J0PVr5WfNPNHAyQwRhGcbzzy3yx6ZCFiz19MYnhhQwwwwQoYUsuLxcUeuAhNhDdhibM3DVktctGuVa0yNGq1yzZZlrVwycNWrFo5ysG4ApYFIP+Ljb+Lk/UcOjwK4Y0nHHXHeSD/ijK/ijD4HgTwqJLrmvnkIaYooBciBQKBg4WNpYGBqghNhDBjhY4s2LKtyNGuJa0wsWS3E5ctlrPNmzNGmVk1Y5MgApbGIP+MID+MJWzcbrcWhi+F9s8sYCD/iiG/ih7YVwVFVCUzx4dc57ghZNMi0aOFHBGjQoZ58vCzQAhNhDRriYtcTbEtcuc2Ra0cMMK1ywZN1uTC1c5cOFzhYOMgApbF4P+L4D+L4E3fDjy44ms0zW9Z3CE/E7t+J3c4mPRHRPJGlK0mx2y5wCEl1Ic2EEYpxnNNOu/ezAhNhDVoxaN8LdutaY3GJa0x5mS1w3auFrVrkYOGuHJjZMMYApZFYP+LRr+LRPUT2aiqmlTw3q5g/4p5P4p+44deW+FYrGo5X03fHmAhpyeQNmQJBoOBQsfUwSsITYQ1YY2bli5ZLcWTHkWtMzZstc5WrZaxat2bZvmYYcLZuAKfiiE/Gsx+NaekMNscsLDa8KyQhCWCmS2ama2bBipkzS1XhjAg/4nXv4niWOOL04VwrxNdsdnKKkuWc3u+LxXHj1AhOByNOed41gjCMIxIwhGUYRhEjGLDzd924AhNhDXHkaY2LhmtzOGzBa0bM8S1y0YY1ubC3cZGzVq0x4swAp9OYP+RIL+RIWAAB16ceHj8MylNTE1dTVVWI1URETrj068NoP9Mx+mn6HPkAC64cfAmMVisRGETF1mbROaIzXXl49Zg9IQhMiUzEykITAmIJi6tFxMru+vXv4wITYRkyOWDVozxrcmZniWtGrBmtcNGLlazxOW7Fg5y5sLDMAKdCeE/I6Z+R1W3F4nB4HD4XDyRTREoUYJUwQtSVIRhDDiwoT6sT6t/gcHgYcEp6ELLRolKEU1Z441qvO8sc8Ig/AISu5XKLiLq4mJhMJLzv2b7CE2EN2uVtkbNnC1rhw5VrRq0xLcWNyyW4crJq5wuW+JnlcACmoig/5IjP5ImeXSq04KzWby4t3eZzm73HXUgIP9Lp+l/4Y1npfKMY4VisRXGMwETjvOdoSGyM41IxiRgjCMJyjGU4TnPfvh2CE2ENWLZxhxOW61q5Y4lrRq4yLcLZriWt2TBkzxY2LnM2zACoYBMYP+TMz+TNnlx4b1MTBMHXp5ON3m7iCMVVRrVYrlGs9txICE/AQd+AhvFr1adGXJlyGPEGJClKSpKkIQQjEmvTHLPTDhmITRgXnGsYkIQjCaKMSEYEJynKZGEYxjXDt1y8CAITYQyzYszZqwyLcrlk2WtGrdktw5G7dbjctm2FliZssjRiAKqQFSg/5PBP5O+45jvG87vadOFdK6Y1jlVRUzfGeeeeeOcyqox0HaOF0TN3M3NzN5ncyvlvCD/gLU/gLl5U8HwKxrFcsVidrm8szPG853nczKcRpwiGAbqZmZXNxdzUxJFTyvwqwAg+nlb43Nt2iYmJiyYRMJgTEiQiUTEwIESTEpqSYtOd+rcCE2ENMzFqybs3K1pjxuVrRg3aLXOZuyWtsLNhkyOcbdvhZgCmAbg/5QGP5QGTwOOqxWIxuc9c8+vPPGeMyAg/4BWP4BWTpFa1jk4MQrCK3re9iE6kOvAhBGUUJwiJxnj5rUITYRiaYm2Fg0crcjNsxWtMLBotc4smVazYMsuJzmys2rbGAKWhiD/l4K/l4jiiauJpGscNarDOiD/g22/g2dvEVXC+WdKzE5d433AISGyaqKMJxnCMUY1vw8PEAhNhDBljZNmLbMtYuHLZa0YM2S1wzx5lrjC5wtGzBowyt3IAqJATiD/l70/l8D6OPBU6vhnV63CZheJmM1zdMzqaqQmauM1xx4bICD/hCa/hCbPB8DyeXOObO0yQphjGK1yZ7cNYxjhiqVc8Y7x4Nb5yCD9TwPVSu5TEhKYmRNXiYIRMXEymLTLjn1WCE2EOHOVy3w48y1pmaN1rRozcrcLNqwWtMrHI2YOHGZjlcACkkNg/5fUP5fUTljHDU8FoP+Dxj+Dxk7Xa7y8UCExcTThnVOd8e/gCE2EMWeJk5xucy3EybtVrRg0arXDHGyW42rDE5yNWTnIxxACmwfhPzB7fmEHzcHFkDJKFpQjCrDPLe+eO2dcICD/gxY/gxv8TrXAeFOMYrlHDGo4Xqc8My6gIVqocnLLHGhEEUMUcUJGQ06NHkAITYRiyM8ObM0arXGNhjWtGmRktcY8zNbibN2DPI0wsnOJyA=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9pHAOAgAQdBJoK1gYBEBMi5V9tY/NAiCyDJKlJJmoDCEgQRP//A0U1BQM4C2QZIDIJAJCbAwE3wB5FMwkAkIICAdvFHkU4CAD+AwB7hdI0Ek7ApD/TAKQ/HhJlgoAAAAAAAA50AA8eQAAAAAAKxATJAoT5nj5omGR1+ty+VyeRy+Vt2Z82PFGE5L2a9Rt2A8DcPMzT1YcU54pyrinKNZxVnGVKWjKUIp0nKUpUlJCsLzvWsY1rG863nOM4pyjEJymIoxhWFYwijKdIhGM0UYyjCMoxBGMhGE5XtlycOk61rhjWNbxjGNUIRSkkQVhGdIwSQnOMYEoWnCMSUKKWhBGcpxigohGSEIIWgSjAQnCMYwjAlBOU0IpangHwAeA/AQOn0jLkOTyHN5jh8LDgcrlghvAxV4GF0mwVgu+v8DYHwhhHC2F8KYVwlhPA2B7y9YMwawBgEursERHoGAgYKAIWCg4KFhIWEgEAQEBAwJAwMFAwBAQEDBQqFgoNAwCAQEDAIAgIGAgIGBhIOAgIGCgEBAkChUCgSDgICBgYGDg4eBiYWHg4GFQMNDxEHCQMEgoKAgIKCgICCgYJBQMJAoyTko2MjYyLipGQjYSAgICAhEAgkDAICBgoEgYEgIEgIGBQEHBQMCgINAQKCQMDACAgUAQMCICDgCBIGAgUBAQcBAoGAg4AgSBgIGAgYAgIAgIGBgIGBgIOAgYBAwCCQsIQUGC8vS4uTAWA19fsDYHtrdeXoILnqxbc2dCyhKFlJZdJRidRUuLUpCVZZYBYTYCUm5RYLgBRLLAubLLZZZYsJRLKEpKAsLFixYWWWWCxYALllizZYgC2FiuVLLNCwAsACwYWFtiwAsrZ8fz/gHZ+DCE2ENWbds3btcS3M5ZYlrRmzZrcTfLkWtWWHKxysW+RvicACo8BQ4P+CGz+CG0ADw/C8nhmMzMommFY5d+zr0Yz2lTEERJc2TE9LgCD/gYi/gYj79g48A4cem6iIResxM2nfLm6dXTr2udTERJMzMxK43Wbg+GIm5i4TMxcTElWq4vGYkAqYmJEhNXEpm+/m3wAITYQ3xN8TJk4xLceLE0WtMONutwts2Fa4wtsLDNmwsWrlkAKjQE5hPwXXfgu7xGLHo08THaFJSgjOsKxrGOfZtZMs7ywyx0yynGZCEpStfJeQIP+BjT+BjvBvWcWqYEBNTNXjLp17XU6vCJq6SuN8uOFgIOPgDPn7mYmExMSmJCLggoiLi4uswlKbz4fmvCAITYQ2YsGTXFlyrcuJrlWtMeHItw5G+Fa2ysczZozZtsmRoAKXRuD/gGm/gGndegeBVdK4Ki74ucccyCD/gbS/gbTb0F43GYsanV8pnSE4WTPe6MUYQjFFNWE7348O0AhNhDZs2b5nLPGtbYsjBa0c5WS3CwzMlrhy0zMGjPHiasHIApRE4P+Agj+Agnr06Y1HC9Z1dxxu4P+B8D+B8Hm4bhUxEGLiISnWc2s4iZOd9unMCE2EOWGLDlZOcq1hiwuFrRu2YrcTbFkWt2rHCxcNWGJg3cACk4Sg/1Z36sPn42dRhwvVo4xYIL+W5v5bf8rLlgZuQCD5cpzNzczFze78PsAITYQ2b4W2Rm2bLcbdzhWtMLnKtcY8Tla3y5szjNhZtWmVoAKTxGD/WFfrC3So4Tq8XKc6IP+CBD+CBF11cTiWLqZoITgauHOcZwnFON8e3EAITYQwyMHOFs5aLWeFo2WtGLVytcM22Zaza42bdm4aN2OXKAKVBaD/baftxavM3c5Tus6nlnxAIP+Bcb+BcOp5TqNRpSiMp4gg3iRxq5SuLi5u99fHoAhNhDjJmyYW7LItcZWGRa0zZXC1xlZOFrBs0YYc2bFkcsWYApJEIL+Q7P5Dv12ec7lcTiD/gVM/gU5dr4RrDhGJIPhWYpNxuc53vYhNhGXDhY5GDZotxuGLBa0aZGy1yywt1rZuwZ5sWRy2Z5m4ApZFYP+Bhj+BhmZ1z4ccc43NojSuQCE/Aip+BFXJHFTJDNa1sFJQrDLHGCE2LzQgirCsarzz7eMITYRjYY8WJxlarW7JqzWtMbNwtw5GGZa0x5sTbI1aZczbGAKVBCD/gvQ/gvj3a4iqitr2IT8B1n4DmZW0YMmDFiyaMGrNICGgrJMycCg4FDws3IwNsAhNhDBhhZOWzbKty4mLRa0ytcq3EwcY1uRmzytGzTLlxYcoApmHoT8Unn4pPderPmx4mWkqyrS8oREJVzTiIT7cb7cffuz5q0cTDkpihghCE4TnWGmGnaAhJcBOsZkYookYkYxrl552CE2EN2mNi5wsmi3G4zY1rRgwzLcTRy1WuMLBw0aOMTfFmYgCkIHhPxTBfimVaMeLMCE+tQ+s/x1yZcQh5FCoDO4XFYIITYRixNs2HJhaLcjXG3WtMjNitcZMORblzMW2Vk3yZsbXEAKaCCD/i9I/i9RXxrMZXcrZqeGaxPKem/A49LAhPpXvpc0kloYqZpbKbIYrQkhWdb52/HlhMnOh24IIwIowRRRjGadb68ugCE2EOGuPJicsMi1oyYtlrTG2ZLXDnGxWtWmHIxZuXDLHhwgClgTg/4rqv4rs2jtVa4YxXLfCQCE+30+4Fhk16seC9J2MGPJWICGuIJZwMDBiBgYOBhZeXgaoCE2ENmeZi5ZtWa3Izx41rRphxrcLBu4Ws8mZyxaM22Zo2xgCmkeg/4zVv4zV3i6Tut3M2RNajVcK7Z8CeCE+n8+oP0Y8kcUrYMGDBLFKUaRQvHDTW11hcxgodHDCISAgjghgjjgjhvyMbUAITYQwbYWjnE3YrcmLLjWtGLZitc4WGZawauGeFyxcMWThwAKhQEvg/40Qv40Q81U6YjThUVV1M7nd7deHPFxdEKmr1zqwIT7s77s/LWmGdb3w3veuGcMErYs2TNTVPmQ1WzSxQjWtcMtuLXPSIR3Jc+8ZwnCE0UYRlOEpyIEZTEYwmnOefmy3CE2ENmbVrjzNGa1y3zYlrRs2arcLhhlW4WDJmxYuW+XFhZAClERg/42AP42DeTenaYqqdONAIT7QT7RvYy5GKcYKXwVmIXDY6HOwwxkKGGWvGyAITYRmys2rfG5aLXLdq4WtG7fGtcYWuFbkaY8bFkxbtWjfEAKfi2D/j30/j4B3rutxvd7SVrWuGNY4ViuGsa4RheMxzxvAIP9Tt+prvV8mJ0qanFzcznK6zUzMzK6zw3y8HW7hcVkIdGglQoI4oYIYIUEMEJAEMEMKNGjnzcMOwAhNhDNnhcN2jJstxNcuNa0bZMK3DiZNVrVq4zOW7Bu2Z42IAqiAUSD/kGs/kGteHVzmbuGI1jHLhWKxOLXM7u9ri6HTr5m+U4mt7ve975uNZ4c+lCD/UafqNWvA5Y5axqNzxnjvnnnve95njcXUYrhXbv2GMxueOc8bzCGnCOE+FnlAITuUh4FIyRlERIRgBEQnSMIwnCMZREEUIoRIxhON782OoAhNhDBw0aMmDlotZMG+Za0YOMK3E3zYlubC4zZG+Ng0xMXAApoJYP+Q9z+Q90B2zqNTqJM3mecc25u3Gs2g/0CH6BEB2vHKsViKiKqIpO5znHdO4Ttcmc4xjMhBFCKJBCKU4ThWunix8BAITYQ4aYWGRxmcrW7lszWtMLBitcZmjJa4Y4WjbC0wtMjdkAKogFEg/5J1v5J5c+F5/gXF1NTVRiOGK4REItm8uPHpzmYmrrNXeZved7znMqjljwI8gCD/UHfqG77Z5RyrtjVRN73x4543vd5tOI1XR01jWOUrrM7biZtm7yzjr4XOgCD8zxvTXcyXFourq6lVxcTEhVxE1dTCauJJJE3PW/H4+8AITYRmb48bbCwbrczhoyWtGzfKtcZsrFbjyNXGFuzZMseRwAKgAEnhPycYfk5LhlwXyVzQwQpfgY6LTonGeGuGNZwnSejDggAhPrNPrH8k808GO2Os765Zb444a1rGUJYKWxWpknknC6FzGAzskcEsMccEcCCFBCQiGKGEhjhtweFi1QhNhDFvibsmeFutxYcuVa0Z4cK1w1Z41rdi3yN8rLKxassIAptIIT8pEn5SC4s9s+DC1wred5whamDBkxWwRzZbVCE+iA+iplknmwZcjdC2LBitayMa3Z667cNlISnchz4XjOaMUQIwThOd8OfbiAhNhGXC5ctMmZutc5GjZa0w4XC3DlxuFuTDma4sjfIzxOWIApUEIT8otn5RbdeoyKRwTxTtACF9ON6cey26/EWwQyX4LCyRoaGtC9g4BAwcLCxcjD3ACE2EYczDIyx4Wi3Izx41rTG4yLXDjNkW48bZzjb4ceZkxaACnkog/5Ukv5Uk3fdc6mKxWsY1iMTVLjLi5zecc+nXpCE+nc+ndYoYsGallI4a48eHHhzs9b45xjKlsFtEc0p5IP4Ax4/HjuYmIzV1dTEEpi0wted8+vPkCE2EY8TJqwy5sy3I5ZslrTC0yrcLNoyWssbVzjYNXGFlhagCoQBK4T8s7H5Z1ZwjGCtY3Y4zRlOUqStDFgwYMls2Ba8NMOHfaCE+fS+fjzcHgY8TNC2DBTFKS0ZzjhnfDhjhYYzrGMMOLLiyoTlcCXZRjOcJowjBFBGU5RSnKMSN4Vv08dOUCE2EZmrnNjcMsa3E3ctVrRhhwrXGNo4WtmOFtlYNcuTMzyACnorhPyTAfkmBhGlcmXVfHsuy7t/AxxlFl3b9GnBhpGcESCUqoT6h76h/Pmx4seLPgpntCmfNjpKdAlPJl3XlC08F6VwXwiD5anM2kmCYSSTCEwiRKc9/PghNhGRgwZM8WZgtaZG7Na0cZGy1xlYYVrhhmZMHORzmwssoAppIoT8Wq34s15YLYoYsmDJgyYNGS2S2ClrWtmzYt1sko2Agv5Og/k6m+O+PMttWmi8rIPFfACD5amZyyTGakQiYTFi+vl+YCE2EOGTbJjYNmC3M2yM1rRyyxrcTDDiW5WbbM3btMjZqxaACpYBNobjnuPdvALOyEFBykrSSMVBoCAn7KzrK1ZWasrZqbmI8gUDAQ8REwsIAIfwGheA12MATebCezyi0S0yiAQEg02r9ems0CrVeuV23TWCCEprWKzOJyCEydKHTrKMEYxjFOEYRQnAEowIIhOCaNcPF3ngwCE2EZcLFqxYMMq1hiZNlrRw0xLXDZtkWsWLXNiyZW7dtkyAClkRh+Om46dP58QyGqdT6lU7BJyH8BP3gJ/SuVFBoCcziLxaDQODAIXJYabOyxwwxwxw035WKYAhNhGVg1w4cTFqta4cWFa0Y5Gi3Fmb5VrJrkbYWTDEycsm4AqpAU+D/Pqfn1e/Zz5FVOJRFoIqoxqIteb77zx3dzMVwrt37HheH4FwjTF1NRz1cZxx4cZkg/4DZv4DZ+nVnDxZnjnjeZxdMY4ax010xXCZmYuZldzcymDeopwVRVzGYmN8uvbmkIPyvM9HMw2mZXEokmCFwkTETQhCxMXUwiYtKLRElzvn6roAITYQ0wt2WJq1yLWubDmWtGmPCtxYWeFawcNWuXC4bsGWRsAKkgE8g/2YX7MPr058r5Z0wxSYlYQmpiaiIiN1OUzFxMJTi+lxIIP+AwT+AwXp1zjz6453dzUY5Y5cOWODEm8zz3nec1eo1y4dNcsa0XXHWbmE5HCd1CKcSM5ThGCBBGERBGEYIoRkjJGEZozjfs1l4CAhNhGZk5aMcWJutatXDNa0bM2q3C0zZFrfHkxMWmXHicNsQAqoAUWD/YkfsSXPkz23ynU8KqqhE8543nnd3F1iuGuGukawjjnjxzz63m1xGI4X2zyigIT8OlH4dKWLG22vO98M8ccKMlMmDBk0U5SVksc8c8d748N4xpbFgyZrYpYI2jakWOm3Ln3gg/W5k3mbuJJtJKCBARMXExMxcImCKiUpm8zz8nw48oAhNhDHC2yssbZktc5GzNa0yZGS1zjy5FrFs4YNczltiaZGIApdFYP+A4D+A4eb443wzpioi+HGtcSE/DM9+GY2miuq+LDgSJXlrjj4oIXEZRmYYYYY44Y5UcNd+JgxQCE2EMm2VricM2i1szwuFrTK5crXDPLmWs8rBllZ5MeNnmzACpEBO4P+BLb+BLvW6q8Z4TE0hKcXUVhVKSjdzvPGere8zdxfK/AeFHaD/hxQ/hw3xxX4Pbv1ueu975tpjGq10rhwrlqtYwhccYubTMZxvp4PLrwAg/I8x8BxERMpWuYCYiYmJiYTUwghJK1zm+vfv4whNhGRtmyN3DDItYYWbVa0zMWq3C0cNlrTE5wucmZs0Y4mAAqAAS2D/gqc/gq9x3YzhhrGsaqsVGLgzPOu89b675zm+HNEgIP+GOT+GPHpNcs9J1erxmJiEJqJJqWa3M3O9cZmwIW7MR5mOGCCOCGNHAhRQwQwIEMRAEaGOfH42CHXACE2EN2DXM1Z4sa3KxxtFrTE2bLXOJxiWs2LVuyctXDVs1yACsUBSYfllOWVAFBoCczig0Cn06n06k0iczhNZohsMR6Pp5PVOp84nMymcikaKRVGYwotEoNApNIqNQpdKn8+TWaCcIfxAseIFkAQiEpFI5FI5NJ5ZLZVK5dL1EoqgUFPp+m03TabyyWzSazicqNR02m6USmMRmJROIRGEQmCQVAICIqAg/OTm85mLJhMKupXWZiYkgEE1MImJqyUkxa5vOfJ3PjAITYQ4cNMbhtibLW7TNlWtGTHEtcYszZa5ctMTRrmxOGLZgAKjQE7g/zsX52PjwB1qbXE4qtaxwitVq4lxvrvm8O5mJ1jhrXCOWeWcWCD/iIq/iIr58geRvpOqI3Ob43ve+PGc3Ua4a6PCxjFXjObc5zuue54gIPwKZTUyslZKYBEiZi4mompglKZzx7+SfAQITYQxa5mjnKzbrWbRxjWtMrPGtw5MrJayb4WDHK5atG7RwAKfi2D/XcfrufDjfGM4vlOsYjGHCuFaqExzc3PPPrz8V4OMuSD/iB8/iB96YxHBwVFKlOb4313x47455xJiOGq7OmMQITF0IOrOCEZwjFOU4EBBCMIokZwnfHy5tghNhDJzmb5c2JytcNHLNa0zZmS1w0aZVrZm4YM8ePIwYsWIAqNATSD/gA4/gA579t648DhNYdJ1VREbrnPG988c11uIiEVicZ5b2CE/Eb1+I3utMeLHi16uHgyss8c71jGlLWyYsGK2q2K2SWJCqeGWeGeWOusg/U4xMznMzZJcSTUwmIKmESlK5m74+nmvIAhNhGPGxytGOTMtZ4ceZa0aN3C1zkwsluLLixtXDJuwcMsQApYE4P+AVj+AWXkjtXCNVVTjjpshPxEEfiId1cPFCMIQpKUMVZKgIXNYCKXRwxoUKOGXF4WCoAhNhDVxmbZXGFktY5meNa0xM8S3DhYuFrBu3c5sbVxhbucIApbF4T8Cf34FE9QUrxL0hSUYRleMMaD/iGE/iGFBy5xdXCavlxrFoWTNRYu2GOSMhhhjjhlpvwMGiAhNhGZmxzOc2Nstc5nLha0yMsa3CxYNFuXC2Y5mDZk0cNWIAqhAUeD/gpy/gqLvXPhxxmmMVrVco4Ti6td5veb3tMRHbevArVailbXe758d9d9c946zxuD/h90/h9ndM9r4TwnWcTM53xz13vrc3cwrEY1WKvp16c22b4trTSFVB4E8uFAg/a8Fcpu7mYuJETAmJSmE1dImpiYmABKYmVz19m3nCE2ENcWVq5YNMa3GyaOVrTI3wrcWRizW5cmbHlyNmWNy2wgCt4BUofixuLHQaDgETiUjkUplEplEbjUNhkGg8SicajabTdOp3IpHHonBYKhMIjscSuVATyezSazicqRSZFI4lE4DAIvFlDoSi0SLxaH8TdnibtTOZAE4nNAoNUqter9ms9ms9isdardCoaYTFK5VTaZaZZAIFNLDYKXSk7nQEHg0Hg0ZjCq1Ss1ix2Kw2Cm0xKZQmk1qFRAg/C4XaSZmbuEwi6uYmLAmpQTMgUmpRExMJiSYuJm7z4fm3XnACE2ENcLhoya4mK3Dly5FrRzjxLcTTGzW5muPMwyMGuJnicACm0dh+RM5GmNAEEgsul84nNCodCoc4jKCQWDQCDAh/FGR4ok5qATmcUmkUulUOhS+XQ+JIhB4JCISITnaoQ66c4TRTIkYxYa7dsrACE2EN3LXG0csMq3DhcZVrRzmYLXLRhmW4W2Vk2YOMrnI0bACnwvg/z8H5/OuMzeYtwrXLly10vklN5ve+tX5PC6Y4V0clCD/ih+/iiHxntvpfS+G9Zbbu93ebiaa6denaKipjddcZ3Ig/gB1zd7WlaUxIBMCJiYtM77+jMeECE2EYmTdjhasMi1q0ZMFrTLiaLXONwyW4XLBwwct3ONrlcgCngng/0u36X3OcZ4XjB4DEIM3fXp1jMTET048EUAg/4o8P4o27qri58Ht37zmeNRGo1wmPCzqYxuuNTNgIXBZaGDPwxo0JDDBDAQRIIYISNLHLg8Sg1AITYRlw4sLRuzZLcjFgwWtG+TGtcsWGZa4w5s2Rs2Y4cuTCAKZBuD/X5fsB9cYnjrfBrHbGuGKqM8Oc3Yg/4omv4oo9HhcemdXjczm9z3rrXPM7CEp3IOThrGMYwjGMJk4328FHpAITYRlatGGNxlyLWjbNkWtGGFstwuHGNbhb4seZqwxuWDBkAKhAEug/2+H7fFjxdc8ZhwiNK1DUYjERd5zx574zuGsZ8CcIT8S1n4lrXIvoZIyrDDO+ON61rhnWMpUtkwYsFlkpKVpeOMhcNlIGlghglgjhIYYo4oYYIYAgggEEMMaWfQzwtEITYRhy5nORwzZLWmRg4WtMbbKtc4czZayZuMrFsyyuGGFsAKsQFTg/4HLP4HJ85wdenervO9zupxrWulcMdI4anGZ456553u0RHQeNvQiYuMxnOc8bu2cZ6Z8K8Yg/4mAv4mD+XPkc+XCHLXDGsREbnjO85553ve+M7qYjVYrSqHLrW44zxzcyKwU4Vqul9GJIPp7nHrvOV3NxMTExMSTEglMyhCkAEJhMJJi6kSm7319E9oITYQycOcLRsyaLc2Fo3WtGjRwtc5sTFa1YM8OPDkb5GuPEAKXRSE/BEV+CH3LojPVXFHBFS9Lzncg/4nnP4nk+N656zi4ljfbjEShl9AQVjBoGDg4OBg4GJm5uCgcAAhNhGNrhbNnDhstxZsOVa0zOMS1ziy5FrNk2ZOMmFozatswAp+LYP+DBL+DBPyOccp5b5brczubvMWkmIRFYNb4ZrjEdyD/iiE/iiF6vBnjPNdkVw5Y4Y7OWOGuGtamr1ud3l4eePMg3wVGfXmZuJtMXUoCYmJq0XEzMznx/JcACE2EOGDnKyZsGS3CxYtFrTC1wrXDnM5WsMbVuwcZGuPKxYgClEQg/4NbP4NbW9eErFVW+m7g/4nZv4nZ3TrpuJuueEghoSyhIG1gSBQsPG0sHCAITYQ1YsWWVwycrXDZw1WtMzZytc42+RayZ4crFwya42TLMAKYBqE/B/9+D/9olfRhxXlWdWWGGd6z00w44P+JGz+JG1yitOEaxqKqExMbzXEg/U9HhVFzexExMznPg+fPQAhNhDJxkbNXLLCtyOMjJa0wtMy1zhaYluRnma5XORzmzMWYApiGoP+BKj+BJ3nzbWzq8TwvE4w8KO3gdCD/iRC/iRL1npWMdL6OmOEYjEXrrjfEITgZnXtKEoSRumRTnh3646AITYRmZN2jFu4ZLWrJizWtGGTEtxNsTRbjyOcuLK1ZOGWFiAKcyaD/gRW/gRVTx4ZxMDr08fUXU1ERFNTycp8K6CE/FX9+KxvNi4PA27M+YYMPCughCEIRlBWN5abXrWD8L0p8nntNTEkykiYlJMrnn5/WvAAITYRmasHOZwwyrXLfI0WtMTjKtcNs2Nbmwt2jbM2ZNcObIAKgQEvg/4GhP4GgbdOvjZxWEWm+d7zXjxd1nV6jTFYjWq1PS4Ag/4r2P4ry+rGWXGuMXFxUK6d+2o4OFQiZXd3t14db2CExdI7MUIwnCcYRJTlGCEIyjCMJoxRinHHwdLYITYRjatMLZtjbrcLVqyWtHObGtw5mONbmxOGuZuwxYsbNuAKggEvg/4Kqv4KxY3hSsYiuF4QxeErnry58cxxrZeM8M+V4PgdAIT8Vd34q75SpOUZTMfAx0naMIoTVZdm3VrwYZRnCdK4MMsWMITvRp30IiaYRkhAhCBCMIpxmnGc759biCE2EZmOPE3xt3K1nhwsFrRtmYLXOZxiWscLVo3Zsm7PDkcACmYjg/4Mov4Mw648r5RrHLEcFSzmdzuc24s4zciC/uy7+7H87zuVNzSVZEvOzZvcbITvNd8N51REEYICUYIo1y8nDHcAITYQ4buXLXHlbLcbVm0WtGGLItxYcLFbkYNXLBy3bZHLBwAKcyGE/CGx+ENnNnyZZTnhhhYYVhSGC2DBghgngy5M95iE/FM1+KZvTonLJl5mPMxRxThVVWM7xxt9st6ghdJFBoYUAQoYRChhQwwww35OGDLAITYRlYsMORy0yLcTJnhWtGbBgtxYcjFayzNGWNljytcrFiAKVhGE/B89+D7WmZwqSpRiw2xoAIP+K4b+K4OZZNxxxz4d4kCGoKCDgr1CoOBhYWHi4eNlgCE2EZWubI0xN2C1o5YM1rTCwbrXDJjkWtcuZhmyMsTZpjZgCn4pg/4TQP4TMe/XHfHWuOpxWNVXLGIqF3u9zmIvlvwJqIT8Uln4pHcENkckaVTrjrXDnwZbkqQyQwUgnLHLg4sNZoTpZoc+M5xijGMYwnKKAhGBGEY1X28WEPAQITYRiY42uVk5xLWeRoxWtGmLGtcZW+FaycZmzDG2cY2LNgAKgwEvg/4UvP4UvXh8u/TryziowdE1FJWvny52Qqo1fDfTcSCE/Fdt+K7dh3Yc18VcF4Vjl1Z6xrOaMo2wXtsjSNIqxvLTK87ghN3K2wve85xThMQiIREEYCMYTjGc9/BQ8BAhNhGHK5bNGWZmtaZcrda0bMsK3Dix4lrfG1cM3GPKxwt2gAqGASyD/hZe/hZH8es9eG8b5VdeFEcp5TFxuc8b4zzjcSqfC3Uwg/4sCP4sD8eBG+W9cXXlz3m73c0xjXDXKtVUVucd+nGeNIWLUQzaNDHDDChQkEcCGCGBBAhihgjhhTy5HCwNUCE2EZcrPNhZ5sK1y3xNlrRu3brXLViwWt2OVgzc4nDDM5xACo4BOYP+HRz+HRPic+Xk8OMcUwxPBqtVwrlWMREJm443xzz49ePPOZzp2iNAg/4pWP4pb/E79u/acT0jWNYqqDLd7z3z14898c5zCoxjFViqqeEwg/I1M3O7uVxEokSEwTVwklEzUxMSXx9vcdghNhGXNmbs3OFqtxMXLJa0csmS3DmxsFrFtmZsGePC0wsMoAqoAU2D/gXC/gW53IzeN1xxtvMrzEMRPBwjhiqxiqiqrERFJjjXO83vN5473nO7nV+FfhY5AIP+Mcr+MeHXQeJvs4YxFREszvd8c73mdzMXiKqoiJm85njdzmLm6tDGNY5V2dkRgIP2OXjzebmUXGYurkExJEhCYAIRMCau6tNZiJM58HzanzghNhGNy1ytmzRyta5W2Ra0b4WK3FlcsluVqyzYsOHGwwtGoApkGIP+CIr+CIHPDnrnjjHNxnN5iN8J1ACE/Gfx+M92ebDox4LyrCsIpxlnjlZQhdBPHHLLLHDDFHBHBGntzcsUuaAhNhDJszxYsrDMtx4muNa0xuGa3FjyNVuFhmZZs2Jw0yNsoAqMATGE/BpB+DSFC2HBhwTtGiEIpzhlyZdGndUlOc5ziQhJi16sLCCE/Gd9+M9XZydWW2WmGN4TlCkMUMGLLkpXiTxSwUwSQrHHHTHOz3nO4IP1O3jzc5nMZzV1cXgEJhVxIm6uV78vxZrzgCE2EOMThljb5nC1lmas1rRg5xLcOJoxWtmmZmyctGrhk1zAClwUhPwa5fg1z06DVSOaNrTwZbTjMIP+Mtj+MtkOOJrOKvlukWCGpJCCl4mHg4OBgYOBg4OJoY2Cgb4hNhDFmxbtmOFotzN8LFa0yOMS3C2ZtFrTIzcZmuRo3cZsoApuIIP+ET7+ET9jPkc+HHlxrnHG83nOVprF9scNAIT8Zw34zh2jTyMeKeKKcppwmqrOOOGmWOOEhJdSG+c4xRmnCaKUUYRjXHx884coITYRlyMWeVkwZrW2VhjWtMeTItcsnLFbmYssOZhlZt2eZwAKsgFKhPwpifhS1zjXizqxnCUKYKYpYoYpUQYWeOeuNjghDBgHIx4mCeKEJxy3y6c+fHjjOk9ErUCD/jGc/jGx8J4fhdNXyjURETKc7vj1zvjeZnF1EYjEYih07zec7zneM4Y1VNT0z2cIg/S8bwb57zdxF1cXV3V1IJkTCavF4zqr1vFpurq6kTMTN58nx8x4wCE2EZm+Ntlyt8S3NkbM1rTJmbLXDJzkWtcrNo3Z4c2XLmyAClwbhPwDSfgGlAZs/Ex6I5GJCVaY5IiD/jUu/jUvAcONXjjjdMVXa+GJg+kzNzURERC1zeZzz4+C8AAhNhGNo3x5sbditw5MjJa0zNXC3EyyOVrLFmYY8mFxkYMmIAq0AT+G6LLop4WKi4qLhYaHi4WJiYuDh4GDgICCiIaOioqMioyGgoKAhYGFh4WFh4WJhYmFiYOHgYWDQMJaYbw1gXAiajCE/GNJ+MavLgy5Mezh8LLmhSlLQpBCsU6pkIwQgjOEYymvSNZxjWUMuTPm4MqAg/gLrEZznN3cpJJq6urqUTExKJhARcSmaXOefp8d1wAhNhGNzjbYXOXEtaNWjFa0xMWS3C1wt1rJwycOcWbNmc4WIAqHATGD/VUfqpb8O9bjMRGoxWtVisRFXO7336eLG4uqjlXB4m9Sg/4yCv4yF+XhOjlGNxud7zznrvd88XjGOHR24YxFNxzd65zxsITwBJDq3TgivKsEZTlORGUSCCMIooxnl5t5R5whNhGbJjws82HCtZs22Za0b4mS3Fkat1rBzjY48OFrmZs2gAqoAUiE+6a+6bZ82fNw8GGOOFZQhgpgwYKZpUITjPCuyqxW16iU904LVtOFVZ3vhy3yw0sMgIP+Mgr+Mgtz5VfCI4Vyngld7vPO+M8byCpqMOnXodu/Dc7buWYREzM8eGeEcoP1vArwfDzmbTrMTGYm4EwmJmJiYmCBBBBE5q4us1M3z9vcvaAhNhGbCyxsHOLKtc4WOJa0asnC3C4yt1rFk4aNXDDC5yY2AArSAV+E+qi+qrtGtq0Xs06GfNrtNhqnCdI4qUpKkKJShCRGLHOdYwy5GPFa/Cy4kqIIwvLHGt71vPDeUaUwT5l8DACE/HAB+OBHNjjky5GXIvZix7oyxStCkoUjOM54cNcscd71vec4KSpamTHiaqxx7Mt5zvG6sa1jG8EKUtLMyNGPVjtGAIP3sX4O8zckzKUomrqJRMzFwQhMxcSnFxJEwmphCYkAi4XC4u3HPh+LNaAhNhDPFkYMcbnKtxs3Lda0Z5sq1ziw4luFllY5GGLKwbuGQAqCATCD/bJfto+3PkPF7brnHOszdTiMarkeExWKialeeHflz1mD/jg6/jhJ6ZwPCnhquE8KjM3fHe+PMnK4uIqKxHTjjcbAhONxJ2595zjMQRIwiihGUUIwEUYxnXPzZnIAITYQ0c5GTHI3ZrWOFplWtGTTItcscOJa2a5mTBvkbssbJoAKtgFYg/3+37/d16ceGcXV0AdOvjZiqqYWnc3z5cwzjw4zm83coxWsY4aPKzjVRELmY4478uuOsIP+OOj+OOl37denftz5c+QBz5UmlJhcMyxkOnXxrjFVEVmts7m+vbvy4zW6zMRKM8vB6c9dcIP1uF8c5ucrTMXEpRIETF1NWXSrhMAmJrMTExMITAXEynd+D5so+AghNhDJhjZNGuXItcuWTVa0cMW63FjZN1rHK0aMMTJoyytWYApYEoP9+d+/PPCxx7TpWlTUAIP+Ob7+Ob88HwOPDOpjlut1kIamjoaBnYuDg4OBg4ORqYeEh6ohNhDXFjauXLNgtYsc2Ja0ZMci1zjcMluLLiYMmONw4aMWoAqkAUOE/BGZ+CM0y5JyjAWnJRRJIqTjOMb4MKSdK0miggklGWXgcHgcHhcPNnxAhPx0EfjoJMuTLky5NerfivDDTPCsYzhKFFoWjgwZcjBila2C1ITjOscs54Ya9m3JltfHi0iD8byHhzmbmZTMXVpLq4mETEgETVwmExK4zC5z38vOKCE2EMmbhviaYsS3K0cY1rRpiyLcTRm5Wt8zVw0yYszHKyYACtABZIP+CXT+CXOIvWdceXXlxxms451nOb3c2qKxqunh9EIRV6mMVGqjVRFVEIyna5mZjjHF1zxznnO7Jw6X0jEAg/43jv43p+V7xnhfSscOjtfCqTUMZXe97655z1vnOZRitY4YrTURnGW5u7zO74x1rvO5uZjGNY4cNa5Ry34XXtvAg/A854+V2SuriZmEgXBMJiYkIupiYAi6lExMCJiazUk1cJi4llfPw/HR4wAhNhDJxhcZWDRutyuXDFa0ZMsq3FjyZVubExYY2Llqxx4WgApuHoP+DZL+DZPNX23w3jdcazOWc3LeuPBrAIT8c2X45s+Fhtgjkw2rLLKsZyvKcYzlnhhjhIXBZCKHJwwxwo4I4IYIUMEaGO/LzwM0ITYQ5w5MjBpjYLcWZm1WtGmXGtxZsLZbiy48bVo1ytWORmAKfCiE/CW1+EufFnZseLPS8aqplmKWKWaWi2iGaCmWvBy6wIP+OAb+OBnwO8dDwK1rhitMbm+Ljnjxnrecq7X0rFCE4nEk596xnCaEYRhEnKMEIIRTV09ec4dIITYRlYZWTBthyLWblpmWtHGNitwsmGFbmwuGLlzhyOGOZkAKqwFOg/4qQv4qQ/CzvF76dXLmPB8DycZ3e03EarljWOGIxUVNTOY4uLdzN5nOVzMGFVyvwtYgg/4vTP4vTfD5Z1vp16OfIYz2kxERC4zFzBGLqlTU1cXMzbM3Nzm5yymGuPjeL2uD9a87tOZmYmYmJiUkxMTEwmJiYQmhExExMXVyExdXa43z9G6gITYQwauMLRzixrXGbK0WtMjZmtwscrBbiaOcrFsxZOMzBgAKuAFRg/4tgv4tgxrfC8tbq4kHXWZZiyZQITUIqI0XR4W9a5Y6VwwueO58Fz14PDjEgIT8XwX4vj8W/dxeJw80823Zp0YcAM07KQpCiEJRRRqTrOc54zJlMcoxjOkZShKkIQhK+rTTDG6E3WjGsY1jWU4RhGUYicokEYRhEihOBKMIwjScEUIlaVlW2G0YwjKrDweLOFfBwCE2EOMbdkzZsWa1rmyZFrRjlZLXORgxW4mDZyzxsWzho0YACnAug/4yPv4yPzOAOfIOUdfMvTUVJcTFrjcdau+og/4vHP4vHTwfAA3oNTnXPXHEpggVcXw68pWAg/Khd5lcpSRNTAlMkkxJN78P0an0gCE2EMmWNrmyNm61szyYVrRs5crcWTG0WtmrNo0bNWORvhYACmwmg/4zkv4zkwCr2rdZrNxMomMYnhntmLCD/i82/i83degOXPzOPCOE8JgmMxcxeuvTjjNghOlky48capkYIoTIkQjC8NPNvGXeITYRmaY2+ZoybLXDJiwWtHOPCtw43LlaxyOG2HFlwsGjVoAKvQFVg/47Mv47M96zjOM4ugusxueN73m5IxrWOFcsaahCIijGJqKmrlu93znrfHPHOZ1Pa/IjoIT8XmX4vM9+7fu16tOjLkDVKmCWZgjSqdcOHDeuG+Wd41pO0MFKWpCUIxjWs63re8MM51hGEKSyQyQ0Thkig/U7ptcTMTZMXV1MxKYmKuJjOuM1nF1nQARMEESLhmri4y4+rmfAITYQ1xs8ThyzarczRnjWtGmHGtcY2zJayys27dljaN82JmAKZxyD/j2U/j2V4Znhvhz1xZcY4rmZrPCdYIP+MIj+MInxLz2z4G+G8Wu5m17rvjjewISXWhtzwTjGcJwhFGV5Xrp5c6WAITYRmbZWbJrhyrXLPMxWtGbdmtcNsTFayzYsbjLkyMG+LEAKhQEyg/5BIP5BG7rPDOJ1eJwiazi5t38bw641a1ouLxOp4Z5c/G5gg/4wQv4wV7rrw4xuudZMTwaxUcMY4eBXSNYRUVbOc878V4eu4IP1O6JuWZlcSQmJQCExcXCZLZ8XzZrxgCE2EYceRxjZtmy3IxzZlrTLlZrXGJjjW4sTHCyZZczHE3cAClsUg/5BRP5BV3gc+XLUaxWJxvEzIIT8X4H4vy4W16tNkpQpDJhtNUCFwGaghydcMqNDHHPh8TEzgCE2EY8WVhixscy1u5bMlrRu0ZrcLVlkW5WOLG2aOcWNzjbgCmUcg/5Epv5Eo51vHPXXG44xm2Zg4Tyxy0CD/jD0/jDljhvt14XjMSm8zmc5nvObyITZwNKa8YzhWE4TlUjO+3iyjxAhNhDBqzzN8mVotZs2rha0ZYnK3FibY1uZjmyuXDVi4bOGoAqqAUyD/kd+/kdx6hncbjcXq8OEaxWqjFxM5zfGdyRGjwJjEVETFxu7zeeN3tx1x4XVgIP+Lk7+LmPHQeRfSOkcLxN3ed3zznre+PGczM4cI1jHI48LrcXeYzGRm0y1PhZ8au1Ag/Y6eamc5jMSmLSTBAiZLiYmCJqYImBcTWamJiZi53nw/Lh8ACE2EYszhkzYZMa3FiyuVrRhhxrXDhkyWtMLXDix4s2VvlZACrIBVYP+KO7+KPmM43rNXW6uJq8UiKq+nXwrpi6mYzOZ3acDo1UMTCLu73nOd8d7XicY6O0cNIP+NcT+Nbmp1OnCO2elxDec3u9569Ou7nnd5m5zqY1VcvAOGhnOeN8XGZWmJiq1XTGq8DnwtkCD7ds1urjczM2kJq4RMBZJFxEkTESgIlEhKUxMXRM8fV2x4QAhNhDNs0bY3DhmtaNMzVa0cMGS3DlYZFrRjlx4sjBqxbMMoAqbAT+D/ixk/ixz6PB8Acr5VjEQmc3m88VbsmGGKcI1VaUXeecc43w3USCE/G+5+N9uKlRlvPHhrO8p2pa1sWZwJYsGaVlWHDhz48eHLjz3x1rGUMjVLZDBggCD9yr78cpJmLXFzEpq6icXExJmpgRBMSzK2b8PycX6ACE2EM8rTE4YtnK3JlZMFrRrkxLcWbDmWsnOJwwaOMeZi5ZACowBNoP+M07+M0+07xzxcZ1vBczaURqtRwjDgpCLlMZxx5c68Pwgg/41Jv41NZzw48L001GqxjGqxFZrd53eb5xd2zBE1OvD8DjFeCCEt1pX33nOKcUUSEIwjCcpoRglFKZFOEYqx08uaHYAITYQ4csWrBoxxrcbhm3WtMbVwtwsGDRa5a4sbXGzb5HONyAKVhKD/jJs/jJtb10w6TwOnOc8QIT8bAn42BWnRlxY6RpCmiuCUoTmao661rGsZzrwePWkACE2EN3OPLmauW61uxwtlrRu1yrcLdzlW4sTdqyxMmDVnkzACrIBVIP+PL7+PMXDeuPA79uMTMzM3KbSiprGGIUiFIxicYqKQi6JTOZ48c7zd5rPLj43flqD/jUm/jVB8jwa6deh16eFEcMYiom4m7ze854zz3O7yVWNY4YrWIJved5zu9xuLTFViOl+Fx4eBmiD17jycru5lYiYmJiwESiYupTABEhEwmETdXWauE3O+Pn28wAhNhDdk4b5WGNqtZN2uZa0c5sq3DjY41rdq0zNcmZyxYOGgAprHIT8fRH4+c9uSOHBnwa8GVnleNZoQjojbBKE/Gwt+Ng++qldFck7VthpjtdW8NMtccswhbspgaYoY5YY0cJHAhhhhrz8sEOkITYRjcs2WRxlcLW2HC3WtGOZitc4W2Ja1ZYWGLE2cOGuNsAKcyKE/IUJ+Qm/DjZ5ZaY4XhCUJUpgtixZtGTRkwbMdeDwwIP+NNj+NOHTo8S+1arFs7vnneeOb45nfTfacITrYocmdUZqwmjOBAhBEw9+9Y5gITYQ4aZMuJuwarWDNywWtGjdgtc4czNa1aNcOZwxx4W7huA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pzHAOAgAQdBM4K1gYBEBMi5V9tY/NAiCyDJKlJJmoDCEgQRP//A0U1BQM4C2QZIDIJAJCbAwE3wB5FMwkAkIICAdvFHkU4CAD+AwB7hdI0Ek7ApD/TAKQ/HhNxgoAAAAAAAA50AA8eQAAAAAAACsQEyQKE+Z4+aJhkdfrcvlcnkcvlbdmfNjxRhOS9mvUbdgPA3DzM09WHFOeKcq4pyjWcVZxlSloylCKdJylKVJSQrC871rGNaxvOt5zjOKcoxCcpiKMYVhWMIoynSIRjNFGMowjKMQRjIRhOV7ZcnDpOta4Y1jW8YxjVCEUpJEFYRnSMEkJzjGBKFpwjElCiloQRnKcYoKIRkhCCFoEowEJwjGMIwJQTlNCKWp4B8AHgPwEDp9Iy5Dk8hzeY4fCw4HK5YIbwMVeBhdJsFYLvr/A2B8IYRwthfCmFcJYTwNge8vWDMGsAYBLq7BER6BgIGCgCFgoOChYSFhIBAEBAQMCQMDBQMAQEBAwUKhYKDQMAgEBAwCAICBgICBgYSDgICBgoBAQJAoVAoEg4CAgYGBg4OHgYmFh4OBhUDDQ8RBwkDBIKCgICCgoCAgoGCQUDCQKMk5KNjI2Mi4qRkI2EgICAgIRAIJAwCAgYKBIGBICBICBgUBBwUDAoCDQECgkDAwAgIFAEDAiAg4AgSBgIFAQEHAQKBgIOAIEgYCBgIGAICAICBgYCBgYCDgIGAQMAgkLCEFBgvL0uLkwFgNfX7A2B7a3Xl6CC56sW3NnQsoShZSWXSUYnUVLi1KQlWWWAWE2AlJuUWC4AUSywLmyy2WWWLCUSyhKSgLCxYsWFlllgsWAC5ZYs2WIAthYrlSyzQsALAAsGFhbYsALK2fH8/4B2fgwhNhDVm3bN27XEtzOWWJa0Zs2a3E3y5FrVlhyscrFvkb4nAAqPAUOD/ghs/ghtAA8PwvJ4ZjMzKJphWOXfs69GM9pUxBESXNkxPS4Ag/4GIv4GI+/YOPAOHHpuoiEXrMTNp3y5unV069rnUxESTMzMSuN1m4PhiJuYuEzMXExJVquLxmJAKmJiRITVxKZvv5t8ACE2EN8TfEyZOMS3HixNFrTDjbrcLbNhWuMLbCwzZsLFq5ZACo0BOYT8F134Lu8Rix6NPEx2hSUoIzrCsaxjn2bWTLO8sMsdMspxmQhKUrXyXkCD/gY0/gY7wb1nFqmBATUzV4y6de11OrwiaukrjfLjhYCDj4Az5+5mJhMTEpiQi4IKIi4uLrMJSm8+H5rwgCE2ENmLBk1xZcq3Lia5VrTHhyLcORvhWtsrHM2aM2bbJkaACl0bg/4Bpv4Bp3XoHgVXSuCou+LnHHMgg/4G0v4G029BeNxmLGp1fKZ0hOFkz3ujFGEIxRTVhO9+PDtAITYQ2bNm+ZyzxrW2LIwWtHOVktwsMzJa4ctMzBozx4mrByAKUROD/gII/gIJ69OmNRwvWdXccbuD/gfA/gfB5uG4VMRBi4iEp1nNrOImTnfbpzAhNhDlhiw5WTnKtYYsLha0btmK3E2xZFrdqxwsXDVhiYN3AApOEoP9Wd+rD5+NnUYcL1aOMWCC/lub+W3/Ky5YGbkAg+XKczc3Mxc3u/D7ACE2ENm+FtkZtmy3G3c4VrTC5yrXGPE5Wt8ubM4zYWbVplaACk8Rg/1hX6wt0qOE6vFynOiD/ggQ/ggRddXE4li6maCE4GrhznGcJxTjfHtxACE2EMMjBzhbOWi1nhaNlrRi1crXDNtmWs2uNm3ZuGjdjlygClQWg/22n7cWrzN3OU7rOp5Z8QCD/gXG/gXDqeU6jUaUojKeIIN4kcauUri4ubvfXx6AITYQ4yZsmFuyyLXGVhkWtM2VwtcZWThawbNGGHNmxZHLFmAKSRCC/kOz+Q79dnnO5XE4g/4FTP4FOXa+Eaw4RiSD4VmKTcbnOd72ITYRlw4WORg2aLcbhiwWtGmRstcssLda2bsGebFkctmeZuAKWRWD/gYY/gYZmdc+HHHONzaI0rkAhPwIqfgRVyRxUyQzWtbBSUKwyxxghNi80IIqwrGq88+3jCE2EY2GPFicZWq1uyas1rTGzcLcORhmWtMebE2yNWmXM2xgClQQg/4L0P4L492uIqora9iE/AdZ+A5mVtGDJgxYsmjBqzSAhoKyTMnAoOBQ8LNyMDbAITYQwYYWTls2yrcuJi0WtMrXKtxMHGNbkZs8rRs0y5cWHKAKZh6E/FJ5+KT3Xqz5seJlpKsq0vKERCVc04iE+3G+3H37s+atHEw5KYoYIQhOE51hphp2gISXATrGZGKKJGJGMa5eedghNhDdpjYucLJotxuM2Na0YMMy3E0ctVrjCwcNGjjE3xZmIApCB4T8UwX4plWjHizAhPrUPrP8dcmXEIeRQqAzuFxWCCE2EYsTbNhyYWi3I1xt1rTIzYrXGTDkW5czFtlZN8mbG1xACmggg/4vSP4vUV8azGV3K2anhmsTynpvwOPSwIT6V76XNJJaGKmaWymyGK0JIVnW+dvx5YTJzoduCCMCKMEUUYxmnW+vLoAhNhDhrjyYnLDItaMmLZa0xtmS1w5xsVrVphyMWblwyx4cIApYE4P+K6r+K7No7VWuGMVy3wkAhPt9PuBYZNerHgvSdjBjyViAhriCWcDAwYgYGDgYWXl4GqAhNhDZnmYuWbVmtyM8eNa0aYca3CwbuFrPJmcsWjNtmaNsYAppHoP+M1b+M1d4uk7rdzNkTWo1XCu2fAnghPp/PqD9GPJHFK2DBgwSxSlGkULxw01tdYXMYKHRwwiEgII4IYI44I4b8jG1ACE2EMG2Fo5xN2K3Jiy41rRi2YrXOFhmWsGrhnhcsXDFk4cACoUBL4P+NEL+NEPNVOmI04VFVdTO53e3XhzxcXRCpq9c6sCE+7O+7Py1phnW98N73rhnDBK2LNkzU1T5kNVs0sUI1rXDLbi1z0iEdyXPvGcJwhNFGEZThKciBGUxGMJpznn5stwhNhDZm1a48zRmtct82Ja0bNmq3C4YZVuFgyZsWLlvlxYWQApREYP+NgD+Ng3k3p2mKqnTjQCE+0E+0b2MuRinGCl8FZiFw2OhzsMMZChhlrxsgCE2EZsrNq3xuWi1y3auFrRu3xrXGFrhW5GmPGxZMW7Vo3xACn4tg/499P4+Ad67rcb3e0la1rhjWOFYrhrGuEYXjMc8bwCD/U7fqa71fJidKmpxc3M5yus1MzMyus8N8vB1u4XFZCHRoJUKCOKGCGCFBDBCQBDBDCjRo583DDsAITYQzZ4XDdoybLcTXLjWtG2TCtw4mTVa1auMzluwbtmeNiAKogFEg/5BrP5BrXh1c5m7hiNYxy4VisTi1zO7va4uh06+ZvlOJre73ve+bjWeHPpQg/1Gn6jVrwOWOWsajc8Z4755573veZ43F1GK4V279hjMbnjnPG8whpwjhPhZ5QCE7lIeBSMkZRESEYAREJ0jCMJwjGURBFCKESMYTje/NjqAITYQwcNGjJg5aLWTBvmWtGDjCtxN82JbmwuM2RvjYNMTFwAKaCWD/kPc/kPdAds6jU6iTN5nnHNubtxrNoP9Ah+gRAdrxyrFYioiqiKTuc5x3TuE7XJnOMYzIQRQiiQQilOE4Vrp4sfAQCE2EOGmFhkcZnK1u5bM1rTCwYrXGZoyWuGOFo2wtMLTI3ZACqIBRIP+Sdb+SeXPhef4FxdTU1UYjhiuERCLZvLjx6c5mJq6zV3mb3ne85zKo5Y8CPIAg/1B36hu+2eUcq7Y1UTe98eOeN73ebTiNV0dNY1jlK6zO24mbZu8s46+FzoAg/M8b013MlxaLq6upVcXExIVcRNXUwmriSSRNz1vx+PvACE2EZm+PG2wsG63M4aMlrRs3yrXGbKxW48jVxhbs2TLHkcACoABJ4T8nGH5OS4ZcF8lc0MEKX4GOi06JxnhrhjWcJ0now4IAIT6zT6x/JPNPBjtjrO+uWW+OOGtaxlCWClsVqZJ5JwuhcxgM7JHBLDHHBHAghQQkIhihhIY4bcHhYtUITYQxb4m7JnhbrcWHLlWtGeHCtcNWeNa3Yt8jfKyysWrLCAKbSCE/KRJ+UguLPbPgwtcK3necIWpgwZMVsEc2W1QhPogPoqZZJ5sGXI3QtiwYrWsjGt2euu3DZSEp3Ic+F4zmjFECME4TnfDn24gITYRlwuXLTJmbrXORo2WtMOFwtw5cbhbkw5muLI3yM8TliAKVBCE/KLZ+UW3XqMikcE8U7QAhfTjenHstuvxFsEMl+CwskaGhrQvYOAQMHCwsXIw9wAhNhGHMwyMseFotyM8eNa0xuMi1w4zZFuPG2c42+HHmZMWgAp5KIP+VJL+VJN33XOpisVrGNYjE1S4y4uc3nHPp16QhPp3Pp3WKGLBmpZSOGuPHhx4c7PW+OcYypbBbRHNKeSD+AMePx47mJiM1dXUxBKYtMLXnfPrz5AhNhGPEyasMubMtyOWbJa0wtMq3CzaMlrLG1c42DVxhZYWoAqEASuE/LOx+WdWcIxgrWN2OM0ZTlKkrQxYMGDJbNgWvDTDh32ghPn0vn483B4GPEzQtgwUxSktGc44Z3w4Y4WGM6xjDDiy4sqE5XAl2UYznCaMIwRQRlOUUpyjEjeFb9PHTlAhNhGZq5zY3DLGtxN3LVa0YYcK1xjaOFrZjhbZWDXLkzM8gAp6K4T8kwH5JgYRpXJl1Xx7Lsu7fwMcZRZd2/RpwYaRnBEglKqE+oe+ofz5seLHiz4KZ7QpnzY6SnQJTyZd15QtPBelcF8Ig+WpzNpJgmEkkwhMIkSnPfz4ITYRkYMGTPFmYLWmRuzWtHGRstcZWGFa4YZmTBzkc5sLLKAKaSKE/Fqt+LNeWC2KGLJgyYMmDRktktgpa1rZs2LdbJKNgIL+ToP5OpvjvjzLbVpovKyDxXwAg+WpmcskxmpEImExYvr5fmAhNhDhk2yY2DZgtzNsjNa0cssa3Eww4luVm2zN27TI2asWgAqWATaG457j3bwCzshBQcpK0kjFQaAgJ+ys6ytWVmrK2am5iPIFAwEPERMLCACH8BoXgNdjAE3mwns8otEtMogEBINNq/XprNAq1Xrldt01gghKa1iszicghMnSh06yjBGMYxThGEUJwBKMCCITgmjXDxd54MAhNhGXCxasWDDKtYYmTZa0cNMS1w2bZFrFi1zYsmVu3bZMgApZEYfjpuOnT+fEMhqnU+pVOwSch/AT94Cf0rlRQaAnM4i8Wg0DgwCFyWGmzsscMMcMcNN+VimAITYRlYNcOHExarWuHFhWtGORotxZm+Vaya5G2FkwxMnLJuAKqQFPg/z6n59Xv2c+RVTiURaCKqMaiLXm++88d3czFcK7d+x4Xh+BcI0xdTUc9XGcceHGZIP+A2b+A2fp1Zw8WZ4543mcXTGOGsdNdMVwmZmLmZXc3Mpg3qKcFUVcxmJjfLr25pCD8rzPRzMNpmVxKJJghcJExE0IQsTF1MImLSi0RJc75+q6ACE2ENMLdliatci1rmw5lrRpjwrcWFnhWsHDVrlwuG7BlkbACpIBPIP9mF+zD69OfK+WdMMUmJWEJqYmoiIjdTlMxcTCU4vpcSCD/gME/gMF6dc48+uOd3c1GOWOXDljgxJvM8953nNXqNcuHTXLGtF1x1m5hORwndQinEjOU4RggQRhEQRhGCKEZIyRhGaM437NZeAgITYRmZOWjHFibrWrVwzWtGzNqtwtM2Ra3x5MTFplx4nDbEAKqAFFg/2JH7Elz5M9t8p1PCqqoRPOeN553dxdYrhrhrpGsI4548c8+t5tcRiOF9s8ooCE/DpR+HSlixttrzvfDPHHCjJTJgwZNFOUlZLHPHPHe+PDeMaWxYMma2KWCNo2pFjpty594IP1uZN5m7iSbSSggQETFxMTMXCJgiolKZvM8/J8OPKAITYQxwtsrLG2ZLXORszWtMmRktc48uRaxbOGDXM5bYmmRiAKXRWD/gOA/gOHm+ON8M6YqIvhxrXEhPwzPfhmNporqviw4EiV5a44+KCFxGUZmGGGGOOGOVHDXfiYMUAhNhDJtla4nDNotbM8Lha0yuXK1wzy5lrPKwZZWeTHjZ5swAqRATuD/gS2/gS71uqvGeExNISnF1FYVSko3c7zxnq3vM3cXyvwHhR2g/4cUP4cN8cV+D279bnrve+baYxqtdK4cK5arWMIXHGLm0zGcb6eDy68AIPyPMfAcRETKVrmAmImJiYmE1MIISStc5vr37+MITYRkbZsjdwwyLWGFm1WtMzFqtwtHDZa0xOcLnJmbNGOJgAKgAEtg/4KnP4Kvcd2M4YaxrGqrFRi4MzzrvPW+u+c5vhzRICD/hjk/hjx6TXLPSdXq8ZiYhCaiSalmtzNzvXGZsCFuzEeZjhggjghjRwIUUMEMCBDEQBGhjnx+Ngh1wAhNhDdg1zNWeLGtyscbRa0xNmy1zicYlrNi1bsnLVw1bNcgArFAUmH5ZTllQBQaAnM4oNAp9Op9OpNInM4TWaIbDEej6eT1TqfOJzMpnIpGikVRmMKLRKDQKTSKjUKXSp/Pk1mgnCH8QLHiBZAEIhKRSORSOTSeWS2VSuXS9RKKoFBT6fptN02m8sls0ms4nKjUdNpulEpjEZiUTiERhEJgkFQCAiKgIPzk5vOZiyYTCrqV1mYmJIBBNTCJiaslJMWubznydz4wCE2EOHDTG4bYmy1u0zZVrRkxxLXGLM2WuXLTE0a5sThi2YACo0BO4P87F+dj48Adam1xOKrWscIrVauJcb675vDuZidY4a1wjlnlnFgg/4iKv4iK+fIHkb6TqiNzm+N73vjxnN1GuGujwsYxV4zm3Oc7rnueICD8CmU1MrJWSmARImYuJqJqYJSmc8e/knwECE2EMWuZo5ys261m0cY1rTKzxrcOTKyWsm+FgxyuWrRu0cACn4tg/13H67nw43xjOL5TrGIxhwrhWqhMc3Nzzz68/FeDjLkg/4gfP4gfemMRwcFRSpTm+N9d8eO+OecSYjhquzpjECExdCDqzghGcIxTlOBAQQjCKJGcJ3x8ubYITYQyc5m+XNicrXDRyzWtM2ZktcNGmVa2ZuGDPHjyMGLFiAKjQE0g/4AOP4AOe/beuPA4TWHSdVURG65zxvfPHNdbiIhFYnGeW9ghPxG9fiN7rTHix4terh4MrLPHO9YxpS1smLBitqtitkliQqnhlnhnljrrIP1OMTM5zM2SXEk1MJiCphEpSuZu+Pp5ryAITYRjxscrRjkzLWeHHmWtGjdwtc5MLJbiy4sbVwybsHDLEAKWBOD/gFY/gFl5I7VwjVVU446bIT8RBH4iHdXDxQjCEKSlDFWSoCFzWAil0cMaFCjhlxeFgqAITYQ1cZm2VxhZLWOZnjWtMTPEtw4WLhawbt3ObG1cYW7nCAKWxeE/An9+BRPUFK8S9IUlGEZXjDGg/4hhP4hhQcucXVwmr5caxaFkzUWLthjkjIYYY44Zab8DBogITYRmZscznNjbLXOZy4WtMjLGtwsWDRblwtmOZg2ZNHDViAKoQFHg/4Kcv4Ki71z4ccZpjFa1XKOE4urXeb3m97TER23rwK1WopW13u+fHfXfXPeOs8bg/4fdP4fZ3TPa+E8J1nEzOd8c9d763N3MKxGNVir6denNtm+La00hVQeBPLhQIP2vBXKbu5mLiREwJiUphNXSJqYmJgASmJlc9fZt5whNhDXFlauWDTGtxsmjla0yN8K3FkYs1uXJmx5cjZljctsIAreAVKH4sbix0Gg4BE4lI5FKZRKZRG41DYZBoPEonGo2m03TqdyKRx6JwWCoTCI7HErlQE8ns0ms4nKkUmRSOJROAwCLxZQ6EotEi8Wh/E3Z4m7UzmQBOJzQKDVKrXq/ZrPZrPYrHWq3QqGmExSuVU2mWmWQCBTSw2Cl0pO50BB4NB4NGYwqtUrNYsdisNgptMSmUJpNahUQIPwuF2kmZm7hMIurmJiwJqUEzIFJqURMTCYkmLiZu8+H5t15wAhNhDXC4aMmuJitw5cuRa0c48S3E0xs1uZrjzMMjBriZ4nAAptHYfkTORpjQBBILLpfOJzQqHQqHOIygkFg0AgwIfxRkeKJOagE5nFJpFLpVDoUvl0PiSIQeCQiEiE52qEOunOE0UyJGMWGu3bKwAhNhDdy1xtHLDKtw4XGVa0c5mC1y0YZluFtlZNmDjK5yNGwAp8L4P8/B+fzrjM3mLcK1y5ctdL5JTeb3vrV+TwumOFdHJQg/4ofv4oh8Z7b6X0vhvWW27vd3m4mmunXp2ioqY3XXGdyIP4Adc3e1pWlMSATAiYmLTO+/ozHhAhNhGJk3Y4WrDItatGTBa0y4mi1zjcMluFywcMHLdzja5XIAp4J4P9Lt+l9znGeF4weAxCDN316dYzExE9OPBFAIP+KPD+KNu6q4ufB7d+85njURqNcJjws6mMbrjUzYCFwWWhgz8MaNCQwwQwEESCGCEjSxy4PEoNQCE2EZcOLC0bs2S3IxYMFrRvkxrXLFhmWuMObNkbNmOHLkwgCmQbg/1+X7AfXGJ463wax2xrhiqjPDnN2IP+KJr+KKPR4XHpnV43M5vc9661zzOwhKdyDk4axjGMIxjCZON9vBR6QCE2EZWrRhjcZci1o2zZFrRhhbLcLhxjW4W+LHmasMblgwZACoQBLoP9vh+3xY8XXPGYcIjStQ1GIxEXec8ee+M7hrGfAnCE/EtZ+Ja1yL6GSMqwwzvjjeta4Z1jKVLZMGLBZZKSlaXjjIXDZSBpYIYJYI4SGGKOKGGCGAIIIBBDDGln0M8LRCE2EYcuZzkcM2S1pkYOFrTG2yrXOHM2WsmbjKxbMsrhhhbACrEBU4P+Byz+ByfOcHXp3q7zvc7qca1rpXDHSOGpxmeOeued7tER0Hjb0ImLjMZznPG7tnGemfCvGIP+JgL+Jg/lz5HPlwhy1wxrERG54zvOeed73vjO6mI1WK0qhy61uOM8c3MisFOFarpfRiSD6e5x67zldzcTExMTEkxIJTMoQpABCYTCSYupEpu99fRPaCE2EMnDnC0bMmi3NhaN1rRo0cLXObExWtWDPDjw5G+RrjxACl0UhPwRFfgh9y6Iz1VxRwRUvS853IP+J5z+J5Pjeues4uJY324xEoZfQEFYwaBg4ODgYOBiZubgoHAAITYRja4WzZw4bLcWbDlWtMzjEtc4suRazZNmTjJhaM2rbMAKfi2D/gwS/gwT8jnHKeW+W63M7m7zFpJiERWDW+Ga4xHcg/4ohP4oherwZ4zzXZFcOWOGOzljhrhrWpq9bnd5eHnjzIN8FRn15mbibTF1KAmJiatFxMzM58fyXAAhNhDhg5ysmbBktwsWLRa0wtcK1w5zOVrDG1bsHGRrjysWIApREIP+DWz+DW1vXhKxVVvpu4P+J2b+J2d066bibrnhIIaEsoSBtYEgULDxtLBwgCE2ENWLFllcMnK1w2cNVrTM2crXONvkWsmeHKxcMmuNkyzACmAahPwf/fg//aJX0YcV5VnVlhhnes9NMOOD/iRs/iRtcorThGsaiqhMTG81xIP1PR4VRc3sRMTM5z4Pnz0AITYQycZGzVyywrcjjIyWtMLTMtc4WmJbkZ5muVzkc5szFmAKYhqD/gSo/gSd5821s6vE8LxOMPCjt4HQg/4kQv4kS9Z6VjHS+jpjhGIxF6643xCE4GZ17ShKEkbpkU54d+uOgCE2EZmTdoxbuGS1qyYs1rRhkxLcTbE0W48jnLiytWThlhYgCnMmg/4EVv4EVU8eGcTA69PH1F1NRERTU8nKfCughPxV/fisbzYuDwNuzPmGDDwroIQhCEZQVjeWm161g/C9KfJ57TUxJMpImJSTK55+f1rwACE2EZmrBzmcMMq1y3yNFrTE4yrXDbNjW5sLdo2zNmTXDmyACoEBL4P+BoT+BoG3Tr42cVhFpvne8148XdZ1eo0xWI1qtT0uAIP+K9j+K8vqxllxrjFxcVCunftqODhUImV3d7deHW9ghMXSOzFCMJwnGESU5RghCMowjCaMUYpxx8HS2CE2EY2rTC2bY263C1aslrRzmxrcOZjjW5sThrmbsMWLGzbgCoIBL4P+Cqr+CsWN4UrGIrheEMXhK568ufHMca2XjPDPleD4HQCE/FXd+Ku+UqTlGUzHwMdJ2jCKE1WXZt1a8GGUZwnSuDDLFjCE70ad9CImmEZIQIQgQjCKcZpxnO+fW4ghNhGZjjxN8bdytZ4cLBa0bZmC1zmcYlrHC1aN2bJuzw5HAApmI4P+DKL+DMOuPK+UaxyxHBUs5nc7nNuLOM3Igv7su/ux/O87lTc0lWRLzs2b3GyE7zXfDedURBGCAlGCKNcvJwx3ACE2EOG7ly1x5Wy3G1ZtFrRhiyLcWHCxW5GDVywct22RywcACnMhhPwhsfhDZzZ8mWU54YYWGFYUhgtgwYIYJ4MuTPeYhPxTNfimb06JyyZeZjzMUcU4VVVjO8cbfbLeoIXSRQaGFAEKGEQoYUMMMMN+ThgywCE2EZWLDDkctMi3EyZ4VrRmwYLcWHIxWsszRljZY8rXKxYgClYRhPwfPfg+1pmcKkqUYsNsaACD/iuG/iuDmWTcccc+HeJAhqCgg4K9QqDgYWFh4uHjZYAhNhGVrmyNMTdgtaOWDNa0wsG61wyY5FrXLmYZsjLE2aY2YAp+KYP+E0D+EzHv1x3x1rjqcVjVVyxiKhd7vc5iL5b8CaiE/FJZ+KR3BDZHJGlU6461w58GW5KkMkMFIJyxy4OLDWaE6WaHPjOcYoxjGMJyigIRgRhGNV9vFhDwECE2EYmONrlZOcS1nkaMVrRpixrXGVvhWsnGZswxtnGNizYACoMBL4P+FLz+FL14fLv068s4qMHRNRSVr58udkKqNXw303EghPxXbfiu3Yd2HNfFXBeFY5dWesazmjKNsF7bI0jSKsby0yvO4ITdytsL3vOcU4TEIiERBGAjGE4xnPfwUPAQITYRhyuWzRlmZrWmXK3WtGzLCtw4seJa3xtXDNxjyscLdoAKhgEsg/4WXv4WR/HrPXhvG+VXXhRHKeUxcbnPG+M843Eqnwt1MIP+LAj+LA/HgRvlvXF15c95u93NMY1w1yrVVFbnHfpxnjSFi1EM2jQxwwwoUJBHAhghgQQIYoYI4YU8uRwsDVAhNhGXKzzYWebCtct8TZa0bt261y1YsFrdjlYM3OJwwzOcQAqOATmD/h0c/h0T4nPl5PDjHFMMTwarVcK5VjERCZuON8c8+PXjzzmc6dojQIP+KVj+KW/xO/bv2nE9I1jWKqgy3e8989ePPfHOcwqMYxVYqqnhMIPyNTNzu7lcRKJEhME1cJJRM1MTEl8fb3HYITYRlzZm7NzharcTFyyWtHLJktw5sbBaxbZmbBnjwtMLDKAKqAFNg/4Fwv4FudyM3jdccbbzK8xDETwcI4YqsYqoqqxERSY41zvN7zeeO95zu51fhX4WOQCD/jHK/jHh10Hib7OGMRURLM73fHO95nczF4iqqIiZvOZ43c5i5urQxjWOVdnZEYCD9jl483m5lFxmLq5BMSRIQmACETAmrurTWYiTOfB82p84ITYRjctcrZs0crWuVtkWtG+FitxZXLJblass2LDhxsMLRqAKZBiD/giK/giBzw56544xzcZzeYjfCdQAhPxn8fjPdnmw6MeC8qwrCKcZZ45WUIXQTxxyyyxwwxRwRwRp7c3LFLmgITYQybM8WLKwzLceJrjWtMbhmtxY8jVbhYZmWbNicNMjbKAKjAExhPwaQfg0hQthwYcE7RohCKc4ZcmXRp3VJTnOc4kISYterCwghPxnffjPV2cnVltlphjeE5QpDFDBiy5KV4k8UsFMEkKxxx0xzs95zuCD9Tt483OZzGc1dXF4BCYVcSJurle/L8Wa84AhNhDjE4ZY2+ZwtZZmrNa0YOcS3DiaMVrZpmZsnLRq4ZNcwApcFIT8GuX4Nc9Og1Ujmja08GW04zCD/jLY/jLZDjiazir5bpFghqSQgpeJh4ODgYGDgYODiaGNgoG+ITYQxZsW7ZjhaLczfCxWtMjjEtwtmbRa0yM3GZrkaN3GbKAKbiCD/hE+/hE/Yz5HPhx5ca5xxvN5zlaaxfbHDQCE/GcN+M4do08jHiniinKacJqqzjjhpljjhISXUhvnOMUZpwmilFGEY1x8fPOHKCE2EZcjFnlZMGa1tlYY1rTHkyLXLJyxW5mLLDmYZWbdnmcACrIBSoT8KYn4Utc414s6sZwlCmCmKWKGKVEGFnjnrjY4IQwYByMeJgnihCcct8unPnx44zpPRK1Ag/4xnP4xsfCeH4XTV8o1EREynO749c743mZxdRGIxGIodO83nO853jOGNVTU9M9nCIP0vG8G+e83cRdXF1d1dSCZEwmrxeM6q9bxabq6upEzEzefJ8fMeMAhNhGZvjbZcrfEtzZGzNa0yZmy1wyc5FrXKzaN2eHNly5sgApcG4T8A0n4BpQGbPxMeiORiQlWmOSIg/41Lv41LwHDjV4443TFV2vhiYPpMzc1EREQtc3mc8+PgvAAITYRjaN8ebG3YrcOTIyWtMzVwtxMsjlayxZmGPJhcZGDJiAKtAE/huiy6KeFiouKi4WGh4uFiYmLg4eBg4CAgoiGjoqKjIqMhoKCgIWBhYeFhYeFiYWJhYmDh4GFg0DCWmG8NYFwImowhPxjSfjGry4MuTHs4fCy5oUpS0KQQrFOqZCMEIIzhGMpr0jWcY1lDLkz5uDKgIP4C6xGc5zd3KSSaurq6lExMSiYQEXEpmlznn6fHdcAITYRjc422FzlxLWjVoxWtMTFktwtcLdaycMnDnFmzZnOFiAKhwExg/1VH6qW/DvW4zERqMVrVYrERVzu99+nixuLqo5VweJvUoP+Mgr+Mhfl4To5Rjcbne885673fPF4xjh0duGMRTcc3euc8bCE8ASQ6t04IryrBGU5TkRlEggjCKKMZ5ebeUecITYRmyY8LPNhwrWbNtmWtG+JktxZGrdawc42OPDha5mbNoAKqAFIhPumvum2fNnzcPBhjjhWUIYKYMGCmaVCE4zwrsqsVteolPdOC1bThVWd74ct8sNLDICD/jIK/jILc+VXwiOFcp4JXe7zzvjPG8gqajDp16Hbvw3O27lmERMzPHhnhHKD9bwK8Hw85m06zExmJuBMJiZiYmJggQQQROauLrNTN8/b3L2gITYRmwssbBziyrXOFjiWtGrJwtwuMrdaxZOGjVwwwucmNgAK0gFfhPqovqq7RratF7NOhnza7TYapwnSOKlKSpCiUoQkRixznWMMuRjxWvwsuJKiCMLyxxre9bzw3lGlME+ZfAwAhPxwAfjgRzY45MuRlyL2Yse6MsUrQpKFIzjOeHDXLHHe9b3nOCkqWpkx4mqscezLec7xurGtYxvBClLSzMjRj1Y7RgCD97F+DvM3JMylKJq6iUTMxcEITMXEpxcSRMJqYQmJAIuFwuLtxz4fizWgITYQzxZGDHG5yrcbNy3WtGebKtc4sOJbhZZWORhiysG7hkAKggEwg/2yX7aPtz5Dxe265xzrM3U4jGq5HhMViompXnh35c9Zg/44Ov44SemcDwp4arhPCozN3x3vjzJyuLiKisR0443GwITjcSdufec4zEESMIooRlFCMBFGMZ1z82ZyACE2ENHORkxyN2a1jhaZVrRk0yLXLHDiWtmuZkwb5G7LGyaACrYBWIP9/t+/3denHhnF1dAHTr42YqqmFp3N8+XMM48OM5vN3KMVrGOGjys41URC5mOOO/LrjrCD/jjo/jjpd+3Xp37c+XPkAc+VJpSYXDMsZDp18a4xVRFZrbO5vr278uM1uszESjPLwenPXXCD9bhfHObnK0zFxKUSBExdTVl0q4TAJiazExMTCEwFxMp3fg+bKPgIITYQyYY2TRrlyLXLlk1WtHDFutxY2TdaxytGjDEyaMsrVmAKWBKD/fnfvzzwsce06VpU1ACD/jm+/jm/PB8DjwzqY5brdZCGpo6GgZ2Lg4ODgYODkamHhIeqITYQ1xY2rlyzYLWLHNiWtGTHItc43DJbiy4mDJjjcOGjFqAKpAFDhPwRmfgjNMuScowFpyUUSSKk4zjG+DCknStJooIJJRll4HB4HB4XDzZ8QIT8dBH46CTLky5MuTXq34rww0zwrGM4ShRaFo4MGXIwYpWtgtSE4zrHLOeGGvZtyZbXx4tIg/G8h4c5m5mUzF1aS6uJhExIBE1cJhMSuMwuc9/LzighNhDJm4b4mmLEtytHGNa0aYsi3E0ZuVrfM1cNMmLMxysmAArQAWSD/gl0/glziL1nXHl15ccZrOOdZzm93Nqisarp4fRCEVepjFRqo1URVRCMp2uZmY4xxdc8c55zuycOl9IxAIP+N47+N6fle8Z4X0rHDo7Xwqk1DGV3ve+uec9b5zmUYrWOGK01EZxlubu8zu+Mda7zubmYxjWOHDWuUct+F17bwIPwPOePldkrq4mZhIFwTCYmJCLqYmAIupRMTAiYms1JNXCYuJZXz8Px0eMAITYQycYXGVg0brcrlwxWtGTLKtxY8mVbmxMWGNi5asceFoAKbh6D/g2S/g2TzV9t8N43XGszlnNy3rjwawCE/HNl+ObPhYbYI5MNqyyyrGcrynGM5Z4YY4SFwWQihycMMcKOCOCGCFDBGhjvy88DNCE2EOcOTIwaY2C3FmZtVrRplxrcWbC2W4suPG1aNcrVjkZgCnwohPwltfhLnxZ2bHiz0vGqqZZililmlotohmgplrwcusCD/jgG/jgZ8DvHQ8Cta4YrTG5vi4548Z63nKu19KxQhOJxJOfesZwmhGEYRJyjBCCEU1dPXnOHSCE2EZWGVkwbYci1m5aZlrRxjYrcLJhhW5sLhi5c4cjhjmZACqsBToP+KkL+KkPws7xe+nVy5jwfA8nGd3tNxGq5Y1jhiMVFTUzmOLi3czeZzlczBhVcr8LWIIP+L0z+L03w+Wdb6dejnyGM9pMREQuMxcwRi6pU1NXFzM2zNzc5ucsphrj43i9rg/WvO7TmZmJmJiYlJMTExMJiYmEJoRMRMTF1chMXV2uN8/RuoCE2EMGrjC0c4sa1xmytFrTI2ZrcLHKwW4mjnKxbMWTjMwYACrgBUYP+LYL+LYMa3wvLW6uJB11mWYsmUCE1CKiNF0eFvWuWOlcMLnjufBc9eDw4xICE/F8F+L4/Fv3cXicPNPNt2adGHADNOykKQohCUUUak6znOeMyZTHKMYzpGUoSpCEISvq00wxuhN1oxrGNY1lOEYRlGInKJBGEYRIoTgSjCMI0nBFCJWlZVthtGMIyqw8HizhXwcAhNhDjG3ZM2bFmta5smRa0Y5WS1zkYMVuJg2cs8bFs4aNGAApwLoP+Mj7+Mj8zgDnyDlHXzL01FSXExa43HWrvqIP+Lxz+Lx08HwAN6DU51z1xxKYIFXF8OvKVgIPyoXeZXKUkTUwJTJJMSTe/D9Gp9IAhNhDJlja5sjZutbM8mFa0bOXK3FkxtFrZqzaNGzVjkb4WAApsJoP+M5L+M5MAq9q3WazcTKJjGJ4Z7Ziwg/4vNv4vN3XoDlz8zjwjhPCYJjMXMXrr044zYITpZMuPHGqZGCKEyJEIwvDTzbxl3iE2EZmmNvmaMmy1wyYsFrRzjwrcONy5WscjhthxZcLBo1aACr0BVYP+OzL+OzPes4zjOLoLrMbnje95uSMa1jhXLGmoQiIoxiaipq5bvd8563xzxzmdT2vyI6CE/F5l+LzPfu37terToy5A1SpglmYI0qnXDhw3rhvlneNaTtDBSlqQlCMY1rOt63vDDOdYRhCkskMkNE4ZIoP1O6bXEzE2TF1dTMSmJiriYzrjNZxdZ0AETBBEi4Zq4uMuPq5nwCE2ENcbPE4cs2q3M0Z41rRphxrXGNsyWssrNu3ZY2jfNiZgCmccg/49lP49leGZ4b4c9cWXGOK5mazwnWCD/jCI/jCJ8S89s+BvhvFruZte67443sCEl1obc8E4xnCcIRRleV66eXOlgCE2EZm2Vmya4cq1yzzMVrRm3ZrXDbExWss2LG4y5MjBvixACoUBMoP+QSD+QRu6zwzidXicIms4ubd/G8OuNWtaLi8TqeGeXPxuYIP+MEL+MFe668OMbrnWTE8GsVHDGOHgV0jWEVFWznPO/FeHruCD9TuiblmZXEkJiUAhMXFwmS2fF82a8YAhNhGHHkcY2bZstyMc2Za0y5Wa1xiY41uLExwsmWXMxxN3AApbFIP+QUT+QVd4HPly1GsVicbxMyCE/F+B+L8uFterTZKUKQyYbTVAhcBmoIcnXDKjQxxz4fExM4AhNhGPFlYYsbHMtbuWzJa0btGa3C1ZZFuVjixtmjnFjc424AplHIP+RKb+RKOdbxz11xuOMZtmYOE8sctAg/4w9P4w5Y4b7deF4zEpvM5nOZ7zm8iE2cDSmvGM4VhOE5VIzvt4so8QITYQwas8zfJlaLWbNq4WtGWJytxYm2NbmY5srlw1YuGzhqAKqgFMg/5Hfv5HceoZ3G43F6vDhGsVqoxcTOc3xnckRo8CYxFRExcbu83njd7cdceF1YCD/i5O/i5jx0HkX0jpHC8Td3nd88563vjxnMzOHCNYxyOPC63F3mMxkZtMtT4WfGrtQIP2OnmpnOYzEpi0kwQImS4mJgiamCJgXE1mpiYmYud58Py4fAAhNhGLM4ZM2GTGtxYsrla0YYca1w4ZMlrTC1w4seLNlb5WQAqyAVWD/iju/ij5jON6zV1uriavFIiqvp18K6YupmMzmd2nA6NVDEwi7u95znfHe14nGOjtHDSD/jXE/jW5qdTpwjtnpcQ3nN7veevTru553eZuc6mNVXLwDhoZznjfFxmVpiYqtV0xqvA58LZAg+3bNbq43MzNpCauETAWSRcRJExEoCJRISlMTF0TPH1dseEAITYQzbNG2Nw4ZrWjTM1WtHDBktw5WGRa0Y5ceLIwasWzDKAKmwE/g/4sZP4sc+jwfAHK+VYxEJnN5vPFW7JhhinCNVWlF3nnHON8N1EghPxvufjfbipUZbzx4azvKdqWtbFmcCWLBmlZVhw4c+PHhy4898daxlDI1S2QwYIAg/cq+/HKSZi1xcxKauonFxMSZqYEQTEsytm/D8nF+gAhNhDPK0xOGLZytyZWTBa0a5MS3Fmw5lrJzicMGjjHmYuWQAqMATaD/jNO/jNPtO8c8XGdbwXM2lEarUcIw4KQi5TGcceXOvD8IIP+NSb+NTWc8OPC9NNRqsYxqsRWa3ed3m+cXdswRNTrw/A4xXgghLdaV995zinFFEhCMIwnKaEYJRSmRThGKsdPLmh2ACE2EOHLFqwaMca3G4Zt1rTG1cLcLBg0WuWuLG1xs2+RzjcgClYSg/4ybP4ybW9dMOk8DpznPECE/GwJ+NgVp0ZcWOkaQporglKE5mqOutaxrGc68Hj1pAAhNhDdzjy5mrlutbscLZa0btcq3C3c5VuLE3assTJg1Z5MwAqyAVSD/jy+/jzFw3rjwO/bjEzMzNym0oqaxhiFIhSMYnGKikIuiUzmePHO83eazy4+N35ag/41Jv41QfI8GunXodenhRHDGIqJuJu83vOeM89zu8lVjWOGK1iCb3nec7vcbi0xVYjpfhceHgZog9e48nK7uZWImJiYsBEomLqUwARIRMJhE3V1mrhNzvj59vMAITYQ3ZOG+VhjarWTdrmWtHObKtw42ONa3atMzXJmcsWDhoAKaxyE/H0R+PnPbkjhwZ8GvBlZ5XjWaEI6I2wShPxsLfjYPvqpXRXJO1bYaY7XVvDTLXHLMIW7KYGmKGOWGNHCRwIYYYa8/LBDpCE2EY3LNlkcZXC1thwt1rRjmYrXOFtiWtWWFhixNnDhrjbACnMihPyFCfkJvw42eWWmOF4QlCVKYLYsWbRk0ZMGzHXg8MCD/jTY/jTh06PEvtWqxbO7553njm+OZ3032nCE62KHJnVGasJozgQIQRMPfvWOYCE2EOGmTLibsGq1gzcsFrRo3YLXOHMzWtWjXDmcMceFu4bgCpUBPoP+UWb+UWupjevD8Ly+nFmZmr1Vcsa1wrEYzWcs3uc5nd7nd5uJpjGMeJ16AIP+CFT+CGXt4fheH4Xg+B4PZjGqjEomyJiYupuJmLi4kAzjcTLMcuaD6cLmYmZllMhMSImL1cXUxKJgCYJEzvn4Pg6AITYRiw5sTLI3cLWubK4WtGDXGtxZXLZbhyYmDhhmctmjlsAKZx+D/lJs/lJd3vhxrLcc4zF1EYxitY5O14qD/gqI/gqVZjjjOs8GngTqMTUm668u82CE6VuzJBGAhGMqwnCaMUb5deXMITYQzyOXGFxkzLWGJvjWtGDhgtw48zFazbuGmRwxw5WeXMAKXBeD/lRs/lR7zOlMK1UarGJ1cyCD/gm0/gmtOWcVFrnN7414ON8QhctgoczTFPBCQwQwoY58Lh4s0CE2EY2+PNhatcy1s3ZsVrTLiyrcTHFkWsceJwyZZszZrjbgCmsbg/5Wxv5WueuN98c4uL1PKNVjlHLes54ghfgZ0+BofAYPMQ4CDARVEcFMcdcN8GFhnlrAhcBnIczBDLHDHAjIyOCWG/Jwwa4hNhGbJhbsXDjItcscLha0x5m61yzzNlrnM2wtMmVziY4WYApTEIT8q7X5V68xLdLBC1cWGMSD/gim/gipg6bzrOOvK0CGjqxAXcDBwKDhYePi4WqAITYQ5zNGzltiyLWTJplWtGmLItxY3OVazx5XGTFmaNHDJkAKTAyD/lgo/lgru7qJ6RnwgIT8EbX4IzcFI0jGF9+ohaM9Hbha55cDkWMAITYQ1x4muVs1yLceJyyWtMjPKtxOG7Ra5ZY82FthytcTlyAKbCCD/lke/lk/Y4a4Y1rEYazGbzvfPfOeOM1yoIP+CJ7+CHOZrN5zvPHfW952zVOGOkeJnpCF00EGpQQwCKGEhgjghIUMdOFw7HAhNhDbNmatWOXItcYcmNa0zYmy1w4atVrlqyzZGLdrjzMmwAp0KYP+WvT+Wv3bEKo6TOipi5XXfxu8bjM2Z5TOAIT8EUH4Ib8cI3rfOb2GOFHBHJDFDVh4l7QtGEKr0xrghLdSPVhOEQEYwjBAgCMSda7ePLUAITYRjzOMbPJlYrc2ZvhWtHORmtwuGWZa0bYmubFhZ5sTNkAKeiiD/lj+/ljlOXHXHGYy23nfHe83Ksa4a6Y4cnbfCNiD/g3C/g3lcemekdtcOHByqqpVsxxznN53meuvDLCEycrizpWM00JyinKcYRgQjCKMJxnh4O9xACE2ENsbhzhas8S3I4aZVrRo0wrXLVowW4nOJpkwtcTZw4YACkoMg/5biv5blW4YcIrIhPwetfg9FovamfJhvlCGnKIwDBwcHJ0cJJAhNhDdnjcOWbRutyOMOVa0ZN263C5cZFrBhibMMeXM3ctGwApXEoL/AFpN/gC0l82XO81N53mAg/4Mwv4Mtca4V0jERNxz658Mhoa2gFygYCDQcLAx9Og7oCE2EYWDVkyxNMy1rmbM1rRs4xrcONjjW48jFkyYt3GJtjYgCoMBK4P+Xoj+XpXjcXUxWK4Y5Vy1SXOPFePnjmd632axXTU6hPwZkfgylhLIzMEYJ4748+HLj1z1005J5tWDgW4U8kVa1npqhOZwHTxxE4RhEiTjdOcqUtSVIRvOccPZjPqAITYRmbZcjdjmYrWbPDjWtMrhotcMmOJa3ZZm2Nw0ZtMrfIA=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0gHAOAgAQdBOoGogUBEBMi5V9tY/NAiCyDJKlJJmoDCEgQRP//A0U1BQM4C2QZIDIJAJCbAwE3wB5FMwkAkIICAdvFHkU4CAD+AwB7hdI0Ek7ApD/TAKQ/CrQBXIP+A+7+A/PXHF0cufaahiKxGsaiq1ida1qKqnGtxMlYiKpE1cXUzJMTFxa9xeV5m87zfh3x88CD/gaO/gap5T279jt38DMxNTEwmJjKctxc3ExE6nGGIrOs2zLKUQiiEXAtFxckXrfKMoPxJnMzN3CETV1mJiQQRdSJnGamCLqUTExMJExIARKJRMt+T5LygCE2EZWbly0x5Wi3K5x5VrRtmYLXDhjkW5mTHC2Y5GeXC0yACmgghPwHlfgPZya9WXIDZXBalsWLJbFbFitAtnCE/B3R+DvvRv3adAISgTlOKVYJxw1pjITdCc5qpwnOUYBCcEYwrXTwXcAhNhGNw5btMzJktxZmGNa0y5sK3Fkw5VrdowzM2+Fo4bZMwAp+MIP+A1r+A2tFcPB8Dr0Dr0YzpFRwcI4RjgxwcK4aqqTN+SCD/hZc/hZtQ6eH4XXoGcO3fxNzjjjK4zFzFlpzCJ4a2IPwo3M5LiZmJi4iIhASmYTEkSlny+/lACE2EMcLFtmzY2S3NlZOFrRlmyLXOXI1Ws82NxkaNG7LEzbgCmwohPwF2fgLXwoZd2/hYYLJUlCiykIQtHFTBKxDHHLrgv60Y/rRHqbzvrs3KLLbncNW7ZvHjlCDrETcWIlExF1MSkJQuLzny++AITYQxasGuNo5bLW7Ru1WtGLPKtc48jVa0ZuXOJzmb5G7DGAKsAFTg/0MH6GHOBjLGcZxnW+XPlaLoCJhU6iIRNZuJu5njw4plE4VEVGEZ1mt68HHMIT8TmX4nM8eIYcDTow4M+bXq4PA4eapCcIoL0nGc6rxunKkoYJWpTFhwbGSWKVoyinGM02GWXBnjrCDjtMTMkpIuJJmJEJiYShZVxM1MSIlESiUWi6mUXMznr6cR6ghNhGNhhyOMrbEtxsm7Na0wtWC1wwYtFuVkyxZsjFywb4sgApVEoP9Pd+n73rk6NVw4Y8CY1xAg/4lXP4lYa48HGCYzyhjIIXAZKfAwy0wwoZacHiUOmAhNhGRrmyMGbLMtaZnDRa0y4ma3EybMlrdjjaN8bTI1YZWoAqIATiD/beftxcVE4iqqopq4la27Zu7vNzlmIiq1quUcI1iaraD/iZ8/iZt8nu8O+t7lOMcK5Y4ctdNctaVN3nLLMTMVNQqIzrcTYCD17zyd5ncTMpuCYITSakiYki4TWalK+fq7eQAITYRiyuHLLK3cLcTXK1WtG7FmtctWuNbiYs8LJviatXLRsAKlQE5hPwEsfgJpxQhiaJ5J5EiM61ve9ZxJQwSlglYRwsM7zvScjRpvr5IhPxLwfiXRTx4cbXHLhrOEcls2TVkxYpQixzvhrhrlTlLBmxaMmDBakpS0SpSQIToZnPRRirGacIoEowEUIgjAhCBCJOd+jpvDrAhNhDdw2cOWjDMtYuHOJa0ZMGS3E2yZVrNliZ4WDZo0ysGQAq2AVSD/jA2/jBJ8Dx/G8Hpx6b1MKtyjOJqFRUYgu5ni3KbiJqKqKiKhMss2tN4zEXF1fK4oIP+JTD+JS+eHHwLukTPPt3dXG+c7zfOJxPCuXDhrXDhrFVON3vO8873eVNY1HTVVURC6iU8Oe74gIP0vHqpiZnMyUiSbSkESiYmCYEXCJEXV1MTETF1cTEpmc+P5sT8GCE2EYWDHC5yZWy1vkytFrRm4wrcLBy0W5XOFw3yMMLnEzwgClgTgv8AC63+ABdve+rxMZMvG4CD/iQK/iPjy4Zi4zi7cavnYIXBZSHMxxSxTwRwwx04XCwZACE2ENmzJplZs8i3FhxNVrRm4yLcWLEzW5GrHDlYM2THK1zACoUBM4P+OFb+OFXNTDFTEQhERCi0zMxnXOt1zrc5nJnhmNCD/iW6/iWl317d3eOs8+N8b5rxjljp24dNVjUYiLjMZZiznE5ghLda/FjCMZo1jOVZTlGCMokCCAQRhGKs9vFrDvAhNhGNhmbM8LHMtx5GjJa0w4XC1zhysFrNxjcY82bG5YOWAApqIYP+PJb+PMmGOGNcNeJrGsYtvPHfXPOc5ZzHcIP+IeD+Ic3OMwl18TnCFIhjOM6ypc2AhcxWpnljhIYAQIkEUKGOO/OxS6YhNhDRrkaZGbbMtYN2rNa0xMGK3DiaNVuJkwc5mTZwxYtcQAqxAU2D/jI8/jIzu5qy524s21fKtY5VrWIRN53xzznjMxGOUdOGsaUZvd8+PPfHivE8p7YcgIP+K5j+K63WfA79jtwx212xyynjnj1z1313zvPGZmcTqq4a1U9t3eZ63zna5xERFajlXgZ8CFCD8Ttu5zNpTIXEzV1dXC6zFxcRMKmpqYIlEpC6sWnOevg8494hNhGHMzzMWGZutx42mVa0ZYmS1xjyM1rduzb5MeRk0a5GgApzIoT8avH41cceOWVlpOU8kcy0NUsFsUJQiz4MqMyE/FYJ+KuG0N0tVZY46b5cOOOVeIhKODHmxzvMhOdk3xVvGJOEYxhGEYRhGM1b8HhwdwAhNhGJy2aMXGNqtct2bha0y4mC3Ewbt1uRjkaMnLfG1bZHAApgFYX445vjjnpw1uUpuhomkQK5MHPXhYP+Kvb+Kvdy5458ucZhfDj2zSSGroqXRMHBoeBg4GFQ8LKz8JA3wCE2EOGuJuwyZGy1w5c5VrRw0wrXOViwWsGDBu2bsmjBswzAClAPg/47CP47HZXGcQ5XUwCE/FXB+Kr+lq8CtKTyXhWYhpCwQFjCwcLCwszQlUAhNhGXM1Y4sTVwtw5MLNa0a4WC3ExxNFrLIybNMeZthys8wAqDAoIBg/4yOP4yK95mJrrjje3G5mURVRrWOUcOEcKpiTLd5vc5mV4uphMAETE8N0kSmLXM3cXUxEcvB8ALrlz4cfA8HwPB8DwfC8PlzeB4PTr4HgiE/GTl+Moe2Li8Tj5r4L2ngla2C2CloWjBGc4zredbzwzrOs4xjCEIQlDFr1bbZNuzLkZcjHiy5M+bbSKqsITAhCVISpCBKYZ82fNp0Z82PFjxY8WPEw4JylODj4CT5ebZi0zElTFxMTJExJEiYEwEwCJImYTBMRKJiYmJiZi6mLpEomYAAATN56+jxx0AITYRmaYXLNw3wrcrnK5WtGTdmtxM2rFbibNGjBo0yuXDhqAKtgFRg/4w6v4w6Z7d63WXGMpWJtU1GI1VVON+BeJjEREIiITEzM8V5u853m8kOl+Bw4+NsIP+MJT+MKPpjPpce2eSqisViIlmbzm85zedz15ZyM43ObzOZYvU1MXEyzFzVViuV8OnXpzAhNHMjwZ1jGc4wREYTQnKEYRhGEZwQjCMAjCKE4CJAjJGEYRRhGKuXm3g8BAhNhDBkzxMW+NytbOMzha0cuMK1w4bM1rRtlzNMrbDlzNmgAqnAUCE/G89+N5Gds+LPizyrOd53res5pypgtiyZMmK1qShFGsZ3vPHetYzRpKlMWPlVtSE/GNd+McWuLLgw4L0SpS2KmS2CmCNE4pzrHDO98N8OGt5zhOi1LUpLAln4nFpjneE4m7TONZzqnGKMIoIEYRhOMAIRIRhGEYRhERRjPHz7weCACE2ENWWbKwZ5sy1i5cY1rRu5xLXGFnjW4suJm1ascTfNhxgClYThPxylfjlL4VaYoZCE2WW+mPKg/4xGP4xGeW81vFzicZ5ddbohdJYj08EMaVDHHTi71AhNhGRg0aOHGZgtb5WOVa0YsWi1zlzNVrFs2yMsWZqyzZGwApUD4P+O2T+O3Pd134XVXymuICE/GHZ+MMPBDJPJGGDPivC4IaYpIKAr4GJg4WJo5UqACE2EOcWTM2ZMMi3LkZNFrTMwZLXDhwxWsmOFxhZOHDbCzwgCrsBUYP+L4b+L21fXHVlmcxlU6xXLhwxrEVc88734Oes5hXDseBjo5KzW745431zx4743cTwx2jyr8Bwg/45Xv45gems9oeFwjpy5VETnO98+vPnvn15zuOOM8HDWOGtYOMMuOcrmYYTBVRqtY6c/GupAIOva15Mxebu5uLiYmJiJRJMzGYkpUxREwiYlKJlMSmLhZOe/n5V8CAhNhDJzhbt2zRutZNMjha0YNHK3CyZs1rbDjb5W7XI3YZWwAqLATiD/jVU/jVVZnXft5PTMXE0mCYXSamIilVTWsY1jC3PXiuN7IP+N07+N2HGa6eH4XflnF4jTGKrFVWo0F7zu93nedrTOuvjePW2QISHeg4OeaaZFGEYwjCJABEQjKKMIo1V08mso+BgITYQ1zNWzDNhbLcrZmzWtGrXKtcMMmJa4Zt2uPHicNMLnCAKTw2D/jSM/jSdrly104VjU4CE/HE9+OJeWPZppG5OQIayhIKDs0TBz8fBwFQAITYRiy5MWNllxrXGFhiWtG2JotxYmbVayxY2zlrhZ5MmLIAKjQE0g/451v45zXXn283lnGcZiSGMcK6a4Y1UXW3HOc8c873c54bi6kCE/G/l+OAWEa7uLsnilkpgxWlJVXHW+G9cc61uvGcaprMUeJXVDICEydSMOTedUSMSCEQRQThGU4EUJwmYdfLnB4GAITYQzYOHDHHkbLWWNhmWtHGVutcMcuNbmc5seHLhZtmuJiAKUA6D/jlM/jkrqL1Sss75gIP+OML+OJ/jUsZ4ZjLYh6xFYBA5+gcDhMrhMEgc2CE2ENGGNxixscS1vix5VrTI2brcWRpjWsHGTMzyuMOZg5YACmUbhfO7eeLwTGSYKijBSYaS6KqqaKeOamLC22iD/ih8/ih3y3ON6zq+FxC7pUY1iIWjPJM/DHBKhhI4ZIYUMteVjY4hNhDLIwyMcmRgtysmrNa0aM2K3E4Ys1rdtlbYceZy2xtcoAp6KIP9WN+rRxPHhxxusxm91mpqekVjWteBjhrpHic4m7CE/F/J+MAdLHix2rSNpUlilklkwUYEJyvCt543FjnvcITibI74zrGaaMghGE0YRRjMnW/DyydgITYQ0cNcLBy0YrWDBg0WtMLNwtw4cWJa4Z5MLVxhytmLjEAKnAE5g/24X7cvdZro5RyvwM4hW5zm+OcxMVrGNRiE3m53eZmE8N9s1ACE/GCR+MBmc8dZ6a6b4547zWpktkzarWkjXDjy4cN8MUsFs2LZLNbBJiz5pzmAhNnKg6dYRrSsIxjOEYVpGUEIynCZGE4RlOUkEJwnOteLti5wITYRicYcbBu0yLWWNlhWtGmVwtcMnLdaxctsrltlZZG+TMAKiwEzg/4CcP4CY+pfK+E8N4mJurmk1GqrFVc3x48+fPjzvnxieeJog/4xoP4xsYrh5eNzxvc7ZRuJxjGu3LlyxqqYU1mk3uvBriuE4HIg4/BhGEIwnCc4RRlOSMIwjAQRghFCKc+btnHkACE2EMcLLKzytXK1i0wt1rRoxZLcTdy1W4srVuxZOW2Zxhb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RTHAOAgAQdBPoJ8gYBEBMi5V9tY/NAiCyDJKlJJmoDCEgQRP//A0U1BQM4C2QZIDIJAJCbAwE3wB5FMwkAkIICAdvFHkU4CAD+AwB7hdI0Ek7ApD/TAKQ/Co8BPYP+T5T+T5WOGeDlOmJ0TG2d5vjeeM54zd2mKrHLHTXDhWoqkrXW5IP9jZ+yHzy643iZmGMVrlw7Y5Vw1GGpibvN758ee+ue+bzSNVwrThepkIPyPO83O2W6zQIJiLJJEJhF1MwCJFs79e6AITYQ4YNcrRpizLXDjHiWtMjVotcuMOFblZ4smPI5xNWWJyAKSgyC/wBHEf4AjieeUMk4g/3K37lfxstXU5zQhpaegbOAQMHEy8jFACE2EOMrBphy42i3FjYNFrRxiZrcLNqzW4WuXC5c5mrdphagCmMfg/5V8P5V8W9Beuet4zSJqUTjfTcWg/1R36o916B21XKe16uJuLjM8+Hg76iE4F0IxjGKExCaMYwnNPDv1w5wITYRlcNmjTJhZrcTRizWtGGJotc5WORa0assbFiwcM8uJmAKfCuD/ldY/ldZ4bnwEdGowjm43nfPXO8zubuENNX0zUiE+rM+rNzz1b8GGV6XwVspCUkMVMGLJgwUwJznGss+TXHKhIdyGHoxQQnCcJkYRgghGAiijFeu3e4wITYQ1bs8uXEyyLWbZk2WtMWRktcs2mVa4Y5WWTGycs2jPGAKSguE/K95+V73VKWTFLMig/2MX7GPlx58OOLiwIa0hIK5QMPSx8DOACE2EYmjJqxbY2a1i5xuVrRiyxrcWRwyW4crRoywsMjRpiagCoIBM4P+Rx7+Rx/vyrixurxdKioxpFTcXzrjO7zPFxnMHCO0eA8Ig/37H79nhHPyO/S9IRFxuN42qypq8TWcExMzc7xzAISHQ5aMkIpxinCMIwBAgQjCMJwhOE5TZa4+G7QhNhGHNkytWbNktc5WLFa0yOcq1yzatFubC1cZmeTE0bNWgApwJIP+R5L+R33xfKygzHFxdY3GanDFYqtVwjWAg/4C0P4C18dW6ynhnhnwOvgMNRCF1dcdd43khO1Pp1pCMCEIwjGE0YoTgjGE4308F2AhNhGJhmcYnDBgtyMMmJa0yMsS3EwbN1rDFiYOMWVq0aZMQApaGYP+SfL+SgEmLqpxhwrGFVGeF2CC/kjb+SNbzfF4yLa712+9vYXCZJnY4Y4IwRxIp4J68fLmACE2EMcOLE0Yt261rlxtFrTIxxLcLDDhWuWGFo3YuW+JuzbACmEag/5LxP5Lvdm8biZVNRWK04XykIT7mj7nXE4l9U9UKIIRjOs8Md7PcIXMXZmGKOGOGCOCGGFDGhjnpxsOmCE2EZMbJphxuWS1o1yY1rTDlcLXDPEyW5mjXC2YZWrXDmxAClYUhPyVZfkqz16g4F6ShSODDkqAg/4APP4APcZDdRGcXrPDYIS3a1571nOMpwnGNa6dOQAhNhDlg1ZsGDZotyYm2Za0YsWq3CyzNlrlpmat3DRm4aNGgApGC4L/ADqJ/gB1NixMAIP+AJL+AH/GImtuPgiFxWAzaFHHLWAhNhGJw2ZOWbJqtytWjBa0aYsS1yyzNFrDM2w4XLBwxZNcYAprI4P+Tl7+TnHeOPC8OGI4OEKTcbZXa648AIT8AF34AHb6MOCdJwjGMaxvPHDGwwnBKkNXB4AAg/c8G7u1zNhBBMSSmd+L5ceUITYQxa4cWLI0ZLcTNk5WtMLhmtcN2TdaxcN3Ldy4bOHOJsAKZh+D/k8i/k8pY58kcIxFWluuuN1dpxvUgIP+ATz+ASue/bu73tulY6a6Y4VqqhrM7ITNxOTMijFBFCEEZTheFa5+O4AhNhDnKzaY27ditaZGOVa0yNHC3C1btluJzmatmjLHkwtHAAp4HIfjCOLHoKbTdRKLPJ7SqXVKrYJXAoDBILAIXCIrBITAwIfwKueBWmFIPBkSicgkMsls2m8+jcEgUAgEEgsEhcBgMPCD8KJuUymLq5jKVzOb8fn5wCE2EZMLhxmYZMi1iwaZlrRk2xrcWFg5WtXDZpicYsrRnixACm0Xh+do552DwOAQ+GQ2FQuJQeFQSXVOpTebIvFgh/ArN4FSYFAYVA4UhEDgSAwGc1qt0Cgp5PSFwmKx8MkMcEsMsEsKGOOfB4ODQCE2EZGbJoyZNXK1xmZ5FrRy3YrXOVlmWt82Js3YNGGXJjxgCpgBO4T7jj7ntplhnO1MWDRi4GbRowWwQQvfLfPh148+G97oSlgxS1YNWDVbBSkKwwyAg/4DWP4DNfAx4kdNHPjz3368+u+O+O5uJnE0upqUTrPDMTVxMRWJ5Xwog/Yu95vOZlExMJCUxIqamCLiJhNWJZvO+/j6ITYQyxs3LZy0yrWOTKzWtMWLEtw5G7BbjbM2eZgyy48eNmAKkQEyhPwDefgG9zzjfDeM4pUxUtipgxUwWxUtKkoxy4cOvgx4um+GMZUwasGIg/4DQv4DQ98uTprtw6NRm98ed8d73ve85zE4YnxPB8CMRVRqeFWAhOdi6aCMpxhVOCMBCMYTkjGUZRhGUIiKLL0awCE2EMmOPKwcMsS1tkY5FrRxkyrcLZhjWsmOZw2cNm2PGxxgCmQdg/3u373eJDx+W54zmOPDelanwN9OUoT8FS34Kl9OgOBCmRkngrBONWGmGbOAhMWSNUVZoyRjCaE5TjOu3fHjACE2EZWzdkzZ5Wq1w1zOFrRhkyLXGFvkW48zBzkytWDHE5ZACoYBK4T8BNH4Cm8ODHgvgrmla2LFTFa1qStKCM8ddOPHprhlhxV0SoCD/grY/grDx0jk1MZud5vfHfHnz48eueNxWK7cOWuVeBfLFISHU1xvGcZokYTpEnKJCcEYVhGMZxvXiuoAITYRixtGTjKxxLczVtlWtMWJqtxYsrFa2asczRizY4cbhmAKhwEshPwMlfgY9y68s8s7wjSGKWDNiwZrZKYKSQvHHhz4cuG+OdaY80iE/BS1+CmGlJZIaKZoUhNXHfDhw5cs89cccNMMIwlgpgxW0StIg/S8NCNrTNomr1nF3i0xMRMWlM53696AITYQxw5MuHG0ZLWDBo4WtGGZmtc48mJawbM2+ZlmbMGzFkAKdyeE/BQ5+CivDnnpYaRxUyYMlsFsEMzIonOuO+PHfLDbKICD/gng/gnp7T4EdHadVNt73vrvnnne82Thwnws9NCD9Da9rSzMXCkImJLiUs3nj6s8ACE2EZsTHCxbscy1swaZFrTK4crXGHG4W5WmTNhb5cOFs5YACm8ng/4Oev4Om5ndTEViMOE6aVUxtzcZ4zm3EkCD/grg/grrdsVEVMRE4mriSE1uLcY3N85zxITwBHHzZwmJiMECEEIQhBFGs78Phw3AITYRmct8mVlhbrcOJw2WtMmLEtcscbha0ctcrTK5cZWbhmAKSQuD/g4W/g5B8PfG7nEUg/4JOP4JG55TjE02hq6JiYWHiYWPo4OiITYRhcssrJi2yLXOXGxWtMeJgtwtMzRbic43LFtlbNmzJuAKeimE/Cjd+FJOsI4I4KZoaKYJYIYIyTnXHlw6ceOtU8EszdLAg/4L6v4L0Y4XpVszxvvz573u5VEYxjHDGtYrHGs9QIOukiVZXWYu4uri8JIuJXN5337+oCE2EYmGZw4bNWK3LkZMFrTExbLcORgwWsW7ls2wtGzNuxcACl4VhPw0zfhqJys7HStlqYsFs08UIIT8Dz34HpaaIaqZLYoYJRlhppnh0oXPQV2xyxwwwwxwwwxz4fAtQCE2EZcWZo1YNGy1hmbYlrRgwcLXOZiyWtMuFzmysWjTNhygCksNhPwtKfhaVOJPNLBRGACE/BWB+CsHTovKiGKKgIXSRZGuVGlpysuEITYQyY48WTHhbrWrVo0WtGmZytcs2eZa2yYW+VphzYmjPKAKVRCD/htk/htvzvh16IqMTDwAg/4KwP4KnYrU4nN53z7sgIaqjp2Jg4eDgYGBg4ePm4OwITYQ4w4crPEwYLW7LMwWtG7ZotctMrVbmbZGGVw1a5GuJwAKbiGD/hwu/hxBnhGuWNcOFcDO89+fffHcsR2vp0CD/guQ/gtt4zz5567zeZ1XLXTXgY1Wrmdzx472hOpvndMjGIQSIQmjOccOPix6gCE2EZMeVjjxuMS1ria4lrRkybrXGRgzWuMrLM1zZcjnCzcgCmgkg/4f3P4f8+bjieGOGuXCtRCb3PNznbcyq9YAg/4KgP4KdWGJiJiauLJjMXrcXW05x1zsg/MzK7nczcCEFIC1znn7dcghNhDVw4yuG7BgtaNXOZa0btcy3EyYtVrdphytMmVtjwuHAAprG4X4k6PiTvwOPYuLAxRzTVSXYCzAVWSVS0Wy2oT8DrH4HRdUeBPIwVhGUYLsc89dd8t7gIXIYjFwxVyzksEaEjgjgjtyscGsITYRjcMMeNi3ZLceZplWtMrJqtxOGGRbhaYW+TNmw5MbVwAKTw2F+IBb4gI6sNgMBgsJVRJHgYL+aTv5pTzrEzPWAIaIsoKBu4CBgYOhnYCMITYRjYt8bdnlwrW2Nw5WtGuFwtw5GONa3yMMmZnlc5GDHCAKlQFDg/4oZP4oc+nHhmJxet6vExKZMxmt4zETCJldrmLqIxM4uIVPB032mICD/hHw/hHzjtMco5T2dp1jVcJqkQwquERBE5uam263GUzK83xc8eLrnvmAg+GiZqU1tMpTEpgQmEwmamEkSuAmErZz18PvHoAhNhGZw3xYmrlytYYWjVa0zNMq1y0bMFuNhlxOWDFo1wuXIAqNATaD/jJM/jJv5RNRU6zjNF4vF4RMb1xxcIulsrmJYjhPhd/G5oT8IU34Qf7YoYp5J4p2jijaEoUhSdoUlCZGNUb0Jxwzw48O1xa777yEzc7kzjCsJkYkSMIpTQjCE4wIRjKIiRheO3l1hyghNhDdy5ZtMbdutcOXDVa0auXC1yybsVuNq2ctGubDjcN8QApyKoT8Uc34o92bbsBsvinihijohgpgpK0ITjG+OeueePBw44P+Ffr+FfPbGQZVmriZJTeYtNK4OWfEVoCD4dpuUriyUkkxcJRKVrznv5M+kCE2EMG7Vi3ZOW63LmYsVrTI3xrXGZuyWsMjlmxwuXDVzhbgCnEihPxRAfiiBZcjhZcjNbJbRLJLJC2FHDfLXTHg116Qg/4Yiv4Yi10mdZxvGVxtBFYxPTj4nGKkhcFksijjQRoUMKGCFDBGQwwxy14+dqghNhDVxkx5cmHMtcZcjBa0xtWq1w3cZlrRrmZs2eFu5cscoApzIIT8UEn4oK6MUq6JZpbM2bBipilOdb4Z6XBlpx5whPw6ifh1VzMOq+KdL2xyvCsIySpXFjxa8layhcVjIc2QwQwIYI0KGFDDClhlwOPhg2QhNhGFg3Z4cmRotxYmGNa0ytGa3DmzYlrZyyc4XDDNhwtWoAplG4T8To34nJ0c2HZfRPRLNTBDElerXTfpyoP+Iir+Ihut9OvLrrnG65xcavV8N9Oc2ITpW5cISnFGM00ZozTvydbIITYQ4YYW+LC5yLWTByxWtGbbGtctmzFawYN2DbE4yY2TnKAKnQFEg/4Zuv4ZuZq8Z4cenXwuer1mplWaIIi6icKhUxLbjPWc8d7vNXNVifAmOgCD/hTU/hTFVMeH5Hk631zG53dtzeVxEVrFY1GK1GNY1wxqMRM7cb3OZvOOPC5sg/EuLlMTCUzZMxImAmEolE1dXV1cIESlN534fix5wCE2EMHDTI0ZN8a3FkwslrRtjaLXDDJlW5sORgzYYc2LDlbACqkBWYP+Hsz+Hs2YHbv428OF6nTEQq4m0zF1Odbi5mLmJq1XEJqU3bLv4HguXPevBpuNspiI1y2Ag/4Trv4Tr+/YZxialNWsTBi9TUWla5iU1nGavEkACJiXLn4Hg+V11NREwzjrNcSD8CrXM2BCSUpCJESRImJRMTAmCYBMIlMBNTEp3382fAAhNhDBy1zZMjBotZ42mJa0wuWq1zjbtVrNywy48ubG5ZZW4ApTEIT8TfH4nA678GmWfBOODDKcQIP+FBT+FC135d8dcXFXigCFxmOxpPLHLLLTkcCoITYQxatmjLCxxLWeRzmWtGLRstw5HDJa2YYW7Jq3YN2bTIAKnAFLg/28n7fPp37c+R16BvU1MRicRBi6mqiaTBcWi5zOZ57ni51xoYquF+AxkIP+G7r+G7PfDjw4mMh37ePrOc3m7taanExwiNRycqrkw1LFESnizeZjdbpy5oOuRCUrrJMTJcTEiJi6uJRMTEkomEIIETKVznffy3nAITYQyYNsOLGxxrczhwxWtMuNitxNGWRbhbYWjdw4xtMLXCAKggEvg/4ACP4AF8uGeUaavSIhSomZzvr067mWDGMTwz0ucIP+Gh7+Gg+N8LqSU5nnHG743Sq1269PEukQi1651fEAhOdm4d4znC9KynKsI1lFGEYQRgRghOEqwrHLw8Ne8CE2EZcjfC0x5WK1piYMVrTJlcLcWRkyWtGeHIxcNmDlg5yACngng/4D9P4EBd7jOmtVwrEMQWvr275x4c1ziM6uuACE/DMh+GY+08FaTpEhKNKynCM2fhcPgcHVdGE6ww4agITmZObUiVmSjKdJ0jGSU5TIzTrl5bAAITYRjcYsrVi2YLW7duzWtMONgtxN2WJa5YYsbbFjZtmrPEAKigEthPwNFfgaTxxzyy4K2hals0dFM1MkMkYVxz013z0saspUxRtIhPwt+fhbdpipiYLwjfDfDlw5562uWHBa2y3EluniYMMFclcNcoCE6m2EpxrWsZpxhGcaoKKUtZBGKc4zjfH1Yx7gITYRjZtMbfHlxrXLLM3WtGeZytwtMjdawy4XLhm4w4muNgAKsAFVg/4DTv4DT1WRJElWYyL1aFXE1JDEYRiYpEQpN5vN8XNu9zubtVYw8LB4QIT8RNn4ibWLHky6tfA4O7fs24sZkytdJ1nOd4RnCMYTlOEJQpRaFISpClJQlBCEUIwnCaMYqxhfBjLAg3gEyjMTKLmImJRK0xaLqREwmJiYlVwJq6EExJMTEyznn6afgAAhNhGRiwYNcObItbMXDRa0aM2a3Exw4luRm3xMnLJkwYZMIApgGYP+CAb+CAfvyzq8Zq4kIpjLGYT8P134fr9EJ5MOSdoygnCN4YV8urWAhcBkMPTCJUMaOKOCWGevC1waICE2EM2WVpma5nK1u0bOVrRoxcrcObEwW4cmJnlzMG7HDhxAClQVg/4GwP4Gs2J5NMRBVsy5gIP+IN7+IO/UZxNInBi8bqMghM3Ojy5ozjEmjGuvhxyAITYQ0Z5m7ZuwyLWOVg0WtGTNstw48uVbhyNW7Ny0ZN2LfKAKhwE9g/2EX7CPr0ieTOFTCrqaEJiVXCZZu87bnN3cXTU9Og4cAIP+Ij7+Ij+Y79vHxxcZvjOZzFVrHLHDUarTgpQusxlc3NyziRKD9bl5Yze5mUxNSJTCYEImCJgmEwXFzd78Xw3YITYQ4xMMePHmaLcbnG1WtMTNytcZG7RaxaZWjRllcZsmJyAKSQyD/erfvQeVXhbPHQCD/iAe/iAr4Xaoa34AhoCqU6FgYWFkY2oAITYQ5bMseZtmxrcOZi3WtMLVgtcMGDJa3xuHLTIyyOMbJmAKTg+E+9G+9VybL6K5J2CYg/4hQP4hM+sZrMTFXWsghcFkIcfPFGljnxuBnsAhNhDTC4Y5M2ZqtbssOZa0Z42q1y0ZtVrhq1y4cmTC5zM2gAqFAUGC/nKb+cpxzoLNyzzlNWeebBxmd4Pm3J4yeJEm7b3O90CD/h6I/h6JHPkDp16denXxuMKgxEwmV7nn27i4uYlCKiETG07gg8YkTEpEwmJCamQTExMBExKUXVwlM8fR4x7AITYQyctGDJk1bLcrFgxWtMzTGtwsMeNbkcMW7di0bsG2XCAKURCD/g8W/g8l5451z1cJ1XGghPw9pfh65nojojkngtO1EoXOXksMssMsdubQ5oAhNhGVq3cN8OFity4srFa0ctmq3E2Zs1rLNlysnOHExxNmgAq6AVqE+3Y+3t1Z82nRnzM+YZcjPmY8TLkz5t+KsIzgjCMaSWhaGCEoUQjSqsY1nOMZwb6VqwxqnWk6S0TyaMOAg/4kav4kb63rON6c+Q3px4N6XUxETiaiKVdJmEwnE4RJNxlaLjr4nWsxKYIJ1uuPTqCDjxJm0pjMSJJF1cTExMwEwmJq4vEzBcE1KphExAJWkuePk+Kj4OAhNhDho1yuczdutY5sWRa0csWi3E1c41uNk3aNcLfI2asWYAqjAUqD/gCc/gCdiRdON4lERhVQiIiirjN3z6dRnCJ4cfC3wanF1M3e15jcXToAhPxJ1fiTry5MeJlyOBhspGVUU5XTjO9ZxmlGWK9mTLmz7L5d2/NnlhjetYziSWjgnq27GUCD8CJolc7ZxmriUXVwCSJRNTEwImgExaS4td8fD8FyITYQwbMcuVrmaLcLnIxWtGePEtcN2TBa3x5mbhu3c48jNsAKhgE4g/4HaP4HaQZxgxOrxSqkbm975c8ZpE4kpE1MM479OoCE/Eth+JbEGPFppeN53njY6RlTBLNghkvbJbBTJakJVnesbxuvLfwOCIPp4mbzmZSLq4JJSARKrqSYlMXN8fF8mtAhNhDBu5zOGrbCtZsXGZa0y42y1y0x4VuFjmaOG7ZsxbZWQApaGYP+CDD+CD3OOXfsHZWq4YqrrN8Qg/4k4P4k6WenXoAiUovEQIWrNRY2eWOFDGhCOGXF4mFrACE2EYXOZy2ZuWy1uzZuFrRnkYLXDhm2WsXGVswauWWJu5ygCm4kg/4LVP4LUbdOvTr4G4VmrrLLM827vLOtxrKD/iVs/iVf6unXt38TcRiKhEbreN4zEzM1nNbAhGCMIwESMSUYIRhFNGK+Plxj4CAhNhDhniZ5cLXMtZZsmNa0Yt2q3CwbMluXNhy43LRm0atGYAqvAVWD/hAg/hAhNbCYTF1nG9OvTr08PBmJm8biJqGojVVWKioiKQTN53e97zOZzhh4XXtwAIP+Iyb+Iyc69A69Hft16denHg69N6zoiIquGMViMJTMW3ec548c8d8b3d1M4moqKrUdJ4coYIOKqoikszcymJiUXBMTCSJIlF1ICBEoupmJEokmb3nyec+8ITYRixtmOVi0ZLWLHI3WtMbbItc42jdaxw5cLnGycOWTZiAKYhuD/hQK/hQL8djNTGcWmIxFYxwjtTSD/iME/iMF5zw324+BHDhjHCcTNp58uuyEl1OGRLxnFGEScJxrt4ssgCE2EZcuJi2b4sa3K5xMVrTK2xrXLhnhWsWGPDmxNMTPKwbACowBNoP+FR7+FSngdJ4b4SmriZtd4zqMRirrN3nd7vjN3cM8s+BnXICD/iW8/iWpeGjw5755zxzxOFa4dNcsY1XCuEamG5t1jNzmN1nEzoCDj4Crw/NiYLiZmLmJTCYCE1KIQkm5u+Pg+G8QITYRkYsWOLNmbrWmVsyWtGeZktxZMLdaxZMczlgwbtm7diAKXxyD/hiA/hh1lppqoR1c+PXfe+tuOXOD/iGO/iFzuOU8HCdZ4ccbxzq0zOWNgIPtlSEri4jMFxcuPj+XGiE2EYcjFuwy48i1m2xslrTI2xLcOZg3WucbHDibNMeJmwwgCpABO4P+K6b+K6flz4ceHHpd6uoxOL0JleZvj25zOLrOlRSKubZjeNncg/4S9P4S9c469O/bya4zzvnO6uYisa1wxyrlHDpjhXLGphad3nOeMbjfVoCD8jS74syEpklM0kiUCJq6JiSZSu/B9Gr9wCE2EYnDjM1bsma1vhyslrTI5xrXGRxjWtMOTG3x48LDG2agClgShPxY8fix5aL8CeqGKUJVthw4QIP+ESz+ETvpxzrvSIxquiMAhcxgIsrHLDHHHHCw+TQ5ICE2EMnOFw3ZNnK1vhxOFrRm3yrXDLKzW4mbZmxyNmThmzcACnsuhPwJafgS5wWtktiwSwWpaUJRhdVCbDPDj068+fPl148dcNaxhUCD/iSe/iRlnCJbne+u+fHjz3vdzKKExN3EVhwrljhwgnDc0oQlirtLl5klmrrd+X4gITYRkaZsrFzmarWGLJkWtGONitcY3DVa5xOMzjM3YuWDTEAKiwFCg/4p4P4p4e/Y8aMcNVFzu+O83E1WKjEJm5ZWmk4avWYtN4wjhFTh4ICD/hbI/hbJ1sXN3ERqOFVq4lubzd2snCr0VupmJqmJwmZmZnXcg41M2mIJCikl3FwJgTCYESEwBMXvwfD9ACE2EMHGVw1zOMS3Fmx5FrRpjYLXDVu5WuHGLFmbM2+VoxygCrUBY4P+HyT+HwshaE1MVJEXhE4EplWcXiSWYmyFXU1NXV1cxluNuvheG1vevJrN85zYrUaxjtzAg/4W1P4W0ZiJiYkmLxKJq4uriYmJqxC4TCSCYJImplVr1cVnhxdOvTrwXiIqIUmZmY7gg0JETF1dXATS6mJiZqYmE1MJImSJBImrqYmExcQRFIiUplZec9/B+AAhNhDNm1yMm2HCtxt2+Ja0cNm63DkZuVrTLjYsMbVuzYuGoApGC4P+J1b+J3PcbblHEIP+Fyz+F0W4moY1xIXEQJaZ6b6cDlghNhDbJkbYcrNwtctnGVa0ZMmC1wwbNluRviZs2Ddq4ytWgAqHAUCD/h48/h49lFMVrFVSru7znv274maxWlarGERm748ZzcXiqxqOFIm5g/4WNP4WH9XU7nO93u7nOmI1qJ8K5xJKczN3E1GsRoN5cbuZQgCC9U6q0qRJGKsrQWLBA2WUk855WQAhNhDZi4w427HKtZY2zRa0xuGi1zibY1uNtiw4cbnHkxOGwApPEoP+JZz+JXvhHSNYznPHjvNxAIL+neP6d52bcTJmZeX4AIL4rrbasTc3zoAhNhGNhiYMWTXKta4WLla0yZsi3Fjy41rJrhytmGFuyb4WQAqlAU6D/YxfsbeA69JhnF1nBdJxfDeEFTVKqImFIipLzvPG+M5nd7ZXTHCeHgdegIT8X9H4v5ZjBhzTx7t+zbq1mbO0yvHDG9aq3jNKFrUxQxWpSlKUtCkJSRjC8MKqsZxYZTCD8C5JkiYCYETMZjKLiUJRcTEzQiYBCYIkRMzvy/DmfSAhNhDZhhcsMjDGtxN8WVa0ZM8i1wxw41uXMxcscOHCzbMm4Ap6K4P+ANj+AO3nWWJ4OUdscK4MXFtt5u+d8ZzZi/I8PwpAg/4uIv4uC0YipiVplvOet9bzaYMTUVpy3y6degCD9rhHl+LCLTcSImETEwuJi6zC89fD7x4AITYRiYYsThizwrWmJhlWtG7BqtcY8eZazYZmOTM0cOHOXCAKnwFBg/4DFv4DF6zrjrNXWcZpMClQoiavhx5Z4XqMYazOb6vDnrPW+t53GbiE/FxJ+LgXJHFXBWFV43nW+XVrZa3w5cN8cMeC+KGaOiWamLBLJCUbXpWlcF7VgvLDGYCD9rnLLiyZiZCJQlcpi2bqUVjVRURcRKZXK54+3uMAITYQ2wuMWJm0YrWLBxjWtGDLItc5nDRblcN8zVhlyY22bCAKiQE4g/4DNv4DJ+s8OOM63VgHg6tu7vNTFYrhWmIjDThGMVnFzxCE/GbZ+M4G2Lg8Dbs16seIA0RjSVIUhIjGM5kYTijON2O2eF4gg/Im4tczWZTCYTExMwlFwSRMVdTFxd54+zG49oAhNhDdvhYY8zFitb42Dha0wuGK1zmcY1uXMzwtmbjEzaMWAAqhAUiD/gW6/gWt6lxms1dKiMKMMKiC73PXlzxk1FRwjhHDepZbzeeNznHHTt37AIP+NDT+NDeDtF8J1cZrMytczm5zleFY0cufkc8XFtzmduMbxlJOJ5X4TesAhLc6U+PVCMJxijGESEYRQnKMYRQEAhGBCMCMIoook179GsI+CCE2EZGDFm0cNca3HhbtFrTGxxrcOJgyWs8jNmzcYmTlvhZgCqABR4P+Dxj+Dxlz5OfI3qr4J0iqjE0xlc3c7njy5lXcTVwgCJxOM8OvheHq8oP+NRL+NRNEpg69O/bydXO5vjmbm6arFaxWung+AeNGOWOVcLq13nN5zu+cdYnw4yCD14E2m0xaZJJi6uJupTUxVwBE0Lq4mU1cXFzeefp09oAhNhGNqwxOMLRota5mTJa0bZma1w4xNlrFjic42zNs0aMmwApbFoT8IBX4QCSNqZeFhwQpKUr4LzjjhPxmffjNRlfZt2EpRSrSuTDREITjcBwa3qnGKMU55+XWGgAhNhDVnjxYWbjKtasGrha0wuci1y4YtFrXLjxZs2ZyyyMmQAp5PYP+FGz+FG0AAAcubt36demVZiJuJmZzG2651u3HV7xkg/40kP40n+gAABdOHHt38K5qYgqamETRMJrepzjmg8cJtckiQACCEATRF1dXKZu/J8WXwEAhNhGVjmzYczfItZNm+Za0yM8S3DjbZFrbNjatcLHNmcYswAqYAT2E/DPZ+GeWqKtNOjj4LrwrOEYyhaGC2TFa1oWlKEpSjKc64b6cOXHpveK080swg/4xYv4xdVX4Hh+FddojV6KxeIiYjccbnje88c8b57zmZmqjGOVdI7OUQIPxC1rLi0xMETWauJupQQJiSyLq4Jzx83d9gCE2ENGzhmyZMMa1g1aMVrRuxyrcOJy1W5W2bE5aNmONmxagCmsfg/4eUP4eR9znHj44zm5XTEcI1w1y14k6gIP+MMD+MM3fhc+WODhHKNRwvFSudz1rvfPYhONGcZznCojCME4TRhWdeHpR7gAhNhDVq1yZmzZstasMONa0xMXK3E0ytluTC4a4mzjM3cMsQAqMATmD/h9m/h9n7d+05xvUxEgvF4mIiIxOJi7zfHe87zvM3MYeBHiAg/4z0v4z0+XNfWO8d3GdplyjHDVdK4VqtRhCMrm2WUzG9ZCE4WTkwghCKM5pwnCMIEYAIwjCMIwjAjCKMY4cPDV6wCE2EYWuVg5yssy1y5ZZFrTMyZrXLFthWt2TRxmbZHLBzjbACnMlhPxHWfiOtZ8xow2hKjBfBhhhjhrfDXLfDjx4dOHPjwiD/i+M/i+NZweBmsYxrUcL0qauKmYyxz5TFIP0OHi3nMzMRChKUkxMXK/F82XjACE2EOGzVsxaMca1u3cZlrTDicrXGFkwWsGjhlhcYW+TDlYACpABO4P+BJb+BJdblvHHhupRERSoYpURULZcZ5zxzxznNzeGNT42HLwgg/49Uv49U3Xne43G8rvMwxXDGJ4VVVjXDTClbxnGYmZzNuPTm54Ag/Y4dY57ublaYus1MXC6mLq6TiYmhIlMWz18nvmuQCE2EZWuJzjZuWi3I2YsFrRyybLXLFywW5WLhm5wt22Rk2bAClYVg/4JQv4JQzprfTPScXCccTaD/jrs/jrtL115deFzGIvlm2yEhzmVOcYxrOcZ1x8eMNwhNhGZmwaOcjFgtZOWbJa0y5Wq1xkYY1rJkzZNGbZs2Zt2QApUEoT8FA34KGdGfM0YGKVLTpGIg/47jP47f+vTqmsxLGeExACFzViDMzoSGWfD42WKgCE2EMnOFkwaMcq1qwYslrTJmZLcLVliWtmDlw4zNsrDM4bgCoUBNYP+D/b+D/fx/GzPgZ0xNXU1MIxNXBc5bvOc3e2avENT4RSD/jv0/jv11vxd3z47zutpxitY5duHTXLWMYxmLZu8zc3c5134HQCD9jwqv192sjNZTCREgQgQupJuefg+ecghNhDZg1assTLEtYtHOZa0YMWS3Flx5VuVm4cM3OFi1b48YApWEoP+E9T+E9Xv2R0jgxrPLnMyg/451v451+vR35TJV8phAIaqkilh4mDQMDByNXAQsJbAITYQ0bN8rPMyYrWjLFkWtMrBytwsWOFbmcM8eFjkbt8bJwAKdSOD/hjA/hjF3nXPXHF4nEVFdKjlXKcYut1zrbiAg/44Cv43+cV4V9Lq73xvO+vLjuuOMwYvpzjM2IXGYSDFxyoYY4UcMCAgEMMMMMtuVnkj1gAhNhDNpizZm7bGtcMMLda0ZNsy3ExyuFrVhlwsWDPIxc5MgApdEoT8Nr34bX9OLLS9b1re1cMM+cCF+N+74377sBFgLsVZZdZiqMJRQIbCEfALmBgYCBgYWBn5uFgFoCE2EZcLRhjxt3K1jhatlrRjlbrXLXMxW4Wrllka4cOVjib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MsHAOAgAQdBKAKzgUBEBMi5V9tY/NAiCyDJKlJJmoDCEgQRP//A0U1BQM4C2QZIDIJAJCbAwE3wB5FMwkAkIICAdvFHkU4CAD+AwB7hdI0Ek7ApD/TAKQ/CoUBKofiUOJNgYRyOgKBQVCodQqNuksGiUUgUWhMUhsaiMIgcMgMOgUNhu6+7vW0C5uAFDQIaHhoeIgYWIh4aFhIeGiYKJgIGHgYaJCEzVTjWEIBFGBCCUYRiRTjCE5xz8ePgAAhNhGRpmcNGWVgtw48rBa0xuWy1wwzMVuVtiZ4mDPKxcNcwArBAWCD/YXfsQbnlvwvL8rx+16vU6vpfBpUYjERXDGKjGIpQSuJiUzm5u2bTMzNs5uN1mpLu54zxjw63YCD/h0i/h0ftjcYzwjPSdYxGpoTc5nd7vM3NZqFYxjUVVs8d5vLaYXN5zO4zczW53PHN5isR2rwnLGAg+HrebDMxKbXETFxeMhIExEzCUSgQRKLi6uJiJiYmAF1dWq0s7+AeceYITYQ5ytsLPGxYrWbJm4WtGLPGtcOWbJa5ZZWubE4yMs2FyAKkgE9g/4GFv4GHceCjdbjbdbiarEcqxwrhWMIhm7vnHdzvjvN3NorhHjX43bgg/4nKv4nO+3fFXiYjFYjFavExcSuLq5pMWReria3N3u7uePLunaD87wPNu0k3MxMTCYlNSETCCETErqZiZLvfP1Yn1AhNhDDMzbZWLFgtcs2LZa0a5sq1xlY5lrnFhcYmTFhhcuMQApkG4P+CM7+CL/vxdcda51JjWOWumOE6veQhPxNhfibHlgxR0TzMTAhaasc7hzx67iFzljNo0MEMaFCjhSo78mi0QAhNhGPLkbMcmHMtzOMbha0ZYma3FiytFuRrjyZGDhm4bZm4AqnAT2E/A01+Bq2GbFbFbJaWCOC9stMscd6475XBtppjwVzQyUxUwQlCMIzVrPHHCx4rxoAg/4o7v4o6bnluroi646765mdZ1npfbPgTycJxaczvjx48ee+PGd1PTPia5cAhMHWQ7cYoxrWsysIWyYLSpKMsNZzRhNGMIwQEYJwrCsc/RnDkCE2EM2rTLicMHC1w4Z5VrRy5arcOTFjWsGTBo5ZN2bLIyygCpYBL4T8HEn4OM8mfg8S8r0rZCVmCNoShSNJ0nKcZznXDWs09W3ZnzCD/ikY/ikh1vpVYco4TreM3e9x3bznO54zN4zhwcK8LOOgh4tCoTnjgc81QGAQOAQNAUBgEBgEBgUBgAIDAIGQEgKAoDAYLE5HAoDOgCE2EN8ubJlcNnK1g0ZY1rRhkZLXLFzlW5GThk3xZmzVkwaACokBNIP+Doz+Do+963jjW4mZxOmNceENMVjGIirTEzVxM3nHerCD/ii0/iijxXKtRi43G543nPfp148b48+O7mKrlw1rGNVWnCe26uCE61uXOMIxVhOEQSjGEUUUIwjBFCIRirl6c3AAITYQxa5M2bDhZLcLDG4WtMjPKtw4WeFa1YMsTJiyZ5nDduAKgwEphPwkRfhIbvkpXRHNPBeE71y4cOXDfDecaSwYsmDRkzZsGCWCQIP+Kur+KtvvvXHHfHVmrqIiq1rHbpjlGF5vOZ61131AhONsp1ZVhCasJwnCcIxhGEZRgEJyqz9eMaAhNhGHHlYucTNmtas8bZa0YsGi3C3ZN1rBgzZsGbhrmaZGYAqCASuD/hxQ/hxxzjnW6zTGMY4a5a4VpRmc8ePPnzvKemNVoIT8TdH4m24aL7J6J5oYIynWePDlz3y4ceHDnY5RtTJiwYNCiQCE7lOXCNZpzhOKKEYRgCMEUUYTjXTy4OwAITYRlZNcLhk1wrcThgyWtMjlitcuGDFaxzYsjJtkyZHDTIAKowFJg/4d5v4d5zjMXGcXiMTwYYnV4FRK1zuePTriZqJRmszm73c5m644ucd+TGCD/inO/inPGOU8nKcXW2c7vec3xnjlxpFa1XhceHLHSscMcJxNSueLfG+e958F5brfEITRzHHnWMyKKKMBCMZTRhWAEowCBABGSMEUVZ16uM8EACE2EZWGZgwcsca1jjyZVrRviyrcLXHmWs3LbNlbNMeVlhZgCm4dhPxGSfiMl3zw6YaYVtDFgxZMWLJitglS+LTPGIT8TbX4m2+BDI3RxQkhOKMa1vhvfbXXjxiFq0kDPwyo0KOGCEhgjgjjnz8sUwAhNhDVs2Ytm7Fita5W7Ba0auGa3FjauFrVg2xMG7nI3ZOcwApTEIT8P/X4gD9U5cCepklTAuCE/FFx+KLeOzbsw2jRDFhhEIXEY5m4o0McsdNuVgiAITYQ5ZNm7JrmwrWGVzlWtMmFytxNMbJayZ422Ng5c42jDIAKhQExhPxG/fiN5nisxRwTte2GE53XvW9a3jhjWZSlsmDVi0asWSWacMKD/ipi/ipRmYzjjrnXNd3NrmGojlw5Y4OEVcZibnMdcbrmhId6TsiMUyIiIoRlGEEYRgjCMIp14fLi3CE2EN27ZozcNmK1i1ytVrRlkZLXDfDjW5WeNkxxOM2RvjYgCoYBN4P+Fkb+Fkd06jp1AHDjyXq9XwzyvUamsrvc5mL1PDn4GYuE/GvF+NeNlyC9gGvVr1cPJWWGmFdeFYQlS2DBgtSkEL5NuK8Qg8RF8IRMzGZkuri6mICYlKYlMEzGZ48/NPeAITYQ4ZMHGZzkZLWOXGwWtHLBgtctmGZa3zZWzHM1xZGOJqAKfDKD/hq6/hqpjE6vFs1zZzm87vNrrPK+UcNVjlOoiJq9c9XQg/407P408eOudbrMZxmpqMYjGq4RhBlOUrlZeOuszICD9bjLLc3MyBMEEEkkxKSWc+H5M16gITYQ1wssmZu5yLcbJi1WtGbTKtwtW7Ba1y5XOHGzb42ONkAKtAFJg/4eTP4eTddcceHl8OM5TThXDlrhyaVNzbeczuXPgqqiEXO5zdtzmd3d3fTj2rtghPxnSfjOl4NtGHBbBHRCkJIzred64Y463wzvGEoYKZsWbBbBa0qRRlVeN43vO+GuG9cubbiraICE4XCcG9YzRiThEihFCMIwnCIQjAgIRhKcpwjCFYRITJxw6eTWEfBAITYRizZXGPFlaLXGZswWtGzBktcscrhazatWLTE0YZGeZwAKjAExg/4kBP4j88VnwOet451lKUpc/E5wlMxuImkRU68PyvFjmIT8aa340/8MtNtNL2vRKOClqYqaIcSGbFowYqYJxvfDjz475Y66aZ44gIThcDbCc6zuqijCU5RgQnKME4EQjFOOfn3k6wAhNhGTIywsWOZktZNWDJa0bM3C1zkcNFrFk1aYnLfMwbMWoApfFYP+JM7+JN3p4FOkamE1nHPtxWCE/Gbl+M33Bp0Y807QtaFI2yyreoCFyGKgiz8MscMMcMMMc8+RjgwAITYQ0wssThi2bLWORplWtGjPGtctmuFayytHLLK2c48zDIAKZx2D/iiy/ii1hEvG66vher1czDMZ5c9bwIT8ZCH4yIYZMuRqnkhipKlEIr1nphtjnuCEdatbwvFNWFYTminC9dvDlHiAITYQ0xM3GPFhzLW7ZxjWtMubKtxN2DhayassmVo0bNWLZoAKZxaE/FbV+K2XHHDnnpjnw5a5ccc8NN75QIT8YvH4xncVs0NDNLFTBS1o5KyvMIaclIqBrYGBgYGDgICDQcHH0sXAQOAAITYQ3ys2rVwxYLczVw0WtG2PMtws2zNbkcZcuRuybuMLJqAKrwFGg/4BaP4Bd+vTrw48OetxuOcZi2KrVctcsa4Y5RqMYQibm9ztxnN7zvPXPPe9zvh1q4T8AoX4BWccseLHaOBiWpgpilgpSmDFgxYsVI1rlx4ceW+HHnz5dufbjz474awnCFLYsWrNm2ZOFTRQg/AiLmUrhNpVaF1dTEk1MpQQmkiYupi6zSSd9fZvACE2EOXORuxbMsy1k2xM1rRm3cLXGXI0W4sWJizYNnOZs3cACqkBSYP+AST+ATmO+OOspXE4zqdNMYYxjGMYwxU0KqYikZb3vjx48+PPnvOcpOFzwIP+CPz+CP3Oa41nG8TUYisaxrhyrXDhXCamN7vjnnx3z58+PW98ct7zvJMdMctY1y08JjkAg/O8j2SazNzKJmJiUxFxEomCasExEotUgrMTEwuM34PpvKAhNhDhm5c5mjTMtaZcTBa0zOMq1zhZ4lubDib4cOPDlytcoAqxAUqD/gJG/gJh6dcKqYuMxdXW4zW6mYqtNYjg1jpXLXTWNTjLN73vjx6+D17+D4Pg9+PO19pjoIT8IXX4Q0cVYxvGq8YylaVrYoUtK1pWxWwYLQwQSTvHHlx6denbl24ceHDPDGcawhC2LRm1YuNi2ZCD4exPvyiBJCJipsmJkRMTBIBEwRMCSRKZz5flvGAhNhDbJhy5sORstbZWTFa0YYcy1zkZOFrfI1x48zbJiasmAApoHoP+Mkj+MlPh16TES6dYzW2UpjF9Lp4ghfjLO+Mt2zD4bB4K2xJLkKcAqUTyUxzzwYO1i4PxJQkiZmbmVxMpnfg+jLsAITYQwxOMeFi4crXDNw2WtMmLGtxYszRa0auMrVmzbOXLXGAKSwyD/jKy/jK1xxqaOnHAhPxgnfjB5xQtTIaq2IaemoGBt4OFg4+XgZAhNhDFm4aZsblqtcM82Ra0cMW61xlc5luZm0YNnLdi4aN8oApwJIP+Mtz+MvmuHQ8Jpyms44xxvO9zNopy3yqphPxnvfjO5rfeb8cM9L4o5GymqmaWJScb3aZ574SE1YaSQjCE51hMjCMUIopwqx8vGdYhNhDXDmaNcuHEtzYsuNa0ZYsq3DmbuVrnLkyNWblvmxNMoApoG4T8c0n45l8quuGeedekcEs2LBqtmnqrOICE/F+t+L+HA4TZTNgxRwVheeHDfbXfPPfKhN3MQ686xhGBFGKca1z8GLjAITYRmZNseLHicLWuLC4WtGeRutc4czha2auHGVnmcY3DBkAKnwE9hPxuUfjdHxaDZmtgwKTtnphXVwxyxytMssroJWlktmpoYEp1w4b58OlphhoAg/4yGP4yJeQ5TmpjWeW+XPXOZzXXtlPa8YxVVCc3x3zz13NplieHHUQAhM3Qrg7KsaXjeeOdVIYLZMlIRJ1nOKMIowBCJEjGd9/DnDUAITYQzatcjXCxcLcrhphWtM2LItxZWuJayb5WrFjjxMGTlqAKmwE+g/5ASv5AZSdTwcq5RiuRM5u89+3WLDo1jGqic7vfPe8zaMT03234mYT8Zln4zD6Rqy00xyxzwyp0jmhiwUjwrwlGrTm01vGsY0hSmK2CVqIVljttttyawIPxvGr01WmWYuLi4TExMJRcEShMEwJiUzN8/D8eHoAhNhDFgza4mzRutZMWzVa0aM3C1w5xtFrTHkbY2znG4YMMgAp3JoP+Q5r+Q4XUzrjjeOscb4us8Z3E1jWuHDl0x234G9SAg/4zmP4zoYrjjnXPFrphyjljhWopM8XOvD14eZCD8rwuu8xuVxcXFxJMExcWnO+d984AITYQ2cN2+TGwwrW7BmzWtGzlytctsLFa1b5MzVq0aZGLFmAKmgE+g/5GBv5GDe8cb1eo4RrtrHCtTq+M73x3vmzCo4O2KqIm7335d7uJqO08NYCD/jL+/jLx4YxeLnN76uPV1rcaxXDHTHBUJ3nqx4OZmarGK8ZjUsd8dc72g6+Arx5/HOUxKJgki4RKJJJiUTCJQi6uJu8+L5N12CE2EM8LZxjbt8i1o1xs1rTEwarXDDKwWuGGLE4cOXLPHkbACnUkg/5KGP5KL7zvV8J4axy4VwauLnOeOd8Z41nk7dSD/jN2/jNr4THLdXG2d3O88czuZiajhPZ0q/GAhORwEOfWsYxjCcIyihOCMYRiRvl484UAITYQ0ZtWbHE1YLcbdyyWtHGVutxYmWVbiYYm7htkxOMjfKAKaR6D/kra/krjuMZ4NZ5XynFVExON6z23AIT8aOX40VcNYa5bZaWWd4QlgtgwZGLDkvCcAISHclDlzRrOMyKKKMasfBzpdgAhNhDnI2at27TKtbNW7ha0Y4m61yyaN1uVkwbM2rVyyYYcIAqgAT+D/k44/k5PvPPpz7X0xrhisVicXEXPOObnDx+0xETEmZm3GOcd443vny64qoP+MuD+Ms3OM9s8s1acze+Od5zO4vhGsdHmNcsVFUmbm551zjnec34uurcghOBxkOTec5xinCMARjNGCCUIIxjCMp0glGUZRIpxw7+LNHwAITYRmxs2OLE5crcjZoxWtGORotwtsbla0c42OFrlZNmjdgAK5wFzg/5TxP5Txau648PJ4cZ3d5iK1jpXgY4VwrEFzneeM8zx9XNxFVrGNRqcTVwgld3xnc85zNza4u6mZxNNRquVcOHLl26cPEuJ2IP+Ml7+MnXU74X4Hg+BHKtVyVFzm+O98c8byzNKrGOh4TVVDMzc3uZ3uduMzc7yXiaxiowxWKxwrwK1wxwjCoXu+fHvx7z3nnmD8jxnn2sm4XV1dWAJiRMIuCLq6kiYmJiJExMSZq4mLwiYmBExMBVxMSmauJz7+0+sITYRhcOMWNpmZLcjdplWtGTBktcZsjBa4aNmDNu4bt8jjMAKYyGD/lga/lgbDr0CYut444ytM1fDfDWQg/4xEv4xEwmA6VOo4MTi5jddeHgx4PKD8LhM3czaUhEzEpXPHr4/OOQhNhGTHmbtMjhwtx48OVa0ysWq1y2b5FrdpkzM2GTK4yYmYApYFIP+WaT+WaPjFccb1mk4vW9MgIP+MRb+MQHeOjo1eIuOfDw63xCExcqXLjCCq68cOHHnjxAhNhDJqxxZcOVitzMcOFa0auGS3EyYtluJk4ctWuTC3zZmoAqoAU+D/leS/leTxxxmrxkmczluS4pSoqlVSIiKiMNTi4LiYulZi5vO87zeazyhyIP+MAr+MAvtPgX2crouiLm5veeOePPjnju8sYjhrlrWoxBGZbm+M8b3e7vc3E8J8LficK0Ag/W13znOUZi4q4urrKJAmJCJmoBWQiYiUExcxaWYz38uY9whNhDhvhb4cuNwtw5cuRa0ZOWC1yycZFrjE5b5mTFy4xMmIApZE4P+Wej+Wenc6766xxiWL4VOgIP+MFr+MD+3gTynpnhLXWM7sIXIYCHHwwwxwwRwyz4HDxtAITYQxzY3GZoxaLWjPHjWtHDnMtxNMzJaxZMmDhkyZZMOLKAKXBeD/le8/letio7X23S15tmuadiD/jOs/jOpzO+nXtz4ITjeOuud52CEeAJS4+mEaznGaKc8/HQ4gCE2EMMmXG0Y5HC1lmZ4lrRs4YrcWRvmWtMWNvhbZszVqxYgClYQhPyxYflix4EZcCOyuKE54c+MhPxgEfjAJjLLiw4p4LS0WjaFg0kWHnjTxyz4nHzxYQAhNhDlgwzZmjZgty4XLla0ZtWq1w2xuFrjHlZZsbHNmYMWAAqQATiE/AmJ+BOOE8181suTRgpmtiyUwQwSwSxQxUhSEpUlTFLBSkiKcaxy00xw64P+Lh7+LjtPBjp37NMVOLrMbq4uKiMEZuczkWyZrrw60yCD9jp4953xm0pqFTBMLq4mJq6uJhMwTCZznfHw79AhNhDFoxc5mzRgtb5WjRa0YtXC1xiasVuPGzbs8uFzkxs8QA==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9nHAOAgAQdBOIJpAYBEBMi5V9tY/NAiCyDJKlJJmoDCEgQRP//A0U1BQM4C2QZIDIJAJCbAwE3wB5FMwkAkIICAdvFHkU4CAD+AwB7hdI0Ek7ApD/TAKQ/CqEBRYT8TT34mn9OjTo06NOjfgrGtbo1hFCUKQpSWC0qYJWUjKq68cc8NcOG+GNTBDE0X4WnMIP9Op+nV48O/bv258ufCYiaRSMNRiIpCVzNzUpRMiYRM3NsuPTy/A8ngIPxvSv3yJmS4kESiSJIuk1cIuJgiSJJRMxdzx8Py3oAITYRiZ43LHGyaLcTDCwWtMLZstct3LBbhY4sbfDiasmzlsAKVxOD/ig+/ig/4xdWi6mavhx0hPqgvqg9lbQtDFeklL6NKoCGtISCvYCBgICDgIFBouPn00AhNhDlmyZscjnGta5G+Va0cMmC1zjaOVuNu2yMsjVy0w4WIAqTATmD/io2/io34ROuPLOpRUpWmySYUxClbi4urqZTN458OvjAhPtGPtGeHTCxwuqhGEsGDJsxaKYEZ4cOO+XHhxzrCGCWrFotaVIwvOGmGfEAhO1LswkKxjCsEYIRgjBEhFCMIynAhGEQjGMcPJzx7QAhNhDPGxYNGuFgtYZWGJa0bM2C3DlbM1rXC3bNcTnE2bNWAAqZAT2D/jDU/jDLde3WstzOZTMRTUVqODlHDGqxBc3u9543z47553O2+XPUAIT6ez6bG08lcGWGON648s9OHTOaUsFs2SdpThGeO+OeGd646VihSlsVsGKGiuKog+3seb3C5myZTEFIRKSYkiYTExMXBMSjPg+nfkAhNhDTDmzOWLFktcYWeZa0ysmK1y2a4VrVsxwtMWZs4yOGgAqlAUiD/iag/iahNbxExLKY8ONszZhqsY5Y4RrTVxM5ned53xvneZuJqsYqI8Dw/Cc+QIP+APr+APvwfA8HwPN5ZQRjp38CtVwnhOLTOZnZMwipqIoxnF4zEzc5m9rjOFWAhJaJxnGE00QIIQjKKKaIjKMIwBAhFGVZRIwjGEYxjl6c3gAhNhDdnkYuW+VitzNWTNa0YNMS3DhYZVuHHlcOWzLM2csW4ApXEoP+KMT+KMudZjgpOM464zwAhfgKi+ApWLA5C2yOaOFPBibLb4XIYiXNwIUcMaOXD42DDCE2EM2ORxkYYmq3G2y4VrRzjwrXDjJjW4WzjC5Z4W7TG4bACnMkg/4qNP4qMW9bp03URGJqdXWay4xxm5jfLNCE/AW5+ArGd46cbLrjllXBTFgyWwUlZCUYyu0yvjCEwcbgwjGcJxhGExCKKE4JyirHP0ZYgCE2ENG+Vg3x5HC3JlyZFrRvkbrcOPIxW4m2RzhbtGWRi2cgCpoBQoP+LI7+LI/wPBxnV4RpjE1NbcW551uMdemdQiMTUQWuc3m98d5zmb1nxGiD/gJs/gJtrh0jhernM8d7zzzxvdZxGqx4HPl2qsYrUUpWZyuNrm73m8vBrnaD8rnEw2ymJhNBcTF1dTMJRdTCLgExF1mri054+2AhNhDNtlw5GzfKtxYsLFa0btmq3FlwtlrlzmyOWGVo0wtWwApqKIP+MPb+MPHIHGLm4lBSoqqiqnCI6dfC2IP97t++H7A8TjynVYamkJjMJu8ubw9ePrewg/U2uZzM2sSJiYkJi4zW88fVeEAhNhGNy0bNcrDMtcsmDNa0xM8K1xixOFrhq1c5WDBowb5sQAp5KIP+Mk7+MkfTGJ1dZjiy43E+DF5umq1rWMVFc65ghPwEifgI1jOt8ccMb0rgnkjq16o4MTBTBKcI3rW+emutQITZyJ9mSU5RRRQijGEYRQBFGGHP0YAhNhGVs0wtcbfMtYN3GJa0zOWK1w5xuVrBtkYuWmRy3xMMQApHDIP+LZb+LY3W9Zq6jWyD/gKS/gKnjerqr1UghMkEEZxx8HfkITYRkcNGWXNmaLWbnCyWtG+PKtcYWTRbkxsnORniw4m2ZwAKWxeD/jgk/jgliRWcbi5mU8OfS6CE+7s+7ty5BoZmKVIK1tnljiCF0VWPwsUKFHBHBCjhjrzssGeAITYQ5xM8LNtkyrXGLHhWtG2Zutw5srBa5zMs2Vm3btMTTKAKeymD/jlu/jlp335ZiIRR4nHGJi4XW9bgzLOOPbr06oT8ASH4Ad6QwVlec57TkyvOEKWxUyUwMEpCstct+DCAhctho9HDChhhghgIAQQwCGCFCjhjtwuDaoAhNhDhi0auHGNstzY8eRa0ZsW61wyYOFrTC2yNGjNi0y4WAAp6K4P+PNr+PPPMddTwaxwxrWqxUJuduc8W98c53njrr4GOgIP+ACj+AA/XDPLMcZ43xm0xNMREUiEEr3uvNjnYhNXOh2YwnGMUQhFAIEJwRhFWGHDw9cOsITYQ5Zsm7ZrjxLcjZs2WtHDHEtc48uZa5yMGLJribscrnMAKcCCD/kHC/kHDc+cbmWaVWq1rGqxerrrjvniAhfXVeurZi2yDASYCKCaCGOGmeeG9gY8LLh5MOrCF1U0OfnlEEcUJDBGhhhjIYY8Di2aAITYQ2Y5WuFiyarWLdm5WtGWNstcNGzhbhYMmrZtjaZmTXKAKXxWF+Psj4+76Jchg8FZQwzDTUUQ1YWS8hPvQPvVdGfRGGRW15XjGuDLaoIXEZLHyxwypYo4oY45Y8Dm1QCE2EZGTPMwZ42S1o0zMlrRljcrcWFuyWtnDRw2Z5HOFrlZACpwBQoP+Jdr+Jds8PwuPC8Tq+CsKE3crlKZRTURqaWm5luFyXWeU5oCE/BRp+CjU06M+bXC88NcNaxUYpZsGbFktilJW+G+fHjvW8VLYMmTFopilYjGGeF74wISnahzdaiEYxIxhGERCMokpwnCIRghOUSAjBEinl6qfeCE2ENnLVzhxNMK3Jiy5lrTGyYLXLHE5Wt2uHJlcM2mVg5bACn0sg/4qfv4qi4rfBwYxwVgrM5njPXpzi6YVSqxnwLQAhPwSgfgkhtCaatb48OHLjw1QpgpsySzYLUlCascN56ZacOGE6Gp3ZoRhGKKCcCMpyQjKcESJWN+HtcghNhGVzhYtHDRutzY82Ja0aY8y1y3bOVuTMwZuGzdtmytWAAphGoP+L0r+L0sudxmLgqKrg4V4G+SE/Az1+Bns2ZKZqYpShW8bznlnpbceEIXPXRaOVChQwSxQwoUcFeFx7AAhNhDTHhYsW+HKtb5cOZa0wsHK1w4zMVrRk0YZmTbHkcsGYAptIYP+Mkr+Mkew3cbbuZqGsaxjWOU8vB5b4oT8DE34GNcjLkaI5rZsWSkKL1vXDW+uOuO9fCCEzdafVjKMYXhOESJEjFFO/J0y5wAhNhDNm0cssuNwtx5cbla0Ztsy3CwzOFrhw5wtMbjHkyZG4ApPDYT8YMn4wZcmXJTBgtGkqoT8Eq34JV9WuEaxhhlSoIaWqoGCwLAkTNzMDPAhNhGLJjYN8bbItxMWGJa0xZXK3FmZMlrDFjYsMWXK2bZGwApMC4L/AAep/gAPV7dmeFiD/gjQ/girjE45659dgIeBTiAKHAIPF4zAZMAhNhDXM1btWbVwtbMsOJa0cuMi3E0bMVuPMxytmGZricYWwAqAAS+D/jVU/jVTlz5Xq+ERFKtWamBut3m75zm5yyq/AnSE/BjF+DEfhsOng103recIQpTFbRTNiyYKYmJSFIyjGNY5W2GXGIPztrmbuZjIupmIuiEKuJTEylm+Pg+LwCE2EYs2bFibYWy3KzbsVrRk3bLXORhjW4WzZlhw42rhowzAClMQg/44dP44lZnOHKccHbeqhPwKZfgULyUtiWnOOW21nIa2hl7AQCBgIODhY+jg4YAhNhDfFkxsMTVitxMMuJa0bOGa1yzZ4lrRy4yOXLfG5YsGoAp0JYP+OMD+OKXpusss3u+M85yzieDo4VrVco8ZrQCE/BGJ+CMFeONhYU5JWwYNGDNLVXFeVb1w1yz14cKE3TjNOMIopiMJRpGEYTRmjO/L0y5wITYQ2Zs8zbJhYrWjHNjWtGeXMtxNmjlawysG7Jk1w5G7VmAKmwE+g/5B5P5B7dzFxdZxmLtmpqsY5a4cMa4Y5MREp5zzvjfHjx3333nnN1wnhwCD/gXY/gWnnWJxbcb43zz13z3No1VROFXQi7nN8bznitrGOmuXadRIhOduj3YwhFNGM4RjBCMEEYIowECEYQjCMEUYRQinh5ed4EAhNhDXHiaMMTbMtbNXGFa0ZY2C1zkYYlrNlixNHLRplyYmAAqSATyD/kX2/kX3iUXVxMO9N4zNKpWKvp18TNISZtxduuJirx18jrreoIT8DYX4Gw+DwOHmnCObfuRwWYJQpFGcax16NNazwqxjSVKZDJKCUW3Zvaazg+HSbu7ImrgnNXCYkTU1KJiUokIuJWmefXy+ACE2EZWrNq2yMWq3Hlwt1rRm4yLXGFnkWuMuTG0xZMrltkygCmQbg/5IVP5IWczV6zianE6isNceHPXkuYCE/AVZ+ApHBLNLMwSpONb3z49t9d9MtqCE6WqHfrJCMSaKaZGuHfl0ACE2ENWjfKwx5GS3DkwsFrRm0ZLXGVtlWs2DlzhZOMjFthZgClQSg/5HPP5HS57c+SuVarljHKCD/gV6/gV3XjLtuYtHHhOwhas1Bo44BDBHDHPgcXgAITYQ1y4mOFk1arWLDE3WtGGLCtxY8TBbjaNGzhg2w4cjXGAKjwE0hPyVWfkqzpe2fNvxYaXtGkrQpaVIUnCKscM05t2PBHBJJKuDXDPnhPwLhfgXX1ZcmPFPExQxSohWOG+HHhx5Z44wpTBg2OhG0qRvhvXTTfG9QITlY0JxqrOEQjCKKEQCUYIRhMRjOeHrzdwhNhGNg0YtGjHEtaMGWNa0YZci3E1x5FuLK2aN3OZm2auMQApbFYT8Ss34ledGXIpXEx8bLiYpUtS4hPwL5fgXzTk27M+Cl4YKoYUMIIXBYzNoiGCEhQSx4nGx5IAhNhDbJlaYnDFqtzNWWRa0Z42K3CwYMFuPG5ZM2zBuzyssQApjGIT8bdn427WbPs28LPaeC9oYI4IytW9Qg/4DJv4DJ3XpnFxrOLqZnLfDigCFwmIzsMUUCCOKFDFPBDPHj8HDnCE2EZWubE4xYWK1xjwsFrTNhcLcLJs0W5G7Bq5aZmbDJmwgClUUhPxMKfiYfwZcgcyuTBktTAtYg/4L5v4L9emcB03SW63xwIXQQZ2NJBAhRo45a8vDiCE2ENMeRkwbZmC3KzaOFrRo1crcTnC0Wt8ONqwxYcblo2bAClcVhPx+Yfj8/yZchspLNTRDFRirjgCD/gqM/gp97xJFXiYTN647oIa2hl+QQIFBoWbm4OiAITYRiYYmzDEwbrXLRm4WtMLBstc5G7ZbmYtWbNllaMsOHCAK1AFzg/zuX52+Z1sGriYmJi8TMXi5TUxcE1dWiQAFXE4zV63rfDjjJw4gOXPwJqsYckJhHHGWXfXl9PF2hPwgCfhAPnk16gbL2paNpygnJCMLxnO8ZoserXo0sGEAZMpky5s+TLky5MujTmz5s5gwgM+bXCtb4b4Z4ZxjJSkskMkNmSOTAIPzJyuZlcxdRMXF1aZgmJhMSiQRIRJEgIkIkRMJiYTCJBKSZiUJib34fmxPwYAhNhGJi1YMsLNityOcrBa0as8S3EyZY1rRy2wtc2bG3zN2QAqAATGD/UqfqVfCzrGOl8rjNdb557ufWeMpxGMado6RyjVTrfbnEyCD/hM2/hM3jNueOM5SqNV279sMNTq8XBablczvG8xzhNnIjz4yjNNGJFFAhGQAiRRjOdc/FR8DACE2EMnDhi0zOMy1pjZ41rRq4cLcTFxlW4W+XMxy5XDnE5cACmQeg/3TX7pvOeeNri+E6jhWMaxrk6Z7XICD/hJe/hJzxE9HJwVOJlMt2zPWuedghOxihy8s6iMIownAijGuPXrcYCE2EMXOLM3x5MS3C1aM1rRo2xrcTLGwW5m7Vk2ZYsrDHiZgCmYchPwFxfgLjacsNMs9r5I4rYMUMUMELRyYZoP+D4r+D4tiO1+A5TqKROY3fV4bnz4ghLdiPDxowinGZNGcJpz38GWYITYQ5ZtsTfJjxLXDFiwWtMmNktw5m7ha4csmLdtjxsW7HCAKYhqE/AGB+AOnBHFqz5uNHFgxSwIxjhhjnhYwg/4RGP4RJ6RqY1ETrdWy58usIkCE5nCpXwCjOMUYoxhOcccxwCE2ENGONyzb4XK1szcuFrRxjwrcOZnhWuMrjC3btsLhswcgCngnhPwIWfgQ700z4MOSeLBS2SFpUEYxvOt54Y1hfZt2Z8yD/hE0/hEnvtx7b6ZxKZueM748c8d3dwjg5PGzjlzAhOpeE53vOc4owRQRgBFFON8/LQ7QITYQ3YOWLDM4xLW7lwzWtMzjMtwtmWJawYY2bVs0y5MeVmAKayCD/gYU/gYbnW+VzBi6qIxiK1WqjlPgc5uE/CTB+EjnDLTbfix48McccN4whKFLUpbFHUhAhORCcZpznOKcU4RlMQmnfp1cICE2EM2DjC1aOGK1ply5FrTKwcLXLnE1WsWTlo5ZM2bfHhbACmMkhfKOeUdAA2mPiuUSWQTTySw1sDdh6IZQg/4Vov4VowAPF8YSzFxMS5b5WiSE7GeM15zJkZk4EaRVRmrh5p1gITYRict82XK1YLczbJlWtMWNqtcNGbhaxZNmDFy1cZGmTCAKxgFdg/1OX6nMmM43rLF1nDjwc+XXp1Xa5mazGYiY1XDGsYjheCpq8CV55zOzweGcIrGKqOmem+VAg/4bKP4bKefLr079ufLrHLr058nPk58rq6IpiorDUQxSLtxve+s8+fHjvdxmuHLXDHhHkTWK1a6nMcY8OOPHYIP2O9zdzMxImYuJrNE1FwqVxMTMTExMCJgE2i4mYQRETExN1cTNznwfRPeAITYRkzMcuNoxyrWbNkyWtG7dutcMsbla0buGjhpixuHLHIAKpAE9g/3F37iXfHnrvWbzU1GK6Ryxrhy1XLWIXWZ3z48efPj4Od3cxVcOGuVeBfDFAIT8Ngn4bF5SvmvgZJWlaUJxjO+HDlw4cuO963vhlKmDJo0cSPAxZrYJUnCNY3tjnluAhMHag7pNFBGcoowjCJGEyBElFBBAQnCMYTnPH0aw4wAhNhDdhkbsWjZktcN8zRa0btsa1w0bZlrJu1YY2eJyxZOW4AqiATmE/AVB+AtWEJ7p5LZJaMGK1LShApGEY1rnvpx5cuXLjnFS2rJwNWTNkxWtfBpwgIT8NTH4ad4ZMujDKa965cOPHlw5cOG+Wd4MFtWrJo0bMmqma2SJGs8uOudtnhuAhNnSce9cMZwnBFGEU4IokIRhBKMIRESckYRTr28MMgAhNhDHIzyuGbDItxt8Lda0ZZmi1y1Y4lrFq1ZM2Thq1cssQApeF4T5ub5ufXqUryK5MGKlsU7VwZYZdICD/h7y/h7zzh16Zqt8ueMzG9XGgITsb0ZxTjGEYqzVw9WMOIAhNhDPC0xMmrlwtZ48mRa0c5Ga1ywzZFrVw5cuGmLKzxYcYAqZAUGD/OIfnF2MMZq2RHFNsTisY1Va4KisxmMzm85vq8XGYYcuVcs+BdQAg/4kZP4kfcozidNOh4mK1HSJiJnOd9d9ePHnvd7TWOHDh4jxMaisXLOOsXx4gIPt6XW+N7TEpJmYXUpq4TBMJRki6mIompmNtu/q3PYhNhDFg3zNGGVmtat8bRa0zMWK3CzbOFuHG2bsWjdoyys24Ap7KIP9ll+y58GOM4Y1rHTHCtKis5u956zcxOr7cekwhPxHofiOxYCmGN67cWvDPDObBDJgwZMErRjC8MtMsa4QhNHKhLtiMJwmlOEU4RhCMI0nCaca16N5aiE2EMXLfG2bN3C3NmcN1rTLjarcLTE2Wt3OZlibuMLbNiZgCnUrg/4Bwv4B1+N458LxWsa1rUcGJuNzxnbm5zu7ub6TioP+I2D+I1lnpnpxxNXKUiIpWcZxx1xq4jOuuLmwg/ery8l2u5SRMIIvCJq4Ta88fbyoITYQwY5GrFowcrWmXG4WtMrdmtwscWRblYNmOPDha5W2NmAKWROD/gS4/gTT4zvW9VWq4R2nVQCE/EfZ+I8WVMOisrywxZ7acemohcFnoYs/LHHDKjljrzKDICE2EY3GZmyc5HK3Cya5lrRyyzLXDhy2WtM2RwxaNcjBs5ygCkEHhPwI8fgRfx01gIT8Ro34jZYbKMyHkUQhsTpcBighNhDNlky4mGFqtxuWDVa0aNHC1wwb4VrnGwZsHGNq1ZOWYAqYATmD/gdm/geJ58db1XDhw5cOWsRhU7znnfGPJxF8uPSdXjN5zz48W7q8Z7Rw4IP+JIL+JHOnaamrzPHOd8c8b4qY1jwJ8DtjpHKcZjbLLNzx3ufNd99QhPAkHJyzvCsIiMESIhGEEFJwhEIwiQnCcaz4/DjDkCE2EOcrDJlyscS3K5cOFrRg2yrcWRs5WssTlo3yt8rbI2YgCnwng/4JdP4Jj+Mc+GeVarhwxrHStNcZ34O/D3zuWHaeFSCE/EP1+Ib1krasb4cOPLeuWtYLWtmwYJUhCMZ1ya531oTwNSHNx3rOaMJwiCCCSEYTTjXPz6y5QCE2ENGjFpibY2a1jkaZlrRmwxLXDZqyW5nLRk1YNGTTG4zACoIBM4P+CML+CLfmHa+fld679u/DjmM1mJq63jcXMxcVEVhhEgCD/iJs/iJ10Gq5+Ftz8Dwe1uF6anGdZxNTMRczmNtx38DwQIPzM5TN7zKJxEURK4mJiUhMSFrnj38V7QAhNhDLNmyNHObItbssOZa0zYmC1w5cZluNoyYM2LFo0aNGgApuIYP+C/j+C+me2eXHG7zx48d3mZYjWMcOHDtXasCD/iUY/iUh58PBjOOOoiqqtVrhGIirjNcZviCD9bt4O853MzKYCalJM3vy/HroITYQ3YsXGJi0aLczNm2WtMmNwtxNGTFbiyuczfM1zZMuRsAKlQEwhPwcnfg55rCEs1sls2TJgwWlKEaxw3x48umfBrWLJbNkzZMGaOLHfXrAhPxJIfiR1pCVYXjXDhvhy4c9cuG81qZtWTlU4WLRS04J1wsdst8uMIXDZSBpYYYUMMEMEIQwQoCBBAIYIYYYYJYKcbjYmqAhNhDFs1wtmGNstbZMLda0xMcS3Cyc5FrhplYYW+FxkZN8oApaFIXyxHlicHoKsFFZBNDDPDTJbDTKg/4ngv4ng+nh4646xmp4VWp1VoTnaHDvOM5xhOMZ4+rVICE2EM8OFm5wuMi1w0xYVrTK5crcWNoyWtszBu2bN2WLKycACogBdIL+Ilv4iXWHv0WHOgB48gAAPXsAePIAAAFgAAAAAIP+LLT+LLVz5HPkd+xz5ABz5AAAOPAAc+QAAAHPkAAAc+QAgvqedRLV2CJZapSgAARYoBKlCwlEqxNyrFSyoLd339/wvAAhNhGNsxYtsOLEtzNsrRa0w5Mi3FhZMlrlu4xuMuFg3cZMQAqLATiD/OFfnFanXHhMOiscOHLhXDVY1rFVy4aZjhbeZilmmXWu8c+Yg/4e6v4e+V+B4videjryqa3W8TZG6JicTE5ZXFxhOKajlNYshORo4qMI1RnGKMBOCMIhOU4TkhGBCcokU44erGPSITYRlxsmeHGzbLcubJiWtGDFmtctG7Ba2Z5czZnmwuW+FgAKnAFBg/0qH6U+c8OON8Lgu4uZmbuZtOKxrhrprWMRBnO858Hjzvjdzio4R21rAIP+Kvb+KxO5xOJ4O3g+B4UY4V0rgqMIZvOd758d9b58d53N3DhfKOWOEco5Z4XIg/G6ZZna7mUwkgmJiZRKCJhK4uJgxKYMs3z9O40AITYQzb5WrNo5yLW7fKxWtMbPKtw4czZbhbZsrFk3wtcWTMAKlAE6g/1937AHepcp5OUcIwqYtGYtzi+vTacKDcdXHfGdzneusTSD/iye/iyFjWGJiZ43xceOeOeecp1HDl25dOXDWMFrWzXGc534OPHvrkCE426DsxRhOEUYRgRhOKsIwjSNIQSjCJCcIpThGNZ8HhzjsCE2EMWmZpiwscK1wxyMVrRi5yrXLJzkWtGjZsxbuXDVw5agCmoYhPwEbfgJB058eWGGkcGC2TFkxaKalIzAhPxREfihxpg2S2RwRhPDWc6xvLHXLhCGppiAXKAgYGBgYFAwMDAQcLRysBA1gCE2EZGrDIzct2S3FhcMlrRxjcLXDJs2W4sbPNlYZnDhviZACk0Og/3nn7x1y4a5Yxw41naD/iue/iuD8OM4gxWcAIa4hEDgGAIWHo4eAjAhNhDdpizMnLnMtysWLJa0ZMMS3E1xt1rlgxwt2DjIxbMMIAqCAS+E/AcF+A3HTxLwpKiU1Y4548OG9Z3VoxQwYMmDNizU0SjbTTPnyoP+LQD+LPnbKct1cXU1NKquGo7RqsTWW7ze81xrjOSFw2MRauCIihCFCIYCCCGCERwBGp0csLVAITYRjxY22RjmbLXDbI1WtMTHGtwuMTJbmxZs2TMwbYW7dkAKWhaE+Xs+XtZ82qUtEN0sVMUaXya2EIL/AACd/gABPd555llVLO+kwIXXQp9LBHBBBDESo6c7GgAhNhDTM1a4crFwtyYWuZa0aMWy3Dix41uZvkZM2bHJhw48QAqmAV2D/S7fpdwEwc+QHPkOvR4fheHTNyzETqqqsarVarFNXWV3e85nc5c5vPOOLcsRXKvMPMCC/wAKNf4AFGwHy/IefAHeDcbjEnDlxIsbbud5uIhA7zznZVuqtnfHnD4QgvwFnw+dJYzubOlSiqFiypUSyyy2GwLjLAVFTZbvfP0/XufEITYQ0ys8WZu2arWmPKxWtGTRutcMczhazZZG2JniYuczNoAKjQE4g/3S37qfXGeHPl14bi7uJpjHDGuGKqlTm7vPXwO9kRVY4RwjhNCD/jco/jdL7Xnlx4Xyvk5VqIiZZnOZ43vK6jEdHTURqY3c8Xh1z3mD8Lyq8fiLm0yTExMzEiJiakiSJRcJZ34fkw8IITYQwaNXLZi5YLWzds2WtMblwtcMGzhazcZcbVu5a48OFmAKZxuE/Aed+A8XHj20zxvBa2DJmyZMTJhxZ546gIT8ZQH4ydcWKWqWidqo1jWOGWem+m2uHCCE62KUe2IpoTIxVrOvNnSgITYQ4Zt3OVo0wrWOJlkWtGmPKtct8rZbicNGjFw3YtMOXKAKUhCE/AJ5+AT1oxYMWaVJ4sd8N4P+NUr+NUtOUzGL5ViohsLSaDvYOAIOLqYmCg7gITYQ0YtWTjE3aLWjnIxWtHDXEtctGbFa5bOM2ZlixsmmZmAKdSmD/gTG/gTPgqqrDliKTd33bl4uqaxy4Y7R23rYg/41zv41saurrOc8c53md0iOE9HhVrERc+DjyeHgzxmE8GVjHvxiQAhEghERiinGd9PDQ4ghNhDHCybMGuZotbuGuJa0xNWK1w5a5lrXKwcZczFmzcuWoApzI4P+CNT+CNXOK323ialx8bnCkERKr1nC5IT8a/34124SpPBjpljljnjlw565cM5SwWwZsGaeZKCE4XIQ68YxnOEZRQjCcrxhFGVYR08ussAhNhGNw4cMGeHMtZMceZa0y4m63Exw5VrLEwZ5WDZiwcYmAAqGATCD/g2Q/g2fnrlx1x4OFY1weQqsTOb49+XXMTiMYxwxqOF9pUCE/GyZ+NkmU5WjkvirKas8+DTO9ZxpC2aOqWKFJTjeeWOlvjly3ITkapQ7MIoozTBAQjAQjCKKYjGePmobgCE2EOGDltiZt2S1s1cuFrRo0YrXGVziW5sLfI5ysnOXDkygCmMYg/4R1v4R+73OeV8I6V04cuHDTXO+O4T8Y5H4xrcktUNk8CV5zrfDDbbfXXeFy2Kih08EsEcZChQx04PHxwWAITYRixMmLJo2yrXLTDiWtMTJwtxOM2Na2bN3LBm1cssbHMAKpgE/hPwfTfg+n06OFPZDNKEKyxy0w0srLixtWvjZcSk5TnWGWOO953nFKErWwYpaoYrWkIP+NTr+NTvp1bhUVp248s4544uuMs461jNZmY443rfK9RrWMVhWdc+Xg6znIITqZpT76MJxjdeECUoUJQgjCKcIVpWUURGEYIyiqw118OkOwCE2EMWTZi0YNMq1qyw5FrTE5xLcTNmzWtMzLIwytcTDEycACpsBMoT8K+H4WF8mHZXNTRTNbBCkEZoSrC88eXPn05b4ZQyZtGrgZrZsdst+PrCF+NZL41icNXiKaKY57bbcDTgab7ba4YaLLsNisZhsNVhJLoIkKVHBh6MHLgawhPFnRjn21vGIQnCMRCcZIRlXAIopymnPXycMIeCgITYQ5yZnLLMxYrW2ZpiWtGDNitw4cjZawbY8jXGzzM27lqAKWxGG5SblJ1JRRU1FSyMhYiJi4+PAhfjlG+OUdlMjFPJbNLHIgilAhrKIgYGrhYKBQ8BK1cLBQ98AITYQwaMm7ls1brWmTM2WtHLJmtcNGLBa1btczDE2w5sWZgAK+wKEAoP+Lbr+LbseD4DvGMlzG6tmphURURTEVfgZ4Ryrhw4cOGMY4axWNYxCYiEarEIONxcbi05zmW4uIXFzuLuszMTdrudz1c53m9zudxm7mZiYqKYhF1MTcTd4y8GL3vM53Od558d74547vjHEmpmiSYRFUqcIiqxUYmIq8EVRU1KIaYxqMFIanwJ4YoCD/hL8/hL9G9Ol6jUajVVHC4Mzd3PFxZvr05zlmUzVRUYiIUqUSlNrrOLIurSKuKIELhcWuYm1xaYQVckp3mc55873PGrxFVjERjGsa1jp16MQqIiJEWhKUzNplJNCphcRMTUri4kqJpEkxKJRmkxEFXRNTWfA54sAg/OjM3M5uVxFwTEhNWi4RMBExKalNWiU1cJgAJhMABEgmAARIABEoEwlEokBNTEkXCUTEwJgTCYmJiYTACYTAAARKJIkRIIkiQAmbz5Pm3HwQCE2EN8LNyxbMWK1jhytlrRw2xLXDJsxW4WWJw3aOc2XHkxACsICxQGD/ivu/ivvzOuOJmUxKa3i6nDTs5Y6Y5cOnTh25cO3DGuWOVYrUTNbq4tPG97453nMs3lczuLq2bnjPHOd3ec7zd5m0rpUUq13xze2bze+O89d89888+fPO973md5zm2ZlK6mK01ppSIjEaqtcmscMcseFHCiD/iDs/iDRT0cK1eES2udzxbvwfA7xmpqaMREaupWzdosiYKpETVxaZiUXVxcpSgTCZjM5vjfXjvrvnx3xitcOHTt01qsYiMVUVEUJMzd2XCLpM0IRNxMhUEQiGJqcXjdWyIPl7XqovMTmLqYIurrMImEkkzAJqQE1dSiUTEkTEiJJgExMEwRMAJi4BExKLiYkIlCakBEgJiYlEiCakiQESTExd37/OqAhNhGPHmb4nLBotb5HDRa0zN2q1wyZNlrZlla42eNw2YZMoAqCATGD/h1E/h1T6HDF8r4MFIldznOefTnmM0RUIRMTjjSE/C5Z+FyPDjxcfBlvhrhrOsZKYJYLYrYM09ltWDRgwUhG889cM8ssNaiD85N3m8pLq0SiUTEwgC4mYTLjx9dAITYQ3aYm2PCybrWDbCzWtGeNwtxZnGJa3ZZsWTIwctcTLIAKSwyE/DrV+HWPJDBqWlDPIIP+Faj+Fbesc+Cu1OiGlqBWoODiZOdgZoAhNhDNs4w4smHGtYNWbRa0c4XC1yycsVrVgyYNm7hviZOWQArQAWeD/h3i/h3hnhxLmrm6yuJJVmLxdRDV0prPjTyrlWETHGd8Z65575tzMVWu3Pl4ThjUYYzN8d9+Pfvz48ZuMdHgeUCD/iCC/iCR6deh4m+EargqowXDbizeVzM3Fufid1ztxzfG7nnrjwnVctcNaxNc/G8fh1jneb3EwiIAhU9I0IPHBdwqZuJixKavF1MTMSmYmpiEShcJSlmExNIghEImJSSEzCYlFr6+yv1AITYQ0xtGTRszYrW7dhlWtM2XMtwtMjBbmY5WzlllysWbNiAKwwK1AYP+K5L+K5W9b1x1vWatld3MxOIxUVGL7T01rp06dO3TXgdNcNYxUKMQqIyi7ucxvOc3vN5njM5vLc5zc74s3edzm9tzMxMxdxnLjud8+PHn38Hn359+fXOeM7Jm8Zlc5medXc4iejpjtw125cOHiNYwg/4xbv4xWc8OfTPK+ThGqwpE3d7zvO9335d5zdxUarhVYmpxETF4uk1dZraZmdtrZgiCUzO5znnxzx3xztaJ1WNa1w1jlUY6eH0hVIxExKbvM3O124yup1OKqsIiIukRdMZ5biJAg/avdzm5XGYuLJpMSRcwImJgmJExIBCakiYmJgiZqUgJq4RNWRJMTExMTUoupExMTEwIkiQEzF1dZwmroQJiYlcXn38p+DAhNhDNg4cZXLHKtys3OFa0xtWi3E0cYVuNkxyZHDFk3ZMW4ApuJYP+Ifj+If2WbzdzcXhE6cIxjWtaxjHB0piAg/4yGP4yPUzNKxXLHSuWODUanEDOXg14OefchOdLlkYIRkjGKIIRhOVZVnPi7TtAITYRhzMseHC0wrcrFzkWtGTPEtcNsuZbhas3LBs2w5HLLMAKwgFrgv8AAyX+AAZnLm53KU2bbNxlzc7nYsDYSJytzYXkRFKFy5ckyXx3m5ebJHq+MvPhl89Ag/4Zev4ZLcZ0YheE1NXSZsiLiolMXBmNwzM2LuLu52vMbrcoi8RSNZxa74z3dc8bzx43z3eEdJ7axACDxCYlMTNZglCImExMxMTEzUwmJiLEwEwmJRMTEwmJrOLq4mIRAlMlxK45+T5J8DAhNhDJs5bMmDZitcMWrFa0ZNXK3E5aY1rNrixN2rRgwaMsIApNDoL+/PP79lyuWS+LMIP+Lvj+Lw/PHiyZ8C6whqKYgYS/goWBgYudjYGSITYQ1zM27jEzYLXLVuxWtGrnCtctGuFbhzY8eNs1yMWjnCAKygFkg/481P481etbznnni3ERrPCcKjCqupqYiUQmpoQmJhEQpCoZ8jnDCpUmJmJiZjMTdzd1x4W7gIT8LdH4W6eMyaNGbBolkwUjKEE7zrDDOMbxnWcZxhMEYynK8bzyzx4ZzrCcJsuLPPLG8YQpLEojO98dcdcd4RyN1eFqSIPpy3nJMSQqZiVXdWrMTExKCYJRMCJEokiYIiRJcETEEwmZTOevp88dgCE2EMXObG0c5W61zjxOFrRgyarcTHFlW5WzNm2Z4Wblk0yACksLg/422P43A9XieU1wgIT8WeH4tEZ7Y4YZYwuAhqKagWAYOJm42BogITYQwyOcbdphxrWDVg0WtGeXCtcMGTha4aOcWVuywsMORkAKugFVg/5FBP5FF+DV0HPGVxuszMzEGJhMzCripiU1eJiEQqGJqYlV8p4Ry4cNRSt68GdghPww2fhiBlDJr1Z8xwIYMWDNg0ZtFMGCkmGM41jhnVWJOVIiMY1jes8d73vlwzrlyZcuGue+W85yjgnsjTAAg+3C7u7WQmpiJSItUpKzCYkiYmIlMTEzExExKIlExMTKZm8+P5cUITYQ1yYmuNs2ZLXLRkwWtGzVktc5GTZawasczhziYMWOXEAKUQ6D/kGm/kHdjgjhCJxqQIT8XBH4uCdeHHnvhyw0ozCGkqaCgbOBh0LDy8rAyAAhNhDhkzxNmzhktZN8WVa0bY8i3ExZtVrBlmy4cbZqwwscwAqzAU6D/kxs/kyLrGKxNXw54y3PGeM5xOIqdSiVYYVUQRESqYqaxOKOExGEVvHXl5eu/MCE/DKd+GU2kMUtGDNs1Zs2rVgyQlGee+WGO6dITrGM54a1w3x48uPHe6MYRhWuOOOuGeGeOM5yhmcRqsCD4eFvM3MXETMMwCEwmMxFokiYTVwkEIgFymLi13z8Px65ACE2ENsrTFlzOWq1m0bYVrRy5arXDPHiW48TbDmaM2ORphbgClMPg/5KDv5KP6zWcTeM9JxohPxcVfi4tx4898tdMdcrzmCGuISEg71AwMLDx8/BqgAhNhDLNlyNc2Nyta5MLNa0Z5sa1zlYtFrjM0Y5cOZgyaYsoAqvAUuD/lHS/lGz8W8zeYROrxmMpIiFTEJQUianWRcZq6tyvERwYxERWa5663mE/DGR+GO2GbRxsWTRm2cDRi2YMEmOePDcrCcIxnWd6stcdcNctb3vhnr0aXFtnnjnW87wrCeKezBowIPt6HqzNwQlEzVkxMTNSRKLhMTETExeLhE1MTE3FxcWZvr6u68gITYRixMWWXMxxLcTNzhWtHGZutwuWGZa1xtWuHLkYtWbjKAKSgyD/lGQ/lHXiS8c25CD/i4o/i4v58973w3mNoawjoCFuYOHj6cpACE2EZczPIxc4cy1ozasVrRy4crcWJrmWtW7nDhytMznM3agCpkBR4P+L77+L79WeXHWdThFVUVEVQlm83meM7nN87zvN5hquldOyPAxjVams461m4P+FnT+FoeY3FxmLnMZi8TiqrUVWNRjWGjFxMs3nOczdZqHKIjCmr7ZTsCD7eFd3mczcgmrItAQRMTEpETE0AlKJJue/r7r1CE2ENGLnNhb5sa3EywtFrTDjxLXGRg4Wt2Dhi2yucuLExcACqABPYP+PGz+PGm6uZzw8vV3d2uGp4VrWOFa1WKxOLm7znO95zvN3eK5Y8DwOXKE/Cb1+E4nJw+FwcjFpyQlaVIWhKkLQlKUZr3vnvjx1vec4wjC1rZMlLYJSwyw4biE4GGUYTjGcU5RjBCMIwnCcIoRhGACMIhCKESc9PNR7gAhNhDXJmbMmLjKtwuczda0cMmi1xlyNlrBxiYY2rfFlzNcwAqcAUGD/kNk/kN58Lv28HFZxeGIxEVCJiZmczcyiInys4xqKqW548c9+vPfO+uO/KYAg/4TJv4TPfEuvGz0ro5RipzvO+vPwefHOczNVGMYjpx4UTbjO82yXEYnwJ7VyIP4Ep8BxIRcWmEwAkBMETCJhKJTEpmZ5+b4c9ghNhDJjmYN2DZstaYnONa0ys8i1w5cs1rTIzYNWeXE3yZcgAqPATyD/i4Y/i4P44zrfTPS+U8FQSnMzu85zec3mbuYiIxjWta4RqqqOVxIg/4lEP4lJYnNc46xzm4VHKta1rXLWMKneb47viHLGuUcGJSma4zxg+XCV4tczK4tMXARMTCREzBNSqSLrMTvy/LqACE2EMHLlxiyMHC1q4cOFrRjlarXGZpmWtsmFy4Z42eHGybgCpcBPIP+OQb+OSPrWOPTNTjNXGU4nDVcMcMYxWopERc73vfXj1vOzGseBPgYwIP+Iiz+IkfPHlvlOo4axrVcuGo5Wmc853xvnnfG93KahrEY1WNOGenE2ITjcaPLnhjNMgiQiRgihEhFCIjCMIynKIRjGeXnzcwhNhDFjibt2ePCtZMceFa0yt3C1xjzNlrnNkbss2TK1Y48wAqvAVSD/kDa/kDXXrM1czmbXDDWojg1Wq1FTc898ePPnnO0NYrsPQzw1VXHO+ueO+e89d8c3V9J7VCD/iJe/iJ5xfDfidenLVdI4Vi4m8zni653nPGZSSlEUxWKUMXlOblmYzEzM1JqPCjwK0CD87XgpmZTlKLIuEwBMTMSETBE1KYmBAmJiRcJEt9/VufMITYRkxuGbZlmyrWDTJlWtGuFitcsmuJayy5MmJo2auMLPMA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1519</TotalTime>
  <Words>1037</Words>
  <Application>Microsoft Macintosh PowerPoint</Application>
  <PresentationFormat>On-screen Show (4:3)</PresentationFormat>
  <Paragraphs>221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Dark 3410</vt:lpstr>
      <vt:lpstr>1_Dark 3410</vt:lpstr>
      <vt:lpstr>Pipeline Control Hazards and Instruction Variations</vt:lpstr>
      <vt:lpstr>Announcements</vt:lpstr>
      <vt:lpstr>Goals for Today</vt:lpstr>
      <vt:lpstr>Data Hazard Recap</vt:lpstr>
      <vt:lpstr>More Hazards</vt:lpstr>
      <vt:lpstr>More Hazards</vt:lpstr>
      <vt:lpstr>Control Hazards</vt:lpstr>
      <vt:lpstr>Delay Slot</vt:lpstr>
      <vt:lpstr>Control Hazards: Speculative Execution</vt:lpstr>
      <vt:lpstr>Loops</vt:lpstr>
      <vt:lpstr>Branch Prediction</vt:lpstr>
      <vt:lpstr>Branch Prediction</vt:lpstr>
      <vt:lpstr>Pipelining: What Could Possibly Go Wrong?</vt:lpstr>
      <vt:lpstr>Goals for Today</vt:lpstr>
      <vt:lpstr>Variations</vt:lpstr>
      <vt:lpstr>Variations</vt:lpstr>
      <vt:lpstr>Variations</vt:lpstr>
      <vt:lpstr>Variations</vt:lpstr>
      <vt:lpstr>Variations</vt:lpstr>
      <vt:lpstr>Variations</vt:lpstr>
      <vt:lpstr>Variations</vt:lpstr>
      <vt:lpstr>Variations</vt:lpstr>
      <vt:lpstr>Next time</vt:lpstr>
    </vt:vector>
  </TitlesOfParts>
  <Manager/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Lec10: Control Hazards and ISA Variations</dc:title>
  <dc:subject/>
  <dc:creator>Hakim Weatherspoon</dc:creator>
  <cp:keywords/>
  <dc:description/>
  <cp:lastModifiedBy>Hakim Weatherspoon</cp:lastModifiedBy>
  <cp:revision>140</cp:revision>
  <cp:lastPrinted>2011-02-26T05:56:23Z</cp:lastPrinted>
  <dcterms:created xsi:type="dcterms:W3CDTF">2009-12-10T18:46:56Z</dcterms:created>
  <dcterms:modified xsi:type="dcterms:W3CDTF">2011-02-26T05:56:30Z</dcterms:modified>
  <cp:category/>
</cp:coreProperties>
</file>