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7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8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1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12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3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14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15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19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20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21.xml" ContentType="application/vnd.openxmlformats-officedocument.presentationml.notesSlid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22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23.xml" ContentType="application/vnd.openxmlformats-officedocument.presentationml.notesSlide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notesSlides/notesSlide24.xml" ContentType="application/vnd.openxmlformats-officedocument.presentationml.notesSlide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notesSlides/notesSlide25.xml" ContentType="application/vnd.openxmlformats-officedocument.presentationml.notesSlide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notesSlides/notesSlide26.xml" ContentType="application/vnd.openxmlformats-officedocument.presentationml.notesSlide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notesSlides/notesSlide27.xml" ContentType="application/vnd.openxmlformats-officedocument.presentationml.notesSlide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notesSlides/notesSlide28.xml" ContentType="application/vnd.openxmlformats-officedocument.presentationml.notesSlide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notesSlides/notesSlide29.xml" ContentType="application/vnd.openxmlformats-officedocument.presentationml.notesSlide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notesSlides/notesSlide30.xml" ContentType="application/vnd.openxmlformats-officedocument.presentationml.notesSlide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0" r:id="rId3"/>
  </p:sldMasterIdLst>
  <p:notesMasterIdLst>
    <p:notesMasterId r:id="rId44"/>
  </p:notesMasterIdLst>
  <p:sldIdLst>
    <p:sldId id="317" r:id="rId4"/>
    <p:sldId id="318" r:id="rId5"/>
    <p:sldId id="319" r:id="rId6"/>
    <p:sldId id="320" r:id="rId7"/>
    <p:sldId id="260" r:id="rId8"/>
    <p:sldId id="321" r:id="rId9"/>
    <p:sldId id="322" r:id="rId10"/>
    <p:sldId id="261" r:id="rId11"/>
    <p:sldId id="262" r:id="rId12"/>
    <p:sldId id="323" r:id="rId13"/>
    <p:sldId id="265" r:id="rId14"/>
    <p:sldId id="263" r:id="rId15"/>
    <p:sldId id="324" r:id="rId16"/>
    <p:sldId id="268" r:id="rId17"/>
    <p:sldId id="264" r:id="rId18"/>
    <p:sldId id="269" r:id="rId19"/>
    <p:sldId id="289" r:id="rId20"/>
    <p:sldId id="313" r:id="rId21"/>
    <p:sldId id="294" r:id="rId22"/>
    <p:sldId id="288" r:id="rId23"/>
    <p:sldId id="325" r:id="rId24"/>
    <p:sldId id="326" r:id="rId25"/>
    <p:sldId id="327" r:id="rId26"/>
    <p:sldId id="315" r:id="rId27"/>
    <p:sldId id="298" r:id="rId28"/>
    <p:sldId id="299" r:id="rId29"/>
    <p:sldId id="300" r:id="rId30"/>
    <p:sldId id="301" r:id="rId31"/>
    <p:sldId id="302" r:id="rId32"/>
    <p:sldId id="314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272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CC0099"/>
    <a:srgbClr val="969696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8" autoAdjust="0"/>
  </p:normalViewPr>
  <p:slideViewPr>
    <p:cSldViewPr>
      <p:cViewPr varScale="1">
        <p:scale>
          <a:sx n="76" d="100"/>
          <a:sy n="76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4AFDA-452D-4BF7-97F1-0C23EA95F74A}" type="datetimeFigureOut">
              <a:rPr lang="en-US" smtClean="0"/>
              <a:pPr/>
              <a:t>2/4/11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E562-429C-4B64-8B1D-A17CEEECF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49743" y="687989"/>
            <a:ext cx="4556960" cy="3427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867" tIns="44934" rIns="89867" bIns="44934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815" y="4343713"/>
            <a:ext cx="5026815" cy="41122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0407" tIns="45204" rIns="90407" bIns="4520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2150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11" tIns="46156" rIns="92311" bIns="4615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/>
              <a:t>How to create state? Feedback. </a:t>
            </a:r>
          </a:p>
          <a:p>
            <a:endParaRPr lang="en-US"/>
          </a:p>
          <a:p>
            <a:r>
              <a:rPr lang="en-US"/>
              <a:t>Show how the signal works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/>
              <a:t>How to create state? Feedback. </a:t>
            </a:r>
          </a:p>
          <a:p>
            <a:endParaRPr lang="en-US"/>
          </a:p>
          <a:p>
            <a:r>
              <a:rPr lang="en-US"/>
              <a:t>Show how the signal works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 dirty="0"/>
              <a:t>Start with  0, </a:t>
            </a:r>
            <a:r>
              <a:rPr lang="en-US" dirty="0" smtClean="0"/>
              <a:t>1</a:t>
            </a:r>
            <a:r>
              <a:rPr lang="en-US" baseline="0" dirty="0" smtClean="0"/>
              <a:t> =&gt;</a:t>
            </a:r>
            <a:r>
              <a:rPr lang="en-US" dirty="0" smtClean="0"/>
              <a:t> </a:t>
            </a:r>
            <a:r>
              <a:rPr lang="en-US" dirty="0"/>
              <a:t>0, </a:t>
            </a:r>
            <a:r>
              <a:rPr lang="en-US" dirty="0" smtClean="0"/>
              <a:t>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 dirty="0"/>
              <a:t>Start </a:t>
            </a: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  <a:endParaRPr lang="en-US" dirty="0"/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</a:t>
            </a:r>
            <a:r>
              <a:rPr lang="en-US" dirty="0"/>
              <a:t>= 1</a:t>
            </a:r>
          </a:p>
          <a:p>
            <a:r>
              <a:rPr lang="en-US" dirty="0"/>
              <a:t>After </a:t>
            </a:r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dirty="0" smtClean="0"/>
              <a:t>gate</a:t>
            </a:r>
            <a:r>
              <a:rPr lang="en-US" dirty="0"/>
              <a:t>, R = 0</a:t>
            </a:r>
          </a:p>
          <a:p>
            <a:r>
              <a:rPr lang="en-US" dirty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</a:t>
            </a:r>
            <a:r>
              <a:rPr lang="en-US" dirty="0"/>
              <a:t>= 0 (R is already ready then), Q goes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 dirty="0"/>
              <a:t>Start </a:t>
            </a: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  <a:endParaRPr lang="en-US" dirty="0"/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</a:t>
            </a:r>
            <a:r>
              <a:rPr lang="en-US" dirty="0"/>
              <a:t>= 1</a:t>
            </a:r>
          </a:p>
          <a:p>
            <a:r>
              <a:rPr lang="en-US" dirty="0"/>
              <a:t>After </a:t>
            </a:r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dirty="0" smtClean="0"/>
              <a:t>gate</a:t>
            </a:r>
            <a:r>
              <a:rPr lang="en-US" dirty="0"/>
              <a:t>, R = 0</a:t>
            </a:r>
          </a:p>
          <a:p>
            <a:r>
              <a:rPr lang="en-US" dirty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</a:t>
            </a:r>
            <a:r>
              <a:rPr lang="en-US" dirty="0"/>
              <a:t>= 0 (R is already ready then), Q goes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r>
              <a:rPr lang="en-US" dirty="0" smtClean="0"/>
              <a:t>Any forbidden S=R=1 inputs? no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4" rIns="90407" bIns="4520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Copyright Hakim Weatherspoon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543B-7C7B-4679-868C-F8F796DB9029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881-0A5C-4F4E-B910-785CD5C7BA6F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118E-D62D-4452-AFA7-D0CC1A61B0FE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4B37-0297-48A7-8500-02D715E1DCDB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2F982BF-DCB9-A24B-9D0D-92C32D20EB73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90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9707AD9-B97A-4C94-AF12-18D3A4A9C39C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2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12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7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6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Hakim Weatherspoon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4D4C04B-69BD-114E-B4F7-3E30B65988C1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5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64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75FA-63F7-40A9-B04F-E390D893E6FB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2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27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03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7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1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7462-B9D4-4043-9052-BB4A6B809D6C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8751-31F5-4EF7-9B90-DBFFB897058B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A922-ED91-40B9-8AB8-E24DB725DEB6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6CB3-99AC-40CF-B2F6-25C2009EDC18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7394-EB38-4823-BA5C-36856B34317D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100-8B7B-4E6E-BF63-BB2BEA6053AF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4D5931-BD96-4373-A7E4-BB07CF5398E5}" type="datetime1">
              <a:rPr lang="en-US" smtClean="0"/>
              <a:pPr/>
              <a:t>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1000" y="609600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51"/>
            <a:ext cx="7772400" cy="49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685800"/>
            <a:ext cx="82835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1000" y="609600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685800"/>
            <a:ext cx="82835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20" Type="http://schemas.openxmlformats.org/officeDocument/2006/relationships/tags" Target="../tags/tag127.xml"/><Relationship Id="rId21" Type="http://schemas.openxmlformats.org/officeDocument/2006/relationships/slideLayout" Target="../slideLayouts/slideLayout3.xml"/><Relationship Id="rId22" Type="http://schemas.openxmlformats.org/officeDocument/2006/relationships/notesSlide" Target="../notesSlides/notesSlide7.xml"/><Relationship Id="rId10" Type="http://schemas.openxmlformats.org/officeDocument/2006/relationships/tags" Target="../tags/tag117.xml"/><Relationship Id="rId11" Type="http://schemas.openxmlformats.org/officeDocument/2006/relationships/tags" Target="../tags/tag118.xml"/><Relationship Id="rId12" Type="http://schemas.openxmlformats.org/officeDocument/2006/relationships/tags" Target="../tags/tag119.xml"/><Relationship Id="rId13" Type="http://schemas.openxmlformats.org/officeDocument/2006/relationships/tags" Target="../tags/tag120.xml"/><Relationship Id="rId14" Type="http://schemas.openxmlformats.org/officeDocument/2006/relationships/tags" Target="../tags/tag121.xml"/><Relationship Id="rId15" Type="http://schemas.openxmlformats.org/officeDocument/2006/relationships/tags" Target="../tags/tag122.xml"/><Relationship Id="rId16" Type="http://schemas.openxmlformats.org/officeDocument/2006/relationships/tags" Target="../tags/tag123.xml"/><Relationship Id="rId17" Type="http://schemas.openxmlformats.org/officeDocument/2006/relationships/tags" Target="../tags/tag124.xml"/><Relationship Id="rId18" Type="http://schemas.openxmlformats.org/officeDocument/2006/relationships/tags" Target="../tags/tag125.xml"/><Relationship Id="rId19" Type="http://schemas.openxmlformats.org/officeDocument/2006/relationships/tags" Target="../tags/tag126.xml"/><Relationship Id="rId1" Type="http://schemas.openxmlformats.org/officeDocument/2006/relationships/tags" Target="../tags/tag108.xml"/><Relationship Id="rId2" Type="http://schemas.openxmlformats.org/officeDocument/2006/relationships/tags" Target="../tags/tag109.xml"/><Relationship Id="rId3" Type="http://schemas.openxmlformats.org/officeDocument/2006/relationships/tags" Target="../tags/tag110.xml"/><Relationship Id="rId4" Type="http://schemas.openxmlformats.org/officeDocument/2006/relationships/tags" Target="../tags/tag111.xml"/><Relationship Id="rId5" Type="http://schemas.openxmlformats.org/officeDocument/2006/relationships/tags" Target="../tags/tag112.xml"/><Relationship Id="rId6" Type="http://schemas.openxmlformats.org/officeDocument/2006/relationships/tags" Target="../tags/tag113.xml"/><Relationship Id="rId7" Type="http://schemas.openxmlformats.org/officeDocument/2006/relationships/tags" Target="../tags/tag114.xml"/><Relationship Id="rId8" Type="http://schemas.openxmlformats.org/officeDocument/2006/relationships/tags" Target="../tags/tag11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40.xml"/><Relationship Id="rId14" Type="http://schemas.openxmlformats.org/officeDocument/2006/relationships/tags" Target="../tags/tag141.xml"/><Relationship Id="rId15" Type="http://schemas.openxmlformats.org/officeDocument/2006/relationships/tags" Target="../tags/tag142.xml"/><Relationship Id="rId16" Type="http://schemas.openxmlformats.org/officeDocument/2006/relationships/tags" Target="../tags/tag143.xml"/><Relationship Id="rId17" Type="http://schemas.openxmlformats.org/officeDocument/2006/relationships/tags" Target="../tags/tag144.xml"/><Relationship Id="rId18" Type="http://schemas.openxmlformats.org/officeDocument/2006/relationships/tags" Target="../tags/tag145.xml"/><Relationship Id="rId19" Type="http://schemas.openxmlformats.org/officeDocument/2006/relationships/tags" Target="../tags/tag146.xml"/><Relationship Id="rId63" Type="http://schemas.openxmlformats.org/officeDocument/2006/relationships/tags" Target="../tags/tag190.xml"/><Relationship Id="rId64" Type="http://schemas.openxmlformats.org/officeDocument/2006/relationships/tags" Target="../tags/tag191.xml"/><Relationship Id="rId65" Type="http://schemas.openxmlformats.org/officeDocument/2006/relationships/tags" Target="../tags/tag192.xml"/><Relationship Id="rId66" Type="http://schemas.openxmlformats.org/officeDocument/2006/relationships/tags" Target="../tags/tag193.xml"/><Relationship Id="rId67" Type="http://schemas.openxmlformats.org/officeDocument/2006/relationships/tags" Target="../tags/tag194.xml"/><Relationship Id="rId68" Type="http://schemas.openxmlformats.org/officeDocument/2006/relationships/tags" Target="../tags/tag195.xml"/><Relationship Id="rId69" Type="http://schemas.openxmlformats.org/officeDocument/2006/relationships/tags" Target="../tags/tag196.xml"/><Relationship Id="rId50" Type="http://schemas.openxmlformats.org/officeDocument/2006/relationships/tags" Target="../tags/tag177.xml"/><Relationship Id="rId51" Type="http://schemas.openxmlformats.org/officeDocument/2006/relationships/tags" Target="../tags/tag178.xml"/><Relationship Id="rId52" Type="http://schemas.openxmlformats.org/officeDocument/2006/relationships/tags" Target="../tags/tag179.xml"/><Relationship Id="rId53" Type="http://schemas.openxmlformats.org/officeDocument/2006/relationships/tags" Target="../tags/tag180.xml"/><Relationship Id="rId54" Type="http://schemas.openxmlformats.org/officeDocument/2006/relationships/tags" Target="../tags/tag181.xml"/><Relationship Id="rId55" Type="http://schemas.openxmlformats.org/officeDocument/2006/relationships/tags" Target="../tags/tag182.xml"/><Relationship Id="rId56" Type="http://schemas.openxmlformats.org/officeDocument/2006/relationships/tags" Target="../tags/tag183.xml"/><Relationship Id="rId57" Type="http://schemas.openxmlformats.org/officeDocument/2006/relationships/tags" Target="../tags/tag184.xml"/><Relationship Id="rId58" Type="http://schemas.openxmlformats.org/officeDocument/2006/relationships/tags" Target="../tags/tag185.xml"/><Relationship Id="rId59" Type="http://schemas.openxmlformats.org/officeDocument/2006/relationships/tags" Target="../tags/tag186.xml"/><Relationship Id="rId40" Type="http://schemas.openxmlformats.org/officeDocument/2006/relationships/tags" Target="../tags/tag167.xml"/><Relationship Id="rId41" Type="http://schemas.openxmlformats.org/officeDocument/2006/relationships/tags" Target="../tags/tag168.xml"/><Relationship Id="rId42" Type="http://schemas.openxmlformats.org/officeDocument/2006/relationships/tags" Target="../tags/tag169.xml"/><Relationship Id="rId43" Type="http://schemas.openxmlformats.org/officeDocument/2006/relationships/tags" Target="../tags/tag170.xml"/><Relationship Id="rId44" Type="http://schemas.openxmlformats.org/officeDocument/2006/relationships/tags" Target="../tags/tag171.xml"/><Relationship Id="rId45" Type="http://schemas.openxmlformats.org/officeDocument/2006/relationships/tags" Target="../tags/tag172.xml"/><Relationship Id="rId46" Type="http://schemas.openxmlformats.org/officeDocument/2006/relationships/tags" Target="../tags/tag173.xml"/><Relationship Id="rId47" Type="http://schemas.openxmlformats.org/officeDocument/2006/relationships/tags" Target="../tags/tag174.xml"/><Relationship Id="rId48" Type="http://schemas.openxmlformats.org/officeDocument/2006/relationships/tags" Target="../tags/tag175.xml"/><Relationship Id="rId49" Type="http://schemas.openxmlformats.org/officeDocument/2006/relationships/tags" Target="../tags/tag176.xml"/><Relationship Id="rId1" Type="http://schemas.openxmlformats.org/officeDocument/2006/relationships/tags" Target="../tags/tag128.xml"/><Relationship Id="rId2" Type="http://schemas.openxmlformats.org/officeDocument/2006/relationships/tags" Target="../tags/tag129.xml"/><Relationship Id="rId3" Type="http://schemas.openxmlformats.org/officeDocument/2006/relationships/tags" Target="../tags/tag130.xml"/><Relationship Id="rId4" Type="http://schemas.openxmlformats.org/officeDocument/2006/relationships/tags" Target="../tags/tag131.xml"/><Relationship Id="rId5" Type="http://schemas.openxmlformats.org/officeDocument/2006/relationships/tags" Target="../tags/tag132.xml"/><Relationship Id="rId6" Type="http://schemas.openxmlformats.org/officeDocument/2006/relationships/tags" Target="../tags/tag133.xml"/><Relationship Id="rId7" Type="http://schemas.openxmlformats.org/officeDocument/2006/relationships/tags" Target="../tags/tag134.xml"/><Relationship Id="rId8" Type="http://schemas.openxmlformats.org/officeDocument/2006/relationships/tags" Target="../tags/tag135.xml"/><Relationship Id="rId9" Type="http://schemas.openxmlformats.org/officeDocument/2006/relationships/tags" Target="../tags/tag136.xml"/><Relationship Id="rId30" Type="http://schemas.openxmlformats.org/officeDocument/2006/relationships/tags" Target="../tags/tag157.xml"/><Relationship Id="rId31" Type="http://schemas.openxmlformats.org/officeDocument/2006/relationships/tags" Target="../tags/tag158.xml"/><Relationship Id="rId32" Type="http://schemas.openxmlformats.org/officeDocument/2006/relationships/tags" Target="../tags/tag159.xml"/><Relationship Id="rId33" Type="http://schemas.openxmlformats.org/officeDocument/2006/relationships/tags" Target="../tags/tag160.xml"/><Relationship Id="rId34" Type="http://schemas.openxmlformats.org/officeDocument/2006/relationships/tags" Target="../tags/tag161.xml"/><Relationship Id="rId35" Type="http://schemas.openxmlformats.org/officeDocument/2006/relationships/tags" Target="../tags/tag162.xml"/><Relationship Id="rId36" Type="http://schemas.openxmlformats.org/officeDocument/2006/relationships/tags" Target="../tags/tag163.xml"/><Relationship Id="rId37" Type="http://schemas.openxmlformats.org/officeDocument/2006/relationships/tags" Target="../tags/tag164.xml"/><Relationship Id="rId38" Type="http://schemas.openxmlformats.org/officeDocument/2006/relationships/tags" Target="../tags/tag165.xml"/><Relationship Id="rId39" Type="http://schemas.openxmlformats.org/officeDocument/2006/relationships/tags" Target="../tags/tag166.xml"/><Relationship Id="rId70" Type="http://schemas.openxmlformats.org/officeDocument/2006/relationships/tags" Target="../tags/tag197.xml"/><Relationship Id="rId71" Type="http://schemas.openxmlformats.org/officeDocument/2006/relationships/tags" Target="../tags/tag198.xml"/><Relationship Id="rId72" Type="http://schemas.openxmlformats.org/officeDocument/2006/relationships/tags" Target="../tags/tag199.xml"/><Relationship Id="rId20" Type="http://schemas.openxmlformats.org/officeDocument/2006/relationships/tags" Target="../tags/tag147.xml"/><Relationship Id="rId21" Type="http://schemas.openxmlformats.org/officeDocument/2006/relationships/tags" Target="../tags/tag148.xml"/><Relationship Id="rId22" Type="http://schemas.openxmlformats.org/officeDocument/2006/relationships/tags" Target="../tags/tag149.xml"/><Relationship Id="rId23" Type="http://schemas.openxmlformats.org/officeDocument/2006/relationships/tags" Target="../tags/tag150.xml"/><Relationship Id="rId24" Type="http://schemas.openxmlformats.org/officeDocument/2006/relationships/tags" Target="../tags/tag151.xml"/><Relationship Id="rId25" Type="http://schemas.openxmlformats.org/officeDocument/2006/relationships/tags" Target="../tags/tag152.xml"/><Relationship Id="rId26" Type="http://schemas.openxmlformats.org/officeDocument/2006/relationships/tags" Target="../tags/tag153.xml"/><Relationship Id="rId27" Type="http://schemas.openxmlformats.org/officeDocument/2006/relationships/tags" Target="../tags/tag154.xml"/><Relationship Id="rId28" Type="http://schemas.openxmlformats.org/officeDocument/2006/relationships/tags" Target="../tags/tag155.xml"/><Relationship Id="rId29" Type="http://schemas.openxmlformats.org/officeDocument/2006/relationships/tags" Target="../tags/tag156.xml"/><Relationship Id="rId73" Type="http://schemas.openxmlformats.org/officeDocument/2006/relationships/tags" Target="../tags/tag200.xml"/><Relationship Id="rId74" Type="http://schemas.openxmlformats.org/officeDocument/2006/relationships/slideLayout" Target="../slideLayouts/slideLayout7.xml"/><Relationship Id="rId75" Type="http://schemas.openxmlformats.org/officeDocument/2006/relationships/notesSlide" Target="../notesSlides/notesSlide8.xml"/><Relationship Id="rId60" Type="http://schemas.openxmlformats.org/officeDocument/2006/relationships/tags" Target="../tags/tag187.xml"/><Relationship Id="rId61" Type="http://schemas.openxmlformats.org/officeDocument/2006/relationships/tags" Target="../tags/tag188.xml"/><Relationship Id="rId62" Type="http://schemas.openxmlformats.org/officeDocument/2006/relationships/tags" Target="../tags/tag189.xml"/><Relationship Id="rId10" Type="http://schemas.openxmlformats.org/officeDocument/2006/relationships/tags" Target="../tags/tag137.xml"/><Relationship Id="rId11" Type="http://schemas.openxmlformats.org/officeDocument/2006/relationships/tags" Target="../tags/tag138.xml"/><Relationship Id="rId12" Type="http://schemas.openxmlformats.org/officeDocument/2006/relationships/tags" Target="../tags/tag139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tags" Target="../tags/tag220.xml"/><Relationship Id="rId21" Type="http://schemas.openxmlformats.org/officeDocument/2006/relationships/tags" Target="../tags/tag221.xml"/><Relationship Id="rId22" Type="http://schemas.openxmlformats.org/officeDocument/2006/relationships/tags" Target="../tags/tag222.xml"/><Relationship Id="rId23" Type="http://schemas.openxmlformats.org/officeDocument/2006/relationships/tags" Target="../tags/tag223.xml"/><Relationship Id="rId24" Type="http://schemas.openxmlformats.org/officeDocument/2006/relationships/tags" Target="../tags/tag224.xml"/><Relationship Id="rId25" Type="http://schemas.openxmlformats.org/officeDocument/2006/relationships/tags" Target="../tags/tag225.xml"/><Relationship Id="rId26" Type="http://schemas.openxmlformats.org/officeDocument/2006/relationships/tags" Target="../tags/tag226.xml"/><Relationship Id="rId27" Type="http://schemas.openxmlformats.org/officeDocument/2006/relationships/tags" Target="../tags/tag227.xml"/><Relationship Id="rId28" Type="http://schemas.openxmlformats.org/officeDocument/2006/relationships/tags" Target="../tags/tag228.xml"/><Relationship Id="rId29" Type="http://schemas.openxmlformats.org/officeDocument/2006/relationships/tags" Target="../tags/tag229.xml"/><Relationship Id="rId1" Type="http://schemas.openxmlformats.org/officeDocument/2006/relationships/tags" Target="../tags/tag201.xml"/><Relationship Id="rId2" Type="http://schemas.openxmlformats.org/officeDocument/2006/relationships/tags" Target="../tags/tag202.xml"/><Relationship Id="rId3" Type="http://schemas.openxmlformats.org/officeDocument/2006/relationships/tags" Target="../tags/tag203.xml"/><Relationship Id="rId4" Type="http://schemas.openxmlformats.org/officeDocument/2006/relationships/tags" Target="../tags/tag204.xml"/><Relationship Id="rId5" Type="http://schemas.openxmlformats.org/officeDocument/2006/relationships/tags" Target="../tags/tag205.xml"/><Relationship Id="rId30" Type="http://schemas.openxmlformats.org/officeDocument/2006/relationships/tags" Target="../tags/tag230.xml"/><Relationship Id="rId31" Type="http://schemas.openxmlformats.org/officeDocument/2006/relationships/tags" Target="../tags/tag231.xml"/><Relationship Id="rId32" Type="http://schemas.openxmlformats.org/officeDocument/2006/relationships/tags" Target="../tags/tag232.xml"/><Relationship Id="rId9" Type="http://schemas.openxmlformats.org/officeDocument/2006/relationships/tags" Target="../tags/tag209.xml"/><Relationship Id="rId6" Type="http://schemas.openxmlformats.org/officeDocument/2006/relationships/tags" Target="../tags/tag206.xml"/><Relationship Id="rId7" Type="http://schemas.openxmlformats.org/officeDocument/2006/relationships/tags" Target="../tags/tag207.xml"/><Relationship Id="rId8" Type="http://schemas.openxmlformats.org/officeDocument/2006/relationships/tags" Target="../tags/tag208.xml"/><Relationship Id="rId33" Type="http://schemas.openxmlformats.org/officeDocument/2006/relationships/tags" Target="../tags/tag233.xml"/><Relationship Id="rId34" Type="http://schemas.openxmlformats.org/officeDocument/2006/relationships/tags" Target="../tags/tag234.xml"/><Relationship Id="rId35" Type="http://schemas.openxmlformats.org/officeDocument/2006/relationships/slideLayout" Target="../slideLayouts/slideLayout3.xml"/><Relationship Id="rId36" Type="http://schemas.openxmlformats.org/officeDocument/2006/relationships/notesSlide" Target="../notesSlides/notesSlide9.xml"/><Relationship Id="rId10" Type="http://schemas.openxmlformats.org/officeDocument/2006/relationships/tags" Target="../tags/tag210.xml"/><Relationship Id="rId11" Type="http://schemas.openxmlformats.org/officeDocument/2006/relationships/tags" Target="../tags/tag211.xml"/><Relationship Id="rId12" Type="http://schemas.openxmlformats.org/officeDocument/2006/relationships/tags" Target="../tags/tag212.xml"/><Relationship Id="rId13" Type="http://schemas.openxmlformats.org/officeDocument/2006/relationships/tags" Target="../tags/tag213.xml"/><Relationship Id="rId14" Type="http://schemas.openxmlformats.org/officeDocument/2006/relationships/tags" Target="../tags/tag214.xml"/><Relationship Id="rId15" Type="http://schemas.openxmlformats.org/officeDocument/2006/relationships/tags" Target="../tags/tag215.xml"/><Relationship Id="rId16" Type="http://schemas.openxmlformats.org/officeDocument/2006/relationships/tags" Target="../tags/tag216.xml"/><Relationship Id="rId17" Type="http://schemas.openxmlformats.org/officeDocument/2006/relationships/tags" Target="../tags/tag217.xml"/><Relationship Id="rId18" Type="http://schemas.openxmlformats.org/officeDocument/2006/relationships/tags" Target="../tags/tag218.xml"/><Relationship Id="rId19" Type="http://schemas.openxmlformats.org/officeDocument/2006/relationships/tags" Target="../tags/tag2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35.xml"/><Relationship Id="rId2" Type="http://schemas.openxmlformats.org/officeDocument/2006/relationships/tags" Target="../tags/tag236.xml"/><Relationship Id="rId3" Type="http://schemas.openxmlformats.org/officeDocument/2006/relationships/tags" Target="../tags/tag237.xml"/><Relationship Id="rId4" Type="http://schemas.openxmlformats.org/officeDocument/2006/relationships/tags" Target="../tags/tag238.xml"/><Relationship Id="rId5" Type="http://schemas.openxmlformats.org/officeDocument/2006/relationships/tags" Target="../tags/tag239.xml"/><Relationship Id="rId6" Type="http://schemas.openxmlformats.org/officeDocument/2006/relationships/tags" Target="../tags/tag240.xml"/><Relationship Id="rId7" Type="http://schemas.openxmlformats.org/officeDocument/2006/relationships/tags" Target="../tags/tag241.xml"/><Relationship Id="rId8" Type="http://schemas.openxmlformats.org/officeDocument/2006/relationships/tags" Target="../tags/tag242.xml"/><Relationship Id="rId9" Type="http://schemas.openxmlformats.org/officeDocument/2006/relationships/tags" Target="../tags/tag243.xml"/><Relationship Id="rId10" Type="http://schemas.openxmlformats.org/officeDocument/2006/relationships/tags" Target="../tags/tag244.xml"/><Relationship Id="rId11" Type="http://schemas.openxmlformats.org/officeDocument/2006/relationships/tags" Target="../tags/tag245.xml"/><Relationship Id="rId12" Type="http://schemas.openxmlformats.org/officeDocument/2006/relationships/tags" Target="../tags/tag246.xml"/><Relationship Id="rId13" Type="http://schemas.openxmlformats.org/officeDocument/2006/relationships/tags" Target="../tags/tag247.xml"/><Relationship Id="rId14" Type="http://schemas.openxmlformats.org/officeDocument/2006/relationships/tags" Target="../tags/tag248.xml"/><Relationship Id="rId15" Type="http://schemas.openxmlformats.org/officeDocument/2006/relationships/tags" Target="../tags/tag249.xml"/><Relationship Id="rId16" Type="http://schemas.openxmlformats.org/officeDocument/2006/relationships/tags" Target="../tags/tag250.xml"/><Relationship Id="rId17" Type="http://schemas.openxmlformats.org/officeDocument/2006/relationships/tags" Target="../tags/tag251.xml"/><Relationship Id="rId18" Type="http://schemas.openxmlformats.org/officeDocument/2006/relationships/tags" Target="../tags/tag252.xml"/><Relationship Id="rId19" Type="http://schemas.openxmlformats.org/officeDocument/2006/relationships/tags" Target="../tags/tag253.xml"/><Relationship Id="rId30" Type="http://schemas.openxmlformats.org/officeDocument/2006/relationships/tags" Target="../tags/tag264.xml"/><Relationship Id="rId31" Type="http://schemas.openxmlformats.org/officeDocument/2006/relationships/tags" Target="../tags/tag265.xml"/><Relationship Id="rId32" Type="http://schemas.openxmlformats.org/officeDocument/2006/relationships/tags" Target="../tags/tag266.xml"/><Relationship Id="rId33" Type="http://schemas.openxmlformats.org/officeDocument/2006/relationships/tags" Target="../tags/tag267.xml"/><Relationship Id="rId34" Type="http://schemas.openxmlformats.org/officeDocument/2006/relationships/tags" Target="../tags/tag268.xml"/><Relationship Id="rId35" Type="http://schemas.openxmlformats.org/officeDocument/2006/relationships/tags" Target="../tags/tag269.xml"/><Relationship Id="rId36" Type="http://schemas.openxmlformats.org/officeDocument/2006/relationships/tags" Target="../tags/tag270.xml"/><Relationship Id="rId37" Type="http://schemas.openxmlformats.org/officeDocument/2006/relationships/tags" Target="../tags/tag271.xml"/><Relationship Id="rId38" Type="http://schemas.openxmlformats.org/officeDocument/2006/relationships/tags" Target="../tags/tag272.xml"/><Relationship Id="rId39" Type="http://schemas.openxmlformats.org/officeDocument/2006/relationships/tags" Target="../tags/tag273.xml"/><Relationship Id="rId50" Type="http://schemas.openxmlformats.org/officeDocument/2006/relationships/tags" Target="../tags/tag284.xml"/><Relationship Id="rId51" Type="http://schemas.openxmlformats.org/officeDocument/2006/relationships/tags" Target="../tags/tag285.xml"/><Relationship Id="rId52" Type="http://schemas.openxmlformats.org/officeDocument/2006/relationships/tags" Target="../tags/tag286.xml"/><Relationship Id="rId53" Type="http://schemas.openxmlformats.org/officeDocument/2006/relationships/tags" Target="../tags/tag287.xml"/><Relationship Id="rId54" Type="http://schemas.openxmlformats.org/officeDocument/2006/relationships/tags" Target="../tags/tag288.xml"/><Relationship Id="rId55" Type="http://schemas.openxmlformats.org/officeDocument/2006/relationships/tags" Target="../tags/tag289.xml"/><Relationship Id="rId56" Type="http://schemas.openxmlformats.org/officeDocument/2006/relationships/tags" Target="../tags/tag290.xml"/><Relationship Id="rId57" Type="http://schemas.openxmlformats.org/officeDocument/2006/relationships/tags" Target="../tags/tag291.xml"/><Relationship Id="rId58" Type="http://schemas.openxmlformats.org/officeDocument/2006/relationships/tags" Target="../tags/tag292.xml"/><Relationship Id="rId59" Type="http://schemas.openxmlformats.org/officeDocument/2006/relationships/tags" Target="../tags/tag293.xml"/><Relationship Id="rId70" Type="http://schemas.openxmlformats.org/officeDocument/2006/relationships/tags" Target="../tags/tag304.xml"/><Relationship Id="rId71" Type="http://schemas.openxmlformats.org/officeDocument/2006/relationships/tags" Target="../tags/tag305.xml"/><Relationship Id="rId72" Type="http://schemas.openxmlformats.org/officeDocument/2006/relationships/tags" Target="../tags/tag306.xml"/><Relationship Id="rId73" Type="http://schemas.openxmlformats.org/officeDocument/2006/relationships/tags" Target="../tags/tag307.xml"/><Relationship Id="rId74" Type="http://schemas.openxmlformats.org/officeDocument/2006/relationships/tags" Target="../tags/tag308.xml"/><Relationship Id="rId75" Type="http://schemas.openxmlformats.org/officeDocument/2006/relationships/tags" Target="../tags/tag309.xml"/><Relationship Id="rId76" Type="http://schemas.openxmlformats.org/officeDocument/2006/relationships/tags" Target="../tags/tag310.xml"/><Relationship Id="rId77" Type="http://schemas.openxmlformats.org/officeDocument/2006/relationships/tags" Target="../tags/tag311.xml"/><Relationship Id="rId78" Type="http://schemas.openxmlformats.org/officeDocument/2006/relationships/tags" Target="../tags/tag312.xml"/><Relationship Id="rId79" Type="http://schemas.openxmlformats.org/officeDocument/2006/relationships/tags" Target="../tags/tag313.xml"/><Relationship Id="rId90" Type="http://schemas.openxmlformats.org/officeDocument/2006/relationships/tags" Target="../tags/tag324.xml"/><Relationship Id="rId91" Type="http://schemas.openxmlformats.org/officeDocument/2006/relationships/tags" Target="../tags/tag325.xml"/><Relationship Id="rId92" Type="http://schemas.openxmlformats.org/officeDocument/2006/relationships/tags" Target="../tags/tag326.xml"/><Relationship Id="rId93" Type="http://schemas.openxmlformats.org/officeDocument/2006/relationships/slideLayout" Target="../slideLayouts/slideLayout3.xml"/><Relationship Id="rId94" Type="http://schemas.openxmlformats.org/officeDocument/2006/relationships/notesSlide" Target="../notesSlides/notesSlide11.xml"/><Relationship Id="rId20" Type="http://schemas.openxmlformats.org/officeDocument/2006/relationships/tags" Target="../tags/tag254.xml"/><Relationship Id="rId21" Type="http://schemas.openxmlformats.org/officeDocument/2006/relationships/tags" Target="../tags/tag255.xml"/><Relationship Id="rId22" Type="http://schemas.openxmlformats.org/officeDocument/2006/relationships/tags" Target="../tags/tag256.xml"/><Relationship Id="rId23" Type="http://schemas.openxmlformats.org/officeDocument/2006/relationships/tags" Target="../tags/tag257.xml"/><Relationship Id="rId24" Type="http://schemas.openxmlformats.org/officeDocument/2006/relationships/tags" Target="../tags/tag258.xml"/><Relationship Id="rId25" Type="http://schemas.openxmlformats.org/officeDocument/2006/relationships/tags" Target="../tags/tag259.xml"/><Relationship Id="rId26" Type="http://schemas.openxmlformats.org/officeDocument/2006/relationships/tags" Target="../tags/tag260.xml"/><Relationship Id="rId27" Type="http://schemas.openxmlformats.org/officeDocument/2006/relationships/tags" Target="../tags/tag261.xml"/><Relationship Id="rId28" Type="http://schemas.openxmlformats.org/officeDocument/2006/relationships/tags" Target="../tags/tag262.xml"/><Relationship Id="rId29" Type="http://schemas.openxmlformats.org/officeDocument/2006/relationships/tags" Target="../tags/tag263.xml"/><Relationship Id="rId40" Type="http://schemas.openxmlformats.org/officeDocument/2006/relationships/tags" Target="../tags/tag274.xml"/><Relationship Id="rId41" Type="http://schemas.openxmlformats.org/officeDocument/2006/relationships/tags" Target="../tags/tag275.xml"/><Relationship Id="rId42" Type="http://schemas.openxmlformats.org/officeDocument/2006/relationships/tags" Target="../tags/tag276.xml"/><Relationship Id="rId43" Type="http://schemas.openxmlformats.org/officeDocument/2006/relationships/tags" Target="../tags/tag277.xml"/><Relationship Id="rId44" Type="http://schemas.openxmlformats.org/officeDocument/2006/relationships/tags" Target="../tags/tag278.xml"/><Relationship Id="rId45" Type="http://schemas.openxmlformats.org/officeDocument/2006/relationships/tags" Target="../tags/tag279.xml"/><Relationship Id="rId46" Type="http://schemas.openxmlformats.org/officeDocument/2006/relationships/tags" Target="../tags/tag280.xml"/><Relationship Id="rId47" Type="http://schemas.openxmlformats.org/officeDocument/2006/relationships/tags" Target="../tags/tag281.xml"/><Relationship Id="rId48" Type="http://schemas.openxmlformats.org/officeDocument/2006/relationships/tags" Target="../tags/tag282.xml"/><Relationship Id="rId49" Type="http://schemas.openxmlformats.org/officeDocument/2006/relationships/tags" Target="../tags/tag283.xml"/><Relationship Id="rId60" Type="http://schemas.openxmlformats.org/officeDocument/2006/relationships/tags" Target="../tags/tag294.xml"/><Relationship Id="rId61" Type="http://schemas.openxmlformats.org/officeDocument/2006/relationships/tags" Target="../tags/tag295.xml"/><Relationship Id="rId62" Type="http://schemas.openxmlformats.org/officeDocument/2006/relationships/tags" Target="../tags/tag296.xml"/><Relationship Id="rId63" Type="http://schemas.openxmlformats.org/officeDocument/2006/relationships/tags" Target="../tags/tag297.xml"/><Relationship Id="rId64" Type="http://schemas.openxmlformats.org/officeDocument/2006/relationships/tags" Target="../tags/tag298.xml"/><Relationship Id="rId65" Type="http://schemas.openxmlformats.org/officeDocument/2006/relationships/tags" Target="../tags/tag299.xml"/><Relationship Id="rId66" Type="http://schemas.openxmlformats.org/officeDocument/2006/relationships/tags" Target="../tags/tag300.xml"/><Relationship Id="rId67" Type="http://schemas.openxmlformats.org/officeDocument/2006/relationships/tags" Target="../tags/tag301.xml"/><Relationship Id="rId68" Type="http://schemas.openxmlformats.org/officeDocument/2006/relationships/tags" Target="../tags/tag302.xml"/><Relationship Id="rId69" Type="http://schemas.openxmlformats.org/officeDocument/2006/relationships/tags" Target="../tags/tag303.xml"/><Relationship Id="rId80" Type="http://schemas.openxmlformats.org/officeDocument/2006/relationships/tags" Target="../tags/tag314.xml"/><Relationship Id="rId81" Type="http://schemas.openxmlformats.org/officeDocument/2006/relationships/tags" Target="../tags/tag315.xml"/><Relationship Id="rId82" Type="http://schemas.openxmlformats.org/officeDocument/2006/relationships/tags" Target="../tags/tag316.xml"/><Relationship Id="rId83" Type="http://schemas.openxmlformats.org/officeDocument/2006/relationships/tags" Target="../tags/tag317.xml"/><Relationship Id="rId84" Type="http://schemas.openxmlformats.org/officeDocument/2006/relationships/tags" Target="../tags/tag318.xml"/><Relationship Id="rId85" Type="http://schemas.openxmlformats.org/officeDocument/2006/relationships/tags" Target="../tags/tag319.xml"/><Relationship Id="rId86" Type="http://schemas.openxmlformats.org/officeDocument/2006/relationships/tags" Target="../tags/tag320.xml"/><Relationship Id="rId87" Type="http://schemas.openxmlformats.org/officeDocument/2006/relationships/tags" Target="../tags/tag321.xml"/><Relationship Id="rId88" Type="http://schemas.openxmlformats.org/officeDocument/2006/relationships/tags" Target="../tags/tag322.xml"/><Relationship Id="rId89" Type="http://schemas.openxmlformats.org/officeDocument/2006/relationships/tags" Target="../tags/tag32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tags" Target="../tags/tag337.xml"/><Relationship Id="rId12" Type="http://schemas.openxmlformats.org/officeDocument/2006/relationships/tags" Target="../tags/tag338.xml"/><Relationship Id="rId13" Type="http://schemas.openxmlformats.org/officeDocument/2006/relationships/tags" Target="../tags/tag339.xml"/><Relationship Id="rId14" Type="http://schemas.openxmlformats.org/officeDocument/2006/relationships/tags" Target="../tags/tag340.xml"/><Relationship Id="rId15" Type="http://schemas.openxmlformats.org/officeDocument/2006/relationships/slideLayout" Target="../slideLayouts/slideLayout3.xml"/><Relationship Id="rId16" Type="http://schemas.openxmlformats.org/officeDocument/2006/relationships/notesSlide" Target="../notesSlides/notesSlide12.xml"/><Relationship Id="rId1" Type="http://schemas.openxmlformats.org/officeDocument/2006/relationships/tags" Target="../tags/tag327.xml"/><Relationship Id="rId2" Type="http://schemas.openxmlformats.org/officeDocument/2006/relationships/tags" Target="../tags/tag328.xml"/><Relationship Id="rId3" Type="http://schemas.openxmlformats.org/officeDocument/2006/relationships/tags" Target="../tags/tag329.xml"/><Relationship Id="rId4" Type="http://schemas.openxmlformats.org/officeDocument/2006/relationships/tags" Target="../tags/tag330.xml"/><Relationship Id="rId5" Type="http://schemas.openxmlformats.org/officeDocument/2006/relationships/tags" Target="../tags/tag331.xml"/><Relationship Id="rId6" Type="http://schemas.openxmlformats.org/officeDocument/2006/relationships/tags" Target="../tags/tag332.xml"/><Relationship Id="rId7" Type="http://schemas.openxmlformats.org/officeDocument/2006/relationships/tags" Target="../tags/tag333.xml"/><Relationship Id="rId8" Type="http://schemas.openxmlformats.org/officeDocument/2006/relationships/tags" Target="../tags/tag334.xml"/><Relationship Id="rId9" Type="http://schemas.openxmlformats.org/officeDocument/2006/relationships/tags" Target="../tags/tag335.xml"/><Relationship Id="rId10" Type="http://schemas.openxmlformats.org/officeDocument/2006/relationships/tags" Target="../tags/tag33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53.xml"/><Relationship Id="rId14" Type="http://schemas.openxmlformats.org/officeDocument/2006/relationships/tags" Target="../tags/tag354.xml"/><Relationship Id="rId15" Type="http://schemas.openxmlformats.org/officeDocument/2006/relationships/tags" Target="../tags/tag355.xml"/><Relationship Id="rId16" Type="http://schemas.openxmlformats.org/officeDocument/2006/relationships/tags" Target="../tags/tag356.xml"/><Relationship Id="rId17" Type="http://schemas.openxmlformats.org/officeDocument/2006/relationships/tags" Target="../tags/tag357.xml"/><Relationship Id="rId18" Type="http://schemas.openxmlformats.org/officeDocument/2006/relationships/tags" Target="../tags/tag358.xml"/><Relationship Id="rId19" Type="http://schemas.openxmlformats.org/officeDocument/2006/relationships/tags" Target="../tags/tag359.xml"/><Relationship Id="rId63" Type="http://schemas.openxmlformats.org/officeDocument/2006/relationships/tags" Target="../tags/tag403.xml"/><Relationship Id="rId64" Type="http://schemas.openxmlformats.org/officeDocument/2006/relationships/tags" Target="../tags/tag404.xml"/><Relationship Id="rId65" Type="http://schemas.openxmlformats.org/officeDocument/2006/relationships/tags" Target="../tags/tag405.xml"/><Relationship Id="rId66" Type="http://schemas.openxmlformats.org/officeDocument/2006/relationships/tags" Target="../tags/tag406.xml"/><Relationship Id="rId67" Type="http://schemas.openxmlformats.org/officeDocument/2006/relationships/tags" Target="../tags/tag407.xml"/><Relationship Id="rId68" Type="http://schemas.openxmlformats.org/officeDocument/2006/relationships/slideLayout" Target="../slideLayouts/slideLayout3.xml"/><Relationship Id="rId69" Type="http://schemas.openxmlformats.org/officeDocument/2006/relationships/notesSlide" Target="../notesSlides/notesSlide13.xml"/><Relationship Id="rId50" Type="http://schemas.openxmlformats.org/officeDocument/2006/relationships/tags" Target="../tags/tag390.xml"/><Relationship Id="rId51" Type="http://schemas.openxmlformats.org/officeDocument/2006/relationships/tags" Target="../tags/tag391.xml"/><Relationship Id="rId52" Type="http://schemas.openxmlformats.org/officeDocument/2006/relationships/tags" Target="../tags/tag392.xml"/><Relationship Id="rId53" Type="http://schemas.openxmlformats.org/officeDocument/2006/relationships/tags" Target="../tags/tag393.xml"/><Relationship Id="rId54" Type="http://schemas.openxmlformats.org/officeDocument/2006/relationships/tags" Target="../tags/tag394.xml"/><Relationship Id="rId55" Type="http://schemas.openxmlformats.org/officeDocument/2006/relationships/tags" Target="../tags/tag395.xml"/><Relationship Id="rId56" Type="http://schemas.openxmlformats.org/officeDocument/2006/relationships/tags" Target="../tags/tag396.xml"/><Relationship Id="rId57" Type="http://schemas.openxmlformats.org/officeDocument/2006/relationships/tags" Target="../tags/tag397.xml"/><Relationship Id="rId58" Type="http://schemas.openxmlformats.org/officeDocument/2006/relationships/tags" Target="../tags/tag398.xml"/><Relationship Id="rId59" Type="http://schemas.openxmlformats.org/officeDocument/2006/relationships/tags" Target="../tags/tag399.xml"/><Relationship Id="rId40" Type="http://schemas.openxmlformats.org/officeDocument/2006/relationships/tags" Target="../tags/tag380.xml"/><Relationship Id="rId41" Type="http://schemas.openxmlformats.org/officeDocument/2006/relationships/tags" Target="../tags/tag381.xml"/><Relationship Id="rId42" Type="http://schemas.openxmlformats.org/officeDocument/2006/relationships/tags" Target="../tags/tag382.xml"/><Relationship Id="rId43" Type="http://schemas.openxmlformats.org/officeDocument/2006/relationships/tags" Target="../tags/tag383.xml"/><Relationship Id="rId44" Type="http://schemas.openxmlformats.org/officeDocument/2006/relationships/tags" Target="../tags/tag384.xml"/><Relationship Id="rId45" Type="http://schemas.openxmlformats.org/officeDocument/2006/relationships/tags" Target="../tags/tag385.xml"/><Relationship Id="rId46" Type="http://schemas.openxmlformats.org/officeDocument/2006/relationships/tags" Target="../tags/tag386.xml"/><Relationship Id="rId47" Type="http://schemas.openxmlformats.org/officeDocument/2006/relationships/tags" Target="../tags/tag387.xml"/><Relationship Id="rId48" Type="http://schemas.openxmlformats.org/officeDocument/2006/relationships/tags" Target="../tags/tag388.xml"/><Relationship Id="rId49" Type="http://schemas.openxmlformats.org/officeDocument/2006/relationships/tags" Target="../tags/tag389.xml"/><Relationship Id="rId1" Type="http://schemas.openxmlformats.org/officeDocument/2006/relationships/tags" Target="../tags/tag341.xml"/><Relationship Id="rId2" Type="http://schemas.openxmlformats.org/officeDocument/2006/relationships/tags" Target="../tags/tag342.xml"/><Relationship Id="rId3" Type="http://schemas.openxmlformats.org/officeDocument/2006/relationships/tags" Target="../tags/tag343.xml"/><Relationship Id="rId4" Type="http://schemas.openxmlformats.org/officeDocument/2006/relationships/tags" Target="../tags/tag344.xml"/><Relationship Id="rId5" Type="http://schemas.openxmlformats.org/officeDocument/2006/relationships/tags" Target="../tags/tag345.xml"/><Relationship Id="rId6" Type="http://schemas.openxmlformats.org/officeDocument/2006/relationships/tags" Target="../tags/tag346.xml"/><Relationship Id="rId7" Type="http://schemas.openxmlformats.org/officeDocument/2006/relationships/tags" Target="../tags/tag347.xml"/><Relationship Id="rId8" Type="http://schemas.openxmlformats.org/officeDocument/2006/relationships/tags" Target="../tags/tag348.xml"/><Relationship Id="rId9" Type="http://schemas.openxmlformats.org/officeDocument/2006/relationships/tags" Target="../tags/tag349.xml"/><Relationship Id="rId30" Type="http://schemas.openxmlformats.org/officeDocument/2006/relationships/tags" Target="../tags/tag370.xml"/><Relationship Id="rId31" Type="http://schemas.openxmlformats.org/officeDocument/2006/relationships/tags" Target="../tags/tag371.xml"/><Relationship Id="rId32" Type="http://schemas.openxmlformats.org/officeDocument/2006/relationships/tags" Target="../tags/tag372.xml"/><Relationship Id="rId33" Type="http://schemas.openxmlformats.org/officeDocument/2006/relationships/tags" Target="../tags/tag373.xml"/><Relationship Id="rId34" Type="http://schemas.openxmlformats.org/officeDocument/2006/relationships/tags" Target="../tags/tag374.xml"/><Relationship Id="rId35" Type="http://schemas.openxmlformats.org/officeDocument/2006/relationships/tags" Target="../tags/tag375.xml"/><Relationship Id="rId36" Type="http://schemas.openxmlformats.org/officeDocument/2006/relationships/tags" Target="../tags/tag376.xml"/><Relationship Id="rId37" Type="http://schemas.openxmlformats.org/officeDocument/2006/relationships/tags" Target="../tags/tag377.xml"/><Relationship Id="rId38" Type="http://schemas.openxmlformats.org/officeDocument/2006/relationships/tags" Target="../tags/tag378.xml"/><Relationship Id="rId39" Type="http://schemas.openxmlformats.org/officeDocument/2006/relationships/tags" Target="../tags/tag379.xml"/><Relationship Id="rId20" Type="http://schemas.openxmlformats.org/officeDocument/2006/relationships/tags" Target="../tags/tag360.xml"/><Relationship Id="rId21" Type="http://schemas.openxmlformats.org/officeDocument/2006/relationships/tags" Target="../tags/tag361.xml"/><Relationship Id="rId22" Type="http://schemas.openxmlformats.org/officeDocument/2006/relationships/tags" Target="../tags/tag362.xml"/><Relationship Id="rId23" Type="http://schemas.openxmlformats.org/officeDocument/2006/relationships/tags" Target="../tags/tag363.xml"/><Relationship Id="rId24" Type="http://schemas.openxmlformats.org/officeDocument/2006/relationships/tags" Target="../tags/tag364.xml"/><Relationship Id="rId25" Type="http://schemas.openxmlformats.org/officeDocument/2006/relationships/tags" Target="../tags/tag365.xml"/><Relationship Id="rId26" Type="http://schemas.openxmlformats.org/officeDocument/2006/relationships/tags" Target="../tags/tag366.xml"/><Relationship Id="rId27" Type="http://schemas.openxmlformats.org/officeDocument/2006/relationships/tags" Target="../tags/tag367.xml"/><Relationship Id="rId28" Type="http://schemas.openxmlformats.org/officeDocument/2006/relationships/tags" Target="../tags/tag368.xml"/><Relationship Id="rId29" Type="http://schemas.openxmlformats.org/officeDocument/2006/relationships/tags" Target="../tags/tag369.xml"/><Relationship Id="rId60" Type="http://schemas.openxmlformats.org/officeDocument/2006/relationships/tags" Target="../tags/tag400.xml"/><Relationship Id="rId61" Type="http://schemas.openxmlformats.org/officeDocument/2006/relationships/tags" Target="../tags/tag401.xml"/><Relationship Id="rId62" Type="http://schemas.openxmlformats.org/officeDocument/2006/relationships/tags" Target="../tags/tag402.xml"/><Relationship Id="rId10" Type="http://schemas.openxmlformats.org/officeDocument/2006/relationships/tags" Target="../tags/tag350.xml"/><Relationship Id="rId11" Type="http://schemas.openxmlformats.org/officeDocument/2006/relationships/tags" Target="../tags/tag351.xml"/><Relationship Id="rId12" Type="http://schemas.openxmlformats.org/officeDocument/2006/relationships/tags" Target="../tags/tag35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20" Type="http://schemas.openxmlformats.org/officeDocument/2006/relationships/tags" Target="../tags/tag427.xml"/><Relationship Id="rId21" Type="http://schemas.openxmlformats.org/officeDocument/2006/relationships/tags" Target="../tags/tag428.xml"/><Relationship Id="rId22" Type="http://schemas.openxmlformats.org/officeDocument/2006/relationships/tags" Target="../tags/tag429.xml"/><Relationship Id="rId23" Type="http://schemas.openxmlformats.org/officeDocument/2006/relationships/tags" Target="../tags/tag430.xml"/><Relationship Id="rId24" Type="http://schemas.openxmlformats.org/officeDocument/2006/relationships/tags" Target="../tags/tag431.xml"/><Relationship Id="rId25" Type="http://schemas.openxmlformats.org/officeDocument/2006/relationships/tags" Target="../tags/tag432.xml"/><Relationship Id="rId26" Type="http://schemas.openxmlformats.org/officeDocument/2006/relationships/tags" Target="../tags/tag433.xml"/><Relationship Id="rId27" Type="http://schemas.openxmlformats.org/officeDocument/2006/relationships/tags" Target="../tags/tag434.xml"/><Relationship Id="rId28" Type="http://schemas.openxmlformats.org/officeDocument/2006/relationships/tags" Target="../tags/tag435.xml"/><Relationship Id="rId29" Type="http://schemas.openxmlformats.org/officeDocument/2006/relationships/tags" Target="../tags/tag436.xml"/><Relationship Id="rId30" Type="http://schemas.openxmlformats.org/officeDocument/2006/relationships/tags" Target="../tags/tag437.xml"/><Relationship Id="rId31" Type="http://schemas.openxmlformats.org/officeDocument/2006/relationships/slideLayout" Target="../slideLayouts/slideLayout7.xml"/><Relationship Id="rId32" Type="http://schemas.openxmlformats.org/officeDocument/2006/relationships/notesSlide" Target="../notesSlides/notesSlide14.xml"/><Relationship Id="rId10" Type="http://schemas.openxmlformats.org/officeDocument/2006/relationships/tags" Target="../tags/tag417.xml"/><Relationship Id="rId11" Type="http://schemas.openxmlformats.org/officeDocument/2006/relationships/tags" Target="../tags/tag418.xml"/><Relationship Id="rId12" Type="http://schemas.openxmlformats.org/officeDocument/2006/relationships/tags" Target="../tags/tag419.xml"/><Relationship Id="rId13" Type="http://schemas.openxmlformats.org/officeDocument/2006/relationships/tags" Target="../tags/tag420.xml"/><Relationship Id="rId14" Type="http://schemas.openxmlformats.org/officeDocument/2006/relationships/tags" Target="../tags/tag421.xml"/><Relationship Id="rId15" Type="http://schemas.openxmlformats.org/officeDocument/2006/relationships/tags" Target="../tags/tag422.xml"/><Relationship Id="rId16" Type="http://schemas.openxmlformats.org/officeDocument/2006/relationships/tags" Target="../tags/tag423.xml"/><Relationship Id="rId17" Type="http://schemas.openxmlformats.org/officeDocument/2006/relationships/tags" Target="../tags/tag424.xml"/><Relationship Id="rId18" Type="http://schemas.openxmlformats.org/officeDocument/2006/relationships/tags" Target="../tags/tag425.xml"/><Relationship Id="rId19" Type="http://schemas.openxmlformats.org/officeDocument/2006/relationships/tags" Target="../tags/tag426.xml"/><Relationship Id="rId1" Type="http://schemas.openxmlformats.org/officeDocument/2006/relationships/tags" Target="../tags/tag408.xml"/><Relationship Id="rId2" Type="http://schemas.openxmlformats.org/officeDocument/2006/relationships/tags" Target="../tags/tag409.xml"/><Relationship Id="rId3" Type="http://schemas.openxmlformats.org/officeDocument/2006/relationships/tags" Target="../tags/tag410.xml"/><Relationship Id="rId4" Type="http://schemas.openxmlformats.org/officeDocument/2006/relationships/tags" Target="../tags/tag411.xml"/><Relationship Id="rId5" Type="http://schemas.openxmlformats.org/officeDocument/2006/relationships/tags" Target="../tags/tag412.xml"/><Relationship Id="rId6" Type="http://schemas.openxmlformats.org/officeDocument/2006/relationships/tags" Target="../tags/tag413.xml"/><Relationship Id="rId7" Type="http://schemas.openxmlformats.org/officeDocument/2006/relationships/tags" Target="../tags/tag414.xml"/><Relationship Id="rId8" Type="http://schemas.openxmlformats.org/officeDocument/2006/relationships/tags" Target="../tags/tag415.xml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tags" Target="../tags/tag457.xml"/><Relationship Id="rId21" Type="http://schemas.openxmlformats.org/officeDocument/2006/relationships/tags" Target="../tags/tag458.xml"/><Relationship Id="rId22" Type="http://schemas.openxmlformats.org/officeDocument/2006/relationships/tags" Target="../tags/tag459.xml"/><Relationship Id="rId23" Type="http://schemas.openxmlformats.org/officeDocument/2006/relationships/tags" Target="../tags/tag460.xml"/><Relationship Id="rId24" Type="http://schemas.openxmlformats.org/officeDocument/2006/relationships/tags" Target="../tags/tag461.xml"/><Relationship Id="rId25" Type="http://schemas.openxmlformats.org/officeDocument/2006/relationships/tags" Target="../tags/tag462.xml"/><Relationship Id="rId26" Type="http://schemas.openxmlformats.org/officeDocument/2006/relationships/tags" Target="../tags/tag463.xml"/><Relationship Id="rId27" Type="http://schemas.openxmlformats.org/officeDocument/2006/relationships/tags" Target="../tags/tag464.xml"/><Relationship Id="rId28" Type="http://schemas.openxmlformats.org/officeDocument/2006/relationships/tags" Target="../tags/tag465.xml"/><Relationship Id="rId29" Type="http://schemas.openxmlformats.org/officeDocument/2006/relationships/tags" Target="../tags/tag466.xml"/><Relationship Id="rId1" Type="http://schemas.openxmlformats.org/officeDocument/2006/relationships/tags" Target="../tags/tag438.xml"/><Relationship Id="rId2" Type="http://schemas.openxmlformats.org/officeDocument/2006/relationships/tags" Target="../tags/tag439.xml"/><Relationship Id="rId3" Type="http://schemas.openxmlformats.org/officeDocument/2006/relationships/tags" Target="../tags/tag440.xml"/><Relationship Id="rId4" Type="http://schemas.openxmlformats.org/officeDocument/2006/relationships/tags" Target="../tags/tag441.xml"/><Relationship Id="rId5" Type="http://schemas.openxmlformats.org/officeDocument/2006/relationships/tags" Target="../tags/tag442.xml"/><Relationship Id="rId30" Type="http://schemas.openxmlformats.org/officeDocument/2006/relationships/tags" Target="../tags/tag467.xml"/><Relationship Id="rId31" Type="http://schemas.openxmlformats.org/officeDocument/2006/relationships/tags" Target="../tags/tag468.xml"/><Relationship Id="rId32" Type="http://schemas.openxmlformats.org/officeDocument/2006/relationships/tags" Target="../tags/tag469.xml"/><Relationship Id="rId9" Type="http://schemas.openxmlformats.org/officeDocument/2006/relationships/tags" Target="../tags/tag446.xml"/><Relationship Id="rId6" Type="http://schemas.openxmlformats.org/officeDocument/2006/relationships/tags" Target="../tags/tag443.xml"/><Relationship Id="rId7" Type="http://schemas.openxmlformats.org/officeDocument/2006/relationships/tags" Target="../tags/tag444.xml"/><Relationship Id="rId8" Type="http://schemas.openxmlformats.org/officeDocument/2006/relationships/tags" Target="../tags/tag445.xml"/><Relationship Id="rId33" Type="http://schemas.openxmlformats.org/officeDocument/2006/relationships/tags" Target="../tags/tag470.xml"/><Relationship Id="rId34" Type="http://schemas.openxmlformats.org/officeDocument/2006/relationships/tags" Target="../tags/tag471.xml"/><Relationship Id="rId35" Type="http://schemas.openxmlformats.org/officeDocument/2006/relationships/tags" Target="../tags/tag472.xml"/><Relationship Id="rId36" Type="http://schemas.openxmlformats.org/officeDocument/2006/relationships/tags" Target="../tags/tag473.xml"/><Relationship Id="rId10" Type="http://schemas.openxmlformats.org/officeDocument/2006/relationships/tags" Target="../tags/tag447.xml"/><Relationship Id="rId11" Type="http://schemas.openxmlformats.org/officeDocument/2006/relationships/tags" Target="../tags/tag448.xml"/><Relationship Id="rId12" Type="http://schemas.openxmlformats.org/officeDocument/2006/relationships/tags" Target="../tags/tag449.xml"/><Relationship Id="rId13" Type="http://schemas.openxmlformats.org/officeDocument/2006/relationships/tags" Target="../tags/tag450.xml"/><Relationship Id="rId14" Type="http://schemas.openxmlformats.org/officeDocument/2006/relationships/tags" Target="../tags/tag451.xml"/><Relationship Id="rId15" Type="http://schemas.openxmlformats.org/officeDocument/2006/relationships/tags" Target="../tags/tag452.xml"/><Relationship Id="rId16" Type="http://schemas.openxmlformats.org/officeDocument/2006/relationships/tags" Target="../tags/tag453.xml"/><Relationship Id="rId17" Type="http://schemas.openxmlformats.org/officeDocument/2006/relationships/tags" Target="../tags/tag454.xml"/><Relationship Id="rId18" Type="http://schemas.openxmlformats.org/officeDocument/2006/relationships/tags" Target="../tags/tag455.xml"/><Relationship Id="rId19" Type="http://schemas.openxmlformats.org/officeDocument/2006/relationships/tags" Target="../tags/tag456.xml"/><Relationship Id="rId37" Type="http://schemas.openxmlformats.org/officeDocument/2006/relationships/tags" Target="../tags/tag474.xml"/><Relationship Id="rId38" Type="http://schemas.openxmlformats.org/officeDocument/2006/relationships/tags" Target="../tags/tag475.xml"/><Relationship Id="rId39" Type="http://schemas.openxmlformats.org/officeDocument/2006/relationships/tags" Target="../tags/tag476.xml"/><Relationship Id="rId40" Type="http://schemas.openxmlformats.org/officeDocument/2006/relationships/tags" Target="../tags/tag477.xml"/><Relationship Id="rId41" Type="http://schemas.openxmlformats.org/officeDocument/2006/relationships/tags" Target="../tags/tag478.xml"/><Relationship Id="rId42" Type="http://schemas.openxmlformats.org/officeDocument/2006/relationships/tags" Target="../tags/tag479.xml"/><Relationship Id="rId43" Type="http://schemas.openxmlformats.org/officeDocument/2006/relationships/tags" Target="../tags/tag480.xml"/><Relationship Id="rId44" Type="http://schemas.openxmlformats.org/officeDocument/2006/relationships/slideLayout" Target="../slideLayouts/slideLayout3.xml"/><Relationship Id="rId45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89.xml"/><Relationship Id="rId20" Type="http://schemas.openxmlformats.org/officeDocument/2006/relationships/tags" Target="../tags/tag500.xml"/><Relationship Id="rId21" Type="http://schemas.openxmlformats.org/officeDocument/2006/relationships/tags" Target="../tags/tag501.xml"/><Relationship Id="rId22" Type="http://schemas.openxmlformats.org/officeDocument/2006/relationships/tags" Target="../tags/tag502.xml"/><Relationship Id="rId23" Type="http://schemas.openxmlformats.org/officeDocument/2006/relationships/tags" Target="../tags/tag503.xml"/><Relationship Id="rId24" Type="http://schemas.openxmlformats.org/officeDocument/2006/relationships/tags" Target="../tags/tag504.xml"/><Relationship Id="rId25" Type="http://schemas.openxmlformats.org/officeDocument/2006/relationships/tags" Target="../tags/tag505.xml"/><Relationship Id="rId26" Type="http://schemas.openxmlformats.org/officeDocument/2006/relationships/tags" Target="../tags/tag506.xml"/><Relationship Id="rId27" Type="http://schemas.openxmlformats.org/officeDocument/2006/relationships/tags" Target="../tags/tag507.xml"/><Relationship Id="rId28" Type="http://schemas.openxmlformats.org/officeDocument/2006/relationships/tags" Target="../tags/tag508.xml"/><Relationship Id="rId29" Type="http://schemas.openxmlformats.org/officeDocument/2006/relationships/tags" Target="../tags/tag509.xml"/><Relationship Id="rId30" Type="http://schemas.openxmlformats.org/officeDocument/2006/relationships/slideLayout" Target="../slideLayouts/slideLayout7.xml"/><Relationship Id="rId31" Type="http://schemas.openxmlformats.org/officeDocument/2006/relationships/image" Target="../media/image1.jpeg"/><Relationship Id="rId10" Type="http://schemas.openxmlformats.org/officeDocument/2006/relationships/tags" Target="../tags/tag490.xml"/><Relationship Id="rId11" Type="http://schemas.openxmlformats.org/officeDocument/2006/relationships/tags" Target="../tags/tag491.xml"/><Relationship Id="rId12" Type="http://schemas.openxmlformats.org/officeDocument/2006/relationships/tags" Target="../tags/tag492.xml"/><Relationship Id="rId13" Type="http://schemas.openxmlformats.org/officeDocument/2006/relationships/tags" Target="../tags/tag493.xml"/><Relationship Id="rId14" Type="http://schemas.openxmlformats.org/officeDocument/2006/relationships/tags" Target="../tags/tag494.xml"/><Relationship Id="rId15" Type="http://schemas.openxmlformats.org/officeDocument/2006/relationships/tags" Target="../tags/tag495.xml"/><Relationship Id="rId16" Type="http://schemas.openxmlformats.org/officeDocument/2006/relationships/tags" Target="../tags/tag496.xml"/><Relationship Id="rId17" Type="http://schemas.openxmlformats.org/officeDocument/2006/relationships/tags" Target="../tags/tag497.xml"/><Relationship Id="rId18" Type="http://schemas.openxmlformats.org/officeDocument/2006/relationships/tags" Target="../tags/tag498.xml"/><Relationship Id="rId19" Type="http://schemas.openxmlformats.org/officeDocument/2006/relationships/tags" Target="../tags/tag499.xml"/><Relationship Id="rId1" Type="http://schemas.openxmlformats.org/officeDocument/2006/relationships/tags" Target="../tags/tag481.xml"/><Relationship Id="rId2" Type="http://schemas.openxmlformats.org/officeDocument/2006/relationships/tags" Target="../tags/tag482.xml"/><Relationship Id="rId3" Type="http://schemas.openxmlformats.org/officeDocument/2006/relationships/tags" Target="../tags/tag483.xml"/><Relationship Id="rId4" Type="http://schemas.openxmlformats.org/officeDocument/2006/relationships/tags" Target="../tags/tag484.xml"/><Relationship Id="rId5" Type="http://schemas.openxmlformats.org/officeDocument/2006/relationships/tags" Target="../tags/tag485.xml"/><Relationship Id="rId6" Type="http://schemas.openxmlformats.org/officeDocument/2006/relationships/tags" Target="../tags/tag486.xml"/><Relationship Id="rId7" Type="http://schemas.openxmlformats.org/officeDocument/2006/relationships/tags" Target="../tags/tag487.xml"/><Relationship Id="rId8" Type="http://schemas.openxmlformats.org/officeDocument/2006/relationships/tags" Target="../tags/tag4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18.xml"/><Relationship Id="rId20" Type="http://schemas.openxmlformats.org/officeDocument/2006/relationships/tags" Target="../tags/tag529.xml"/><Relationship Id="rId21" Type="http://schemas.openxmlformats.org/officeDocument/2006/relationships/tags" Target="../tags/tag530.xml"/><Relationship Id="rId22" Type="http://schemas.openxmlformats.org/officeDocument/2006/relationships/tags" Target="../tags/tag531.xml"/><Relationship Id="rId23" Type="http://schemas.openxmlformats.org/officeDocument/2006/relationships/tags" Target="../tags/tag532.xml"/><Relationship Id="rId24" Type="http://schemas.openxmlformats.org/officeDocument/2006/relationships/tags" Target="../tags/tag533.xml"/><Relationship Id="rId25" Type="http://schemas.openxmlformats.org/officeDocument/2006/relationships/tags" Target="../tags/tag534.xml"/><Relationship Id="rId26" Type="http://schemas.openxmlformats.org/officeDocument/2006/relationships/tags" Target="../tags/tag535.xml"/><Relationship Id="rId27" Type="http://schemas.openxmlformats.org/officeDocument/2006/relationships/tags" Target="../tags/tag536.xml"/><Relationship Id="rId28" Type="http://schemas.openxmlformats.org/officeDocument/2006/relationships/tags" Target="../tags/tag537.xml"/><Relationship Id="rId29" Type="http://schemas.openxmlformats.org/officeDocument/2006/relationships/slideLayout" Target="../slideLayouts/slideLayout3.xml"/><Relationship Id="rId10" Type="http://schemas.openxmlformats.org/officeDocument/2006/relationships/tags" Target="../tags/tag519.xml"/><Relationship Id="rId11" Type="http://schemas.openxmlformats.org/officeDocument/2006/relationships/tags" Target="../tags/tag520.xml"/><Relationship Id="rId12" Type="http://schemas.openxmlformats.org/officeDocument/2006/relationships/tags" Target="../tags/tag521.xml"/><Relationship Id="rId13" Type="http://schemas.openxmlformats.org/officeDocument/2006/relationships/tags" Target="../tags/tag522.xml"/><Relationship Id="rId14" Type="http://schemas.openxmlformats.org/officeDocument/2006/relationships/tags" Target="../tags/tag523.xml"/><Relationship Id="rId15" Type="http://schemas.openxmlformats.org/officeDocument/2006/relationships/tags" Target="../tags/tag524.xml"/><Relationship Id="rId16" Type="http://schemas.openxmlformats.org/officeDocument/2006/relationships/tags" Target="../tags/tag525.xml"/><Relationship Id="rId17" Type="http://schemas.openxmlformats.org/officeDocument/2006/relationships/tags" Target="../tags/tag526.xml"/><Relationship Id="rId18" Type="http://schemas.openxmlformats.org/officeDocument/2006/relationships/tags" Target="../tags/tag527.xml"/><Relationship Id="rId19" Type="http://schemas.openxmlformats.org/officeDocument/2006/relationships/tags" Target="../tags/tag528.xml"/><Relationship Id="rId1" Type="http://schemas.openxmlformats.org/officeDocument/2006/relationships/tags" Target="../tags/tag510.xml"/><Relationship Id="rId2" Type="http://schemas.openxmlformats.org/officeDocument/2006/relationships/tags" Target="../tags/tag511.xml"/><Relationship Id="rId3" Type="http://schemas.openxmlformats.org/officeDocument/2006/relationships/tags" Target="../tags/tag512.xml"/><Relationship Id="rId4" Type="http://schemas.openxmlformats.org/officeDocument/2006/relationships/tags" Target="../tags/tag513.xml"/><Relationship Id="rId5" Type="http://schemas.openxmlformats.org/officeDocument/2006/relationships/tags" Target="../tags/tag514.xml"/><Relationship Id="rId6" Type="http://schemas.openxmlformats.org/officeDocument/2006/relationships/tags" Target="../tags/tag515.xml"/><Relationship Id="rId7" Type="http://schemas.openxmlformats.org/officeDocument/2006/relationships/tags" Target="../tags/tag516.xml"/><Relationship Id="rId8" Type="http://schemas.openxmlformats.org/officeDocument/2006/relationships/tags" Target="../tags/tag5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01" Type="http://schemas.openxmlformats.org/officeDocument/2006/relationships/tags" Target="../tags/tag638.xml"/><Relationship Id="rId102" Type="http://schemas.openxmlformats.org/officeDocument/2006/relationships/tags" Target="../tags/tag639.xml"/><Relationship Id="rId103" Type="http://schemas.openxmlformats.org/officeDocument/2006/relationships/tags" Target="../tags/tag640.xml"/><Relationship Id="rId104" Type="http://schemas.openxmlformats.org/officeDocument/2006/relationships/tags" Target="../tags/tag641.xml"/><Relationship Id="rId105" Type="http://schemas.openxmlformats.org/officeDocument/2006/relationships/tags" Target="../tags/tag642.xml"/><Relationship Id="rId106" Type="http://schemas.openxmlformats.org/officeDocument/2006/relationships/tags" Target="../tags/tag643.xml"/><Relationship Id="rId107" Type="http://schemas.openxmlformats.org/officeDocument/2006/relationships/tags" Target="../tags/tag644.xml"/><Relationship Id="rId1" Type="http://schemas.openxmlformats.org/officeDocument/2006/relationships/tags" Target="../tags/tag538.xml"/><Relationship Id="rId2" Type="http://schemas.openxmlformats.org/officeDocument/2006/relationships/tags" Target="../tags/tag539.xml"/><Relationship Id="rId3" Type="http://schemas.openxmlformats.org/officeDocument/2006/relationships/tags" Target="../tags/tag540.xml"/><Relationship Id="rId4" Type="http://schemas.openxmlformats.org/officeDocument/2006/relationships/tags" Target="../tags/tag541.xml"/><Relationship Id="rId5" Type="http://schemas.openxmlformats.org/officeDocument/2006/relationships/tags" Target="../tags/tag542.xml"/><Relationship Id="rId6" Type="http://schemas.openxmlformats.org/officeDocument/2006/relationships/tags" Target="../tags/tag543.xml"/><Relationship Id="rId7" Type="http://schemas.openxmlformats.org/officeDocument/2006/relationships/tags" Target="../tags/tag544.xml"/><Relationship Id="rId8" Type="http://schemas.openxmlformats.org/officeDocument/2006/relationships/tags" Target="../tags/tag545.xml"/><Relationship Id="rId9" Type="http://schemas.openxmlformats.org/officeDocument/2006/relationships/tags" Target="../tags/tag546.xml"/><Relationship Id="rId108" Type="http://schemas.openxmlformats.org/officeDocument/2006/relationships/tags" Target="../tags/tag645.xml"/><Relationship Id="rId109" Type="http://schemas.openxmlformats.org/officeDocument/2006/relationships/slideLayout" Target="../slideLayouts/slideLayout7.xml"/><Relationship Id="rId10" Type="http://schemas.openxmlformats.org/officeDocument/2006/relationships/tags" Target="../tags/tag547.xml"/><Relationship Id="rId11" Type="http://schemas.openxmlformats.org/officeDocument/2006/relationships/tags" Target="../tags/tag548.xml"/><Relationship Id="rId12" Type="http://schemas.openxmlformats.org/officeDocument/2006/relationships/tags" Target="../tags/tag549.xml"/><Relationship Id="rId13" Type="http://schemas.openxmlformats.org/officeDocument/2006/relationships/tags" Target="../tags/tag550.xml"/><Relationship Id="rId14" Type="http://schemas.openxmlformats.org/officeDocument/2006/relationships/tags" Target="../tags/tag551.xml"/><Relationship Id="rId15" Type="http://schemas.openxmlformats.org/officeDocument/2006/relationships/tags" Target="../tags/tag552.xml"/><Relationship Id="rId16" Type="http://schemas.openxmlformats.org/officeDocument/2006/relationships/tags" Target="../tags/tag553.xml"/><Relationship Id="rId17" Type="http://schemas.openxmlformats.org/officeDocument/2006/relationships/tags" Target="../tags/tag554.xml"/><Relationship Id="rId18" Type="http://schemas.openxmlformats.org/officeDocument/2006/relationships/tags" Target="../tags/tag555.xml"/><Relationship Id="rId19" Type="http://schemas.openxmlformats.org/officeDocument/2006/relationships/tags" Target="../tags/tag556.xml"/><Relationship Id="rId30" Type="http://schemas.openxmlformats.org/officeDocument/2006/relationships/tags" Target="../tags/tag567.xml"/><Relationship Id="rId31" Type="http://schemas.openxmlformats.org/officeDocument/2006/relationships/tags" Target="../tags/tag568.xml"/><Relationship Id="rId32" Type="http://schemas.openxmlformats.org/officeDocument/2006/relationships/tags" Target="../tags/tag569.xml"/><Relationship Id="rId33" Type="http://schemas.openxmlformats.org/officeDocument/2006/relationships/tags" Target="../tags/tag570.xml"/><Relationship Id="rId34" Type="http://schemas.openxmlformats.org/officeDocument/2006/relationships/tags" Target="../tags/tag571.xml"/><Relationship Id="rId35" Type="http://schemas.openxmlformats.org/officeDocument/2006/relationships/tags" Target="../tags/tag572.xml"/><Relationship Id="rId36" Type="http://schemas.openxmlformats.org/officeDocument/2006/relationships/tags" Target="../tags/tag573.xml"/><Relationship Id="rId37" Type="http://schemas.openxmlformats.org/officeDocument/2006/relationships/tags" Target="../tags/tag574.xml"/><Relationship Id="rId38" Type="http://schemas.openxmlformats.org/officeDocument/2006/relationships/tags" Target="../tags/tag575.xml"/><Relationship Id="rId39" Type="http://schemas.openxmlformats.org/officeDocument/2006/relationships/tags" Target="../tags/tag576.xml"/><Relationship Id="rId50" Type="http://schemas.openxmlformats.org/officeDocument/2006/relationships/tags" Target="../tags/tag587.xml"/><Relationship Id="rId51" Type="http://schemas.openxmlformats.org/officeDocument/2006/relationships/tags" Target="../tags/tag588.xml"/><Relationship Id="rId52" Type="http://schemas.openxmlformats.org/officeDocument/2006/relationships/tags" Target="../tags/tag589.xml"/><Relationship Id="rId53" Type="http://schemas.openxmlformats.org/officeDocument/2006/relationships/tags" Target="../tags/tag590.xml"/><Relationship Id="rId54" Type="http://schemas.openxmlformats.org/officeDocument/2006/relationships/tags" Target="../tags/tag591.xml"/><Relationship Id="rId55" Type="http://schemas.openxmlformats.org/officeDocument/2006/relationships/tags" Target="../tags/tag592.xml"/><Relationship Id="rId56" Type="http://schemas.openxmlformats.org/officeDocument/2006/relationships/tags" Target="../tags/tag593.xml"/><Relationship Id="rId57" Type="http://schemas.openxmlformats.org/officeDocument/2006/relationships/tags" Target="../tags/tag594.xml"/><Relationship Id="rId58" Type="http://schemas.openxmlformats.org/officeDocument/2006/relationships/tags" Target="../tags/tag595.xml"/><Relationship Id="rId59" Type="http://schemas.openxmlformats.org/officeDocument/2006/relationships/tags" Target="../tags/tag596.xml"/><Relationship Id="rId70" Type="http://schemas.openxmlformats.org/officeDocument/2006/relationships/tags" Target="../tags/tag607.xml"/><Relationship Id="rId71" Type="http://schemas.openxmlformats.org/officeDocument/2006/relationships/tags" Target="../tags/tag608.xml"/><Relationship Id="rId72" Type="http://schemas.openxmlformats.org/officeDocument/2006/relationships/tags" Target="../tags/tag609.xml"/><Relationship Id="rId73" Type="http://schemas.openxmlformats.org/officeDocument/2006/relationships/tags" Target="../tags/tag610.xml"/><Relationship Id="rId74" Type="http://schemas.openxmlformats.org/officeDocument/2006/relationships/tags" Target="../tags/tag611.xml"/><Relationship Id="rId75" Type="http://schemas.openxmlformats.org/officeDocument/2006/relationships/tags" Target="../tags/tag612.xml"/><Relationship Id="rId76" Type="http://schemas.openxmlformats.org/officeDocument/2006/relationships/tags" Target="../tags/tag613.xml"/><Relationship Id="rId77" Type="http://schemas.openxmlformats.org/officeDocument/2006/relationships/tags" Target="../tags/tag614.xml"/><Relationship Id="rId78" Type="http://schemas.openxmlformats.org/officeDocument/2006/relationships/tags" Target="../tags/tag615.xml"/><Relationship Id="rId79" Type="http://schemas.openxmlformats.org/officeDocument/2006/relationships/tags" Target="../tags/tag616.xml"/><Relationship Id="rId110" Type="http://schemas.openxmlformats.org/officeDocument/2006/relationships/notesSlide" Target="../notesSlides/notesSlide19.xml"/><Relationship Id="rId90" Type="http://schemas.openxmlformats.org/officeDocument/2006/relationships/tags" Target="../tags/tag627.xml"/><Relationship Id="rId91" Type="http://schemas.openxmlformats.org/officeDocument/2006/relationships/tags" Target="../tags/tag628.xml"/><Relationship Id="rId92" Type="http://schemas.openxmlformats.org/officeDocument/2006/relationships/tags" Target="../tags/tag629.xml"/><Relationship Id="rId93" Type="http://schemas.openxmlformats.org/officeDocument/2006/relationships/tags" Target="../tags/tag630.xml"/><Relationship Id="rId94" Type="http://schemas.openxmlformats.org/officeDocument/2006/relationships/tags" Target="../tags/tag631.xml"/><Relationship Id="rId95" Type="http://schemas.openxmlformats.org/officeDocument/2006/relationships/tags" Target="../tags/tag632.xml"/><Relationship Id="rId96" Type="http://schemas.openxmlformats.org/officeDocument/2006/relationships/tags" Target="../tags/tag633.xml"/><Relationship Id="rId97" Type="http://schemas.openxmlformats.org/officeDocument/2006/relationships/tags" Target="../tags/tag634.xml"/><Relationship Id="rId98" Type="http://schemas.openxmlformats.org/officeDocument/2006/relationships/tags" Target="../tags/tag635.xml"/><Relationship Id="rId99" Type="http://schemas.openxmlformats.org/officeDocument/2006/relationships/tags" Target="../tags/tag636.xml"/><Relationship Id="rId111" Type="http://schemas.openxmlformats.org/officeDocument/2006/relationships/image" Target="../media/image1.jpeg"/><Relationship Id="rId112" Type="http://schemas.openxmlformats.org/officeDocument/2006/relationships/image" Target="../media/image2.png"/><Relationship Id="rId20" Type="http://schemas.openxmlformats.org/officeDocument/2006/relationships/tags" Target="../tags/tag557.xml"/><Relationship Id="rId21" Type="http://schemas.openxmlformats.org/officeDocument/2006/relationships/tags" Target="../tags/tag558.xml"/><Relationship Id="rId22" Type="http://schemas.openxmlformats.org/officeDocument/2006/relationships/tags" Target="../tags/tag559.xml"/><Relationship Id="rId23" Type="http://schemas.openxmlformats.org/officeDocument/2006/relationships/tags" Target="../tags/tag560.xml"/><Relationship Id="rId24" Type="http://schemas.openxmlformats.org/officeDocument/2006/relationships/tags" Target="../tags/tag561.xml"/><Relationship Id="rId25" Type="http://schemas.openxmlformats.org/officeDocument/2006/relationships/tags" Target="../tags/tag562.xml"/><Relationship Id="rId26" Type="http://schemas.openxmlformats.org/officeDocument/2006/relationships/tags" Target="../tags/tag563.xml"/><Relationship Id="rId27" Type="http://schemas.openxmlformats.org/officeDocument/2006/relationships/tags" Target="../tags/tag564.xml"/><Relationship Id="rId28" Type="http://schemas.openxmlformats.org/officeDocument/2006/relationships/tags" Target="../tags/tag565.xml"/><Relationship Id="rId29" Type="http://schemas.openxmlformats.org/officeDocument/2006/relationships/tags" Target="../tags/tag566.xml"/><Relationship Id="rId40" Type="http://schemas.openxmlformats.org/officeDocument/2006/relationships/tags" Target="../tags/tag577.xml"/><Relationship Id="rId41" Type="http://schemas.openxmlformats.org/officeDocument/2006/relationships/tags" Target="../tags/tag578.xml"/><Relationship Id="rId42" Type="http://schemas.openxmlformats.org/officeDocument/2006/relationships/tags" Target="../tags/tag579.xml"/><Relationship Id="rId43" Type="http://schemas.openxmlformats.org/officeDocument/2006/relationships/tags" Target="../tags/tag580.xml"/><Relationship Id="rId44" Type="http://schemas.openxmlformats.org/officeDocument/2006/relationships/tags" Target="../tags/tag581.xml"/><Relationship Id="rId45" Type="http://schemas.openxmlformats.org/officeDocument/2006/relationships/tags" Target="../tags/tag582.xml"/><Relationship Id="rId46" Type="http://schemas.openxmlformats.org/officeDocument/2006/relationships/tags" Target="../tags/tag583.xml"/><Relationship Id="rId47" Type="http://schemas.openxmlformats.org/officeDocument/2006/relationships/tags" Target="../tags/tag584.xml"/><Relationship Id="rId48" Type="http://schemas.openxmlformats.org/officeDocument/2006/relationships/tags" Target="../tags/tag585.xml"/><Relationship Id="rId49" Type="http://schemas.openxmlformats.org/officeDocument/2006/relationships/tags" Target="../tags/tag586.xml"/><Relationship Id="rId60" Type="http://schemas.openxmlformats.org/officeDocument/2006/relationships/tags" Target="../tags/tag597.xml"/><Relationship Id="rId61" Type="http://schemas.openxmlformats.org/officeDocument/2006/relationships/tags" Target="../tags/tag598.xml"/><Relationship Id="rId62" Type="http://schemas.openxmlformats.org/officeDocument/2006/relationships/tags" Target="../tags/tag599.xml"/><Relationship Id="rId63" Type="http://schemas.openxmlformats.org/officeDocument/2006/relationships/tags" Target="../tags/tag600.xml"/><Relationship Id="rId64" Type="http://schemas.openxmlformats.org/officeDocument/2006/relationships/tags" Target="../tags/tag601.xml"/><Relationship Id="rId65" Type="http://schemas.openxmlformats.org/officeDocument/2006/relationships/tags" Target="../tags/tag602.xml"/><Relationship Id="rId66" Type="http://schemas.openxmlformats.org/officeDocument/2006/relationships/tags" Target="../tags/tag603.xml"/><Relationship Id="rId67" Type="http://schemas.openxmlformats.org/officeDocument/2006/relationships/tags" Target="../tags/tag604.xml"/><Relationship Id="rId68" Type="http://schemas.openxmlformats.org/officeDocument/2006/relationships/tags" Target="../tags/tag605.xml"/><Relationship Id="rId69" Type="http://schemas.openxmlformats.org/officeDocument/2006/relationships/tags" Target="../tags/tag606.xml"/><Relationship Id="rId100" Type="http://schemas.openxmlformats.org/officeDocument/2006/relationships/tags" Target="../tags/tag637.xml"/><Relationship Id="rId80" Type="http://schemas.openxmlformats.org/officeDocument/2006/relationships/tags" Target="../tags/tag617.xml"/><Relationship Id="rId81" Type="http://schemas.openxmlformats.org/officeDocument/2006/relationships/tags" Target="../tags/tag618.xml"/><Relationship Id="rId82" Type="http://schemas.openxmlformats.org/officeDocument/2006/relationships/tags" Target="../tags/tag619.xml"/><Relationship Id="rId83" Type="http://schemas.openxmlformats.org/officeDocument/2006/relationships/tags" Target="../tags/tag620.xml"/><Relationship Id="rId84" Type="http://schemas.openxmlformats.org/officeDocument/2006/relationships/tags" Target="../tags/tag621.xml"/><Relationship Id="rId85" Type="http://schemas.openxmlformats.org/officeDocument/2006/relationships/tags" Target="../tags/tag622.xml"/><Relationship Id="rId86" Type="http://schemas.openxmlformats.org/officeDocument/2006/relationships/tags" Target="../tags/tag623.xml"/><Relationship Id="rId87" Type="http://schemas.openxmlformats.org/officeDocument/2006/relationships/tags" Target="../tags/tag624.xml"/><Relationship Id="rId88" Type="http://schemas.openxmlformats.org/officeDocument/2006/relationships/tags" Target="../tags/tag625.xml"/><Relationship Id="rId89" Type="http://schemas.openxmlformats.org/officeDocument/2006/relationships/tags" Target="../tags/tag62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654.xml"/><Relationship Id="rId20" Type="http://schemas.openxmlformats.org/officeDocument/2006/relationships/notesSlide" Target="../notesSlides/notesSlide20.xml"/><Relationship Id="rId10" Type="http://schemas.openxmlformats.org/officeDocument/2006/relationships/tags" Target="../tags/tag655.xml"/><Relationship Id="rId11" Type="http://schemas.openxmlformats.org/officeDocument/2006/relationships/tags" Target="../tags/tag656.xml"/><Relationship Id="rId12" Type="http://schemas.openxmlformats.org/officeDocument/2006/relationships/tags" Target="../tags/tag657.xml"/><Relationship Id="rId13" Type="http://schemas.openxmlformats.org/officeDocument/2006/relationships/tags" Target="../tags/tag658.xml"/><Relationship Id="rId14" Type="http://schemas.openxmlformats.org/officeDocument/2006/relationships/tags" Target="../tags/tag659.xml"/><Relationship Id="rId15" Type="http://schemas.openxmlformats.org/officeDocument/2006/relationships/tags" Target="../tags/tag660.xml"/><Relationship Id="rId16" Type="http://schemas.openxmlformats.org/officeDocument/2006/relationships/tags" Target="../tags/tag661.xml"/><Relationship Id="rId17" Type="http://schemas.openxmlformats.org/officeDocument/2006/relationships/tags" Target="../tags/tag662.xml"/><Relationship Id="rId18" Type="http://schemas.openxmlformats.org/officeDocument/2006/relationships/tags" Target="../tags/tag663.xml"/><Relationship Id="rId19" Type="http://schemas.openxmlformats.org/officeDocument/2006/relationships/slideLayout" Target="../slideLayouts/slideLayout3.xml"/><Relationship Id="rId1" Type="http://schemas.openxmlformats.org/officeDocument/2006/relationships/tags" Target="../tags/tag646.xml"/><Relationship Id="rId2" Type="http://schemas.openxmlformats.org/officeDocument/2006/relationships/tags" Target="../tags/tag647.xml"/><Relationship Id="rId3" Type="http://schemas.openxmlformats.org/officeDocument/2006/relationships/tags" Target="../tags/tag648.xml"/><Relationship Id="rId4" Type="http://schemas.openxmlformats.org/officeDocument/2006/relationships/tags" Target="../tags/tag649.xml"/><Relationship Id="rId5" Type="http://schemas.openxmlformats.org/officeDocument/2006/relationships/tags" Target="../tags/tag650.xml"/><Relationship Id="rId6" Type="http://schemas.openxmlformats.org/officeDocument/2006/relationships/tags" Target="../tags/tag651.xml"/><Relationship Id="rId7" Type="http://schemas.openxmlformats.org/officeDocument/2006/relationships/tags" Target="../tags/tag652.xml"/><Relationship Id="rId8" Type="http://schemas.openxmlformats.org/officeDocument/2006/relationships/tags" Target="../tags/tag653.xml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tags" Target="../tags/tag683.xml"/><Relationship Id="rId21" Type="http://schemas.openxmlformats.org/officeDocument/2006/relationships/tags" Target="../tags/tag684.xml"/><Relationship Id="rId22" Type="http://schemas.openxmlformats.org/officeDocument/2006/relationships/tags" Target="../tags/tag685.xml"/><Relationship Id="rId23" Type="http://schemas.openxmlformats.org/officeDocument/2006/relationships/tags" Target="../tags/tag686.xml"/><Relationship Id="rId24" Type="http://schemas.openxmlformats.org/officeDocument/2006/relationships/tags" Target="../tags/tag687.xml"/><Relationship Id="rId25" Type="http://schemas.openxmlformats.org/officeDocument/2006/relationships/tags" Target="../tags/tag688.xml"/><Relationship Id="rId26" Type="http://schemas.openxmlformats.org/officeDocument/2006/relationships/tags" Target="../tags/tag689.xml"/><Relationship Id="rId27" Type="http://schemas.openxmlformats.org/officeDocument/2006/relationships/tags" Target="../tags/tag690.xml"/><Relationship Id="rId28" Type="http://schemas.openxmlformats.org/officeDocument/2006/relationships/tags" Target="../tags/tag691.xml"/><Relationship Id="rId29" Type="http://schemas.openxmlformats.org/officeDocument/2006/relationships/tags" Target="../tags/tag692.xml"/><Relationship Id="rId1" Type="http://schemas.openxmlformats.org/officeDocument/2006/relationships/tags" Target="../tags/tag664.xml"/><Relationship Id="rId2" Type="http://schemas.openxmlformats.org/officeDocument/2006/relationships/tags" Target="../tags/tag665.xml"/><Relationship Id="rId3" Type="http://schemas.openxmlformats.org/officeDocument/2006/relationships/tags" Target="../tags/tag666.xml"/><Relationship Id="rId4" Type="http://schemas.openxmlformats.org/officeDocument/2006/relationships/tags" Target="../tags/tag667.xml"/><Relationship Id="rId5" Type="http://schemas.openxmlformats.org/officeDocument/2006/relationships/tags" Target="../tags/tag668.xml"/><Relationship Id="rId30" Type="http://schemas.openxmlformats.org/officeDocument/2006/relationships/tags" Target="../tags/tag693.xml"/><Relationship Id="rId31" Type="http://schemas.openxmlformats.org/officeDocument/2006/relationships/tags" Target="../tags/tag694.xml"/><Relationship Id="rId32" Type="http://schemas.openxmlformats.org/officeDocument/2006/relationships/tags" Target="../tags/tag695.xml"/><Relationship Id="rId9" Type="http://schemas.openxmlformats.org/officeDocument/2006/relationships/tags" Target="../tags/tag672.xml"/><Relationship Id="rId6" Type="http://schemas.openxmlformats.org/officeDocument/2006/relationships/tags" Target="../tags/tag669.xml"/><Relationship Id="rId7" Type="http://schemas.openxmlformats.org/officeDocument/2006/relationships/tags" Target="../tags/tag670.xml"/><Relationship Id="rId8" Type="http://schemas.openxmlformats.org/officeDocument/2006/relationships/tags" Target="../tags/tag671.xml"/><Relationship Id="rId33" Type="http://schemas.openxmlformats.org/officeDocument/2006/relationships/tags" Target="../tags/tag696.xml"/><Relationship Id="rId34" Type="http://schemas.openxmlformats.org/officeDocument/2006/relationships/tags" Target="../tags/tag697.xml"/><Relationship Id="rId35" Type="http://schemas.openxmlformats.org/officeDocument/2006/relationships/tags" Target="../tags/tag698.xml"/><Relationship Id="rId36" Type="http://schemas.openxmlformats.org/officeDocument/2006/relationships/tags" Target="../tags/tag699.xml"/><Relationship Id="rId10" Type="http://schemas.openxmlformats.org/officeDocument/2006/relationships/tags" Target="../tags/tag673.xml"/><Relationship Id="rId11" Type="http://schemas.openxmlformats.org/officeDocument/2006/relationships/tags" Target="../tags/tag674.xml"/><Relationship Id="rId12" Type="http://schemas.openxmlformats.org/officeDocument/2006/relationships/tags" Target="../tags/tag675.xml"/><Relationship Id="rId13" Type="http://schemas.openxmlformats.org/officeDocument/2006/relationships/tags" Target="../tags/tag676.xml"/><Relationship Id="rId14" Type="http://schemas.openxmlformats.org/officeDocument/2006/relationships/tags" Target="../tags/tag677.xml"/><Relationship Id="rId15" Type="http://schemas.openxmlformats.org/officeDocument/2006/relationships/tags" Target="../tags/tag678.xml"/><Relationship Id="rId16" Type="http://schemas.openxmlformats.org/officeDocument/2006/relationships/tags" Target="../tags/tag679.xml"/><Relationship Id="rId17" Type="http://schemas.openxmlformats.org/officeDocument/2006/relationships/tags" Target="../tags/tag680.xml"/><Relationship Id="rId18" Type="http://schemas.openxmlformats.org/officeDocument/2006/relationships/tags" Target="../tags/tag681.xml"/><Relationship Id="rId19" Type="http://schemas.openxmlformats.org/officeDocument/2006/relationships/tags" Target="../tags/tag682.xml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tags" Target="../tags/tag719.xml"/><Relationship Id="rId21" Type="http://schemas.openxmlformats.org/officeDocument/2006/relationships/tags" Target="../tags/tag720.xml"/><Relationship Id="rId22" Type="http://schemas.openxmlformats.org/officeDocument/2006/relationships/tags" Target="../tags/tag721.xml"/><Relationship Id="rId23" Type="http://schemas.openxmlformats.org/officeDocument/2006/relationships/tags" Target="../tags/tag722.xml"/><Relationship Id="rId24" Type="http://schemas.openxmlformats.org/officeDocument/2006/relationships/tags" Target="../tags/tag723.xml"/><Relationship Id="rId25" Type="http://schemas.openxmlformats.org/officeDocument/2006/relationships/tags" Target="../tags/tag724.xml"/><Relationship Id="rId26" Type="http://schemas.openxmlformats.org/officeDocument/2006/relationships/tags" Target="../tags/tag725.xml"/><Relationship Id="rId27" Type="http://schemas.openxmlformats.org/officeDocument/2006/relationships/tags" Target="../tags/tag726.xml"/><Relationship Id="rId28" Type="http://schemas.openxmlformats.org/officeDocument/2006/relationships/tags" Target="../tags/tag727.xml"/><Relationship Id="rId29" Type="http://schemas.openxmlformats.org/officeDocument/2006/relationships/tags" Target="../tags/tag728.xml"/><Relationship Id="rId1" Type="http://schemas.openxmlformats.org/officeDocument/2006/relationships/tags" Target="../tags/tag700.xml"/><Relationship Id="rId2" Type="http://schemas.openxmlformats.org/officeDocument/2006/relationships/tags" Target="../tags/tag701.xml"/><Relationship Id="rId3" Type="http://schemas.openxmlformats.org/officeDocument/2006/relationships/tags" Target="../tags/tag702.xml"/><Relationship Id="rId4" Type="http://schemas.openxmlformats.org/officeDocument/2006/relationships/tags" Target="../tags/tag703.xml"/><Relationship Id="rId5" Type="http://schemas.openxmlformats.org/officeDocument/2006/relationships/tags" Target="../tags/tag704.xml"/><Relationship Id="rId30" Type="http://schemas.openxmlformats.org/officeDocument/2006/relationships/tags" Target="../tags/tag729.xml"/><Relationship Id="rId31" Type="http://schemas.openxmlformats.org/officeDocument/2006/relationships/tags" Target="../tags/tag730.xml"/><Relationship Id="rId32" Type="http://schemas.openxmlformats.org/officeDocument/2006/relationships/tags" Target="../tags/tag731.xml"/><Relationship Id="rId9" Type="http://schemas.openxmlformats.org/officeDocument/2006/relationships/tags" Target="../tags/tag708.xml"/><Relationship Id="rId6" Type="http://schemas.openxmlformats.org/officeDocument/2006/relationships/tags" Target="../tags/tag705.xml"/><Relationship Id="rId7" Type="http://schemas.openxmlformats.org/officeDocument/2006/relationships/tags" Target="../tags/tag706.xml"/><Relationship Id="rId8" Type="http://schemas.openxmlformats.org/officeDocument/2006/relationships/tags" Target="../tags/tag707.xml"/><Relationship Id="rId33" Type="http://schemas.openxmlformats.org/officeDocument/2006/relationships/tags" Target="../tags/tag732.xml"/><Relationship Id="rId34" Type="http://schemas.openxmlformats.org/officeDocument/2006/relationships/tags" Target="../tags/tag733.xml"/><Relationship Id="rId35" Type="http://schemas.openxmlformats.org/officeDocument/2006/relationships/tags" Target="../tags/tag734.xml"/><Relationship Id="rId36" Type="http://schemas.openxmlformats.org/officeDocument/2006/relationships/tags" Target="../tags/tag735.xml"/><Relationship Id="rId10" Type="http://schemas.openxmlformats.org/officeDocument/2006/relationships/tags" Target="../tags/tag709.xml"/><Relationship Id="rId11" Type="http://schemas.openxmlformats.org/officeDocument/2006/relationships/tags" Target="../tags/tag710.xml"/><Relationship Id="rId12" Type="http://schemas.openxmlformats.org/officeDocument/2006/relationships/tags" Target="../tags/tag711.xml"/><Relationship Id="rId13" Type="http://schemas.openxmlformats.org/officeDocument/2006/relationships/tags" Target="../tags/tag712.xml"/><Relationship Id="rId14" Type="http://schemas.openxmlformats.org/officeDocument/2006/relationships/tags" Target="../tags/tag713.xml"/><Relationship Id="rId15" Type="http://schemas.openxmlformats.org/officeDocument/2006/relationships/tags" Target="../tags/tag714.xml"/><Relationship Id="rId16" Type="http://schemas.openxmlformats.org/officeDocument/2006/relationships/tags" Target="../tags/tag715.xml"/><Relationship Id="rId17" Type="http://schemas.openxmlformats.org/officeDocument/2006/relationships/tags" Target="../tags/tag716.xml"/><Relationship Id="rId18" Type="http://schemas.openxmlformats.org/officeDocument/2006/relationships/tags" Target="../tags/tag717.xml"/><Relationship Id="rId19" Type="http://schemas.openxmlformats.org/officeDocument/2006/relationships/tags" Target="../tags/tag718.xml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744.xml"/><Relationship Id="rId20" Type="http://schemas.openxmlformats.org/officeDocument/2006/relationships/notesSlide" Target="../notesSlides/notesSlide23.xml"/><Relationship Id="rId10" Type="http://schemas.openxmlformats.org/officeDocument/2006/relationships/tags" Target="../tags/tag745.xml"/><Relationship Id="rId11" Type="http://schemas.openxmlformats.org/officeDocument/2006/relationships/tags" Target="../tags/tag746.xml"/><Relationship Id="rId12" Type="http://schemas.openxmlformats.org/officeDocument/2006/relationships/tags" Target="../tags/tag747.xml"/><Relationship Id="rId13" Type="http://schemas.openxmlformats.org/officeDocument/2006/relationships/tags" Target="../tags/tag748.xml"/><Relationship Id="rId14" Type="http://schemas.openxmlformats.org/officeDocument/2006/relationships/tags" Target="../tags/tag749.xml"/><Relationship Id="rId15" Type="http://schemas.openxmlformats.org/officeDocument/2006/relationships/tags" Target="../tags/tag750.xml"/><Relationship Id="rId16" Type="http://schemas.openxmlformats.org/officeDocument/2006/relationships/tags" Target="../tags/tag751.xml"/><Relationship Id="rId17" Type="http://schemas.openxmlformats.org/officeDocument/2006/relationships/tags" Target="../tags/tag752.xml"/><Relationship Id="rId18" Type="http://schemas.openxmlformats.org/officeDocument/2006/relationships/tags" Target="../tags/tag753.xml"/><Relationship Id="rId19" Type="http://schemas.openxmlformats.org/officeDocument/2006/relationships/slideLayout" Target="../slideLayouts/slideLayout3.xml"/><Relationship Id="rId1" Type="http://schemas.openxmlformats.org/officeDocument/2006/relationships/tags" Target="../tags/tag736.xml"/><Relationship Id="rId2" Type="http://schemas.openxmlformats.org/officeDocument/2006/relationships/tags" Target="../tags/tag737.xml"/><Relationship Id="rId3" Type="http://schemas.openxmlformats.org/officeDocument/2006/relationships/tags" Target="../tags/tag738.xml"/><Relationship Id="rId4" Type="http://schemas.openxmlformats.org/officeDocument/2006/relationships/tags" Target="../tags/tag739.xml"/><Relationship Id="rId5" Type="http://schemas.openxmlformats.org/officeDocument/2006/relationships/tags" Target="../tags/tag740.xml"/><Relationship Id="rId6" Type="http://schemas.openxmlformats.org/officeDocument/2006/relationships/tags" Target="../tags/tag741.xml"/><Relationship Id="rId7" Type="http://schemas.openxmlformats.org/officeDocument/2006/relationships/tags" Target="../tags/tag742.xml"/><Relationship Id="rId8" Type="http://schemas.openxmlformats.org/officeDocument/2006/relationships/tags" Target="../tags/tag74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762.xml"/><Relationship Id="rId20" Type="http://schemas.openxmlformats.org/officeDocument/2006/relationships/tags" Target="../tags/tag773.xml"/><Relationship Id="rId21" Type="http://schemas.openxmlformats.org/officeDocument/2006/relationships/tags" Target="../tags/tag774.xml"/><Relationship Id="rId22" Type="http://schemas.openxmlformats.org/officeDocument/2006/relationships/tags" Target="../tags/tag775.xml"/><Relationship Id="rId23" Type="http://schemas.openxmlformats.org/officeDocument/2006/relationships/slideLayout" Target="../slideLayouts/slideLayout3.xml"/><Relationship Id="rId24" Type="http://schemas.openxmlformats.org/officeDocument/2006/relationships/notesSlide" Target="../notesSlides/notesSlide24.xml"/><Relationship Id="rId10" Type="http://schemas.openxmlformats.org/officeDocument/2006/relationships/tags" Target="../tags/tag763.xml"/><Relationship Id="rId11" Type="http://schemas.openxmlformats.org/officeDocument/2006/relationships/tags" Target="../tags/tag764.xml"/><Relationship Id="rId12" Type="http://schemas.openxmlformats.org/officeDocument/2006/relationships/tags" Target="../tags/tag765.xml"/><Relationship Id="rId13" Type="http://schemas.openxmlformats.org/officeDocument/2006/relationships/tags" Target="../tags/tag766.xml"/><Relationship Id="rId14" Type="http://schemas.openxmlformats.org/officeDocument/2006/relationships/tags" Target="../tags/tag767.xml"/><Relationship Id="rId15" Type="http://schemas.openxmlformats.org/officeDocument/2006/relationships/tags" Target="../tags/tag768.xml"/><Relationship Id="rId16" Type="http://schemas.openxmlformats.org/officeDocument/2006/relationships/tags" Target="../tags/tag769.xml"/><Relationship Id="rId17" Type="http://schemas.openxmlformats.org/officeDocument/2006/relationships/tags" Target="../tags/tag770.xml"/><Relationship Id="rId18" Type="http://schemas.openxmlformats.org/officeDocument/2006/relationships/tags" Target="../tags/tag771.xml"/><Relationship Id="rId19" Type="http://schemas.openxmlformats.org/officeDocument/2006/relationships/tags" Target="../tags/tag772.xml"/><Relationship Id="rId1" Type="http://schemas.openxmlformats.org/officeDocument/2006/relationships/tags" Target="../tags/tag754.xml"/><Relationship Id="rId2" Type="http://schemas.openxmlformats.org/officeDocument/2006/relationships/tags" Target="../tags/tag755.xml"/><Relationship Id="rId3" Type="http://schemas.openxmlformats.org/officeDocument/2006/relationships/tags" Target="../tags/tag756.xml"/><Relationship Id="rId4" Type="http://schemas.openxmlformats.org/officeDocument/2006/relationships/tags" Target="../tags/tag757.xml"/><Relationship Id="rId5" Type="http://schemas.openxmlformats.org/officeDocument/2006/relationships/tags" Target="../tags/tag758.xml"/><Relationship Id="rId6" Type="http://schemas.openxmlformats.org/officeDocument/2006/relationships/tags" Target="../tags/tag759.xml"/><Relationship Id="rId7" Type="http://schemas.openxmlformats.org/officeDocument/2006/relationships/tags" Target="../tags/tag760.xml"/><Relationship Id="rId8" Type="http://schemas.openxmlformats.org/officeDocument/2006/relationships/tags" Target="../tags/tag7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0" Type="http://schemas.openxmlformats.org/officeDocument/2006/relationships/tags" Target="../tags/tag795.xml"/><Relationship Id="rId21" Type="http://schemas.openxmlformats.org/officeDocument/2006/relationships/tags" Target="../tags/tag796.xml"/><Relationship Id="rId22" Type="http://schemas.openxmlformats.org/officeDocument/2006/relationships/tags" Target="../tags/tag797.xml"/><Relationship Id="rId23" Type="http://schemas.openxmlformats.org/officeDocument/2006/relationships/tags" Target="../tags/tag798.xml"/><Relationship Id="rId24" Type="http://schemas.openxmlformats.org/officeDocument/2006/relationships/tags" Target="../tags/tag799.xml"/><Relationship Id="rId25" Type="http://schemas.openxmlformats.org/officeDocument/2006/relationships/tags" Target="../tags/tag800.xml"/><Relationship Id="rId26" Type="http://schemas.openxmlformats.org/officeDocument/2006/relationships/tags" Target="../tags/tag801.xml"/><Relationship Id="rId27" Type="http://schemas.openxmlformats.org/officeDocument/2006/relationships/tags" Target="../tags/tag802.xml"/><Relationship Id="rId28" Type="http://schemas.openxmlformats.org/officeDocument/2006/relationships/tags" Target="../tags/tag803.xml"/><Relationship Id="rId29" Type="http://schemas.openxmlformats.org/officeDocument/2006/relationships/tags" Target="../tags/tag804.xml"/><Relationship Id="rId1" Type="http://schemas.openxmlformats.org/officeDocument/2006/relationships/tags" Target="../tags/tag776.xml"/><Relationship Id="rId2" Type="http://schemas.openxmlformats.org/officeDocument/2006/relationships/tags" Target="../tags/tag777.xml"/><Relationship Id="rId3" Type="http://schemas.openxmlformats.org/officeDocument/2006/relationships/tags" Target="../tags/tag778.xml"/><Relationship Id="rId4" Type="http://schemas.openxmlformats.org/officeDocument/2006/relationships/tags" Target="../tags/tag779.xml"/><Relationship Id="rId5" Type="http://schemas.openxmlformats.org/officeDocument/2006/relationships/tags" Target="../tags/tag780.xml"/><Relationship Id="rId30" Type="http://schemas.openxmlformats.org/officeDocument/2006/relationships/tags" Target="../tags/tag805.xml"/><Relationship Id="rId31" Type="http://schemas.openxmlformats.org/officeDocument/2006/relationships/tags" Target="../tags/tag806.xml"/><Relationship Id="rId32" Type="http://schemas.openxmlformats.org/officeDocument/2006/relationships/tags" Target="../tags/tag807.xml"/><Relationship Id="rId9" Type="http://schemas.openxmlformats.org/officeDocument/2006/relationships/tags" Target="../tags/tag784.xml"/><Relationship Id="rId6" Type="http://schemas.openxmlformats.org/officeDocument/2006/relationships/tags" Target="../tags/tag781.xml"/><Relationship Id="rId7" Type="http://schemas.openxmlformats.org/officeDocument/2006/relationships/tags" Target="../tags/tag782.xml"/><Relationship Id="rId8" Type="http://schemas.openxmlformats.org/officeDocument/2006/relationships/tags" Target="../tags/tag783.xml"/><Relationship Id="rId33" Type="http://schemas.openxmlformats.org/officeDocument/2006/relationships/tags" Target="../tags/tag808.xml"/><Relationship Id="rId34" Type="http://schemas.openxmlformats.org/officeDocument/2006/relationships/tags" Target="../tags/tag809.xml"/><Relationship Id="rId35" Type="http://schemas.openxmlformats.org/officeDocument/2006/relationships/tags" Target="../tags/tag810.xml"/><Relationship Id="rId36" Type="http://schemas.openxmlformats.org/officeDocument/2006/relationships/tags" Target="../tags/tag811.xml"/><Relationship Id="rId10" Type="http://schemas.openxmlformats.org/officeDocument/2006/relationships/tags" Target="../tags/tag785.xml"/><Relationship Id="rId11" Type="http://schemas.openxmlformats.org/officeDocument/2006/relationships/tags" Target="../tags/tag786.xml"/><Relationship Id="rId12" Type="http://schemas.openxmlformats.org/officeDocument/2006/relationships/tags" Target="../tags/tag787.xml"/><Relationship Id="rId13" Type="http://schemas.openxmlformats.org/officeDocument/2006/relationships/tags" Target="../tags/tag788.xml"/><Relationship Id="rId14" Type="http://schemas.openxmlformats.org/officeDocument/2006/relationships/tags" Target="../tags/tag789.xml"/><Relationship Id="rId15" Type="http://schemas.openxmlformats.org/officeDocument/2006/relationships/tags" Target="../tags/tag790.xml"/><Relationship Id="rId16" Type="http://schemas.openxmlformats.org/officeDocument/2006/relationships/tags" Target="../tags/tag791.xml"/><Relationship Id="rId17" Type="http://schemas.openxmlformats.org/officeDocument/2006/relationships/tags" Target="../tags/tag792.xml"/><Relationship Id="rId18" Type="http://schemas.openxmlformats.org/officeDocument/2006/relationships/tags" Target="../tags/tag793.xml"/><Relationship Id="rId19" Type="http://schemas.openxmlformats.org/officeDocument/2006/relationships/tags" Target="../tags/tag794.xml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14.xml"/><Relationship Id="rId4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1" Type="http://schemas.openxmlformats.org/officeDocument/2006/relationships/tags" Target="../tags/tag812.xml"/><Relationship Id="rId2" Type="http://schemas.openxmlformats.org/officeDocument/2006/relationships/tags" Target="../tags/tag813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tags" Target="../tags/tag825.xml"/><Relationship Id="rId12" Type="http://schemas.openxmlformats.org/officeDocument/2006/relationships/tags" Target="../tags/tag826.xml"/><Relationship Id="rId13" Type="http://schemas.openxmlformats.org/officeDocument/2006/relationships/tags" Target="../tags/tag827.xml"/><Relationship Id="rId14" Type="http://schemas.openxmlformats.org/officeDocument/2006/relationships/slideLayout" Target="../slideLayouts/slideLayout3.xml"/><Relationship Id="rId15" Type="http://schemas.openxmlformats.org/officeDocument/2006/relationships/image" Target="../media/image2.png"/><Relationship Id="rId1" Type="http://schemas.openxmlformats.org/officeDocument/2006/relationships/tags" Target="../tags/tag815.xml"/><Relationship Id="rId2" Type="http://schemas.openxmlformats.org/officeDocument/2006/relationships/tags" Target="../tags/tag816.xml"/><Relationship Id="rId3" Type="http://schemas.openxmlformats.org/officeDocument/2006/relationships/tags" Target="../tags/tag817.xml"/><Relationship Id="rId4" Type="http://schemas.openxmlformats.org/officeDocument/2006/relationships/tags" Target="../tags/tag818.xml"/><Relationship Id="rId5" Type="http://schemas.openxmlformats.org/officeDocument/2006/relationships/tags" Target="../tags/tag819.xml"/><Relationship Id="rId6" Type="http://schemas.openxmlformats.org/officeDocument/2006/relationships/tags" Target="../tags/tag820.xml"/><Relationship Id="rId7" Type="http://schemas.openxmlformats.org/officeDocument/2006/relationships/tags" Target="../tags/tag821.xml"/><Relationship Id="rId8" Type="http://schemas.openxmlformats.org/officeDocument/2006/relationships/tags" Target="../tags/tag822.xml"/><Relationship Id="rId9" Type="http://schemas.openxmlformats.org/officeDocument/2006/relationships/tags" Target="../tags/tag823.xml"/><Relationship Id="rId10" Type="http://schemas.openxmlformats.org/officeDocument/2006/relationships/tags" Target="../tags/tag824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tags" Target="../tags/tag838.xml"/><Relationship Id="rId12" Type="http://schemas.openxmlformats.org/officeDocument/2006/relationships/tags" Target="../tags/tag839.xml"/><Relationship Id="rId13" Type="http://schemas.openxmlformats.org/officeDocument/2006/relationships/tags" Target="../tags/tag840.xml"/><Relationship Id="rId14" Type="http://schemas.openxmlformats.org/officeDocument/2006/relationships/tags" Target="../tags/tag841.xml"/><Relationship Id="rId15" Type="http://schemas.openxmlformats.org/officeDocument/2006/relationships/tags" Target="../tags/tag842.xml"/><Relationship Id="rId16" Type="http://schemas.openxmlformats.org/officeDocument/2006/relationships/slideLayout" Target="../slideLayouts/slideLayout3.xml"/><Relationship Id="rId17" Type="http://schemas.openxmlformats.org/officeDocument/2006/relationships/image" Target="../media/image2.png"/><Relationship Id="rId1" Type="http://schemas.openxmlformats.org/officeDocument/2006/relationships/tags" Target="../tags/tag828.xml"/><Relationship Id="rId2" Type="http://schemas.openxmlformats.org/officeDocument/2006/relationships/tags" Target="../tags/tag829.xml"/><Relationship Id="rId3" Type="http://schemas.openxmlformats.org/officeDocument/2006/relationships/tags" Target="../tags/tag830.xml"/><Relationship Id="rId4" Type="http://schemas.openxmlformats.org/officeDocument/2006/relationships/tags" Target="../tags/tag831.xml"/><Relationship Id="rId5" Type="http://schemas.openxmlformats.org/officeDocument/2006/relationships/tags" Target="../tags/tag832.xml"/><Relationship Id="rId6" Type="http://schemas.openxmlformats.org/officeDocument/2006/relationships/tags" Target="../tags/tag833.xml"/><Relationship Id="rId7" Type="http://schemas.openxmlformats.org/officeDocument/2006/relationships/tags" Target="../tags/tag834.xml"/><Relationship Id="rId8" Type="http://schemas.openxmlformats.org/officeDocument/2006/relationships/tags" Target="../tags/tag835.xml"/><Relationship Id="rId9" Type="http://schemas.openxmlformats.org/officeDocument/2006/relationships/tags" Target="../tags/tag836.xml"/><Relationship Id="rId10" Type="http://schemas.openxmlformats.org/officeDocument/2006/relationships/tags" Target="../tags/tag83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855.xml"/><Relationship Id="rId14" Type="http://schemas.openxmlformats.org/officeDocument/2006/relationships/tags" Target="../tags/tag856.xml"/><Relationship Id="rId15" Type="http://schemas.openxmlformats.org/officeDocument/2006/relationships/tags" Target="../tags/tag857.xml"/><Relationship Id="rId16" Type="http://schemas.openxmlformats.org/officeDocument/2006/relationships/tags" Target="../tags/tag858.xml"/><Relationship Id="rId17" Type="http://schemas.openxmlformats.org/officeDocument/2006/relationships/tags" Target="../tags/tag859.xml"/><Relationship Id="rId18" Type="http://schemas.openxmlformats.org/officeDocument/2006/relationships/tags" Target="../tags/tag860.xml"/><Relationship Id="rId19" Type="http://schemas.openxmlformats.org/officeDocument/2006/relationships/tags" Target="../tags/tag861.xml"/><Relationship Id="rId50" Type="http://schemas.openxmlformats.org/officeDocument/2006/relationships/tags" Target="../tags/tag892.xml"/><Relationship Id="rId51" Type="http://schemas.openxmlformats.org/officeDocument/2006/relationships/tags" Target="../tags/tag893.xml"/><Relationship Id="rId52" Type="http://schemas.openxmlformats.org/officeDocument/2006/relationships/tags" Target="../tags/tag894.xml"/><Relationship Id="rId53" Type="http://schemas.openxmlformats.org/officeDocument/2006/relationships/tags" Target="../tags/tag895.xml"/><Relationship Id="rId54" Type="http://schemas.openxmlformats.org/officeDocument/2006/relationships/slideLayout" Target="../slideLayouts/slideLayout7.xml"/><Relationship Id="rId55" Type="http://schemas.openxmlformats.org/officeDocument/2006/relationships/notesSlide" Target="../notesSlides/notesSlide26.xml"/><Relationship Id="rId40" Type="http://schemas.openxmlformats.org/officeDocument/2006/relationships/tags" Target="../tags/tag882.xml"/><Relationship Id="rId41" Type="http://schemas.openxmlformats.org/officeDocument/2006/relationships/tags" Target="../tags/tag883.xml"/><Relationship Id="rId42" Type="http://schemas.openxmlformats.org/officeDocument/2006/relationships/tags" Target="../tags/tag884.xml"/><Relationship Id="rId43" Type="http://schemas.openxmlformats.org/officeDocument/2006/relationships/tags" Target="../tags/tag885.xml"/><Relationship Id="rId44" Type="http://schemas.openxmlformats.org/officeDocument/2006/relationships/tags" Target="../tags/tag886.xml"/><Relationship Id="rId45" Type="http://schemas.openxmlformats.org/officeDocument/2006/relationships/tags" Target="../tags/tag887.xml"/><Relationship Id="rId46" Type="http://schemas.openxmlformats.org/officeDocument/2006/relationships/tags" Target="../tags/tag888.xml"/><Relationship Id="rId47" Type="http://schemas.openxmlformats.org/officeDocument/2006/relationships/tags" Target="../tags/tag889.xml"/><Relationship Id="rId48" Type="http://schemas.openxmlformats.org/officeDocument/2006/relationships/tags" Target="../tags/tag890.xml"/><Relationship Id="rId49" Type="http://schemas.openxmlformats.org/officeDocument/2006/relationships/tags" Target="../tags/tag891.xml"/><Relationship Id="rId1" Type="http://schemas.openxmlformats.org/officeDocument/2006/relationships/tags" Target="../tags/tag843.xml"/><Relationship Id="rId2" Type="http://schemas.openxmlformats.org/officeDocument/2006/relationships/tags" Target="../tags/tag844.xml"/><Relationship Id="rId3" Type="http://schemas.openxmlformats.org/officeDocument/2006/relationships/tags" Target="../tags/tag845.xml"/><Relationship Id="rId4" Type="http://schemas.openxmlformats.org/officeDocument/2006/relationships/tags" Target="../tags/tag846.xml"/><Relationship Id="rId5" Type="http://schemas.openxmlformats.org/officeDocument/2006/relationships/tags" Target="../tags/tag847.xml"/><Relationship Id="rId6" Type="http://schemas.openxmlformats.org/officeDocument/2006/relationships/tags" Target="../tags/tag848.xml"/><Relationship Id="rId7" Type="http://schemas.openxmlformats.org/officeDocument/2006/relationships/tags" Target="../tags/tag849.xml"/><Relationship Id="rId8" Type="http://schemas.openxmlformats.org/officeDocument/2006/relationships/tags" Target="../tags/tag850.xml"/><Relationship Id="rId9" Type="http://schemas.openxmlformats.org/officeDocument/2006/relationships/tags" Target="../tags/tag851.xml"/><Relationship Id="rId30" Type="http://schemas.openxmlformats.org/officeDocument/2006/relationships/tags" Target="../tags/tag872.xml"/><Relationship Id="rId31" Type="http://schemas.openxmlformats.org/officeDocument/2006/relationships/tags" Target="../tags/tag873.xml"/><Relationship Id="rId32" Type="http://schemas.openxmlformats.org/officeDocument/2006/relationships/tags" Target="../tags/tag874.xml"/><Relationship Id="rId33" Type="http://schemas.openxmlformats.org/officeDocument/2006/relationships/tags" Target="../tags/tag875.xml"/><Relationship Id="rId34" Type="http://schemas.openxmlformats.org/officeDocument/2006/relationships/tags" Target="../tags/tag876.xml"/><Relationship Id="rId35" Type="http://schemas.openxmlformats.org/officeDocument/2006/relationships/tags" Target="../tags/tag877.xml"/><Relationship Id="rId36" Type="http://schemas.openxmlformats.org/officeDocument/2006/relationships/tags" Target="../tags/tag878.xml"/><Relationship Id="rId37" Type="http://schemas.openxmlformats.org/officeDocument/2006/relationships/tags" Target="../tags/tag879.xml"/><Relationship Id="rId38" Type="http://schemas.openxmlformats.org/officeDocument/2006/relationships/tags" Target="../tags/tag880.xml"/><Relationship Id="rId39" Type="http://schemas.openxmlformats.org/officeDocument/2006/relationships/tags" Target="../tags/tag881.xml"/><Relationship Id="rId20" Type="http://schemas.openxmlformats.org/officeDocument/2006/relationships/tags" Target="../tags/tag862.xml"/><Relationship Id="rId21" Type="http://schemas.openxmlformats.org/officeDocument/2006/relationships/tags" Target="../tags/tag863.xml"/><Relationship Id="rId22" Type="http://schemas.openxmlformats.org/officeDocument/2006/relationships/tags" Target="../tags/tag864.xml"/><Relationship Id="rId23" Type="http://schemas.openxmlformats.org/officeDocument/2006/relationships/tags" Target="../tags/tag865.xml"/><Relationship Id="rId24" Type="http://schemas.openxmlformats.org/officeDocument/2006/relationships/tags" Target="../tags/tag866.xml"/><Relationship Id="rId25" Type="http://schemas.openxmlformats.org/officeDocument/2006/relationships/tags" Target="../tags/tag867.xml"/><Relationship Id="rId26" Type="http://schemas.openxmlformats.org/officeDocument/2006/relationships/tags" Target="../tags/tag868.xml"/><Relationship Id="rId27" Type="http://schemas.openxmlformats.org/officeDocument/2006/relationships/tags" Target="../tags/tag869.xml"/><Relationship Id="rId28" Type="http://schemas.openxmlformats.org/officeDocument/2006/relationships/tags" Target="../tags/tag870.xml"/><Relationship Id="rId29" Type="http://schemas.openxmlformats.org/officeDocument/2006/relationships/tags" Target="../tags/tag871.xml"/><Relationship Id="rId10" Type="http://schemas.openxmlformats.org/officeDocument/2006/relationships/tags" Target="../tags/tag852.xml"/><Relationship Id="rId11" Type="http://schemas.openxmlformats.org/officeDocument/2006/relationships/tags" Target="../tags/tag853.xml"/><Relationship Id="rId12" Type="http://schemas.openxmlformats.org/officeDocument/2006/relationships/tags" Target="../tags/tag854.xml"/></Relationships>
</file>

<file path=ppt/slides/_rels/slide35.xml.rels><?xml version="1.0" encoding="UTF-8" standalone="yes"?>
<Relationships xmlns="http://schemas.openxmlformats.org/package/2006/relationships"><Relationship Id="rId46" Type="http://schemas.openxmlformats.org/officeDocument/2006/relationships/tags" Target="../tags/tag941.xml"/><Relationship Id="rId47" Type="http://schemas.openxmlformats.org/officeDocument/2006/relationships/tags" Target="../tags/tag942.xml"/><Relationship Id="rId48" Type="http://schemas.openxmlformats.org/officeDocument/2006/relationships/tags" Target="../tags/tag943.xml"/><Relationship Id="rId49" Type="http://schemas.openxmlformats.org/officeDocument/2006/relationships/slideLayout" Target="../slideLayouts/slideLayout7.xml"/><Relationship Id="rId20" Type="http://schemas.openxmlformats.org/officeDocument/2006/relationships/tags" Target="../tags/tag915.xml"/><Relationship Id="rId21" Type="http://schemas.openxmlformats.org/officeDocument/2006/relationships/tags" Target="../tags/tag916.xml"/><Relationship Id="rId22" Type="http://schemas.openxmlformats.org/officeDocument/2006/relationships/tags" Target="../tags/tag917.xml"/><Relationship Id="rId23" Type="http://schemas.openxmlformats.org/officeDocument/2006/relationships/tags" Target="../tags/tag918.xml"/><Relationship Id="rId24" Type="http://schemas.openxmlformats.org/officeDocument/2006/relationships/tags" Target="../tags/tag919.xml"/><Relationship Id="rId25" Type="http://schemas.openxmlformats.org/officeDocument/2006/relationships/tags" Target="../tags/tag920.xml"/><Relationship Id="rId26" Type="http://schemas.openxmlformats.org/officeDocument/2006/relationships/tags" Target="../tags/tag921.xml"/><Relationship Id="rId27" Type="http://schemas.openxmlformats.org/officeDocument/2006/relationships/tags" Target="../tags/tag922.xml"/><Relationship Id="rId28" Type="http://schemas.openxmlformats.org/officeDocument/2006/relationships/tags" Target="../tags/tag923.xml"/><Relationship Id="rId29" Type="http://schemas.openxmlformats.org/officeDocument/2006/relationships/tags" Target="../tags/tag924.xml"/><Relationship Id="rId50" Type="http://schemas.openxmlformats.org/officeDocument/2006/relationships/notesSlide" Target="../notesSlides/notesSlide27.xml"/><Relationship Id="rId1" Type="http://schemas.openxmlformats.org/officeDocument/2006/relationships/tags" Target="../tags/tag896.xml"/><Relationship Id="rId2" Type="http://schemas.openxmlformats.org/officeDocument/2006/relationships/tags" Target="../tags/tag897.xml"/><Relationship Id="rId3" Type="http://schemas.openxmlformats.org/officeDocument/2006/relationships/tags" Target="../tags/tag898.xml"/><Relationship Id="rId4" Type="http://schemas.openxmlformats.org/officeDocument/2006/relationships/tags" Target="../tags/tag899.xml"/><Relationship Id="rId5" Type="http://schemas.openxmlformats.org/officeDocument/2006/relationships/tags" Target="../tags/tag900.xml"/><Relationship Id="rId30" Type="http://schemas.openxmlformats.org/officeDocument/2006/relationships/tags" Target="../tags/tag925.xml"/><Relationship Id="rId31" Type="http://schemas.openxmlformats.org/officeDocument/2006/relationships/tags" Target="../tags/tag926.xml"/><Relationship Id="rId32" Type="http://schemas.openxmlformats.org/officeDocument/2006/relationships/tags" Target="../tags/tag927.xml"/><Relationship Id="rId9" Type="http://schemas.openxmlformats.org/officeDocument/2006/relationships/tags" Target="../tags/tag904.xml"/><Relationship Id="rId6" Type="http://schemas.openxmlformats.org/officeDocument/2006/relationships/tags" Target="../tags/tag901.xml"/><Relationship Id="rId7" Type="http://schemas.openxmlformats.org/officeDocument/2006/relationships/tags" Target="../tags/tag902.xml"/><Relationship Id="rId8" Type="http://schemas.openxmlformats.org/officeDocument/2006/relationships/tags" Target="../tags/tag903.xml"/><Relationship Id="rId33" Type="http://schemas.openxmlformats.org/officeDocument/2006/relationships/tags" Target="../tags/tag928.xml"/><Relationship Id="rId34" Type="http://schemas.openxmlformats.org/officeDocument/2006/relationships/tags" Target="../tags/tag929.xml"/><Relationship Id="rId35" Type="http://schemas.openxmlformats.org/officeDocument/2006/relationships/tags" Target="../tags/tag930.xml"/><Relationship Id="rId36" Type="http://schemas.openxmlformats.org/officeDocument/2006/relationships/tags" Target="../tags/tag931.xml"/><Relationship Id="rId10" Type="http://schemas.openxmlformats.org/officeDocument/2006/relationships/tags" Target="../tags/tag905.xml"/><Relationship Id="rId11" Type="http://schemas.openxmlformats.org/officeDocument/2006/relationships/tags" Target="../tags/tag906.xml"/><Relationship Id="rId12" Type="http://schemas.openxmlformats.org/officeDocument/2006/relationships/tags" Target="../tags/tag907.xml"/><Relationship Id="rId13" Type="http://schemas.openxmlformats.org/officeDocument/2006/relationships/tags" Target="../tags/tag908.xml"/><Relationship Id="rId14" Type="http://schemas.openxmlformats.org/officeDocument/2006/relationships/tags" Target="../tags/tag909.xml"/><Relationship Id="rId15" Type="http://schemas.openxmlformats.org/officeDocument/2006/relationships/tags" Target="../tags/tag910.xml"/><Relationship Id="rId16" Type="http://schemas.openxmlformats.org/officeDocument/2006/relationships/tags" Target="../tags/tag911.xml"/><Relationship Id="rId17" Type="http://schemas.openxmlformats.org/officeDocument/2006/relationships/tags" Target="../tags/tag912.xml"/><Relationship Id="rId18" Type="http://schemas.openxmlformats.org/officeDocument/2006/relationships/tags" Target="../tags/tag913.xml"/><Relationship Id="rId19" Type="http://schemas.openxmlformats.org/officeDocument/2006/relationships/tags" Target="../tags/tag914.xml"/><Relationship Id="rId37" Type="http://schemas.openxmlformats.org/officeDocument/2006/relationships/tags" Target="../tags/tag932.xml"/><Relationship Id="rId38" Type="http://schemas.openxmlformats.org/officeDocument/2006/relationships/tags" Target="../tags/tag933.xml"/><Relationship Id="rId39" Type="http://schemas.openxmlformats.org/officeDocument/2006/relationships/tags" Target="../tags/tag934.xml"/><Relationship Id="rId40" Type="http://schemas.openxmlformats.org/officeDocument/2006/relationships/tags" Target="../tags/tag935.xml"/><Relationship Id="rId41" Type="http://schemas.openxmlformats.org/officeDocument/2006/relationships/tags" Target="../tags/tag936.xml"/><Relationship Id="rId42" Type="http://schemas.openxmlformats.org/officeDocument/2006/relationships/tags" Target="../tags/tag937.xml"/><Relationship Id="rId43" Type="http://schemas.openxmlformats.org/officeDocument/2006/relationships/tags" Target="../tags/tag938.xml"/><Relationship Id="rId44" Type="http://schemas.openxmlformats.org/officeDocument/2006/relationships/tags" Target="../tags/tag939.xml"/><Relationship Id="rId45" Type="http://schemas.openxmlformats.org/officeDocument/2006/relationships/tags" Target="../tags/tag940.xml"/></Relationships>
</file>

<file path=ppt/slides/_rels/slide36.xml.rels><?xml version="1.0" encoding="UTF-8" standalone="yes"?>
<Relationships xmlns="http://schemas.openxmlformats.org/package/2006/relationships"><Relationship Id="rId46" Type="http://schemas.openxmlformats.org/officeDocument/2006/relationships/tags" Target="../tags/tag989.xml"/><Relationship Id="rId47" Type="http://schemas.openxmlformats.org/officeDocument/2006/relationships/tags" Target="../tags/tag990.xml"/><Relationship Id="rId48" Type="http://schemas.openxmlformats.org/officeDocument/2006/relationships/tags" Target="../tags/tag991.xml"/><Relationship Id="rId49" Type="http://schemas.openxmlformats.org/officeDocument/2006/relationships/tags" Target="../tags/tag992.xml"/><Relationship Id="rId20" Type="http://schemas.openxmlformats.org/officeDocument/2006/relationships/tags" Target="../tags/tag963.xml"/><Relationship Id="rId21" Type="http://schemas.openxmlformats.org/officeDocument/2006/relationships/tags" Target="../tags/tag964.xml"/><Relationship Id="rId22" Type="http://schemas.openxmlformats.org/officeDocument/2006/relationships/tags" Target="../tags/tag965.xml"/><Relationship Id="rId23" Type="http://schemas.openxmlformats.org/officeDocument/2006/relationships/tags" Target="../tags/tag966.xml"/><Relationship Id="rId24" Type="http://schemas.openxmlformats.org/officeDocument/2006/relationships/tags" Target="../tags/tag967.xml"/><Relationship Id="rId25" Type="http://schemas.openxmlformats.org/officeDocument/2006/relationships/tags" Target="../tags/tag968.xml"/><Relationship Id="rId26" Type="http://schemas.openxmlformats.org/officeDocument/2006/relationships/tags" Target="../tags/tag969.xml"/><Relationship Id="rId27" Type="http://schemas.openxmlformats.org/officeDocument/2006/relationships/tags" Target="../tags/tag970.xml"/><Relationship Id="rId28" Type="http://schemas.openxmlformats.org/officeDocument/2006/relationships/tags" Target="../tags/tag971.xml"/><Relationship Id="rId29" Type="http://schemas.openxmlformats.org/officeDocument/2006/relationships/tags" Target="../tags/tag972.xml"/><Relationship Id="rId50" Type="http://schemas.openxmlformats.org/officeDocument/2006/relationships/tags" Target="../tags/tag993.xml"/><Relationship Id="rId51" Type="http://schemas.openxmlformats.org/officeDocument/2006/relationships/slideLayout" Target="../slideLayouts/slideLayout7.xml"/><Relationship Id="rId52" Type="http://schemas.openxmlformats.org/officeDocument/2006/relationships/notesSlide" Target="../notesSlides/notesSlide28.xml"/><Relationship Id="rId1" Type="http://schemas.openxmlformats.org/officeDocument/2006/relationships/tags" Target="../tags/tag944.xml"/><Relationship Id="rId2" Type="http://schemas.openxmlformats.org/officeDocument/2006/relationships/tags" Target="../tags/tag945.xml"/><Relationship Id="rId3" Type="http://schemas.openxmlformats.org/officeDocument/2006/relationships/tags" Target="../tags/tag946.xml"/><Relationship Id="rId4" Type="http://schemas.openxmlformats.org/officeDocument/2006/relationships/tags" Target="../tags/tag947.xml"/><Relationship Id="rId5" Type="http://schemas.openxmlformats.org/officeDocument/2006/relationships/tags" Target="../tags/tag948.xml"/><Relationship Id="rId30" Type="http://schemas.openxmlformats.org/officeDocument/2006/relationships/tags" Target="../tags/tag973.xml"/><Relationship Id="rId31" Type="http://schemas.openxmlformats.org/officeDocument/2006/relationships/tags" Target="../tags/tag974.xml"/><Relationship Id="rId32" Type="http://schemas.openxmlformats.org/officeDocument/2006/relationships/tags" Target="../tags/tag975.xml"/><Relationship Id="rId9" Type="http://schemas.openxmlformats.org/officeDocument/2006/relationships/tags" Target="../tags/tag952.xml"/><Relationship Id="rId6" Type="http://schemas.openxmlformats.org/officeDocument/2006/relationships/tags" Target="../tags/tag949.xml"/><Relationship Id="rId7" Type="http://schemas.openxmlformats.org/officeDocument/2006/relationships/tags" Target="../tags/tag950.xml"/><Relationship Id="rId8" Type="http://schemas.openxmlformats.org/officeDocument/2006/relationships/tags" Target="../tags/tag951.xml"/><Relationship Id="rId33" Type="http://schemas.openxmlformats.org/officeDocument/2006/relationships/tags" Target="../tags/tag976.xml"/><Relationship Id="rId34" Type="http://schemas.openxmlformats.org/officeDocument/2006/relationships/tags" Target="../tags/tag977.xml"/><Relationship Id="rId35" Type="http://schemas.openxmlformats.org/officeDocument/2006/relationships/tags" Target="../tags/tag978.xml"/><Relationship Id="rId36" Type="http://schemas.openxmlformats.org/officeDocument/2006/relationships/tags" Target="../tags/tag979.xml"/><Relationship Id="rId10" Type="http://schemas.openxmlformats.org/officeDocument/2006/relationships/tags" Target="../tags/tag953.xml"/><Relationship Id="rId11" Type="http://schemas.openxmlformats.org/officeDocument/2006/relationships/tags" Target="../tags/tag954.xml"/><Relationship Id="rId12" Type="http://schemas.openxmlformats.org/officeDocument/2006/relationships/tags" Target="../tags/tag955.xml"/><Relationship Id="rId13" Type="http://schemas.openxmlformats.org/officeDocument/2006/relationships/tags" Target="../tags/tag956.xml"/><Relationship Id="rId14" Type="http://schemas.openxmlformats.org/officeDocument/2006/relationships/tags" Target="../tags/tag957.xml"/><Relationship Id="rId15" Type="http://schemas.openxmlformats.org/officeDocument/2006/relationships/tags" Target="../tags/tag958.xml"/><Relationship Id="rId16" Type="http://schemas.openxmlformats.org/officeDocument/2006/relationships/tags" Target="../tags/tag959.xml"/><Relationship Id="rId17" Type="http://schemas.openxmlformats.org/officeDocument/2006/relationships/tags" Target="../tags/tag960.xml"/><Relationship Id="rId18" Type="http://schemas.openxmlformats.org/officeDocument/2006/relationships/tags" Target="../tags/tag961.xml"/><Relationship Id="rId19" Type="http://schemas.openxmlformats.org/officeDocument/2006/relationships/tags" Target="../tags/tag962.xml"/><Relationship Id="rId37" Type="http://schemas.openxmlformats.org/officeDocument/2006/relationships/tags" Target="../tags/tag980.xml"/><Relationship Id="rId38" Type="http://schemas.openxmlformats.org/officeDocument/2006/relationships/tags" Target="../tags/tag981.xml"/><Relationship Id="rId39" Type="http://schemas.openxmlformats.org/officeDocument/2006/relationships/tags" Target="../tags/tag982.xml"/><Relationship Id="rId40" Type="http://schemas.openxmlformats.org/officeDocument/2006/relationships/tags" Target="../tags/tag983.xml"/><Relationship Id="rId41" Type="http://schemas.openxmlformats.org/officeDocument/2006/relationships/tags" Target="../tags/tag984.xml"/><Relationship Id="rId42" Type="http://schemas.openxmlformats.org/officeDocument/2006/relationships/tags" Target="../tags/tag985.xml"/><Relationship Id="rId43" Type="http://schemas.openxmlformats.org/officeDocument/2006/relationships/tags" Target="../tags/tag986.xml"/><Relationship Id="rId44" Type="http://schemas.openxmlformats.org/officeDocument/2006/relationships/tags" Target="../tags/tag987.xml"/><Relationship Id="rId45" Type="http://schemas.openxmlformats.org/officeDocument/2006/relationships/tags" Target="../tags/tag988.xml"/></Relationships>
</file>

<file path=ppt/slides/_rels/slide37.xml.rels><?xml version="1.0" encoding="UTF-8" standalone="yes"?>
<Relationships xmlns="http://schemas.openxmlformats.org/package/2006/relationships"><Relationship Id="rId46" Type="http://schemas.openxmlformats.org/officeDocument/2006/relationships/tags" Target="../tags/tag1039.xml"/><Relationship Id="rId47" Type="http://schemas.openxmlformats.org/officeDocument/2006/relationships/tags" Target="../tags/tag1040.xml"/><Relationship Id="rId48" Type="http://schemas.openxmlformats.org/officeDocument/2006/relationships/tags" Target="../tags/tag1041.xml"/><Relationship Id="rId49" Type="http://schemas.openxmlformats.org/officeDocument/2006/relationships/tags" Target="../tags/tag1042.xml"/><Relationship Id="rId20" Type="http://schemas.openxmlformats.org/officeDocument/2006/relationships/tags" Target="../tags/tag1013.xml"/><Relationship Id="rId21" Type="http://schemas.openxmlformats.org/officeDocument/2006/relationships/tags" Target="../tags/tag1014.xml"/><Relationship Id="rId22" Type="http://schemas.openxmlformats.org/officeDocument/2006/relationships/tags" Target="../tags/tag1015.xml"/><Relationship Id="rId23" Type="http://schemas.openxmlformats.org/officeDocument/2006/relationships/tags" Target="../tags/tag1016.xml"/><Relationship Id="rId24" Type="http://schemas.openxmlformats.org/officeDocument/2006/relationships/tags" Target="../tags/tag1017.xml"/><Relationship Id="rId25" Type="http://schemas.openxmlformats.org/officeDocument/2006/relationships/tags" Target="../tags/tag1018.xml"/><Relationship Id="rId26" Type="http://schemas.openxmlformats.org/officeDocument/2006/relationships/tags" Target="../tags/tag1019.xml"/><Relationship Id="rId27" Type="http://schemas.openxmlformats.org/officeDocument/2006/relationships/tags" Target="../tags/tag1020.xml"/><Relationship Id="rId28" Type="http://schemas.openxmlformats.org/officeDocument/2006/relationships/tags" Target="../tags/tag1021.xml"/><Relationship Id="rId29" Type="http://schemas.openxmlformats.org/officeDocument/2006/relationships/tags" Target="../tags/tag1022.xml"/><Relationship Id="rId50" Type="http://schemas.openxmlformats.org/officeDocument/2006/relationships/tags" Target="../tags/tag1043.xml"/><Relationship Id="rId51" Type="http://schemas.openxmlformats.org/officeDocument/2006/relationships/slideLayout" Target="../slideLayouts/slideLayout7.xml"/><Relationship Id="rId52" Type="http://schemas.openxmlformats.org/officeDocument/2006/relationships/notesSlide" Target="../notesSlides/notesSlide29.xml"/><Relationship Id="rId1" Type="http://schemas.openxmlformats.org/officeDocument/2006/relationships/tags" Target="../tags/tag994.xml"/><Relationship Id="rId2" Type="http://schemas.openxmlformats.org/officeDocument/2006/relationships/tags" Target="../tags/tag995.xml"/><Relationship Id="rId3" Type="http://schemas.openxmlformats.org/officeDocument/2006/relationships/tags" Target="../tags/tag996.xml"/><Relationship Id="rId4" Type="http://schemas.openxmlformats.org/officeDocument/2006/relationships/tags" Target="../tags/tag997.xml"/><Relationship Id="rId5" Type="http://schemas.openxmlformats.org/officeDocument/2006/relationships/tags" Target="../tags/tag998.xml"/><Relationship Id="rId30" Type="http://schemas.openxmlformats.org/officeDocument/2006/relationships/tags" Target="../tags/tag1023.xml"/><Relationship Id="rId31" Type="http://schemas.openxmlformats.org/officeDocument/2006/relationships/tags" Target="../tags/tag1024.xml"/><Relationship Id="rId32" Type="http://schemas.openxmlformats.org/officeDocument/2006/relationships/tags" Target="../tags/tag1025.xml"/><Relationship Id="rId9" Type="http://schemas.openxmlformats.org/officeDocument/2006/relationships/tags" Target="../tags/tag1002.xml"/><Relationship Id="rId6" Type="http://schemas.openxmlformats.org/officeDocument/2006/relationships/tags" Target="../tags/tag999.xml"/><Relationship Id="rId7" Type="http://schemas.openxmlformats.org/officeDocument/2006/relationships/tags" Target="../tags/tag1000.xml"/><Relationship Id="rId8" Type="http://schemas.openxmlformats.org/officeDocument/2006/relationships/tags" Target="../tags/tag1001.xml"/><Relationship Id="rId33" Type="http://schemas.openxmlformats.org/officeDocument/2006/relationships/tags" Target="../tags/tag1026.xml"/><Relationship Id="rId34" Type="http://schemas.openxmlformats.org/officeDocument/2006/relationships/tags" Target="../tags/tag1027.xml"/><Relationship Id="rId35" Type="http://schemas.openxmlformats.org/officeDocument/2006/relationships/tags" Target="../tags/tag1028.xml"/><Relationship Id="rId36" Type="http://schemas.openxmlformats.org/officeDocument/2006/relationships/tags" Target="../tags/tag1029.xml"/><Relationship Id="rId10" Type="http://schemas.openxmlformats.org/officeDocument/2006/relationships/tags" Target="../tags/tag1003.xml"/><Relationship Id="rId11" Type="http://schemas.openxmlformats.org/officeDocument/2006/relationships/tags" Target="../tags/tag1004.xml"/><Relationship Id="rId12" Type="http://schemas.openxmlformats.org/officeDocument/2006/relationships/tags" Target="../tags/tag1005.xml"/><Relationship Id="rId13" Type="http://schemas.openxmlformats.org/officeDocument/2006/relationships/tags" Target="../tags/tag1006.xml"/><Relationship Id="rId14" Type="http://schemas.openxmlformats.org/officeDocument/2006/relationships/tags" Target="../tags/tag1007.xml"/><Relationship Id="rId15" Type="http://schemas.openxmlformats.org/officeDocument/2006/relationships/tags" Target="../tags/tag1008.xml"/><Relationship Id="rId16" Type="http://schemas.openxmlformats.org/officeDocument/2006/relationships/tags" Target="../tags/tag1009.xml"/><Relationship Id="rId17" Type="http://schemas.openxmlformats.org/officeDocument/2006/relationships/tags" Target="../tags/tag1010.xml"/><Relationship Id="rId18" Type="http://schemas.openxmlformats.org/officeDocument/2006/relationships/tags" Target="../tags/tag1011.xml"/><Relationship Id="rId19" Type="http://schemas.openxmlformats.org/officeDocument/2006/relationships/tags" Target="../tags/tag1012.xml"/><Relationship Id="rId37" Type="http://schemas.openxmlformats.org/officeDocument/2006/relationships/tags" Target="../tags/tag1030.xml"/><Relationship Id="rId38" Type="http://schemas.openxmlformats.org/officeDocument/2006/relationships/tags" Target="../tags/tag1031.xml"/><Relationship Id="rId39" Type="http://schemas.openxmlformats.org/officeDocument/2006/relationships/tags" Target="../tags/tag1032.xml"/><Relationship Id="rId40" Type="http://schemas.openxmlformats.org/officeDocument/2006/relationships/tags" Target="../tags/tag1033.xml"/><Relationship Id="rId41" Type="http://schemas.openxmlformats.org/officeDocument/2006/relationships/tags" Target="../tags/tag1034.xml"/><Relationship Id="rId42" Type="http://schemas.openxmlformats.org/officeDocument/2006/relationships/tags" Target="../tags/tag1035.xml"/><Relationship Id="rId43" Type="http://schemas.openxmlformats.org/officeDocument/2006/relationships/tags" Target="../tags/tag1036.xml"/><Relationship Id="rId44" Type="http://schemas.openxmlformats.org/officeDocument/2006/relationships/tags" Target="../tags/tag1037.xml"/><Relationship Id="rId45" Type="http://schemas.openxmlformats.org/officeDocument/2006/relationships/tags" Target="../tags/tag1038.xml"/></Relationships>
</file>

<file path=ppt/slides/_rels/slide38.xml.rels><?xml version="1.0" encoding="UTF-8" standalone="yes"?>
<Relationships xmlns="http://schemas.openxmlformats.org/package/2006/relationships"><Relationship Id="rId20" Type="http://schemas.openxmlformats.org/officeDocument/2006/relationships/tags" Target="../tags/tag1063.xml"/><Relationship Id="rId21" Type="http://schemas.openxmlformats.org/officeDocument/2006/relationships/tags" Target="../tags/tag1064.xml"/><Relationship Id="rId22" Type="http://schemas.openxmlformats.org/officeDocument/2006/relationships/tags" Target="../tags/tag1065.xml"/><Relationship Id="rId23" Type="http://schemas.openxmlformats.org/officeDocument/2006/relationships/tags" Target="../tags/tag1066.xml"/><Relationship Id="rId24" Type="http://schemas.openxmlformats.org/officeDocument/2006/relationships/tags" Target="../tags/tag1067.xml"/><Relationship Id="rId25" Type="http://schemas.openxmlformats.org/officeDocument/2006/relationships/tags" Target="../tags/tag1068.xml"/><Relationship Id="rId26" Type="http://schemas.openxmlformats.org/officeDocument/2006/relationships/tags" Target="../tags/tag1069.xml"/><Relationship Id="rId27" Type="http://schemas.openxmlformats.org/officeDocument/2006/relationships/tags" Target="../tags/tag1070.xml"/><Relationship Id="rId28" Type="http://schemas.openxmlformats.org/officeDocument/2006/relationships/tags" Target="../tags/tag1071.xml"/><Relationship Id="rId29" Type="http://schemas.openxmlformats.org/officeDocument/2006/relationships/tags" Target="../tags/tag1072.xml"/><Relationship Id="rId1" Type="http://schemas.openxmlformats.org/officeDocument/2006/relationships/tags" Target="../tags/tag1044.xml"/><Relationship Id="rId2" Type="http://schemas.openxmlformats.org/officeDocument/2006/relationships/tags" Target="../tags/tag1045.xml"/><Relationship Id="rId3" Type="http://schemas.openxmlformats.org/officeDocument/2006/relationships/tags" Target="../tags/tag1046.xml"/><Relationship Id="rId4" Type="http://schemas.openxmlformats.org/officeDocument/2006/relationships/tags" Target="../tags/tag1047.xml"/><Relationship Id="rId5" Type="http://schemas.openxmlformats.org/officeDocument/2006/relationships/tags" Target="../tags/tag1048.xml"/><Relationship Id="rId30" Type="http://schemas.openxmlformats.org/officeDocument/2006/relationships/tags" Target="../tags/tag1073.xml"/><Relationship Id="rId31" Type="http://schemas.openxmlformats.org/officeDocument/2006/relationships/tags" Target="../tags/tag1074.xml"/><Relationship Id="rId32" Type="http://schemas.openxmlformats.org/officeDocument/2006/relationships/tags" Target="../tags/tag1075.xml"/><Relationship Id="rId9" Type="http://schemas.openxmlformats.org/officeDocument/2006/relationships/tags" Target="../tags/tag1052.xml"/><Relationship Id="rId6" Type="http://schemas.openxmlformats.org/officeDocument/2006/relationships/tags" Target="../tags/tag1049.xml"/><Relationship Id="rId7" Type="http://schemas.openxmlformats.org/officeDocument/2006/relationships/tags" Target="../tags/tag1050.xml"/><Relationship Id="rId8" Type="http://schemas.openxmlformats.org/officeDocument/2006/relationships/tags" Target="../tags/tag1051.xml"/><Relationship Id="rId33" Type="http://schemas.openxmlformats.org/officeDocument/2006/relationships/tags" Target="../tags/tag1076.xml"/><Relationship Id="rId34" Type="http://schemas.openxmlformats.org/officeDocument/2006/relationships/tags" Target="../tags/tag1077.xml"/><Relationship Id="rId35" Type="http://schemas.openxmlformats.org/officeDocument/2006/relationships/slideLayout" Target="../slideLayouts/slideLayout7.xml"/><Relationship Id="rId36" Type="http://schemas.openxmlformats.org/officeDocument/2006/relationships/image" Target="../media/image2.png"/><Relationship Id="rId10" Type="http://schemas.openxmlformats.org/officeDocument/2006/relationships/tags" Target="../tags/tag1053.xml"/><Relationship Id="rId11" Type="http://schemas.openxmlformats.org/officeDocument/2006/relationships/tags" Target="../tags/tag1054.xml"/><Relationship Id="rId12" Type="http://schemas.openxmlformats.org/officeDocument/2006/relationships/tags" Target="../tags/tag1055.xml"/><Relationship Id="rId13" Type="http://schemas.openxmlformats.org/officeDocument/2006/relationships/tags" Target="../tags/tag1056.xml"/><Relationship Id="rId14" Type="http://schemas.openxmlformats.org/officeDocument/2006/relationships/tags" Target="../tags/tag1057.xml"/><Relationship Id="rId15" Type="http://schemas.openxmlformats.org/officeDocument/2006/relationships/tags" Target="../tags/tag1058.xml"/><Relationship Id="rId16" Type="http://schemas.openxmlformats.org/officeDocument/2006/relationships/tags" Target="../tags/tag1059.xml"/><Relationship Id="rId17" Type="http://schemas.openxmlformats.org/officeDocument/2006/relationships/tags" Target="../tags/tag1060.xml"/><Relationship Id="rId18" Type="http://schemas.openxmlformats.org/officeDocument/2006/relationships/tags" Target="../tags/tag1061.xml"/><Relationship Id="rId19" Type="http://schemas.openxmlformats.org/officeDocument/2006/relationships/tags" Target="../tags/tag1062.xml"/></Relationships>
</file>

<file path=ppt/slides/_rels/slide39.xml.rels><?xml version="1.0" encoding="UTF-8" standalone="yes"?>
<Relationships xmlns="http://schemas.openxmlformats.org/package/2006/relationships"><Relationship Id="rId20" Type="http://schemas.openxmlformats.org/officeDocument/2006/relationships/tags" Target="../tags/tag1097.xml"/><Relationship Id="rId21" Type="http://schemas.openxmlformats.org/officeDocument/2006/relationships/tags" Target="../tags/tag1098.xml"/><Relationship Id="rId22" Type="http://schemas.openxmlformats.org/officeDocument/2006/relationships/tags" Target="../tags/tag1099.xml"/><Relationship Id="rId23" Type="http://schemas.openxmlformats.org/officeDocument/2006/relationships/tags" Target="../tags/tag1100.xml"/><Relationship Id="rId24" Type="http://schemas.openxmlformats.org/officeDocument/2006/relationships/tags" Target="../tags/tag1101.xml"/><Relationship Id="rId25" Type="http://schemas.openxmlformats.org/officeDocument/2006/relationships/tags" Target="../tags/tag1102.xml"/><Relationship Id="rId26" Type="http://schemas.openxmlformats.org/officeDocument/2006/relationships/tags" Target="../tags/tag1103.xml"/><Relationship Id="rId27" Type="http://schemas.openxmlformats.org/officeDocument/2006/relationships/tags" Target="../tags/tag1104.xml"/><Relationship Id="rId28" Type="http://schemas.openxmlformats.org/officeDocument/2006/relationships/tags" Target="../tags/tag1105.xml"/><Relationship Id="rId29" Type="http://schemas.openxmlformats.org/officeDocument/2006/relationships/tags" Target="../tags/tag1106.xml"/><Relationship Id="rId1" Type="http://schemas.openxmlformats.org/officeDocument/2006/relationships/tags" Target="../tags/tag1078.xml"/><Relationship Id="rId2" Type="http://schemas.openxmlformats.org/officeDocument/2006/relationships/tags" Target="../tags/tag1079.xml"/><Relationship Id="rId3" Type="http://schemas.openxmlformats.org/officeDocument/2006/relationships/tags" Target="../tags/tag1080.xml"/><Relationship Id="rId4" Type="http://schemas.openxmlformats.org/officeDocument/2006/relationships/tags" Target="../tags/tag1081.xml"/><Relationship Id="rId5" Type="http://schemas.openxmlformats.org/officeDocument/2006/relationships/tags" Target="../tags/tag1082.xml"/><Relationship Id="rId30" Type="http://schemas.openxmlformats.org/officeDocument/2006/relationships/tags" Target="../tags/tag1107.xml"/><Relationship Id="rId31" Type="http://schemas.openxmlformats.org/officeDocument/2006/relationships/tags" Target="../tags/tag1108.xml"/><Relationship Id="rId32" Type="http://schemas.openxmlformats.org/officeDocument/2006/relationships/tags" Target="../tags/tag1109.xml"/><Relationship Id="rId9" Type="http://schemas.openxmlformats.org/officeDocument/2006/relationships/tags" Target="../tags/tag1086.xml"/><Relationship Id="rId6" Type="http://schemas.openxmlformats.org/officeDocument/2006/relationships/tags" Target="../tags/tag1083.xml"/><Relationship Id="rId7" Type="http://schemas.openxmlformats.org/officeDocument/2006/relationships/tags" Target="../tags/tag1084.xml"/><Relationship Id="rId8" Type="http://schemas.openxmlformats.org/officeDocument/2006/relationships/tags" Target="../tags/tag1085.xml"/><Relationship Id="rId33" Type="http://schemas.openxmlformats.org/officeDocument/2006/relationships/tags" Target="../tags/tag1110.xml"/><Relationship Id="rId34" Type="http://schemas.openxmlformats.org/officeDocument/2006/relationships/tags" Target="../tags/tag1111.xml"/><Relationship Id="rId35" Type="http://schemas.openxmlformats.org/officeDocument/2006/relationships/tags" Target="../tags/tag1112.xml"/><Relationship Id="rId36" Type="http://schemas.openxmlformats.org/officeDocument/2006/relationships/tags" Target="../tags/tag1113.xml"/><Relationship Id="rId10" Type="http://schemas.openxmlformats.org/officeDocument/2006/relationships/tags" Target="../tags/tag1087.xml"/><Relationship Id="rId11" Type="http://schemas.openxmlformats.org/officeDocument/2006/relationships/tags" Target="../tags/tag1088.xml"/><Relationship Id="rId12" Type="http://schemas.openxmlformats.org/officeDocument/2006/relationships/tags" Target="../tags/tag1089.xml"/><Relationship Id="rId13" Type="http://schemas.openxmlformats.org/officeDocument/2006/relationships/tags" Target="../tags/tag1090.xml"/><Relationship Id="rId14" Type="http://schemas.openxmlformats.org/officeDocument/2006/relationships/tags" Target="../tags/tag1091.xml"/><Relationship Id="rId15" Type="http://schemas.openxmlformats.org/officeDocument/2006/relationships/tags" Target="../tags/tag1092.xml"/><Relationship Id="rId16" Type="http://schemas.openxmlformats.org/officeDocument/2006/relationships/tags" Target="../tags/tag1093.xml"/><Relationship Id="rId17" Type="http://schemas.openxmlformats.org/officeDocument/2006/relationships/tags" Target="../tags/tag1094.xml"/><Relationship Id="rId18" Type="http://schemas.openxmlformats.org/officeDocument/2006/relationships/tags" Target="../tags/tag1095.xml"/><Relationship Id="rId19" Type="http://schemas.openxmlformats.org/officeDocument/2006/relationships/tags" Target="../tags/tag1096.xml"/><Relationship Id="rId37" Type="http://schemas.openxmlformats.org/officeDocument/2006/relationships/tags" Target="../tags/tag1114.xml"/><Relationship Id="rId38" Type="http://schemas.openxmlformats.org/officeDocument/2006/relationships/slideLayout" Target="../slideLayouts/slideLayout7.xml"/><Relationship Id="rId39" Type="http://schemas.openxmlformats.org/officeDocument/2006/relationships/notesSlide" Target="../notesSlides/notesSlide30.xml"/><Relationship Id="rId4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.xml"/><Relationship Id="rId12" Type="http://schemas.openxmlformats.org/officeDocument/2006/relationships/notesSlide" Target="../notesSlides/notesSlide1.xml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Relationship Id="rId9" Type="http://schemas.openxmlformats.org/officeDocument/2006/relationships/tags" Target="../tags/tag25.xml"/><Relationship Id="rId10" Type="http://schemas.openxmlformats.org/officeDocument/2006/relationships/tags" Target="../tags/tag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1.xml"/><Relationship Id="rId1" Type="http://schemas.openxmlformats.org/officeDocument/2006/relationships/tags" Target="../tags/tag1115.xml"/><Relationship Id="rId2" Type="http://schemas.openxmlformats.org/officeDocument/2006/relationships/tags" Target="../tags/tag111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20" Type="http://schemas.openxmlformats.org/officeDocument/2006/relationships/tags" Target="../tags/tag46.xml"/><Relationship Id="rId21" Type="http://schemas.openxmlformats.org/officeDocument/2006/relationships/tags" Target="../tags/tag47.xml"/><Relationship Id="rId22" Type="http://schemas.openxmlformats.org/officeDocument/2006/relationships/tags" Target="../tags/tag48.xml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2.xml"/><Relationship Id="rId10" Type="http://schemas.openxmlformats.org/officeDocument/2006/relationships/tags" Target="../tags/tag36.xml"/><Relationship Id="rId11" Type="http://schemas.openxmlformats.org/officeDocument/2006/relationships/tags" Target="../tags/tag37.xml"/><Relationship Id="rId12" Type="http://schemas.openxmlformats.org/officeDocument/2006/relationships/tags" Target="../tags/tag38.xml"/><Relationship Id="rId13" Type="http://schemas.openxmlformats.org/officeDocument/2006/relationships/tags" Target="../tags/tag39.xml"/><Relationship Id="rId14" Type="http://schemas.openxmlformats.org/officeDocument/2006/relationships/tags" Target="../tags/tag40.xml"/><Relationship Id="rId15" Type="http://schemas.openxmlformats.org/officeDocument/2006/relationships/tags" Target="../tags/tag41.xml"/><Relationship Id="rId16" Type="http://schemas.openxmlformats.org/officeDocument/2006/relationships/tags" Target="../tags/tag42.xml"/><Relationship Id="rId17" Type="http://schemas.openxmlformats.org/officeDocument/2006/relationships/tags" Target="../tags/tag43.xml"/><Relationship Id="rId18" Type="http://schemas.openxmlformats.org/officeDocument/2006/relationships/tags" Target="../tags/tag44.xml"/><Relationship Id="rId19" Type="http://schemas.openxmlformats.org/officeDocument/2006/relationships/tags" Target="../tags/tag45.xm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tags" Target="../tags/tag68.xml"/><Relationship Id="rId21" Type="http://schemas.openxmlformats.org/officeDocument/2006/relationships/tags" Target="../tags/tag69.xml"/><Relationship Id="rId22" Type="http://schemas.openxmlformats.org/officeDocument/2006/relationships/tags" Target="../tags/tag70.xml"/><Relationship Id="rId23" Type="http://schemas.openxmlformats.org/officeDocument/2006/relationships/tags" Target="../tags/tag71.xml"/><Relationship Id="rId24" Type="http://schemas.openxmlformats.org/officeDocument/2006/relationships/tags" Target="../tags/tag72.xml"/><Relationship Id="rId25" Type="http://schemas.openxmlformats.org/officeDocument/2006/relationships/tags" Target="../tags/tag73.xml"/><Relationship Id="rId26" Type="http://schemas.openxmlformats.org/officeDocument/2006/relationships/tags" Target="../tags/tag74.xml"/><Relationship Id="rId27" Type="http://schemas.openxmlformats.org/officeDocument/2006/relationships/tags" Target="../tags/tag75.xml"/><Relationship Id="rId28" Type="http://schemas.openxmlformats.org/officeDocument/2006/relationships/tags" Target="../tags/tag76.xml"/><Relationship Id="rId29" Type="http://schemas.openxmlformats.org/officeDocument/2006/relationships/tags" Target="../tags/tag77.xml"/><Relationship Id="rId1" Type="http://schemas.openxmlformats.org/officeDocument/2006/relationships/tags" Target="../tags/tag49.x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30" Type="http://schemas.openxmlformats.org/officeDocument/2006/relationships/tags" Target="../tags/tag78.xml"/><Relationship Id="rId31" Type="http://schemas.openxmlformats.org/officeDocument/2006/relationships/tags" Target="../tags/tag79.xml"/><Relationship Id="rId32" Type="http://schemas.openxmlformats.org/officeDocument/2006/relationships/tags" Target="../tags/tag80.xml"/><Relationship Id="rId9" Type="http://schemas.openxmlformats.org/officeDocument/2006/relationships/tags" Target="../tags/tag57.xml"/><Relationship Id="rId6" Type="http://schemas.openxmlformats.org/officeDocument/2006/relationships/tags" Target="../tags/tag54.xml"/><Relationship Id="rId7" Type="http://schemas.openxmlformats.org/officeDocument/2006/relationships/tags" Target="../tags/tag55.xml"/><Relationship Id="rId8" Type="http://schemas.openxmlformats.org/officeDocument/2006/relationships/tags" Target="../tags/tag56.xml"/><Relationship Id="rId33" Type="http://schemas.openxmlformats.org/officeDocument/2006/relationships/tags" Target="../tags/tag81.xml"/><Relationship Id="rId34" Type="http://schemas.openxmlformats.org/officeDocument/2006/relationships/tags" Target="../tags/tag82.xml"/><Relationship Id="rId35" Type="http://schemas.openxmlformats.org/officeDocument/2006/relationships/tags" Target="../tags/tag83.xml"/><Relationship Id="rId36" Type="http://schemas.openxmlformats.org/officeDocument/2006/relationships/tags" Target="../tags/tag84.xml"/><Relationship Id="rId10" Type="http://schemas.openxmlformats.org/officeDocument/2006/relationships/tags" Target="../tags/tag58.xml"/><Relationship Id="rId11" Type="http://schemas.openxmlformats.org/officeDocument/2006/relationships/tags" Target="../tags/tag59.xml"/><Relationship Id="rId12" Type="http://schemas.openxmlformats.org/officeDocument/2006/relationships/tags" Target="../tags/tag60.xml"/><Relationship Id="rId13" Type="http://schemas.openxmlformats.org/officeDocument/2006/relationships/tags" Target="../tags/tag61.xml"/><Relationship Id="rId14" Type="http://schemas.openxmlformats.org/officeDocument/2006/relationships/tags" Target="../tags/tag62.xml"/><Relationship Id="rId15" Type="http://schemas.openxmlformats.org/officeDocument/2006/relationships/tags" Target="../tags/tag63.xml"/><Relationship Id="rId16" Type="http://schemas.openxmlformats.org/officeDocument/2006/relationships/tags" Target="../tags/tag64.xml"/><Relationship Id="rId17" Type="http://schemas.openxmlformats.org/officeDocument/2006/relationships/tags" Target="../tags/tag65.xml"/><Relationship Id="rId18" Type="http://schemas.openxmlformats.org/officeDocument/2006/relationships/tags" Target="../tags/tag66.xml"/><Relationship Id="rId19" Type="http://schemas.openxmlformats.org/officeDocument/2006/relationships/tags" Target="../tags/tag67.xml"/><Relationship Id="rId37" Type="http://schemas.openxmlformats.org/officeDocument/2006/relationships/tags" Target="../tags/tag85.xml"/><Relationship Id="rId38" Type="http://schemas.openxmlformats.org/officeDocument/2006/relationships/tags" Target="../tags/tag86.xml"/><Relationship Id="rId39" Type="http://schemas.openxmlformats.org/officeDocument/2006/relationships/tags" Target="../tags/tag87.xml"/><Relationship Id="rId40" Type="http://schemas.openxmlformats.org/officeDocument/2006/relationships/slideLayout" Target="../slideLayouts/slideLayout3.xml"/><Relationship Id="rId41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20" Type="http://schemas.openxmlformats.org/officeDocument/2006/relationships/tags" Target="../tags/tag107.xml"/><Relationship Id="rId21" Type="http://schemas.openxmlformats.org/officeDocument/2006/relationships/slideLayout" Target="../slideLayouts/slideLayout3.xml"/><Relationship Id="rId22" Type="http://schemas.openxmlformats.org/officeDocument/2006/relationships/notesSlide" Target="../notesSlides/notesSlide6.xml"/><Relationship Id="rId10" Type="http://schemas.openxmlformats.org/officeDocument/2006/relationships/tags" Target="../tags/tag97.xml"/><Relationship Id="rId11" Type="http://schemas.openxmlformats.org/officeDocument/2006/relationships/tags" Target="../tags/tag98.xml"/><Relationship Id="rId12" Type="http://schemas.openxmlformats.org/officeDocument/2006/relationships/tags" Target="../tags/tag99.xml"/><Relationship Id="rId13" Type="http://schemas.openxmlformats.org/officeDocument/2006/relationships/tags" Target="../tags/tag100.xml"/><Relationship Id="rId14" Type="http://schemas.openxmlformats.org/officeDocument/2006/relationships/tags" Target="../tags/tag101.xml"/><Relationship Id="rId15" Type="http://schemas.openxmlformats.org/officeDocument/2006/relationships/tags" Target="../tags/tag102.xml"/><Relationship Id="rId16" Type="http://schemas.openxmlformats.org/officeDocument/2006/relationships/tags" Target="../tags/tag103.xml"/><Relationship Id="rId17" Type="http://schemas.openxmlformats.org/officeDocument/2006/relationships/tags" Target="../tags/tag104.xml"/><Relationship Id="rId18" Type="http://schemas.openxmlformats.org/officeDocument/2006/relationships/tags" Target="../tags/tag105.xml"/><Relationship Id="rId19" Type="http://schemas.openxmlformats.org/officeDocument/2006/relationships/tags" Target="../tags/tag106.xml"/><Relationship Id="rId1" Type="http://schemas.openxmlformats.org/officeDocument/2006/relationships/tags" Target="../tags/tag88.xml"/><Relationship Id="rId2" Type="http://schemas.openxmlformats.org/officeDocument/2006/relationships/tags" Target="../tags/tag89.xml"/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tags" Target="../tags/tag92.xml"/><Relationship Id="rId6" Type="http://schemas.openxmlformats.org/officeDocument/2006/relationships/tags" Target="../tags/tag93.xml"/><Relationship Id="rId7" Type="http://schemas.openxmlformats.org/officeDocument/2006/relationships/tags" Target="../tags/tag94.xml"/><Relationship Id="rId8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State &amp; Finite State Machines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74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cs typeface="Calibri"/>
              </a:rPr>
              <a:t> C.7. C.8, C.10, C.11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89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Unclocked</a:t>
            </a:r>
            <a:r>
              <a:rPr lang="en-US" dirty="0" smtClean="0"/>
              <a:t> D </a:t>
            </a:r>
            <a:r>
              <a:rPr lang="en-US" dirty="0"/>
              <a:t>Latch</a:t>
            </a:r>
          </a:p>
        </p:txBody>
      </p:sp>
      <p:sp>
        <p:nvSpPr>
          <p:cNvPr id="1573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876800" y="685799"/>
            <a:ext cx="4038600" cy="12954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Data </a:t>
            </a:r>
            <a:r>
              <a:rPr lang="en-US" sz="2800" dirty="0" smtClean="0">
                <a:solidFill>
                  <a:schemeClr val="accent1"/>
                </a:solidFill>
              </a:rPr>
              <a:t>(D) Latch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1573963" name="Group 7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4435479"/>
              </p:ext>
            </p:extLst>
          </p:nvPr>
        </p:nvGraphicFramePr>
        <p:xfrm>
          <a:off x="5486400" y="1523999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3959" name="Line 7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53250" y="1657349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09600" y="1600199"/>
            <a:ext cx="198119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19199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25206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5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914400" y="25145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76400" y="2546349"/>
            <a:ext cx="9128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2239606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1600199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0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2438399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2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5779" y="1257655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0" y="1066799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66146" y="13331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66146" y="22475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9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52800" y="23621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657600" y="25907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1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657600" y="16763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12" name="AutoShap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1104899" y="2324100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762000" y="4041775"/>
            <a:ext cx="8001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smtClean="0"/>
              <a:t>Data Latch</a:t>
            </a:r>
          </a:p>
          <a:p>
            <a:pPr lvl="1">
              <a:lnSpc>
                <a:spcPct val="82000"/>
              </a:lnSpc>
            </a:pPr>
            <a:r>
              <a:rPr lang="en-US" sz="2400" smtClean="0"/>
              <a:t>Easier to use than an SR latch</a:t>
            </a:r>
          </a:p>
          <a:p>
            <a:pPr lvl="1">
              <a:lnSpc>
                <a:spcPct val="82000"/>
              </a:lnSpc>
            </a:pPr>
            <a:r>
              <a:rPr lang="en-US" sz="2400" smtClean="0"/>
              <a:t>No possibility of entering an undefined state</a:t>
            </a:r>
          </a:p>
          <a:p>
            <a:pPr>
              <a:lnSpc>
                <a:spcPct val="82000"/>
              </a:lnSpc>
            </a:pPr>
            <a:r>
              <a:rPr lang="en-US" sz="2800" smtClean="0"/>
              <a:t>When D changes, Q changes</a:t>
            </a:r>
          </a:p>
          <a:p>
            <a:pPr lvl="2">
              <a:lnSpc>
                <a:spcPct val="82000"/>
              </a:lnSpc>
            </a:pPr>
            <a:r>
              <a:rPr lang="en-US" sz="2000" smtClean="0"/>
              <a:t>… immediately (after a delay of 2 Ors and 2 NOTs)</a:t>
            </a:r>
          </a:p>
          <a:p>
            <a:pPr>
              <a:lnSpc>
                <a:spcPct val="82000"/>
              </a:lnSpc>
            </a:pPr>
            <a:r>
              <a:rPr lang="en-US" sz="2800" smtClean="0"/>
              <a:t>Need to control when the output changes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34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3424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4186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6472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5266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1138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2198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256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3330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5616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441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1342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418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6472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0376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2191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9614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2278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2142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2568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485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5710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grpSp>
        <p:nvGrpSpPr>
          <p:cNvPr id="71" name="Group 70"/>
          <p:cNvGrpSpPr/>
          <p:nvPr>
            <p:custDataLst>
              <p:tags r:id="rId23"/>
            </p:custDataLst>
          </p:nvPr>
        </p:nvGrpSpPr>
        <p:grpSpPr>
          <a:xfrm>
            <a:off x="149949" y="3666948"/>
            <a:ext cx="8536851" cy="2038491"/>
            <a:chOff x="149949" y="3391256"/>
            <a:chExt cx="8536851" cy="2038491"/>
          </a:xfrm>
        </p:grpSpPr>
        <p:cxnSp>
          <p:nvCxnSpPr>
            <p:cNvPr id="92" name="Straight Connector 91"/>
            <p:cNvCxnSpPr/>
            <p:nvPr>
              <p:custDataLst>
                <p:tags r:id="rId42"/>
              </p:custDataLst>
            </p:nvPr>
          </p:nvCxnSpPr>
          <p:spPr>
            <a:xfrm>
              <a:off x="800100" y="342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>
              <p:custDataLst>
                <p:tags r:id="rId43"/>
              </p:custDataLst>
            </p:nvPr>
          </p:nvCxnSpPr>
          <p:spPr>
            <a:xfrm>
              <a:off x="800100" y="3937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>
              <p:custDataLst>
                <p:tags r:id="rId44"/>
              </p:custDataLst>
            </p:nvPr>
          </p:nvCxnSpPr>
          <p:spPr>
            <a:xfrm>
              <a:off x="800100" y="4191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>
              <p:custDataLst>
                <p:tags r:id="rId45"/>
              </p:custDataLst>
            </p:nvPr>
          </p:nvCxnSpPr>
          <p:spPr>
            <a:xfrm>
              <a:off x="800100" y="469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>
              <p:custDataLst>
                <p:tags r:id="rId46"/>
              </p:custDataLst>
            </p:nvPr>
          </p:nvCxnSpPr>
          <p:spPr>
            <a:xfrm>
              <a:off x="800100" y="4826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>
              <p:custDataLst>
                <p:tags r:id="rId47"/>
              </p:custDataLst>
            </p:nvPr>
          </p:nvCxnSpPr>
          <p:spPr>
            <a:xfrm>
              <a:off x="838200" y="5334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ine 2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80010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Line 2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05740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Line 2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0574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Line 2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27241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4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800100" y="4191000"/>
              <a:ext cx="2405063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205163" y="4699000"/>
              <a:ext cx="108227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287441" y="4191000"/>
              <a:ext cx="962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5249466" y="4699000"/>
              <a:ext cx="3246834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3205163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287441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Line 48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5249466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88" name="Text Box 6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49949" y="3391256"/>
              <a:ext cx="638316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9" name="Text Box 63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50136" y="4191000"/>
              <a:ext cx="437941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90" name="Text Box 64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23040" y="4800600"/>
              <a:ext cx="460383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03" name="Line 26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272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Line 27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398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Line 28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98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6" name="Line 29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64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629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8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886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Line 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886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Line 2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6553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Line 2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653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Line 2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779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Line 2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779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4" name="Line 2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845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2" name="Line 53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Rectangle 3"/>
          <p:cNvSpPr txBox="1">
            <a:spLocks noChangeArrowheads="1"/>
          </p:cNvSpPr>
          <p:nvPr>
            <p:custDataLst>
              <p:tags r:id="rId37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Clock high: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Clock low: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keep state (ignore D)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914400" y="23330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371600" y="22568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104899" y="22187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38200" y="5609692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38940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45036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1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period; frequency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35606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1702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Edge-triggering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085850"/>
            <a:ext cx="7770812" cy="4113213"/>
          </a:xfrm>
        </p:spPr>
        <p:txBody>
          <a:bodyPr/>
          <a:lstStyle/>
          <a:p>
            <a:r>
              <a:rPr lang="en-US" sz="2400"/>
              <a:t>Can design circuits to change on the rising or falling edge</a:t>
            </a:r>
          </a:p>
          <a:p>
            <a:pPr lvl="4"/>
            <a:endParaRPr lang="en-US" sz="2400"/>
          </a:p>
          <a:p>
            <a:r>
              <a:rPr lang="en-US" sz="2400"/>
              <a:t>Trigger on rising edge = positive edge-triggered</a:t>
            </a:r>
          </a:p>
          <a:p>
            <a:endParaRPr lang="en-US" sz="2400"/>
          </a:p>
          <a:p>
            <a:r>
              <a:rPr lang="en-US" sz="2400"/>
              <a:t>Trigger on falling edge = negative edge-triggered</a:t>
            </a:r>
          </a:p>
          <a:p>
            <a:endParaRPr lang="en-US" sz="2400"/>
          </a:p>
          <a:p>
            <a:r>
              <a:rPr lang="en-US" sz="2400"/>
              <a:t>Inputs must be stable just before the triggering edge</a:t>
            </a:r>
          </a:p>
        </p:txBody>
      </p:sp>
      <p:sp>
        <p:nvSpPr>
          <p:cNvPr id="1577988" name="Line 4"/>
          <p:cNvSpPr>
            <a:spLocks noChangeShapeType="1"/>
          </p:cNvSpPr>
          <p:nvPr/>
        </p:nvSpPr>
        <p:spPr bwMode="auto">
          <a:xfrm>
            <a:off x="7667625" y="25955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89" name="Line 5"/>
          <p:cNvSpPr>
            <a:spLocks noChangeShapeType="1"/>
          </p:cNvSpPr>
          <p:nvPr/>
        </p:nvSpPr>
        <p:spPr bwMode="auto">
          <a:xfrm>
            <a:off x="8277225" y="19859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0" name="Line 6"/>
          <p:cNvSpPr>
            <a:spLocks noChangeShapeType="1"/>
          </p:cNvSpPr>
          <p:nvPr/>
        </p:nvSpPr>
        <p:spPr bwMode="auto">
          <a:xfrm>
            <a:off x="8277225" y="198596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1" name="Line 7"/>
          <p:cNvSpPr>
            <a:spLocks noChangeShapeType="1"/>
          </p:cNvSpPr>
          <p:nvPr/>
        </p:nvSpPr>
        <p:spPr bwMode="auto">
          <a:xfrm>
            <a:off x="7696200" y="33432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2" name="Line 8"/>
          <p:cNvSpPr>
            <a:spLocks noChangeShapeType="1"/>
          </p:cNvSpPr>
          <p:nvPr/>
        </p:nvSpPr>
        <p:spPr bwMode="auto">
          <a:xfrm>
            <a:off x="8305800" y="334327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3" name="Line 9"/>
          <p:cNvSpPr>
            <a:spLocks noChangeShapeType="1"/>
          </p:cNvSpPr>
          <p:nvPr/>
        </p:nvSpPr>
        <p:spPr bwMode="auto">
          <a:xfrm>
            <a:off x="8305800" y="39528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4" name="Line 10"/>
          <p:cNvSpPr>
            <a:spLocks noChangeShapeType="1"/>
          </p:cNvSpPr>
          <p:nvPr/>
        </p:nvSpPr>
        <p:spPr bwMode="auto">
          <a:xfrm>
            <a:off x="1681163" y="52006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5" name="Text Box 11"/>
          <p:cNvSpPr txBox="1">
            <a:spLocks noChangeArrowheads="1"/>
          </p:cNvSpPr>
          <p:nvPr/>
        </p:nvSpPr>
        <p:spPr bwMode="auto">
          <a:xfrm>
            <a:off x="766763" y="4667250"/>
            <a:ext cx="8461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input</a:t>
            </a:r>
          </a:p>
        </p:txBody>
      </p:sp>
      <p:sp>
        <p:nvSpPr>
          <p:cNvPr id="1577996" name="Text Box 12"/>
          <p:cNvSpPr txBox="1">
            <a:spLocks noChangeArrowheads="1"/>
          </p:cNvSpPr>
          <p:nvPr/>
        </p:nvSpPr>
        <p:spPr bwMode="auto">
          <a:xfrm>
            <a:off x="557213" y="5192713"/>
            <a:ext cx="879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clock</a:t>
            </a:r>
          </a:p>
        </p:txBody>
      </p:sp>
      <p:grpSp>
        <p:nvGrpSpPr>
          <p:cNvPr id="1577997" name="Group 13"/>
          <p:cNvGrpSpPr>
            <a:grpSpLocks/>
          </p:cNvGrpSpPr>
          <p:nvPr/>
        </p:nvGrpSpPr>
        <p:grpSpPr bwMode="auto">
          <a:xfrm>
            <a:off x="1681163" y="5353050"/>
            <a:ext cx="2057400" cy="304800"/>
            <a:chOff x="816" y="3888"/>
            <a:chExt cx="3072" cy="384"/>
          </a:xfrm>
        </p:grpSpPr>
        <p:sp>
          <p:nvSpPr>
            <p:cNvPr id="1577998" name="Line 1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7999" name="Line 1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0" name="Line 1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1" name="Line 1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2" name="Line 1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3" name="Line 1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4" name="Line 2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5" name="Line 2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6" name="Line 2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7" name="Line 2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8" name="Line 2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9" name="Line 2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0" name="Line 2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1" name="Line 2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2" name="Line 2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3" name="Line 2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14" name="Line 30"/>
          <p:cNvSpPr>
            <a:spLocks noChangeShapeType="1"/>
          </p:cNvSpPr>
          <p:nvPr/>
        </p:nvSpPr>
        <p:spPr bwMode="auto">
          <a:xfrm>
            <a:off x="2824163" y="49720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5" name="Line 31"/>
          <p:cNvSpPr>
            <a:spLocks noChangeShapeType="1"/>
          </p:cNvSpPr>
          <p:nvPr/>
        </p:nvSpPr>
        <p:spPr bwMode="auto">
          <a:xfrm flipV="1">
            <a:off x="28241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6" name="Line 32"/>
          <p:cNvSpPr>
            <a:spLocks noChangeShapeType="1"/>
          </p:cNvSpPr>
          <p:nvPr/>
        </p:nvSpPr>
        <p:spPr bwMode="auto">
          <a:xfrm>
            <a:off x="4500563" y="52006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78017" name="Group 33"/>
          <p:cNvGrpSpPr>
            <a:grpSpLocks/>
          </p:cNvGrpSpPr>
          <p:nvPr/>
        </p:nvGrpSpPr>
        <p:grpSpPr bwMode="auto">
          <a:xfrm>
            <a:off x="4500563" y="5353050"/>
            <a:ext cx="2057400" cy="304800"/>
            <a:chOff x="816" y="3888"/>
            <a:chExt cx="3072" cy="384"/>
          </a:xfrm>
        </p:grpSpPr>
        <p:sp>
          <p:nvSpPr>
            <p:cNvPr id="1578018" name="Line 3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9" name="Line 3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0" name="Line 3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1" name="Line 3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2" name="Line 3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3" name="Line 3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4" name="Line 4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5" name="Line 4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6" name="Line 4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7" name="Line 4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8" name="Line 4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9" name="Line 4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0" name="Line 4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1" name="Line 4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2" name="Line 4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3" name="Line 4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34" name="Line 50"/>
          <p:cNvSpPr>
            <a:spLocks noChangeShapeType="1"/>
          </p:cNvSpPr>
          <p:nvPr/>
        </p:nvSpPr>
        <p:spPr bwMode="auto">
          <a:xfrm>
            <a:off x="5795963" y="4972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5" name="Line 51"/>
          <p:cNvSpPr>
            <a:spLocks noChangeShapeType="1"/>
          </p:cNvSpPr>
          <p:nvPr/>
        </p:nvSpPr>
        <p:spPr bwMode="auto">
          <a:xfrm flipV="1">
            <a:off x="57959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6" name="Line 52"/>
          <p:cNvSpPr>
            <a:spLocks noChangeShapeType="1"/>
          </p:cNvSpPr>
          <p:nvPr/>
        </p:nvSpPr>
        <p:spPr bwMode="auto">
          <a:xfrm>
            <a:off x="7167563" y="5048250"/>
            <a:ext cx="3810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7" name="Line 53"/>
          <p:cNvSpPr>
            <a:spLocks noChangeShapeType="1"/>
          </p:cNvSpPr>
          <p:nvPr/>
        </p:nvSpPr>
        <p:spPr bwMode="auto">
          <a:xfrm flipV="1">
            <a:off x="7091363" y="4972050"/>
            <a:ext cx="4572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8" name="Line 54"/>
          <p:cNvSpPr>
            <a:spLocks noChangeShapeType="1"/>
          </p:cNvSpPr>
          <p:nvPr/>
        </p:nvSpPr>
        <p:spPr bwMode="auto">
          <a:xfrm>
            <a:off x="3814763" y="5353050"/>
            <a:ext cx="1524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9" name="Line 55"/>
          <p:cNvSpPr>
            <a:spLocks noChangeShapeType="1"/>
          </p:cNvSpPr>
          <p:nvPr/>
        </p:nvSpPr>
        <p:spPr bwMode="auto">
          <a:xfrm flipV="1">
            <a:off x="3890963" y="5048250"/>
            <a:ext cx="457200" cy="6096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Edge-Triggered D Flip-Flop</a:t>
            </a:r>
            <a:endParaRPr lang="en-US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257800" y="526709"/>
            <a:ext cx="3657600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is captured </a:t>
            </a:r>
            <a:r>
              <a:rPr lang="en-US" sz="2800" dirty="0" smtClean="0"/>
              <a:t>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Outputs change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22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601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81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8169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4217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8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82616" y="1288709"/>
            <a:ext cx="609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82617" y="1994056"/>
            <a:ext cx="609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435217" y="1994056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8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435216" y="1288709"/>
            <a:ext cx="76518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76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556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536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53644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49692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9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3035292" y="1994056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8619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330692" y="1994056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9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330692" y="1288709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01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063617" y="1993559"/>
            <a:ext cx="0" cy="5905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02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035292" y="1974509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03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1063617" y="2584109"/>
            <a:ext cx="1219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04" name="AutoShap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2282817" y="2403134"/>
            <a:ext cx="381000" cy="381000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05" name="Oval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82867" y="2507909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54" name="Text Box 7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63817" y="1136309"/>
            <a:ext cx="37382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F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55" name="Rectangle 7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4854" y="831509"/>
            <a:ext cx="3687763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1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09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764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4391" y="3404846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190" y="4276384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7583" y="5081246"/>
            <a:ext cx="37382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F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3670" y="5843246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703052" y="4276384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123365" y="4885984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224070" y="4276384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191845" y="4885984"/>
            <a:ext cx="324413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3365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5185294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94" name="Straight Connector 93"/>
          <p:cNvCxnSpPr/>
          <p:nvPr>
            <p:custDataLst>
              <p:tags r:id="rId39"/>
            </p:custDataLst>
          </p:nvPr>
        </p:nvCxnSpPr>
        <p:spPr>
          <a:xfrm>
            <a:off x="685800" y="3363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40"/>
            </p:custDataLst>
          </p:nvPr>
        </p:nvCxnSpPr>
        <p:spPr>
          <a:xfrm>
            <a:off x="685800" y="39727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41"/>
            </p:custDataLst>
          </p:nvPr>
        </p:nvCxnSpPr>
        <p:spPr>
          <a:xfrm>
            <a:off x="685800" y="4276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42"/>
            </p:custDataLst>
          </p:nvPr>
        </p:nvCxnSpPr>
        <p:spPr>
          <a:xfrm>
            <a:off x="694426" y="489577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43"/>
            </p:custDataLst>
          </p:nvPr>
        </p:nvCxnSpPr>
        <p:spPr>
          <a:xfrm>
            <a:off x="685800" y="56477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44"/>
            </p:custDataLst>
          </p:nvPr>
        </p:nvCxnSpPr>
        <p:spPr>
          <a:xfrm>
            <a:off x="685800" y="5038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45"/>
            </p:custDataLst>
          </p:nvPr>
        </p:nvCxnSpPr>
        <p:spPr>
          <a:xfrm>
            <a:off x="685800" y="58015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46"/>
            </p:custDataLst>
          </p:nvPr>
        </p:nvCxnSpPr>
        <p:spPr>
          <a:xfrm>
            <a:off x="685800" y="6411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80010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05740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0574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7241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72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398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98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629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886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886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553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653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779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9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45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4225504" y="4284742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2844792" y="2584109"/>
            <a:ext cx="20954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9" name="Text Box 17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645017" y="96485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90" name="Text Box 18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635492" y="166921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93" name="Line 1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4741065" y="18221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2" name="Text Box 66"/>
          <p:cNvSpPr txBox="1"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247860" y="964362"/>
            <a:ext cx="43794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D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67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6200" y="1626847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685800" y="5651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685800" y="6413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586222" grpId="0" animBg="1"/>
      <p:bldP spid="1586223" grpId="0" animBg="1"/>
      <p:bldP spid="1586224" grpId="0" animBg="1"/>
      <p:bldP spid="1586225" grpId="0" animBg="1"/>
      <p:bldP spid="1586226" grpId="0" animBg="1"/>
      <p:bldP spid="1586228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2" grpId="0" animBg="1"/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1148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35052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3505200"/>
            <a:ext cx="0" cy="609600"/>
          </a:xfrm>
          <a:prstGeom prst="line">
            <a:avLst/>
          </a:prstGeom>
          <a:noFill/>
          <a:ln w="38100" cap="flat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4724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4724400"/>
            <a:ext cx="0" cy="609600"/>
          </a:xfrm>
          <a:prstGeom prst="line">
            <a:avLst/>
          </a:prstGeom>
          <a:noFill/>
          <a:ln w="38100" cap="flat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5334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029200"/>
            <a:ext cx="6096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4724400"/>
            <a:ext cx="3810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3810000"/>
            <a:ext cx="6096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3505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3505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47345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negative edge-triggered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Metastability and Asynchronous Inputs</a:t>
            </a:r>
            <a:endParaRPr lang="en-US" dirty="0"/>
          </a:p>
        </p:txBody>
      </p:sp>
      <p:sp>
        <p:nvSpPr>
          <p:cNvPr id="13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209800"/>
            <a:ext cx="1066800" cy="16764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1-bit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reg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0" y="2878137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410200" y="2895600"/>
            <a:ext cx="1676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800600" y="36576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21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876800" y="36576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876800" y="38862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4" name="Text Box 10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4191000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895600" y="2876550"/>
            <a:ext cx="358774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Line 10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248400" y="1828800"/>
            <a:ext cx="0" cy="1066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2" name="Line 10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895600" y="1828800"/>
            <a:ext cx="3352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0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895600" y="1828800"/>
            <a:ext cx="0" cy="1066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Flowchart: Delay 33"/>
          <p:cNvSpPr/>
          <p:nvPr>
            <p:custDataLst>
              <p:tags r:id="rId13"/>
            </p:custDataLst>
          </p:nvPr>
        </p:nvSpPr>
        <p:spPr>
          <a:xfrm rot="16200000">
            <a:off x="6896100" y="1943100"/>
            <a:ext cx="685800" cy="457200"/>
          </a:xfrm>
          <a:prstGeom prst="flowChartDelay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7086600" y="2590800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91400" y="2590800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6934200" y="2514600"/>
            <a:ext cx="6096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10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391400" y="32766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0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7391400" y="34290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1" name="Line 10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7391400" y="35814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2" name="Line 10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7391400" y="37338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3" name="Line 10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391400" y="32004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4" name="Line 10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391400" y="33528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5" name="Line 10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6" name="Line 10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391400" y="36576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7" name="Line 10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7391400" y="38100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8" name="Line 10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7315200" y="41910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9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7277100" y="41148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0" name="Line 10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7239000" y="40386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2" name="AutoShape 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219449" y="2686051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54" name="Oval 4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3638550" y="2800350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Metastability and Asynchronous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sz="2800" dirty="0" smtClean="0"/>
              <a:t>Q: What happens if input changes near clock edge?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28600" y="1143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A: Google “</a:t>
            </a:r>
            <a:r>
              <a:rPr lang="en-US" sz="2800" dirty="0" err="1" smtClean="0">
                <a:solidFill>
                  <a:schemeClr val="bg1"/>
                </a:solidFill>
              </a:rPr>
              <a:t>Buridan’s</a:t>
            </a:r>
            <a:r>
              <a:rPr lang="en-US" sz="2800" dirty="0" smtClean="0">
                <a:solidFill>
                  <a:schemeClr val="bg1"/>
                </a:solidFill>
              </a:rPr>
              <a:t> Principle” by Leslie </a:t>
            </a:r>
            <a:r>
              <a:rPr lang="en-US" sz="2800" dirty="0" err="1" smtClean="0">
                <a:solidFill>
                  <a:schemeClr val="bg1"/>
                </a:solidFill>
              </a:rPr>
              <a:t>Lamport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2209800"/>
            <a:ext cx="1066800" cy="16764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1-bit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reg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Line 10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10000" y="2878137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" name="Line 10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410200" y="2895600"/>
            <a:ext cx="1676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" name="Line 10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800600" y="36576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21" name="Line 1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4876800" y="36576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Line 1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76800" y="38862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4" name="Text Box 10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4191000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19325" y="3105150"/>
            <a:ext cx="358774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057400" y="4038600"/>
            <a:ext cx="152400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6248400" y="1828800"/>
            <a:ext cx="0" cy="1066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2" name="Line 10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209800" y="1828800"/>
            <a:ext cx="403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09800" y="1828800"/>
            <a:ext cx="0" cy="1295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Flowchart: Delay 33"/>
          <p:cNvSpPr/>
          <p:nvPr>
            <p:custDataLst>
              <p:tags r:id="rId16"/>
            </p:custDataLst>
          </p:nvPr>
        </p:nvSpPr>
        <p:spPr>
          <a:xfrm rot="16200000">
            <a:off x="6896100" y="1943100"/>
            <a:ext cx="685800" cy="457200"/>
          </a:xfrm>
          <a:prstGeom prst="flowChartDelay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086600" y="2590800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7391400" y="2590800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>
            <p:custDataLst>
              <p:tags r:id="rId19"/>
            </p:custDataLst>
          </p:nvPr>
        </p:nvSpPr>
        <p:spPr>
          <a:xfrm>
            <a:off x="6934200" y="2514600"/>
            <a:ext cx="6096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10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7391400" y="32766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0" name="Line 10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7391400" y="34290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1" name="Line 10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7391400" y="35814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2" name="Line 10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7391400" y="37338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3" name="Line 10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391400" y="32004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4" name="Line 10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7391400" y="33528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5" name="Line 10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391400" y="35052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6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391400" y="3657600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7" name="Line 10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7391400" y="38100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8" name="Line 10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7315200" y="41910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9" name="Line 10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7277100" y="41148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0" name="Line 10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7239000" y="40386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Down Arrow 52"/>
          <p:cNvSpPr/>
          <p:nvPr>
            <p:custDataLst>
              <p:tags r:id="rId32"/>
            </p:custDataLst>
          </p:nvPr>
        </p:nvSpPr>
        <p:spPr>
          <a:xfrm>
            <a:off x="1371601" y="3327400"/>
            <a:ext cx="457200" cy="457200"/>
          </a:xfrm>
          <a:prstGeom prst="downArrow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ine 1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066801" y="3860800"/>
            <a:ext cx="990600" cy="1714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 w="lg" len="lg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1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838201" y="3784600"/>
            <a:ext cx="38100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 w="lg" len="lg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Text Box 10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3401" y="3479800"/>
            <a:ext cx="367408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0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3401" y="3937000"/>
            <a:ext cx="367408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1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38201" y="4241800"/>
            <a:ext cx="38100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 w="lg" len="lg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52" name="Straight Connector 51"/>
          <p:cNvCxnSpPr/>
          <p:nvPr>
            <p:custDataLst>
              <p:tags r:id="rId38"/>
            </p:custDataLst>
          </p:nvPr>
        </p:nvCxnSpPr>
        <p:spPr>
          <a:xfrm rot="5400000">
            <a:off x="3162300" y="3619500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429000" y="25146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1524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152400 h 762000"/>
              <a:gd name="connsiteX2" fmla="*/ 381000 w 381000"/>
              <a:gd name="connsiteY2" fmla="*/ 6096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152400"/>
                </a:lnTo>
                <a:lnTo>
                  <a:pt x="381000" y="6096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60" name="Straight Connector 59"/>
          <p:cNvCxnSpPr/>
          <p:nvPr>
            <p:custDataLst>
              <p:tags r:id="rId40"/>
            </p:custDataLst>
          </p:nvPr>
        </p:nvCxnSpPr>
        <p:spPr>
          <a:xfrm>
            <a:off x="3124200" y="3124200"/>
            <a:ext cx="3048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41"/>
            </p:custDataLst>
          </p:nvPr>
        </p:nvCxnSpPr>
        <p:spPr>
          <a:xfrm flipH="1">
            <a:off x="2209800" y="2667000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5400000">
            <a:off x="2552699" y="2933701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63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0800000">
            <a:off x="2971800" y="3048000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885181"/>
            <a:ext cx="117532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32-bit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4495800" y="3047999"/>
            <a:ext cx="7620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+1</a:t>
            </a:r>
            <a:endParaRPr lang="en-US" sz="2800" dirty="0"/>
          </a:p>
        </p:txBody>
      </p:sp>
      <p:cxnSp>
        <p:nvCxnSpPr>
          <p:cNvPr id="18" name="Straight Connector 17"/>
          <p:cNvCxnSpPr>
            <a:stCxn id="16" idx="3"/>
          </p:cNvCxnSpPr>
          <p:nvPr>
            <p:custDataLst>
              <p:tags r:id="rId11"/>
            </p:custDataLst>
          </p:nvPr>
        </p:nvCxnSpPr>
        <p:spPr>
          <a:xfrm>
            <a:off x="5257800" y="3276599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2"/>
            </p:custDataLst>
          </p:nvPr>
        </p:nvCxnSpPr>
        <p:spPr>
          <a:xfrm rot="5400000">
            <a:off x="4686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4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114800" y="2209799"/>
            <a:ext cx="1981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pic>
        <p:nvPicPr>
          <p:cNvPr id="29" name="Picture 82" descr="8-segment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162800" y="1828799"/>
            <a:ext cx="581025" cy="754836"/>
          </a:xfrm>
          <a:prstGeom prst="rect">
            <a:avLst/>
          </a:prstGeom>
          <a:noFill/>
        </p:spPr>
      </p:pic>
      <p:pic>
        <p:nvPicPr>
          <p:cNvPr id="30" name="Picture 82" descr="8-segment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696200" y="1828799"/>
            <a:ext cx="581025" cy="754836"/>
          </a:xfrm>
          <a:prstGeom prst="rect">
            <a:avLst/>
          </a:prstGeom>
          <a:noFill/>
        </p:spPr>
      </p:pic>
      <p:pic>
        <p:nvPicPr>
          <p:cNvPr id="31" name="Picture 82" descr="8-segment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2296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21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23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24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7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8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9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Make sure you are</a:t>
            </a:r>
            <a:endParaRPr lang="en-US" dirty="0"/>
          </a:p>
          <a:p>
            <a:r>
              <a:rPr lang="en-US" dirty="0" smtClean="0"/>
              <a:t>Registered for class</a:t>
            </a:r>
          </a:p>
          <a:p>
            <a:r>
              <a:rPr lang="en-US" dirty="0" smtClean="0"/>
              <a:t>Can access CMS</a:t>
            </a:r>
            <a:endParaRPr lang="en-US" dirty="0"/>
          </a:p>
          <a:p>
            <a:r>
              <a:rPr lang="en-US" dirty="0" smtClean="0"/>
              <a:t>Have a Section you can go to</a:t>
            </a:r>
          </a:p>
          <a:p>
            <a:r>
              <a:rPr lang="en-US" dirty="0" smtClean="0"/>
              <a:t>Have a project partner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Sections </a:t>
            </a:r>
            <a:r>
              <a:rPr lang="en-US" dirty="0">
                <a:solidFill>
                  <a:srgbClr val="FFFF00"/>
                </a:solidFill>
              </a:rPr>
              <a:t>are </a:t>
            </a:r>
            <a:r>
              <a:rPr lang="en-US" dirty="0" smtClean="0">
                <a:solidFill>
                  <a:srgbClr val="FFFF00"/>
                </a:solidFill>
              </a:rPr>
              <a:t>on this week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HW 1 out </a:t>
            </a:r>
            <a:r>
              <a:rPr lang="en-US" dirty="0" smtClean="0"/>
              <a:t>later today</a:t>
            </a:r>
          </a:p>
          <a:p>
            <a:r>
              <a:rPr lang="en-US" dirty="0" smtClean="0"/>
              <a:t>Due in one week, start early</a:t>
            </a:r>
            <a:endParaRPr lang="en-US" dirty="0"/>
          </a:p>
          <a:p>
            <a:r>
              <a:rPr lang="en-US" dirty="0"/>
              <a:t>Work </a:t>
            </a:r>
            <a:r>
              <a:rPr lang="en-US" dirty="0" smtClean="0">
                <a:solidFill>
                  <a:srgbClr val="FFFF00"/>
                </a:solidFill>
              </a:rPr>
              <a:t>alone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Class notes, book, Sections, office hours, newsgroup, </a:t>
            </a:r>
            <a:r>
              <a:rPr lang="en-US" dirty="0" err="1" smtClean="0"/>
              <a:t>CSUGLab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2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Clock Methodology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2"/>
            <a:r>
              <a:rPr lang="en-US" dirty="0" smtClean="0"/>
              <a:t>Signals must be stable near falling clock edge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Positive edge synchronous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Asynchronous,  multiple clocks, . . .</a:t>
            </a:r>
          </a:p>
        </p:txBody>
      </p:sp>
      <p:sp>
        <p:nvSpPr>
          <p:cNvPr id="22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494" y="2133600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/>
              <a:t>compute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/>
              <a:t>save</a:t>
            </a:r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957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209800"/>
            <a:ext cx="10732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004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3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5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5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957151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6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48400" y="2209800"/>
            <a:ext cx="1073253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>
            <p:custDataLst>
              <p:tags r:id="rId19"/>
            </p:custDataLst>
          </p:nvPr>
        </p:nvSpPr>
        <p:spPr>
          <a:xfrm>
            <a:off x="3574348" y="2286000"/>
            <a:ext cx="7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setup</a:t>
            </a:r>
            <a:endParaRPr lang="en-US" sz="240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>
          <a:xfrm>
            <a:off x="4287433" y="22860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hold</a:t>
            </a:r>
            <a:endParaRPr lang="en-US" sz="2400" b="1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/>
              <a:t>compute</a:t>
            </a:r>
          </a:p>
        </p:txBody>
      </p:sp>
      <p:sp>
        <p:nvSpPr>
          <p:cNvPr id="32" name="TextBox 31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/>
              <a:t>save</a:t>
            </a: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295400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2400" b="1" dirty="0" smtClean="0"/>
              <a:t>compute</a:t>
            </a: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1428340" y="2286000"/>
            <a:ext cx="151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combinational</a:t>
            </a:r>
            <a:endParaRPr lang="en-US" sz="2400" b="1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ctrTitle" sz="quarter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16760547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170704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5720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	Finite 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	State transition function</a:t>
            </a:r>
          </a:p>
          <a:p>
            <a:r>
              <a:rPr lang="en-US" dirty="0">
                <a:solidFill>
                  <a:srgbClr val="FFFF00"/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rgbClr val="FFFF00"/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230327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Voting Machine</a:t>
            </a:r>
            <a:endParaRPr lang="en-US" dirty="0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878137" y="54102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oval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7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921694" y="28491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065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87087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7450137" y="12192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8135937" y="1219200"/>
            <a:ext cx="703263" cy="914400"/>
          </a:xfrm>
          <a:prstGeom prst="rect">
            <a:avLst/>
          </a:prstGeom>
          <a:noFill/>
        </p:spPr>
      </p:pic>
      <p:sp>
        <p:nvSpPr>
          <p:cNvPr id="101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87937" y="26670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3231371" y="3657600"/>
            <a:ext cx="40876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...</a:t>
            </a:r>
            <a:endParaRPr lang="en-US" sz="4000" b="1" dirty="0" err="1" smtClean="0">
              <a:solidFill>
                <a:schemeClr val="accent1"/>
              </a:solidFill>
            </a:endParaRPr>
          </a:p>
        </p:txBody>
      </p:sp>
      <p:cxnSp>
        <p:nvCxnSpPr>
          <p:cNvPr id="152" name="Straight Connector 151"/>
          <p:cNvCxnSpPr/>
          <p:nvPr>
            <p:custDataLst>
              <p:tags r:id="rId10"/>
            </p:custDataLst>
          </p:nvPr>
        </p:nvCxnSpPr>
        <p:spPr>
          <a:xfrm rot="10800000">
            <a:off x="1582737" y="2743200"/>
            <a:ext cx="3505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>
            <p:custDataLst>
              <p:tags r:id="rId11"/>
            </p:custDataLst>
          </p:nvPr>
        </p:nvCxnSpPr>
        <p:spPr>
          <a:xfrm rot="10800000">
            <a:off x="2878137" y="2895600"/>
            <a:ext cx="22098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>
            <p:custDataLst>
              <p:tags r:id="rId12"/>
            </p:custDataLst>
          </p:nvPr>
        </p:nvCxnSpPr>
        <p:spPr>
          <a:xfrm flipH="1">
            <a:off x="4935537" y="2971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13"/>
            </p:custDataLst>
          </p:nvPr>
        </p:nvCxnSpPr>
        <p:spPr>
          <a:xfrm rot="10800000">
            <a:off x="2192337" y="2819400"/>
            <a:ext cx="28956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14"/>
            </p:custDataLst>
          </p:nvPr>
        </p:nvCxnSpPr>
        <p:spPr>
          <a:xfrm flipH="1">
            <a:off x="4935537" y="3048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>
            <p:custDataLst>
              <p:tags r:id="rId15"/>
            </p:custDataLst>
          </p:nvPr>
        </p:nvCxnSpPr>
        <p:spPr>
          <a:xfrm flipH="1">
            <a:off x="4935537" y="3124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>
            <p:custDataLst>
              <p:tags r:id="rId16"/>
            </p:custDataLst>
          </p:nvPr>
        </p:nvCxnSpPr>
        <p:spPr>
          <a:xfrm flipH="1">
            <a:off x="4935537" y="3200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25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01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" name="Group 212"/>
          <p:cNvGrpSpPr/>
          <p:nvPr>
            <p:custDataLst>
              <p:tags r:id="rId19"/>
            </p:custDataLst>
          </p:nvPr>
        </p:nvGrpSpPr>
        <p:grpSpPr>
          <a:xfrm>
            <a:off x="973137" y="5410200"/>
            <a:ext cx="381000" cy="990600"/>
            <a:chOff x="3505200" y="4419598"/>
            <a:chExt cx="609600" cy="2133599"/>
          </a:xfrm>
        </p:grpSpPr>
        <p:sp>
          <p:nvSpPr>
            <p:cNvPr id="198" name="Rectangle 197"/>
            <p:cNvSpPr/>
            <p:nvPr>
              <p:custDataLst>
                <p:tags r:id="rId101"/>
              </p:custDataLst>
            </p:nvPr>
          </p:nvSpPr>
          <p:spPr>
            <a:xfrm rot="16200000">
              <a:off x="2819400" y="5257798"/>
              <a:ext cx="2133599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9" name="Arc 198"/>
            <p:cNvSpPr/>
            <p:nvPr>
              <p:custDataLst>
                <p:tags r:id="rId102"/>
              </p:custDataLst>
            </p:nvPr>
          </p:nvSpPr>
          <p:spPr>
            <a:xfrm>
              <a:off x="3505200" y="53721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>
              <p:custDataLst>
                <p:tags r:id="rId103"/>
              </p:custDataLst>
            </p:nvPr>
          </p:nvSpPr>
          <p:spPr>
            <a:xfrm>
              <a:off x="3505200" y="56769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>
              <p:custDataLst>
                <p:tags r:id="rId104"/>
              </p:custDataLst>
            </p:nvPr>
          </p:nvSpPr>
          <p:spPr>
            <a:xfrm>
              <a:off x="3505200" y="5981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>
              <p:custDataLst>
                <p:tags r:id="rId105"/>
              </p:custDataLst>
            </p:nvPr>
          </p:nvSpPr>
          <p:spPr>
            <a:xfrm>
              <a:off x="3505200" y="6286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>
              <p:custDataLst>
                <p:tags r:id="rId106"/>
              </p:custDataLst>
            </p:nvPr>
          </p:nvSpPr>
          <p:spPr>
            <a:xfrm>
              <a:off x="3505200" y="4457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>
              <p:custDataLst>
                <p:tags r:id="rId107"/>
              </p:custDataLst>
            </p:nvPr>
          </p:nvSpPr>
          <p:spPr>
            <a:xfrm>
              <a:off x="3505200" y="4762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>
              <p:custDataLst>
                <p:tags r:id="rId108"/>
              </p:custDataLst>
            </p:nvPr>
          </p:nvSpPr>
          <p:spPr>
            <a:xfrm>
              <a:off x="3505200" y="50673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Connector 205"/>
          <p:cNvCxnSpPr>
            <a:endCxn id="207" idx="0"/>
          </p:cNvCxnSpPr>
          <p:nvPr>
            <p:custDataLst>
              <p:tags r:id="rId20"/>
            </p:custDataLst>
          </p:nvPr>
        </p:nvCxnSpPr>
        <p:spPr>
          <a:xfrm>
            <a:off x="1354137" y="59055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>
            <p:custDataLst>
              <p:tags r:id="rId21"/>
            </p:custDataLst>
          </p:nvPr>
        </p:nvSpPr>
        <p:spPr>
          <a:xfrm rot="16200000">
            <a:off x="1468437" y="5753100"/>
            <a:ext cx="533400" cy="304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210" name="Straight Connector 209"/>
          <p:cNvCxnSpPr/>
          <p:nvPr>
            <p:custDataLst>
              <p:tags r:id="rId22"/>
            </p:custDataLst>
          </p:nvPr>
        </p:nvCxnSpPr>
        <p:spPr>
          <a:xfrm>
            <a:off x="1887537" y="5931340"/>
            <a:ext cx="335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>
            <p:custDataLst>
              <p:tags r:id="rId23"/>
            </p:custDataLst>
          </p:nvPr>
        </p:nvCxnSpPr>
        <p:spPr>
          <a:xfrm rot="5400000">
            <a:off x="2097087" y="58483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>
            <p:custDataLst>
              <p:tags r:id="rId24"/>
            </p:custDataLst>
          </p:nvPr>
        </p:nvSpPr>
        <p:spPr bwMode="auto">
          <a:xfrm>
            <a:off x="1963737" y="59036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16" name="Text Box 3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49894" y="5029200"/>
            <a:ext cx="1842643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 (3-to-8)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2801937" y="3962400"/>
            <a:ext cx="304800" cy="2590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227" name="Straight Connector 226"/>
          <p:cNvCxnSpPr/>
          <p:nvPr>
            <p:custDataLst>
              <p:tags r:id="rId27"/>
            </p:custDataLst>
          </p:nvPr>
        </p:nvCxnSpPr>
        <p:spPr>
          <a:xfrm rot="5400000">
            <a:off x="3944937" y="4648200"/>
            <a:ext cx="2590800" cy="0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468937" y="3048000"/>
            <a:ext cx="381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" name="Line 2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383337" y="30480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41" name="Straight Connector 240"/>
          <p:cNvCxnSpPr/>
          <p:nvPr>
            <p:custDataLst>
              <p:tags r:id="rId30"/>
            </p:custDataLst>
          </p:nvPr>
        </p:nvCxnSpPr>
        <p:spPr>
          <a:xfrm rot="5400000">
            <a:off x="5621337" y="3962400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>
            <p:custDataLst>
              <p:tags r:id="rId31"/>
            </p:custDataLst>
          </p:nvPr>
        </p:nvCxnSpPr>
        <p:spPr>
          <a:xfrm rot="10800000">
            <a:off x="1582737" y="4876800"/>
            <a:ext cx="495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Line 5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82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none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7" name="Line 5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1923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53" name="Straight Connector 252"/>
          <p:cNvCxnSpPr/>
          <p:nvPr>
            <p:custDataLst>
              <p:tags r:id="rId34"/>
            </p:custDataLst>
          </p:nvPr>
        </p:nvCxnSpPr>
        <p:spPr>
          <a:xfrm rot="5400000" flipH="1" flipV="1">
            <a:off x="1544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>
            <p:custDataLst>
              <p:tags r:id="rId35"/>
            </p:custDataLst>
          </p:nvPr>
        </p:nvCxnSpPr>
        <p:spPr>
          <a:xfrm rot="5400000" flipH="1" flipV="1">
            <a:off x="21542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>
            <p:custDataLst>
              <p:tags r:id="rId36"/>
            </p:custDataLst>
          </p:nvPr>
        </p:nvCxnSpPr>
        <p:spPr>
          <a:xfrm rot="5400000" flipH="1" flipV="1">
            <a:off x="27638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>
            <p:custDataLst>
              <p:tags r:id="rId37"/>
            </p:custDataLst>
          </p:nvPr>
        </p:nvCxnSpPr>
        <p:spPr>
          <a:xfrm rot="5400000" flipH="1" flipV="1">
            <a:off x="3830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>
            <p:custDataLst>
              <p:tags r:id="rId38"/>
            </p:custDataLst>
          </p:nvPr>
        </p:nvCxnSpPr>
        <p:spPr>
          <a:xfrm rot="10800000">
            <a:off x="3868737" y="3276600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>
            <p:custDataLst>
              <p:tags r:id="rId39"/>
            </p:custDataLst>
          </p:nvPr>
        </p:nvCxnSpPr>
        <p:spPr>
          <a:xfrm flipH="1">
            <a:off x="4935537" y="1447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>
            <p:custDataLst>
              <p:tags r:id="rId40"/>
            </p:custDataLst>
          </p:nvPr>
        </p:nvCxnSpPr>
        <p:spPr>
          <a:xfrm rot="10800000">
            <a:off x="4935537" y="1600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>
            <p:custDataLst>
              <p:tags r:id="rId41"/>
            </p:custDataLst>
          </p:nvPr>
        </p:nvCxnSpPr>
        <p:spPr>
          <a:xfrm flipH="1">
            <a:off x="4935537" y="1676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>
            <p:custDataLst>
              <p:tags r:id="rId42"/>
            </p:custDataLst>
          </p:nvPr>
        </p:nvCxnSpPr>
        <p:spPr>
          <a:xfrm rot="10800000">
            <a:off x="4935537" y="1524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>
            <p:custDataLst>
              <p:tags r:id="rId43"/>
            </p:custDataLst>
          </p:nvPr>
        </p:nvCxnSpPr>
        <p:spPr>
          <a:xfrm flipH="1">
            <a:off x="4935537" y="17526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>
            <p:custDataLst>
              <p:tags r:id="rId44"/>
            </p:custDataLst>
          </p:nvPr>
        </p:nvCxnSpPr>
        <p:spPr>
          <a:xfrm flipH="1">
            <a:off x="4935537" y="1828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>
            <p:custDataLst>
              <p:tags r:id="rId45"/>
            </p:custDataLst>
          </p:nvPr>
        </p:nvCxnSpPr>
        <p:spPr>
          <a:xfrm flipH="1">
            <a:off x="4935537" y="1905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hape 280"/>
          <p:cNvCxnSpPr/>
          <p:nvPr>
            <p:custDataLst>
              <p:tags r:id="rId46"/>
            </p:custDataLst>
          </p:nvPr>
        </p:nvCxnSpPr>
        <p:spPr>
          <a:xfrm rot="5400000" flipH="1" flipV="1">
            <a:off x="3678237" y="2171700"/>
            <a:ext cx="1600199" cy="1219201"/>
          </a:xfrm>
          <a:prstGeom prst="bentConnector3">
            <a:avLst>
              <a:gd name="adj1" fmla="val 9993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hape 281"/>
          <p:cNvCxnSpPr/>
          <p:nvPr>
            <p:custDataLst>
              <p:tags r:id="rId47"/>
            </p:custDataLst>
          </p:nvPr>
        </p:nvCxnSpPr>
        <p:spPr>
          <a:xfrm flipV="1">
            <a:off x="2201215" y="1524000"/>
            <a:ext cx="2819400" cy="2057400"/>
          </a:xfrm>
          <a:prstGeom prst="bentConnector3">
            <a:avLst>
              <a:gd name="adj1" fmla="val -33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hape 282"/>
          <p:cNvCxnSpPr/>
          <p:nvPr>
            <p:custDataLst>
              <p:tags r:id="rId48"/>
            </p:custDataLst>
          </p:nvPr>
        </p:nvCxnSpPr>
        <p:spPr>
          <a:xfrm rot="5400000" flipH="1" flipV="1">
            <a:off x="2202526" y="828011"/>
            <a:ext cx="2133597" cy="3373175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hape 283"/>
          <p:cNvCxnSpPr/>
          <p:nvPr>
            <p:custDataLst>
              <p:tags r:id="rId49"/>
            </p:custDataLst>
          </p:nvPr>
        </p:nvCxnSpPr>
        <p:spPr>
          <a:xfrm flipV="1">
            <a:off x="2874239" y="1598375"/>
            <a:ext cx="2231161" cy="1983025"/>
          </a:xfrm>
          <a:prstGeom prst="bentConnector3">
            <a:avLst>
              <a:gd name="adj1" fmla="val 32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>
            <p:custDataLst>
              <p:tags r:id="rId50"/>
            </p:custDataLst>
          </p:nvPr>
        </p:nvCxnSpPr>
        <p:spPr>
          <a:xfrm flipH="1">
            <a:off x="4935537" y="1981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Line 4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21161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5" name="Text Box 4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699801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28019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7" name="Text Box 48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00156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" name="Line 47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6456423" y="3886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573487" y="36576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468937" y="1752600"/>
            <a:ext cx="685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4" name="Line 4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554787" y="1752600"/>
            <a:ext cx="2095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315" name="Picture 52" descr="8-segment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6764337" y="1219200"/>
            <a:ext cx="703263" cy="914400"/>
          </a:xfrm>
          <a:prstGeom prst="rect">
            <a:avLst/>
          </a:prstGeom>
          <a:noFill/>
        </p:spPr>
      </p:pic>
      <p:sp>
        <p:nvSpPr>
          <p:cNvPr id="319" name="Text Box 38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5828159" y="1545781"/>
            <a:ext cx="1066798" cy="413639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LED </a:t>
            </a: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dec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20" name="Straight Connector 319"/>
          <p:cNvCxnSpPr/>
          <p:nvPr>
            <p:custDataLst>
              <p:tags r:id="rId61"/>
            </p:custDataLst>
          </p:nvPr>
        </p:nvCxnSpPr>
        <p:spPr>
          <a:xfrm rot="5400000">
            <a:off x="5164137" y="1295400"/>
            <a:ext cx="3048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>
            <p:custDataLst>
              <p:tags r:id="rId62"/>
            </p:custDataLst>
          </p:nvPr>
        </p:nvCxnSpPr>
        <p:spPr>
          <a:xfrm rot="10800000">
            <a:off x="914401" y="1142999"/>
            <a:ext cx="44021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" name="Picture 5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12" cstate="print"/>
          <a:srcRect l="12241" t="-1" r="46954" b="46067"/>
          <a:stretch>
            <a:fillRect/>
          </a:stretch>
        </p:blipFill>
        <p:spPr bwMode="auto">
          <a:xfrm>
            <a:off x="228600" y="762000"/>
            <a:ext cx="787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8" name="Straight Connector 327"/>
          <p:cNvCxnSpPr/>
          <p:nvPr>
            <p:custDataLst>
              <p:tags r:id="rId64"/>
            </p:custDataLst>
          </p:nvPr>
        </p:nvCxnSpPr>
        <p:spPr>
          <a:xfrm rot="5400000">
            <a:off x="1047750" y="10477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>
            <p:custDataLst>
              <p:tags r:id="rId65"/>
            </p:custDataLst>
          </p:nvPr>
        </p:nvSpPr>
        <p:spPr bwMode="auto">
          <a:xfrm>
            <a:off x="1066800" y="6077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3" name="Group 46"/>
          <p:cNvGrpSpPr/>
          <p:nvPr>
            <p:custDataLst>
              <p:tags r:id="rId66"/>
            </p:custDataLst>
          </p:nvPr>
        </p:nvGrpSpPr>
        <p:grpSpPr>
          <a:xfrm>
            <a:off x="211137" y="5257800"/>
            <a:ext cx="533400" cy="1028700"/>
            <a:chOff x="304800" y="1371600"/>
            <a:chExt cx="1447800" cy="2247900"/>
          </a:xfrm>
        </p:grpSpPr>
        <p:sp>
          <p:nvSpPr>
            <p:cNvPr id="340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1" name="Oval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2" name="Oval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3" name="Oval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4" name="Oval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5" name="Oval 15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6" name="Oval 1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7" name="Oval 17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46"/>
          <p:cNvGrpSpPr/>
          <p:nvPr>
            <p:custDataLst>
              <p:tags r:id="rId67"/>
            </p:custDataLst>
          </p:nvPr>
        </p:nvGrpSpPr>
        <p:grpSpPr>
          <a:xfrm>
            <a:off x="287337" y="5334000"/>
            <a:ext cx="533400" cy="1028700"/>
            <a:chOff x="304800" y="1371600"/>
            <a:chExt cx="1447800" cy="2247900"/>
          </a:xfrm>
        </p:grpSpPr>
        <p:sp>
          <p:nvSpPr>
            <p:cNvPr id="349" name="Rectangle 13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0" name="Oval 1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Oval 1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2" name="Oval 16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3" name="Oval 17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4" name="Oval 1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5" name="Oval 16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6" name="Oval 17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3" name="TextBox 122"/>
          <p:cNvSpPr txBox="1"/>
          <p:nvPr>
            <p:custDataLst>
              <p:tags r:id="rId68"/>
            </p:custDataLst>
          </p:nvPr>
        </p:nvSpPr>
        <p:spPr>
          <a:xfrm>
            <a:off x="16715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27" name="TextBox 126"/>
          <p:cNvSpPr txBox="1"/>
          <p:nvPr>
            <p:custDataLst>
              <p:tags r:id="rId69"/>
            </p:custDataLst>
          </p:nvPr>
        </p:nvSpPr>
        <p:spPr>
          <a:xfrm>
            <a:off x="5849937" y="28194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38" name="Rectangle 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0350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Text Box 3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1112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>
            <p:custDataLst>
              <p:tags r:id="rId72"/>
            </p:custDataLst>
          </p:nvPr>
        </p:nvSpPr>
        <p:spPr>
          <a:xfrm>
            <a:off x="22860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1" name="Rectangle 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6446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Text Box 33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7208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>
            <p:custDataLst>
              <p:tags r:id="rId75"/>
            </p:custDataLst>
          </p:nvPr>
        </p:nvSpPr>
        <p:spPr>
          <a:xfrm>
            <a:off x="28956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4" name="Rectangle 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711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 Box 33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787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>
            <p:custDataLst>
              <p:tags r:id="rId78"/>
            </p:custDataLst>
          </p:nvPr>
        </p:nvSpPr>
        <p:spPr>
          <a:xfrm>
            <a:off x="39624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51" name="Line 5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8019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9" name="Line 5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3868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Rectangle 14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087937" y="13716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Text Box 33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4921694" y="15537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>
            <p:custDataLst>
              <p:tags r:id="rId83"/>
            </p:custDataLst>
          </p:nvPr>
        </p:nvSpPr>
        <p:spPr>
          <a:xfrm>
            <a:off x="533400" y="836375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0" name="TextBox 109"/>
          <p:cNvSpPr txBox="1"/>
          <p:nvPr>
            <p:custDataLst>
              <p:tags r:id="rId84"/>
            </p:custDataLst>
          </p:nvPr>
        </p:nvSpPr>
        <p:spPr>
          <a:xfrm>
            <a:off x="1447800" y="563697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5146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7526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 Details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=up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=on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=off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>
                <a:solidFill>
                  <a:schemeClr val="bg1"/>
                </a:solidFill>
              </a:rPr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>
                <a:solidFill>
                  <a:schemeClr val="bg1"/>
                </a:solidFill>
              </a:rPr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>
                <a:solidFill>
                  <a:schemeClr val="bg1"/>
                </a:solidFill>
              </a:rPr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>
                <a:solidFill>
                  <a:schemeClr val="bg1"/>
                </a:solidFill>
              </a:rPr>
              <a:t>=D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1"/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6670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905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172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1"/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6670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905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online syllabus/schedule </a:t>
            </a:r>
            <a:endParaRPr lang="en-US" dirty="0"/>
          </a:p>
          <a:p>
            <a:r>
              <a:rPr lang="en-US" dirty="0" smtClean="0"/>
              <a:t>Slides and Reading for lectures</a:t>
            </a:r>
          </a:p>
          <a:p>
            <a:r>
              <a:rPr lang="en-US" dirty="0" smtClean="0"/>
              <a:t>Office Hours</a:t>
            </a:r>
          </a:p>
          <a:p>
            <a:r>
              <a:rPr lang="en-US" dirty="0" smtClean="0"/>
              <a:t>Homework and Programming Assignments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Prelims: Evening of Thursday, March 10 and April 28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 smtClean="0"/>
              <a:t>Schedule is subject to change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029200"/>
            <a:ext cx="89097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Calibri"/>
              </a:rPr>
              <a:t>HW1 Correction:</a:t>
            </a: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Hint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1: Your ALU should use your adder and left shifter as components. But, as in class, your ALU should only use a single adder component </a:t>
            </a:r>
            <a:endParaRPr lang="en-US" sz="1200" dirty="0" smtClean="0">
              <a:solidFill>
                <a:schemeClr val="bg1"/>
              </a:solidFill>
              <a:cs typeface="Calibri"/>
            </a:endParaRP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to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implement both addition and subtraction. Similarly, your ALU should use only a single left shifter component to implement all of the shift </a:t>
            </a:r>
            <a:endParaRPr lang="en-US" sz="1200" dirty="0" smtClean="0">
              <a:solidFill>
                <a:schemeClr val="bg1"/>
              </a:solidFill>
              <a:cs typeface="Calibri"/>
            </a:endParaRP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operations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. For instance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2400" strike="sngStrike" dirty="0" smtClean="0">
                <a:solidFill>
                  <a:schemeClr val="bg1"/>
                </a:solidFill>
                <a:cs typeface="Calibri"/>
              </a:rPr>
              <a:t>left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cs typeface="Calibri"/>
              </a:rPr>
              <a:t>right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shifting can be accomplished by transforming the inputs and outputs to your left shifter. You </a:t>
            </a:r>
            <a:endParaRPr lang="en-US" sz="1200" dirty="0" smtClean="0">
              <a:solidFill>
                <a:schemeClr val="bg1"/>
              </a:solidFill>
              <a:cs typeface="Calibri"/>
            </a:endParaRP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will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be 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penalized if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your final ALU circuit uses more than one adder or left shifter. Of course, always strive to make your 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implementation</a:t>
            </a:r>
          </a:p>
          <a:p>
            <a:r>
              <a:rPr lang="en-US" sz="1200" dirty="0" smtClean="0">
                <a:solidFill>
                  <a:schemeClr val="bg1"/>
                </a:solidFill>
                <a:cs typeface="Calibri"/>
              </a:rPr>
              <a:t>clear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, but do not </a:t>
            </a:r>
            <a:r>
              <a:rPr lang="en-US" sz="1200" dirty="0" smtClean="0">
                <a:solidFill>
                  <a:schemeClr val="bg1"/>
                </a:solidFill>
                <a:cs typeface="Calibri"/>
              </a:rPr>
              <a:t>duplicate </a:t>
            </a:r>
            <a:r>
              <a:rPr lang="en-US" sz="1200" dirty="0">
                <a:solidFill>
                  <a:schemeClr val="bg1"/>
                </a:solidFill>
                <a:cs typeface="Calibri"/>
              </a:rPr>
              <a:t>components in an effort to do so.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65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Digital Door Lock</a:t>
            </a:r>
          </a:p>
          <a:p>
            <a:r>
              <a:rPr lang="en-US" dirty="0" smtClean="0"/>
              <a:t>Inputs: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keycodes</a:t>
            </a:r>
            <a:r>
              <a:rPr lang="en-US" dirty="0" smtClean="0"/>
              <a:t> from keypad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clock</a:t>
            </a:r>
          </a:p>
          <a:p>
            <a:r>
              <a:rPr lang="en-US" dirty="0" smtClean="0"/>
              <a:t>Outputs: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“unlock” signal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display how many keys pressed so far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signals are synchronized to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69363822"/>
              </p:ext>
            </p:extLst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LED</a:t>
            </a:r>
            <a:br>
              <a:rPr lang="en-US" sz="2400" dirty="0" smtClean="0"/>
            </a:br>
            <a:r>
              <a:rPr lang="en-US" sz="2400" dirty="0" err="1" smtClean="0"/>
              <a:t>dec</a:t>
            </a:r>
            <a:endParaRPr lang="en-US" sz="2400" dirty="0"/>
          </a:p>
        </p:txBody>
      </p: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4572000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62600" y="41036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5257800" y="213266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5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77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51"/>
            </p:custDataLst>
          </p:nvPr>
        </p:nvCxnSpPr>
        <p:spPr>
          <a:xfrm rot="16200000" flipH="1">
            <a:off x="4572000" y="2655889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52"/>
            </p:custDataLst>
          </p:nvPr>
        </p:nvCxnSpPr>
        <p:spPr>
          <a:xfrm>
            <a:off x="5029200" y="5170488"/>
            <a:ext cx="12192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292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0" name="Freeform 69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525706096"/>
              </p:ext>
            </p:extLst>
          </p:nvPr>
        </p:nvGraphicFramePr>
        <p:xfrm>
          <a:off x="5486400" y="2351088"/>
          <a:ext cx="2971801" cy="341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96800969"/>
              </p:ext>
            </p:extLst>
          </p:nvPr>
        </p:nvGraphicFramePr>
        <p:xfrm>
          <a:off x="5486400" y="2351088"/>
          <a:ext cx="2971801" cy="341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“0”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“3”, U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05026603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168961492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0212480"/>
              </p:ext>
            </p:extLst>
          </p:nvPr>
        </p:nvGraphicFramePr>
        <p:xfrm>
          <a:off x="4648200" y="685799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Table Encoding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97784150"/>
              </p:ext>
            </p:extLst>
          </p:nvPr>
        </p:nvGraphicFramePr>
        <p:xfrm>
          <a:off x="533400" y="685799"/>
          <a:ext cx="3276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3"/>
                <a:gridCol w="1843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“0”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“3”, U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>
            <p:custDataLst>
              <p:tags r:id="rId4"/>
            </p:custDataLst>
          </p:nvPr>
        </p:nvGrpSpPr>
        <p:grpSpPr>
          <a:xfrm>
            <a:off x="152400" y="3505199"/>
            <a:ext cx="4305300" cy="2438400"/>
            <a:chOff x="152400" y="3429000"/>
            <a:chExt cx="4305300" cy="2438400"/>
          </a:xfrm>
        </p:grpSpPr>
        <p:cxnSp>
          <p:nvCxnSpPr>
            <p:cNvPr id="5" name="Straight Connector 4"/>
            <p:cNvCxnSpPr/>
            <p:nvPr>
              <p:custDataLst>
                <p:tags r:id="rId22"/>
              </p:custDataLst>
            </p:nvPr>
          </p:nvCxnSpPr>
          <p:spPr>
            <a:xfrm rot="5400000" flipH="1" flipV="1">
              <a:off x="2857500" y="4381500"/>
              <a:ext cx="990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4" idx="3"/>
            </p:cNvCxnSpPr>
            <p:nvPr>
              <p:custDataLst>
                <p:tags r:id="rId23"/>
              </p:custDataLst>
            </p:nvPr>
          </p:nvCxnSpPr>
          <p:spPr>
            <a:xfrm rot="10800000">
              <a:off x="2895600" y="3886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>
              <p:custDataLst>
                <p:tags r:id="rId24"/>
              </p:custDataLst>
            </p:nvPr>
          </p:nvCxnSpPr>
          <p:spPr>
            <a:xfrm rot="16200000">
              <a:off x="2400300" y="46863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>
              <p:custDataLst>
                <p:tags r:id="rId25"/>
              </p:custDataLst>
            </p:nvPr>
          </p:nvCxnSpPr>
          <p:spPr>
            <a:xfrm rot="10800000">
              <a:off x="1676400" y="42672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/>
            <a:srcRect l="5440" t="47941" r="-653" b="4118"/>
            <a:stretch>
              <a:fillRect/>
            </a:stretch>
          </p:blipFill>
          <p:spPr bwMode="auto">
            <a:xfrm>
              <a:off x="2590800" y="4800600"/>
              <a:ext cx="18669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>
              <p:custDataLst>
                <p:tags r:id="rId27"/>
              </p:custDataLst>
            </p:nvPr>
          </p:nvSpPr>
          <p:spPr>
            <a:xfrm>
              <a:off x="1295400" y="40386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U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28"/>
              </p:custDataLst>
            </p:nvPr>
          </p:nvSpPr>
          <p:spPr>
            <a:xfrm>
              <a:off x="152400" y="35814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0</a:t>
              </a:r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>
              <p:custDataLst>
                <p:tags r:id="rId29"/>
              </p:custDataLst>
            </p:nvPr>
          </p:nvCxnSpPr>
          <p:spPr>
            <a:xfrm rot="5400000">
              <a:off x="1907742" y="3848100"/>
              <a:ext cx="152400" cy="76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>
              <p:custDataLst>
                <p:tags r:id="rId30"/>
              </p:custDataLst>
            </p:nvPr>
          </p:nvSpPr>
          <p:spPr>
            <a:xfrm>
              <a:off x="1793442" y="3429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>
              <p:custDataLst>
                <p:tags r:id="rId31"/>
              </p:custDataLst>
            </p:nvPr>
          </p:nvSpPr>
          <p:spPr>
            <a:xfrm>
              <a:off x="2209800" y="3733800"/>
              <a:ext cx="685800" cy="304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dec</a:t>
              </a:r>
              <a:endParaRPr lang="en-US" sz="2400" dirty="0"/>
            </a:p>
          </p:txBody>
        </p:sp>
        <p:cxnSp>
          <p:nvCxnSpPr>
            <p:cNvPr id="15" name="Straight Connector 14"/>
            <p:cNvCxnSpPr>
              <a:stCxn id="14" idx="1"/>
            </p:cNvCxnSpPr>
            <p:nvPr>
              <p:custDataLst>
                <p:tags r:id="rId32"/>
              </p:custDataLst>
            </p:nvPr>
          </p:nvCxnSpPr>
          <p:spPr>
            <a:xfrm rot="10800000">
              <a:off x="1676400" y="38862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custDataLst>
                <p:tags r:id="rId33"/>
              </p:custDataLst>
            </p:nvPr>
          </p:nvCxnSpPr>
          <p:spPr>
            <a:xfrm rot="5400000">
              <a:off x="3050742" y="3848100"/>
              <a:ext cx="152400" cy="76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>
              <p:custDataLst>
                <p:tags r:id="rId34"/>
              </p:custDataLst>
            </p:nvPr>
          </p:nvSpPr>
          <p:spPr>
            <a:xfrm>
              <a:off x="2936442" y="3429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8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62466199"/>
              </p:ext>
            </p:extLst>
          </p:nvPr>
        </p:nvGraphicFramePr>
        <p:xfrm>
          <a:off x="1981200" y="685799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30"/>
          <p:cNvGrpSpPr/>
          <p:nvPr>
            <p:custDataLst>
              <p:tags r:id="rId6"/>
            </p:custDataLst>
          </p:nvPr>
        </p:nvGrpSpPr>
        <p:grpSpPr>
          <a:xfrm>
            <a:off x="685800" y="3377624"/>
            <a:ext cx="2514600" cy="2642175"/>
            <a:chOff x="457200" y="1524000"/>
            <a:chExt cx="2514600" cy="2642175"/>
          </a:xfrm>
        </p:grpSpPr>
        <p:cxnSp>
          <p:nvCxnSpPr>
            <p:cNvPr id="21" name="Straight Connector 20"/>
            <p:cNvCxnSpPr/>
            <p:nvPr>
              <p:custDataLst>
                <p:tags r:id="rId12"/>
              </p:custDataLst>
            </p:nvPr>
          </p:nvCxnSpPr>
          <p:spPr>
            <a:xfrm rot="5400000">
              <a:off x="152400" y="33528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>
              <p:custDataLst>
                <p:tags r:id="rId13"/>
              </p:custDataLst>
            </p:nvPr>
          </p:nvCxnSpPr>
          <p:spPr>
            <a:xfrm>
              <a:off x="609600" y="3810000"/>
              <a:ext cx="2057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>
              <p:custDataLst>
                <p:tags r:id="rId14"/>
              </p:custDataLst>
            </p:nvPr>
          </p:nvCxnSpPr>
          <p:spPr>
            <a:xfrm rot="5400000">
              <a:off x="495300" y="30861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custDataLst>
                <p:tags r:id="rId15"/>
              </p:custDataLst>
            </p:nvPr>
          </p:nvCxnSpPr>
          <p:spPr>
            <a:xfrm>
              <a:off x="914400" y="3505200"/>
              <a:ext cx="1752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16"/>
              </p:custDataLst>
            </p:nvPr>
          </p:nvCxnSpPr>
          <p:spPr>
            <a:xfrm rot="5400000">
              <a:off x="800100" y="27813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7"/>
              </p:custDataLst>
            </p:nvPr>
          </p:nvCxnSpPr>
          <p:spPr>
            <a:xfrm>
              <a:off x="1219200" y="3200400"/>
              <a:ext cx="1447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rcRect l="12241" t="-1" r="46954" b="46067"/>
            <a:stretch>
              <a:fillRect/>
            </a:stretch>
          </p:blipFill>
          <p:spPr bwMode="auto">
            <a:xfrm>
              <a:off x="457200" y="1524000"/>
              <a:ext cx="91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>
              <p:custDataLst>
                <p:tags r:id="rId19"/>
              </p:custDataLst>
            </p:nvPr>
          </p:nvSpPr>
          <p:spPr>
            <a:xfrm>
              <a:off x="2667000" y="2819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R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20"/>
              </p:custDataLst>
            </p:nvPr>
          </p:nvSpPr>
          <p:spPr>
            <a:xfrm>
              <a:off x="2667000" y="3200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21"/>
              </p:custDataLst>
            </p:nvPr>
          </p:nvSpPr>
          <p:spPr>
            <a:xfrm>
              <a:off x="2667000" y="3581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Q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85990530"/>
              </p:ext>
            </p:extLst>
          </p:nvPr>
        </p:nvGraphicFramePr>
        <p:xfrm>
          <a:off x="762000" y="3657599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Ø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32734782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32475071"/>
              </p:ext>
            </p:extLst>
          </p:nvPr>
        </p:nvGraphicFramePr>
        <p:xfrm>
          <a:off x="547686" y="685799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/>
                <a:gridCol w="477838"/>
                <a:gridCol w="477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90328780"/>
              </p:ext>
            </p:extLst>
          </p:nvPr>
        </p:nvGraphicFramePr>
        <p:xfrm>
          <a:off x="685800" y="3505200"/>
          <a:ext cx="3124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  <a:gridCol w="609600"/>
                <a:gridCol w="609600"/>
              </a:tblGrid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600731295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/>
                <a:gridCol w="355600"/>
                <a:gridCol w="355600"/>
                <a:gridCol w="16764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clk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3-0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S’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0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>
            <p:custDataLst>
              <p:tags r:id="rId37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(4) Determine logic equations for next state and outputs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Today: </a:t>
            </a:r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combinatorial 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rgbClr val="FFFF00"/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rgbClr val="FFFF00"/>
                </a:solidFill>
              </a:rPr>
              <a:t>Finite State Machines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Combinational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8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dirty="0" smtClean="0"/>
              <a:t>Clock to synchronize state changes</a:t>
            </a:r>
          </a:p>
          <a:p>
            <a:pPr lvl="1"/>
            <a:r>
              <a:rPr lang="en-US" dirty="0" smtClean="0"/>
              <a:t>But be wary of asynchronous (un-clocked) inputs</a:t>
            </a:r>
            <a:endParaRPr lang="en-US" dirty="0"/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084557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3619499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304799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3834824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038224"/>
            <a:ext cx="4572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084558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124201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048000"/>
            <a:ext cx="428624" cy="304798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26156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 err="1"/>
              <a:t>Bistable</a:t>
            </a:r>
            <a:r>
              <a:rPr lang="en-US" dirty="0"/>
              <a:t> Devices</a:t>
            </a:r>
          </a:p>
        </p:txBody>
      </p:sp>
      <p:sp>
        <p:nvSpPr>
          <p:cNvPr id="1569796" name="Line 4"/>
          <p:cNvSpPr>
            <a:spLocks noChangeShapeType="1"/>
          </p:cNvSpPr>
          <p:nvPr/>
        </p:nvSpPr>
        <p:spPr bwMode="auto">
          <a:xfrm flipH="1">
            <a:off x="2947988" y="17145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69797" name="Group 5"/>
          <p:cNvGrpSpPr>
            <a:grpSpLocks/>
          </p:cNvGrpSpPr>
          <p:nvPr/>
        </p:nvGrpSpPr>
        <p:grpSpPr bwMode="auto">
          <a:xfrm>
            <a:off x="3013075" y="1447800"/>
            <a:ext cx="1482725" cy="533400"/>
            <a:chOff x="3654" y="1680"/>
            <a:chExt cx="934" cy="336"/>
          </a:xfrm>
        </p:grpSpPr>
        <p:sp>
          <p:nvSpPr>
            <p:cNvPr id="1569798" name="AutoShape 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799" name="Oval 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0" name="Line 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1" name="Line 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6980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4" name="Line 12"/>
          <p:cNvSpPr>
            <a:spLocks noChangeShapeType="1"/>
          </p:cNvSpPr>
          <p:nvPr/>
        </p:nvSpPr>
        <p:spPr bwMode="auto">
          <a:xfrm flipH="1">
            <a:off x="2951163" y="2551112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5" name="Line 13"/>
          <p:cNvSpPr>
            <a:spLocks noChangeShapeType="1"/>
          </p:cNvSpPr>
          <p:nvPr/>
        </p:nvSpPr>
        <p:spPr bwMode="auto">
          <a:xfrm flipH="1" flipV="1">
            <a:off x="4232275" y="2551112"/>
            <a:ext cx="26352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6" name="Line 14"/>
          <p:cNvSpPr>
            <a:spLocks noChangeShapeType="1"/>
          </p:cNvSpPr>
          <p:nvPr/>
        </p:nvSpPr>
        <p:spPr bwMode="auto">
          <a:xfrm flipH="1" flipV="1">
            <a:off x="4460875" y="2133600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7" name="Line 15"/>
          <p:cNvSpPr>
            <a:spLocks noChangeShapeType="1"/>
          </p:cNvSpPr>
          <p:nvPr/>
        </p:nvSpPr>
        <p:spPr bwMode="auto">
          <a:xfrm flipH="1" flipV="1">
            <a:off x="2708275" y="2133600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8" name="Line 16"/>
          <p:cNvSpPr>
            <a:spLocks noChangeShapeType="1"/>
          </p:cNvSpPr>
          <p:nvPr/>
        </p:nvSpPr>
        <p:spPr bwMode="auto">
          <a:xfrm>
            <a:off x="2952750" y="172085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9" name="Line 17"/>
          <p:cNvSpPr>
            <a:spLocks noChangeShapeType="1"/>
          </p:cNvSpPr>
          <p:nvPr/>
        </p:nvSpPr>
        <p:spPr bwMode="auto">
          <a:xfrm>
            <a:off x="4475163" y="1736725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0" name="Text Box 18"/>
          <p:cNvSpPr txBox="1">
            <a:spLocks noChangeArrowheads="1"/>
          </p:cNvSpPr>
          <p:nvPr/>
        </p:nvSpPr>
        <p:spPr bwMode="auto">
          <a:xfrm>
            <a:off x="2209800" y="1897062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11" name="Text Box 19"/>
          <p:cNvSpPr txBox="1">
            <a:spLocks noChangeArrowheads="1"/>
          </p:cNvSpPr>
          <p:nvPr/>
        </p:nvSpPr>
        <p:spPr bwMode="auto">
          <a:xfrm>
            <a:off x="4765675" y="1905000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425" y="685800"/>
            <a:ext cx="8283575" cy="685800"/>
          </a:xfrm>
        </p:spPr>
        <p:txBody>
          <a:bodyPr/>
          <a:lstStyle/>
          <a:p>
            <a:r>
              <a:rPr lang="en-US" dirty="0" smtClean="0"/>
              <a:t>Stable and unstable </a:t>
            </a:r>
            <a:r>
              <a:rPr lang="en-US" dirty="0" err="1" smtClean="0"/>
              <a:t>equilibria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 err="1"/>
              <a:t>Bistable</a:t>
            </a:r>
            <a:r>
              <a:rPr lang="en-US" dirty="0"/>
              <a:t> Devices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581400"/>
            <a:ext cx="7770813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In stable state, A = B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How do we change the state?</a:t>
            </a:r>
          </a:p>
        </p:txBody>
      </p:sp>
      <p:sp>
        <p:nvSpPr>
          <p:cNvPr id="1569796" name="Line 4"/>
          <p:cNvSpPr>
            <a:spLocks noChangeShapeType="1"/>
          </p:cNvSpPr>
          <p:nvPr/>
        </p:nvSpPr>
        <p:spPr bwMode="auto">
          <a:xfrm flipH="1">
            <a:off x="2947988" y="17145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69797" name="Group 5"/>
          <p:cNvGrpSpPr>
            <a:grpSpLocks/>
          </p:cNvGrpSpPr>
          <p:nvPr/>
        </p:nvGrpSpPr>
        <p:grpSpPr bwMode="auto">
          <a:xfrm>
            <a:off x="3013075" y="1447800"/>
            <a:ext cx="1482725" cy="533400"/>
            <a:chOff x="3654" y="1680"/>
            <a:chExt cx="934" cy="336"/>
          </a:xfrm>
        </p:grpSpPr>
        <p:sp>
          <p:nvSpPr>
            <p:cNvPr id="1569798" name="AutoShape 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799" name="Oval 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0" name="Line 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1" name="Line 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6980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4" name="Line 12"/>
          <p:cNvSpPr>
            <a:spLocks noChangeShapeType="1"/>
          </p:cNvSpPr>
          <p:nvPr/>
        </p:nvSpPr>
        <p:spPr bwMode="auto">
          <a:xfrm flipH="1">
            <a:off x="2951163" y="2551112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5" name="Line 13"/>
          <p:cNvSpPr>
            <a:spLocks noChangeShapeType="1"/>
          </p:cNvSpPr>
          <p:nvPr/>
        </p:nvSpPr>
        <p:spPr bwMode="auto">
          <a:xfrm flipH="1" flipV="1">
            <a:off x="4232275" y="2551112"/>
            <a:ext cx="26352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6" name="Line 14"/>
          <p:cNvSpPr>
            <a:spLocks noChangeShapeType="1"/>
          </p:cNvSpPr>
          <p:nvPr/>
        </p:nvSpPr>
        <p:spPr bwMode="auto">
          <a:xfrm flipH="1" flipV="1">
            <a:off x="4460875" y="2133600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7" name="Line 15"/>
          <p:cNvSpPr>
            <a:spLocks noChangeShapeType="1"/>
          </p:cNvSpPr>
          <p:nvPr/>
        </p:nvSpPr>
        <p:spPr bwMode="auto">
          <a:xfrm flipH="1" flipV="1">
            <a:off x="2708275" y="2133600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8" name="Line 16"/>
          <p:cNvSpPr>
            <a:spLocks noChangeShapeType="1"/>
          </p:cNvSpPr>
          <p:nvPr/>
        </p:nvSpPr>
        <p:spPr bwMode="auto">
          <a:xfrm>
            <a:off x="2952750" y="172085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9" name="Line 17"/>
          <p:cNvSpPr>
            <a:spLocks noChangeShapeType="1"/>
          </p:cNvSpPr>
          <p:nvPr/>
        </p:nvSpPr>
        <p:spPr bwMode="auto">
          <a:xfrm>
            <a:off x="4475163" y="1736725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0" name="Text Box 18"/>
          <p:cNvSpPr txBox="1">
            <a:spLocks noChangeArrowheads="1"/>
          </p:cNvSpPr>
          <p:nvPr/>
        </p:nvSpPr>
        <p:spPr bwMode="auto">
          <a:xfrm>
            <a:off x="2209800" y="1897062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11" name="Text Box 19"/>
          <p:cNvSpPr txBox="1">
            <a:spLocks noChangeArrowheads="1"/>
          </p:cNvSpPr>
          <p:nvPr/>
        </p:nvSpPr>
        <p:spPr bwMode="auto">
          <a:xfrm>
            <a:off x="4765675" y="1905000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12" name="Line 20"/>
          <p:cNvSpPr>
            <a:spLocks noChangeShapeType="1"/>
          </p:cNvSpPr>
          <p:nvPr/>
        </p:nvSpPr>
        <p:spPr bwMode="auto">
          <a:xfrm>
            <a:off x="3946525" y="35480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3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4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7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8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4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3352800" y="48006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27" name="Text Box 35"/>
          <p:cNvSpPr txBox="1">
            <a:spLocks noChangeArrowheads="1"/>
          </p:cNvSpPr>
          <p:nvPr/>
        </p:nvSpPr>
        <p:spPr bwMode="auto">
          <a:xfrm>
            <a:off x="29718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28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9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0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1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2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3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6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7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8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9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40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41" name="Text Box 49"/>
          <p:cNvSpPr txBox="1">
            <a:spLocks noChangeArrowheads="1"/>
          </p:cNvSpPr>
          <p:nvPr/>
        </p:nvSpPr>
        <p:spPr bwMode="auto">
          <a:xfrm>
            <a:off x="7620000" y="48768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2" name="Text Box 50"/>
          <p:cNvSpPr txBox="1">
            <a:spLocks noChangeArrowheads="1"/>
          </p:cNvSpPr>
          <p:nvPr/>
        </p:nvSpPr>
        <p:spPr bwMode="auto">
          <a:xfrm>
            <a:off x="5334000" y="4267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43" name="Text Box 51"/>
          <p:cNvSpPr txBox="1">
            <a:spLocks noChangeArrowheads="1"/>
          </p:cNvSpPr>
          <p:nvPr/>
        </p:nvSpPr>
        <p:spPr bwMode="auto">
          <a:xfrm>
            <a:off x="1143000" y="4114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0033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4" name="Text Box 52"/>
          <p:cNvSpPr txBox="1">
            <a:spLocks noChangeArrowheads="1"/>
          </p:cNvSpPr>
          <p:nvPr/>
        </p:nvSpPr>
        <p:spPr bwMode="auto">
          <a:xfrm>
            <a:off x="7391400" y="4191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0033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8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SR Latch</a:t>
            </a:r>
          </a:p>
        </p:txBody>
      </p:sp>
      <p:sp>
        <p:nvSpPr>
          <p:cNvPr id="1571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95297"/>
            <a:ext cx="8686800" cy="1143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Set-Reset (</a:t>
            </a:r>
            <a:r>
              <a:rPr lang="en-US" sz="2800" dirty="0" smtClean="0">
                <a:solidFill>
                  <a:schemeClr val="accent1"/>
                </a:solidFill>
              </a:rPr>
              <a:t>SR</a:t>
            </a:r>
            <a:r>
              <a:rPr lang="en-US" sz="2800" dirty="0">
                <a:solidFill>
                  <a:schemeClr val="accent1"/>
                </a:solidFill>
              </a:rPr>
              <a:t>) Latch</a:t>
            </a:r>
          </a:p>
          <a:p>
            <a:pPr>
              <a:lnSpc>
                <a:spcPct val="82000"/>
              </a:lnSpc>
            </a:pPr>
            <a:r>
              <a:rPr lang="en-US" sz="2800" dirty="0" smtClean="0"/>
              <a:t>	Stores a value Q and its complement Q</a:t>
            </a:r>
            <a:endParaRPr lang="en-US" sz="2800" dirty="0"/>
          </a:p>
          <a:p>
            <a:pPr>
              <a:lnSpc>
                <a:spcPct val="82000"/>
              </a:lnSpc>
              <a:buFontTx/>
              <a:buNone/>
            </a:pPr>
            <a:endParaRPr lang="en-US" sz="2800" dirty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9132153"/>
              </p:ext>
            </p:extLst>
          </p:nvPr>
        </p:nvGraphicFramePr>
        <p:xfrm>
          <a:off x="381000" y="1785897"/>
          <a:ext cx="3124200" cy="328421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990600"/>
                <a:gridCol w="9906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1876" name="Line 3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895600" y="1909722"/>
            <a:ext cx="2857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1889" name="Text Box 4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0115" y="3614697"/>
            <a:ext cx="37382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71890" name="Text Box 5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5758" y="2900321"/>
            <a:ext cx="407484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71892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36328" y="4529097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71883" name="AutoShape 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5829301" y="3957598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571884" name="Oval 4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15000" y="4071897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1885" name="Line 4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4800600" y="4148097"/>
            <a:ext cx="9144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1886" name="Line 4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248400" y="4148095"/>
            <a:ext cx="533400" cy="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1900" name="AutoShape 6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 flipH="1">
            <a:off x="4467575" y="3338122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1901" name="Line 6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16200000" flipH="1" flipV="1">
            <a:off x="4572002" y="3919497"/>
            <a:ext cx="457198" cy="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71903" name="Line 6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16200000" flipH="1">
            <a:off x="4457700" y="3805197"/>
            <a:ext cx="228602" cy="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71904" name="Line 6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4267198" y="3919495"/>
            <a:ext cx="304801" cy="1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AutoShap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5219699" y="2814598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7" name="Oval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638800" y="2928897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10800000" flipH="1" flipV="1">
            <a:off x="5791199" y="3005097"/>
            <a:ext cx="9144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10800000" flipH="1" flipV="1">
            <a:off x="4724400" y="3005098"/>
            <a:ext cx="533400" cy="1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AutoShape 6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 flipH="1">
            <a:off x="6599587" y="343248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rot="5400000" flipH="1" flipV="1">
            <a:off x="6477000" y="3233695"/>
            <a:ext cx="457198" cy="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2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6819898" y="3347995"/>
            <a:ext cx="228602" cy="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Line 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10800000" flipH="1" flipV="1">
            <a:off x="6934201" y="3233698"/>
            <a:ext cx="304801" cy="1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6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rot="16200000" flipH="1" flipV="1">
            <a:off x="4572001" y="3157496"/>
            <a:ext cx="304800" cy="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" name="Line 6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rot="16200000" flipH="1" flipV="1">
            <a:off x="6629401" y="3995696"/>
            <a:ext cx="304800" cy="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155528" y="2014497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49" name="Line 6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rot="16200000" flipH="1" flipV="1">
            <a:off x="6096000" y="2776497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oval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0" name="Line 6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16200000" flipV="1">
            <a:off x="4914900" y="4414797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oval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48400" y="2090697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Rectangle 51"/>
          <p:cNvSpPr/>
          <p:nvPr>
            <p:custDataLst>
              <p:tags r:id="rId30"/>
            </p:custDataLst>
          </p:nvPr>
        </p:nvSpPr>
        <p:spPr bwMode="auto">
          <a:xfrm>
            <a:off x="71628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>
            <p:custDataLst>
              <p:tags r:id="rId31"/>
            </p:custDataLst>
          </p:nvPr>
        </p:nvCxnSpPr>
        <p:spPr>
          <a:xfrm rot="10800000">
            <a:off x="6934200" y="11000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32"/>
            </p:custDataLst>
          </p:nvPr>
        </p:nvCxnSpPr>
        <p:spPr>
          <a:xfrm rot="10800000">
            <a:off x="6934200" y="17096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3"/>
            </p:custDataLst>
          </p:nvPr>
        </p:nvCxnSpPr>
        <p:spPr>
          <a:xfrm rot="10800000">
            <a:off x="8382000" y="11000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10800000">
            <a:off x="8382000" y="17096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4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1628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62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473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Text Box 4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0010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Text Box 4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0010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5" name="Straight Connector 64"/>
          <p:cNvCxnSpPr/>
          <p:nvPr>
            <p:custDataLst>
              <p:tags r:id="rId39"/>
            </p:custDataLst>
          </p:nvPr>
        </p:nvCxnSpPr>
        <p:spPr>
          <a:xfrm rot="10800000">
            <a:off x="8093018" y="154867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3" grpId="0" build="p"/>
      <p:bldP spid="52" grpId="0" animBg="1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Unclocked</a:t>
            </a:r>
            <a:r>
              <a:rPr lang="en-US" dirty="0" smtClean="0"/>
              <a:t> D </a:t>
            </a:r>
            <a:r>
              <a:rPr lang="en-US" dirty="0"/>
              <a:t>Latch</a:t>
            </a:r>
          </a:p>
        </p:txBody>
      </p:sp>
      <p:sp>
        <p:nvSpPr>
          <p:cNvPr id="1573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876800" y="685799"/>
            <a:ext cx="4038600" cy="12954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Data </a:t>
            </a:r>
            <a:r>
              <a:rPr lang="en-US" sz="2800" dirty="0" smtClean="0">
                <a:solidFill>
                  <a:schemeClr val="accent1"/>
                </a:solidFill>
              </a:rPr>
              <a:t>(D) Latch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1573963" name="Group 7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76414579"/>
              </p:ext>
            </p:extLst>
          </p:nvPr>
        </p:nvGraphicFramePr>
        <p:xfrm>
          <a:off x="5486400" y="1523999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3959" name="Line 7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53250" y="1657349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09600" y="1600199"/>
            <a:ext cx="198119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19199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25206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5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914400" y="25145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76400" y="2546349"/>
            <a:ext cx="9128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2239606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1600199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0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2438399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2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5779" y="1257655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0" y="1066799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66146" y="13331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66146" y="22475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9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52800" y="23621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657600" y="25907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1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657600" y="16763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12" name="AutoShap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1104899" y="2324100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3787</TotalTime>
  <Words>2121</Words>
  <Application>Microsoft Macintosh PowerPoint</Application>
  <PresentationFormat>On-screen Show (4:3)</PresentationFormat>
  <Paragraphs>976</Paragraphs>
  <Slides>40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Dark 3410</vt:lpstr>
      <vt:lpstr>Side Bar</vt:lpstr>
      <vt:lpstr>1_Side Bar</vt:lpstr>
      <vt:lpstr>State &amp; Finite State Machines</vt:lpstr>
      <vt:lpstr>Announcements</vt:lpstr>
      <vt:lpstr>Announcements</vt:lpstr>
      <vt:lpstr>Goals for Today: Stateful Components</vt:lpstr>
      <vt:lpstr>Unstable Devices</vt:lpstr>
      <vt:lpstr>Bistable Devices</vt:lpstr>
      <vt:lpstr>Bistable Devices</vt:lpstr>
      <vt:lpstr>SR Latch</vt:lpstr>
      <vt:lpstr>Unclocked D Latch</vt:lpstr>
      <vt:lpstr>Unclocked D Latch</vt:lpstr>
      <vt:lpstr>D Latch with Clock</vt:lpstr>
      <vt:lpstr>Clocks</vt:lpstr>
      <vt:lpstr>Edge-triggering</vt:lpstr>
      <vt:lpstr>Edge-Triggered D Flip-Flop</vt:lpstr>
      <vt:lpstr>Clock Disciplines</vt:lpstr>
      <vt:lpstr>Registers</vt:lpstr>
      <vt:lpstr>Metastability and Asynchronous Inputs</vt:lpstr>
      <vt:lpstr>Metastability and Asynchronous Inputs</vt:lpstr>
      <vt:lpstr>An Example</vt:lpstr>
      <vt:lpstr>Clock Methodology</vt:lpstr>
      <vt:lpstr>Finite State Machines</vt:lpstr>
      <vt:lpstr>Finite State Machines</vt:lpstr>
      <vt:lpstr>Abstract Model of FSM</vt:lpstr>
      <vt:lpstr>Voting Machine</vt:lpstr>
      <vt:lpstr>Automata Model</vt:lpstr>
      <vt:lpstr>FSM Example</vt:lpstr>
      <vt:lpstr>FSM Example Details</vt:lpstr>
      <vt:lpstr>Mealy Machine</vt:lpstr>
      <vt:lpstr>Moore Machine</vt:lpstr>
      <vt:lpstr>Moore Machine Example</vt:lpstr>
      <vt:lpstr>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State Table Encoding</vt:lpstr>
      <vt:lpstr>Door Lock: Implementation</vt:lpstr>
      <vt:lpstr>Summary</vt:lpstr>
    </vt:vector>
  </TitlesOfParts>
  <Manager/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4: State and Finite State Machines</dc:title>
  <dc:subject/>
  <dc:creator>Hakim Weatherspoon</dc:creator>
  <cp:keywords/>
  <dc:description/>
  <cp:lastModifiedBy>Hakim Weatherspoon</cp:lastModifiedBy>
  <cp:revision>396</cp:revision>
  <cp:lastPrinted>2011-02-03T15:40:22Z</cp:lastPrinted>
  <dcterms:created xsi:type="dcterms:W3CDTF">2009-12-06T03:47:15Z</dcterms:created>
  <dcterms:modified xsi:type="dcterms:W3CDTF">2011-02-05T18:36:57Z</dcterms:modified>
  <cp:category/>
</cp:coreProperties>
</file>