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5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6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7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8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9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0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1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12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13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14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15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16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17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notesSlides/notesSlide18.xml" ContentType="application/vnd.openxmlformats-officedocument.presentationml.notesSlide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19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20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notesSlides/notesSlide21.xml" ContentType="application/vnd.openxmlformats-officedocument.presentationml.notesSlide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notesSlides/notesSlide22.xml" ContentType="application/vnd.openxmlformats-officedocument.presentationml.notesSlide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notesSlides/notesSlide23.xml" ContentType="application/vnd.openxmlformats-officedocument.presentationml.notesSlide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notesSlides/notesSlide24.xml" ContentType="application/vnd.openxmlformats-officedocument.presentationml.notesSlide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notesSlides/notesSlide25.xml" ContentType="application/vnd.openxmlformats-officedocument.presentationml.notesSlide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notesSlides/notesSlide26.xml" ContentType="application/vnd.openxmlformats-officedocument.presentationml.notesSlide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notesSlides/notesSlide27.xml" ContentType="application/vnd.openxmlformats-officedocument.presentationml.notesSlide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notesSlides/notesSlide28.xml" ContentType="application/vnd.openxmlformats-officedocument.presentationml.notesSlide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notesSlides/notesSlide29.xml" ContentType="application/vnd.openxmlformats-officedocument.presentationml.notesSlide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notesSlides/notesSlide30.xml" ContentType="application/vnd.openxmlformats-officedocument.presentationml.notesSlide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notesSlides/notesSlide31.xml" ContentType="application/vnd.openxmlformats-officedocument.presentationml.notesSlide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notesSlides/notesSlide32.xml" ContentType="application/vnd.openxmlformats-officedocument.presentationml.notesSlide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notesSlides/notesSlide33.xml" ContentType="application/vnd.openxmlformats-officedocument.presentationml.notesSlide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notesSlides/notesSlide34.xml" ContentType="application/vnd.openxmlformats-officedocument.presentationml.notesSlide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notesSlides/notesSlide35.xml" ContentType="application/vnd.openxmlformats-officedocument.presentationml.notesSlide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notesSlides/notesSlide36.xml" ContentType="application/vnd.openxmlformats-officedocument.presentationml.notesSlide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notesSlides/notesSlide37.xml" ContentType="application/vnd.openxmlformats-officedocument.presentationml.notesSlide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notesSlides/notesSlide38.xml" ContentType="application/vnd.openxmlformats-officedocument.presentationml.notesSlide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1" r:id="rId1"/>
  </p:sldMasterIdLst>
  <p:notesMasterIdLst>
    <p:notesMasterId r:id="rId52"/>
  </p:notesMasterIdLst>
  <p:handoutMasterIdLst>
    <p:handoutMasterId r:id="rId53"/>
  </p:handoutMasterIdLst>
  <p:sldIdLst>
    <p:sldId id="1129" r:id="rId2"/>
    <p:sldId id="1130" r:id="rId3"/>
    <p:sldId id="1136" r:id="rId4"/>
    <p:sldId id="1131" r:id="rId5"/>
    <p:sldId id="1104" r:id="rId6"/>
    <p:sldId id="1137" r:id="rId7"/>
    <p:sldId id="1105" r:id="rId8"/>
    <p:sldId id="1093" r:id="rId9"/>
    <p:sldId id="1094" r:id="rId10"/>
    <p:sldId id="1095" r:id="rId11"/>
    <p:sldId id="1096" r:id="rId12"/>
    <p:sldId id="1097" r:id="rId13"/>
    <p:sldId id="1046" r:id="rId14"/>
    <p:sldId id="1047" r:id="rId15"/>
    <p:sldId id="1091" r:id="rId16"/>
    <p:sldId id="1048" r:id="rId17"/>
    <p:sldId id="1109" r:id="rId18"/>
    <p:sldId id="1110" r:id="rId19"/>
    <p:sldId id="1069" r:id="rId20"/>
    <p:sldId id="1051" r:id="rId21"/>
    <p:sldId id="1052" r:id="rId22"/>
    <p:sldId id="1053" r:id="rId23"/>
    <p:sldId id="1135" r:id="rId24"/>
    <p:sldId id="1071" r:id="rId25"/>
    <p:sldId id="1077" r:id="rId26"/>
    <p:sldId id="1106" r:id="rId27"/>
    <p:sldId id="1133" r:id="rId28"/>
    <p:sldId id="1099" r:id="rId29"/>
    <p:sldId id="1100" r:id="rId30"/>
    <p:sldId id="1101" r:id="rId31"/>
    <p:sldId id="1107" r:id="rId32"/>
    <p:sldId id="1102" r:id="rId33"/>
    <p:sldId id="1112" r:id="rId34"/>
    <p:sldId id="1113" r:id="rId35"/>
    <p:sldId id="1114" r:id="rId36"/>
    <p:sldId id="1115" r:id="rId37"/>
    <p:sldId id="1116" r:id="rId38"/>
    <p:sldId id="1117" r:id="rId39"/>
    <p:sldId id="1118" r:id="rId40"/>
    <p:sldId id="1119" r:id="rId41"/>
    <p:sldId id="1120" r:id="rId42"/>
    <p:sldId id="1121" r:id="rId43"/>
    <p:sldId id="1122" r:id="rId44"/>
    <p:sldId id="1123" r:id="rId45"/>
    <p:sldId id="1124" r:id="rId46"/>
    <p:sldId id="1125" r:id="rId47"/>
    <p:sldId id="1126" r:id="rId48"/>
    <p:sldId id="1127" r:id="rId49"/>
    <p:sldId id="1128" r:id="rId50"/>
    <p:sldId id="1134" r:id="rId51"/>
  </p:sldIdLst>
  <p:sldSz cx="9144000" cy="6858000" type="screen4x3"/>
  <p:notesSz cx="7315200" cy="9601200"/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0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5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1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915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068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220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6600CC"/>
    <a:srgbClr val="33CC33"/>
    <a:srgbClr val="4519E7"/>
    <a:srgbClr val="000000"/>
    <a:srgbClr val="000066"/>
    <a:srgbClr val="3366FF"/>
    <a:srgbClr val="31A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6" autoAdjust="0"/>
    <p:restoredTop sz="88965" autoAdjust="0"/>
  </p:normalViewPr>
  <p:slideViewPr>
    <p:cSldViewPr snapToObjects="1">
      <p:cViewPr>
        <p:scale>
          <a:sx n="75" d="100"/>
          <a:sy n="75" d="100"/>
        </p:scale>
        <p:origin x="-8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46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B23648B8-D35D-427E-B188-6696B66923C3}" type="slidenum">
              <a:rPr lang="en-US">
                <a:latin typeface="Calibri" pitchFamily="34" charset="0"/>
              </a:rPr>
              <a:pPr/>
              <a:t>‹#›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836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637 =</a:t>
            </a:r>
            <a:r>
              <a:rPr lang="en-US" baseline="0" dirty="0" smtClean="0">
                <a:latin typeface="Calibri" pitchFamily="34" charset="0"/>
              </a:rPr>
              <a:t> 0o1175 = 0b1001111101 = 0x27D </a:t>
            </a:r>
          </a:p>
          <a:p>
            <a:r>
              <a:rPr lang="en-US" baseline="0" dirty="0" err="1" smtClean="0">
                <a:latin typeface="Calibri" pitchFamily="34" charset="0"/>
              </a:rPr>
              <a:t>oct</a:t>
            </a:r>
            <a:r>
              <a:rPr lang="en-US" baseline="0" dirty="0" smtClean="0">
                <a:latin typeface="Calibri" pitchFamily="34" charset="0"/>
              </a:rPr>
              <a:t>: 637 : 79 : 9 : 1 : 0</a:t>
            </a:r>
          </a:p>
          <a:p>
            <a:r>
              <a:rPr lang="en-US" baseline="0" dirty="0" smtClean="0">
                <a:latin typeface="Calibri" pitchFamily="34" charset="0"/>
              </a:rPr>
              <a:t>bin: 637 : 318 : 159 : 79 : 39 : 19 : 9 : 4 : 2 : 1 : 0</a:t>
            </a:r>
          </a:p>
          <a:p>
            <a:r>
              <a:rPr lang="en-US" baseline="0" dirty="0" smtClean="0">
                <a:latin typeface="Calibri" pitchFamily="34" charset="0"/>
              </a:rPr>
              <a:t>hex: 637 : 39 : 2 : 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637 =</a:t>
            </a:r>
            <a:r>
              <a:rPr lang="en-US" baseline="0" dirty="0" smtClean="0">
                <a:latin typeface="Calibri" pitchFamily="34" charset="0"/>
              </a:rPr>
              <a:t> 0o1175 = 0b1001111101 = 0x27D </a:t>
            </a:r>
          </a:p>
          <a:p>
            <a:r>
              <a:rPr lang="en-US" baseline="0" dirty="0" err="1" smtClean="0">
                <a:latin typeface="Calibri" pitchFamily="34" charset="0"/>
              </a:rPr>
              <a:t>oct</a:t>
            </a:r>
            <a:r>
              <a:rPr lang="en-US" baseline="0" dirty="0" smtClean="0">
                <a:latin typeface="Calibri" pitchFamily="34" charset="0"/>
              </a:rPr>
              <a:t>: 637 : 79 : 9 : 1 : 0</a:t>
            </a:r>
          </a:p>
          <a:p>
            <a:r>
              <a:rPr lang="en-US" baseline="0" dirty="0" smtClean="0">
                <a:latin typeface="Calibri" pitchFamily="34" charset="0"/>
              </a:rPr>
              <a:t>bin: 637 : 318 : 159 : 79 : 39 : 19 : 9 : 4 : 2 : 1 : 0</a:t>
            </a:r>
          </a:p>
          <a:p>
            <a:r>
              <a:rPr lang="en-US" baseline="0" dirty="0" smtClean="0">
                <a:latin typeface="Calibri" pitchFamily="34" charset="0"/>
              </a:rPr>
              <a:t>hex: 637 : 39 : 2 : 0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o0 = </a:t>
            </a:r>
            <a:r>
              <a:rPr lang="en-US" dirty="0" err="1" smtClean="0">
                <a:latin typeface="Calibri" pitchFamily="34" charset="0"/>
              </a:rPr>
              <a:t>lsb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o2</a:t>
            </a:r>
            <a:r>
              <a:rPr lang="en-US" baseline="0" dirty="0" smtClean="0">
                <a:latin typeface="Calibri" pitchFamily="34" charset="0"/>
              </a:rPr>
              <a:t> = </a:t>
            </a:r>
            <a:r>
              <a:rPr lang="en-US" baseline="0" dirty="0" err="1" smtClean="0">
                <a:latin typeface="Calibri" pitchFamily="34" charset="0"/>
              </a:rPr>
              <a:t>msb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carry-out </a:t>
            </a:r>
            <a:r>
              <a:rPr lang="en-US" sz="1200" smtClean="0">
                <a:solidFill>
                  <a:srgbClr val="FFFFFF"/>
                </a:solidFill>
                <a:latin typeface="Calibri"/>
              </a:rPr>
              <a:t>= overflow indicates </a:t>
            </a: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result does not fit in 4 bits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>
            <a:normAutofit/>
          </a:bodyPr>
          <a:lstStyle/>
          <a:p>
            <a:r>
              <a:rPr lang="en-US" dirty="0" smtClean="0"/>
              <a:t>problems?</a:t>
            </a:r>
            <a:r>
              <a:rPr lang="en-US" baseline="0" dirty="0" smtClean="0"/>
              <a:t> </a:t>
            </a:r>
            <a:r>
              <a:rPr lang="en-US" dirty="0" smtClean="0"/>
              <a:t>two zeros, circuit still complicated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F138EA58-C6FB-42EB-AD9F-48A3EC3E596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lIns="96661" tIns="48331" rIns="96661" bIns="48331">
            <a:normAutofit/>
          </a:bodyPr>
          <a:lstStyle/>
          <a:p>
            <a:r>
              <a:rPr lang="en-US" dirty="0" smtClean="0"/>
              <a:t>add 1 and *discard carry*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F138EA58-C6FB-42EB-AD9F-48A3EC3E596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r>
              <a:rPr lang="en-US" dirty="0" smtClean="0"/>
              <a:t>choose -8</a:t>
            </a:r>
            <a:r>
              <a:rPr lang="en-US" baseline="0" dirty="0" smtClean="0"/>
              <a:t> so we have a sign bit</a:t>
            </a:r>
            <a:endParaRPr lang="en-US" dirty="0" smtClean="0"/>
          </a:p>
          <a:p>
            <a:r>
              <a:rPr lang="en-US" dirty="0" smtClean="0"/>
              <a:t>+0 = -0</a:t>
            </a:r>
          </a:p>
          <a:p>
            <a:r>
              <a:rPr lang="en-US" dirty="0" smtClean="0"/>
              <a:t>wraps from +7 to -8</a:t>
            </a:r>
          </a:p>
          <a:p>
            <a:r>
              <a:rPr lang="en-US" dirty="0" smtClean="0"/>
              <a:t>asymmetric: no</a:t>
            </a:r>
            <a:r>
              <a:rPr lang="en-US" baseline="0" dirty="0" smtClean="0"/>
              <a:t> +8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r>
              <a:rPr lang="en-US" dirty="0" smtClean="0"/>
              <a:t>1 + (-1)</a:t>
            </a:r>
          </a:p>
          <a:p>
            <a:r>
              <a:rPr lang="en-US" dirty="0" smtClean="0"/>
              <a:t>(-3) + (-1)</a:t>
            </a:r>
          </a:p>
          <a:p>
            <a:r>
              <a:rPr lang="en-US" dirty="0" smtClean="0"/>
              <a:t>(-7)</a:t>
            </a:r>
            <a:r>
              <a:rPr lang="en-US" baseline="0" dirty="0" smtClean="0"/>
              <a:t> + 3</a:t>
            </a:r>
          </a:p>
          <a:p>
            <a:r>
              <a:rPr lang="en-US" baseline="0" dirty="0" smtClean="0"/>
              <a:t>7 + (-3)</a:t>
            </a:r>
          </a:p>
          <a:p>
            <a:r>
              <a:rPr lang="en-US" baseline="0" dirty="0" smtClean="0"/>
              <a:t>7 + 1 : overflow</a:t>
            </a:r>
          </a:p>
          <a:p>
            <a:r>
              <a:rPr lang="en-US" baseline="0" dirty="0" smtClean="0"/>
              <a:t>(-7) + (-3) : overflow</a:t>
            </a:r>
          </a:p>
          <a:p>
            <a:r>
              <a:rPr lang="en-US" baseline="0" dirty="0" smtClean="0"/>
              <a:t>(-7) + (-1)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r>
              <a:rPr lang="en-US" dirty="0" smtClean="0"/>
              <a:t>a – b, where b is so large that –B overflows</a:t>
            </a:r>
          </a:p>
          <a:p>
            <a:r>
              <a:rPr lang="en-US" dirty="0" smtClean="0"/>
              <a:t>B must be -8,</a:t>
            </a:r>
            <a:r>
              <a:rPr lang="en-US" baseline="0" dirty="0" smtClean="0"/>
              <a:t> so that –B = -8</a:t>
            </a:r>
            <a:endParaRPr lang="en-US" baseline="0" dirty="0"/>
          </a:p>
          <a:p>
            <a:r>
              <a:rPr lang="en-US" baseline="0" dirty="0" smtClean="0"/>
              <a:t>last bit will change</a:t>
            </a:r>
          </a:p>
          <a:p>
            <a:r>
              <a:rPr lang="en-US" baseline="0" dirty="0" smtClean="0"/>
              <a:t>if a &gt;= 0, will correctly signal overflow</a:t>
            </a:r>
          </a:p>
          <a:p>
            <a:r>
              <a:rPr lang="en-US" baseline="0" dirty="0" smtClean="0"/>
              <a:t>if a &lt; 0, will correctly subtract and not signal overflow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r>
              <a:rPr lang="en-US" dirty="0" smtClean="0"/>
              <a:t>red herring? constants into </a:t>
            </a:r>
            <a:r>
              <a:rPr lang="en-US" dirty="0" err="1" smtClean="0"/>
              <a:t>mux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could do big combinatorial circuit</a:t>
            </a:r>
          </a:p>
          <a:p>
            <a:r>
              <a:rPr lang="en-US" dirty="0" smtClean="0"/>
              <a:t>truth table too large: 2^N rows</a:t>
            </a:r>
          </a:p>
          <a:p>
            <a:r>
              <a:rPr lang="en-US" dirty="0" smtClean="0"/>
              <a:t>no</a:t>
            </a:r>
            <a:r>
              <a:rPr lang="en-US" baseline="0" dirty="0" smtClean="0"/>
              <a:t> possibility for re-use of components</a:t>
            </a:r>
          </a:p>
          <a:p>
            <a:r>
              <a:rPr lang="en-US" baseline="0" dirty="0" smtClean="0"/>
              <a:t>routing N wires is expensive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N possible</a:t>
            </a:r>
            <a:r>
              <a:rPr lang="en-US" baseline="0" dirty="0" smtClean="0">
                <a:latin typeface="Calibri" pitchFamily="34" charset="0"/>
              </a:rPr>
              <a:t> inputs -&gt; </a:t>
            </a:r>
            <a:r>
              <a:rPr lang="en-US" dirty="0" smtClean="0">
                <a:latin typeface="Calibri" pitchFamily="34" charset="0"/>
              </a:rPr>
              <a:t>log2(N) wires</a:t>
            </a:r>
            <a:r>
              <a:rPr lang="en-US" baseline="0" dirty="0" smtClean="0">
                <a:latin typeface="Calibri" pitchFamily="34" charset="0"/>
              </a:rPr>
              <a:t> </a:t>
            </a:r>
            <a:r>
              <a:rPr lang="en-US" baseline="0" smtClean="0">
                <a:latin typeface="Calibri" pitchFamily="34" charset="0"/>
              </a:rPr>
              <a:t>to encode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637 =</a:t>
            </a:r>
            <a:r>
              <a:rPr lang="en-US" baseline="0" dirty="0" smtClean="0">
                <a:latin typeface="Calibri" pitchFamily="34" charset="0"/>
              </a:rPr>
              <a:t> 0o1175 = 0b1001111101 = 0x27D </a:t>
            </a:r>
          </a:p>
          <a:p>
            <a:r>
              <a:rPr lang="en-US" baseline="0" dirty="0" err="1" smtClean="0">
                <a:latin typeface="Calibri" pitchFamily="34" charset="0"/>
              </a:rPr>
              <a:t>oct</a:t>
            </a:r>
            <a:r>
              <a:rPr lang="en-US" baseline="0" dirty="0" smtClean="0">
                <a:latin typeface="Calibri" pitchFamily="34" charset="0"/>
              </a:rPr>
              <a:t>: 637 : 79 : 9 : 1 : 0</a:t>
            </a:r>
          </a:p>
          <a:p>
            <a:r>
              <a:rPr lang="en-US" baseline="0" dirty="0" smtClean="0">
                <a:latin typeface="Calibri" pitchFamily="34" charset="0"/>
              </a:rPr>
              <a:t>bin: 637 : 318 : 159 : 79 : 39 : 19 : 9 : 4 : 2 : 1 : 0</a:t>
            </a:r>
          </a:p>
          <a:p>
            <a:r>
              <a:rPr lang="en-US" baseline="0" dirty="0" smtClean="0">
                <a:latin typeface="Calibri" pitchFamily="34" charset="0"/>
              </a:rPr>
              <a:t>hex: 637 : 39 : 2 : 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/>
              <a:t>Copyright Hakim Weatherspoon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429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340350" cy="579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905000"/>
            <a:ext cx="3236913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799"/>
            <a:ext cx="5486400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0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+mn-lt"/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+mn-lt"/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+mn-lt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+mn-lt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2672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588" y="25400"/>
            <a:ext cx="8384794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>
            <a:off x="382588" y="609600"/>
            <a:ext cx="8384794" cy="0"/>
          </a:xfrm>
          <a:prstGeom prst="line">
            <a:avLst/>
          </a:prstGeom>
          <a:ln>
            <a:solidFill>
              <a:schemeClr val="accent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4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Arial" pitchFamily="34" charset="0"/>
        </a:defRPr>
      </a:lvl1pPr>
    </p:titleStyle>
    <p:bodyStyle>
      <a:lvl1pPr marL="91440" indent="-27432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/>
        <a:buChar char="•"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tags" Target="../tags/tag137.xml"/><Relationship Id="rId47" Type="http://schemas.openxmlformats.org/officeDocument/2006/relationships/tags" Target="../tags/tag142.xml"/><Relationship Id="rId50" Type="http://schemas.openxmlformats.org/officeDocument/2006/relationships/tags" Target="../tags/tag145.xml"/><Relationship Id="rId55" Type="http://schemas.openxmlformats.org/officeDocument/2006/relationships/tags" Target="../tags/tag150.xml"/><Relationship Id="rId63" Type="http://schemas.openxmlformats.org/officeDocument/2006/relationships/tags" Target="../tags/tag158.xml"/><Relationship Id="rId68" Type="http://schemas.openxmlformats.org/officeDocument/2006/relationships/tags" Target="../tags/tag163.xml"/><Relationship Id="rId76" Type="http://schemas.openxmlformats.org/officeDocument/2006/relationships/tags" Target="../tags/tag171.xml"/><Relationship Id="rId84" Type="http://schemas.openxmlformats.org/officeDocument/2006/relationships/tags" Target="../tags/tag179.xml"/><Relationship Id="rId89" Type="http://schemas.openxmlformats.org/officeDocument/2006/relationships/image" Target="../media/image8.jpeg"/><Relationship Id="rId7" Type="http://schemas.openxmlformats.org/officeDocument/2006/relationships/tags" Target="../tags/tag102.xml"/><Relationship Id="rId71" Type="http://schemas.openxmlformats.org/officeDocument/2006/relationships/tags" Target="../tags/tag166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tags" Target="../tags/tag140.xml"/><Relationship Id="rId53" Type="http://schemas.openxmlformats.org/officeDocument/2006/relationships/tags" Target="../tags/tag148.xml"/><Relationship Id="rId58" Type="http://schemas.openxmlformats.org/officeDocument/2006/relationships/tags" Target="../tags/tag153.xml"/><Relationship Id="rId66" Type="http://schemas.openxmlformats.org/officeDocument/2006/relationships/tags" Target="../tags/tag161.xml"/><Relationship Id="rId74" Type="http://schemas.openxmlformats.org/officeDocument/2006/relationships/tags" Target="../tags/tag169.xml"/><Relationship Id="rId79" Type="http://schemas.openxmlformats.org/officeDocument/2006/relationships/tags" Target="../tags/tag174.xml"/><Relationship Id="rId87" Type="http://schemas.openxmlformats.org/officeDocument/2006/relationships/slideLayout" Target="../slideLayouts/slideLayout4.xml"/><Relationship Id="rId5" Type="http://schemas.openxmlformats.org/officeDocument/2006/relationships/tags" Target="../tags/tag100.xml"/><Relationship Id="rId61" Type="http://schemas.openxmlformats.org/officeDocument/2006/relationships/tags" Target="../tags/tag156.xml"/><Relationship Id="rId82" Type="http://schemas.openxmlformats.org/officeDocument/2006/relationships/tags" Target="../tags/tag177.xml"/><Relationship Id="rId90" Type="http://schemas.openxmlformats.org/officeDocument/2006/relationships/image" Target="../media/image9.emf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tags" Target="../tags/tag138.xml"/><Relationship Id="rId48" Type="http://schemas.openxmlformats.org/officeDocument/2006/relationships/tags" Target="../tags/tag143.xml"/><Relationship Id="rId56" Type="http://schemas.openxmlformats.org/officeDocument/2006/relationships/tags" Target="../tags/tag151.xml"/><Relationship Id="rId64" Type="http://schemas.openxmlformats.org/officeDocument/2006/relationships/tags" Target="../tags/tag159.xml"/><Relationship Id="rId69" Type="http://schemas.openxmlformats.org/officeDocument/2006/relationships/tags" Target="../tags/tag164.xml"/><Relationship Id="rId77" Type="http://schemas.openxmlformats.org/officeDocument/2006/relationships/tags" Target="../tags/tag172.xml"/><Relationship Id="rId8" Type="http://schemas.openxmlformats.org/officeDocument/2006/relationships/tags" Target="../tags/tag103.xml"/><Relationship Id="rId51" Type="http://schemas.openxmlformats.org/officeDocument/2006/relationships/tags" Target="../tags/tag146.xml"/><Relationship Id="rId72" Type="http://schemas.openxmlformats.org/officeDocument/2006/relationships/tags" Target="../tags/tag167.xml"/><Relationship Id="rId80" Type="http://schemas.openxmlformats.org/officeDocument/2006/relationships/tags" Target="../tags/tag175.xml"/><Relationship Id="rId85" Type="http://schemas.openxmlformats.org/officeDocument/2006/relationships/tags" Target="../tags/tag180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tags" Target="../tags/tag141.xml"/><Relationship Id="rId59" Type="http://schemas.openxmlformats.org/officeDocument/2006/relationships/tags" Target="../tags/tag154.xml"/><Relationship Id="rId67" Type="http://schemas.openxmlformats.org/officeDocument/2006/relationships/tags" Target="../tags/tag162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54" Type="http://schemas.openxmlformats.org/officeDocument/2006/relationships/tags" Target="../tags/tag149.xml"/><Relationship Id="rId62" Type="http://schemas.openxmlformats.org/officeDocument/2006/relationships/tags" Target="../tags/tag157.xml"/><Relationship Id="rId70" Type="http://schemas.openxmlformats.org/officeDocument/2006/relationships/tags" Target="../tags/tag165.xml"/><Relationship Id="rId75" Type="http://schemas.openxmlformats.org/officeDocument/2006/relationships/tags" Target="../tags/tag170.xml"/><Relationship Id="rId83" Type="http://schemas.openxmlformats.org/officeDocument/2006/relationships/tags" Target="../tags/tag178.xml"/><Relationship Id="rId88" Type="http://schemas.openxmlformats.org/officeDocument/2006/relationships/notesSlide" Target="../notesSlides/notesSlide5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tags" Target="../tags/tag144.xml"/><Relationship Id="rId57" Type="http://schemas.openxmlformats.org/officeDocument/2006/relationships/tags" Target="../tags/tag152.xml"/><Relationship Id="rId10" Type="http://schemas.openxmlformats.org/officeDocument/2006/relationships/tags" Target="../tags/tag105.xml"/><Relationship Id="rId31" Type="http://schemas.openxmlformats.org/officeDocument/2006/relationships/tags" Target="../tags/tag126.xml"/><Relationship Id="rId44" Type="http://schemas.openxmlformats.org/officeDocument/2006/relationships/tags" Target="../tags/tag139.xml"/><Relationship Id="rId52" Type="http://schemas.openxmlformats.org/officeDocument/2006/relationships/tags" Target="../tags/tag147.xml"/><Relationship Id="rId60" Type="http://schemas.openxmlformats.org/officeDocument/2006/relationships/tags" Target="../tags/tag155.xml"/><Relationship Id="rId65" Type="http://schemas.openxmlformats.org/officeDocument/2006/relationships/tags" Target="../tags/tag160.xml"/><Relationship Id="rId73" Type="http://schemas.openxmlformats.org/officeDocument/2006/relationships/tags" Target="../tags/tag168.xml"/><Relationship Id="rId78" Type="http://schemas.openxmlformats.org/officeDocument/2006/relationships/tags" Target="../tags/tag173.xml"/><Relationship Id="rId81" Type="http://schemas.openxmlformats.org/officeDocument/2006/relationships/tags" Target="../tags/tag176.xml"/><Relationship Id="rId86" Type="http://schemas.openxmlformats.org/officeDocument/2006/relationships/tags" Target="../tags/tag18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tags" Target="../tags/tag207.xml"/><Relationship Id="rId3" Type="http://schemas.openxmlformats.org/officeDocument/2006/relationships/tags" Target="../tags/tag184.xml"/><Relationship Id="rId21" Type="http://schemas.openxmlformats.org/officeDocument/2006/relationships/tags" Target="../tags/tag202.xml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image" Target="../media/image11.emf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slideLayout" Target="../slideLayouts/slideLayout8.xml"/><Relationship Id="rId3" Type="http://schemas.openxmlformats.org/officeDocument/2006/relationships/tags" Target="../tags/tag212.xml"/><Relationship Id="rId21" Type="http://schemas.openxmlformats.org/officeDocument/2006/relationships/image" Target="../media/image12.emf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image" Target="../media/image10.jpeg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10" Type="http://schemas.openxmlformats.org/officeDocument/2006/relationships/tags" Target="../tags/tag219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tags" Target="../tags/tag252.xml"/><Relationship Id="rId3" Type="http://schemas.openxmlformats.org/officeDocument/2006/relationships/tags" Target="../tags/tag229.xml"/><Relationship Id="rId21" Type="http://schemas.openxmlformats.org/officeDocument/2006/relationships/tags" Target="../tags/tag247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tags" Target="../tags/tag251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29" Type="http://schemas.openxmlformats.org/officeDocument/2006/relationships/tags" Target="../tags/tag255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tags" Target="../tags/tag250.xml"/><Relationship Id="rId32" Type="http://schemas.openxmlformats.org/officeDocument/2006/relationships/image" Target="../media/image13.emf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tags" Target="../tags/tag249.xml"/><Relationship Id="rId28" Type="http://schemas.openxmlformats.org/officeDocument/2006/relationships/tags" Target="../tags/tag254.xml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notesSlide" Target="../notesSlides/notesSlide7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tags" Target="../tags/tag248.xml"/><Relationship Id="rId27" Type="http://schemas.openxmlformats.org/officeDocument/2006/relationships/tags" Target="../tags/tag253.xml"/><Relationship Id="rId30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9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5" Type="http://schemas.openxmlformats.org/officeDocument/2006/relationships/image" Target="../media/image14.emf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tags" Target="../tags/tag293.xml"/><Relationship Id="rId26" Type="http://schemas.openxmlformats.org/officeDocument/2006/relationships/tags" Target="../tags/tag301.xml"/><Relationship Id="rId39" Type="http://schemas.openxmlformats.org/officeDocument/2006/relationships/notesSlide" Target="../notesSlides/notesSlide12.xml"/><Relationship Id="rId3" Type="http://schemas.openxmlformats.org/officeDocument/2006/relationships/tags" Target="../tags/tag278.xml"/><Relationship Id="rId21" Type="http://schemas.openxmlformats.org/officeDocument/2006/relationships/tags" Target="../tags/tag296.xml"/><Relationship Id="rId34" Type="http://schemas.openxmlformats.org/officeDocument/2006/relationships/tags" Target="../tags/tag309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5" Type="http://schemas.openxmlformats.org/officeDocument/2006/relationships/tags" Target="../tags/tag300.xml"/><Relationship Id="rId33" Type="http://schemas.openxmlformats.org/officeDocument/2006/relationships/tags" Target="../tags/tag308.xml"/><Relationship Id="rId38" Type="http://schemas.openxmlformats.org/officeDocument/2006/relationships/slideLayout" Target="../slideLayouts/slideLayout4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tags" Target="../tags/tag295.xml"/><Relationship Id="rId29" Type="http://schemas.openxmlformats.org/officeDocument/2006/relationships/tags" Target="../tags/tag304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tags" Target="../tags/tag299.xml"/><Relationship Id="rId32" Type="http://schemas.openxmlformats.org/officeDocument/2006/relationships/tags" Target="../tags/tag307.xml"/><Relationship Id="rId37" Type="http://schemas.openxmlformats.org/officeDocument/2006/relationships/tags" Target="../tags/tag312.xml"/><Relationship Id="rId40" Type="http://schemas.openxmlformats.org/officeDocument/2006/relationships/image" Target="../media/image18.emf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tags" Target="../tags/tag298.xml"/><Relationship Id="rId28" Type="http://schemas.openxmlformats.org/officeDocument/2006/relationships/tags" Target="../tags/tag303.xml"/><Relationship Id="rId36" Type="http://schemas.openxmlformats.org/officeDocument/2006/relationships/tags" Target="../tags/tag311.xml"/><Relationship Id="rId10" Type="http://schemas.openxmlformats.org/officeDocument/2006/relationships/tags" Target="../tags/tag285.xml"/><Relationship Id="rId19" Type="http://schemas.openxmlformats.org/officeDocument/2006/relationships/tags" Target="../tags/tag294.xml"/><Relationship Id="rId31" Type="http://schemas.openxmlformats.org/officeDocument/2006/relationships/tags" Target="../tags/tag306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tags" Target="../tags/tag297.xml"/><Relationship Id="rId27" Type="http://schemas.openxmlformats.org/officeDocument/2006/relationships/tags" Target="../tags/tag302.xml"/><Relationship Id="rId30" Type="http://schemas.openxmlformats.org/officeDocument/2006/relationships/tags" Target="../tags/tag305.xml"/><Relationship Id="rId35" Type="http://schemas.openxmlformats.org/officeDocument/2006/relationships/tags" Target="../tags/tag310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26" Type="http://schemas.openxmlformats.org/officeDocument/2006/relationships/tags" Target="../tags/tag338.xml"/><Relationship Id="rId39" Type="http://schemas.openxmlformats.org/officeDocument/2006/relationships/tags" Target="../tags/tag351.xml"/><Relationship Id="rId3" Type="http://schemas.openxmlformats.org/officeDocument/2006/relationships/tags" Target="../tags/tag315.xml"/><Relationship Id="rId21" Type="http://schemas.openxmlformats.org/officeDocument/2006/relationships/tags" Target="../tags/tag333.xml"/><Relationship Id="rId34" Type="http://schemas.openxmlformats.org/officeDocument/2006/relationships/tags" Target="../tags/tag346.xml"/><Relationship Id="rId42" Type="http://schemas.openxmlformats.org/officeDocument/2006/relationships/tags" Target="../tags/tag354.xml"/><Relationship Id="rId47" Type="http://schemas.openxmlformats.org/officeDocument/2006/relationships/tags" Target="../tags/tag359.xml"/><Relationship Id="rId50" Type="http://schemas.openxmlformats.org/officeDocument/2006/relationships/slideLayout" Target="../slideLayouts/slideLayout8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tags" Target="../tags/tag337.xml"/><Relationship Id="rId33" Type="http://schemas.openxmlformats.org/officeDocument/2006/relationships/tags" Target="../tags/tag345.xml"/><Relationship Id="rId38" Type="http://schemas.openxmlformats.org/officeDocument/2006/relationships/tags" Target="../tags/tag350.xml"/><Relationship Id="rId46" Type="http://schemas.openxmlformats.org/officeDocument/2006/relationships/tags" Target="../tags/tag358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tags" Target="../tags/tag332.xml"/><Relationship Id="rId29" Type="http://schemas.openxmlformats.org/officeDocument/2006/relationships/tags" Target="../tags/tag341.xml"/><Relationship Id="rId41" Type="http://schemas.openxmlformats.org/officeDocument/2006/relationships/tags" Target="../tags/tag353.xml"/><Relationship Id="rId54" Type="http://schemas.openxmlformats.org/officeDocument/2006/relationships/image" Target="../media/image19.emf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tags" Target="../tags/tag336.xml"/><Relationship Id="rId32" Type="http://schemas.openxmlformats.org/officeDocument/2006/relationships/tags" Target="../tags/tag344.xml"/><Relationship Id="rId37" Type="http://schemas.openxmlformats.org/officeDocument/2006/relationships/tags" Target="../tags/tag349.xml"/><Relationship Id="rId40" Type="http://schemas.openxmlformats.org/officeDocument/2006/relationships/tags" Target="../tags/tag352.xml"/><Relationship Id="rId45" Type="http://schemas.openxmlformats.org/officeDocument/2006/relationships/tags" Target="../tags/tag357.xml"/><Relationship Id="rId53" Type="http://schemas.openxmlformats.org/officeDocument/2006/relationships/image" Target="../media/image10.jpeg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tags" Target="../tags/tag335.xml"/><Relationship Id="rId28" Type="http://schemas.openxmlformats.org/officeDocument/2006/relationships/tags" Target="../tags/tag340.xml"/><Relationship Id="rId36" Type="http://schemas.openxmlformats.org/officeDocument/2006/relationships/tags" Target="../tags/tag348.xml"/><Relationship Id="rId49" Type="http://schemas.openxmlformats.org/officeDocument/2006/relationships/tags" Target="../tags/tag361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31" Type="http://schemas.openxmlformats.org/officeDocument/2006/relationships/tags" Target="../tags/tag343.xml"/><Relationship Id="rId44" Type="http://schemas.openxmlformats.org/officeDocument/2006/relationships/tags" Target="../tags/tag356.xml"/><Relationship Id="rId52" Type="http://schemas.openxmlformats.org/officeDocument/2006/relationships/image" Target="../media/image7.jpeg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tags" Target="../tags/tag334.xml"/><Relationship Id="rId27" Type="http://schemas.openxmlformats.org/officeDocument/2006/relationships/tags" Target="../tags/tag339.xml"/><Relationship Id="rId30" Type="http://schemas.openxmlformats.org/officeDocument/2006/relationships/tags" Target="../tags/tag342.xml"/><Relationship Id="rId35" Type="http://schemas.openxmlformats.org/officeDocument/2006/relationships/tags" Target="../tags/tag347.xml"/><Relationship Id="rId43" Type="http://schemas.openxmlformats.org/officeDocument/2006/relationships/tags" Target="../tags/tag355.xml"/><Relationship Id="rId48" Type="http://schemas.openxmlformats.org/officeDocument/2006/relationships/tags" Target="../tags/tag360.xml"/><Relationship Id="rId8" Type="http://schemas.openxmlformats.org/officeDocument/2006/relationships/tags" Target="../tags/tag320.xml"/><Relationship Id="rId51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image" Target="../media/image10.jpeg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notesSlide" Target="../notesSlides/notesSlide14.xml"/><Relationship Id="rId2" Type="http://schemas.openxmlformats.org/officeDocument/2006/relationships/tags" Target="../tags/tag363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10" Type="http://schemas.openxmlformats.org/officeDocument/2006/relationships/tags" Target="../tags/tag371.xml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notesSlide" Target="../notesSlides/notesSlide15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5" Type="http://schemas.openxmlformats.org/officeDocument/2006/relationships/tags" Target="../tags/tag381.xml"/><Relationship Id="rId15" Type="http://schemas.openxmlformats.org/officeDocument/2006/relationships/image" Target="../media/image20.emf"/><Relationship Id="rId10" Type="http://schemas.openxmlformats.org/officeDocument/2006/relationships/tags" Target="../tags/tag386.xml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notesSlide" Target="../notesSlides/notesSlide16.xml"/><Relationship Id="rId3" Type="http://schemas.openxmlformats.org/officeDocument/2006/relationships/tags" Target="../tags/tag390.xml"/><Relationship Id="rId7" Type="http://schemas.openxmlformats.org/officeDocument/2006/relationships/tags" Target="../tags/tag394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5" Type="http://schemas.openxmlformats.org/officeDocument/2006/relationships/tags" Target="../tags/tag392.xml"/><Relationship Id="rId10" Type="http://schemas.openxmlformats.org/officeDocument/2006/relationships/tags" Target="../tags/tag397.xml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11.xml"/><Relationship Id="rId18" Type="http://schemas.openxmlformats.org/officeDocument/2006/relationships/tags" Target="../tags/tag416.xml"/><Relationship Id="rId26" Type="http://schemas.openxmlformats.org/officeDocument/2006/relationships/tags" Target="../tags/tag424.xml"/><Relationship Id="rId39" Type="http://schemas.openxmlformats.org/officeDocument/2006/relationships/tags" Target="../tags/tag437.xml"/><Relationship Id="rId21" Type="http://schemas.openxmlformats.org/officeDocument/2006/relationships/tags" Target="../tags/tag419.xml"/><Relationship Id="rId34" Type="http://schemas.openxmlformats.org/officeDocument/2006/relationships/tags" Target="../tags/tag432.xml"/><Relationship Id="rId42" Type="http://schemas.openxmlformats.org/officeDocument/2006/relationships/tags" Target="../tags/tag440.xml"/><Relationship Id="rId47" Type="http://schemas.openxmlformats.org/officeDocument/2006/relationships/tags" Target="../tags/tag445.xml"/><Relationship Id="rId50" Type="http://schemas.openxmlformats.org/officeDocument/2006/relationships/tags" Target="../tags/tag448.xml"/><Relationship Id="rId55" Type="http://schemas.openxmlformats.org/officeDocument/2006/relationships/notesSlide" Target="../notesSlides/notesSlide17.xml"/><Relationship Id="rId7" Type="http://schemas.openxmlformats.org/officeDocument/2006/relationships/tags" Target="../tags/tag405.xml"/><Relationship Id="rId12" Type="http://schemas.openxmlformats.org/officeDocument/2006/relationships/tags" Target="../tags/tag410.xml"/><Relationship Id="rId17" Type="http://schemas.openxmlformats.org/officeDocument/2006/relationships/tags" Target="../tags/tag415.xml"/><Relationship Id="rId25" Type="http://schemas.openxmlformats.org/officeDocument/2006/relationships/tags" Target="../tags/tag423.xml"/><Relationship Id="rId33" Type="http://schemas.openxmlformats.org/officeDocument/2006/relationships/tags" Target="../tags/tag431.xml"/><Relationship Id="rId38" Type="http://schemas.openxmlformats.org/officeDocument/2006/relationships/tags" Target="../tags/tag436.xml"/><Relationship Id="rId46" Type="http://schemas.openxmlformats.org/officeDocument/2006/relationships/tags" Target="../tags/tag444.xml"/><Relationship Id="rId2" Type="http://schemas.openxmlformats.org/officeDocument/2006/relationships/tags" Target="../tags/tag400.xml"/><Relationship Id="rId16" Type="http://schemas.openxmlformats.org/officeDocument/2006/relationships/tags" Target="../tags/tag414.xml"/><Relationship Id="rId20" Type="http://schemas.openxmlformats.org/officeDocument/2006/relationships/tags" Target="../tags/tag418.xml"/><Relationship Id="rId29" Type="http://schemas.openxmlformats.org/officeDocument/2006/relationships/tags" Target="../tags/tag427.xml"/><Relationship Id="rId41" Type="http://schemas.openxmlformats.org/officeDocument/2006/relationships/tags" Target="../tags/tag439.xml"/><Relationship Id="rId54" Type="http://schemas.openxmlformats.org/officeDocument/2006/relationships/slideLayout" Target="../slideLayouts/slideLayout8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1" Type="http://schemas.openxmlformats.org/officeDocument/2006/relationships/tags" Target="../tags/tag409.xml"/><Relationship Id="rId24" Type="http://schemas.openxmlformats.org/officeDocument/2006/relationships/tags" Target="../tags/tag422.xml"/><Relationship Id="rId32" Type="http://schemas.openxmlformats.org/officeDocument/2006/relationships/tags" Target="../tags/tag430.xml"/><Relationship Id="rId37" Type="http://schemas.openxmlformats.org/officeDocument/2006/relationships/tags" Target="../tags/tag435.xml"/><Relationship Id="rId40" Type="http://schemas.openxmlformats.org/officeDocument/2006/relationships/tags" Target="../tags/tag438.xml"/><Relationship Id="rId45" Type="http://schemas.openxmlformats.org/officeDocument/2006/relationships/tags" Target="../tags/tag443.xml"/><Relationship Id="rId53" Type="http://schemas.openxmlformats.org/officeDocument/2006/relationships/tags" Target="../tags/tag451.xml"/><Relationship Id="rId58" Type="http://schemas.openxmlformats.org/officeDocument/2006/relationships/image" Target="../media/image21.emf"/><Relationship Id="rId5" Type="http://schemas.openxmlformats.org/officeDocument/2006/relationships/tags" Target="../tags/tag403.xml"/><Relationship Id="rId15" Type="http://schemas.openxmlformats.org/officeDocument/2006/relationships/tags" Target="../tags/tag413.xml"/><Relationship Id="rId23" Type="http://schemas.openxmlformats.org/officeDocument/2006/relationships/tags" Target="../tags/tag421.xml"/><Relationship Id="rId28" Type="http://schemas.openxmlformats.org/officeDocument/2006/relationships/tags" Target="../tags/tag426.xml"/><Relationship Id="rId36" Type="http://schemas.openxmlformats.org/officeDocument/2006/relationships/tags" Target="../tags/tag434.xml"/><Relationship Id="rId49" Type="http://schemas.openxmlformats.org/officeDocument/2006/relationships/tags" Target="../tags/tag447.xml"/><Relationship Id="rId57" Type="http://schemas.openxmlformats.org/officeDocument/2006/relationships/image" Target="../media/image10.jpeg"/><Relationship Id="rId10" Type="http://schemas.openxmlformats.org/officeDocument/2006/relationships/tags" Target="../tags/tag408.xml"/><Relationship Id="rId19" Type="http://schemas.openxmlformats.org/officeDocument/2006/relationships/tags" Target="../tags/tag417.xml"/><Relationship Id="rId31" Type="http://schemas.openxmlformats.org/officeDocument/2006/relationships/tags" Target="../tags/tag429.xml"/><Relationship Id="rId44" Type="http://schemas.openxmlformats.org/officeDocument/2006/relationships/tags" Target="../tags/tag442.xml"/><Relationship Id="rId52" Type="http://schemas.openxmlformats.org/officeDocument/2006/relationships/tags" Target="../tags/tag450.xml"/><Relationship Id="rId4" Type="http://schemas.openxmlformats.org/officeDocument/2006/relationships/tags" Target="../tags/tag402.xml"/><Relationship Id="rId9" Type="http://schemas.openxmlformats.org/officeDocument/2006/relationships/tags" Target="../tags/tag407.xml"/><Relationship Id="rId14" Type="http://schemas.openxmlformats.org/officeDocument/2006/relationships/tags" Target="../tags/tag412.xml"/><Relationship Id="rId22" Type="http://schemas.openxmlformats.org/officeDocument/2006/relationships/tags" Target="../tags/tag420.xml"/><Relationship Id="rId27" Type="http://schemas.openxmlformats.org/officeDocument/2006/relationships/tags" Target="../tags/tag425.xml"/><Relationship Id="rId30" Type="http://schemas.openxmlformats.org/officeDocument/2006/relationships/tags" Target="../tags/tag428.xml"/><Relationship Id="rId35" Type="http://schemas.openxmlformats.org/officeDocument/2006/relationships/tags" Target="../tags/tag433.xml"/><Relationship Id="rId43" Type="http://schemas.openxmlformats.org/officeDocument/2006/relationships/tags" Target="../tags/tag441.xml"/><Relationship Id="rId48" Type="http://schemas.openxmlformats.org/officeDocument/2006/relationships/tags" Target="../tags/tag446.xml"/><Relationship Id="rId56" Type="http://schemas.openxmlformats.org/officeDocument/2006/relationships/image" Target="../media/image7.jpeg"/><Relationship Id="rId8" Type="http://schemas.openxmlformats.org/officeDocument/2006/relationships/tags" Target="../tags/tag406.xml"/><Relationship Id="rId51" Type="http://schemas.openxmlformats.org/officeDocument/2006/relationships/tags" Target="../tags/tag449.xml"/><Relationship Id="rId3" Type="http://schemas.openxmlformats.org/officeDocument/2006/relationships/tags" Target="../tags/tag40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13" Type="http://schemas.openxmlformats.org/officeDocument/2006/relationships/tags" Target="../tags/tag464.xml"/><Relationship Id="rId18" Type="http://schemas.openxmlformats.org/officeDocument/2006/relationships/tags" Target="../tags/tag469.xml"/><Relationship Id="rId26" Type="http://schemas.openxmlformats.org/officeDocument/2006/relationships/tags" Target="../tags/tag477.xml"/><Relationship Id="rId39" Type="http://schemas.openxmlformats.org/officeDocument/2006/relationships/tags" Target="../tags/tag490.xml"/><Relationship Id="rId3" Type="http://schemas.openxmlformats.org/officeDocument/2006/relationships/tags" Target="../tags/tag454.xml"/><Relationship Id="rId21" Type="http://schemas.openxmlformats.org/officeDocument/2006/relationships/tags" Target="../tags/tag472.xml"/><Relationship Id="rId34" Type="http://schemas.openxmlformats.org/officeDocument/2006/relationships/tags" Target="../tags/tag485.xml"/><Relationship Id="rId7" Type="http://schemas.openxmlformats.org/officeDocument/2006/relationships/tags" Target="../tags/tag458.xml"/><Relationship Id="rId12" Type="http://schemas.openxmlformats.org/officeDocument/2006/relationships/tags" Target="../tags/tag463.xml"/><Relationship Id="rId17" Type="http://schemas.openxmlformats.org/officeDocument/2006/relationships/tags" Target="../tags/tag468.xml"/><Relationship Id="rId25" Type="http://schemas.openxmlformats.org/officeDocument/2006/relationships/tags" Target="../tags/tag476.xml"/><Relationship Id="rId33" Type="http://schemas.openxmlformats.org/officeDocument/2006/relationships/tags" Target="../tags/tag484.xml"/><Relationship Id="rId38" Type="http://schemas.openxmlformats.org/officeDocument/2006/relationships/tags" Target="../tags/tag489.xml"/><Relationship Id="rId2" Type="http://schemas.openxmlformats.org/officeDocument/2006/relationships/tags" Target="../tags/tag453.xml"/><Relationship Id="rId16" Type="http://schemas.openxmlformats.org/officeDocument/2006/relationships/tags" Target="../tags/tag467.xml"/><Relationship Id="rId20" Type="http://schemas.openxmlformats.org/officeDocument/2006/relationships/tags" Target="../tags/tag471.xml"/><Relationship Id="rId29" Type="http://schemas.openxmlformats.org/officeDocument/2006/relationships/tags" Target="../tags/tag480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tags" Target="../tags/tag462.xml"/><Relationship Id="rId24" Type="http://schemas.openxmlformats.org/officeDocument/2006/relationships/tags" Target="../tags/tag475.xml"/><Relationship Id="rId32" Type="http://schemas.openxmlformats.org/officeDocument/2006/relationships/tags" Target="../tags/tag483.xml"/><Relationship Id="rId37" Type="http://schemas.openxmlformats.org/officeDocument/2006/relationships/tags" Target="../tags/tag488.xml"/><Relationship Id="rId40" Type="http://schemas.openxmlformats.org/officeDocument/2006/relationships/slideLayout" Target="../slideLayouts/slideLayout8.xml"/><Relationship Id="rId5" Type="http://schemas.openxmlformats.org/officeDocument/2006/relationships/tags" Target="../tags/tag456.xml"/><Relationship Id="rId15" Type="http://schemas.openxmlformats.org/officeDocument/2006/relationships/tags" Target="../tags/tag466.xml"/><Relationship Id="rId23" Type="http://schemas.openxmlformats.org/officeDocument/2006/relationships/tags" Target="../tags/tag474.xml"/><Relationship Id="rId28" Type="http://schemas.openxmlformats.org/officeDocument/2006/relationships/tags" Target="../tags/tag479.xml"/><Relationship Id="rId36" Type="http://schemas.openxmlformats.org/officeDocument/2006/relationships/tags" Target="../tags/tag487.xml"/><Relationship Id="rId10" Type="http://schemas.openxmlformats.org/officeDocument/2006/relationships/tags" Target="../tags/tag461.xml"/><Relationship Id="rId19" Type="http://schemas.openxmlformats.org/officeDocument/2006/relationships/tags" Target="../tags/tag470.xml"/><Relationship Id="rId31" Type="http://schemas.openxmlformats.org/officeDocument/2006/relationships/tags" Target="../tags/tag482.xml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tags" Target="../tags/tag465.xml"/><Relationship Id="rId22" Type="http://schemas.openxmlformats.org/officeDocument/2006/relationships/tags" Target="../tags/tag473.xml"/><Relationship Id="rId27" Type="http://schemas.openxmlformats.org/officeDocument/2006/relationships/tags" Target="../tags/tag478.xml"/><Relationship Id="rId30" Type="http://schemas.openxmlformats.org/officeDocument/2006/relationships/tags" Target="../tags/tag481.xml"/><Relationship Id="rId35" Type="http://schemas.openxmlformats.org/officeDocument/2006/relationships/tags" Target="../tags/tag48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10" Type="http://schemas.openxmlformats.org/officeDocument/2006/relationships/image" Target="../media/image22.emf"/><Relationship Id="rId4" Type="http://schemas.openxmlformats.org/officeDocument/2006/relationships/tags" Target="../tags/tag494.xml"/><Relationship Id="rId9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500.xml"/><Relationship Id="rId7" Type="http://schemas.openxmlformats.org/officeDocument/2006/relationships/tags" Target="../tags/tag504.xml"/><Relationship Id="rId12" Type="http://schemas.openxmlformats.org/officeDocument/2006/relationships/tags" Target="../tags/tag509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tags" Target="../tags/tag508.xml"/><Relationship Id="rId5" Type="http://schemas.openxmlformats.org/officeDocument/2006/relationships/tags" Target="../tags/tag502.xml"/><Relationship Id="rId15" Type="http://schemas.openxmlformats.org/officeDocument/2006/relationships/image" Target="../media/image23.emf"/><Relationship Id="rId10" Type="http://schemas.openxmlformats.org/officeDocument/2006/relationships/tags" Target="../tags/tag507.xml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13" Type="http://schemas.openxmlformats.org/officeDocument/2006/relationships/tags" Target="../tags/tag522.xml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12" Type="http://schemas.openxmlformats.org/officeDocument/2006/relationships/tags" Target="../tags/tag521.xml"/><Relationship Id="rId17" Type="http://schemas.openxmlformats.org/officeDocument/2006/relationships/image" Target="../media/image24.emf"/><Relationship Id="rId2" Type="http://schemas.openxmlformats.org/officeDocument/2006/relationships/tags" Target="../tags/tag511.xml"/><Relationship Id="rId16" Type="http://schemas.openxmlformats.org/officeDocument/2006/relationships/notesSlide" Target="../notesSlides/notesSlide20.xml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tags" Target="../tags/tag520.xml"/><Relationship Id="rId5" Type="http://schemas.openxmlformats.org/officeDocument/2006/relationships/tags" Target="../tags/tag514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519.xml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tags" Target="../tags/tag5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tags" Target="../tags/tag536.xml"/><Relationship Id="rId3" Type="http://schemas.openxmlformats.org/officeDocument/2006/relationships/tags" Target="../tags/tag526.xml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5" Type="http://schemas.openxmlformats.org/officeDocument/2006/relationships/tags" Target="../tags/tag528.xml"/><Relationship Id="rId15" Type="http://schemas.openxmlformats.org/officeDocument/2006/relationships/notesSlide" Target="../notesSlides/notesSlide21.xml"/><Relationship Id="rId10" Type="http://schemas.openxmlformats.org/officeDocument/2006/relationships/tags" Target="../tags/tag533.xml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13" Type="http://schemas.openxmlformats.org/officeDocument/2006/relationships/tags" Target="../tags/tag549.xml"/><Relationship Id="rId18" Type="http://schemas.openxmlformats.org/officeDocument/2006/relationships/tags" Target="../tags/tag554.xml"/><Relationship Id="rId26" Type="http://schemas.openxmlformats.org/officeDocument/2006/relationships/tags" Target="../tags/tag562.xml"/><Relationship Id="rId3" Type="http://schemas.openxmlformats.org/officeDocument/2006/relationships/tags" Target="../tags/tag539.xml"/><Relationship Id="rId21" Type="http://schemas.openxmlformats.org/officeDocument/2006/relationships/tags" Target="../tags/tag557.xml"/><Relationship Id="rId34" Type="http://schemas.openxmlformats.org/officeDocument/2006/relationships/notesSlide" Target="../notesSlides/notesSlide22.xml"/><Relationship Id="rId7" Type="http://schemas.openxmlformats.org/officeDocument/2006/relationships/tags" Target="../tags/tag543.xml"/><Relationship Id="rId12" Type="http://schemas.openxmlformats.org/officeDocument/2006/relationships/tags" Target="../tags/tag548.xml"/><Relationship Id="rId17" Type="http://schemas.openxmlformats.org/officeDocument/2006/relationships/tags" Target="../tags/tag553.xml"/><Relationship Id="rId25" Type="http://schemas.openxmlformats.org/officeDocument/2006/relationships/tags" Target="../tags/tag561.xml"/><Relationship Id="rId33" Type="http://schemas.openxmlformats.org/officeDocument/2006/relationships/slideLayout" Target="../slideLayouts/slideLayout8.xml"/><Relationship Id="rId2" Type="http://schemas.openxmlformats.org/officeDocument/2006/relationships/tags" Target="../tags/tag538.xml"/><Relationship Id="rId16" Type="http://schemas.openxmlformats.org/officeDocument/2006/relationships/tags" Target="../tags/tag552.xml"/><Relationship Id="rId20" Type="http://schemas.openxmlformats.org/officeDocument/2006/relationships/tags" Target="../tags/tag556.xml"/><Relationship Id="rId29" Type="http://schemas.openxmlformats.org/officeDocument/2006/relationships/tags" Target="../tags/tag565.xml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24" Type="http://schemas.openxmlformats.org/officeDocument/2006/relationships/tags" Target="../tags/tag560.xml"/><Relationship Id="rId32" Type="http://schemas.openxmlformats.org/officeDocument/2006/relationships/tags" Target="../tags/tag568.xml"/><Relationship Id="rId5" Type="http://schemas.openxmlformats.org/officeDocument/2006/relationships/tags" Target="../tags/tag541.xml"/><Relationship Id="rId15" Type="http://schemas.openxmlformats.org/officeDocument/2006/relationships/tags" Target="../tags/tag551.xml"/><Relationship Id="rId23" Type="http://schemas.openxmlformats.org/officeDocument/2006/relationships/tags" Target="../tags/tag559.xml"/><Relationship Id="rId28" Type="http://schemas.openxmlformats.org/officeDocument/2006/relationships/tags" Target="../tags/tag564.xml"/><Relationship Id="rId10" Type="http://schemas.openxmlformats.org/officeDocument/2006/relationships/tags" Target="../tags/tag546.xml"/><Relationship Id="rId19" Type="http://schemas.openxmlformats.org/officeDocument/2006/relationships/tags" Target="../tags/tag555.xml"/><Relationship Id="rId31" Type="http://schemas.openxmlformats.org/officeDocument/2006/relationships/tags" Target="../tags/tag567.xml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tags" Target="../tags/tag550.xml"/><Relationship Id="rId22" Type="http://schemas.openxmlformats.org/officeDocument/2006/relationships/tags" Target="../tags/tag558.xml"/><Relationship Id="rId27" Type="http://schemas.openxmlformats.org/officeDocument/2006/relationships/tags" Target="../tags/tag563.xml"/><Relationship Id="rId30" Type="http://schemas.openxmlformats.org/officeDocument/2006/relationships/tags" Target="../tags/tag56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76.xml"/><Relationship Id="rId13" Type="http://schemas.openxmlformats.org/officeDocument/2006/relationships/tags" Target="../tags/tag581.xml"/><Relationship Id="rId18" Type="http://schemas.openxmlformats.org/officeDocument/2006/relationships/tags" Target="../tags/tag586.xml"/><Relationship Id="rId26" Type="http://schemas.openxmlformats.org/officeDocument/2006/relationships/tags" Target="../tags/tag594.xml"/><Relationship Id="rId3" Type="http://schemas.openxmlformats.org/officeDocument/2006/relationships/tags" Target="../tags/tag571.xml"/><Relationship Id="rId21" Type="http://schemas.openxmlformats.org/officeDocument/2006/relationships/tags" Target="../tags/tag589.xml"/><Relationship Id="rId34" Type="http://schemas.openxmlformats.org/officeDocument/2006/relationships/slideLayout" Target="../slideLayouts/slideLayout8.xml"/><Relationship Id="rId7" Type="http://schemas.openxmlformats.org/officeDocument/2006/relationships/tags" Target="../tags/tag575.xml"/><Relationship Id="rId12" Type="http://schemas.openxmlformats.org/officeDocument/2006/relationships/tags" Target="../tags/tag580.xml"/><Relationship Id="rId17" Type="http://schemas.openxmlformats.org/officeDocument/2006/relationships/tags" Target="../tags/tag585.xml"/><Relationship Id="rId25" Type="http://schemas.openxmlformats.org/officeDocument/2006/relationships/tags" Target="../tags/tag593.xml"/><Relationship Id="rId33" Type="http://schemas.openxmlformats.org/officeDocument/2006/relationships/tags" Target="../tags/tag601.xml"/><Relationship Id="rId2" Type="http://schemas.openxmlformats.org/officeDocument/2006/relationships/tags" Target="../tags/tag570.xml"/><Relationship Id="rId16" Type="http://schemas.openxmlformats.org/officeDocument/2006/relationships/tags" Target="../tags/tag584.xml"/><Relationship Id="rId20" Type="http://schemas.openxmlformats.org/officeDocument/2006/relationships/tags" Target="../tags/tag588.xml"/><Relationship Id="rId29" Type="http://schemas.openxmlformats.org/officeDocument/2006/relationships/tags" Target="../tags/tag597.xml"/><Relationship Id="rId1" Type="http://schemas.openxmlformats.org/officeDocument/2006/relationships/tags" Target="../tags/tag569.xml"/><Relationship Id="rId6" Type="http://schemas.openxmlformats.org/officeDocument/2006/relationships/tags" Target="../tags/tag574.xml"/><Relationship Id="rId11" Type="http://schemas.openxmlformats.org/officeDocument/2006/relationships/tags" Target="../tags/tag579.xml"/><Relationship Id="rId24" Type="http://schemas.openxmlformats.org/officeDocument/2006/relationships/tags" Target="../tags/tag592.xml"/><Relationship Id="rId32" Type="http://schemas.openxmlformats.org/officeDocument/2006/relationships/tags" Target="../tags/tag600.xml"/><Relationship Id="rId5" Type="http://schemas.openxmlformats.org/officeDocument/2006/relationships/tags" Target="../tags/tag573.xml"/><Relationship Id="rId15" Type="http://schemas.openxmlformats.org/officeDocument/2006/relationships/tags" Target="../tags/tag583.xml"/><Relationship Id="rId23" Type="http://schemas.openxmlformats.org/officeDocument/2006/relationships/tags" Target="../tags/tag591.xml"/><Relationship Id="rId28" Type="http://schemas.openxmlformats.org/officeDocument/2006/relationships/tags" Target="../tags/tag596.xml"/><Relationship Id="rId10" Type="http://schemas.openxmlformats.org/officeDocument/2006/relationships/tags" Target="../tags/tag578.xml"/><Relationship Id="rId19" Type="http://schemas.openxmlformats.org/officeDocument/2006/relationships/tags" Target="../tags/tag587.xml"/><Relationship Id="rId31" Type="http://schemas.openxmlformats.org/officeDocument/2006/relationships/tags" Target="../tags/tag599.xml"/><Relationship Id="rId4" Type="http://schemas.openxmlformats.org/officeDocument/2006/relationships/tags" Target="../tags/tag572.xml"/><Relationship Id="rId9" Type="http://schemas.openxmlformats.org/officeDocument/2006/relationships/tags" Target="../tags/tag577.xml"/><Relationship Id="rId14" Type="http://schemas.openxmlformats.org/officeDocument/2006/relationships/tags" Target="../tags/tag582.xml"/><Relationship Id="rId22" Type="http://schemas.openxmlformats.org/officeDocument/2006/relationships/tags" Target="../tags/tag590.xml"/><Relationship Id="rId27" Type="http://schemas.openxmlformats.org/officeDocument/2006/relationships/tags" Target="../tags/tag595.xml"/><Relationship Id="rId30" Type="http://schemas.openxmlformats.org/officeDocument/2006/relationships/tags" Target="../tags/tag598.xml"/><Relationship Id="rId35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tags" Target="../tags/tag602.xml"/><Relationship Id="rId6" Type="http://schemas.openxmlformats.org/officeDocument/2006/relationships/image" Target="../media/image25.emf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607.xml"/><Relationship Id="rId2" Type="http://schemas.openxmlformats.org/officeDocument/2006/relationships/tags" Target="../tags/tag606.xml"/><Relationship Id="rId1" Type="http://schemas.openxmlformats.org/officeDocument/2006/relationships/tags" Target="../tags/tag605.xml"/><Relationship Id="rId6" Type="http://schemas.openxmlformats.org/officeDocument/2006/relationships/image" Target="../media/image26.emf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6" Type="http://schemas.openxmlformats.org/officeDocument/2006/relationships/image" Target="../media/image27.emf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613.xml"/><Relationship Id="rId7" Type="http://schemas.openxmlformats.org/officeDocument/2006/relationships/image" Target="../media/image28.emf"/><Relationship Id="rId2" Type="http://schemas.openxmlformats.org/officeDocument/2006/relationships/tags" Target="../tags/tag612.xml"/><Relationship Id="rId1" Type="http://schemas.openxmlformats.org/officeDocument/2006/relationships/tags" Target="../tags/tag611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617.xml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6" Type="http://schemas.openxmlformats.org/officeDocument/2006/relationships/image" Target="../media/image29.emf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20.xml"/><Relationship Id="rId7" Type="http://schemas.openxmlformats.org/officeDocument/2006/relationships/image" Target="../media/image30.emf"/><Relationship Id="rId2" Type="http://schemas.openxmlformats.org/officeDocument/2006/relationships/tags" Target="../tags/tag619.xml"/><Relationship Id="rId1" Type="http://schemas.openxmlformats.org/officeDocument/2006/relationships/tags" Target="../tags/tag618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29.xml"/><Relationship Id="rId13" Type="http://schemas.openxmlformats.org/officeDocument/2006/relationships/tags" Target="../tags/tag634.xml"/><Relationship Id="rId18" Type="http://schemas.openxmlformats.org/officeDocument/2006/relationships/tags" Target="../tags/tag639.xml"/><Relationship Id="rId26" Type="http://schemas.openxmlformats.org/officeDocument/2006/relationships/tags" Target="../tags/tag647.xml"/><Relationship Id="rId3" Type="http://schemas.openxmlformats.org/officeDocument/2006/relationships/tags" Target="../tags/tag624.xml"/><Relationship Id="rId21" Type="http://schemas.openxmlformats.org/officeDocument/2006/relationships/tags" Target="../tags/tag642.xml"/><Relationship Id="rId34" Type="http://schemas.openxmlformats.org/officeDocument/2006/relationships/slideLayout" Target="../slideLayouts/slideLayout4.xml"/><Relationship Id="rId7" Type="http://schemas.openxmlformats.org/officeDocument/2006/relationships/tags" Target="../tags/tag628.xml"/><Relationship Id="rId12" Type="http://schemas.openxmlformats.org/officeDocument/2006/relationships/tags" Target="../tags/tag633.xml"/><Relationship Id="rId17" Type="http://schemas.openxmlformats.org/officeDocument/2006/relationships/tags" Target="../tags/tag638.xml"/><Relationship Id="rId25" Type="http://schemas.openxmlformats.org/officeDocument/2006/relationships/tags" Target="../tags/tag646.xml"/><Relationship Id="rId33" Type="http://schemas.openxmlformats.org/officeDocument/2006/relationships/tags" Target="../tags/tag654.xml"/><Relationship Id="rId2" Type="http://schemas.openxmlformats.org/officeDocument/2006/relationships/tags" Target="../tags/tag623.xml"/><Relationship Id="rId16" Type="http://schemas.openxmlformats.org/officeDocument/2006/relationships/tags" Target="../tags/tag637.xml"/><Relationship Id="rId20" Type="http://schemas.openxmlformats.org/officeDocument/2006/relationships/tags" Target="../tags/tag641.xml"/><Relationship Id="rId29" Type="http://schemas.openxmlformats.org/officeDocument/2006/relationships/tags" Target="../tags/tag650.xml"/><Relationship Id="rId1" Type="http://schemas.openxmlformats.org/officeDocument/2006/relationships/tags" Target="../tags/tag622.xml"/><Relationship Id="rId6" Type="http://schemas.openxmlformats.org/officeDocument/2006/relationships/tags" Target="../tags/tag627.xml"/><Relationship Id="rId11" Type="http://schemas.openxmlformats.org/officeDocument/2006/relationships/tags" Target="../tags/tag632.xml"/><Relationship Id="rId24" Type="http://schemas.openxmlformats.org/officeDocument/2006/relationships/tags" Target="../tags/tag645.xml"/><Relationship Id="rId32" Type="http://schemas.openxmlformats.org/officeDocument/2006/relationships/tags" Target="../tags/tag653.xml"/><Relationship Id="rId5" Type="http://schemas.openxmlformats.org/officeDocument/2006/relationships/tags" Target="../tags/tag626.xml"/><Relationship Id="rId15" Type="http://schemas.openxmlformats.org/officeDocument/2006/relationships/tags" Target="../tags/tag636.xml"/><Relationship Id="rId23" Type="http://schemas.openxmlformats.org/officeDocument/2006/relationships/tags" Target="../tags/tag644.xml"/><Relationship Id="rId28" Type="http://schemas.openxmlformats.org/officeDocument/2006/relationships/tags" Target="../tags/tag649.xml"/><Relationship Id="rId36" Type="http://schemas.openxmlformats.org/officeDocument/2006/relationships/image" Target="../media/image31.emf"/><Relationship Id="rId10" Type="http://schemas.openxmlformats.org/officeDocument/2006/relationships/tags" Target="../tags/tag631.xml"/><Relationship Id="rId19" Type="http://schemas.openxmlformats.org/officeDocument/2006/relationships/tags" Target="../tags/tag640.xml"/><Relationship Id="rId31" Type="http://schemas.openxmlformats.org/officeDocument/2006/relationships/tags" Target="../tags/tag652.xml"/><Relationship Id="rId4" Type="http://schemas.openxmlformats.org/officeDocument/2006/relationships/tags" Target="../tags/tag625.xml"/><Relationship Id="rId9" Type="http://schemas.openxmlformats.org/officeDocument/2006/relationships/tags" Target="../tags/tag630.xml"/><Relationship Id="rId14" Type="http://schemas.openxmlformats.org/officeDocument/2006/relationships/tags" Target="../tags/tag635.xml"/><Relationship Id="rId22" Type="http://schemas.openxmlformats.org/officeDocument/2006/relationships/tags" Target="../tags/tag643.xml"/><Relationship Id="rId27" Type="http://schemas.openxmlformats.org/officeDocument/2006/relationships/tags" Target="../tags/tag648.xml"/><Relationship Id="rId30" Type="http://schemas.openxmlformats.org/officeDocument/2006/relationships/tags" Target="../tags/tag651.xml"/><Relationship Id="rId35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57.xml"/><Relationship Id="rId2" Type="http://schemas.openxmlformats.org/officeDocument/2006/relationships/tags" Target="../tags/tag656.xml"/><Relationship Id="rId1" Type="http://schemas.openxmlformats.org/officeDocument/2006/relationships/tags" Target="../tags/tag65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5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661.xml"/><Relationship Id="rId2" Type="http://schemas.openxmlformats.org/officeDocument/2006/relationships/tags" Target="../tags/tag660.xml"/><Relationship Id="rId1" Type="http://schemas.openxmlformats.org/officeDocument/2006/relationships/tags" Target="../tags/tag659.xml"/><Relationship Id="rId6" Type="http://schemas.openxmlformats.org/officeDocument/2006/relationships/image" Target="../media/image32.emf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674.xml"/><Relationship Id="rId18" Type="http://schemas.openxmlformats.org/officeDocument/2006/relationships/tags" Target="../tags/tag679.xml"/><Relationship Id="rId26" Type="http://schemas.openxmlformats.org/officeDocument/2006/relationships/tags" Target="../tags/tag687.xml"/><Relationship Id="rId39" Type="http://schemas.openxmlformats.org/officeDocument/2006/relationships/tags" Target="../tags/tag700.xml"/><Relationship Id="rId3" Type="http://schemas.openxmlformats.org/officeDocument/2006/relationships/tags" Target="../tags/tag664.xml"/><Relationship Id="rId21" Type="http://schemas.openxmlformats.org/officeDocument/2006/relationships/tags" Target="../tags/tag682.xml"/><Relationship Id="rId34" Type="http://schemas.openxmlformats.org/officeDocument/2006/relationships/tags" Target="../tags/tag695.xml"/><Relationship Id="rId42" Type="http://schemas.openxmlformats.org/officeDocument/2006/relationships/tags" Target="../tags/tag703.xml"/><Relationship Id="rId47" Type="http://schemas.openxmlformats.org/officeDocument/2006/relationships/slideLayout" Target="../slideLayouts/slideLayout4.xml"/><Relationship Id="rId7" Type="http://schemas.openxmlformats.org/officeDocument/2006/relationships/tags" Target="../tags/tag668.xml"/><Relationship Id="rId12" Type="http://schemas.openxmlformats.org/officeDocument/2006/relationships/tags" Target="../tags/tag673.xml"/><Relationship Id="rId17" Type="http://schemas.openxmlformats.org/officeDocument/2006/relationships/tags" Target="../tags/tag678.xml"/><Relationship Id="rId25" Type="http://schemas.openxmlformats.org/officeDocument/2006/relationships/tags" Target="../tags/tag686.xml"/><Relationship Id="rId33" Type="http://schemas.openxmlformats.org/officeDocument/2006/relationships/tags" Target="../tags/tag694.xml"/><Relationship Id="rId38" Type="http://schemas.openxmlformats.org/officeDocument/2006/relationships/tags" Target="../tags/tag699.xml"/><Relationship Id="rId46" Type="http://schemas.openxmlformats.org/officeDocument/2006/relationships/tags" Target="../tags/tag707.xml"/><Relationship Id="rId2" Type="http://schemas.openxmlformats.org/officeDocument/2006/relationships/tags" Target="../tags/tag663.xml"/><Relationship Id="rId16" Type="http://schemas.openxmlformats.org/officeDocument/2006/relationships/tags" Target="../tags/tag677.xml"/><Relationship Id="rId20" Type="http://schemas.openxmlformats.org/officeDocument/2006/relationships/tags" Target="../tags/tag681.xml"/><Relationship Id="rId29" Type="http://schemas.openxmlformats.org/officeDocument/2006/relationships/tags" Target="../tags/tag690.xml"/><Relationship Id="rId41" Type="http://schemas.openxmlformats.org/officeDocument/2006/relationships/tags" Target="../tags/tag702.xml"/><Relationship Id="rId1" Type="http://schemas.openxmlformats.org/officeDocument/2006/relationships/tags" Target="../tags/tag662.xml"/><Relationship Id="rId6" Type="http://schemas.openxmlformats.org/officeDocument/2006/relationships/tags" Target="../tags/tag667.xml"/><Relationship Id="rId11" Type="http://schemas.openxmlformats.org/officeDocument/2006/relationships/tags" Target="../tags/tag672.xml"/><Relationship Id="rId24" Type="http://schemas.openxmlformats.org/officeDocument/2006/relationships/tags" Target="../tags/tag685.xml"/><Relationship Id="rId32" Type="http://schemas.openxmlformats.org/officeDocument/2006/relationships/tags" Target="../tags/tag693.xml"/><Relationship Id="rId37" Type="http://schemas.openxmlformats.org/officeDocument/2006/relationships/tags" Target="../tags/tag698.xml"/><Relationship Id="rId40" Type="http://schemas.openxmlformats.org/officeDocument/2006/relationships/tags" Target="../tags/tag701.xml"/><Relationship Id="rId45" Type="http://schemas.openxmlformats.org/officeDocument/2006/relationships/tags" Target="../tags/tag706.xml"/><Relationship Id="rId5" Type="http://schemas.openxmlformats.org/officeDocument/2006/relationships/tags" Target="../tags/tag666.xml"/><Relationship Id="rId15" Type="http://schemas.openxmlformats.org/officeDocument/2006/relationships/tags" Target="../tags/tag676.xml"/><Relationship Id="rId23" Type="http://schemas.openxmlformats.org/officeDocument/2006/relationships/tags" Target="../tags/tag684.xml"/><Relationship Id="rId28" Type="http://schemas.openxmlformats.org/officeDocument/2006/relationships/tags" Target="../tags/tag689.xml"/><Relationship Id="rId36" Type="http://schemas.openxmlformats.org/officeDocument/2006/relationships/tags" Target="../tags/tag697.xml"/><Relationship Id="rId49" Type="http://schemas.openxmlformats.org/officeDocument/2006/relationships/image" Target="../media/image33.emf"/><Relationship Id="rId10" Type="http://schemas.openxmlformats.org/officeDocument/2006/relationships/tags" Target="../tags/tag671.xml"/><Relationship Id="rId19" Type="http://schemas.openxmlformats.org/officeDocument/2006/relationships/tags" Target="../tags/tag680.xml"/><Relationship Id="rId31" Type="http://schemas.openxmlformats.org/officeDocument/2006/relationships/tags" Target="../tags/tag692.xml"/><Relationship Id="rId44" Type="http://schemas.openxmlformats.org/officeDocument/2006/relationships/tags" Target="../tags/tag705.xml"/><Relationship Id="rId4" Type="http://schemas.openxmlformats.org/officeDocument/2006/relationships/tags" Target="../tags/tag665.xml"/><Relationship Id="rId9" Type="http://schemas.openxmlformats.org/officeDocument/2006/relationships/tags" Target="../tags/tag670.xml"/><Relationship Id="rId14" Type="http://schemas.openxmlformats.org/officeDocument/2006/relationships/tags" Target="../tags/tag675.xml"/><Relationship Id="rId22" Type="http://schemas.openxmlformats.org/officeDocument/2006/relationships/tags" Target="../tags/tag683.xml"/><Relationship Id="rId27" Type="http://schemas.openxmlformats.org/officeDocument/2006/relationships/tags" Target="../tags/tag688.xml"/><Relationship Id="rId30" Type="http://schemas.openxmlformats.org/officeDocument/2006/relationships/tags" Target="../tags/tag691.xml"/><Relationship Id="rId35" Type="http://schemas.openxmlformats.org/officeDocument/2006/relationships/tags" Target="../tags/tag696.xml"/><Relationship Id="rId43" Type="http://schemas.openxmlformats.org/officeDocument/2006/relationships/tags" Target="../tags/tag704.xml"/><Relationship Id="rId48" Type="http://schemas.openxmlformats.org/officeDocument/2006/relationships/notesSlide" Target="../notesSlides/notesSlide32.xml"/><Relationship Id="rId8" Type="http://schemas.openxmlformats.org/officeDocument/2006/relationships/tags" Target="../tags/tag669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720.xml"/><Relationship Id="rId18" Type="http://schemas.openxmlformats.org/officeDocument/2006/relationships/tags" Target="../tags/tag725.xml"/><Relationship Id="rId26" Type="http://schemas.openxmlformats.org/officeDocument/2006/relationships/tags" Target="../tags/tag733.xml"/><Relationship Id="rId39" Type="http://schemas.openxmlformats.org/officeDocument/2006/relationships/tags" Target="../tags/tag746.xml"/><Relationship Id="rId21" Type="http://schemas.openxmlformats.org/officeDocument/2006/relationships/tags" Target="../tags/tag728.xml"/><Relationship Id="rId34" Type="http://schemas.openxmlformats.org/officeDocument/2006/relationships/tags" Target="../tags/tag741.xml"/><Relationship Id="rId42" Type="http://schemas.openxmlformats.org/officeDocument/2006/relationships/tags" Target="../tags/tag749.xml"/><Relationship Id="rId47" Type="http://schemas.openxmlformats.org/officeDocument/2006/relationships/tags" Target="../tags/tag754.xml"/><Relationship Id="rId50" Type="http://schemas.openxmlformats.org/officeDocument/2006/relationships/tags" Target="../tags/tag757.xml"/><Relationship Id="rId55" Type="http://schemas.openxmlformats.org/officeDocument/2006/relationships/tags" Target="../tags/tag762.xml"/><Relationship Id="rId63" Type="http://schemas.openxmlformats.org/officeDocument/2006/relationships/tags" Target="../tags/tag770.xml"/><Relationship Id="rId68" Type="http://schemas.openxmlformats.org/officeDocument/2006/relationships/slideLayout" Target="../slideLayouts/slideLayout4.xml"/><Relationship Id="rId7" Type="http://schemas.openxmlformats.org/officeDocument/2006/relationships/tags" Target="../tags/tag714.xml"/><Relationship Id="rId2" Type="http://schemas.openxmlformats.org/officeDocument/2006/relationships/tags" Target="../tags/tag709.xml"/><Relationship Id="rId16" Type="http://schemas.openxmlformats.org/officeDocument/2006/relationships/tags" Target="../tags/tag723.xml"/><Relationship Id="rId29" Type="http://schemas.openxmlformats.org/officeDocument/2006/relationships/tags" Target="../tags/tag736.xml"/><Relationship Id="rId1" Type="http://schemas.openxmlformats.org/officeDocument/2006/relationships/tags" Target="../tags/tag708.xml"/><Relationship Id="rId6" Type="http://schemas.openxmlformats.org/officeDocument/2006/relationships/tags" Target="../tags/tag713.xml"/><Relationship Id="rId11" Type="http://schemas.openxmlformats.org/officeDocument/2006/relationships/tags" Target="../tags/tag718.xml"/><Relationship Id="rId24" Type="http://schemas.openxmlformats.org/officeDocument/2006/relationships/tags" Target="../tags/tag731.xml"/><Relationship Id="rId32" Type="http://schemas.openxmlformats.org/officeDocument/2006/relationships/tags" Target="../tags/tag739.xml"/><Relationship Id="rId37" Type="http://schemas.openxmlformats.org/officeDocument/2006/relationships/tags" Target="../tags/tag744.xml"/><Relationship Id="rId40" Type="http://schemas.openxmlformats.org/officeDocument/2006/relationships/tags" Target="../tags/tag747.xml"/><Relationship Id="rId45" Type="http://schemas.openxmlformats.org/officeDocument/2006/relationships/tags" Target="../tags/tag752.xml"/><Relationship Id="rId53" Type="http://schemas.openxmlformats.org/officeDocument/2006/relationships/tags" Target="../tags/tag760.xml"/><Relationship Id="rId58" Type="http://schemas.openxmlformats.org/officeDocument/2006/relationships/tags" Target="../tags/tag765.xml"/><Relationship Id="rId66" Type="http://schemas.openxmlformats.org/officeDocument/2006/relationships/tags" Target="../tags/tag773.xml"/><Relationship Id="rId5" Type="http://schemas.openxmlformats.org/officeDocument/2006/relationships/tags" Target="../tags/tag712.xml"/><Relationship Id="rId15" Type="http://schemas.openxmlformats.org/officeDocument/2006/relationships/tags" Target="../tags/tag722.xml"/><Relationship Id="rId23" Type="http://schemas.openxmlformats.org/officeDocument/2006/relationships/tags" Target="../tags/tag730.xml"/><Relationship Id="rId28" Type="http://schemas.openxmlformats.org/officeDocument/2006/relationships/tags" Target="../tags/tag735.xml"/><Relationship Id="rId36" Type="http://schemas.openxmlformats.org/officeDocument/2006/relationships/tags" Target="../tags/tag743.xml"/><Relationship Id="rId49" Type="http://schemas.openxmlformats.org/officeDocument/2006/relationships/tags" Target="../tags/tag756.xml"/><Relationship Id="rId57" Type="http://schemas.openxmlformats.org/officeDocument/2006/relationships/tags" Target="../tags/tag764.xml"/><Relationship Id="rId61" Type="http://schemas.openxmlformats.org/officeDocument/2006/relationships/tags" Target="../tags/tag768.xml"/><Relationship Id="rId10" Type="http://schemas.openxmlformats.org/officeDocument/2006/relationships/tags" Target="../tags/tag717.xml"/><Relationship Id="rId19" Type="http://schemas.openxmlformats.org/officeDocument/2006/relationships/tags" Target="../tags/tag726.xml"/><Relationship Id="rId31" Type="http://schemas.openxmlformats.org/officeDocument/2006/relationships/tags" Target="../tags/tag738.xml"/><Relationship Id="rId44" Type="http://schemas.openxmlformats.org/officeDocument/2006/relationships/tags" Target="../tags/tag751.xml"/><Relationship Id="rId52" Type="http://schemas.openxmlformats.org/officeDocument/2006/relationships/tags" Target="../tags/tag759.xml"/><Relationship Id="rId60" Type="http://schemas.openxmlformats.org/officeDocument/2006/relationships/tags" Target="../tags/tag767.xml"/><Relationship Id="rId65" Type="http://schemas.openxmlformats.org/officeDocument/2006/relationships/tags" Target="../tags/tag772.xml"/><Relationship Id="rId4" Type="http://schemas.openxmlformats.org/officeDocument/2006/relationships/tags" Target="../tags/tag711.xml"/><Relationship Id="rId9" Type="http://schemas.openxmlformats.org/officeDocument/2006/relationships/tags" Target="../tags/tag716.xml"/><Relationship Id="rId14" Type="http://schemas.openxmlformats.org/officeDocument/2006/relationships/tags" Target="../tags/tag721.xml"/><Relationship Id="rId22" Type="http://schemas.openxmlformats.org/officeDocument/2006/relationships/tags" Target="../tags/tag729.xml"/><Relationship Id="rId27" Type="http://schemas.openxmlformats.org/officeDocument/2006/relationships/tags" Target="../tags/tag734.xml"/><Relationship Id="rId30" Type="http://schemas.openxmlformats.org/officeDocument/2006/relationships/tags" Target="../tags/tag737.xml"/><Relationship Id="rId35" Type="http://schemas.openxmlformats.org/officeDocument/2006/relationships/tags" Target="../tags/tag742.xml"/><Relationship Id="rId43" Type="http://schemas.openxmlformats.org/officeDocument/2006/relationships/tags" Target="../tags/tag750.xml"/><Relationship Id="rId48" Type="http://schemas.openxmlformats.org/officeDocument/2006/relationships/tags" Target="../tags/tag755.xml"/><Relationship Id="rId56" Type="http://schemas.openxmlformats.org/officeDocument/2006/relationships/tags" Target="../tags/tag763.xml"/><Relationship Id="rId64" Type="http://schemas.openxmlformats.org/officeDocument/2006/relationships/tags" Target="../tags/tag771.xml"/><Relationship Id="rId69" Type="http://schemas.openxmlformats.org/officeDocument/2006/relationships/notesSlide" Target="../notesSlides/notesSlide33.xml"/><Relationship Id="rId8" Type="http://schemas.openxmlformats.org/officeDocument/2006/relationships/tags" Target="../tags/tag715.xml"/><Relationship Id="rId51" Type="http://schemas.openxmlformats.org/officeDocument/2006/relationships/tags" Target="../tags/tag758.xml"/><Relationship Id="rId3" Type="http://schemas.openxmlformats.org/officeDocument/2006/relationships/tags" Target="../tags/tag710.xml"/><Relationship Id="rId12" Type="http://schemas.openxmlformats.org/officeDocument/2006/relationships/tags" Target="../tags/tag719.xml"/><Relationship Id="rId17" Type="http://schemas.openxmlformats.org/officeDocument/2006/relationships/tags" Target="../tags/tag724.xml"/><Relationship Id="rId25" Type="http://schemas.openxmlformats.org/officeDocument/2006/relationships/tags" Target="../tags/tag732.xml"/><Relationship Id="rId33" Type="http://schemas.openxmlformats.org/officeDocument/2006/relationships/tags" Target="../tags/tag740.xml"/><Relationship Id="rId38" Type="http://schemas.openxmlformats.org/officeDocument/2006/relationships/tags" Target="../tags/tag745.xml"/><Relationship Id="rId46" Type="http://schemas.openxmlformats.org/officeDocument/2006/relationships/tags" Target="../tags/tag753.xml"/><Relationship Id="rId59" Type="http://schemas.openxmlformats.org/officeDocument/2006/relationships/tags" Target="../tags/tag766.xml"/><Relationship Id="rId67" Type="http://schemas.openxmlformats.org/officeDocument/2006/relationships/tags" Target="../tags/tag774.xml"/><Relationship Id="rId20" Type="http://schemas.openxmlformats.org/officeDocument/2006/relationships/tags" Target="../tags/tag727.xml"/><Relationship Id="rId41" Type="http://schemas.openxmlformats.org/officeDocument/2006/relationships/tags" Target="../tags/tag748.xml"/><Relationship Id="rId54" Type="http://schemas.openxmlformats.org/officeDocument/2006/relationships/tags" Target="../tags/tag761.xml"/><Relationship Id="rId62" Type="http://schemas.openxmlformats.org/officeDocument/2006/relationships/tags" Target="../tags/tag769.xml"/><Relationship Id="rId70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782.xml"/><Relationship Id="rId13" Type="http://schemas.openxmlformats.org/officeDocument/2006/relationships/tags" Target="../tags/tag787.xml"/><Relationship Id="rId18" Type="http://schemas.openxmlformats.org/officeDocument/2006/relationships/tags" Target="../tags/tag792.xml"/><Relationship Id="rId26" Type="http://schemas.openxmlformats.org/officeDocument/2006/relationships/image" Target="../media/image35.jpeg"/><Relationship Id="rId3" Type="http://schemas.openxmlformats.org/officeDocument/2006/relationships/tags" Target="../tags/tag777.xml"/><Relationship Id="rId21" Type="http://schemas.openxmlformats.org/officeDocument/2006/relationships/tags" Target="../tags/tag795.xml"/><Relationship Id="rId7" Type="http://schemas.openxmlformats.org/officeDocument/2006/relationships/tags" Target="../tags/tag781.xml"/><Relationship Id="rId12" Type="http://schemas.openxmlformats.org/officeDocument/2006/relationships/tags" Target="../tags/tag786.xml"/><Relationship Id="rId17" Type="http://schemas.openxmlformats.org/officeDocument/2006/relationships/tags" Target="../tags/tag791.xml"/><Relationship Id="rId25" Type="http://schemas.openxmlformats.org/officeDocument/2006/relationships/notesSlide" Target="../notesSlides/notesSlide34.xml"/><Relationship Id="rId2" Type="http://schemas.openxmlformats.org/officeDocument/2006/relationships/tags" Target="../tags/tag776.xml"/><Relationship Id="rId16" Type="http://schemas.openxmlformats.org/officeDocument/2006/relationships/tags" Target="../tags/tag790.xml"/><Relationship Id="rId20" Type="http://schemas.openxmlformats.org/officeDocument/2006/relationships/tags" Target="../tags/tag794.xml"/><Relationship Id="rId1" Type="http://schemas.openxmlformats.org/officeDocument/2006/relationships/tags" Target="../tags/tag775.xml"/><Relationship Id="rId6" Type="http://schemas.openxmlformats.org/officeDocument/2006/relationships/tags" Target="../tags/tag780.xml"/><Relationship Id="rId11" Type="http://schemas.openxmlformats.org/officeDocument/2006/relationships/tags" Target="../tags/tag785.xml"/><Relationship Id="rId24" Type="http://schemas.openxmlformats.org/officeDocument/2006/relationships/slideLayout" Target="../slideLayouts/slideLayout8.xml"/><Relationship Id="rId5" Type="http://schemas.openxmlformats.org/officeDocument/2006/relationships/tags" Target="../tags/tag779.xml"/><Relationship Id="rId15" Type="http://schemas.openxmlformats.org/officeDocument/2006/relationships/tags" Target="../tags/tag789.xml"/><Relationship Id="rId23" Type="http://schemas.openxmlformats.org/officeDocument/2006/relationships/tags" Target="../tags/tag797.xml"/><Relationship Id="rId10" Type="http://schemas.openxmlformats.org/officeDocument/2006/relationships/tags" Target="../tags/tag784.xml"/><Relationship Id="rId19" Type="http://schemas.openxmlformats.org/officeDocument/2006/relationships/tags" Target="../tags/tag793.xml"/><Relationship Id="rId4" Type="http://schemas.openxmlformats.org/officeDocument/2006/relationships/tags" Target="../tags/tag778.xml"/><Relationship Id="rId9" Type="http://schemas.openxmlformats.org/officeDocument/2006/relationships/tags" Target="../tags/tag783.xml"/><Relationship Id="rId14" Type="http://schemas.openxmlformats.org/officeDocument/2006/relationships/tags" Target="../tags/tag788.xml"/><Relationship Id="rId22" Type="http://schemas.openxmlformats.org/officeDocument/2006/relationships/tags" Target="../tags/tag796.xml"/><Relationship Id="rId27" Type="http://schemas.openxmlformats.org/officeDocument/2006/relationships/image" Target="../media/image36.emf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810.xml"/><Relationship Id="rId18" Type="http://schemas.openxmlformats.org/officeDocument/2006/relationships/tags" Target="../tags/tag815.xml"/><Relationship Id="rId26" Type="http://schemas.openxmlformats.org/officeDocument/2006/relationships/tags" Target="../tags/tag823.xml"/><Relationship Id="rId39" Type="http://schemas.openxmlformats.org/officeDocument/2006/relationships/tags" Target="../tags/tag836.xml"/><Relationship Id="rId21" Type="http://schemas.openxmlformats.org/officeDocument/2006/relationships/tags" Target="../tags/tag818.xml"/><Relationship Id="rId34" Type="http://schemas.openxmlformats.org/officeDocument/2006/relationships/tags" Target="../tags/tag831.xml"/><Relationship Id="rId42" Type="http://schemas.openxmlformats.org/officeDocument/2006/relationships/tags" Target="../tags/tag839.xml"/><Relationship Id="rId47" Type="http://schemas.openxmlformats.org/officeDocument/2006/relationships/tags" Target="../tags/tag844.xml"/><Relationship Id="rId50" Type="http://schemas.openxmlformats.org/officeDocument/2006/relationships/tags" Target="../tags/tag847.xml"/><Relationship Id="rId55" Type="http://schemas.openxmlformats.org/officeDocument/2006/relationships/tags" Target="../tags/tag852.xml"/><Relationship Id="rId7" Type="http://schemas.openxmlformats.org/officeDocument/2006/relationships/tags" Target="../tags/tag804.xml"/><Relationship Id="rId2" Type="http://schemas.openxmlformats.org/officeDocument/2006/relationships/tags" Target="../tags/tag799.xml"/><Relationship Id="rId16" Type="http://schemas.openxmlformats.org/officeDocument/2006/relationships/tags" Target="../tags/tag813.xml"/><Relationship Id="rId20" Type="http://schemas.openxmlformats.org/officeDocument/2006/relationships/tags" Target="../tags/tag817.xml"/><Relationship Id="rId29" Type="http://schemas.openxmlformats.org/officeDocument/2006/relationships/tags" Target="../tags/tag826.xml"/><Relationship Id="rId41" Type="http://schemas.openxmlformats.org/officeDocument/2006/relationships/tags" Target="../tags/tag838.xml"/><Relationship Id="rId54" Type="http://schemas.openxmlformats.org/officeDocument/2006/relationships/tags" Target="../tags/tag851.xml"/><Relationship Id="rId1" Type="http://schemas.openxmlformats.org/officeDocument/2006/relationships/tags" Target="../tags/tag798.xml"/><Relationship Id="rId6" Type="http://schemas.openxmlformats.org/officeDocument/2006/relationships/tags" Target="../tags/tag803.xml"/><Relationship Id="rId11" Type="http://schemas.openxmlformats.org/officeDocument/2006/relationships/tags" Target="../tags/tag808.xml"/><Relationship Id="rId24" Type="http://schemas.openxmlformats.org/officeDocument/2006/relationships/tags" Target="../tags/tag821.xml"/><Relationship Id="rId32" Type="http://schemas.openxmlformats.org/officeDocument/2006/relationships/tags" Target="../tags/tag829.xml"/><Relationship Id="rId37" Type="http://schemas.openxmlformats.org/officeDocument/2006/relationships/tags" Target="../tags/tag834.xml"/><Relationship Id="rId40" Type="http://schemas.openxmlformats.org/officeDocument/2006/relationships/tags" Target="../tags/tag837.xml"/><Relationship Id="rId45" Type="http://schemas.openxmlformats.org/officeDocument/2006/relationships/tags" Target="../tags/tag842.xml"/><Relationship Id="rId53" Type="http://schemas.openxmlformats.org/officeDocument/2006/relationships/tags" Target="../tags/tag850.xml"/><Relationship Id="rId58" Type="http://schemas.openxmlformats.org/officeDocument/2006/relationships/slideLayout" Target="../slideLayouts/slideLayout8.xml"/><Relationship Id="rId5" Type="http://schemas.openxmlformats.org/officeDocument/2006/relationships/tags" Target="../tags/tag802.xml"/><Relationship Id="rId15" Type="http://schemas.openxmlformats.org/officeDocument/2006/relationships/tags" Target="../tags/tag812.xml"/><Relationship Id="rId23" Type="http://schemas.openxmlformats.org/officeDocument/2006/relationships/tags" Target="../tags/tag820.xml"/><Relationship Id="rId28" Type="http://schemas.openxmlformats.org/officeDocument/2006/relationships/tags" Target="../tags/tag825.xml"/><Relationship Id="rId36" Type="http://schemas.openxmlformats.org/officeDocument/2006/relationships/tags" Target="../tags/tag833.xml"/><Relationship Id="rId49" Type="http://schemas.openxmlformats.org/officeDocument/2006/relationships/tags" Target="../tags/tag846.xml"/><Relationship Id="rId57" Type="http://schemas.openxmlformats.org/officeDocument/2006/relationships/tags" Target="../tags/tag854.xml"/><Relationship Id="rId61" Type="http://schemas.openxmlformats.org/officeDocument/2006/relationships/image" Target="../media/image37.emf"/><Relationship Id="rId10" Type="http://schemas.openxmlformats.org/officeDocument/2006/relationships/tags" Target="../tags/tag807.xml"/><Relationship Id="rId19" Type="http://schemas.openxmlformats.org/officeDocument/2006/relationships/tags" Target="../tags/tag816.xml"/><Relationship Id="rId31" Type="http://schemas.openxmlformats.org/officeDocument/2006/relationships/tags" Target="../tags/tag828.xml"/><Relationship Id="rId44" Type="http://schemas.openxmlformats.org/officeDocument/2006/relationships/tags" Target="../tags/tag841.xml"/><Relationship Id="rId52" Type="http://schemas.openxmlformats.org/officeDocument/2006/relationships/tags" Target="../tags/tag849.xml"/><Relationship Id="rId60" Type="http://schemas.openxmlformats.org/officeDocument/2006/relationships/image" Target="../media/image35.jpeg"/><Relationship Id="rId4" Type="http://schemas.openxmlformats.org/officeDocument/2006/relationships/tags" Target="../tags/tag801.xml"/><Relationship Id="rId9" Type="http://schemas.openxmlformats.org/officeDocument/2006/relationships/tags" Target="../tags/tag806.xml"/><Relationship Id="rId14" Type="http://schemas.openxmlformats.org/officeDocument/2006/relationships/tags" Target="../tags/tag811.xml"/><Relationship Id="rId22" Type="http://schemas.openxmlformats.org/officeDocument/2006/relationships/tags" Target="../tags/tag819.xml"/><Relationship Id="rId27" Type="http://schemas.openxmlformats.org/officeDocument/2006/relationships/tags" Target="../tags/tag824.xml"/><Relationship Id="rId30" Type="http://schemas.openxmlformats.org/officeDocument/2006/relationships/tags" Target="../tags/tag827.xml"/><Relationship Id="rId35" Type="http://schemas.openxmlformats.org/officeDocument/2006/relationships/tags" Target="../tags/tag832.xml"/><Relationship Id="rId43" Type="http://schemas.openxmlformats.org/officeDocument/2006/relationships/tags" Target="../tags/tag840.xml"/><Relationship Id="rId48" Type="http://schemas.openxmlformats.org/officeDocument/2006/relationships/tags" Target="../tags/tag845.xml"/><Relationship Id="rId56" Type="http://schemas.openxmlformats.org/officeDocument/2006/relationships/tags" Target="../tags/tag853.xml"/><Relationship Id="rId8" Type="http://schemas.openxmlformats.org/officeDocument/2006/relationships/tags" Target="../tags/tag805.xml"/><Relationship Id="rId51" Type="http://schemas.openxmlformats.org/officeDocument/2006/relationships/tags" Target="../tags/tag848.xml"/><Relationship Id="rId3" Type="http://schemas.openxmlformats.org/officeDocument/2006/relationships/tags" Target="../tags/tag800.xml"/><Relationship Id="rId12" Type="http://schemas.openxmlformats.org/officeDocument/2006/relationships/tags" Target="../tags/tag809.xml"/><Relationship Id="rId17" Type="http://schemas.openxmlformats.org/officeDocument/2006/relationships/tags" Target="../tags/tag814.xml"/><Relationship Id="rId25" Type="http://schemas.openxmlformats.org/officeDocument/2006/relationships/tags" Target="../tags/tag822.xml"/><Relationship Id="rId33" Type="http://schemas.openxmlformats.org/officeDocument/2006/relationships/tags" Target="../tags/tag830.xml"/><Relationship Id="rId38" Type="http://schemas.openxmlformats.org/officeDocument/2006/relationships/tags" Target="../tags/tag835.xml"/><Relationship Id="rId46" Type="http://schemas.openxmlformats.org/officeDocument/2006/relationships/tags" Target="../tags/tag843.xml"/><Relationship Id="rId59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862.xml"/><Relationship Id="rId13" Type="http://schemas.openxmlformats.org/officeDocument/2006/relationships/tags" Target="../tags/tag867.xml"/><Relationship Id="rId18" Type="http://schemas.openxmlformats.org/officeDocument/2006/relationships/tags" Target="../tags/tag872.xml"/><Relationship Id="rId26" Type="http://schemas.openxmlformats.org/officeDocument/2006/relationships/tags" Target="../tags/tag880.xml"/><Relationship Id="rId3" Type="http://schemas.openxmlformats.org/officeDocument/2006/relationships/tags" Target="../tags/tag857.xml"/><Relationship Id="rId21" Type="http://schemas.openxmlformats.org/officeDocument/2006/relationships/tags" Target="../tags/tag875.xml"/><Relationship Id="rId34" Type="http://schemas.openxmlformats.org/officeDocument/2006/relationships/slideLayout" Target="../slideLayouts/slideLayout4.xml"/><Relationship Id="rId7" Type="http://schemas.openxmlformats.org/officeDocument/2006/relationships/tags" Target="../tags/tag861.xml"/><Relationship Id="rId12" Type="http://schemas.openxmlformats.org/officeDocument/2006/relationships/tags" Target="../tags/tag866.xml"/><Relationship Id="rId17" Type="http://schemas.openxmlformats.org/officeDocument/2006/relationships/tags" Target="../tags/tag871.xml"/><Relationship Id="rId25" Type="http://schemas.openxmlformats.org/officeDocument/2006/relationships/tags" Target="../tags/tag879.xml"/><Relationship Id="rId33" Type="http://schemas.openxmlformats.org/officeDocument/2006/relationships/tags" Target="../tags/tag887.xml"/><Relationship Id="rId2" Type="http://schemas.openxmlformats.org/officeDocument/2006/relationships/tags" Target="../tags/tag856.xml"/><Relationship Id="rId16" Type="http://schemas.openxmlformats.org/officeDocument/2006/relationships/tags" Target="../tags/tag870.xml"/><Relationship Id="rId20" Type="http://schemas.openxmlformats.org/officeDocument/2006/relationships/tags" Target="../tags/tag874.xml"/><Relationship Id="rId29" Type="http://schemas.openxmlformats.org/officeDocument/2006/relationships/tags" Target="../tags/tag883.xml"/><Relationship Id="rId1" Type="http://schemas.openxmlformats.org/officeDocument/2006/relationships/tags" Target="../tags/tag855.xml"/><Relationship Id="rId6" Type="http://schemas.openxmlformats.org/officeDocument/2006/relationships/tags" Target="../tags/tag860.xml"/><Relationship Id="rId11" Type="http://schemas.openxmlformats.org/officeDocument/2006/relationships/tags" Target="../tags/tag865.xml"/><Relationship Id="rId24" Type="http://schemas.openxmlformats.org/officeDocument/2006/relationships/tags" Target="../tags/tag878.xml"/><Relationship Id="rId32" Type="http://schemas.openxmlformats.org/officeDocument/2006/relationships/tags" Target="../tags/tag886.xml"/><Relationship Id="rId5" Type="http://schemas.openxmlformats.org/officeDocument/2006/relationships/tags" Target="../tags/tag859.xml"/><Relationship Id="rId15" Type="http://schemas.openxmlformats.org/officeDocument/2006/relationships/tags" Target="../tags/tag869.xml"/><Relationship Id="rId23" Type="http://schemas.openxmlformats.org/officeDocument/2006/relationships/tags" Target="../tags/tag877.xml"/><Relationship Id="rId28" Type="http://schemas.openxmlformats.org/officeDocument/2006/relationships/tags" Target="../tags/tag882.xml"/><Relationship Id="rId36" Type="http://schemas.openxmlformats.org/officeDocument/2006/relationships/image" Target="../media/image38.emf"/><Relationship Id="rId10" Type="http://schemas.openxmlformats.org/officeDocument/2006/relationships/tags" Target="../tags/tag864.xml"/><Relationship Id="rId19" Type="http://schemas.openxmlformats.org/officeDocument/2006/relationships/tags" Target="../tags/tag873.xml"/><Relationship Id="rId31" Type="http://schemas.openxmlformats.org/officeDocument/2006/relationships/tags" Target="../tags/tag885.xml"/><Relationship Id="rId4" Type="http://schemas.openxmlformats.org/officeDocument/2006/relationships/tags" Target="../tags/tag858.xml"/><Relationship Id="rId9" Type="http://schemas.openxmlformats.org/officeDocument/2006/relationships/tags" Target="../tags/tag863.xml"/><Relationship Id="rId14" Type="http://schemas.openxmlformats.org/officeDocument/2006/relationships/tags" Target="../tags/tag868.xml"/><Relationship Id="rId22" Type="http://schemas.openxmlformats.org/officeDocument/2006/relationships/tags" Target="../tags/tag876.xml"/><Relationship Id="rId27" Type="http://schemas.openxmlformats.org/officeDocument/2006/relationships/tags" Target="../tags/tag881.xml"/><Relationship Id="rId30" Type="http://schemas.openxmlformats.org/officeDocument/2006/relationships/tags" Target="../tags/tag884.xml"/><Relationship Id="rId35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95.xml"/><Relationship Id="rId13" Type="http://schemas.openxmlformats.org/officeDocument/2006/relationships/image" Target="../media/image39.emf"/><Relationship Id="rId3" Type="http://schemas.openxmlformats.org/officeDocument/2006/relationships/tags" Target="../tags/tag890.xml"/><Relationship Id="rId7" Type="http://schemas.openxmlformats.org/officeDocument/2006/relationships/tags" Target="../tags/tag894.xml"/><Relationship Id="rId12" Type="http://schemas.openxmlformats.org/officeDocument/2006/relationships/notesSlide" Target="../notesSlides/notesSlide37.xml"/><Relationship Id="rId2" Type="http://schemas.openxmlformats.org/officeDocument/2006/relationships/tags" Target="../tags/tag889.xml"/><Relationship Id="rId1" Type="http://schemas.openxmlformats.org/officeDocument/2006/relationships/tags" Target="../tags/tag888.xml"/><Relationship Id="rId6" Type="http://schemas.openxmlformats.org/officeDocument/2006/relationships/tags" Target="../tags/tag893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892.xml"/><Relationship Id="rId10" Type="http://schemas.openxmlformats.org/officeDocument/2006/relationships/tags" Target="../tags/tag897.xml"/><Relationship Id="rId4" Type="http://schemas.openxmlformats.org/officeDocument/2006/relationships/tags" Target="../tags/tag891.xml"/><Relationship Id="rId9" Type="http://schemas.openxmlformats.org/officeDocument/2006/relationships/tags" Target="../tags/tag89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905.xml"/><Relationship Id="rId13" Type="http://schemas.openxmlformats.org/officeDocument/2006/relationships/tags" Target="../tags/tag910.xml"/><Relationship Id="rId18" Type="http://schemas.openxmlformats.org/officeDocument/2006/relationships/tags" Target="../tags/tag915.xml"/><Relationship Id="rId26" Type="http://schemas.openxmlformats.org/officeDocument/2006/relationships/tags" Target="../tags/tag923.xml"/><Relationship Id="rId39" Type="http://schemas.openxmlformats.org/officeDocument/2006/relationships/tags" Target="../tags/tag936.xml"/><Relationship Id="rId3" Type="http://schemas.openxmlformats.org/officeDocument/2006/relationships/tags" Target="../tags/tag900.xml"/><Relationship Id="rId21" Type="http://schemas.openxmlformats.org/officeDocument/2006/relationships/tags" Target="../tags/tag918.xml"/><Relationship Id="rId34" Type="http://schemas.openxmlformats.org/officeDocument/2006/relationships/tags" Target="../tags/tag931.xml"/><Relationship Id="rId42" Type="http://schemas.openxmlformats.org/officeDocument/2006/relationships/tags" Target="../tags/tag939.xml"/><Relationship Id="rId7" Type="http://schemas.openxmlformats.org/officeDocument/2006/relationships/tags" Target="../tags/tag904.xml"/><Relationship Id="rId12" Type="http://schemas.openxmlformats.org/officeDocument/2006/relationships/tags" Target="../tags/tag909.xml"/><Relationship Id="rId17" Type="http://schemas.openxmlformats.org/officeDocument/2006/relationships/tags" Target="../tags/tag914.xml"/><Relationship Id="rId25" Type="http://schemas.openxmlformats.org/officeDocument/2006/relationships/tags" Target="../tags/tag922.xml"/><Relationship Id="rId33" Type="http://schemas.openxmlformats.org/officeDocument/2006/relationships/tags" Target="../tags/tag930.xml"/><Relationship Id="rId38" Type="http://schemas.openxmlformats.org/officeDocument/2006/relationships/tags" Target="../tags/tag935.xml"/><Relationship Id="rId2" Type="http://schemas.openxmlformats.org/officeDocument/2006/relationships/tags" Target="../tags/tag899.xml"/><Relationship Id="rId16" Type="http://schemas.openxmlformats.org/officeDocument/2006/relationships/tags" Target="../tags/tag913.xml"/><Relationship Id="rId20" Type="http://schemas.openxmlformats.org/officeDocument/2006/relationships/tags" Target="../tags/tag917.xml"/><Relationship Id="rId29" Type="http://schemas.openxmlformats.org/officeDocument/2006/relationships/tags" Target="../tags/tag926.xml"/><Relationship Id="rId41" Type="http://schemas.openxmlformats.org/officeDocument/2006/relationships/tags" Target="../tags/tag938.xml"/><Relationship Id="rId1" Type="http://schemas.openxmlformats.org/officeDocument/2006/relationships/tags" Target="../tags/tag898.xml"/><Relationship Id="rId6" Type="http://schemas.openxmlformats.org/officeDocument/2006/relationships/tags" Target="../tags/tag903.xml"/><Relationship Id="rId11" Type="http://schemas.openxmlformats.org/officeDocument/2006/relationships/tags" Target="../tags/tag908.xml"/><Relationship Id="rId24" Type="http://schemas.openxmlformats.org/officeDocument/2006/relationships/tags" Target="../tags/tag921.xml"/><Relationship Id="rId32" Type="http://schemas.openxmlformats.org/officeDocument/2006/relationships/tags" Target="../tags/tag929.xml"/><Relationship Id="rId37" Type="http://schemas.openxmlformats.org/officeDocument/2006/relationships/tags" Target="../tags/tag934.xml"/><Relationship Id="rId40" Type="http://schemas.openxmlformats.org/officeDocument/2006/relationships/tags" Target="../tags/tag937.xml"/><Relationship Id="rId45" Type="http://schemas.openxmlformats.org/officeDocument/2006/relationships/notesSlide" Target="../notesSlides/notesSlide38.xml"/><Relationship Id="rId5" Type="http://schemas.openxmlformats.org/officeDocument/2006/relationships/tags" Target="../tags/tag902.xml"/><Relationship Id="rId15" Type="http://schemas.openxmlformats.org/officeDocument/2006/relationships/tags" Target="../tags/tag912.xml"/><Relationship Id="rId23" Type="http://schemas.openxmlformats.org/officeDocument/2006/relationships/tags" Target="../tags/tag920.xml"/><Relationship Id="rId28" Type="http://schemas.openxmlformats.org/officeDocument/2006/relationships/tags" Target="../tags/tag925.xml"/><Relationship Id="rId36" Type="http://schemas.openxmlformats.org/officeDocument/2006/relationships/tags" Target="../tags/tag933.xml"/><Relationship Id="rId10" Type="http://schemas.openxmlformats.org/officeDocument/2006/relationships/tags" Target="../tags/tag907.xml"/><Relationship Id="rId19" Type="http://schemas.openxmlformats.org/officeDocument/2006/relationships/tags" Target="../tags/tag916.xml"/><Relationship Id="rId31" Type="http://schemas.openxmlformats.org/officeDocument/2006/relationships/tags" Target="../tags/tag928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901.xml"/><Relationship Id="rId9" Type="http://schemas.openxmlformats.org/officeDocument/2006/relationships/tags" Target="../tags/tag906.xml"/><Relationship Id="rId14" Type="http://schemas.openxmlformats.org/officeDocument/2006/relationships/tags" Target="../tags/tag911.xml"/><Relationship Id="rId22" Type="http://schemas.openxmlformats.org/officeDocument/2006/relationships/tags" Target="../tags/tag919.xml"/><Relationship Id="rId27" Type="http://schemas.openxmlformats.org/officeDocument/2006/relationships/tags" Target="../tags/tag924.xml"/><Relationship Id="rId30" Type="http://schemas.openxmlformats.org/officeDocument/2006/relationships/tags" Target="../tags/tag927.xml"/><Relationship Id="rId35" Type="http://schemas.openxmlformats.org/officeDocument/2006/relationships/tags" Target="../tags/tag932.xml"/><Relationship Id="rId43" Type="http://schemas.openxmlformats.org/officeDocument/2006/relationships/tags" Target="../tags/tag9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943.xml"/><Relationship Id="rId2" Type="http://schemas.openxmlformats.org/officeDocument/2006/relationships/tags" Target="../tags/tag942.xml"/><Relationship Id="rId1" Type="http://schemas.openxmlformats.org/officeDocument/2006/relationships/tags" Target="../tags/tag941.xml"/><Relationship Id="rId6" Type="http://schemas.openxmlformats.org/officeDocument/2006/relationships/image" Target="../media/image40.emf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3" Type="http://schemas.openxmlformats.org/officeDocument/2006/relationships/tags" Target="../tags/tag24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tags" Target="../tags/tag45.xml"/><Relationship Id="rId21" Type="http://schemas.openxmlformats.org/officeDocument/2006/relationships/notesSlide" Target="../notesSlides/notesSlide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6.gif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34" Type="http://schemas.openxmlformats.org/officeDocument/2006/relationships/tags" Target="../tags/tag95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tags" Target="../tags/tag94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tags" Target="../tags/tag90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tags" Target="../tags/tag93.xml"/><Relationship Id="rId37" Type="http://schemas.openxmlformats.org/officeDocument/2006/relationships/image" Target="../media/image7.jpe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36" Type="http://schemas.openxmlformats.org/officeDocument/2006/relationships/notesSlide" Target="../notesSlides/notesSlide4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tags" Target="../tags/tag92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tags" Target="../tags/tag91.xml"/><Relationship Id="rId35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Numbers &amp; Arithmetic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Hakim Weatherspoon	</a:t>
            </a:r>
          </a:p>
          <a:p>
            <a:r>
              <a:rPr lang="en-US" dirty="0" smtClean="0"/>
              <a:t>CS 3410, Spring 2011</a:t>
            </a:r>
          </a:p>
          <a:p>
            <a:r>
              <a:rPr lang="en-US" dirty="0" smtClean="0"/>
              <a:t>Computer Science </a:t>
            </a:r>
          </a:p>
          <a:p>
            <a:r>
              <a:rPr lang="en-US" dirty="0" smtClean="0"/>
              <a:t>Cornell University</a:t>
            </a:r>
          </a:p>
          <a:p>
            <a:endParaRPr lang="en-US" dirty="0"/>
          </a:p>
        </p:txBody>
      </p:sp>
      <p:sp>
        <p:nvSpPr>
          <p:cNvPr id="6" name="Text Placeholder 6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8600" y="6096000"/>
            <a:ext cx="4114800" cy="3810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Tx/>
              <a:buNone/>
              <a:defRPr sz="32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8788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75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47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319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See: P&amp;H Chapter 2.4 - 2.6, 3.2, C.5 – C.6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CP3 Ink 90dd7d38-e9a1-4f02-9220-f913be492d7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0" y="919739"/>
            <a:ext cx="7254600" cy="478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2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2400" y="762000"/>
            <a:ext cx="4953000" cy="5715000"/>
          </a:xfrm>
          <a:ln/>
        </p:spPr>
        <p:txBody>
          <a:bodyPr/>
          <a:lstStyle/>
          <a:p>
            <a:pPr marL="284163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Photo-sensitive transistor</a:t>
            </a:r>
          </a:p>
          <a:p>
            <a:pPr marL="514350" lvl="1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photons replenish gate depletion region </a:t>
            </a:r>
          </a:p>
          <a:p>
            <a:pPr marL="514350" lvl="1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can distinguish dark and light spots on paper</a:t>
            </a:r>
          </a:p>
          <a:p>
            <a:pPr marL="284163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284163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284163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284163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Use array of N sensors for voting machine input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9" cstate="print"/>
          <a:srcRect/>
          <a:stretch>
            <a:fillRect/>
          </a:stretch>
        </p:blipFill>
        <p:spPr bwMode="auto">
          <a:xfrm>
            <a:off x="779463" y="762000"/>
            <a:ext cx="2619375" cy="22860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grpSp>
        <p:nvGrpSpPr>
          <p:cNvPr id="2" name="Group 27"/>
          <p:cNvGrpSpPr/>
          <p:nvPr>
            <p:custDataLst>
              <p:tags r:id="rId4"/>
            </p:custDataLst>
          </p:nvPr>
        </p:nvGrpSpPr>
        <p:grpSpPr>
          <a:xfrm>
            <a:off x="228600" y="3712396"/>
            <a:ext cx="1682266" cy="2451831"/>
            <a:chOff x="304800" y="1371600"/>
            <a:chExt cx="1447800" cy="2247900"/>
          </a:xfrm>
        </p:grpSpPr>
        <p:sp>
          <p:nvSpPr>
            <p:cNvPr id="29" name="Rectangle 1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0" name="Oval 14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Oval 15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Oval 16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Oval 17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Oval 15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Oval 16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Oval 17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94"/>
          <p:cNvGrpSpPr/>
          <p:nvPr>
            <p:custDataLst>
              <p:tags r:id="rId5"/>
            </p:custDataLst>
          </p:nvPr>
        </p:nvGrpSpPr>
        <p:grpSpPr>
          <a:xfrm>
            <a:off x="2200588" y="3597432"/>
            <a:ext cx="1558173" cy="461665"/>
            <a:chOff x="2301240" y="3675986"/>
            <a:chExt cx="1558173" cy="461665"/>
          </a:xfrm>
        </p:grpSpPr>
        <p:sp>
          <p:nvSpPr>
            <p:cNvPr id="39" name="Arc 38"/>
            <p:cNvSpPr/>
            <p:nvPr>
              <p:custDataLst>
                <p:tags r:id="rId70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>
              <p:custDataLst>
                <p:tags r:id="rId71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>
              <p:custDataLst>
                <p:tags r:id="rId72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>
              <p:custDataLst>
                <p:tags r:id="rId73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>
              <p:custDataLst>
                <p:tags r:id="rId74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>
              <p:custDataLst>
                <p:tags r:id="rId75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>
              <p:custDataLst>
                <p:tags r:id="rId76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>
              <p:custDataLst>
                <p:tags r:id="rId77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>
              <p:custDataLst>
                <p:tags r:id="rId78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i0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" name="Group 131"/>
          <p:cNvGrpSpPr/>
          <p:nvPr>
            <p:custDataLst>
              <p:tags r:id="rId6"/>
            </p:custDataLst>
          </p:nvPr>
        </p:nvGrpSpPr>
        <p:grpSpPr>
          <a:xfrm>
            <a:off x="2200588" y="3955009"/>
            <a:ext cx="1558173" cy="461665"/>
            <a:chOff x="2301240" y="3675986"/>
            <a:chExt cx="1558173" cy="461665"/>
          </a:xfrm>
        </p:grpSpPr>
        <p:sp>
          <p:nvSpPr>
            <p:cNvPr id="133" name="Arc 132"/>
            <p:cNvSpPr/>
            <p:nvPr>
              <p:custDataLst>
                <p:tags r:id="rId61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>
              <p:custDataLst>
                <p:tags r:id="rId62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>
              <p:custDataLst>
                <p:tags r:id="rId63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>
              <p:custDataLst>
                <p:tags r:id="rId64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>
              <p:custDataLst>
                <p:tags r:id="rId65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>
              <p:custDataLst>
                <p:tags r:id="rId66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>
              <p:custDataLst>
                <p:tags r:id="rId67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>
              <p:custDataLst>
                <p:tags r:id="rId68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>
              <p:custDataLst>
                <p:tags r:id="rId69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i1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" name="Group 141"/>
          <p:cNvGrpSpPr/>
          <p:nvPr>
            <p:custDataLst>
              <p:tags r:id="rId7"/>
            </p:custDataLst>
          </p:nvPr>
        </p:nvGrpSpPr>
        <p:grpSpPr>
          <a:xfrm>
            <a:off x="2192042" y="4312586"/>
            <a:ext cx="1558173" cy="461665"/>
            <a:chOff x="2301240" y="3675986"/>
            <a:chExt cx="1558173" cy="461665"/>
          </a:xfrm>
        </p:grpSpPr>
        <p:sp>
          <p:nvSpPr>
            <p:cNvPr id="143" name="Arc 142"/>
            <p:cNvSpPr/>
            <p:nvPr>
              <p:custDataLst>
                <p:tags r:id="rId52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>
              <p:custDataLst>
                <p:tags r:id="rId53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>
              <p:custDataLst>
                <p:tags r:id="rId54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>
              <p:custDataLst>
                <p:tags r:id="rId55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>
              <p:custDataLst>
                <p:tags r:id="rId56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>
              <p:custDataLst>
                <p:tags r:id="rId57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>
              <p:custDataLst>
                <p:tags r:id="rId58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>
              <p:custDataLst>
                <p:tags r:id="rId59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>
              <p:custDataLst>
                <p:tags r:id="rId60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i2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" name="Group 151"/>
          <p:cNvGrpSpPr/>
          <p:nvPr>
            <p:custDataLst>
              <p:tags r:id="rId8"/>
            </p:custDataLst>
          </p:nvPr>
        </p:nvGrpSpPr>
        <p:grpSpPr>
          <a:xfrm>
            <a:off x="2192042" y="4670163"/>
            <a:ext cx="1558173" cy="461665"/>
            <a:chOff x="2301240" y="3675986"/>
            <a:chExt cx="1558173" cy="461665"/>
          </a:xfrm>
        </p:grpSpPr>
        <p:sp>
          <p:nvSpPr>
            <p:cNvPr id="153" name="Arc 152"/>
            <p:cNvSpPr/>
            <p:nvPr>
              <p:custDataLst>
                <p:tags r:id="rId43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/>
            <p:nvPr>
              <p:custDataLst>
                <p:tags r:id="rId44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>
              <p:custDataLst>
                <p:tags r:id="rId45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>
              <p:custDataLst>
                <p:tags r:id="rId46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>
              <p:custDataLst>
                <p:tags r:id="rId47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>
              <p:custDataLst>
                <p:tags r:id="rId48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>
              <p:custDataLst>
                <p:tags r:id="rId49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>
              <p:custDataLst>
                <p:tags r:id="rId50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>
              <p:custDataLst>
                <p:tags r:id="rId51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i3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" name="Group 161"/>
          <p:cNvGrpSpPr/>
          <p:nvPr>
            <p:custDataLst>
              <p:tags r:id="rId9"/>
            </p:custDataLst>
          </p:nvPr>
        </p:nvGrpSpPr>
        <p:grpSpPr>
          <a:xfrm>
            <a:off x="2192042" y="5385317"/>
            <a:ext cx="1558173" cy="461665"/>
            <a:chOff x="2301240" y="3675986"/>
            <a:chExt cx="1558173" cy="461665"/>
          </a:xfrm>
        </p:grpSpPr>
        <p:sp>
          <p:nvSpPr>
            <p:cNvPr id="163" name="Arc 162"/>
            <p:cNvSpPr/>
            <p:nvPr>
              <p:custDataLst>
                <p:tags r:id="rId34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/>
            <p:cNvCxnSpPr/>
            <p:nvPr>
              <p:custDataLst>
                <p:tags r:id="rId35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>
              <p:custDataLst>
                <p:tags r:id="rId36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>
              <p:custDataLst>
                <p:tags r:id="rId37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>
              <p:custDataLst>
                <p:tags r:id="rId38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>
              <p:custDataLst>
                <p:tags r:id="rId39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>
              <p:custDataLst>
                <p:tags r:id="rId40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>
              <p:custDataLst>
                <p:tags r:id="rId41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>
              <p:custDataLst>
                <p:tags r:id="rId42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i5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Group 171"/>
          <p:cNvGrpSpPr/>
          <p:nvPr>
            <p:custDataLst>
              <p:tags r:id="rId10"/>
            </p:custDataLst>
          </p:nvPr>
        </p:nvGrpSpPr>
        <p:grpSpPr>
          <a:xfrm>
            <a:off x="2192042" y="5027740"/>
            <a:ext cx="1558173" cy="461665"/>
            <a:chOff x="2301240" y="3675986"/>
            <a:chExt cx="1558173" cy="461665"/>
          </a:xfrm>
        </p:grpSpPr>
        <p:sp>
          <p:nvSpPr>
            <p:cNvPr id="173" name="Arc 172"/>
            <p:cNvSpPr/>
            <p:nvPr>
              <p:custDataLst>
                <p:tags r:id="rId25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Connector 173"/>
            <p:cNvCxnSpPr/>
            <p:nvPr>
              <p:custDataLst>
                <p:tags r:id="rId26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>
              <p:custDataLst>
                <p:tags r:id="rId27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>
              <p:custDataLst>
                <p:tags r:id="rId28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>
              <p:custDataLst>
                <p:tags r:id="rId29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>
              <p:custDataLst>
                <p:tags r:id="rId30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>
              <p:custDataLst>
                <p:tags r:id="rId31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>
              <p:custDataLst>
                <p:tags r:id="rId32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>
              <p:custDataLst>
                <p:tags r:id="rId33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i4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0" name="Group 181"/>
          <p:cNvGrpSpPr/>
          <p:nvPr>
            <p:custDataLst>
              <p:tags r:id="rId11"/>
            </p:custDataLst>
          </p:nvPr>
        </p:nvGrpSpPr>
        <p:grpSpPr>
          <a:xfrm>
            <a:off x="2192042" y="5742895"/>
            <a:ext cx="1558173" cy="461665"/>
            <a:chOff x="2301240" y="3675986"/>
            <a:chExt cx="1558173" cy="461665"/>
          </a:xfrm>
        </p:grpSpPr>
        <p:sp>
          <p:nvSpPr>
            <p:cNvPr id="183" name="Arc 182"/>
            <p:cNvSpPr/>
            <p:nvPr>
              <p:custDataLst>
                <p:tags r:id="rId16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/>
            <p:nvPr>
              <p:custDataLst>
                <p:tags r:id="rId17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>
              <p:custDataLst>
                <p:tags r:id="rId18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>
              <p:custDataLst>
                <p:tags r:id="rId19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>
              <p:custDataLst>
                <p:tags r:id="rId20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>
              <p:custDataLst>
                <p:tags r:id="rId21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>
              <p:custDataLst>
                <p:tags r:id="rId22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>
              <p:custDataLst>
                <p:tags r:id="rId23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>
              <p:custDataLst>
                <p:tags r:id="rId24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i6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193" name="Straight Connector 192"/>
          <p:cNvCxnSpPr/>
          <p:nvPr>
            <p:custDataLst>
              <p:tags r:id="rId12"/>
            </p:custDataLst>
          </p:nvPr>
        </p:nvCxnSpPr>
        <p:spPr>
          <a:xfrm rot="5400000">
            <a:off x="2271448" y="3948596"/>
            <a:ext cx="1039193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>
            <p:custDataLst>
              <p:tags r:id="rId13"/>
            </p:custDataLst>
          </p:nvPr>
        </p:nvSpPr>
        <p:spPr>
          <a:xfrm>
            <a:off x="2490148" y="3048000"/>
            <a:ext cx="67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+mn-lt"/>
              </a:rPr>
              <a:t>Vdd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5" name="Straight Connector 194"/>
          <p:cNvCxnSpPr/>
          <p:nvPr>
            <p:custDataLst>
              <p:tags r:id="rId14"/>
            </p:custDataLst>
          </p:nvPr>
        </p:nvCxnSpPr>
        <p:spPr>
          <a:xfrm rot="16200000" flipH="1">
            <a:off x="2079696" y="5198602"/>
            <a:ext cx="1414151" cy="8546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CP3 Ink fc9f10b2-e0c7-45ae-b95d-e273502bf4be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75" y="4672680"/>
            <a:ext cx="1406851" cy="1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42672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7-Segment LED</a:t>
            </a:r>
          </a:p>
          <a:p>
            <a:pPr lvl="1"/>
            <a:r>
              <a:rPr lang="en-US" dirty="0" smtClean="0"/>
              <a:t>photons emitted when electrons fall into holes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19800" y="14478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6057900" y="12573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rot="5400000" flipH="1" flipV="1">
            <a:off x="6515100" y="12573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>
          <a:xfrm rot="5400000" flipH="1" flipV="1">
            <a:off x="7886700" y="12573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>
          <a:xfrm rot="5400000" flipH="1" flipV="1">
            <a:off x="7429500" y="12573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8"/>
            </p:custDataLst>
          </p:nvPr>
        </p:nvCxnSpPr>
        <p:spPr>
          <a:xfrm rot="5400000" flipH="1" flipV="1">
            <a:off x="6057900" y="45339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9"/>
            </p:custDataLst>
          </p:nvPr>
        </p:nvCxnSpPr>
        <p:spPr>
          <a:xfrm rot="5400000" flipH="1" flipV="1">
            <a:off x="6515100" y="45339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10"/>
            </p:custDataLst>
          </p:nvPr>
        </p:nvCxnSpPr>
        <p:spPr>
          <a:xfrm rot="5400000" flipH="1" flipV="1">
            <a:off x="7886699" y="45339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1"/>
            </p:custDataLst>
          </p:nvPr>
        </p:nvCxnSpPr>
        <p:spPr>
          <a:xfrm rot="5400000" flipH="1" flipV="1">
            <a:off x="7429499" y="45339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 rot="5400000" flipH="1" flipV="1">
            <a:off x="6972300" y="45339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3"/>
            </p:custDataLst>
          </p:nvPr>
        </p:nvCxnSpPr>
        <p:spPr>
          <a:xfrm rot="5400000" flipH="1" flipV="1">
            <a:off x="6972300" y="12573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10800000">
            <a:off x="7010400" y="1066800"/>
            <a:ext cx="30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5"/>
            </p:custDataLst>
          </p:nvPr>
        </p:nvCxnSpPr>
        <p:spPr>
          <a:xfrm rot="10800000" flipV="1">
            <a:off x="7050384" y="990591"/>
            <a:ext cx="228600" cy="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 rot="10800000">
            <a:off x="7086600" y="9144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7"/>
            </p:custDataLst>
          </p:nvPr>
        </p:nvCxnSpPr>
        <p:spPr>
          <a:xfrm rot="10800000">
            <a:off x="7010400" y="4724400"/>
            <a:ext cx="30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18"/>
            </p:custDataLst>
          </p:nvPr>
        </p:nvCxnSpPr>
        <p:spPr>
          <a:xfrm rot="10800000" flipV="1">
            <a:off x="7050384" y="4800591"/>
            <a:ext cx="228600" cy="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9"/>
            </p:custDataLst>
          </p:nvPr>
        </p:nvCxnSpPr>
        <p:spPr>
          <a:xfrm rot="10800000">
            <a:off x="7086600" y="4876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 bwMode="auto">
          <a:xfrm>
            <a:off x="58674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d7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64008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d6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 bwMode="auto">
          <a:xfrm>
            <a:off x="73152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d5</a:t>
            </a:r>
          </a:p>
        </p:txBody>
      </p:sp>
      <p:sp>
        <p:nvSpPr>
          <p:cNvPr id="28" name="TextBox 27"/>
          <p:cNvSpPr txBox="1"/>
          <p:nvPr>
            <p:custDataLst>
              <p:tags r:id="rId23"/>
            </p:custDataLst>
          </p:nvPr>
        </p:nvSpPr>
        <p:spPr bwMode="auto">
          <a:xfrm>
            <a:off x="78486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d4</a:t>
            </a:r>
          </a:p>
        </p:txBody>
      </p:sp>
      <p:sp>
        <p:nvSpPr>
          <p:cNvPr id="29" name="TextBox 28"/>
          <p:cNvSpPr txBox="1"/>
          <p:nvPr>
            <p:custDataLst>
              <p:tags r:id="rId24"/>
            </p:custDataLst>
          </p:nvPr>
        </p:nvSpPr>
        <p:spPr bwMode="auto">
          <a:xfrm>
            <a:off x="58674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d3</a:t>
            </a:r>
          </a:p>
        </p:txBody>
      </p:sp>
      <p:sp>
        <p:nvSpPr>
          <p:cNvPr id="30" name="TextBox 29"/>
          <p:cNvSpPr txBox="1"/>
          <p:nvPr>
            <p:custDataLst>
              <p:tags r:id="rId25"/>
            </p:custDataLst>
          </p:nvPr>
        </p:nvSpPr>
        <p:spPr bwMode="auto">
          <a:xfrm>
            <a:off x="64008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d2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 bwMode="auto">
          <a:xfrm>
            <a:off x="73152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d1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 bwMode="auto">
          <a:xfrm>
            <a:off x="78486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d0</a:t>
            </a:r>
          </a:p>
        </p:txBody>
      </p:sp>
      <p:pic>
        <p:nvPicPr>
          <p:cNvPr id="6146" name="CP3 Ink be7eb908-0409-4dbd-b85d-1a135d9fa149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45" y="1373220"/>
            <a:ext cx="2389951" cy="306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 rot="16200000">
            <a:off x="228600" y="2514600"/>
            <a:ext cx="2133600" cy="45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Arc 4"/>
          <p:cNvSpPr/>
          <p:nvPr>
            <p:custDataLst>
              <p:tags r:id="rId3"/>
            </p:custDataLst>
          </p:nvPr>
        </p:nvSpPr>
        <p:spPr>
          <a:xfrm>
            <a:off x="914400" y="26289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>
            <p:custDataLst>
              <p:tags r:id="rId4"/>
            </p:custDataLst>
          </p:nvPr>
        </p:nvSpPr>
        <p:spPr>
          <a:xfrm>
            <a:off x="914400" y="29337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>
            <p:custDataLst>
              <p:tags r:id="rId5"/>
            </p:custDataLst>
          </p:nvPr>
        </p:nvSpPr>
        <p:spPr>
          <a:xfrm>
            <a:off x="914400" y="32385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>
            <p:custDataLst>
              <p:tags r:id="rId6"/>
            </p:custDataLst>
          </p:nvPr>
        </p:nvSpPr>
        <p:spPr>
          <a:xfrm>
            <a:off x="914400" y="35433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>
            <p:custDataLst>
              <p:tags r:id="rId7"/>
            </p:custDataLst>
          </p:nvPr>
        </p:nvSpPr>
        <p:spPr>
          <a:xfrm>
            <a:off x="914400" y="17145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>
            <p:custDataLst>
              <p:tags r:id="rId8"/>
            </p:custDataLst>
          </p:nvPr>
        </p:nvSpPr>
        <p:spPr>
          <a:xfrm>
            <a:off x="914400" y="20193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>
            <p:custDataLst>
              <p:tags r:id="rId9"/>
            </p:custDataLst>
          </p:nvPr>
        </p:nvSpPr>
        <p:spPr>
          <a:xfrm>
            <a:off x="914400" y="23241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67600" y="2247900"/>
            <a:ext cx="996408" cy="12954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35" name="Straight Connector 34"/>
          <p:cNvCxnSpPr>
            <a:stCxn id="33" idx="1"/>
          </p:cNvCxnSpPr>
          <p:nvPr>
            <p:custDataLst>
              <p:tags r:id="rId11"/>
            </p:custDataLst>
          </p:nvPr>
        </p:nvCxnSpPr>
        <p:spPr>
          <a:xfrm rot="10800000">
            <a:off x="6858000" y="28956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>
            <p:custDataLst>
              <p:tags r:id="rId12"/>
            </p:custDataLst>
          </p:nvPr>
        </p:nvCxnSpPr>
        <p:spPr>
          <a:xfrm rot="5400000" flipH="1" flipV="1">
            <a:off x="7067550" y="281940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3"/>
            </p:custDataLst>
          </p:nvPr>
        </p:nvSpPr>
        <p:spPr bwMode="auto">
          <a:xfrm>
            <a:off x="6951501" y="2286000"/>
            <a:ext cx="39014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cxnSp>
        <p:nvCxnSpPr>
          <p:cNvPr id="41" name="Straight Connector 40"/>
          <p:cNvCxnSpPr/>
          <p:nvPr>
            <p:custDataLst>
              <p:tags r:id="rId14"/>
            </p:custDataLst>
          </p:nvPr>
        </p:nvCxnSpPr>
        <p:spPr>
          <a:xfrm rot="10800000">
            <a:off x="1524000" y="28956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15"/>
            </p:custDataLst>
          </p:nvPr>
        </p:nvCxnSpPr>
        <p:spPr>
          <a:xfrm rot="5400000" flipH="1" flipV="1">
            <a:off x="1733550" y="281940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>
            <p:custDataLst>
              <p:tags r:id="rId16"/>
            </p:custDataLst>
          </p:nvPr>
        </p:nvSpPr>
        <p:spPr bwMode="auto">
          <a:xfrm>
            <a:off x="1589448" y="2286000"/>
            <a:ext cx="446254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pic>
        <p:nvPicPr>
          <p:cNvPr id="7170" name="CP3 Ink 9bb0c69f-5ca9-4281-be64-8d4dff553094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04" y="1724940"/>
            <a:ext cx="4762951" cy="21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Encoders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191000" y="685800"/>
            <a:ext cx="4724399" cy="5791200"/>
          </a:xfrm>
          <a:ln/>
        </p:spPr>
        <p:txBody>
          <a:bodyPr>
            <a:normAutofit/>
          </a:bodyPr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N might be large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Routing wires is expensive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More efficient encoding?</a:t>
            </a:r>
          </a:p>
        </p:txBody>
      </p:sp>
      <p:sp>
        <p:nvSpPr>
          <p:cNvPr id="2867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57313" y="1187450"/>
            <a:ext cx="1498600" cy="4832350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042272" y="1492250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042272" y="1963965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859088" y="2817812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11732" y="1704069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042272" y="2435680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042272" y="2907394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11732" y="2175783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11732" y="2647497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11732" y="3119211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8690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855913" y="3200400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3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865438" y="4341813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5" name="Line 2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42272" y="3379108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11732" y="359092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0" name="Line 1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042272" y="3850822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042272" y="4322536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042271" y="4794252"/>
            <a:ext cx="30797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11732" y="4062639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6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411732" y="453435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411732" y="123235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0" name="TextBox 39"/>
          <p:cNvSpPr txBox="1"/>
          <p:nvPr>
            <p:custDataLst>
              <p:tags r:id="rId23"/>
            </p:custDataLst>
          </p:nvPr>
        </p:nvSpPr>
        <p:spPr bwMode="auto">
          <a:xfrm rot="16200000">
            <a:off x="1378300" y="3279002"/>
            <a:ext cx="155053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encoder</a:t>
            </a:r>
            <a:endParaRPr 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436260" y="5406119"/>
            <a:ext cx="335663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>
            <p:custDataLst>
              <p:tags r:id="rId25"/>
            </p:custDataLst>
          </p:nvPr>
        </p:nvSpPr>
        <p:spPr bwMode="auto">
          <a:xfrm rot="5400000">
            <a:off x="2719839" y="3467143"/>
            <a:ext cx="89444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31" name="Line 2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044575" y="5715000"/>
            <a:ext cx="30797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 bwMode="auto">
          <a:xfrm rot="5400000">
            <a:off x="800058" y="4934896"/>
            <a:ext cx="89444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35" name="Line 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67025" y="2438400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8194" name="CP3 Ink 962987f3-a2b0-4ea1-afd1-44e29e68c3b0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30" y="2884440"/>
            <a:ext cx="2474700" cy="145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Number Representations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429000" y="838200"/>
            <a:ext cx="5486400" cy="5638800"/>
          </a:xfrm>
          <a:ln/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Base 10 - </a:t>
            </a:r>
            <a:r>
              <a:rPr lang="en-US" sz="2800" dirty="0" smtClean="0">
                <a:solidFill>
                  <a:schemeClr val="accent1"/>
                </a:solidFill>
              </a:rPr>
              <a:t>Decimal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Just as easily use other bases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Base 2 - </a:t>
            </a:r>
            <a:r>
              <a:rPr lang="en-US" sz="2400" dirty="0" smtClean="0">
                <a:solidFill>
                  <a:schemeClr val="accent1"/>
                </a:solidFill>
              </a:rPr>
              <a:t>Binary</a:t>
            </a:r>
            <a:endParaRPr lang="en-US" sz="2400" dirty="0">
              <a:solidFill>
                <a:schemeClr val="accent1"/>
              </a:solidFill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Base 8 - </a:t>
            </a:r>
            <a:r>
              <a:rPr lang="en-US" sz="2400" dirty="0" smtClean="0">
                <a:solidFill>
                  <a:schemeClr val="accent1"/>
                </a:solidFill>
              </a:rPr>
              <a:t>Octal</a:t>
            </a:r>
            <a:endParaRPr lang="en-US" sz="2400" dirty="0">
              <a:solidFill>
                <a:schemeClr val="accent1"/>
              </a:solidFill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Base 16 - </a:t>
            </a:r>
            <a:r>
              <a:rPr lang="en-US" sz="2400" dirty="0" smtClean="0">
                <a:solidFill>
                  <a:schemeClr val="accent1"/>
                </a:solidFill>
              </a:rPr>
              <a:t>Hexadecimal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marL="457201" lvl="1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sp>
        <p:nvSpPr>
          <p:cNvPr id="2969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092200"/>
            <a:ext cx="3048000" cy="180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</a:tabLst>
            </a:pPr>
            <a:r>
              <a:rPr lang="en-US" sz="9600" dirty="0" smtClean="0">
                <a:solidFill>
                  <a:srgbClr val="FFFFFF"/>
                </a:solidFill>
                <a:latin typeface="Calibri" pitchFamily="34" charset="0"/>
              </a:rPr>
              <a:t>6 3 7</a:t>
            </a:r>
            <a:endParaRPr lang="en-US" sz="9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3400" y="2768600"/>
            <a:ext cx="762000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701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447800" y="2768600"/>
            <a:ext cx="762000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9888" y="2997200"/>
            <a:ext cx="3059112" cy="9513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4800" dirty="0" smtClean="0">
                <a:solidFill>
                  <a:srgbClr val="FFFFFF"/>
                </a:solidFill>
                <a:latin typeface="Calibri" pitchFamily="34" charset="0"/>
              </a:rPr>
              <a:t>10</a:t>
            </a:r>
            <a:r>
              <a:rPr lang="en-US" sz="4800" baseline="30000" dirty="0" smtClean="0">
                <a:solidFill>
                  <a:srgbClr val="FFFFFF"/>
                </a:solidFill>
                <a:latin typeface="Calibri" pitchFamily="34" charset="0"/>
              </a:rPr>
              <a:t>2 </a:t>
            </a:r>
            <a:r>
              <a:rPr lang="en-US" sz="4800" dirty="0" smtClean="0">
                <a:solidFill>
                  <a:srgbClr val="FFFFFF"/>
                </a:solidFill>
                <a:latin typeface="Calibri" pitchFamily="34" charset="0"/>
              </a:rPr>
              <a:t>10</a:t>
            </a:r>
            <a:r>
              <a:rPr lang="en-US" sz="4800" baseline="300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r>
              <a:rPr lang="en-US" sz="48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4800" dirty="0">
                <a:solidFill>
                  <a:srgbClr val="FFFFFF"/>
                </a:solidFill>
                <a:latin typeface="Calibri" pitchFamily="34" charset="0"/>
              </a:rPr>
              <a:t>10</a:t>
            </a:r>
            <a:r>
              <a:rPr lang="en-US" sz="4800" baseline="30000" dirty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9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62200" y="2771775"/>
            <a:ext cx="762000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pic>
        <p:nvPicPr>
          <p:cNvPr id="9218" name="CP3 Ink 06cba18e-bf30-4593-adab-ccd1af9772f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60" y="552959"/>
            <a:ext cx="2440800" cy="636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Base Conversion</a:t>
            </a: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Base </a:t>
            </a:r>
            <a:r>
              <a:rPr lang="en-US" sz="2800" dirty="0" smtClean="0"/>
              <a:t>conversion </a:t>
            </a:r>
            <a:r>
              <a:rPr lang="en-US" sz="2800" dirty="0"/>
              <a:t>via repetitive division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Divide </a:t>
            </a:r>
            <a:r>
              <a:rPr lang="en-US" sz="2400" dirty="0"/>
              <a:t>by </a:t>
            </a:r>
            <a:r>
              <a:rPr lang="en-US" sz="2400" dirty="0" smtClean="0"/>
              <a:t>base, write remainder, move </a:t>
            </a:r>
            <a:r>
              <a:rPr lang="en-US" sz="2400" dirty="0"/>
              <a:t>left with </a:t>
            </a:r>
            <a:r>
              <a:rPr lang="en-US" sz="2400" dirty="0" smtClean="0"/>
              <a:t>quotient</a:t>
            </a:r>
            <a:endParaRPr lang="en-US" sz="2400" dirty="0"/>
          </a:p>
        </p:txBody>
      </p:sp>
      <p:pic>
        <p:nvPicPr>
          <p:cNvPr id="10242" name="CP3 Ink bfc48e63-8873-4113-a4cf-7e1a11cc41f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10" y="1358280"/>
            <a:ext cx="6542700" cy="30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Base Conversion</a:t>
            </a: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Base </a:t>
            </a:r>
            <a:r>
              <a:rPr lang="en-US" sz="2800" dirty="0" smtClean="0"/>
              <a:t>conversion </a:t>
            </a:r>
            <a:r>
              <a:rPr lang="en-US" sz="2800" dirty="0"/>
              <a:t>via repetitive division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Divide </a:t>
            </a:r>
            <a:r>
              <a:rPr lang="en-US" sz="2400" dirty="0"/>
              <a:t>by </a:t>
            </a:r>
            <a:r>
              <a:rPr lang="en-US" sz="2400" dirty="0" smtClean="0"/>
              <a:t>base, write remainder, move </a:t>
            </a:r>
            <a:r>
              <a:rPr lang="en-US" sz="2400" dirty="0"/>
              <a:t>left with </a:t>
            </a:r>
            <a:r>
              <a:rPr lang="en-US" sz="2400" dirty="0" smtClean="0"/>
              <a:t>quotient</a:t>
            </a:r>
            <a:endParaRPr lang="en-US" sz="2400" dirty="0"/>
          </a:p>
        </p:txBody>
      </p:sp>
      <p:pic>
        <p:nvPicPr>
          <p:cNvPr id="11266" name="CP3 Ink 9dd27524-5b6f-4fca-b647-30e74cd31d2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000" y="787439"/>
            <a:ext cx="7864800" cy="602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Base Conversion</a:t>
            </a: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Base </a:t>
            </a:r>
            <a:r>
              <a:rPr lang="en-US" sz="2800" dirty="0" smtClean="0"/>
              <a:t>conversion </a:t>
            </a:r>
            <a:r>
              <a:rPr lang="en-US" sz="2800" dirty="0"/>
              <a:t>via repetitive division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Divide </a:t>
            </a:r>
            <a:r>
              <a:rPr lang="en-US" sz="2400" dirty="0"/>
              <a:t>by </a:t>
            </a:r>
            <a:r>
              <a:rPr lang="en-US" sz="2400" dirty="0" smtClean="0"/>
              <a:t>base, write remainder, move </a:t>
            </a:r>
            <a:r>
              <a:rPr lang="en-US" sz="2400" dirty="0"/>
              <a:t>left with </a:t>
            </a:r>
            <a:r>
              <a:rPr lang="en-US" sz="2400" dirty="0" smtClean="0"/>
              <a:t>quotient</a:t>
            </a:r>
            <a:endParaRPr lang="en-US" sz="2400" dirty="0"/>
          </a:p>
        </p:txBody>
      </p:sp>
      <p:pic>
        <p:nvPicPr>
          <p:cNvPr id="12290" name="CP3 Ink cd6775ab-3e68-4f9a-b0ea-7d88ac2ac60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20" y="1376760"/>
            <a:ext cx="6237600" cy="52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76200" y="25400"/>
            <a:ext cx="9372600" cy="508000"/>
          </a:xfrm>
        </p:spPr>
        <p:txBody>
          <a:bodyPr/>
          <a:lstStyle/>
          <a:p>
            <a:r>
              <a:rPr lang="en-US" dirty="0" smtClean="0"/>
              <a:t>Hexadecimal, Binary, Octal Conversions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Make sure you are</a:t>
            </a:r>
            <a:endParaRPr lang="en-US" dirty="0"/>
          </a:p>
          <a:p>
            <a:r>
              <a:rPr lang="en-US" dirty="0" smtClean="0"/>
              <a:t>Registered for class</a:t>
            </a:r>
          </a:p>
          <a:p>
            <a:r>
              <a:rPr lang="en-US" dirty="0" smtClean="0"/>
              <a:t>Can access CMS</a:t>
            </a:r>
            <a:endParaRPr lang="en-US" dirty="0"/>
          </a:p>
          <a:p>
            <a:r>
              <a:rPr lang="en-US" dirty="0" smtClean="0"/>
              <a:t>Have a Section you can go to</a:t>
            </a:r>
          </a:p>
          <a:p>
            <a:r>
              <a:rPr lang="en-US" dirty="0" smtClean="0"/>
              <a:t>Have a project partner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Sections </a:t>
            </a:r>
            <a:r>
              <a:rPr lang="en-US" dirty="0">
                <a:solidFill>
                  <a:srgbClr val="FFFF00"/>
                </a:solidFill>
              </a:rPr>
              <a:t>are </a:t>
            </a:r>
            <a:r>
              <a:rPr lang="en-US" dirty="0" smtClean="0">
                <a:solidFill>
                  <a:srgbClr val="FFFF00"/>
                </a:solidFill>
              </a:rPr>
              <a:t>on this week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HW 1 out </a:t>
            </a:r>
            <a:r>
              <a:rPr lang="en-US" dirty="0" smtClean="0"/>
              <a:t>later today</a:t>
            </a:r>
          </a:p>
          <a:p>
            <a:r>
              <a:rPr lang="en-US" dirty="0" smtClean="0"/>
              <a:t>Due in one week, start early</a:t>
            </a:r>
            <a:endParaRPr lang="en-US" dirty="0"/>
          </a:p>
          <a:p>
            <a:r>
              <a:rPr lang="en-US" dirty="0"/>
              <a:t>Work </a:t>
            </a:r>
            <a:r>
              <a:rPr lang="en-US" dirty="0" smtClean="0">
                <a:solidFill>
                  <a:srgbClr val="FFFF00"/>
                </a:solidFill>
              </a:rPr>
              <a:t>alone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/>
              <a:t>Use your resources</a:t>
            </a:r>
          </a:p>
          <a:p>
            <a:pPr lvl="1"/>
            <a:r>
              <a:rPr lang="en-US" dirty="0" smtClean="0"/>
              <a:t>Class notes, book, Sections, office hours, newsgroup, </a:t>
            </a:r>
            <a:r>
              <a:rPr lang="en-US" dirty="0" err="1" smtClean="0"/>
              <a:t>CSUGLab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CP3 Ink 650186d7-a328-4c21-86fa-1692dc7940c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10" y="4562040"/>
            <a:ext cx="169500" cy="91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Encoder Implementation</a:t>
            </a:r>
            <a:endParaRPr lang="en-US" dirty="0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40923"/>
            <a:ext cx="8686800" cy="1066800"/>
          </a:xfrm>
        </p:spPr>
        <p:txBody>
          <a:bodyPr/>
          <a:lstStyle/>
          <a:p>
            <a:r>
              <a:rPr lang="en-US" dirty="0" smtClean="0"/>
              <a:t>Implementation . . .</a:t>
            </a:r>
          </a:p>
          <a:p>
            <a:pPr lvl="2"/>
            <a:r>
              <a:rPr lang="en-US" dirty="0" smtClean="0"/>
              <a:t>assume 8 choices, exactly one mark detected</a:t>
            </a:r>
            <a:endParaRPr lang="en-US" dirty="0"/>
          </a:p>
        </p:txBody>
      </p:sp>
      <p:sp>
        <p:nvSpPr>
          <p:cNvPr id="33975" name="Text Box 18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00600" y="5265323"/>
            <a:ext cx="184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3517" y="1781215"/>
            <a:ext cx="1498600" cy="3972970"/>
          </a:xfrm>
          <a:prstGeom prst="rect">
            <a:avLst/>
          </a:prstGeom>
          <a:noFill/>
          <a:ln w="2556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28476" y="2086015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28476" y="2557730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445292" y="3192502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47" y="1773278"/>
            <a:ext cx="48472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i0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5848" y="2244992"/>
            <a:ext cx="48472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i1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53996" y="2879765"/>
            <a:ext cx="606554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b0</a:t>
            </a:r>
            <a:endParaRPr lang="en-US" sz="3200" baseline="-25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7936" y="2297834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4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28476" y="3029445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5848" y="2716706"/>
            <a:ext cx="48472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i2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6" name="Line 1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28476" y="3501159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5848" y="3188420"/>
            <a:ext cx="48472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i3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97936" y="2769548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9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97936" y="3241262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0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97936" y="3712976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1" name="Line 1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442117" y="3794165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" name="Text Box 1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53996" y="3565565"/>
            <a:ext cx="606554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b1</a:t>
            </a:r>
            <a:endParaRPr lang="en-US" sz="3200" baseline="-25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03050" y="5754185"/>
            <a:ext cx="1863950" cy="951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3-bit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encoder</a:t>
            </a: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(8-to-3)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4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442117" y="4403765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753996" y="4175165"/>
            <a:ext cx="606554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b2</a:t>
            </a:r>
            <a:endParaRPr lang="en-US" sz="3200" baseline="-25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6" name="Line 2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28476" y="3972873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Text Box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5847" y="3660134"/>
            <a:ext cx="484726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i4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" name="Text Box 2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7936" y="4184690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9" name="Line 1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28476" y="4444587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Text Box 1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5848" y="4131848"/>
            <a:ext cx="484726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i5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" name="Line 1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28476" y="4916301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 Box 1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5848" y="4603562"/>
            <a:ext cx="484726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i6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3" name="Line 2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28476" y="5388016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 Box 2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5848" y="5075278"/>
            <a:ext cx="484726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i7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5" name="Text Box 1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997936" y="4656404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6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" name="Text Box 2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997936" y="5128120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97936" y="1826120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9" name="TextBox 68"/>
          <p:cNvSpPr txBox="1"/>
          <p:nvPr>
            <p:custDataLst>
              <p:tags r:id="rId36"/>
            </p:custDataLst>
          </p:nvPr>
        </p:nvSpPr>
        <p:spPr bwMode="auto">
          <a:xfrm rot="16200000">
            <a:off x="988199" y="3412393"/>
            <a:ext cx="155053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encoder</a:t>
            </a:r>
            <a:endParaRPr 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314" name="CP3 Ink 1cdad1eb-a8cd-40fb-8b7e-6a7b2ad7d135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70" y="1035240"/>
            <a:ext cx="7356300" cy="490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Ballot Reading</a:t>
            </a:r>
          </a:p>
        </p:txBody>
      </p:sp>
      <p:pic>
        <p:nvPicPr>
          <p:cNvPr id="25" name="Picture 1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2" cstate="print">
            <a:lum bright="-66000"/>
          </a:blip>
          <a:srcRect/>
          <a:stretch>
            <a:fillRect/>
          </a:stretch>
        </p:blipFill>
        <p:spPr bwMode="auto">
          <a:xfrm>
            <a:off x="2546350" y="1973262"/>
            <a:ext cx="4356100" cy="3132138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grpSp>
        <p:nvGrpSpPr>
          <p:cNvPr id="29" name="Group 28"/>
          <p:cNvGrpSpPr/>
          <p:nvPr>
            <p:custDataLst>
              <p:tags r:id="rId3"/>
            </p:custDataLst>
          </p:nvPr>
        </p:nvGrpSpPr>
        <p:grpSpPr>
          <a:xfrm>
            <a:off x="304800" y="2053431"/>
            <a:ext cx="1447800" cy="2247900"/>
            <a:chOff x="304800" y="1371600"/>
            <a:chExt cx="1447800" cy="2247900"/>
          </a:xfrm>
        </p:grpSpPr>
        <p:sp>
          <p:nvSpPr>
            <p:cNvPr id="30" name="Rectangle 1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Oval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Oval 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Oval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Oval 1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Oval 1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8" name="Group 37"/>
          <p:cNvGrpSpPr/>
          <p:nvPr>
            <p:custDataLst>
              <p:tags r:id="rId4"/>
            </p:custDataLst>
          </p:nvPr>
        </p:nvGrpSpPr>
        <p:grpSpPr>
          <a:xfrm>
            <a:off x="457200" y="2205831"/>
            <a:ext cx="1447800" cy="2247900"/>
            <a:chOff x="304800" y="1371600"/>
            <a:chExt cx="1447800" cy="2247900"/>
          </a:xfrm>
        </p:grpSpPr>
        <p:sp>
          <p:nvSpPr>
            <p:cNvPr id="39" name="Rectangle 1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Oval 1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Oval 1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Oval 1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Oval 1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Oval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Oval 1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Oval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7" name="Group 46"/>
          <p:cNvGrpSpPr/>
          <p:nvPr>
            <p:custDataLst>
              <p:tags r:id="rId5"/>
            </p:custDataLst>
          </p:nvPr>
        </p:nvGrpSpPr>
        <p:grpSpPr>
          <a:xfrm>
            <a:off x="609600" y="2358231"/>
            <a:ext cx="1447800" cy="2247900"/>
            <a:chOff x="304800" y="1371600"/>
            <a:chExt cx="1447800" cy="2247900"/>
          </a:xfrm>
        </p:grpSpPr>
        <p:sp>
          <p:nvSpPr>
            <p:cNvPr id="48" name="Rectangl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Oval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Oval 1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Oval 1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" name="Oval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4" name="Oval 1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Oval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6" name="Rectangle 55"/>
          <p:cNvSpPr/>
          <p:nvPr>
            <p:custDataLst>
              <p:tags r:id="rId6"/>
            </p:custDataLst>
          </p:nvPr>
        </p:nvSpPr>
        <p:spPr>
          <a:xfrm rot="16200000">
            <a:off x="1524000" y="3234531"/>
            <a:ext cx="2133600" cy="45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Arc 56"/>
          <p:cNvSpPr/>
          <p:nvPr>
            <p:custDataLst>
              <p:tags r:id="rId7"/>
            </p:custDataLst>
          </p:nvPr>
        </p:nvSpPr>
        <p:spPr>
          <a:xfrm>
            <a:off x="2209800" y="3348831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>
            <p:custDataLst>
              <p:tags r:id="rId8"/>
            </p:custDataLst>
          </p:nvPr>
        </p:nvSpPr>
        <p:spPr>
          <a:xfrm>
            <a:off x="2209800" y="3653631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>
            <p:custDataLst>
              <p:tags r:id="rId9"/>
            </p:custDataLst>
          </p:nvPr>
        </p:nvSpPr>
        <p:spPr>
          <a:xfrm>
            <a:off x="2209800" y="3958431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>
            <p:custDataLst>
              <p:tags r:id="rId10"/>
            </p:custDataLst>
          </p:nvPr>
        </p:nvSpPr>
        <p:spPr>
          <a:xfrm>
            <a:off x="2209800" y="4263231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>
            <p:custDataLst>
              <p:tags r:id="rId11"/>
            </p:custDataLst>
          </p:nvPr>
        </p:nvSpPr>
        <p:spPr>
          <a:xfrm>
            <a:off x="2209800" y="2434431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>
            <p:custDataLst>
              <p:tags r:id="rId12"/>
            </p:custDataLst>
          </p:nvPr>
        </p:nvSpPr>
        <p:spPr>
          <a:xfrm>
            <a:off x="2209800" y="2739231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>
            <p:custDataLst>
              <p:tags r:id="rId13"/>
            </p:custDataLst>
          </p:nvPr>
        </p:nvSpPr>
        <p:spPr>
          <a:xfrm>
            <a:off x="2209800" y="3044031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stCxn id="56" idx="2"/>
          </p:cNvCxnSpPr>
          <p:nvPr>
            <p:custDataLst>
              <p:tags r:id="rId14"/>
            </p:custDataLst>
          </p:nvPr>
        </p:nvCxnSpPr>
        <p:spPr>
          <a:xfrm>
            <a:off x="2819400" y="3463131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>
            <p:custDataLst>
              <p:tags r:id="rId15"/>
            </p:custDataLst>
          </p:nvPr>
        </p:nvSpPr>
        <p:spPr>
          <a:xfrm>
            <a:off x="3429000" y="2853531"/>
            <a:ext cx="990600" cy="12573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</a:t>
            </a:r>
            <a:endParaRPr lang="en-US" dirty="0"/>
          </a:p>
        </p:txBody>
      </p:sp>
      <p:cxnSp>
        <p:nvCxnSpPr>
          <p:cNvPr id="69" name="Straight Connector 68"/>
          <p:cNvCxnSpPr/>
          <p:nvPr>
            <p:custDataLst>
              <p:tags r:id="rId16"/>
            </p:custDataLst>
          </p:nvPr>
        </p:nvCxnSpPr>
        <p:spPr>
          <a:xfrm rot="5400000">
            <a:off x="3105150" y="3367881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>
            <p:custDataLst>
              <p:tags r:id="rId17"/>
            </p:custDataLst>
          </p:nvPr>
        </p:nvSpPr>
        <p:spPr bwMode="auto">
          <a:xfrm>
            <a:off x="2971800" y="3435466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cxnSp>
        <p:nvCxnSpPr>
          <p:cNvPr id="75" name="Straight Connector 74"/>
          <p:cNvCxnSpPr/>
          <p:nvPr>
            <p:custDataLst>
              <p:tags r:id="rId18"/>
            </p:custDataLst>
          </p:nvPr>
        </p:nvCxnSpPr>
        <p:spPr>
          <a:xfrm>
            <a:off x="4419600" y="3463131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>
            <p:custDataLst>
              <p:tags r:id="rId19"/>
            </p:custDataLst>
          </p:nvPr>
        </p:nvCxnSpPr>
        <p:spPr>
          <a:xfrm rot="5400000">
            <a:off x="4705350" y="3367881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>
            <p:custDataLst>
              <p:tags r:id="rId20"/>
            </p:custDataLst>
          </p:nvPr>
        </p:nvSpPr>
        <p:spPr bwMode="auto">
          <a:xfrm>
            <a:off x="4572000" y="3435466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pic>
        <p:nvPicPr>
          <p:cNvPr id="65" name="Picture 64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7537992" y="2815431"/>
            <a:ext cx="996408" cy="12954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68" name="Straight Connector 67"/>
          <p:cNvCxnSpPr>
            <a:stCxn id="65" idx="1"/>
          </p:cNvCxnSpPr>
          <p:nvPr>
            <p:custDataLst>
              <p:tags r:id="rId22"/>
            </p:custDataLst>
          </p:nvPr>
        </p:nvCxnSpPr>
        <p:spPr>
          <a:xfrm rot="10800000">
            <a:off x="6928392" y="3463131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>
            <p:custDataLst>
              <p:tags r:id="rId23"/>
            </p:custDataLst>
          </p:nvPr>
        </p:nvCxnSpPr>
        <p:spPr>
          <a:xfrm rot="5400000" flipH="1" flipV="1">
            <a:off x="7137942" y="3386931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 bwMode="auto">
          <a:xfrm>
            <a:off x="7021893" y="3441403"/>
            <a:ext cx="39014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pic>
        <p:nvPicPr>
          <p:cNvPr id="14338" name="CP3 Ink 6397ea28-bbb8-4696-9433-cb178758a736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15" y="585300"/>
            <a:ext cx="4525651" cy="272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7-Segment LED Decoder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26012" y="1600200"/>
            <a:ext cx="3989387" cy="4876800"/>
          </a:xfrm>
          <a:ln/>
        </p:spPr>
        <p:txBody>
          <a:bodyPr/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3 inputs 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encode 0 – 7 in binary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7</a:t>
            </a:r>
            <a:r>
              <a:rPr lang="en-US" dirty="0" smtClean="0"/>
              <a:t> outputs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one for each LED</a:t>
            </a:r>
            <a:endParaRPr lang="en-US" dirty="0"/>
          </a:p>
          <a:p>
            <a:pPr marL="341313" indent="-341313"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38400" y="17526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3584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25425" y="27432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25425" y="30480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25425" y="33528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9" name="Freeform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71600" y="1289757"/>
            <a:ext cx="3420872" cy="1485193"/>
          </a:xfrm>
          <a:custGeom>
            <a:avLst/>
            <a:gdLst>
              <a:gd name="connsiteX0" fmla="*/ 0 w 9472"/>
              <a:gd name="connsiteY0" fmla="*/ 8022 h 10372"/>
              <a:gd name="connsiteX1" fmla="*/ 1222 w 9472"/>
              <a:gd name="connsiteY1" fmla="*/ 1813 h 10372"/>
              <a:gd name="connsiteX2" fmla="*/ 5727 w 9472"/>
              <a:gd name="connsiteY2" fmla="*/ 516 h 10372"/>
              <a:gd name="connsiteX3" fmla="*/ 9107 w 9472"/>
              <a:gd name="connsiteY3" fmla="*/ 4910 h 10372"/>
              <a:gd name="connsiteX4" fmla="*/ 7916 w 9472"/>
              <a:gd name="connsiteY4" fmla="*/ 10372 h 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" h="10372">
                <a:moveTo>
                  <a:pt x="0" y="8022"/>
                </a:moveTo>
                <a:cubicBezTo>
                  <a:pt x="202" y="6991"/>
                  <a:pt x="268" y="3066"/>
                  <a:pt x="1222" y="1813"/>
                </a:cubicBezTo>
                <a:cubicBezTo>
                  <a:pt x="2176" y="560"/>
                  <a:pt x="4413" y="0"/>
                  <a:pt x="5727" y="516"/>
                </a:cubicBezTo>
                <a:cubicBezTo>
                  <a:pt x="7041" y="1032"/>
                  <a:pt x="8742" y="3269"/>
                  <a:pt x="9107" y="4910"/>
                </a:cubicBezTo>
                <a:cubicBezTo>
                  <a:pt x="9472" y="6551"/>
                  <a:pt x="8273" y="8776"/>
                  <a:pt x="7916" y="10372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50" name="Freeform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63663" y="1463675"/>
            <a:ext cx="2262187" cy="1263650"/>
          </a:xfrm>
          <a:custGeom>
            <a:avLst/>
            <a:gdLst/>
            <a:ahLst/>
            <a:cxnLst>
              <a:cxn ang="0">
                <a:pos x="0" y="796"/>
              </a:cxn>
              <a:cxn ang="0">
                <a:pos x="400" y="123"/>
              </a:cxn>
              <a:cxn ang="0">
                <a:pos x="1200" y="59"/>
              </a:cxn>
              <a:cxn ang="0">
                <a:pos x="1425" y="435"/>
              </a:cxn>
            </a:cxnLst>
            <a:rect l="0" t="0" r="r" b="b"/>
            <a:pathLst>
              <a:path w="1425" h="796">
                <a:moveTo>
                  <a:pt x="0" y="796"/>
                </a:moveTo>
                <a:cubicBezTo>
                  <a:pt x="68" y="684"/>
                  <a:pt x="200" y="246"/>
                  <a:pt x="400" y="123"/>
                </a:cubicBezTo>
                <a:cubicBezTo>
                  <a:pt x="600" y="0"/>
                  <a:pt x="1029" y="7"/>
                  <a:pt x="1200" y="59"/>
                </a:cubicBezTo>
                <a:cubicBezTo>
                  <a:pt x="1371" y="111"/>
                  <a:pt x="1378" y="357"/>
                  <a:pt x="1425" y="435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51" name="Freeform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63663" y="1922463"/>
            <a:ext cx="1736725" cy="960437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459" y="29"/>
              </a:cxn>
              <a:cxn ang="0">
                <a:pos x="1094" y="429"/>
              </a:cxn>
            </a:cxnLst>
            <a:rect l="0" t="0" r="r" b="b"/>
            <a:pathLst>
              <a:path w="1094" h="605">
                <a:moveTo>
                  <a:pt x="0" y="605"/>
                </a:moveTo>
                <a:cubicBezTo>
                  <a:pt x="76" y="509"/>
                  <a:pt x="277" y="58"/>
                  <a:pt x="459" y="29"/>
                </a:cubicBezTo>
                <a:cubicBezTo>
                  <a:pt x="641" y="0"/>
                  <a:pt x="962" y="346"/>
                  <a:pt x="1094" y="429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Freeform 18"/>
          <p:cNvSpPr/>
          <p:nvPr>
            <p:custDataLst>
              <p:tags r:id="rId10"/>
            </p:custDataLst>
          </p:nvPr>
        </p:nvSpPr>
        <p:spPr>
          <a:xfrm>
            <a:off x="1391234" y="2860463"/>
            <a:ext cx="2234616" cy="341525"/>
          </a:xfrm>
          <a:custGeom>
            <a:avLst/>
            <a:gdLst>
              <a:gd name="connsiteX0" fmla="*/ 2378562 w 2378562"/>
              <a:gd name="connsiteY0" fmla="*/ 524517 h 524517"/>
              <a:gd name="connsiteX1" fmla="*/ 1503431 w 2378562"/>
              <a:gd name="connsiteY1" fmla="*/ 25244 h 524517"/>
              <a:gd name="connsiteX2" fmla="*/ 0 w 2378562"/>
              <a:gd name="connsiteY2" fmla="*/ 373052 h 524517"/>
              <a:gd name="connsiteX0" fmla="*/ 2378562 w 2378562"/>
              <a:gd name="connsiteY0" fmla="*/ 300670 h 300670"/>
              <a:gd name="connsiteX1" fmla="*/ 1709154 w 2378562"/>
              <a:gd name="connsiteY1" fmla="*/ 25244 h 300670"/>
              <a:gd name="connsiteX2" fmla="*/ 0 w 2378562"/>
              <a:gd name="connsiteY2" fmla="*/ 149205 h 300670"/>
              <a:gd name="connsiteX0" fmla="*/ 2378562 w 2378562"/>
              <a:gd name="connsiteY0" fmla="*/ 297865 h 326939"/>
              <a:gd name="connsiteX1" fmla="*/ 2234616 w 2378562"/>
              <a:gd name="connsiteY1" fmla="*/ 281035 h 326939"/>
              <a:gd name="connsiteX2" fmla="*/ 1709154 w 2378562"/>
              <a:gd name="connsiteY2" fmla="*/ 22439 h 326939"/>
              <a:gd name="connsiteX3" fmla="*/ 0 w 2378562"/>
              <a:gd name="connsiteY3" fmla="*/ 146400 h 32693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343769"/>
              <a:gd name="connsiteX1" fmla="*/ 2234616 w 2378562"/>
              <a:gd name="connsiteY1" fmla="*/ 297865 h 343769"/>
              <a:gd name="connsiteX2" fmla="*/ 1709154 w 2378562"/>
              <a:gd name="connsiteY2" fmla="*/ 22439 h 343769"/>
              <a:gd name="connsiteX3" fmla="*/ 0 w 2378562"/>
              <a:gd name="connsiteY3" fmla="*/ 146400 h 34376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339938"/>
              <a:gd name="connsiteX1" fmla="*/ 2037766 w 2378562"/>
              <a:gd name="connsiteY1" fmla="*/ 339938 h 339938"/>
              <a:gd name="connsiteX2" fmla="*/ 1709154 w 2378562"/>
              <a:gd name="connsiteY2" fmla="*/ 22439 h 339938"/>
              <a:gd name="connsiteX3" fmla="*/ 0 w 2378562"/>
              <a:gd name="connsiteY3" fmla="*/ 146400 h 339938"/>
              <a:gd name="connsiteX0" fmla="*/ 2234616 w 2234616"/>
              <a:gd name="connsiteY0" fmla="*/ 341525 h 341525"/>
              <a:gd name="connsiteX1" fmla="*/ 2037766 w 2234616"/>
              <a:gd name="connsiteY1" fmla="*/ 339938 h 341525"/>
              <a:gd name="connsiteX2" fmla="*/ 1709154 w 2234616"/>
              <a:gd name="connsiteY2" fmla="*/ 22439 h 341525"/>
              <a:gd name="connsiteX3" fmla="*/ 0 w 2234616"/>
              <a:gd name="connsiteY3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616" h="341525">
                <a:moveTo>
                  <a:pt x="2234616" y="341525"/>
                </a:moveTo>
                <a:cubicBezTo>
                  <a:pt x="2059462" y="235163"/>
                  <a:pt x="1920429" y="46056"/>
                  <a:pt x="1709154" y="22439"/>
                </a:cubicBezTo>
                <a:cubicBezTo>
                  <a:pt x="1336718" y="0"/>
                  <a:pt x="248702" y="88432"/>
                  <a:pt x="0" y="146400"/>
                </a:cubicBezTo>
              </a:path>
            </a:pathLst>
          </a:cu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>
            <p:custDataLst>
              <p:tags r:id="rId11"/>
            </p:custDataLst>
          </p:nvPr>
        </p:nvSpPr>
        <p:spPr>
          <a:xfrm>
            <a:off x="1391234" y="3141497"/>
            <a:ext cx="1475382" cy="482444"/>
          </a:xfrm>
          <a:custGeom>
            <a:avLst/>
            <a:gdLst>
              <a:gd name="connsiteX0" fmla="*/ 1475382 w 1475382"/>
              <a:gd name="connsiteY0" fmla="*/ 482444 h 482444"/>
              <a:gd name="connsiteX1" fmla="*/ 645129 w 1475382"/>
              <a:gd name="connsiteY1" fmla="*/ 61708 h 482444"/>
              <a:gd name="connsiteX2" fmla="*/ 129026 w 1475382"/>
              <a:gd name="connsiteY2" fmla="*/ 112196 h 482444"/>
              <a:gd name="connsiteX3" fmla="*/ 0 w 1475382"/>
              <a:gd name="connsiteY3" fmla="*/ 168294 h 48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5382" h="482444">
                <a:moveTo>
                  <a:pt x="1475382" y="482444"/>
                </a:moveTo>
                <a:cubicBezTo>
                  <a:pt x="1172452" y="302930"/>
                  <a:pt x="869522" y="123416"/>
                  <a:pt x="645129" y="61708"/>
                </a:cubicBezTo>
                <a:cubicBezTo>
                  <a:pt x="420736" y="0"/>
                  <a:pt x="236548" y="94432"/>
                  <a:pt x="129026" y="112196"/>
                </a:cubicBezTo>
                <a:cubicBezTo>
                  <a:pt x="21505" y="129960"/>
                  <a:pt x="0" y="168294"/>
                  <a:pt x="0" y="168294"/>
                </a:cubicBezTo>
              </a:path>
            </a:pathLst>
          </a:cu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>
            <p:custDataLst>
              <p:tags r:id="rId12"/>
            </p:custDataLst>
          </p:nvPr>
        </p:nvSpPr>
        <p:spPr>
          <a:xfrm>
            <a:off x="1357108" y="3447077"/>
            <a:ext cx="2025611" cy="1243664"/>
          </a:xfrm>
          <a:custGeom>
            <a:avLst/>
            <a:gdLst>
              <a:gd name="connsiteX0" fmla="*/ 2023273 w 2023273"/>
              <a:gd name="connsiteY0" fmla="*/ 747040 h 1224809"/>
              <a:gd name="connsiteX1" fmla="*/ 1394974 w 2023273"/>
              <a:gd name="connsiteY1" fmla="*/ 1128507 h 1224809"/>
              <a:gd name="connsiteX2" fmla="*/ 228132 w 2023273"/>
              <a:gd name="connsiteY2" fmla="*/ 169229 h 1224809"/>
              <a:gd name="connsiteX3" fmla="*/ 26179 w 2023273"/>
              <a:gd name="connsiteY3" fmla="*/ 113131 h 1224809"/>
              <a:gd name="connsiteX0" fmla="*/ 2025611 w 2025611"/>
              <a:gd name="connsiteY0" fmla="*/ 765895 h 1243664"/>
              <a:gd name="connsiteX1" fmla="*/ 1397312 w 2025611"/>
              <a:gd name="connsiteY1" fmla="*/ 1147362 h 1243664"/>
              <a:gd name="connsiteX2" fmla="*/ 230470 w 2025611"/>
              <a:gd name="connsiteY2" fmla="*/ 188084 h 1243664"/>
              <a:gd name="connsiteX3" fmla="*/ 14492 w 2025611"/>
              <a:gd name="connsiteY3" fmla="*/ 18855 h 124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611" h="1243664">
                <a:moveTo>
                  <a:pt x="2025611" y="765895"/>
                </a:moveTo>
                <a:cubicBezTo>
                  <a:pt x="1861056" y="1004779"/>
                  <a:pt x="1696502" y="1243664"/>
                  <a:pt x="1397312" y="1147362"/>
                </a:cubicBezTo>
                <a:cubicBezTo>
                  <a:pt x="1098122" y="1051060"/>
                  <a:pt x="460940" y="376168"/>
                  <a:pt x="230470" y="188084"/>
                </a:cubicBezTo>
                <a:cubicBezTo>
                  <a:pt x="0" y="0"/>
                  <a:pt x="47216" y="27270"/>
                  <a:pt x="14492" y="18855"/>
                </a:cubicBezTo>
              </a:path>
            </a:pathLst>
          </a:cu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>
            <p:custDataLst>
              <p:tags r:id="rId13"/>
            </p:custDataLst>
          </p:nvPr>
        </p:nvSpPr>
        <p:spPr>
          <a:xfrm>
            <a:off x="1396844" y="3724918"/>
            <a:ext cx="3263978" cy="1413674"/>
          </a:xfrm>
          <a:custGeom>
            <a:avLst/>
            <a:gdLst>
              <a:gd name="connsiteX0" fmla="*/ 2625394 w 3263978"/>
              <a:gd name="connsiteY0" fmla="*/ 0 h 1413674"/>
              <a:gd name="connsiteX1" fmla="*/ 3231254 w 3263978"/>
              <a:gd name="connsiteY1" fmla="*/ 319759 h 1413674"/>
              <a:gd name="connsiteX2" fmla="*/ 2429050 w 3263978"/>
              <a:gd name="connsiteY2" fmla="*/ 1234159 h 1413674"/>
              <a:gd name="connsiteX3" fmla="*/ 1312697 w 3263978"/>
              <a:gd name="connsiteY3" fmla="*/ 1222940 h 1413674"/>
              <a:gd name="connsiteX4" fmla="*/ 0 w 3263978"/>
              <a:gd name="connsiteY4" fmla="*/ 89757 h 141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978" h="1413674">
                <a:moveTo>
                  <a:pt x="2625394" y="0"/>
                </a:moveTo>
                <a:cubicBezTo>
                  <a:pt x="2944686" y="57033"/>
                  <a:pt x="3263978" y="114066"/>
                  <a:pt x="3231254" y="319759"/>
                </a:cubicBezTo>
                <a:cubicBezTo>
                  <a:pt x="3198530" y="525452"/>
                  <a:pt x="2748809" y="1083629"/>
                  <a:pt x="2429050" y="1234159"/>
                </a:cubicBezTo>
                <a:cubicBezTo>
                  <a:pt x="2109291" y="1384689"/>
                  <a:pt x="1717539" y="1413674"/>
                  <a:pt x="1312697" y="1222940"/>
                </a:cubicBezTo>
                <a:cubicBezTo>
                  <a:pt x="907855" y="1032206"/>
                  <a:pt x="218783" y="278621"/>
                  <a:pt x="0" y="89757"/>
                </a:cubicBezTo>
              </a:path>
            </a:pathLst>
          </a:cu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 bwMode="auto">
          <a:xfrm rot="16200000">
            <a:off x="72326" y="2815526"/>
            <a:ext cx="1796623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7LED decode</a:t>
            </a: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2133600"/>
            <a:ext cx="762000" cy="19050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30200"/>
            <a:ext cx="9144000" cy="508000"/>
          </a:xfrm>
        </p:spPr>
        <p:txBody>
          <a:bodyPr/>
          <a:lstStyle/>
          <a:p>
            <a:r>
              <a:rPr lang="en-US" dirty="0" smtClean="0"/>
              <a:t>7  Segment  LED  Decoder Implementation</a:t>
            </a:r>
            <a:endParaRPr lang="en-US" dirty="0"/>
          </a:p>
        </p:txBody>
      </p:sp>
      <p:pic>
        <p:nvPicPr>
          <p:cNvPr id="5" name="Picture 42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lum bright="18000"/>
          </a:blip>
          <a:srcRect/>
          <a:stretch>
            <a:fillRect/>
          </a:stretch>
        </p:blipFill>
        <p:spPr bwMode="auto">
          <a:xfrm>
            <a:off x="6781800" y="2169195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" name="Text Box 4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35077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d0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 Box 4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00090" y="2321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d1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 Box 4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d2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9277" y="33121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d3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4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4200" y="37693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d4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 Box 4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71490" y="43027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d5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4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82675" y="3845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d6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3" name="Group 2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443296972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62" name="CP3 Ink 28d75d79-c5f9-47bd-b543-47e94c5463bf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4" y="2567760"/>
            <a:ext cx="8356351" cy="33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1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30200"/>
            <a:ext cx="9144000" cy="508000"/>
          </a:xfrm>
        </p:spPr>
        <p:txBody>
          <a:bodyPr/>
          <a:lstStyle/>
          <a:p>
            <a:r>
              <a:rPr lang="en-US" dirty="0" smtClean="0"/>
              <a:t>7  Segment  LED  Decoder Implementation</a:t>
            </a:r>
            <a:endParaRPr lang="en-US" dirty="0"/>
          </a:p>
        </p:txBody>
      </p:sp>
      <p:pic>
        <p:nvPicPr>
          <p:cNvPr id="5" name="Picture 42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lum bright="18000"/>
          </a:blip>
          <a:srcRect/>
          <a:stretch>
            <a:fillRect/>
          </a:stretch>
        </p:blipFill>
        <p:spPr bwMode="auto">
          <a:xfrm>
            <a:off x="6781800" y="2169195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" name="Text Box 4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35077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d0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 Box 4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00090" y="2321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d1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 Box 4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2702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d2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9277" y="33121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d3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4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4200" y="37693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d4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 Box 4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71490" y="43027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d5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4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82675" y="3845595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d6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3" name="Group 2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719338666"/>
              </p:ext>
            </p:extLst>
          </p:nvPr>
        </p:nvGraphicFramePr>
        <p:xfrm>
          <a:off x="304800" y="1262553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2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82038717"/>
              </p:ext>
            </p:extLst>
          </p:nvPr>
        </p:nvGraphicFramePr>
        <p:xfrm>
          <a:off x="1904999" y="1864391"/>
          <a:ext cx="4419604" cy="4612608"/>
        </p:xfrm>
        <a:graphic>
          <a:graphicData uri="http://schemas.openxmlformats.org/drawingml/2006/table">
            <a:tbl>
              <a:tblPr/>
              <a:tblGrid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Ballot </a:t>
            </a:r>
            <a:r>
              <a:rPr lang="en-US" dirty="0" smtClean="0"/>
              <a:t>Reading and Display</a:t>
            </a:r>
            <a:endParaRPr lang="en-US" dirty="0"/>
          </a:p>
        </p:txBody>
      </p:sp>
      <p:sp>
        <p:nvSpPr>
          <p:cNvPr id="26" name="Text 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8803" y="4175006"/>
            <a:ext cx="1021731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Ballots</a:t>
            </a:r>
          </a:p>
        </p:txBody>
      </p:sp>
      <p:sp>
        <p:nvSpPr>
          <p:cNvPr id="27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78462" y="4423569"/>
            <a:ext cx="2874738" cy="1379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The 3410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optical scan</a:t>
            </a: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vote </a:t>
            </a:r>
            <a:r>
              <a:rPr lang="en-US" strike="sngStrike" dirty="0" smtClean="0">
                <a:solidFill>
                  <a:srgbClr val="FFFFFF"/>
                </a:solidFill>
                <a:latin typeface="Calibri" pitchFamily="34" charset="0"/>
              </a:rPr>
              <a:t>counter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reader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machine</a:t>
            </a:r>
          </a:p>
        </p:txBody>
      </p:sp>
      <p:pic>
        <p:nvPicPr>
          <p:cNvPr id="125" name="Picture 1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6" cstate="print">
            <a:lum bright="-66000"/>
          </a:blip>
          <a:srcRect/>
          <a:stretch>
            <a:fillRect/>
          </a:stretch>
        </p:blipFill>
        <p:spPr bwMode="auto">
          <a:xfrm>
            <a:off x="2546350" y="1291431"/>
            <a:ext cx="4356100" cy="3132138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grpSp>
        <p:nvGrpSpPr>
          <p:cNvPr id="126" name="Group 125"/>
          <p:cNvGrpSpPr/>
          <p:nvPr>
            <p:custDataLst>
              <p:tags r:id="rId5"/>
            </p:custDataLst>
          </p:nvPr>
        </p:nvGrpSpPr>
        <p:grpSpPr>
          <a:xfrm>
            <a:off x="304800" y="1371600"/>
            <a:ext cx="1447800" cy="2247900"/>
            <a:chOff x="304800" y="1371600"/>
            <a:chExt cx="1447800" cy="2247900"/>
          </a:xfrm>
        </p:grpSpPr>
        <p:sp>
          <p:nvSpPr>
            <p:cNvPr id="127" name="Rectangle 1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Oval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Oval 1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0" name="Oval 1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1" name="Oval 1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2" name="Oval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Oval 1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Oval 1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35" name="Group 134"/>
          <p:cNvGrpSpPr/>
          <p:nvPr>
            <p:custDataLst>
              <p:tags r:id="rId6"/>
            </p:custDataLst>
          </p:nvPr>
        </p:nvGrpSpPr>
        <p:grpSpPr>
          <a:xfrm>
            <a:off x="457200" y="1524000"/>
            <a:ext cx="1447800" cy="2247900"/>
            <a:chOff x="304800" y="1371600"/>
            <a:chExt cx="1447800" cy="2247900"/>
          </a:xfrm>
        </p:grpSpPr>
        <p:sp>
          <p:nvSpPr>
            <p:cNvPr id="136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7" name="Oval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8" name="Oval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Oval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Oval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Oval 1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2" name="Oval 1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" name="Oval 1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7"/>
            </p:custDataLst>
          </p:nvPr>
        </p:nvGrpSpPr>
        <p:grpSpPr>
          <a:xfrm>
            <a:off x="609600" y="1676400"/>
            <a:ext cx="1447800" cy="2247900"/>
            <a:chOff x="304800" y="1371600"/>
            <a:chExt cx="1447800" cy="2247900"/>
          </a:xfrm>
        </p:grpSpPr>
        <p:sp>
          <p:nvSpPr>
            <p:cNvPr id="145" name="Rectangle 1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Oval 1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Oval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8" name="Oval 1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9" name="Oval 1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0" name="Oval 1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Oval 1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Oval 1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3" name="Rectangle 152"/>
          <p:cNvSpPr/>
          <p:nvPr>
            <p:custDataLst>
              <p:tags r:id="rId8"/>
            </p:custDataLst>
          </p:nvPr>
        </p:nvSpPr>
        <p:spPr>
          <a:xfrm rot="16200000">
            <a:off x="1524000" y="2552700"/>
            <a:ext cx="2133600" cy="45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4" name="Arc 153"/>
          <p:cNvSpPr/>
          <p:nvPr>
            <p:custDataLst>
              <p:tags r:id="rId9"/>
            </p:custDataLst>
          </p:nvPr>
        </p:nvSpPr>
        <p:spPr>
          <a:xfrm>
            <a:off x="2209800" y="26670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rc 154"/>
          <p:cNvSpPr/>
          <p:nvPr>
            <p:custDataLst>
              <p:tags r:id="rId10"/>
            </p:custDataLst>
          </p:nvPr>
        </p:nvSpPr>
        <p:spPr>
          <a:xfrm>
            <a:off x="2209800" y="29718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Arc 155"/>
          <p:cNvSpPr/>
          <p:nvPr>
            <p:custDataLst>
              <p:tags r:id="rId11"/>
            </p:custDataLst>
          </p:nvPr>
        </p:nvSpPr>
        <p:spPr>
          <a:xfrm>
            <a:off x="2209800" y="3276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Arc 156"/>
          <p:cNvSpPr/>
          <p:nvPr>
            <p:custDataLst>
              <p:tags r:id="rId12"/>
            </p:custDataLst>
          </p:nvPr>
        </p:nvSpPr>
        <p:spPr>
          <a:xfrm>
            <a:off x="2209800" y="3581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Arc 157"/>
          <p:cNvSpPr/>
          <p:nvPr>
            <p:custDataLst>
              <p:tags r:id="rId13"/>
            </p:custDataLst>
          </p:nvPr>
        </p:nvSpPr>
        <p:spPr>
          <a:xfrm>
            <a:off x="2209800" y="1752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Arc 158"/>
          <p:cNvSpPr/>
          <p:nvPr>
            <p:custDataLst>
              <p:tags r:id="rId14"/>
            </p:custDataLst>
          </p:nvPr>
        </p:nvSpPr>
        <p:spPr>
          <a:xfrm>
            <a:off x="2209800" y="2057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Arc 159"/>
          <p:cNvSpPr/>
          <p:nvPr>
            <p:custDataLst>
              <p:tags r:id="rId15"/>
            </p:custDataLst>
          </p:nvPr>
        </p:nvSpPr>
        <p:spPr>
          <a:xfrm>
            <a:off x="2209800" y="23622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>
            <a:stCxn id="153" idx="2"/>
          </p:cNvCxnSpPr>
          <p:nvPr>
            <p:custDataLst>
              <p:tags r:id="rId16"/>
            </p:custDataLst>
          </p:nvPr>
        </p:nvCxnSpPr>
        <p:spPr>
          <a:xfrm>
            <a:off x="2819400" y="27813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>
            <p:custDataLst>
              <p:tags r:id="rId17"/>
            </p:custDataLst>
          </p:nvPr>
        </p:nvSpPr>
        <p:spPr>
          <a:xfrm>
            <a:off x="3429000" y="2171700"/>
            <a:ext cx="990600" cy="12573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</a:t>
            </a:r>
            <a:endParaRPr lang="en-US" dirty="0"/>
          </a:p>
        </p:txBody>
      </p:sp>
      <p:cxnSp>
        <p:nvCxnSpPr>
          <p:cNvPr id="163" name="Straight Connector 162"/>
          <p:cNvCxnSpPr/>
          <p:nvPr>
            <p:custDataLst>
              <p:tags r:id="rId18"/>
            </p:custDataLst>
          </p:nvPr>
        </p:nvCxnSpPr>
        <p:spPr>
          <a:xfrm rot="5400000">
            <a:off x="3105150" y="26860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>
            <p:custDataLst>
              <p:tags r:id="rId19"/>
            </p:custDataLst>
          </p:nvPr>
        </p:nvSpPr>
        <p:spPr bwMode="auto">
          <a:xfrm>
            <a:off x="29718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cxnSp>
        <p:nvCxnSpPr>
          <p:cNvPr id="165" name="Straight Connector 164"/>
          <p:cNvCxnSpPr/>
          <p:nvPr>
            <p:custDataLst>
              <p:tags r:id="rId20"/>
            </p:custDataLst>
          </p:nvPr>
        </p:nvCxnSpPr>
        <p:spPr>
          <a:xfrm>
            <a:off x="4419600" y="27813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>
            <p:custDataLst>
              <p:tags r:id="rId21"/>
            </p:custDataLst>
          </p:nvPr>
        </p:nvCxnSpPr>
        <p:spPr>
          <a:xfrm rot="5400000">
            <a:off x="4705350" y="26860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>
            <p:custDataLst>
              <p:tags r:id="rId22"/>
            </p:custDataLst>
          </p:nvPr>
        </p:nvSpPr>
        <p:spPr bwMode="auto">
          <a:xfrm>
            <a:off x="45720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pic>
        <p:nvPicPr>
          <p:cNvPr id="168" name="Picture 167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7537992" y="2133600"/>
            <a:ext cx="996408" cy="12954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169" name="Straight Connector 168"/>
          <p:cNvCxnSpPr>
            <a:stCxn id="168" idx="1"/>
          </p:cNvCxnSpPr>
          <p:nvPr>
            <p:custDataLst>
              <p:tags r:id="rId24"/>
            </p:custDataLst>
          </p:nvPr>
        </p:nvCxnSpPr>
        <p:spPr>
          <a:xfrm rot="10800000">
            <a:off x="6928392" y="27813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>
            <p:custDataLst>
              <p:tags r:id="rId25"/>
            </p:custDataLst>
          </p:nvPr>
        </p:nvCxnSpPr>
        <p:spPr>
          <a:xfrm rot="5400000" flipH="1" flipV="1">
            <a:off x="7137942" y="270510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>
            <p:custDataLst>
              <p:tags r:id="rId26"/>
            </p:custDataLst>
          </p:nvPr>
        </p:nvSpPr>
        <p:spPr bwMode="auto">
          <a:xfrm>
            <a:off x="7021893" y="2759572"/>
            <a:ext cx="390148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2" name="TextBox 171"/>
          <p:cNvSpPr txBox="1"/>
          <p:nvPr>
            <p:custDataLst>
              <p:tags r:id="rId27"/>
            </p:custDataLst>
          </p:nvPr>
        </p:nvSpPr>
        <p:spPr bwMode="auto">
          <a:xfrm>
            <a:off x="5300377" y="2325185"/>
            <a:ext cx="1252823" cy="951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7LED </a:t>
            </a:r>
            <a:br>
              <a:rPr lang="en-US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73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29200" y="2133600"/>
            <a:ext cx="1873250" cy="12954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6386" name="CP3 Ink 7d94a463-2a8a-4582-8f36-94fffc863e83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24" y="3451020"/>
            <a:ext cx="3949351" cy="38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Building Blocks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95350" y="1905000"/>
            <a:ext cx="184785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encoder</a:t>
            </a:r>
            <a:endParaRPr lang="en-US" sz="2800" dirty="0"/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>
          <a:xfrm rot="16200000" flipH="1">
            <a:off x="1562097" y="1638300"/>
            <a:ext cx="533400" cy="1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1905000" y="1273672"/>
            <a:ext cx="609599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26" name="Straight Connector 25"/>
          <p:cNvCxnSpPr/>
          <p:nvPr>
            <p:custDataLst>
              <p:tags r:id="rId5"/>
            </p:custDataLst>
          </p:nvPr>
        </p:nvCxnSpPr>
        <p:spPr>
          <a:xfrm rot="10800000" flipV="1">
            <a:off x="1714493" y="1600200"/>
            <a:ext cx="228606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6"/>
            </p:custDataLst>
          </p:nvPr>
        </p:nvCxnSpPr>
        <p:spPr>
          <a:xfrm rot="16200000" flipH="1">
            <a:off x="1562098" y="3086100"/>
            <a:ext cx="533400" cy="1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7"/>
            </p:custDataLst>
          </p:nvPr>
        </p:nvSpPr>
        <p:spPr bwMode="auto">
          <a:xfrm>
            <a:off x="1905001" y="2819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4" name="Straight Connector 33"/>
          <p:cNvCxnSpPr/>
          <p:nvPr>
            <p:custDataLst>
              <p:tags r:id="rId8"/>
            </p:custDataLst>
          </p:nvPr>
        </p:nvCxnSpPr>
        <p:spPr>
          <a:xfrm rot="10800000" flipV="1">
            <a:off x="1714494" y="3048000"/>
            <a:ext cx="228606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9"/>
            </p:custDataLst>
          </p:nvPr>
        </p:nvSpPr>
        <p:spPr>
          <a:xfrm>
            <a:off x="3095618" y="2981200"/>
            <a:ext cx="184785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decoder</a:t>
            </a:r>
            <a:endParaRPr lang="en-US" sz="2800" dirty="0"/>
          </a:p>
        </p:txBody>
      </p:sp>
      <p:cxnSp>
        <p:nvCxnSpPr>
          <p:cNvPr id="36" name="Straight Connector 35"/>
          <p:cNvCxnSpPr/>
          <p:nvPr>
            <p:custDataLst>
              <p:tags r:id="rId10"/>
            </p:custDataLst>
          </p:nvPr>
        </p:nvCxnSpPr>
        <p:spPr>
          <a:xfrm rot="16200000" flipH="1">
            <a:off x="3762365" y="2714500"/>
            <a:ext cx="533400" cy="1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11"/>
            </p:custDataLst>
          </p:nvPr>
        </p:nvSpPr>
        <p:spPr bwMode="auto">
          <a:xfrm>
            <a:off x="4105268" y="23498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38" name="Straight Connector 37"/>
          <p:cNvCxnSpPr/>
          <p:nvPr>
            <p:custDataLst>
              <p:tags r:id="rId12"/>
            </p:custDataLst>
          </p:nvPr>
        </p:nvCxnSpPr>
        <p:spPr>
          <a:xfrm rot="10800000" flipV="1">
            <a:off x="3914761" y="2676400"/>
            <a:ext cx="228606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6200000" flipH="1">
            <a:off x="3762366" y="4162300"/>
            <a:ext cx="533400" cy="1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4"/>
            </p:custDataLst>
          </p:nvPr>
        </p:nvSpPr>
        <p:spPr bwMode="auto">
          <a:xfrm>
            <a:off x="4105269" y="38956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1" name="Straight Connector 40"/>
          <p:cNvCxnSpPr/>
          <p:nvPr>
            <p:custDataLst>
              <p:tags r:id="rId15"/>
            </p:custDataLst>
          </p:nvPr>
        </p:nvCxnSpPr>
        <p:spPr>
          <a:xfrm rot="10800000" flipV="1">
            <a:off x="3914762" y="4124200"/>
            <a:ext cx="228606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>
            <p:custDataLst>
              <p:tags r:id="rId16"/>
            </p:custDataLst>
          </p:nvPr>
        </p:nvSpPr>
        <p:spPr>
          <a:xfrm rot="16200000">
            <a:off x="5170737" y="2732335"/>
            <a:ext cx="3831727" cy="914401"/>
          </a:xfrm>
          <a:custGeom>
            <a:avLst/>
            <a:gdLst>
              <a:gd name="connsiteX0" fmla="*/ 0 w 3831727"/>
              <a:gd name="connsiteY0" fmla="*/ 0 h 914400"/>
              <a:gd name="connsiteX1" fmla="*/ 3831727 w 3831727"/>
              <a:gd name="connsiteY1" fmla="*/ 0 h 914400"/>
              <a:gd name="connsiteX2" fmla="*/ 3831727 w 3831727"/>
              <a:gd name="connsiteY2" fmla="*/ 914400 h 914400"/>
              <a:gd name="connsiteX3" fmla="*/ 0 w 3831727"/>
              <a:gd name="connsiteY3" fmla="*/ 914400 h 914400"/>
              <a:gd name="connsiteX4" fmla="*/ 0 w 3831727"/>
              <a:gd name="connsiteY4" fmla="*/ 0 h 914400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0 w 3831727"/>
              <a:gd name="connsiteY3" fmla="*/ 914400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051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4289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727" h="914401">
                <a:moveTo>
                  <a:pt x="0" y="0"/>
                </a:moveTo>
                <a:lnTo>
                  <a:pt x="3831727" y="0"/>
                </a:lnTo>
                <a:lnTo>
                  <a:pt x="3428998" y="914401"/>
                </a:lnTo>
                <a:lnTo>
                  <a:pt x="380999" y="91440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Multiplexor</a:t>
            </a:r>
            <a:endParaRPr lang="en-US" sz="2800" dirty="0"/>
          </a:p>
        </p:txBody>
      </p:sp>
      <p:cxnSp>
        <p:nvCxnSpPr>
          <p:cNvPr id="43" name="Straight Connector 42"/>
          <p:cNvCxnSpPr/>
          <p:nvPr>
            <p:custDataLst>
              <p:tags r:id="rId17"/>
            </p:custDataLst>
          </p:nvPr>
        </p:nvCxnSpPr>
        <p:spPr>
          <a:xfrm>
            <a:off x="7562848" y="3219450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18"/>
            </p:custDataLst>
          </p:nvPr>
        </p:nvSpPr>
        <p:spPr bwMode="auto">
          <a:xfrm>
            <a:off x="7562848" y="2588123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5" name="Straight Connector 44"/>
          <p:cNvCxnSpPr/>
          <p:nvPr>
            <p:custDataLst>
              <p:tags r:id="rId19"/>
            </p:custDataLst>
          </p:nvPr>
        </p:nvCxnSpPr>
        <p:spPr>
          <a:xfrm rot="5400000">
            <a:off x="7677147" y="3143251"/>
            <a:ext cx="266698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>
          <a:xfrm rot="16200000" flipV="1">
            <a:off x="6819900" y="5295899"/>
            <a:ext cx="685800" cy="3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>
            <p:custDataLst>
              <p:tags r:id="rId21"/>
            </p:custDataLst>
          </p:nvPr>
        </p:nvSpPr>
        <p:spPr bwMode="auto">
          <a:xfrm>
            <a:off x="7239001" y="4953001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>
            <p:custDataLst>
              <p:tags r:id="rId22"/>
            </p:custDataLst>
          </p:nvPr>
        </p:nvCxnSpPr>
        <p:spPr>
          <a:xfrm rot="10800000" flipV="1">
            <a:off x="7048494" y="5181601"/>
            <a:ext cx="228606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23"/>
            </p:custDataLst>
          </p:nvPr>
        </p:nvCxnSpPr>
        <p:spPr>
          <a:xfrm>
            <a:off x="5810248" y="1545727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>
            <p:custDataLst>
              <p:tags r:id="rId24"/>
            </p:custDataLst>
          </p:nvPr>
        </p:nvSpPr>
        <p:spPr bwMode="auto">
          <a:xfrm>
            <a:off x="5810248" y="914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0" name="Straight Connector 59"/>
          <p:cNvCxnSpPr/>
          <p:nvPr>
            <p:custDataLst>
              <p:tags r:id="rId25"/>
            </p:custDataLst>
          </p:nvPr>
        </p:nvCxnSpPr>
        <p:spPr>
          <a:xfrm rot="5400000">
            <a:off x="5924547" y="1469528"/>
            <a:ext cx="266698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26"/>
            </p:custDataLst>
          </p:nvPr>
        </p:nvCxnSpPr>
        <p:spPr>
          <a:xfrm>
            <a:off x="5791200" y="2174375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>
            <p:custDataLst>
              <p:tags r:id="rId27"/>
            </p:custDataLst>
          </p:nvPr>
        </p:nvSpPr>
        <p:spPr bwMode="auto">
          <a:xfrm>
            <a:off x="5791200" y="15430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3" name="Straight Connector 62"/>
          <p:cNvCxnSpPr/>
          <p:nvPr>
            <p:custDataLst>
              <p:tags r:id="rId28"/>
            </p:custDataLst>
          </p:nvPr>
        </p:nvCxnSpPr>
        <p:spPr>
          <a:xfrm rot="5400000">
            <a:off x="5905499" y="2098176"/>
            <a:ext cx="266698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>
            <p:custDataLst>
              <p:tags r:id="rId29"/>
            </p:custDataLst>
          </p:nvPr>
        </p:nvCxnSpPr>
        <p:spPr>
          <a:xfrm>
            <a:off x="5791200" y="2860175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>
            <p:custDataLst>
              <p:tags r:id="rId30"/>
            </p:custDataLst>
          </p:nvPr>
        </p:nvSpPr>
        <p:spPr bwMode="auto">
          <a:xfrm>
            <a:off x="5791200" y="22288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6" name="Straight Connector 65"/>
          <p:cNvCxnSpPr/>
          <p:nvPr>
            <p:custDataLst>
              <p:tags r:id="rId31"/>
            </p:custDataLst>
          </p:nvPr>
        </p:nvCxnSpPr>
        <p:spPr>
          <a:xfrm rot="5400000">
            <a:off x="5905499" y="2783976"/>
            <a:ext cx="266698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>
            <p:custDataLst>
              <p:tags r:id="rId32"/>
            </p:custDataLst>
          </p:nvPr>
        </p:nvCxnSpPr>
        <p:spPr>
          <a:xfrm>
            <a:off x="5791200" y="4591050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>
            <p:custDataLst>
              <p:tags r:id="rId33"/>
            </p:custDataLst>
          </p:nvPr>
        </p:nvSpPr>
        <p:spPr bwMode="auto">
          <a:xfrm>
            <a:off x="5791200" y="39406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9" name="Straight Connector 68"/>
          <p:cNvCxnSpPr/>
          <p:nvPr>
            <p:custDataLst>
              <p:tags r:id="rId34"/>
            </p:custDataLst>
          </p:nvPr>
        </p:nvCxnSpPr>
        <p:spPr>
          <a:xfrm rot="5400000">
            <a:off x="5905499" y="4514851"/>
            <a:ext cx="266698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>
            <p:custDataLst>
              <p:tags r:id="rId35"/>
            </p:custDataLst>
          </p:nvPr>
        </p:nvSpPr>
        <p:spPr bwMode="auto">
          <a:xfrm rot="16200000">
            <a:off x="5509725" y="3211128"/>
            <a:ext cx="804147" cy="698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50" name="TextBox 49"/>
          <p:cNvSpPr txBox="1"/>
          <p:nvPr>
            <p:custDataLst>
              <p:tags r:id="rId36"/>
            </p:custDataLst>
          </p:nvPr>
        </p:nvSpPr>
        <p:spPr bwMode="auto">
          <a:xfrm>
            <a:off x="6629400" y="1273672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>
            <p:custDataLst>
              <p:tags r:id="rId37"/>
            </p:custDataLst>
          </p:nvPr>
        </p:nvSpPr>
        <p:spPr bwMode="auto">
          <a:xfrm>
            <a:off x="6629400" y="1915435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>
            <p:custDataLst>
              <p:tags r:id="rId38"/>
            </p:custDataLst>
          </p:nvPr>
        </p:nvSpPr>
        <p:spPr bwMode="auto">
          <a:xfrm>
            <a:off x="6629400" y="2560006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>
            <p:custDataLst>
              <p:tags r:id="rId39"/>
            </p:custDataLst>
          </p:nvPr>
        </p:nvSpPr>
        <p:spPr bwMode="auto">
          <a:xfrm>
            <a:off x="6629400" y="4191000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2800" baseline="300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Circuit design (e.g. voting machine)</a:t>
            </a:r>
          </a:p>
          <a:p>
            <a:pPr lvl="1"/>
            <a:r>
              <a:rPr lang="en-US" dirty="0" smtClean="0"/>
              <a:t>Number representations</a:t>
            </a:r>
          </a:p>
          <a:p>
            <a:pPr lvl="1"/>
            <a:r>
              <a:rPr lang="en-US" dirty="0" smtClean="0"/>
              <a:t>Building blocks (encoders, decoders, multiplexors)</a:t>
            </a:r>
          </a:p>
          <a:p>
            <a:pPr marL="0" indent="0">
              <a:buNone/>
            </a:pPr>
            <a:r>
              <a:rPr lang="en-US" dirty="0" smtClean="0"/>
              <a:t>Binary Operations</a:t>
            </a:r>
          </a:p>
          <a:p>
            <a:pPr lvl="1"/>
            <a:r>
              <a:rPr lang="en-US" dirty="0" smtClean="0"/>
              <a:t>One-bit and four-bit adders</a:t>
            </a:r>
          </a:p>
          <a:p>
            <a:pPr lvl="1"/>
            <a:r>
              <a:rPr lang="en-US" dirty="0" smtClean="0"/>
              <a:t>Negative numbers and two’s compliment</a:t>
            </a:r>
          </a:p>
          <a:p>
            <a:pPr lvl="1"/>
            <a:r>
              <a:rPr lang="en-US" dirty="0" smtClean="0"/>
              <a:t>Addition (two’s compliment)</a:t>
            </a:r>
          </a:p>
          <a:p>
            <a:pPr lvl="1"/>
            <a:r>
              <a:rPr lang="en-US" dirty="0" smtClean="0"/>
              <a:t>Subtraction (two’s compliment) </a:t>
            </a:r>
          </a:p>
          <a:p>
            <a:pPr lvl="1"/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Binary </a:t>
            </a:r>
            <a:r>
              <a:rPr lang="en-US" dirty="0" smtClean="0"/>
              <a:t>Addition</a:t>
            </a:r>
            <a:endParaRPr lang="en-US" dirty="0"/>
          </a:p>
        </p:txBody>
      </p:sp>
      <p:sp>
        <p:nvSpPr>
          <p:cNvPr id="17582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657600" y="838200"/>
            <a:ext cx="5257800" cy="3276600"/>
          </a:xfrm>
        </p:spPr>
        <p:txBody>
          <a:bodyPr>
            <a:noAutofit/>
          </a:bodyPr>
          <a:lstStyle/>
          <a:p>
            <a:r>
              <a:rPr lang="en-US" dirty="0" smtClean="0"/>
              <a:t>Addition works </a:t>
            </a:r>
            <a:r>
              <a:rPr lang="en-US" dirty="0"/>
              <a:t>the same way regardless of base</a:t>
            </a:r>
          </a:p>
          <a:p>
            <a:pPr lvl="1"/>
            <a:r>
              <a:rPr lang="en-US" dirty="0"/>
              <a:t>Add the digits in each position</a:t>
            </a:r>
          </a:p>
          <a:p>
            <a:pPr lvl="1"/>
            <a:r>
              <a:rPr lang="en-US" dirty="0"/>
              <a:t>Propagate the </a:t>
            </a:r>
            <a:r>
              <a:rPr lang="en-US" dirty="0" smtClean="0"/>
              <a:t>carry</a:t>
            </a:r>
            <a:endParaRPr lang="en-US" dirty="0"/>
          </a:p>
        </p:txBody>
      </p:sp>
      <p:sp>
        <p:nvSpPr>
          <p:cNvPr id="175821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3675" y="1219200"/>
            <a:ext cx="2514600" cy="13234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40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4000" dirty="0" smtClean="0">
                <a:solidFill>
                  <a:srgbClr val="FFFFFF"/>
                </a:solidFill>
                <a:latin typeface="Calibri"/>
              </a:rPr>
              <a:t>183</a:t>
            </a:r>
            <a:r>
              <a:rPr lang="en-US" sz="4000" dirty="0">
                <a:solidFill>
                  <a:srgbClr val="FFFFFF"/>
                </a:solidFill>
                <a:latin typeface="Calibri"/>
              </a:rPr>
              <a:t/>
            </a:r>
            <a:br>
              <a:rPr lang="en-US" sz="4000" dirty="0">
                <a:solidFill>
                  <a:srgbClr val="FFFFFF"/>
                </a:solidFill>
                <a:latin typeface="Calibri"/>
              </a:rPr>
            </a:br>
            <a:r>
              <a:rPr lang="en-US" sz="4000" dirty="0" smtClean="0">
                <a:solidFill>
                  <a:srgbClr val="FFFFFF"/>
                </a:solidFill>
                <a:latin typeface="Calibri"/>
              </a:rPr>
              <a:t>+ 254</a:t>
            </a:r>
          </a:p>
        </p:txBody>
      </p:sp>
      <p:sp>
        <p:nvSpPr>
          <p:cNvPr id="175821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301750" y="4648200"/>
            <a:ext cx="1828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821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955675" y="2489200"/>
            <a:ext cx="1066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5675" y="3429000"/>
            <a:ext cx="2514600" cy="133882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     </a:t>
            </a:r>
            <a:r>
              <a:rPr lang="en-US" sz="3600" dirty="0" smtClean="0">
                <a:solidFill>
                  <a:srgbClr val="FFFFFF"/>
                </a:solidFill>
                <a:latin typeface="Calibri"/>
              </a:rPr>
              <a:t>001110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 smtClean="0">
                <a:solidFill>
                  <a:srgbClr val="FFFFFF"/>
                </a:solidFill>
                <a:latin typeface="Calibri"/>
              </a:rPr>
              <a:t>+ 011100   </a:t>
            </a: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7410" name="CP3 Ink cfd44988-8137-4965-9f4e-ee070fe5861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44" y="972720"/>
            <a:ext cx="1983151" cy="426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1-bit  Adder</a:t>
            </a:r>
            <a:endParaRPr lang="en-US" dirty="0"/>
          </a:p>
        </p:txBody>
      </p:sp>
      <p:sp>
        <p:nvSpPr>
          <p:cNvPr id="1971243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685800"/>
            <a:ext cx="4603750" cy="566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accent1"/>
                </a:solidFill>
                <a:latin typeface="Calibri"/>
              </a:rPr>
              <a:t>Half Adder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Adds </a:t>
            </a:r>
            <a:r>
              <a:rPr lang="en-US" sz="3200" dirty="0">
                <a:solidFill>
                  <a:srgbClr val="FFFFFF"/>
                </a:solidFill>
                <a:latin typeface="Calibri"/>
              </a:rPr>
              <a:t>two 1-bit 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numbers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Computes 1-bit result and 1-bit carry </a:t>
            </a:r>
          </a:p>
        </p:txBody>
      </p:sp>
      <p:sp>
        <p:nvSpPr>
          <p:cNvPr id="1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447800"/>
            <a:ext cx="1219200" cy="990600"/>
          </a:xfrm>
          <a:prstGeom prst="rect">
            <a:avLst/>
          </a:prstGeom>
          <a:noFill/>
          <a:ln w="28575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384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9906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7400" y="2438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8"/>
            </p:custDataLst>
          </p:nvPr>
        </p:nvSpPr>
        <p:spPr bwMode="auto">
          <a:xfrm>
            <a:off x="1600200" y="435472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" name="TextBox 24"/>
          <p:cNvSpPr txBox="1"/>
          <p:nvPr>
            <p:custDataLst>
              <p:tags r:id="rId9"/>
            </p:custDataLst>
          </p:nvPr>
        </p:nvSpPr>
        <p:spPr bwMode="auto">
          <a:xfrm>
            <a:off x="2286000" y="457200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6" name="TextBox 25"/>
          <p:cNvSpPr txBox="1"/>
          <p:nvPr>
            <p:custDataLst>
              <p:tags r:id="rId10"/>
            </p:custDataLst>
          </p:nvPr>
        </p:nvSpPr>
        <p:spPr bwMode="auto">
          <a:xfrm>
            <a:off x="1905000" y="2797672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 bwMode="auto">
          <a:xfrm>
            <a:off x="304800" y="1620239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C</a:t>
            </a:r>
          </a:p>
        </p:txBody>
      </p:sp>
      <p:pic>
        <p:nvPicPr>
          <p:cNvPr id="18434" name="CP3 Ink fcbad0c2-3f10-4eb1-85fe-ed67215abb77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5" y="3315480"/>
            <a:ext cx="3101851" cy="307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Check online syllabus/schedule </a:t>
            </a:r>
            <a:endParaRPr lang="en-US" dirty="0"/>
          </a:p>
          <a:p>
            <a:r>
              <a:rPr lang="en-US" dirty="0" smtClean="0"/>
              <a:t>Slides and Reading for lectures</a:t>
            </a:r>
          </a:p>
          <a:p>
            <a:r>
              <a:rPr lang="en-US" smtClean="0"/>
              <a:t>Office Hours</a:t>
            </a:r>
            <a:endParaRPr lang="en-US" dirty="0" smtClean="0"/>
          </a:p>
          <a:p>
            <a:r>
              <a:rPr lang="en-US" dirty="0" smtClean="0"/>
              <a:t>Homework and Programming Assignments</a:t>
            </a:r>
          </a:p>
          <a:p>
            <a:r>
              <a:rPr lang="en-US" dirty="0" smtClean="0"/>
              <a:t>Prelims: Thursday, March 11 and April 28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Schedule is subject to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1-bit Adder with Carry</a:t>
            </a:r>
          </a:p>
        </p:txBody>
      </p:sp>
      <p:sp>
        <p:nvSpPr>
          <p:cNvPr id="15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685800"/>
            <a:ext cx="4603750" cy="566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accent1"/>
                </a:solidFill>
                <a:latin typeface="Calibri"/>
              </a:rPr>
              <a:t>Full Adder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Adds three 1-bit numbers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Computes 1-bit result and 1-bit carry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Can be cascaded</a:t>
            </a:r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447800"/>
            <a:ext cx="1219200" cy="9906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384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9906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7400" y="2438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 bwMode="auto">
          <a:xfrm>
            <a:off x="1600200" y="435472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 bwMode="auto">
          <a:xfrm>
            <a:off x="2286000" y="457200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 bwMode="auto">
          <a:xfrm>
            <a:off x="1905000" y="2797672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 bwMode="auto">
          <a:xfrm>
            <a:off x="76200" y="1600200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</a:rPr>
              <a:t>Cout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6670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13"/>
            </p:custDataLst>
          </p:nvPr>
        </p:nvSpPr>
        <p:spPr bwMode="auto">
          <a:xfrm>
            <a:off x="2971800" y="1600200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</a:rPr>
              <a:t>Cin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9458" name="CP3 Ink a3791d6e-7c87-4dc3-9740-e064854c6928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80" y="2949179"/>
            <a:ext cx="5763000" cy="384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4-bit Adder</a:t>
            </a:r>
            <a:endParaRPr lang="en-US" dirty="0"/>
          </a:p>
        </p:txBody>
      </p:sp>
      <p:sp>
        <p:nvSpPr>
          <p:cNvPr id="15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685800"/>
            <a:ext cx="4603750" cy="566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accent1"/>
                </a:solidFill>
                <a:latin typeface="Calibri"/>
              </a:rPr>
              <a:t>4-Bit Full Adder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Adds two 4-bit numbers and carry in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Computes 4-bit result and carry out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Can be cascaded</a:t>
            </a:r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447800"/>
            <a:ext cx="1219200" cy="990600"/>
          </a:xfrm>
          <a:prstGeom prst="rect">
            <a:avLst/>
          </a:prstGeom>
          <a:noFill/>
          <a:ln w="28575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384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9906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7400" y="2438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 bwMode="auto">
          <a:xfrm>
            <a:off x="1295400" y="435472"/>
            <a:ext cx="9906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A[4]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 bwMode="auto">
          <a:xfrm>
            <a:off x="1905000" y="457200"/>
            <a:ext cx="1435913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B[4]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 bwMode="auto">
          <a:xfrm>
            <a:off x="1447800" y="2797672"/>
            <a:ext cx="1447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R[4]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 bwMode="auto">
          <a:xfrm>
            <a:off x="76200" y="1600200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</a:rPr>
              <a:t>Cout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6670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13"/>
            </p:custDataLst>
          </p:nvPr>
        </p:nvSpPr>
        <p:spPr bwMode="auto">
          <a:xfrm>
            <a:off x="2971800" y="1600200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</a:rPr>
              <a:t>Cin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4-bit Adder</a:t>
            </a:r>
          </a:p>
        </p:txBody>
      </p:sp>
      <p:sp>
        <p:nvSpPr>
          <p:cNvPr id="19752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532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9753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5438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77724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60960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1628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0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818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97530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768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09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434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75310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816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1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12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44196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13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864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14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054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75315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004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16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670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975317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052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18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1910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19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7432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20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8100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2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290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975322" name="Rectangle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240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906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975324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8288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25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5146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26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10668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27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1336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28" name="Text Box 3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7526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975329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6200" y="2067580"/>
            <a:ext cx="114300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Cout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75334" name="Text Box 3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001000" y="2028787"/>
            <a:ext cx="11430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Cin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4-bit Adder</a:t>
            </a:r>
          </a:p>
        </p:txBody>
      </p:sp>
      <p:sp>
        <p:nvSpPr>
          <p:cNvPr id="1975307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6725" y="4035425"/>
            <a:ext cx="8075613" cy="183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Adds two 4-bit numbers, along with 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carry-in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C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omputes </a:t>
            </a:r>
            <a:r>
              <a:rPr lang="en-US" sz="3200" dirty="0">
                <a:solidFill>
                  <a:srgbClr val="FFFFFF"/>
                </a:solidFill>
                <a:latin typeface="Calibri"/>
              </a:rPr>
              <a:t>4-bit result and 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carry out</a:t>
            </a:r>
          </a:p>
        </p:txBody>
      </p:sp>
      <p:sp>
        <p:nvSpPr>
          <p:cNvPr id="4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32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43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8580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5438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7724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0960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1628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18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49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768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34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51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1816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8674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4196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864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054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56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004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670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58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5052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10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7432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8100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290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63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240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06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65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8288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5146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10668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336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7526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70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200" y="2067580"/>
            <a:ext cx="114300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Cout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Text Box 3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001000" y="2028787"/>
            <a:ext cx="11430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Cin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Arithmetic with Negative Numbers</a:t>
            </a:r>
            <a:endParaRPr lang="en-US" dirty="0"/>
          </a:p>
        </p:txBody>
      </p:sp>
      <p:sp>
        <p:nvSpPr>
          <p:cNvPr id="18073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82000"/>
              </a:lnSpc>
            </a:pPr>
            <a:r>
              <a:rPr lang="en-US" sz="3600" dirty="0" smtClean="0"/>
              <a:t>Addition with negatives:</a:t>
            </a:r>
            <a:endParaRPr lang="en-US" sz="3600" dirty="0"/>
          </a:p>
          <a:p>
            <a:pPr lvl="1"/>
            <a:r>
              <a:rPr lang="en-US" sz="3200" dirty="0" smtClean="0">
                <a:sym typeface="Wingdings" pitchFamily="2" charset="2"/>
              </a:rPr>
              <a:t>pos + pos </a:t>
            </a:r>
            <a:r>
              <a:rPr lang="en-US" sz="3200" dirty="0" smtClean="0"/>
              <a:t> add magnitudes, </a:t>
            </a:r>
            <a:r>
              <a:rPr lang="en-US" sz="3200" dirty="0"/>
              <a:t>result positive</a:t>
            </a:r>
          </a:p>
          <a:p>
            <a:pPr lvl="1"/>
            <a:r>
              <a:rPr lang="en-US" sz="3200" dirty="0" err="1" smtClean="0"/>
              <a:t>neg</a:t>
            </a:r>
            <a:r>
              <a:rPr lang="en-US" sz="3200" dirty="0" smtClean="0"/>
              <a:t> + </a:t>
            </a:r>
            <a:r>
              <a:rPr lang="en-US" sz="3200" dirty="0" err="1" smtClean="0"/>
              <a:t>neg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add magnitudes, result negative</a:t>
            </a:r>
          </a:p>
          <a:p>
            <a:pPr lvl="1"/>
            <a:r>
              <a:rPr lang="en-US" sz="3200" dirty="0" smtClean="0"/>
              <a:t>pos + </a:t>
            </a:r>
            <a:r>
              <a:rPr lang="en-US" sz="3200" dirty="0" err="1" smtClean="0"/>
              <a:t>neg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subtract smaller magnitude, </a:t>
            </a:r>
            <a:br>
              <a:rPr lang="en-US" sz="3200" dirty="0" smtClean="0">
                <a:sym typeface="Wingdings" pitchFamily="2" charset="2"/>
              </a:rPr>
            </a:br>
            <a:r>
              <a:rPr lang="en-US" sz="3200" dirty="0" smtClean="0">
                <a:sym typeface="Wingdings" pitchFamily="2" charset="2"/>
              </a:rPr>
              <a:t>			keep sign of bigger magnitude</a:t>
            </a:r>
          </a:p>
        </p:txBody>
      </p:sp>
      <p:pic>
        <p:nvPicPr>
          <p:cNvPr id="20482" name="CP3 Ink d62e7759-10be-46c1-b9b0-9ff6c31abed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5" y="706619"/>
            <a:ext cx="7915651" cy="560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609600" y="406400"/>
            <a:ext cx="10439400" cy="508000"/>
          </a:xfrm>
        </p:spPr>
        <p:txBody>
          <a:bodyPr/>
          <a:lstStyle/>
          <a:p>
            <a:r>
              <a:rPr lang="en-US" dirty="0" smtClean="0"/>
              <a:t>First Attempt: Sign/Magnitude </a:t>
            </a:r>
            <a:br>
              <a:rPr lang="en-US" dirty="0" smtClean="0"/>
            </a:br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r>
              <a:rPr lang="en-US" dirty="0" smtClean="0"/>
              <a:t>First Attempt: </a:t>
            </a:r>
            <a:r>
              <a:rPr lang="en-US" dirty="0" smtClean="0">
                <a:solidFill>
                  <a:schemeClr val="accent1"/>
                </a:solidFill>
              </a:rPr>
              <a:t>Sign/Magnitude Representation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1 bit for sign (0=positive, 1=negative)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N-1 bits for magnitude</a:t>
            </a:r>
          </a:p>
        </p:txBody>
      </p:sp>
      <p:pic>
        <p:nvPicPr>
          <p:cNvPr id="21506" name="CP3 Ink 13df2a9e-f154-4687-b14c-910c4344c3a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5" y="2758080"/>
            <a:ext cx="7271551" cy="257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Two’s Complement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Better: </a:t>
            </a:r>
            <a:r>
              <a:rPr lang="en-US" dirty="0" smtClean="0">
                <a:solidFill>
                  <a:schemeClr val="accent1"/>
                </a:solidFill>
              </a:rPr>
              <a:t>Two’s Complement Representation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Leading 1’s for negative numbers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To negate </a:t>
            </a:r>
            <a:r>
              <a:rPr lang="en-US" dirty="0" smtClean="0">
                <a:solidFill>
                  <a:schemeClr val="accent1"/>
                </a:solidFill>
              </a:rPr>
              <a:t>any</a:t>
            </a:r>
            <a:r>
              <a:rPr lang="en-US" dirty="0" smtClean="0"/>
              <a:t> number:</a:t>
            </a:r>
          </a:p>
          <a:p>
            <a:pPr lvl="2"/>
            <a:r>
              <a:rPr lang="en-US" sz="2800" dirty="0" smtClean="0"/>
              <a:t>complement </a:t>
            </a:r>
            <a:r>
              <a:rPr lang="en-US" sz="2800" i="1" dirty="0" smtClean="0"/>
              <a:t>all</a:t>
            </a:r>
            <a:r>
              <a:rPr lang="en-US" sz="2800" dirty="0" smtClean="0"/>
              <a:t> the bits</a:t>
            </a:r>
          </a:p>
          <a:p>
            <a:pPr lvl="2"/>
            <a:r>
              <a:rPr lang="en-US" sz="2800" dirty="0" smtClean="0"/>
              <a:t>then add 1</a:t>
            </a:r>
          </a:p>
          <a:p>
            <a:endParaRPr lang="en-US" dirty="0"/>
          </a:p>
        </p:txBody>
      </p:sp>
      <p:pic>
        <p:nvPicPr>
          <p:cNvPr id="22530" name="CP3 Ink 56cf7da2-5175-4af4-99bd-c09270f19f1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44" y="2746200"/>
            <a:ext cx="6729151" cy="375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</a:t>
            </a:r>
          </a:p>
        </p:txBody>
      </p:sp>
      <p:sp>
        <p:nvSpPr>
          <p:cNvPr id="178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36777"/>
            <a:ext cx="3505200" cy="5486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Non-negatives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(as usual):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+0 </a:t>
            </a:r>
            <a:r>
              <a:rPr lang="en-US" dirty="0"/>
              <a:t>= </a:t>
            </a:r>
            <a:r>
              <a:rPr lang="en-US" dirty="0" smtClean="0"/>
              <a:t>0000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+1 </a:t>
            </a:r>
            <a:r>
              <a:rPr lang="en-US" dirty="0"/>
              <a:t>= </a:t>
            </a:r>
            <a:r>
              <a:rPr lang="en-US" dirty="0" smtClean="0"/>
              <a:t>0001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+2 = 0010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	+3 </a:t>
            </a:r>
            <a:r>
              <a:rPr lang="en-US" dirty="0"/>
              <a:t>= </a:t>
            </a:r>
            <a:r>
              <a:rPr lang="en-US" dirty="0" smtClean="0"/>
              <a:t>0011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+4 = 0100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+5 = 0101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+6 = 0110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+7 = 0111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+8 = 1000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971800" y="736777"/>
            <a:ext cx="6019800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Negatives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(two’s complement: flip then add 1):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~0 = 1111 	 -0 = 0000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	~1 =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1110 	 -1 = 1111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~2 =</a:t>
            </a:r>
            <a:r>
              <a:rPr lang="en-US" sz="3200" dirty="0" smtClean="0">
                <a:solidFill>
                  <a:schemeClr val="bg1"/>
                </a:solidFill>
              </a:rPr>
              <a:t> 1101 	 -2 = 1110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~3 = 1100 	 -3 = 1101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	~4 = 1011 	 -4 = 1100</a:t>
            </a: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	~5 = 1010 	 -5 = 1011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SzPct val="80000"/>
            </a:pPr>
            <a:r>
              <a:rPr lang="en-US" sz="3200" dirty="0" smtClean="0">
                <a:solidFill>
                  <a:schemeClr val="bg1"/>
                </a:solidFill>
              </a:rPr>
              <a:t>	~3 = 1001 	 -6 = 1010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~7 = 1000 	 -7 = 1001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	~8 =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0111	 -8 = 1000</a:t>
            </a:r>
          </a:p>
        </p:txBody>
      </p:sp>
      <p:pic>
        <p:nvPicPr>
          <p:cNvPr id="23554" name="CP3 Ink f92ff4a7-4448-48e8-ae83-9a66fbfe192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54" y="721019"/>
            <a:ext cx="7441051" cy="600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 Facts</a:t>
            </a:r>
          </a:p>
        </p:txBody>
      </p:sp>
      <p:sp>
        <p:nvSpPr>
          <p:cNvPr id="178688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/>
              <a:t>Signed two’s complement</a:t>
            </a:r>
          </a:p>
          <a:p>
            <a:pPr lvl="1">
              <a:lnSpc>
                <a:spcPct val="92000"/>
              </a:lnSpc>
            </a:pPr>
            <a:r>
              <a:rPr lang="en-US" dirty="0" smtClean="0"/>
              <a:t>Negative </a:t>
            </a:r>
            <a:r>
              <a:rPr lang="en-US" dirty="0"/>
              <a:t>numbers </a:t>
            </a:r>
            <a:r>
              <a:rPr lang="en-US" dirty="0" smtClean="0"/>
              <a:t>have </a:t>
            </a:r>
            <a:r>
              <a:rPr lang="en-US" dirty="0"/>
              <a:t>leading </a:t>
            </a:r>
            <a:r>
              <a:rPr lang="en-US" dirty="0" smtClean="0"/>
              <a:t>1’s</a:t>
            </a:r>
            <a:endParaRPr lang="en-US" dirty="0"/>
          </a:p>
          <a:p>
            <a:pPr lvl="1">
              <a:lnSpc>
                <a:spcPct val="92000"/>
              </a:lnSpc>
            </a:pPr>
            <a:r>
              <a:rPr lang="en-US" dirty="0" smtClean="0"/>
              <a:t>zero is unique: +0 = - 0</a:t>
            </a:r>
          </a:p>
          <a:p>
            <a:pPr lvl="1">
              <a:lnSpc>
                <a:spcPct val="92000"/>
              </a:lnSpc>
            </a:pPr>
            <a:r>
              <a:rPr lang="en-US" dirty="0" smtClean="0"/>
              <a:t>wraps from largest positive to largest negative</a:t>
            </a:r>
            <a:endParaRPr lang="en-US" dirty="0"/>
          </a:p>
          <a:p>
            <a:pPr>
              <a:lnSpc>
                <a:spcPct val="92000"/>
              </a:lnSpc>
            </a:pPr>
            <a:r>
              <a:rPr lang="en-US" dirty="0" smtClean="0"/>
              <a:t>N </a:t>
            </a:r>
            <a:r>
              <a:rPr lang="en-US" dirty="0"/>
              <a:t>bits can be used to represent 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unsigned</a:t>
            </a:r>
            <a:r>
              <a:rPr lang="en-US" dirty="0" smtClean="0"/>
              <a:t>:</a:t>
            </a:r>
            <a:endParaRPr lang="en-US" dirty="0"/>
          </a:p>
          <a:p>
            <a:pPr lvl="2">
              <a:lnSpc>
                <a:spcPct val="92000"/>
              </a:lnSpc>
            </a:pP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/>
              <a:t>8 bits </a:t>
            </a:r>
            <a:r>
              <a:rPr lang="en-US" dirty="0" smtClean="0">
                <a:sym typeface="Symbol" pitchFamily="18" charset="2"/>
              </a:rPr>
              <a:t></a:t>
            </a:r>
            <a:endParaRPr lang="en-US" baseline="30000" dirty="0"/>
          </a:p>
          <a:p>
            <a:pPr lvl="1">
              <a:lnSpc>
                <a:spcPct val="92000"/>
              </a:lnSpc>
            </a:pPr>
            <a:r>
              <a:rPr lang="en-US" dirty="0" smtClean="0"/>
              <a:t>signed (two’s complement):</a:t>
            </a:r>
            <a:endParaRPr lang="en-US" dirty="0"/>
          </a:p>
          <a:p>
            <a:pPr lvl="2">
              <a:lnSpc>
                <a:spcPct val="92000"/>
              </a:lnSpc>
            </a:pPr>
            <a:r>
              <a:rPr lang="en-US" dirty="0"/>
              <a:t>ex: 8 bits </a:t>
            </a:r>
            <a:r>
              <a:rPr lang="en-US" dirty="0" smtClean="0">
                <a:sym typeface="Symbol" pitchFamily="18" charset="2"/>
              </a:rPr>
              <a:t></a:t>
            </a:r>
            <a:endParaRPr lang="en-US" dirty="0"/>
          </a:p>
        </p:txBody>
      </p:sp>
      <p:pic>
        <p:nvPicPr>
          <p:cNvPr id="24578" name="CP3 Ink 0dc239c3-e123-4ed2-90bb-dd7614b4ca3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80" y="3031800"/>
            <a:ext cx="6305400" cy="294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Sign Extension &amp; Truncation</a:t>
            </a:r>
            <a:endParaRPr lang="en-US" dirty="0"/>
          </a:p>
        </p:txBody>
      </p:sp>
      <p:sp>
        <p:nvSpPr>
          <p:cNvPr id="17889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Extending</a:t>
            </a:r>
            <a:r>
              <a:rPr lang="en-US" dirty="0" smtClean="0"/>
              <a:t> to larger size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sz="3200" dirty="0" smtClean="0">
                <a:solidFill>
                  <a:schemeClr val="accent1"/>
                </a:solidFill>
              </a:rPr>
              <a:t>Truncate</a:t>
            </a:r>
            <a:r>
              <a:rPr lang="en-US" sz="3200" dirty="0" smtClean="0"/>
              <a:t> to smaller </a:t>
            </a:r>
            <a:r>
              <a:rPr lang="en-US" dirty="0" smtClean="0"/>
              <a:t>size</a:t>
            </a:r>
          </a:p>
          <a:p>
            <a:pPr lvl="1"/>
            <a:endParaRPr lang="en-US" dirty="0" smtClean="0"/>
          </a:p>
        </p:txBody>
      </p:sp>
      <p:sp>
        <p:nvSpPr>
          <p:cNvPr id="6" name="Rectangle 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28600" y="304800"/>
            <a:ext cx="86868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Copy the leftmost bit into new leading bits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positive number, put 0’s in new leading bits</a:t>
            </a:r>
          </a:p>
          <a:p>
            <a:pPr marL="917575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For negative number, put 1’s in new leading bits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Drop leading bits so long as sign doesn’t change</a:t>
            </a:r>
          </a:p>
        </p:txBody>
      </p:sp>
      <p:pic>
        <p:nvPicPr>
          <p:cNvPr id="25602" name="CP3 Ink a4bf362f-b937-42fd-951f-52e049e3563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94" y="2184420"/>
            <a:ext cx="7305451" cy="34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Circuit design (e.g. voting machine)</a:t>
            </a:r>
          </a:p>
          <a:p>
            <a:pPr lvl="1"/>
            <a:r>
              <a:rPr lang="en-US" dirty="0" smtClean="0"/>
              <a:t>Number representations</a:t>
            </a:r>
          </a:p>
          <a:p>
            <a:pPr lvl="1"/>
            <a:r>
              <a:rPr lang="en-US" dirty="0" smtClean="0"/>
              <a:t>Building blocks (encoders, decoders, multiplexors)</a:t>
            </a:r>
          </a:p>
          <a:p>
            <a:pPr marL="0" indent="0">
              <a:buNone/>
            </a:pPr>
            <a:r>
              <a:rPr lang="en-US" dirty="0" smtClean="0"/>
              <a:t>Binary Operations</a:t>
            </a:r>
          </a:p>
          <a:p>
            <a:pPr lvl="1"/>
            <a:r>
              <a:rPr lang="en-US" dirty="0" smtClean="0"/>
              <a:t>One-bit and four-bit adders</a:t>
            </a:r>
          </a:p>
          <a:p>
            <a:pPr lvl="1"/>
            <a:r>
              <a:rPr lang="en-US" dirty="0" smtClean="0"/>
              <a:t>Negative numbers and two’s compliment</a:t>
            </a:r>
          </a:p>
          <a:p>
            <a:pPr lvl="1"/>
            <a:r>
              <a:rPr lang="en-US" dirty="0" smtClean="0"/>
              <a:t>Addition (two’s compliment)</a:t>
            </a:r>
          </a:p>
          <a:p>
            <a:pPr lvl="1"/>
            <a:r>
              <a:rPr lang="en-US" dirty="0" smtClean="0"/>
              <a:t>Subtraction (two’s compliment) </a:t>
            </a:r>
          </a:p>
          <a:p>
            <a:pPr lvl="1"/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 Addition</a:t>
            </a:r>
          </a:p>
        </p:txBody>
      </p:sp>
      <p:sp>
        <p:nvSpPr>
          <p:cNvPr id="19589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Addition with two’s complement signed numbers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Perform </a:t>
            </a:r>
            <a:r>
              <a:rPr lang="en-US" dirty="0"/>
              <a:t>addition as usual, regardless of </a:t>
            </a:r>
            <a:r>
              <a:rPr lang="en-US" dirty="0" smtClean="0"/>
              <a:t>sign</a:t>
            </a:r>
            <a:br>
              <a:rPr lang="en-US" dirty="0" smtClean="0"/>
            </a:br>
            <a:r>
              <a:rPr lang="en-US" dirty="0" smtClean="0"/>
              <a:t>(it just works)</a:t>
            </a:r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3200" y="3174983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19800" y="2260583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8580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5438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772400" y="370838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096000" y="370838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162800" y="41655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781800" y="454658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76800" y="3174983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3400" y="2260583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1816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8674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419600" y="370838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86400" y="41655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05400" y="454658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00400" y="3174983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67000" y="2260583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5052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10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743200" y="370838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810000" y="41655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29000" y="454658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6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24000" y="3174983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0600" y="2260583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8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8288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514600" y="27939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1066800" y="3708383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133600" y="4165583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752600" y="4546583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33" name="Text Box 3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200" y="3404238"/>
            <a:ext cx="114300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Cout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6626" name="CP3 Ink fc037a6f-6696-459f-ade7-5f3c0af6f7fd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5" y="1096380"/>
            <a:ext cx="8593651" cy="519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Diversion: 10’s Complement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does that work?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500561"/>
            <a:ext cx="1447800" cy="13234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-154 +283</a:t>
            </a:r>
            <a:endParaRPr lang="en-US" sz="4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55675" y="2745161"/>
            <a:ext cx="1066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Overflow</a:t>
            </a:r>
          </a:p>
        </p:txBody>
      </p:sp>
      <p:sp>
        <p:nvSpPr>
          <p:cNvPr id="19609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Overflow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lnSpc>
                <a:spcPct val="92000"/>
              </a:lnSpc>
            </a:pPr>
            <a:r>
              <a:rPr lang="en-US" dirty="0" smtClean="0"/>
              <a:t>adding a negative and a positive?</a:t>
            </a:r>
            <a:endParaRPr lang="en-US" dirty="0"/>
          </a:p>
          <a:p>
            <a:pPr lvl="1">
              <a:lnSpc>
                <a:spcPct val="92000"/>
              </a:lnSpc>
            </a:pPr>
            <a:endParaRPr lang="en-US" dirty="0" smtClean="0"/>
          </a:p>
          <a:p>
            <a:pPr lvl="1">
              <a:lnSpc>
                <a:spcPct val="92000"/>
              </a:lnSpc>
            </a:pPr>
            <a:r>
              <a:rPr lang="en-US" dirty="0" smtClean="0"/>
              <a:t>adding two positives?</a:t>
            </a:r>
            <a:endParaRPr lang="en-US" dirty="0"/>
          </a:p>
          <a:p>
            <a:pPr lvl="1">
              <a:lnSpc>
                <a:spcPct val="92000"/>
              </a:lnSpc>
            </a:pPr>
            <a:endParaRPr lang="en-US" dirty="0"/>
          </a:p>
          <a:p>
            <a:pPr lvl="1">
              <a:lnSpc>
                <a:spcPct val="92000"/>
              </a:lnSpc>
            </a:pPr>
            <a:r>
              <a:rPr lang="en-US" dirty="0" smtClean="0"/>
              <a:t>adding two negatives?</a:t>
            </a:r>
          </a:p>
          <a:p>
            <a:pPr lvl="1">
              <a:lnSpc>
                <a:spcPct val="92000"/>
              </a:lnSpc>
              <a:buNone/>
            </a:pPr>
            <a:endParaRPr lang="en-US" dirty="0" smtClean="0"/>
          </a:p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Rule of thumb:</a:t>
            </a:r>
          </a:p>
          <a:p>
            <a:pPr>
              <a:lnSpc>
                <a:spcPct val="92000"/>
              </a:lnSpc>
            </a:pPr>
            <a:r>
              <a:rPr lang="en-US" dirty="0" smtClean="0"/>
              <a:t>	Overflow happened </a:t>
            </a:r>
            <a:r>
              <a:rPr lang="en-US" dirty="0" err="1" smtClean="0"/>
              <a:t>iff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carry </a:t>
            </a:r>
            <a:r>
              <a:rPr lang="en-US" dirty="0"/>
              <a:t>into </a:t>
            </a:r>
            <a:r>
              <a:rPr lang="en-US" dirty="0" err="1" smtClean="0"/>
              <a:t>msb</a:t>
            </a:r>
            <a:r>
              <a:rPr lang="en-US" dirty="0" smtClean="0"/>
              <a:t> != </a:t>
            </a:r>
            <a:r>
              <a:rPr lang="en-US" dirty="0"/>
              <a:t>carry out of </a:t>
            </a:r>
            <a:r>
              <a:rPr lang="en-US" dirty="0" err="1"/>
              <a:t>msb</a:t>
            </a:r>
            <a:endParaRPr lang="en-US" dirty="0"/>
          </a:p>
        </p:txBody>
      </p:sp>
      <p:pic>
        <p:nvPicPr>
          <p:cNvPr id="27650" name="CP3 Ink d420094d-89b0-4103-a6f3-64b5aa3736a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0" y="3438840"/>
            <a:ext cx="7898700" cy="186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Two’s Complement Adder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alibri"/>
              </a:rPr>
              <a:t>Two’s Complement Adder with overflow detection</a:t>
            </a:r>
          </a:p>
          <a:p>
            <a:endParaRPr lang="en-US" dirty="0"/>
          </a:p>
        </p:txBody>
      </p:sp>
      <p:sp>
        <p:nvSpPr>
          <p:cNvPr id="196301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0400" y="27432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1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77000" y="1828800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963013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3152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14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10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15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8229600" y="32766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16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553200" y="32766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17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20000" y="37338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18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41148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963019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5475" y="533401"/>
            <a:ext cx="80756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en-US" sz="3200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1963020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0" y="27432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21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00600" y="1828800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63022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88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23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3246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24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876800" y="32766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25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943600" y="37338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26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62600" y="41148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63027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7432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28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24200" y="1828800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96302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9624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0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1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3200400" y="32766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32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267200" y="37338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3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886200" y="41148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963034" name="Rectangl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81200" y="2743200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35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447800" y="1828800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B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3036" name="Line 2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2860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7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971800" y="2362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38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1371600" y="3276600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3039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590800" y="37338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3040" name="Text Box 3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209800" y="4114800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963041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0" y="2819400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3042" name="Line 3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 flipV="1">
            <a:off x="8686800" y="3276600"/>
            <a:ext cx="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3" name="Line 3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8458200" y="34290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4" name="Line 36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8582025" y="35052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5" name="Line 37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 flipV="1">
            <a:off x="8653463" y="3576638"/>
            <a:ext cx="76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6" name="Text Box 3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382000" y="2743200"/>
            <a:ext cx="609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3047" name="Line 3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429000" y="3276600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48" name="Line 40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1752600" y="3886200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3049" name="Line 4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752600" y="3482975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305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371600" y="3494088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63050" name="AutoShape 42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914400" y="3101975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AutoShape 4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295559" y="3110763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685800" y="3368675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28674" name="CP3 Ink 0d9b7198-b113-4c41-b390-72b1f5fc4973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" y="3552960"/>
            <a:ext cx="8034300" cy="8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Binary Subtraction</a:t>
            </a:r>
            <a:endParaRPr lang="en-US" dirty="0"/>
          </a:p>
        </p:txBody>
      </p:sp>
      <p:sp>
        <p:nvSpPr>
          <p:cNvPr id="20776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Two’s Complement Subtraction</a:t>
            </a:r>
          </a:p>
          <a:p>
            <a:r>
              <a:rPr lang="en-US" dirty="0" smtClean="0"/>
              <a:t>	Lazy approach</a:t>
            </a:r>
          </a:p>
          <a:p>
            <a:r>
              <a:rPr lang="en-US" dirty="0" smtClean="0"/>
              <a:t>	A – B = A + (-B) = A + (B + 1)</a:t>
            </a:r>
            <a:endParaRPr lang="en-US" dirty="0"/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>
          <a:xfrm>
            <a:off x="4229100" y="1724025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0400" y="38575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3152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10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8229600" y="43909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553200" y="43909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20000" y="4848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52291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8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0" y="38575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6388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3246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4876800" y="43909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943600" y="4848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2600" y="52291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24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57600" y="38575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9624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200400" y="43909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267200" y="4848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86200" y="52291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30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81200" y="38575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2860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971800" y="34765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371600" y="4390987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590800" y="48481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209800" y="52291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36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0" y="3933787"/>
            <a:ext cx="1143000" cy="1082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over</a:t>
            </a:r>
            <a:br>
              <a:rPr lang="en-US" sz="2800" dirty="0">
                <a:solidFill>
                  <a:srgbClr val="FFFFFF"/>
                </a:solidFill>
                <a:latin typeface="Calibri"/>
              </a:rPr>
            </a:br>
            <a:r>
              <a:rPr lang="en-US" sz="2800" dirty="0">
                <a:solidFill>
                  <a:srgbClr val="FFFFFF"/>
                </a:solidFill>
                <a:latin typeface="Calibri"/>
              </a:rPr>
              <a:t>flow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Text Box 3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382000" y="3857587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Line 3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429000" y="4390987"/>
            <a:ext cx="0" cy="609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" name="Line 40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1752600" y="5000587"/>
            <a:ext cx="1676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1752600" y="4597362"/>
            <a:ext cx="0" cy="387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371600" y="4608475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AutoShap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14400" y="4216362"/>
            <a:ext cx="447827" cy="546838"/>
          </a:xfrm>
          <a:prstGeom prst="moon">
            <a:avLst>
              <a:gd name="adj" fmla="val 76598"/>
            </a:avLst>
          </a:pr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" name="AutoShape 4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295559" y="4225150"/>
            <a:ext cx="169041" cy="546839"/>
          </a:xfrm>
          <a:custGeom>
            <a:avLst/>
            <a:gdLst>
              <a:gd name="connsiteX0" fmla="*/ 776287 w 776287"/>
              <a:gd name="connsiteY0" fmla="*/ 889000 h 889000"/>
              <a:gd name="connsiteX1" fmla="*/ 229642 w 776287"/>
              <a:gd name="connsiteY1" fmla="*/ 760105 h 889000"/>
              <a:gd name="connsiteX2" fmla="*/ 229643 w 776287"/>
              <a:gd name="connsiteY2" fmla="*/ 128894 h 889000"/>
              <a:gd name="connsiteX3" fmla="*/ 776287 w 776287"/>
              <a:gd name="connsiteY3" fmla="*/ 0 h 889000"/>
              <a:gd name="connsiteX4" fmla="*/ 776289 w 776287"/>
              <a:gd name="connsiteY4" fmla="*/ 889002 h 889000"/>
              <a:gd name="connsiteX5" fmla="*/ 776287 w 776287"/>
              <a:gd name="connsiteY5" fmla="*/ 889000 h 889000"/>
              <a:gd name="connsiteX0" fmla="*/ 306191 w 852837"/>
              <a:gd name="connsiteY0" fmla="*/ 128894 h 889002"/>
              <a:gd name="connsiteX1" fmla="*/ 852835 w 852837"/>
              <a:gd name="connsiteY1" fmla="*/ 0 h 889002"/>
              <a:gd name="connsiteX2" fmla="*/ 852837 w 852837"/>
              <a:gd name="connsiteY2" fmla="*/ 889002 h 889002"/>
              <a:gd name="connsiteX3" fmla="*/ 852835 w 852837"/>
              <a:gd name="connsiteY3" fmla="*/ 889000 h 889002"/>
              <a:gd name="connsiteX4" fmla="*/ 306190 w 852837"/>
              <a:gd name="connsiteY4" fmla="*/ 760105 h 889002"/>
              <a:gd name="connsiteX5" fmla="*/ 397631 w 852837"/>
              <a:gd name="connsiteY5" fmla="*/ 220334 h 889002"/>
              <a:gd name="connsiteX0" fmla="*/ 852835 w 852837"/>
              <a:gd name="connsiteY0" fmla="*/ 0 h 889002"/>
              <a:gd name="connsiteX1" fmla="*/ 852837 w 852837"/>
              <a:gd name="connsiteY1" fmla="*/ 889002 h 889002"/>
              <a:gd name="connsiteX2" fmla="*/ 852835 w 852837"/>
              <a:gd name="connsiteY2" fmla="*/ 889000 h 889002"/>
              <a:gd name="connsiteX3" fmla="*/ 306190 w 852837"/>
              <a:gd name="connsiteY3" fmla="*/ 760105 h 889002"/>
              <a:gd name="connsiteX4" fmla="*/ 397631 w 852837"/>
              <a:gd name="connsiteY4" fmla="*/ 220334 h 889002"/>
              <a:gd name="connsiteX0" fmla="*/ 546645 w 546647"/>
              <a:gd name="connsiteY0" fmla="*/ 0 h 889002"/>
              <a:gd name="connsiteX1" fmla="*/ 546647 w 546647"/>
              <a:gd name="connsiteY1" fmla="*/ 889002 h 889002"/>
              <a:gd name="connsiteX2" fmla="*/ 546645 w 546647"/>
              <a:gd name="connsiteY2" fmla="*/ 889000 h 889002"/>
              <a:gd name="connsiteX3" fmla="*/ 0 w 546647"/>
              <a:gd name="connsiteY3" fmla="*/ 760105 h 889002"/>
              <a:gd name="connsiteX0" fmla="*/ 293023 w 293025"/>
              <a:gd name="connsiteY0" fmla="*/ 0 h 889002"/>
              <a:gd name="connsiteX1" fmla="*/ 293025 w 293025"/>
              <a:gd name="connsiteY1" fmla="*/ 889002 h 889002"/>
              <a:gd name="connsiteX2" fmla="*/ 293023 w 293025"/>
              <a:gd name="connsiteY2" fmla="*/ 889000 h 8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025" h="889002">
                <a:moveTo>
                  <a:pt x="293023" y="0"/>
                </a:moveTo>
                <a:cubicBezTo>
                  <a:pt x="0" y="272584"/>
                  <a:pt x="0" y="616418"/>
                  <a:pt x="293025" y="889002"/>
                </a:cubicBezTo>
                <a:lnTo>
                  <a:pt x="293023" y="889000"/>
                </a:lnTo>
              </a:path>
            </a:pathLst>
          </a:custGeom>
          <a:noFill/>
          <a:ln w="381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85800" y="4483062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" name="Text Box 3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010400" y="2949575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54" name="Text Box 3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620000" y="22860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grpSp>
        <p:nvGrpSpPr>
          <p:cNvPr id="55" name="Group 33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 rot="5400000">
            <a:off x="7648575" y="3025775"/>
            <a:ext cx="703263" cy="246063"/>
            <a:chOff x="3654" y="1680"/>
            <a:chExt cx="934" cy="336"/>
          </a:xfrm>
        </p:grpSpPr>
        <p:sp>
          <p:nvSpPr>
            <p:cNvPr id="56" name="AutoShape 3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3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Line 36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Line 3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" name="Text Box 3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334000" y="2949575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61" name="Text Box 39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943600" y="22860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grpSp>
        <p:nvGrpSpPr>
          <p:cNvPr id="62" name="Group 40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 rot="5400000">
            <a:off x="5972175" y="3025775"/>
            <a:ext cx="703263" cy="246063"/>
            <a:chOff x="3654" y="1680"/>
            <a:chExt cx="934" cy="336"/>
          </a:xfrm>
        </p:grpSpPr>
        <p:sp>
          <p:nvSpPr>
            <p:cNvPr id="63" name="AutoShape 41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4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Line 43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Line 44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657600" y="2949575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68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267200" y="22860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grpSp>
        <p:nvGrpSpPr>
          <p:cNvPr id="69" name="Group 47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 rot="5400000">
            <a:off x="4295775" y="3025775"/>
            <a:ext cx="703263" cy="246063"/>
            <a:chOff x="3654" y="1680"/>
            <a:chExt cx="934" cy="336"/>
          </a:xfrm>
        </p:grpSpPr>
        <p:sp>
          <p:nvSpPr>
            <p:cNvPr id="70" name="AutoShape 4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Oval 4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" name="Line 50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Line 5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4" name="Text Box 52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981200" y="2949575"/>
            <a:ext cx="609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75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0800" y="2286000"/>
            <a:ext cx="9144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grpSp>
        <p:nvGrpSpPr>
          <p:cNvPr id="76" name="Group 54"/>
          <p:cNvGrpSpPr>
            <a:grpSpLocks/>
          </p:cNvGrpSpPr>
          <p:nvPr>
            <p:custDataLst>
              <p:tags r:id="rId49"/>
            </p:custDataLst>
          </p:nvPr>
        </p:nvGrpSpPr>
        <p:grpSpPr bwMode="auto">
          <a:xfrm rot="5400000">
            <a:off x="2619375" y="3025775"/>
            <a:ext cx="703263" cy="246063"/>
            <a:chOff x="3654" y="1680"/>
            <a:chExt cx="934" cy="336"/>
          </a:xfrm>
        </p:grpSpPr>
        <p:sp>
          <p:nvSpPr>
            <p:cNvPr id="77" name="AutoShape 55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8" name="Oval 5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9" name="Line 57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0" name="Line 58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1" name="TextBox 80"/>
          <p:cNvSpPr txBox="1"/>
          <p:nvPr>
            <p:custDataLst>
              <p:tags r:id="rId50"/>
            </p:custDataLst>
          </p:nvPr>
        </p:nvSpPr>
        <p:spPr>
          <a:xfrm>
            <a:off x="1066800" y="6172200"/>
            <a:ext cx="266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Q:  What if (-B) overflows?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9698" name="CP3 Ink 2bad2c34-a276-40df-b8b0-e4337d3b536a"/>
          <p:cNvPicPr>
            <a:picLocks noChangeAspect="1" noChangeArrowheads="1"/>
          </p:cNvPicPr>
          <p:nvPr>
            <p:custDataLst>
              <p:tags r:id="rId51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" y="561479"/>
            <a:ext cx="8678400" cy="531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3" grpId="0"/>
      <p:bldP spid="54" grpId="0"/>
      <p:bldP spid="60" grpId="0"/>
      <p:bldP spid="61" grpId="0"/>
      <p:bldP spid="67" grpId="0"/>
      <p:bldP spid="68" grpId="0"/>
      <p:bldP spid="74" grpId="0"/>
      <p:bldP spid="75" grpId="0"/>
      <p:bldP spid="8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A 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008063" y="2133600"/>
            <a:ext cx="7794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90600" y="33528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990599" y="4724400"/>
            <a:ext cx="7794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6620676" y="3843549"/>
            <a:ext cx="1523999" cy="59215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236663" y="19944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1227" y="15624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6459551" y="3987224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67229" y="3606224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154751" y="4131686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069137" y="863025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754937" y="863025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383337" y="863025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373937" y="1777425"/>
            <a:ext cx="0" cy="1600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7063" y="4373940"/>
            <a:ext cx="1228221" cy="156966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br>
              <a:rPr lang="en-US" sz="3200" dirty="0" smtClean="0">
                <a:solidFill>
                  <a:srgbClr val="FFFFFF"/>
                </a:solidFill>
                <a:latin typeface="Calibri"/>
              </a:rPr>
            </a:b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0=add</a:t>
            </a:r>
          </a:p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1=sub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Line 5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697537" y="1777425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316537" y="863025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18"/>
            </p:custDataLst>
          </p:nvPr>
        </p:nvSpPr>
        <p:spPr>
          <a:xfrm>
            <a:off x="609600" y="18288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19"/>
            </p:custDataLst>
          </p:nvPr>
        </p:nvSpPr>
        <p:spPr>
          <a:xfrm>
            <a:off x="609600" y="30728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255899" y="32004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160463" y="27683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2055" name="Comment 7"/>
          <p:cNvSpPr>
            <a:spLocks noRot="1" noChangeAspect="1" noEditPoints="1" noChangeArrowheads="1" noChangeShapeType="1" noTextEdit="1"/>
          </p:cNvSpPr>
          <p:nvPr>
            <p:custDataLst>
              <p:tags r:id="rId22"/>
            </p:custDataLst>
          </p:nvPr>
        </p:nvSpPr>
        <p:spPr bwMode="auto">
          <a:xfrm>
            <a:off x="5410200" y="939225"/>
            <a:ext cx="411163" cy="679450"/>
          </a:xfrm>
          <a:custGeom>
            <a:avLst/>
            <a:gdLst>
              <a:gd name="T0" fmla="+- 0 8014 7714"/>
              <a:gd name="T1" fmla="*/ T0 w 1142"/>
              <a:gd name="T2" fmla="+- 0 4816 4121"/>
              <a:gd name="T3" fmla="*/ 4816 h 1891"/>
              <a:gd name="T4" fmla="+- 0 8003 7714"/>
              <a:gd name="T5" fmla="*/ T4 w 1142"/>
              <a:gd name="T6" fmla="+- 0 4743 4121"/>
              <a:gd name="T7" fmla="*/ 4743 h 1891"/>
              <a:gd name="T8" fmla="+- 0 8041 7714"/>
              <a:gd name="T9" fmla="*/ T8 w 1142"/>
              <a:gd name="T10" fmla="+- 0 4442 4121"/>
              <a:gd name="T11" fmla="*/ 4442 h 1891"/>
              <a:gd name="T12" fmla="+- 0 7985 7714"/>
              <a:gd name="T13" fmla="*/ T12 w 1142"/>
              <a:gd name="T14" fmla="+- 0 4715 4121"/>
              <a:gd name="T15" fmla="*/ 4715 h 1891"/>
              <a:gd name="T16" fmla="+- 0 7919 7714"/>
              <a:gd name="T17" fmla="*/ T16 w 1142"/>
              <a:gd name="T18" fmla="+- 0 4829 4121"/>
              <a:gd name="T19" fmla="*/ 4829 h 1891"/>
              <a:gd name="T20" fmla="+- 0 7901 7714"/>
              <a:gd name="T21" fmla="*/ T20 w 1142"/>
              <a:gd name="T22" fmla="+- 0 4718 4121"/>
              <a:gd name="T23" fmla="*/ 4718 h 1891"/>
              <a:gd name="T24" fmla="+- 0 7984 7714"/>
              <a:gd name="T25" fmla="*/ T24 w 1142"/>
              <a:gd name="T26" fmla="+- 0 4353 4121"/>
              <a:gd name="T27" fmla="*/ 4353 h 1891"/>
              <a:gd name="T28" fmla="+- 0 8011 7714"/>
              <a:gd name="T29" fmla="*/ T28 w 1142"/>
              <a:gd name="T30" fmla="+- 0 4267 4121"/>
              <a:gd name="T31" fmla="*/ 4267 h 1891"/>
              <a:gd name="T32" fmla="+- 0 7905 7714"/>
              <a:gd name="T33" fmla="*/ T32 w 1142"/>
              <a:gd name="T34" fmla="+- 0 4850 4121"/>
              <a:gd name="T35" fmla="*/ 4850 h 1891"/>
              <a:gd name="T36" fmla="+- 0 7904 7714"/>
              <a:gd name="T37" fmla="*/ T36 w 1142"/>
              <a:gd name="T38" fmla="+- 0 4722 4121"/>
              <a:gd name="T39" fmla="*/ 4722 h 1891"/>
              <a:gd name="T40" fmla="+- 0 7946 7714"/>
              <a:gd name="T41" fmla="*/ T40 w 1142"/>
              <a:gd name="T42" fmla="+- 0 4562 4121"/>
              <a:gd name="T43" fmla="*/ 4562 h 1891"/>
              <a:gd name="T44" fmla="+- 0 7932 7714"/>
              <a:gd name="T45" fmla="*/ T44 w 1142"/>
              <a:gd name="T46" fmla="+- 0 4740 4121"/>
              <a:gd name="T47" fmla="*/ 4740 h 1891"/>
              <a:gd name="T48" fmla="+- 0 7913 7714"/>
              <a:gd name="T49" fmla="*/ T48 w 1142"/>
              <a:gd name="T50" fmla="+- 0 4856 4121"/>
              <a:gd name="T51" fmla="*/ 4856 h 1891"/>
              <a:gd name="T52" fmla="+- 0 7895 7714"/>
              <a:gd name="T53" fmla="*/ T52 w 1142"/>
              <a:gd name="T54" fmla="+- 0 5251 4121"/>
              <a:gd name="T55" fmla="*/ 5251 h 1891"/>
              <a:gd name="T56" fmla="+- 0 7860 7714"/>
              <a:gd name="T57" fmla="*/ T56 w 1142"/>
              <a:gd name="T58" fmla="+- 0 5397 4121"/>
              <a:gd name="T59" fmla="*/ 5397 h 1891"/>
              <a:gd name="T60" fmla="+- 0 7801 7714"/>
              <a:gd name="T61" fmla="*/ T60 w 1142"/>
              <a:gd name="T62" fmla="+- 0 5664 4121"/>
              <a:gd name="T63" fmla="*/ 5664 h 1891"/>
              <a:gd name="T64" fmla="+- 0 7715 7714"/>
              <a:gd name="T65" fmla="*/ T64 w 1142"/>
              <a:gd name="T66" fmla="+- 0 5791 4121"/>
              <a:gd name="T67" fmla="*/ 5791 h 1891"/>
              <a:gd name="T68" fmla="+- 0 7760 7714"/>
              <a:gd name="T69" fmla="*/ T68 w 1142"/>
              <a:gd name="T70" fmla="+- 0 5753 4121"/>
              <a:gd name="T71" fmla="*/ 5753 h 1891"/>
              <a:gd name="T72" fmla="+- 0 7789 7714"/>
              <a:gd name="T73" fmla="*/ T72 w 1142"/>
              <a:gd name="T74" fmla="+- 0 5639 4121"/>
              <a:gd name="T75" fmla="*/ 5639 h 1891"/>
              <a:gd name="T76" fmla="+- 0 7836 7714"/>
              <a:gd name="T77" fmla="*/ T76 w 1142"/>
              <a:gd name="T78" fmla="+- 0 5518 4121"/>
              <a:gd name="T79" fmla="*/ 5518 h 1891"/>
              <a:gd name="T80" fmla="+- 0 7899 7714"/>
              <a:gd name="T81" fmla="*/ T80 w 1142"/>
              <a:gd name="T82" fmla="+- 0 5381 4121"/>
              <a:gd name="T83" fmla="*/ 5381 h 1891"/>
              <a:gd name="T84" fmla="+- 0 7875 7714"/>
              <a:gd name="T85" fmla="*/ T84 w 1142"/>
              <a:gd name="T86" fmla="+- 0 5391 4121"/>
              <a:gd name="T87" fmla="*/ 5391 h 1891"/>
              <a:gd name="T88" fmla="+- 0 7804 7714"/>
              <a:gd name="T89" fmla="*/ T88 w 1142"/>
              <a:gd name="T90" fmla="+- 0 5783 4121"/>
              <a:gd name="T91" fmla="*/ 5783 h 1891"/>
              <a:gd name="T92" fmla="+- 0 7798 7714"/>
              <a:gd name="T93" fmla="*/ T92 w 1142"/>
              <a:gd name="T94" fmla="+- 0 5917 4121"/>
              <a:gd name="T95" fmla="*/ 5917 h 1891"/>
              <a:gd name="T96" fmla="+- 0 8005 7714"/>
              <a:gd name="T97" fmla="*/ T96 w 1142"/>
              <a:gd name="T98" fmla="+- 0 5197 4121"/>
              <a:gd name="T99" fmla="*/ 5197 h 1891"/>
              <a:gd name="T100" fmla="+- 0 8264 7714"/>
              <a:gd name="T101" fmla="*/ T100 w 1142"/>
              <a:gd name="T102" fmla="+- 0 4256 4121"/>
              <a:gd name="T103" fmla="*/ 4256 h 1891"/>
              <a:gd name="T104" fmla="+- 0 8635 7714"/>
              <a:gd name="T105" fmla="*/ T104 w 1142"/>
              <a:gd name="T106" fmla="+- 0 4247 4121"/>
              <a:gd name="T107" fmla="*/ 4247 h 1891"/>
              <a:gd name="T108" fmla="+- 0 8229 7714"/>
              <a:gd name="T109" fmla="*/ T108 w 1142"/>
              <a:gd name="T110" fmla="+- 0 4223 4121"/>
              <a:gd name="T111" fmla="*/ 4223 h 1891"/>
              <a:gd name="T112" fmla="+- 0 8748 7714"/>
              <a:gd name="T113" fmla="*/ T112 w 1142"/>
              <a:gd name="T114" fmla="+- 0 4237 4121"/>
              <a:gd name="T115" fmla="*/ 4237 h 1891"/>
              <a:gd name="T116" fmla="+- 0 8680 7714"/>
              <a:gd name="T117" fmla="*/ T116 w 1142"/>
              <a:gd name="T118" fmla="+- 0 4223 4121"/>
              <a:gd name="T119" fmla="*/ 4223 h 1891"/>
              <a:gd name="T120" fmla="+- 0 8151 7714"/>
              <a:gd name="T121" fmla="*/ T120 w 1142"/>
              <a:gd name="T122" fmla="+- 0 4195 4121"/>
              <a:gd name="T123" fmla="*/ 4195 h 1891"/>
              <a:gd name="T124" fmla="+- 0 8571 7714"/>
              <a:gd name="T125" fmla="*/ T124 w 1142"/>
              <a:gd name="T126" fmla="+- 0 4167 4121"/>
              <a:gd name="T127" fmla="*/ 4167 h 1891"/>
              <a:gd name="T128" fmla="+- 0 8630 7714"/>
              <a:gd name="T129" fmla="*/ T128 w 1142"/>
              <a:gd name="T130" fmla="+- 0 4157 4121"/>
              <a:gd name="T131" fmla="*/ 4157 h 1891"/>
              <a:gd name="T132" fmla="+- 0 8118 7714"/>
              <a:gd name="T133" fmla="*/ T132 w 1142"/>
              <a:gd name="T134" fmla="+- 0 4175 4121"/>
              <a:gd name="T135" fmla="*/ 4175 h 1891"/>
              <a:gd name="T136" fmla="+- 0 8508 7714"/>
              <a:gd name="T137" fmla="*/ T136 w 1142"/>
              <a:gd name="T138" fmla="+- 0 4164 4121"/>
              <a:gd name="T139" fmla="*/ 4164 h 1891"/>
              <a:gd name="T140" fmla="+- 0 8567 7714"/>
              <a:gd name="T141" fmla="*/ T140 w 1142"/>
              <a:gd name="T142" fmla="+- 0 4142 4121"/>
              <a:gd name="T143" fmla="*/ 4142 h 1891"/>
              <a:gd name="T144" fmla="+- 0 8513 7714"/>
              <a:gd name="T145" fmla="*/ T144 w 1142"/>
              <a:gd name="T146" fmla="+- 0 5135 4121"/>
              <a:gd name="T147" fmla="*/ 5135 h 1891"/>
              <a:gd name="T148" fmla="+- 0 8030 7714"/>
              <a:gd name="T149" fmla="*/ T148 w 1142"/>
              <a:gd name="T150" fmla="+- 0 5078 4121"/>
              <a:gd name="T151" fmla="*/ 5078 h 1891"/>
              <a:gd name="T152" fmla="+- 0 8559 7714"/>
              <a:gd name="T153" fmla="*/ T152 w 1142"/>
              <a:gd name="T154" fmla="+- 0 5063 4121"/>
              <a:gd name="T155" fmla="*/ 5063 h 1891"/>
              <a:gd name="T156" fmla="+- 0 8398 7714"/>
              <a:gd name="T157" fmla="*/ T156 w 1142"/>
              <a:gd name="T158" fmla="+- 0 5027 4121"/>
              <a:gd name="T159" fmla="*/ 5027 h 1891"/>
              <a:gd name="T160" fmla="+- 0 8422 7714"/>
              <a:gd name="T161" fmla="*/ T160 w 1142"/>
              <a:gd name="T162" fmla="+- 0 5078 4121"/>
              <a:gd name="T163" fmla="*/ 5078 h 1891"/>
              <a:gd name="T164" fmla="+- 0 8488 7714"/>
              <a:gd name="T165" fmla="*/ T164 w 1142"/>
              <a:gd name="T166" fmla="+- 0 5013 4121"/>
              <a:gd name="T167" fmla="*/ 5013 h 1891"/>
              <a:gd name="T168" fmla="+- 0 8264 7714"/>
              <a:gd name="T169" fmla="*/ T168 w 1142"/>
              <a:gd name="T170" fmla="+- 0 5094 4121"/>
              <a:gd name="T171" fmla="*/ 5094 h 1891"/>
              <a:gd name="T172" fmla="+- 0 8543 7714"/>
              <a:gd name="T173" fmla="*/ T172 w 1142"/>
              <a:gd name="T174" fmla="+- 0 5075 4121"/>
              <a:gd name="T175" fmla="*/ 5075 h 1891"/>
              <a:gd name="T176" fmla="+- 0 7944 7714"/>
              <a:gd name="T177" fmla="*/ T176 w 1142"/>
              <a:gd name="T178" fmla="+- 0 5149 4121"/>
              <a:gd name="T179" fmla="*/ 5149 h 1891"/>
              <a:gd name="T180" fmla="+- 0 8699 7714"/>
              <a:gd name="T181" fmla="*/ T180 w 1142"/>
              <a:gd name="T182" fmla="+- 0 5143 4121"/>
              <a:gd name="T183" fmla="*/ 5143 h 1891"/>
              <a:gd name="T184" fmla="+- 0 8390 7714"/>
              <a:gd name="T185" fmla="*/ T184 w 1142"/>
              <a:gd name="T186" fmla="+- 0 5141 4121"/>
              <a:gd name="T187" fmla="*/ 5141 h 1891"/>
              <a:gd name="T188" fmla="+- 0 8020 7714"/>
              <a:gd name="T189" fmla="*/ T188 w 1142"/>
              <a:gd name="T190" fmla="+- 0 5898 4121"/>
              <a:gd name="T191" fmla="*/ 5898 h 1891"/>
              <a:gd name="T192" fmla="+- 0 8648 7714"/>
              <a:gd name="T193" fmla="*/ T192 w 1142"/>
              <a:gd name="T194" fmla="+- 0 5878 4121"/>
              <a:gd name="T195" fmla="*/ 5878 h 1891"/>
              <a:gd name="T196" fmla="+- 0 7943 7714"/>
              <a:gd name="T197" fmla="*/ T196 w 1142"/>
              <a:gd name="T198" fmla="+- 0 5916 4121"/>
              <a:gd name="T199" fmla="*/ 5916 h 1891"/>
              <a:gd name="T200" fmla="+- 0 8173 7714"/>
              <a:gd name="T201" fmla="*/ T200 w 1142"/>
              <a:gd name="T202" fmla="+- 0 5966 4121"/>
              <a:gd name="T203" fmla="*/ 5966 h 1891"/>
              <a:gd name="T204" fmla="+- 0 8508 7714"/>
              <a:gd name="T205" fmla="*/ T204 w 1142"/>
              <a:gd name="T206" fmla="+- 0 5916 4121"/>
              <a:gd name="T207" fmla="*/ 5916 h 1891"/>
              <a:gd name="T208" fmla="+- 0 8109 7714"/>
              <a:gd name="T209" fmla="*/ T208 w 1142"/>
              <a:gd name="T210" fmla="+- 0 5969 4121"/>
              <a:gd name="T211" fmla="*/ 5969 h 1891"/>
              <a:gd name="T212" fmla="+- 0 8082 7714"/>
              <a:gd name="T213" fmla="*/ T212 w 1142"/>
              <a:gd name="T214" fmla="+- 0 5993 4121"/>
              <a:gd name="T215" fmla="*/ 5993 h 1891"/>
              <a:gd name="T216" fmla="+- 0 8321 7714"/>
              <a:gd name="T217" fmla="*/ T216 w 1142"/>
              <a:gd name="T218" fmla="+- 0 5960 4121"/>
              <a:gd name="T219" fmla="*/ 5960 h 1891"/>
              <a:gd name="T220" fmla="+- 0 7911 7714"/>
              <a:gd name="T221" fmla="*/ T220 w 1142"/>
              <a:gd name="T222" fmla="+- 0 5940 4121"/>
              <a:gd name="T223" fmla="*/ 5940 h 1891"/>
              <a:gd name="T224" fmla="+- 0 7978 7714"/>
              <a:gd name="T225" fmla="*/ T224 w 1142"/>
              <a:gd name="T226" fmla="+- 0 5128 4121"/>
              <a:gd name="T227" fmla="*/ 5128 h 1891"/>
              <a:gd name="T228" fmla="+- 0 7978 7714"/>
              <a:gd name="T229" fmla="*/ T228 w 1142"/>
              <a:gd name="T230" fmla="+- 0 5002 4121"/>
              <a:gd name="T231" fmla="*/ 5002 h 1891"/>
              <a:gd name="T232" fmla="+- 0 8222 7714"/>
              <a:gd name="T233" fmla="*/ T232 w 1142"/>
              <a:gd name="T234" fmla="+- 0 4145 4121"/>
              <a:gd name="T235" fmla="*/ 4145 h 1891"/>
              <a:gd name="T236" fmla="+- 0 8811 7714"/>
              <a:gd name="T237" fmla="*/ T236 w 1142"/>
              <a:gd name="T238" fmla="+- 0 4192 4121"/>
              <a:gd name="T239" fmla="*/ 4192 h 1891"/>
              <a:gd name="T240" fmla="+- 0 8267 7714"/>
              <a:gd name="T241" fmla="*/ T240 w 1142"/>
              <a:gd name="T242" fmla="+- 0 4283 4121"/>
              <a:gd name="T243" fmla="*/ 4283 h 1891"/>
              <a:gd name="T244" fmla="+- 0 8816 7714"/>
              <a:gd name="T245" fmla="*/ T244 w 1142"/>
              <a:gd name="T246" fmla="+- 0 4293 4121"/>
              <a:gd name="T247" fmla="*/ 4293 h 189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</a:cxnLst>
            <a:rect l="0" t="0" r="r" b="b"/>
            <a:pathLst>
              <a:path w="1142" h="1891" extrusionOk="0">
                <a:moveTo>
                  <a:pt x="372" y="200"/>
                </a:moveTo>
                <a:cubicBezTo>
                  <a:pt x="375" y="185"/>
                  <a:pt x="382" y="116"/>
                  <a:pt x="378" y="181"/>
                </a:cubicBezTo>
                <a:cubicBezTo>
                  <a:pt x="375" y="226"/>
                  <a:pt x="371" y="273"/>
                  <a:pt x="364" y="318"/>
                </a:cubicBezTo>
                <a:cubicBezTo>
                  <a:pt x="354" y="387"/>
                  <a:pt x="344" y="455"/>
                  <a:pt x="331" y="524"/>
                </a:cubicBezTo>
                <a:cubicBezTo>
                  <a:pt x="320" y="581"/>
                  <a:pt x="311" y="638"/>
                  <a:pt x="300" y="695"/>
                </a:cubicBezTo>
                <a:cubicBezTo>
                  <a:pt x="292" y="734"/>
                  <a:pt x="285" y="774"/>
                  <a:pt x="282" y="814"/>
                </a:cubicBezTo>
                <a:cubicBezTo>
                  <a:pt x="295" y="750"/>
                  <a:pt x="311" y="686"/>
                  <a:pt x="325" y="622"/>
                </a:cubicBezTo>
                <a:cubicBezTo>
                  <a:pt x="338" y="562"/>
                  <a:pt x="353" y="499"/>
                  <a:pt x="360" y="438"/>
                </a:cubicBezTo>
                <a:cubicBezTo>
                  <a:pt x="361" y="426"/>
                  <a:pt x="366" y="324"/>
                  <a:pt x="360" y="364"/>
                </a:cubicBezTo>
                <a:cubicBezTo>
                  <a:pt x="346" y="453"/>
                  <a:pt x="318" y="537"/>
                  <a:pt x="289" y="622"/>
                </a:cubicBezTo>
                <a:cubicBezTo>
                  <a:pt x="275" y="662"/>
                  <a:pt x="261" y="702"/>
                  <a:pt x="245" y="741"/>
                </a:cubicBezTo>
                <a:cubicBezTo>
                  <a:pt x="241" y="753"/>
                  <a:pt x="209" y="852"/>
                  <a:pt x="239" y="776"/>
                </a:cubicBezTo>
                <a:cubicBezTo>
                  <a:pt x="264" y="712"/>
                  <a:pt x="276" y="641"/>
                  <a:pt x="291" y="574"/>
                </a:cubicBezTo>
                <a:cubicBezTo>
                  <a:pt x="306" y="509"/>
                  <a:pt x="322" y="444"/>
                  <a:pt x="333" y="378"/>
                </a:cubicBezTo>
                <a:cubicBezTo>
                  <a:pt x="335" y="366"/>
                  <a:pt x="355" y="278"/>
                  <a:pt x="327" y="321"/>
                </a:cubicBezTo>
                <a:cubicBezTo>
                  <a:pt x="311" y="346"/>
                  <a:pt x="308" y="386"/>
                  <a:pt x="304" y="414"/>
                </a:cubicBezTo>
                <a:cubicBezTo>
                  <a:pt x="296" y="463"/>
                  <a:pt x="288" y="512"/>
                  <a:pt x="279" y="560"/>
                </a:cubicBezTo>
                <a:cubicBezTo>
                  <a:pt x="268" y="617"/>
                  <a:pt x="253" y="673"/>
                  <a:pt x="236" y="728"/>
                </a:cubicBezTo>
                <a:cubicBezTo>
                  <a:pt x="235" y="732"/>
                  <a:pt x="233" y="737"/>
                  <a:pt x="232" y="741"/>
                </a:cubicBezTo>
                <a:cubicBezTo>
                  <a:pt x="245" y="692"/>
                  <a:pt x="260" y="644"/>
                  <a:pt x="271" y="594"/>
                </a:cubicBezTo>
                <a:cubicBezTo>
                  <a:pt x="291" y="500"/>
                  <a:pt x="312" y="404"/>
                  <a:pt x="324" y="309"/>
                </a:cubicBezTo>
                <a:cubicBezTo>
                  <a:pt x="329" y="270"/>
                  <a:pt x="326" y="206"/>
                  <a:pt x="301" y="279"/>
                </a:cubicBezTo>
                <a:cubicBezTo>
                  <a:pt x="282" y="336"/>
                  <a:pt x="270" y="396"/>
                  <a:pt x="256" y="455"/>
                </a:cubicBezTo>
                <a:cubicBezTo>
                  <a:pt x="242" y="515"/>
                  <a:pt x="230" y="576"/>
                  <a:pt x="218" y="637"/>
                </a:cubicBezTo>
                <a:cubicBezTo>
                  <a:pt x="213" y="661"/>
                  <a:pt x="209" y="684"/>
                  <a:pt x="205" y="708"/>
                </a:cubicBezTo>
                <a:cubicBezTo>
                  <a:pt x="214" y="666"/>
                  <a:pt x="222" y="625"/>
                  <a:pt x="229" y="583"/>
                </a:cubicBezTo>
                <a:cubicBezTo>
                  <a:pt x="243" y="501"/>
                  <a:pt x="258" y="419"/>
                  <a:pt x="270" y="337"/>
                </a:cubicBezTo>
                <a:cubicBezTo>
                  <a:pt x="272" y="322"/>
                  <a:pt x="296" y="167"/>
                  <a:pt x="277" y="211"/>
                </a:cubicBezTo>
                <a:cubicBezTo>
                  <a:pt x="256" y="260"/>
                  <a:pt x="245" y="316"/>
                  <a:pt x="233" y="367"/>
                </a:cubicBezTo>
                <a:cubicBezTo>
                  <a:pt x="216" y="443"/>
                  <a:pt x="199" y="520"/>
                  <a:pt x="187" y="597"/>
                </a:cubicBezTo>
                <a:cubicBezTo>
                  <a:pt x="182" y="627"/>
                  <a:pt x="181" y="636"/>
                  <a:pt x="179" y="655"/>
                </a:cubicBezTo>
                <a:cubicBezTo>
                  <a:pt x="179" y="699"/>
                  <a:pt x="180" y="682"/>
                  <a:pt x="187" y="645"/>
                </a:cubicBezTo>
                <a:cubicBezTo>
                  <a:pt x="201" y="576"/>
                  <a:pt x="216" y="507"/>
                  <a:pt x="232" y="438"/>
                </a:cubicBezTo>
                <a:cubicBezTo>
                  <a:pt x="247" y="373"/>
                  <a:pt x="261" y="307"/>
                  <a:pt x="274" y="241"/>
                </a:cubicBezTo>
                <a:cubicBezTo>
                  <a:pt x="279" y="217"/>
                  <a:pt x="281" y="207"/>
                  <a:pt x="270" y="232"/>
                </a:cubicBezTo>
                <a:cubicBezTo>
                  <a:pt x="250" y="311"/>
                  <a:pt x="234" y="391"/>
                  <a:pt x="217" y="471"/>
                </a:cubicBezTo>
                <a:cubicBezTo>
                  <a:pt x="204" y="534"/>
                  <a:pt x="191" y="598"/>
                  <a:pt x="179" y="661"/>
                </a:cubicBezTo>
                <a:cubicBezTo>
                  <a:pt x="176" y="674"/>
                  <a:pt x="152" y="780"/>
                  <a:pt x="182" y="713"/>
                </a:cubicBezTo>
                <a:cubicBezTo>
                  <a:pt x="210" y="651"/>
                  <a:pt x="220" y="577"/>
                  <a:pt x="235" y="511"/>
                </a:cubicBezTo>
                <a:cubicBezTo>
                  <a:pt x="262" y="390"/>
                  <a:pt x="281" y="269"/>
                  <a:pt x="297" y="146"/>
                </a:cubicBezTo>
                <a:cubicBezTo>
                  <a:pt x="298" y="138"/>
                  <a:pt x="299" y="131"/>
                  <a:pt x="300" y="123"/>
                </a:cubicBezTo>
                <a:cubicBezTo>
                  <a:pt x="280" y="174"/>
                  <a:pt x="275" y="224"/>
                  <a:pt x="264" y="277"/>
                </a:cubicBezTo>
                <a:cubicBezTo>
                  <a:pt x="247" y="360"/>
                  <a:pt x="235" y="444"/>
                  <a:pt x="221" y="527"/>
                </a:cubicBezTo>
                <a:cubicBezTo>
                  <a:pt x="211" y="587"/>
                  <a:pt x="203" y="647"/>
                  <a:pt x="194" y="707"/>
                </a:cubicBezTo>
                <a:cubicBezTo>
                  <a:pt x="193" y="714"/>
                  <a:pt x="192" y="722"/>
                  <a:pt x="191" y="729"/>
                </a:cubicBezTo>
                <a:cubicBezTo>
                  <a:pt x="209" y="682"/>
                  <a:pt x="215" y="630"/>
                  <a:pt x="224" y="580"/>
                </a:cubicBezTo>
                <a:cubicBezTo>
                  <a:pt x="241" y="487"/>
                  <a:pt x="260" y="394"/>
                  <a:pt x="277" y="300"/>
                </a:cubicBezTo>
                <a:cubicBezTo>
                  <a:pt x="278" y="295"/>
                  <a:pt x="310" y="143"/>
                  <a:pt x="304" y="140"/>
                </a:cubicBezTo>
                <a:cubicBezTo>
                  <a:pt x="243" y="110"/>
                  <a:pt x="266" y="270"/>
                  <a:pt x="250" y="336"/>
                </a:cubicBezTo>
                <a:cubicBezTo>
                  <a:pt x="228" y="424"/>
                  <a:pt x="209" y="512"/>
                  <a:pt x="190" y="601"/>
                </a:cubicBezTo>
                <a:cubicBezTo>
                  <a:pt x="190" y="603"/>
                  <a:pt x="162" y="732"/>
                  <a:pt x="170" y="734"/>
                </a:cubicBezTo>
                <a:cubicBezTo>
                  <a:pt x="175" y="729"/>
                  <a:pt x="179" y="725"/>
                  <a:pt x="184" y="720"/>
                </a:cubicBezTo>
                <a:cubicBezTo>
                  <a:pt x="200" y="675"/>
                  <a:pt x="213" y="630"/>
                  <a:pt x="223" y="583"/>
                </a:cubicBezTo>
                <a:cubicBezTo>
                  <a:pt x="232" y="537"/>
                  <a:pt x="239" y="490"/>
                  <a:pt x="247" y="444"/>
                </a:cubicBezTo>
                <a:cubicBezTo>
                  <a:pt x="255" y="383"/>
                  <a:pt x="252" y="383"/>
                  <a:pt x="232" y="441"/>
                </a:cubicBezTo>
                <a:cubicBezTo>
                  <a:pt x="212" y="500"/>
                  <a:pt x="199" y="560"/>
                  <a:pt x="184" y="621"/>
                </a:cubicBezTo>
                <a:cubicBezTo>
                  <a:pt x="176" y="652"/>
                  <a:pt x="147" y="713"/>
                  <a:pt x="156" y="746"/>
                </a:cubicBezTo>
                <a:cubicBezTo>
                  <a:pt x="164" y="775"/>
                  <a:pt x="177" y="707"/>
                  <a:pt x="182" y="690"/>
                </a:cubicBezTo>
                <a:cubicBezTo>
                  <a:pt x="197" y="643"/>
                  <a:pt x="211" y="597"/>
                  <a:pt x="226" y="550"/>
                </a:cubicBezTo>
                <a:cubicBezTo>
                  <a:pt x="245" y="492"/>
                  <a:pt x="219" y="613"/>
                  <a:pt x="218" y="619"/>
                </a:cubicBezTo>
                <a:cubicBezTo>
                  <a:pt x="200" y="692"/>
                  <a:pt x="180" y="765"/>
                  <a:pt x="169" y="839"/>
                </a:cubicBezTo>
                <a:cubicBezTo>
                  <a:pt x="168" y="844"/>
                  <a:pt x="168" y="848"/>
                  <a:pt x="167" y="853"/>
                </a:cubicBezTo>
                <a:cubicBezTo>
                  <a:pt x="194" y="820"/>
                  <a:pt x="207" y="788"/>
                  <a:pt x="221" y="747"/>
                </a:cubicBezTo>
                <a:cubicBezTo>
                  <a:pt x="223" y="742"/>
                  <a:pt x="250" y="646"/>
                  <a:pt x="247" y="646"/>
                </a:cubicBezTo>
                <a:cubicBezTo>
                  <a:pt x="222" y="646"/>
                  <a:pt x="204" y="719"/>
                  <a:pt x="199" y="735"/>
                </a:cubicBezTo>
                <a:cubicBezTo>
                  <a:pt x="196" y="745"/>
                  <a:pt x="169" y="819"/>
                  <a:pt x="182" y="830"/>
                </a:cubicBezTo>
                <a:cubicBezTo>
                  <a:pt x="205" y="848"/>
                  <a:pt x="246" y="776"/>
                  <a:pt x="256" y="762"/>
                </a:cubicBezTo>
                <a:cubicBezTo>
                  <a:pt x="276" y="731"/>
                  <a:pt x="283" y="720"/>
                  <a:pt x="294" y="698"/>
                </a:cubicBezTo>
              </a:path>
              <a:path w="1142" h="1891" extrusionOk="0">
                <a:moveTo>
                  <a:pt x="193" y="1102"/>
                </a:moveTo>
                <a:cubicBezTo>
                  <a:pt x="185" y="1040"/>
                  <a:pt x="191" y="1095"/>
                  <a:pt x="181" y="1130"/>
                </a:cubicBezTo>
                <a:cubicBezTo>
                  <a:pt x="161" y="1197"/>
                  <a:pt x="147" y="1266"/>
                  <a:pt x="128" y="1334"/>
                </a:cubicBezTo>
                <a:cubicBezTo>
                  <a:pt x="109" y="1400"/>
                  <a:pt x="90" y="1466"/>
                  <a:pt x="74" y="1533"/>
                </a:cubicBezTo>
                <a:cubicBezTo>
                  <a:pt x="68" y="1559"/>
                  <a:pt x="62" y="1584"/>
                  <a:pt x="56" y="1610"/>
                </a:cubicBezTo>
                <a:cubicBezTo>
                  <a:pt x="80" y="1567"/>
                  <a:pt x="91" y="1523"/>
                  <a:pt x="102" y="1474"/>
                </a:cubicBezTo>
                <a:cubicBezTo>
                  <a:pt x="117" y="1408"/>
                  <a:pt x="133" y="1342"/>
                  <a:pt x="146" y="1276"/>
                </a:cubicBezTo>
                <a:cubicBezTo>
                  <a:pt x="149" y="1258"/>
                  <a:pt x="179" y="1147"/>
                  <a:pt x="143" y="1233"/>
                </a:cubicBezTo>
                <a:cubicBezTo>
                  <a:pt x="124" y="1278"/>
                  <a:pt x="111" y="1332"/>
                  <a:pt x="99" y="1379"/>
                </a:cubicBezTo>
                <a:cubicBezTo>
                  <a:pt x="86" y="1429"/>
                  <a:pt x="81" y="1480"/>
                  <a:pt x="72" y="1531"/>
                </a:cubicBezTo>
                <a:cubicBezTo>
                  <a:pt x="70" y="1540"/>
                  <a:pt x="68" y="1548"/>
                  <a:pt x="66" y="1557"/>
                </a:cubicBezTo>
                <a:cubicBezTo>
                  <a:pt x="77" y="1601"/>
                  <a:pt x="75" y="1587"/>
                  <a:pt x="87" y="1543"/>
                </a:cubicBezTo>
                <a:cubicBezTo>
                  <a:pt x="111" y="1456"/>
                  <a:pt x="119" y="1365"/>
                  <a:pt x="129" y="1276"/>
                </a:cubicBezTo>
                <a:cubicBezTo>
                  <a:pt x="135" y="1223"/>
                  <a:pt x="140" y="1172"/>
                  <a:pt x="135" y="1120"/>
                </a:cubicBezTo>
                <a:cubicBezTo>
                  <a:pt x="105" y="1174"/>
                  <a:pt x="95" y="1231"/>
                  <a:pt x="80" y="1291"/>
                </a:cubicBezTo>
                <a:cubicBezTo>
                  <a:pt x="58" y="1376"/>
                  <a:pt x="41" y="1461"/>
                  <a:pt x="21" y="1546"/>
                </a:cubicBezTo>
                <a:cubicBezTo>
                  <a:pt x="15" y="1571"/>
                  <a:pt x="-13" y="1642"/>
                  <a:pt x="1" y="1670"/>
                </a:cubicBezTo>
                <a:cubicBezTo>
                  <a:pt x="7" y="1683"/>
                  <a:pt x="51" y="1574"/>
                  <a:pt x="51" y="1573"/>
                </a:cubicBezTo>
                <a:cubicBezTo>
                  <a:pt x="77" y="1483"/>
                  <a:pt x="90" y="1389"/>
                  <a:pt x="96" y="1296"/>
                </a:cubicBezTo>
                <a:cubicBezTo>
                  <a:pt x="74" y="1271"/>
                  <a:pt x="67" y="1345"/>
                  <a:pt x="60" y="1379"/>
                </a:cubicBezTo>
                <a:cubicBezTo>
                  <a:pt x="49" y="1434"/>
                  <a:pt x="43" y="1488"/>
                  <a:pt x="39" y="1543"/>
                </a:cubicBezTo>
                <a:cubicBezTo>
                  <a:pt x="39" y="1545"/>
                  <a:pt x="32" y="1639"/>
                  <a:pt x="46" y="1632"/>
                </a:cubicBezTo>
                <a:cubicBezTo>
                  <a:pt x="75" y="1617"/>
                  <a:pt x="94" y="1527"/>
                  <a:pt x="101" y="1501"/>
                </a:cubicBezTo>
                <a:cubicBezTo>
                  <a:pt x="128" y="1402"/>
                  <a:pt x="157" y="1300"/>
                  <a:pt x="169" y="1198"/>
                </a:cubicBezTo>
                <a:cubicBezTo>
                  <a:pt x="169" y="1190"/>
                  <a:pt x="170" y="1183"/>
                  <a:pt x="170" y="1175"/>
                </a:cubicBezTo>
                <a:cubicBezTo>
                  <a:pt x="142" y="1216"/>
                  <a:pt x="134" y="1258"/>
                  <a:pt x="122" y="1307"/>
                </a:cubicBezTo>
                <a:cubicBezTo>
                  <a:pt x="105" y="1377"/>
                  <a:pt x="87" y="1447"/>
                  <a:pt x="75" y="1518"/>
                </a:cubicBezTo>
                <a:cubicBezTo>
                  <a:pt x="71" y="1541"/>
                  <a:pt x="43" y="1643"/>
                  <a:pt x="59" y="1665"/>
                </a:cubicBezTo>
                <a:cubicBezTo>
                  <a:pt x="80" y="1694"/>
                  <a:pt x="94" y="1632"/>
                  <a:pt x="102" y="1608"/>
                </a:cubicBezTo>
                <a:cubicBezTo>
                  <a:pt x="126" y="1535"/>
                  <a:pt x="136" y="1458"/>
                  <a:pt x="150" y="1382"/>
                </a:cubicBezTo>
                <a:cubicBezTo>
                  <a:pt x="160" y="1329"/>
                  <a:pt x="165" y="1278"/>
                  <a:pt x="167" y="1225"/>
                </a:cubicBezTo>
                <a:cubicBezTo>
                  <a:pt x="144" y="1281"/>
                  <a:pt x="134" y="1337"/>
                  <a:pt x="122" y="1397"/>
                </a:cubicBezTo>
                <a:cubicBezTo>
                  <a:pt x="106" y="1478"/>
                  <a:pt x="98" y="1561"/>
                  <a:pt x="89" y="1643"/>
                </a:cubicBezTo>
                <a:cubicBezTo>
                  <a:pt x="83" y="1696"/>
                  <a:pt x="95" y="1694"/>
                  <a:pt x="111" y="1646"/>
                </a:cubicBezTo>
                <a:cubicBezTo>
                  <a:pt x="130" y="1587"/>
                  <a:pt x="140" y="1524"/>
                  <a:pt x="153" y="1463"/>
                </a:cubicBezTo>
                <a:cubicBezTo>
                  <a:pt x="163" y="1413"/>
                  <a:pt x="172" y="1364"/>
                  <a:pt x="179" y="1314"/>
                </a:cubicBezTo>
                <a:cubicBezTo>
                  <a:pt x="184" y="1284"/>
                  <a:pt x="186" y="1278"/>
                  <a:pt x="185" y="1260"/>
                </a:cubicBezTo>
                <a:cubicBezTo>
                  <a:pt x="160" y="1314"/>
                  <a:pt x="145" y="1368"/>
                  <a:pt x="132" y="1427"/>
                </a:cubicBezTo>
                <a:cubicBezTo>
                  <a:pt x="119" y="1488"/>
                  <a:pt x="106" y="1551"/>
                  <a:pt x="102" y="1614"/>
                </a:cubicBezTo>
                <a:cubicBezTo>
                  <a:pt x="100" y="1643"/>
                  <a:pt x="101" y="1654"/>
                  <a:pt x="113" y="1677"/>
                </a:cubicBezTo>
                <a:cubicBezTo>
                  <a:pt x="139" y="1630"/>
                  <a:pt x="158" y="1584"/>
                  <a:pt x="167" y="1530"/>
                </a:cubicBezTo>
                <a:cubicBezTo>
                  <a:pt x="176" y="1475"/>
                  <a:pt x="207" y="1318"/>
                  <a:pt x="161" y="1270"/>
                </a:cubicBezTo>
                <a:cubicBezTo>
                  <a:pt x="128" y="1236"/>
                  <a:pt x="111" y="1346"/>
                  <a:pt x="108" y="1358"/>
                </a:cubicBezTo>
                <a:cubicBezTo>
                  <a:pt x="88" y="1442"/>
                  <a:pt x="81" y="1535"/>
                  <a:pt x="84" y="1622"/>
                </a:cubicBezTo>
                <a:cubicBezTo>
                  <a:pt x="84" y="1632"/>
                  <a:pt x="86" y="1707"/>
                  <a:pt x="98" y="1658"/>
                </a:cubicBezTo>
                <a:cubicBezTo>
                  <a:pt x="104" y="1634"/>
                  <a:pt x="130" y="1468"/>
                  <a:pt x="117" y="1554"/>
                </a:cubicBezTo>
                <a:cubicBezTo>
                  <a:pt x="111" y="1590"/>
                  <a:pt x="95" y="1626"/>
                  <a:pt x="90" y="1662"/>
                </a:cubicBezTo>
                <a:cubicBezTo>
                  <a:pt x="86" y="1688"/>
                  <a:pt x="85" y="1713"/>
                  <a:pt x="84" y="1738"/>
                </a:cubicBezTo>
                <a:cubicBezTo>
                  <a:pt x="83" y="1789"/>
                  <a:pt x="86" y="1750"/>
                  <a:pt x="95" y="1721"/>
                </a:cubicBezTo>
                <a:cubicBezTo>
                  <a:pt x="103" y="1695"/>
                  <a:pt x="144" y="1639"/>
                  <a:pt x="117" y="1643"/>
                </a:cubicBezTo>
                <a:cubicBezTo>
                  <a:pt x="94" y="1646"/>
                  <a:pt x="92" y="1661"/>
                  <a:pt x="93" y="1685"/>
                </a:cubicBezTo>
                <a:cubicBezTo>
                  <a:pt x="94" y="1723"/>
                  <a:pt x="90" y="1759"/>
                  <a:pt x="84" y="1796"/>
                </a:cubicBezTo>
                <a:cubicBezTo>
                  <a:pt x="83" y="1802"/>
                  <a:pt x="82" y="1809"/>
                  <a:pt x="81" y="1815"/>
                </a:cubicBezTo>
                <a:cubicBezTo>
                  <a:pt x="111" y="1763"/>
                  <a:pt x="132" y="1706"/>
                  <a:pt x="152" y="1649"/>
                </a:cubicBezTo>
                <a:cubicBezTo>
                  <a:pt x="185" y="1554"/>
                  <a:pt x="223" y="1457"/>
                  <a:pt x="245" y="1359"/>
                </a:cubicBezTo>
                <a:cubicBezTo>
                  <a:pt x="263" y="1278"/>
                  <a:pt x="278" y="1202"/>
                  <a:pt x="286" y="1120"/>
                </a:cubicBezTo>
                <a:cubicBezTo>
                  <a:pt x="288" y="1105"/>
                  <a:pt x="289" y="1091"/>
                  <a:pt x="291" y="1076"/>
                </a:cubicBezTo>
              </a:path>
              <a:path w="1142" h="1891" extrusionOk="0">
                <a:moveTo>
                  <a:pt x="907" y="90"/>
                </a:moveTo>
                <a:cubicBezTo>
                  <a:pt x="875" y="87"/>
                  <a:pt x="848" y="99"/>
                  <a:pt x="817" y="110"/>
                </a:cubicBezTo>
                <a:cubicBezTo>
                  <a:pt x="791" y="119"/>
                  <a:pt x="761" y="127"/>
                  <a:pt x="734" y="131"/>
                </a:cubicBezTo>
                <a:cubicBezTo>
                  <a:pt x="699" y="136"/>
                  <a:pt x="662" y="136"/>
                  <a:pt x="627" y="138"/>
                </a:cubicBezTo>
                <a:cubicBezTo>
                  <a:pt x="602" y="140"/>
                  <a:pt x="575" y="141"/>
                  <a:pt x="550" y="135"/>
                </a:cubicBezTo>
                <a:cubicBezTo>
                  <a:pt x="501" y="122"/>
                  <a:pt x="527" y="132"/>
                  <a:pt x="560" y="129"/>
                </a:cubicBezTo>
                <a:cubicBezTo>
                  <a:pt x="631" y="122"/>
                  <a:pt x="701" y="106"/>
                  <a:pt x="771" y="96"/>
                </a:cubicBezTo>
                <a:cubicBezTo>
                  <a:pt x="833" y="87"/>
                  <a:pt x="895" y="80"/>
                  <a:pt x="957" y="77"/>
                </a:cubicBezTo>
                <a:cubicBezTo>
                  <a:pt x="996" y="75"/>
                  <a:pt x="1021" y="74"/>
                  <a:pt x="979" y="107"/>
                </a:cubicBezTo>
                <a:cubicBezTo>
                  <a:pt x="963" y="120"/>
                  <a:pt x="941" y="124"/>
                  <a:pt x="921" y="126"/>
                </a:cubicBezTo>
                <a:cubicBezTo>
                  <a:pt x="902" y="128"/>
                  <a:pt x="880" y="117"/>
                  <a:pt x="862" y="110"/>
                </a:cubicBezTo>
                <a:cubicBezTo>
                  <a:pt x="826" y="97"/>
                  <a:pt x="794" y="90"/>
                  <a:pt x="756" y="89"/>
                </a:cubicBezTo>
                <a:cubicBezTo>
                  <a:pt x="687" y="87"/>
                  <a:pt x="619" y="95"/>
                  <a:pt x="551" y="104"/>
                </a:cubicBezTo>
                <a:cubicBezTo>
                  <a:pt x="519" y="109"/>
                  <a:pt x="442" y="147"/>
                  <a:pt x="455" y="117"/>
                </a:cubicBezTo>
                <a:cubicBezTo>
                  <a:pt x="462" y="100"/>
                  <a:pt x="501" y="104"/>
                  <a:pt x="515" y="102"/>
                </a:cubicBezTo>
                <a:cubicBezTo>
                  <a:pt x="567" y="104"/>
                  <a:pt x="620" y="99"/>
                  <a:pt x="672" y="99"/>
                </a:cubicBezTo>
                <a:cubicBezTo>
                  <a:pt x="758" y="99"/>
                  <a:pt x="845" y="97"/>
                  <a:pt x="931" y="96"/>
                </a:cubicBezTo>
                <a:cubicBezTo>
                  <a:pt x="987" y="95"/>
                  <a:pt x="1045" y="88"/>
                  <a:pt x="1100" y="89"/>
                </a:cubicBezTo>
                <a:cubicBezTo>
                  <a:pt x="1105" y="90"/>
                  <a:pt x="1110" y="91"/>
                  <a:pt x="1115" y="92"/>
                </a:cubicBezTo>
                <a:cubicBezTo>
                  <a:pt x="1088" y="101"/>
                  <a:pt x="1062" y="111"/>
                  <a:pt x="1034" y="116"/>
                </a:cubicBezTo>
                <a:cubicBezTo>
                  <a:pt x="956" y="129"/>
                  <a:pt x="876" y="129"/>
                  <a:pt x="797" y="132"/>
                </a:cubicBezTo>
                <a:cubicBezTo>
                  <a:pt x="717" y="135"/>
                  <a:pt x="636" y="133"/>
                  <a:pt x="556" y="132"/>
                </a:cubicBezTo>
                <a:cubicBezTo>
                  <a:pt x="507" y="131"/>
                  <a:pt x="460" y="132"/>
                  <a:pt x="414" y="116"/>
                </a:cubicBezTo>
                <a:cubicBezTo>
                  <a:pt x="460" y="117"/>
                  <a:pt x="505" y="117"/>
                  <a:pt x="551" y="117"/>
                </a:cubicBezTo>
                <a:cubicBezTo>
                  <a:pt x="690" y="116"/>
                  <a:pt x="827" y="113"/>
                  <a:pt x="966" y="102"/>
                </a:cubicBezTo>
                <a:cubicBezTo>
                  <a:pt x="991" y="100"/>
                  <a:pt x="1014" y="97"/>
                  <a:pt x="1038" y="93"/>
                </a:cubicBezTo>
                <a:cubicBezTo>
                  <a:pt x="1006" y="92"/>
                  <a:pt x="975" y="95"/>
                  <a:pt x="943" y="98"/>
                </a:cubicBezTo>
                <a:cubicBezTo>
                  <a:pt x="882" y="104"/>
                  <a:pt x="820" y="105"/>
                  <a:pt x="758" y="107"/>
                </a:cubicBezTo>
                <a:cubicBezTo>
                  <a:pt x="672" y="109"/>
                  <a:pt x="586" y="105"/>
                  <a:pt x="500" y="96"/>
                </a:cubicBezTo>
                <a:cubicBezTo>
                  <a:pt x="490" y="95"/>
                  <a:pt x="397" y="91"/>
                  <a:pt x="437" y="74"/>
                </a:cubicBezTo>
                <a:cubicBezTo>
                  <a:pt x="468" y="61"/>
                  <a:pt x="526" y="69"/>
                  <a:pt x="559" y="69"/>
                </a:cubicBezTo>
                <a:cubicBezTo>
                  <a:pt x="627" y="69"/>
                  <a:pt x="694" y="64"/>
                  <a:pt x="762" y="63"/>
                </a:cubicBezTo>
                <a:cubicBezTo>
                  <a:pt x="818" y="62"/>
                  <a:pt x="874" y="60"/>
                  <a:pt x="930" y="57"/>
                </a:cubicBezTo>
                <a:cubicBezTo>
                  <a:pt x="958" y="53"/>
                  <a:pt x="987" y="50"/>
                  <a:pt x="1014" y="43"/>
                </a:cubicBezTo>
                <a:cubicBezTo>
                  <a:pt x="961" y="37"/>
                  <a:pt x="911" y="41"/>
                  <a:pt x="857" y="46"/>
                </a:cubicBezTo>
                <a:cubicBezTo>
                  <a:pt x="770" y="54"/>
                  <a:pt x="684" y="72"/>
                  <a:pt x="597" y="75"/>
                </a:cubicBezTo>
                <a:cubicBezTo>
                  <a:pt x="560" y="76"/>
                  <a:pt x="523" y="72"/>
                  <a:pt x="487" y="66"/>
                </a:cubicBezTo>
                <a:cubicBezTo>
                  <a:pt x="476" y="64"/>
                  <a:pt x="390" y="55"/>
                  <a:pt x="438" y="49"/>
                </a:cubicBezTo>
                <a:cubicBezTo>
                  <a:pt x="584" y="31"/>
                  <a:pt x="737" y="50"/>
                  <a:pt x="884" y="39"/>
                </a:cubicBezTo>
                <a:cubicBezTo>
                  <a:pt x="895" y="38"/>
                  <a:pt x="905" y="37"/>
                  <a:pt x="916" y="36"/>
                </a:cubicBezTo>
                <a:cubicBezTo>
                  <a:pt x="963" y="29"/>
                  <a:pt x="949" y="33"/>
                  <a:pt x="913" y="36"/>
                </a:cubicBezTo>
                <a:cubicBezTo>
                  <a:pt x="835" y="42"/>
                  <a:pt x="756" y="45"/>
                  <a:pt x="678" y="51"/>
                </a:cubicBezTo>
                <a:cubicBezTo>
                  <a:pt x="585" y="58"/>
                  <a:pt x="493" y="69"/>
                  <a:pt x="401" y="78"/>
                </a:cubicBezTo>
                <a:cubicBezTo>
                  <a:pt x="378" y="80"/>
                  <a:pt x="356" y="80"/>
                  <a:pt x="333" y="80"/>
                </a:cubicBezTo>
                <a:cubicBezTo>
                  <a:pt x="343" y="51"/>
                  <a:pt x="371" y="55"/>
                  <a:pt x="404" y="54"/>
                </a:cubicBezTo>
                <a:cubicBezTo>
                  <a:pt x="480" y="51"/>
                  <a:pt x="555" y="45"/>
                  <a:pt x="630" y="40"/>
                </a:cubicBezTo>
                <a:cubicBezTo>
                  <a:pt x="712" y="35"/>
                  <a:pt x="793" y="30"/>
                  <a:pt x="875" y="24"/>
                </a:cubicBezTo>
                <a:cubicBezTo>
                  <a:pt x="921" y="21"/>
                  <a:pt x="967" y="18"/>
                  <a:pt x="1013" y="15"/>
                </a:cubicBezTo>
                <a:cubicBezTo>
                  <a:pt x="988" y="32"/>
                  <a:pt x="971" y="39"/>
                  <a:pt x="940" y="40"/>
                </a:cubicBezTo>
                <a:cubicBezTo>
                  <a:pt x="891" y="41"/>
                  <a:pt x="842" y="40"/>
                  <a:pt x="794" y="43"/>
                </a:cubicBezTo>
                <a:cubicBezTo>
                  <a:pt x="715" y="48"/>
                  <a:pt x="635" y="58"/>
                  <a:pt x="556" y="69"/>
                </a:cubicBezTo>
                <a:cubicBezTo>
                  <a:pt x="493" y="78"/>
                  <a:pt x="306" y="101"/>
                  <a:pt x="369" y="107"/>
                </a:cubicBezTo>
                <a:cubicBezTo>
                  <a:pt x="380" y="106"/>
                  <a:pt x="390" y="106"/>
                  <a:pt x="401" y="105"/>
                </a:cubicBezTo>
                <a:cubicBezTo>
                  <a:pt x="457" y="92"/>
                  <a:pt x="513" y="77"/>
                  <a:pt x="569" y="66"/>
                </a:cubicBezTo>
                <a:cubicBezTo>
                  <a:pt x="663" y="47"/>
                  <a:pt x="758" y="33"/>
                  <a:pt x="853" y="21"/>
                </a:cubicBezTo>
                <a:cubicBezTo>
                  <a:pt x="914" y="13"/>
                  <a:pt x="999" y="-11"/>
                  <a:pt x="1061" y="0"/>
                </a:cubicBezTo>
                <a:cubicBezTo>
                  <a:pt x="1091" y="5"/>
                  <a:pt x="996" y="21"/>
                  <a:pt x="984" y="24"/>
                </a:cubicBezTo>
                <a:cubicBezTo>
                  <a:pt x="922" y="40"/>
                  <a:pt x="866" y="63"/>
                  <a:pt x="808" y="84"/>
                </a:cubicBezTo>
                <a:cubicBezTo>
                  <a:pt x="770" y="98"/>
                  <a:pt x="745" y="106"/>
                  <a:pt x="790" y="129"/>
                </a:cubicBezTo>
              </a:path>
              <a:path w="1142" h="1891" extrusionOk="0">
                <a:moveTo>
                  <a:pt x="799" y="1014"/>
                </a:moveTo>
                <a:cubicBezTo>
                  <a:pt x="805" y="1011"/>
                  <a:pt x="890" y="976"/>
                  <a:pt x="880" y="964"/>
                </a:cubicBezTo>
                <a:cubicBezTo>
                  <a:pt x="866" y="948"/>
                  <a:pt x="785" y="961"/>
                  <a:pt x="768" y="961"/>
                </a:cubicBezTo>
                <a:cubicBezTo>
                  <a:pt x="706" y="961"/>
                  <a:pt x="644" y="966"/>
                  <a:pt x="582" y="967"/>
                </a:cubicBezTo>
                <a:cubicBezTo>
                  <a:pt x="518" y="968"/>
                  <a:pt x="454" y="964"/>
                  <a:pt x="390" y="964"/>
                </a:cubicBezTo>
                <a:cubicBezTo>
                  <a:pt x="364" y="964"/>
                  <a:pt x="342" y="960"/>
                  <a:pt x="316" y="957"/>
                </a:cubicBezTo>
                <a:cubicBezTo>
                  <a:pt x="344" y="942"/>
                  <a:pt x="363" y="935"/>
                  <a:pt x="396" y="931"/>
                </a:cubicBezTo>
                <a:cubicBezTo>
                  <a:pt x="483" y="919"/>
                  <a:pt x="570" y="928"/>
                  <a:pt x="657" y="930"/>
                </a:cubicBezTo>
                <a:cubicBezTo>
                  <a:pt x="735" y="932"/>
                  <a:pt x="813" y="934"/>
                  <a:pt x="891" y="934"/>
                </a:cubicBezTo>
                <a:cubicBezTo>
                  <a:pt x="901" y="934"/>
                  <a:pt x="1040" y="936"/>
                  <a:pt x="963" y="930"/>
                </a:cubicBezTo>
                <a:cubicBezTo>
                  <a:pt x="923" y="932"/>
                  <a:pt x="884" y="938"/>
                  <a:pt x="845" y="942"/>
                </a:cubicBezTo>
                <a:cubicBezTo>
                  <a:pt x="794" y="948"/>
                  <a:pt x="741" y="951"/>
                  <a:pt x="690" y="952"/>
                </a:cubicBezTo>
                <a:cubicBezTo>
                  <a:pt x="623" y="953"/>
                  <a:pt x="558" y="949"/>
                  <a:pt x="491" y="946"/>
                </a:cubicBezTo>
                <a:cubicBezTo>
                  <a:pt x="453" y="944"/>
                  <a:pt x="420" y="939"/>
                  <a:pt x="383" y="931"/>
                </a:cubicBezTo>
                <a:cubicBezTo>
                  <a:pt x="410" y="917"/>
                  <a:pt x="434" y="914"/>
                  <a:pt x="465" y="910"/>
                </a:cubicBezTo>
                <a:cubicBezTo>
                  <a:pt x="537" y="902"/>
                  <a:pt x="612" y="903"/>
                  <a:pt x="684" y="906"/>
                </a:cubicBezTo>
                <a:cubicBezTo>
                  <a:pt x="747" y="909"/>
                  <a:pt x="809" y="910"/>
                  <a:pt x="872" y="913"/>
                </a:cubicBezTo>
                <a:cubicBezTo>
                  <a:pt x="919" y="915"/>
                  <a:pt x="967" y="916"/>
                  <a:pt x="1014" y="918"/>
                </a:cubicBezTo>
                <a:cubicBezTo>
                  <a:pt x="1033" y="919"/>
                  <a:pt x="1041" y="919"/>
                  <a:pt x="1019" y="927"/>
                </a:cubicBezTo>
                <a:cubicBezTo>
                  <a:pt x="983" y="933"/>
                  <a:pt x="946" y="941"/>
                  <a:pt x="909" y="945"/>
                </a:cubicBezTo>
                <a:cubicBezTo>
                  <a:pt x="843" y="952"/>
                  <a:pt x="775" y="956"/>
                  <a:pt x="708" y="957"/>
                </a:cubicBezTo>
                <a:cubicBezTo>
                  <a:pt x="623" y="959"/>
                  <a:pt x="537" y="959"/>
                  <a:pt x="452" y="960"/>
                </a:cubicBezTo>
                <a:cubicBezTo>
                  <a:pt x="396" y="961"/>
                  <a:pt x="340" y="963"/>
                  <a:pt x="285" y="964"/>
                </a:cubicBezTo>
                <a:cubicBezTo>
                  <a:pt x="311" y="942"/>
                  <a:pt x="330" y="938"/>
                  <a:pt x="363" y="930"/>
                </a:cubicBezTo>
                <a:cubicBezTo>
                  <a:pt x="409" y="919"/>
                  <a:pt x="457" y="914"/>
                  <a:pt x="505" y="910"/>
                </a:cubicBezTo>
                <a:cubicBezTo>
                  <a:pt x="594" y="902"/>
                  <a:pt x="684" y="897"/>
                  <a:pt x="774" y="892"/>
                </a:cubicBezTo>
                <a:cubicBezTo>
                  <a:pt x="866" y="886"/>
                  <a:pt x="958" y="879"/>
                  <a:pt x="1050" y="872"/>
                </a:cubicBezTo>
                <a:cubicBezTo>
                  <a:pt x="1081" y="870"/>
                  <a:pt x="1111" y="869"/>
                  <a:pt x="1141" y="868"/>
                </a:cubicBezTo>
                <a:cubicBezTo>
                  <a:pt x="1093" y="893"/>
                  <a:pt x="1047" y="909"/>
                  <a:pt x="995" y="925"/>
                </a:cubicBezTo>
                <a:cubicBezTo>
                  <a:pt x="934" y="944"/>
                  <a:pt x="873" y="961"/>
                  <a:pt x="809" y="969"/>
                </a:cubicBezTo>
                <a:cubicBezTo>
                  <a:pt x="723" y="980"/>
                  <a:pt x="636" y="976"/>
                  <a:pt x="550" y="973"/>
                </a:cubicBezTo>
                <a:cubicBezTo>
                  <a:pt x="512" y="972"/>
                  <a:pt x="475" y="973"/>
                  <a:pt x="437" y="970"/>
                </a:cubicBezTo>
                <a:cubicBezTo>
                  <a:pt x="422" y="970"/>
                  <a:pt x="416" y="970"/>
                  <a:pt x="405" y="967"/>
                </a:cubicBezTo>
                <a:cubicBezTo>
                  <a:pt x="429" y="965"/>
                  <a:pt x="454" y="963"/>
                  <a:pt x="478" y="961"/>
                </a:cubicBezTo>
                <a:cubicBezTo>
                  <a:pt x="530" y="956"/>
                  <a:pt x="584" y="954"/>
                  <a:pt x="636" y="952"/>
                </a:cubicBezTo>
                <a:cubicBezTo>
                  <a:pt x="700" y="950"/>
                  <a:pt x="765" y="953"/>
                  <a:pt x="829" y="954"/>
                </a:cubicBezTo>
                <a:cubicBezTo>
                  <a:pt x="866" y="955"/>
                  <a:pt x="902" y="954"/>
                  <a:pt x="939" y="955"/>
                </a:cubicBezTo>
                <a:cubicBezTo>
                  <a:pt x="901" y="967"/>
                  <a:pt x="865" y="974"/>
                  <a:pt x="826" y="981"/>
                </a:cubicBezTo>
                <a:cubicBezTo>
                  <a:pt x="751" y="994"/>
                  <a:pt x="676" y="1005"/>
                  <a:pt x="600" y="1014"/>
                </a:cubicBezTo>
                <a:cubicBezTo>
                  <a:pt x="518" y="1024"/>
                  <a:pt x="436" y="1031"/>
                  <a:pt x="354" y="1034"/>
                </a:cubicBezTo>
                <a:cubicBezTo>
                  <a:pt x="311" y="1036"/>
                  <a:pt x="272" y="1033"/>
                  <a:pt x="230" y="1028"/>
                </a:cubicBezTo>
                <a:cubicBezTo>
                  <a:pt x="262" y="1015"/>
                  <a:pt x="286" y="1017"/>
                  <a:pt x="321" y="1017"/>
                </a:cubicBezTo>
                <a:cubicBezTo>
                  <a:pt x="373" y="1018"/>
                  <a:pt x="424" y="1022"/>
                  <a:pt x="475" y="1025"/>
                </a:cubicBezTo>
                <a:cubicBezTo>
                  <a:pt x="561" y="1029"/>
                  <a:pt x="648" y="1033"/>
                  <a:pt x="735" y="1031"/>
                </a:cubicBezTo>
                <a:cubicBezTo>
                  <a:pt x="803" y="1030"/>
                  <a:pt x="871" y="1028"/>
                  <a:pt x="939" y="1025"/>
                </a:cubicBezTo>
                <a:cubicBezTo>
                  <a:pt x="964" y="1023"/>
                  <a:pt x="970" y="1023"/>
                  <a:pt x="985" y="1022"/>
                </a:cubicBezTo>
                <a:cubicBezTo>
                  <a:pt x="918" y="1031"/>
                  <a:pt x="851" y="1038"/>
                  <a:pt x="784" y="1047"/>
                </a:cubicBezTo>
                <a:cubicBezTo>
                  <a:pt x="649" y="1064"/>
                  <a:pt x="491" y="1098"/>
                  <a:pt x="355" y="1073"/>
                </a:cubicBezTo>
                <a:cubicBezTo>
                  <a:pt x="309" y="1065"/>
                  <a:pt x="323" y="1053"/>
                  <a:pt x="357" y="1052"/>
                </a:cubicBezTo>
                <a:cubicBezTo>
                  <a:pt x="403" y="1050"/>
                  <a:pt x="444" y="1045"/>
                  <a:pt x="491" y="1041"/>
                </a:cubicBezTo>
                <a:cubicBezTo>
                  <a:pt x="553" y="1036"/>
                  <a:pt x="614" y="1029"/>
                  <a:pt x="676" y="1020"/>
                </a:cubicBezTo>
              </a:path>
              <a:path w="1142" h="1891" extrusionOk="0">
                <a:moveTo>
                  <a:pt x="814" y="1857"/>
                </a:moveTo>
                <a:cubicBezTo>
                  <a:pt x="821" y="1853"/>
                  <a:pt x="887" y="1822"/>
                  <a:pt x="884" y="1811"/>
                </a:cubicBezTo>
                <a:cubicBezTo>
                  <a:pt x="877" y="1788"/>
                  <a:pt x="806" y="1785"/>
                  <a:pt x="790" y="1784"/>
                </a:cubicBezTo>
                <a:cubicBezTo>
                  <a:pt x="729" y="1781"/>
                  <a:pt x="667" y="1785"/>
                  <a:pt x="606" y="1786"/>
                </a:cubicBezTo>
                <a:cubicBezTo>
                  <a:pt x="506" y="1787"/>
                  <a:pt x="406" y="1784"/>
                  <a:pt x="306" y="1777"/>
                </a:cubicBezTo>
                <a:cubicBezTo>
                  <a:pt x="265" y="1774"/>
                  <a:pt x="225" y="1769"/>
                  <a:pt x="184" y="1763"/>
                </a:cubicBezTo>
                <a:cubicBezTo>
                  <a:pt x="144" y="1753"/>
                  <a:pt x="136" y="1756"/>
                  <a:pt x="179" y="1763"/>
                </a:cubicBezTo>
                <a:cubicBezTo>
                  <a:pt x="229" y="1771"/>
                  <a:pt x="282" y="1778"/>
                  <a:pt x="333" y="1780"/>
                </a:cubicBezTo>
                <a:cubicBezTo>
                  <a:pt x="436" y="1785"/>
                  <a:pt x="540" y="1783"/>
                  <a:pt x="643" y="1781"/>
                </a:cubicBezTo>
                <a:cubicBezTo>
                  <a:pt x="740" y="1779"/>
                  <a:pt x="838" y="1770"/>
                  <a:pt x="934" y="1757"/>
                </a:cubicBezTo>
                <a:cubicBezTo>
                  <a:pt x="939" y="1756"/>
                  <a:pt x="1066" y="1737"/>
                  <a:pt x="975" y="1747"/>
                </a:cubicBezTo>
                <a:cubicBezTo>
                  <a:pt x="913" y="1759"/>
                  <a:pt x="852" y="1773"/>
                  <a:pt x="790" y="1784"/>
                </a:cubicBezTo>
                <a:cubicBezTo>
                  <a:pt x="630" y="1813"/>
                  <a:pt x="468" y="1822"/>
                  <a:pt x="306" y="1819"/>
                </a:cubicBezTo>
                <a:cubicBezTo>
                  <a:pt x="262" y="1818"/>
                  <a:pt x="219" y="1816"/>
                  <a:pt x="175" y="1813"/>
                </a:cubicBezTo>
                <a:cubicBezTo>
                  <a:pt x="127" y="1792"/>
                  <a:pt x="207" y="1796"/>
                  <a:pt x="229" y="1795"/>
                </a:cubicBezTo>
                <a:cubicBezTo>
                  <a:pt x="312" y="1789"/>
                  <a:pt x="396" y="1797"/>
                  <a:pt x="479" y="1798"/>
                </a:cubicBezTo>
                <a:cubicBezTo>
                  <a:pt x="549" y="1799"/>
                  <a:pt x="620" y="1799"/>
                  <a:pt x="690" y="1799"/>
                </a:cubicBezTo>
                <a:cubicBezTo>
                  <a:pt x="719" y="1799"/>
                  <a:pt x="725" y="1799"/>
                  <a:pt x="743" y="1798"/>
                </a:cubicBezTo>
                <a:cubicBezTo>
                  <a:pt x="700" y="1814"/>
                  <a:pt x="660" y="1822"/>
                  <a:pt x="615" y="1830"/>
                </a:cubicBezTo>
                <a:cubicBezTo>
                  <a:pt x="564" y="1839"/>
                  <a:pt x="511" y="1843"/>
                  <a:pt x="459" y="1845"/>
                </a:cubicBezTo>
                <a:cubicBezTo>
                  <a:pt x="389" y="1848"/>
                  <a:pt x="317" y="1847"/>
                  <a:pt x="247" y="1848"/>
                </a:cubicBezTo>
                <a:cubicBezTo>
                  <a:pt x="241" y="1848"/>
                  <a:pt x="235" y="1848"/>
                  <a:pt x="229" y="1848"/>
                </a:cubicBezTo>
                <a:cubicBezTo>
                  <a:pt x="271" y="1826"/>
                  <a:pt x="321" y="1824"/>
                  <a:pt x="369" y="1819"/>
                </a:cubicBezTo>
                <a:cubicBezTo>
                  <a:pt x="449" y="1811"/>
                  <a:pt x="530" y="1808"/>
                  <a:pt x="610" y="1804"/>
                </a:cubicBezTo>
                <a:cubicBezTo>
                  <a:pt x="671" y="1801"/>
                  <a:pt x="733" y="1795"/>
                  <a:pt x="794" y="1795"/>
                </a:cubicBezTo>
                <a:cubicBezTo>
                  <a:pt x="801" y="1795"/>
                  <a:pt x="807" y="1796"/>
                  <a:pt x="814" y="1796"/>
                </a:cubicBezTo>
                <a:cubicBezTo>
                  <a:pt x="774" y="1812"/>
                  <a:pt x="731" y="1817"/>
                  <a:pt x="689" y="1825"/>
                </a:cubicBezTo>
                <a:cubicBezTo>
                  <a:pt x="554" y="1850"/>
                  <a:pt x="419" y="1863"/>
                  <a:pt x="282" y="1848"/>
                </a:cubicBezTo>
                <a:cubicBezTo>
                  <a:pt x="277" y="1847"/>
                  <a:pt x="189" y="1825"/>
                  <a:pt x="242" y="1831"/>
                </a:cubicBezTo>
                <a:cubicBezTo>
                  <a:pt x="293" y="1837"/>
                  <a:pt x="343" y="1846"/>
                  <a:pt x="395" y="1848"/>
                </a:cubicBezTo>
                <a:cubicBezTo>
                  <a:pt x="485" y="1851"/>
                  <a:pt x="577" y="1850"/>
                  <a:pt x="667" y="1846"/>
                </a:cubicBezTo>
                <a:cubicBezTo>
                  <a:pt x="735" y="1843"/>
                  <a:pt x="803" y="1837"/>
                  <a:pt x="871" y="1830"/>
                </a:cubicBezTo>
                <a:cubicBezTo>
                  <a:pt x="877" y="1829"/>
                  <a:pt x="883" y="1829"/>
                  <a:pt x="889" y="1828"/>
                </a:cubicBezTo>
                <a:cubicBezTo>
                  <a:pt x="807" y="1837"/>
                  <a:pt x="725" y="1849"/>
                  <a:pt x="643" y="1858"/>
                </a:cubicBezTo>
                <a:cubicBezTo>
                  <a:pt x="553" y="1868"/>
                  <a:pt x="459" y="1879"/>
                  <a:pt x="368" y="1872"/>
                </a:cubicBezTo>
                <a:cubicBezTo>
                  <a:pt x="308" y="1868"/>
                  <a:pt x="249" y="1856"/>
                  <a:pt x="191" y="1839"/>
                </a:cubicBezTo>
                <a:cubicBezTo>
                  <a:pt x="221" y="1829"/>
                  <a:pt x="241" y="1837"/>
                  <a:pt x="273" y="1839"/>
                </a:cubicBezTo>
                <a:cubicBezTo>
                  <a:pt x="327" y="1842"/>
                  <a:pt x="381" y="1841"/>
                  <a:pt x="435" y="1842"/>
                </a:cubicBezTo>
                <a:cubicBezTo>
                  <a:pt x="485" y="1843"/>
                  <a:pt x="536" y="1839"/>
                  <a:pt x="586" y="1839"/>
                </a:cubicBezTo>
                <a:cubicBezTo>
                  <a:pt x="593" y="1839"/>
                  <a:pt x="600" y="1839"/>
                  <a:pt x="607" y="1839"/>
                </a:cubicBezTo>
                <a:cubicBezTo>
                  <a:pt x="568" y="1856"/>
                  <a:pt x="525" y="1861"/>
                  <a:pt x="482" y="1867"/>
                </a:cubicBezTo>
                <a:cubicBezTo>
                  <a:pt x="410" y="1877"/>
                  <a:pt x="338" y="1884"/>
                  <a:pt x="265" y="1888"/>
                </a:cubicBezTo>
                <a:cubicBezTo>
                  <a:pt x="220" y="1890"/>
                  <a:pt x="111" y="1908"/>
                  <a:pt x="71" y="1879"/>
                </a:cubicBezTo>
                <a:cubicBezTo>
                  <a:pt x="61" y="1859"/>
                  <a:pt x="62" y="1852"/>
                  <a:pt x="89" y="1848"/>
                </a:cubicBezTo>
                <a:cubicBezTo>
                  <a:pt x="123" y="1836"/>
                  <a:pt x="162" y="1822"/>
                  <a:pt x="197" y="1819"/>
                </a:cubicBezTo>
                <a:cubicBezTo>
                  <a:pt x="215" y="1818"/>
                  <a:pt x="258" y="1822"/>
                  <a:pt x="245" y="1855"/>
                </a:cubicBezTo>
                <a:cubicBezTo>
                  <a:pt x="236" y="1876"/>
                  <a:pt x="226" y="1882"/>
                  <a:pt x="197" y="1881"/>
                </a:cubicBezTo>
                <a:cubicBezTo>
                  <a:pt x="169" y="1880"/>
                  <a:pt x="151" y="1863"/>
                  <a:pt x="161" y="1834"/>
                </a:cubicBezTo>
                <a:cubicBezTo>
                  <a:pt x="167" y="1817"/>
                  <a:pt x="198" y="1793"/>
                  <a:pt x="211" y="1778"/>
                </a:cubicBezTo>
              </a:path>
              <a:path w="1142" h="1891" extrusionOk="0">
                <a:moveTo>
                  <a:pt x="264" y="1007"/>
                </a:moveTo>
                <a:cubicBezTo>
                  <a:pt x="254" y="1043"/>
                  <a:pt x="238" y="1062"/>
                  <a:pt x="220" y="1096"/>
                </a:cubicBezTo>
                <a:cubicBezTo>
                  <a:pt x="211" y="1116"/>
                  <a:pt x="207" y="1124"/>
                  <a:pt x="196" y="1135"/>
                </a:cubicBezTo>
                <a:cubicBezTo>
                  <a:pt x="204" y="1099"/>
                  <a:pt x="222" y="1061"/>
                  <a:pt x="235" y="1026"/>
                </a:cubicBezTo>
                <a:cubicBezTo>
                  <a:pt x="249" y="989"/>
                  <a:pt x="253" y="954"/>
                  <a:pt x="260" y="915"/>
                </a:cubicBezTo>
                <a:cubicBezTo>
                  <a:pt x="265" y="898"/>
                  <a:pt x="266" y="893"/>
                  <a:pt x="264" y="881"/>
                </a:cubicBezTo>
                <a:cubicBezTo>
                  <a:pt x="259" y="904"/>
                  <a:pt x="254" y="930"/>
                  <a:pt x="253" y="954"/>
                </a:cubicBezTo>
                <a:cubicBezTo>
                  <a:pt x="252" y="974"/>
                  <a:pt x="253" y="992"/>
                  <a:pt x="256" y="1011"/>
                </a:cubicBezTo>
                <a:cubicBezTo>
                  <a:pt x="283" y="1002"/>
                  <a:pt x="292" y="993"/>
                  <a:pt x="315" y="973"/>
                </a:cubicBezTo>
              </a:path>
              <a:path w="1142" h="1891" extrusionOk="0">
                <a:moveTo>
                  <a:pt x="592" y="12"/>
                </a:moveTo>
                <a:cubicBezTo>
                  <a:pt x="569" y="10"/>
                  <a:pt x="527" y="6"/>
                  <a:pt x="508" y="24"/>
                </a:cubicBezTo>
                <a:cubicBezTo>
                  <a:pt x="506" y="29"/>
                  <a:pt x="505" y="34"/>
                  <a:pt x="503" y="39"/>
                </a:cubicBezTo>
                <a:cubicBezTo>
                  <a:pt x="537" y="47"/>
                  <a:pt x="568" y="53"/>
                  <a:pt x="603" y="55"/>
                </a:cubicBezTo>
                <a:cubicBezTo>
                  <a:pt x="663" y="59"/>
                  <a:pt x="724" y="61"/>
                  <a:pt x="784" y="63"/>
                </a:cubicBezTo>
                <a:cubicBezTo>
                  <a:pt x="857" y="66"/>
                  <a:pt x="929" y="66"/>
                  <a:pt x="1002" y="69"/>
                </a:cubicBezTo>
                <a:cubicBezTo>
                  <a:pt x="1034" y="70"/>
                  <a:pt x="1065" y="70"/>
                  <a:pt x="1097" y="71"/>
                </a:cubicBezTo>
                <a:cubicBezTo>
                  <a:pt x="1104" y="71"/>
                  <a:pt x="1111" y="72"/>
                  <a:pt x="1118" y="72"/>
                </a:cubicBezTo>
                <a:cubicBezTo>
                  <a:pt x="1092" y="85"/>
                  <a:pt x="1065" y="93"/>
                  <a:pt x="1037" y="101"/>
                </a:cubicBezTo>
                <a:cubicBezTo>
                  <a:pt x="993" y="113"/>
                  <a:pt x="948" y="121"/>
                  <a:pt x="903" y="129"/>
                </a:cubicBezTo>
                <a:cubicBezTo>
                  <a:pt x="839" y="141"/>
                  <a:pt x="775" y="147"/>
                  <a:pt x="711" y="153"/>
                </a:cubicBezTo>
                <a:cubicBezTo>
                  <a:pt x="658" y="158"/>
                  <a:pt x="606" y="164"/>
                  <a:pt x="553" y="162"/>
                </a:cubicBezTo>
                <a:cubicBezTo>
                  <a:pt x="535" y="161"/>
                  <a:pt x="531" y="161"/>
                  <a:pt x="520" y="159"/>
                </a:cubicBezTo>
                <a:cubicBezTo>
                  <a:pt x="553" y="149"/>
                  <a:pt x="581" y="157"/>
                  <a:pt x="616" y="159"/>
                </a:cubicBezTo>
                <a:cubicBezTo>
                  <a:pt x="686" y="163"/>
                  <a:pt x="756" y="171"/>
                  <a:pt x="826" y="173"/>
                </a:cubicBezTo>
                <a:cubicBezTo>
                  <a:pt x="910" y="175"/>
                  <a:pt x="995" y="175"/>
                  <a:pt x="1079" y="173"/>
                </a:cubicBezTo>
                <a:cubicBezTo>
                  <a:pt x="1087" y="173"/>
                  <a:pt x="1094" y="172"/>
                  <a:pt x="1102" y="172"/>
                </a:cubicBezTo>
                <a:cubicBezTo>
                  <a:pt x="1049" y="189"/>
                  <a:pt x="997" y="198"/>
                  <a:pt x="943" y="211"/>
                </a:cubicBezTo>
                <a:cubicBezTo>
                  <a:pt x="899" y="221"/>
                  <a:pt x="817" y="197"/>
                  <a:pt x="812" y="242"/>
                </a:cubicBezTo>
                <a:cubicBezTo>
                  <a:pt x="819" y="246"/>
                  <a:pt x="825" y="250"/>
                  <a:pt x="832" y="25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CP3 Ink 92c36003-7a3b-441a-a20f-1a841650038e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5" y="2027999"/>
            <a:ext cx="5678251" cy="392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10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A Calculator</a:t>
            </a:r>
          </a:p>
        </p:txBody>
      </p:sp>
      <p:sp>
        <p:nvSpPr>
          <p:cNvPr id="1967111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63737" y="2286000"/>
            <a:ext cx="2133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12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87537" y="35052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649537" y="3581400"/>
            <a:ext cx="762000" cy="304800"/>
            <a:chOff x="3654" y="1680"/>
            <a:chExt cx="934" cy="336"/>
          </a:xfrm>
        </p:grpSpPr>
        <p:sp>
          <p:nvSpPr>
            <p:cNvPr id="1967114" name="AutoShap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5" name="Oval 1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6" name="Line 1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7117" name="Line 13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67118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11537" y="31242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19" name="Line 1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49537" y="3200400"/>
            <a:ext cx="762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49537" y="32004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1" name="Line 1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92537" y="35052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2" name="Line 1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097337" y="29718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3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097337" y="29718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4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097337" y="2819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5" name="Line 2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97337" y="2286000"/>
            <a:ext cx="0" cy="533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6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25937" y="2438400"/>
            <a:ext cx="457200" cy="914400"/>
          </a:xfrm>
          <a:prstGeom prst="rect">
            <a:avLst/>
          </a:prstGeom>
          <a:noFill/>
          <a:ln w="254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28" name="Text Box 2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92537" y="3810000"/>
            <a:ext cx="340158" cy="92339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0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1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29" name="Line 2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640137" y="3810000"/>
            <a:ext cx="0" cy="1066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30" name="Line 2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402137" y="4648200"/>
            <a:ext cx="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31" name="Line 2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887537" y="4876800"/>
            <a:ext cx="2514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32" name="Line 2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630737" y="42672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33" name="Line 2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4478337" y="3352800"/>
            <a:ext cx="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34" name="Line 3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4478337" y="3581400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35" name="Line 3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4935537" y="3581400"/>
            <a:ext cx="0" cy="685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67136" name="Text Box 3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3939381" y="2703225"/>
            <a:ext cx="11144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adder</a:t>
            </a:r>
          </a:p>
        </p:txBody>
      </p:sp>
      <p:sp>
        <p:nvSpPr>
          <p:cNvPr id="1967137" name="Text Box 3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3879850" y="4107369"/>
            <a:ext cx="960437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mux</a:t>
            </a:r>
          </a:p>
        </p:txBody>
      </p:sp>
      <p:sp>
        <p:nvSpPr>
          <p:cNvPr id="1967138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3055937" y="3283456"/>
            <a:ext cx="96043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mux</a:t>
            </a:r>
          </a:p>
        </p:txBody>
      </p:sp>
      <p:sp>
        <p:nvSpPr>
          <p:cNvPr id="1967141" name="Rectangle 3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73737" y="2362200"/>
            <a:ext cx="381000" cy="1143000"/>
          </a:xfrm>
          <a:prstGeom prst="rect">
            <a:avLst/>
          </a:prstGeom>
          <a:noFill/>
          <a:ln w="25400" algn="ctr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2" name="Text Box 3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345112" y="2699256"/>
            <a:ext cx="1220788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decoder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7143" name="Line 3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133600" y="2146875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4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038164" y="1714856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5" name="Line 4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2978150" y="3132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6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878137" y="2806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7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3892550" y="33607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48" name="Text Box 4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742500" y="29718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49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673350" y="36655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0" name="Text Box 46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23300" y="3810000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1" name="Line 4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5164137" y="2751138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7152" name="Text Box 4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091051" y="2425125"/>
            <a:ext cx="30168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1967153" name="Line 4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859337" y="2895600"/>
            <a:ext cx="914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1967154" name="Picture 50" descr="8-segment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56975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5" name="Picture 51" descr="8-segment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6383337" y="1066800"/>
            <a:ext cx="703263" cy="914400"/>
          </a:xfrm>
          <a:prstGeom prst="rect">
            <a:avLst/>
          </a:prstGeom>
          <a:noFill/>
        </p:spPr>
      </p:pic>
      <p:pic>
        <p:nvPicPr>
          <p:cNvPr id="1967156" name="Picture 52" descr="8-segment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5011737" y="1066800"/>
            <a:ext cx="703263" cy="914400"/>
          </a:xfrm>
          <a:prstGeom prst="rect">
            <a:avLst/>
          </a:prstGeom>
          <a:noFill/>
        </p:spPr>
      </p:pic>
      <p:sp>
        <p:nvSpPr>
          <p:cNvPr id="1967158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002337" y="1981200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67160" name="Text Box 5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524000" y="4526340"/>
            <a:ext cx="373820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S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0" name="Rectangle 1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249737" y="3886200"/>
            <a:ext cx="381000" cy="762000"/>
          </a:xfrm>
          <a:custGeom>
            <a:avLst/>
            <a:gdLst>
              <a:gd name="connsiteX0" fmla="*/ 0 w 381000"/>
              <a:gd name="connsiteY0" fmla="*/ 0 h 762000"/>
              <a:gd name="connsiteX1" fmla="*/ 381000 w 381000"/>
              <a:gd name="connsiteY1" fmla="*/ 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762000 h 762000"/>
              <a:gd name="connsiteX3" fmla="*/ 0 w 381000"/>
              <a:gd name="connsiteY3" fmla="*/ 762000 h 762000"/>
              <a:gd name="connsiteX4" fmla="*/ 0 w 381000"/>
              <a:gd name="connsiteY4" fmla="*/ 0 h 762000"/>
              <a:gd name="connsiteX0" fmla="*/ 0 w 381000"/>
              <a:gd name="connsiteY0" fmla="*/ 0 h 762000"/>
              <a:gd name="connsiteX1" fmla="*/ 381000 w 381000"/>
              <a:gd name="connsiteY1" fmla="*/ 76200 h 762000"/>
              <a:gd name="connsiteX2" fmla="*/ 381000 w 381000"/>
              <a:gd name="connsiteY2" fmla="*/ 685800 h 762000"/>
              <a:gd name="connsiteX3" fmla="*/ 0 w 381000"/>
              <a:gd name="connsiteY3" fmla="*/ 762000 h 762000"/>
              <a:gd name="connsiteX4" fmla="*/ 0 w 381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762000">
                <a:moveTo>
                  <a:pt x="0" y="0"/>
                </a:moveTo>
                <a:lnTo>
                  <a:pt x="381000" y="76200"/>
                </a:lnTo>
                <a:lnTo>
                  <a:pt x="381000" y="6858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54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" name="Line 26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4097337" y="4495800"/>
            <a:ext cx="152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2" name="Line 2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4097337" y="4038600"/>
            <a:ext cx="1524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3" name="Line 5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4554537" y="1981200"/>
            <a:ext cx="0" cy="4572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pic>
        <p:nvPicPr>
          <p:cNvPr id="94" name="Picture 51" descr="8-segment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4173537" y="1066800"/>
            <a:ext cx="703263" cy="914400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48"/>
            </p:custDataLst>
          </p:nvPr>
        </p:nvSpPr>
        <p:spPr>
          <a:xfrm>
            <a:off x="1506537" y="198120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TextBox 57"/>
          <p:cNvSpPr txBox="1"/>
          <p:nvPr>
            <p:custDataLst>
              <p:tags r:id="rId49"/>
            </p:custDataLst>
          </p:nvPr>
        </p:nvSpPr>
        <p:spPr>
          <a:xfrm>
            <a:off x="1506537" y="322522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0" name="Line 3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152836" y="3352800"/>
            <a:ext cx="76200" cy="228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4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057400" y="2920781"/>
            <a:ext cx="34015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8</a:t>
            </a:r>
          </a:p>
        </p:txBody>
      </p:sp>
      <p:sp>
        <p:nvSpPr>
          <p:cNvPr id="44034" name="Comment 2"/>
          <p:cNvSpPr>
            <a:spLocks noRot="1" noChangeAspect="1" noEditPoints="1" noChangeArrowheads="1" noChangeShapeType="1" noTextEdit="1"/>
          </p:cNvSpPr>
          <p:nvPr>
            <p:custDataLst>
              <p:tags r:id="rId52"/>
            </p:custDataLst>
          </p:nvPr>
        </p:nvSpPr>
        <p:spPr bwMode="auto">
          <a:xfrm>
            <a:off x="4343400" y="1143000"/>
            <a:ext cx="411163" cy="679450"/>
          </a:xfrm>
          <a:custGeom>
            <a:avLst/>
            <a:gdLst>
              <a:gd name="T0" fmla="+- 0 8014 7714"/>
              <a:gd name="T1" fmla="*/ T0 w 1142"/>
              <a:gd name="T2" fmla="+- 0 4816 4121"/>
              <a:gd name="T3" fmla="*/ 4816 h 1891"/>
              <a:gd name="T4" fmla="+- 0 8003 7714"/>
              <a:gd name="T5" fmla="*/ T4 w 1142"/>
              <a:gd name="T6" fmla="+- 0 4743 4121"/>
              <a:gd name="T7" fmla="*/ 4743 h 1891"/>
              <a:gd name="T8" fmla="+- 0 8041 7714"/>
              <a:gd name="T9" fmla="*/ T8 w 1142"/>
              <a:gd name="T10" fmla="+- 0 4442 4121"/>
              <a:gd name="T11" fmla="*/ 4442 h 1891"/>
              <a:gd name="T12" fmla="+- 0 7985 7714"/>
              <a:gd name="T13" fmla="*/ T12 w 1142"/>
              <a:gd name="T14" fmla="+- 0 4715 4121"/>
              <a:gd name="T15" fmla="*/ 4715 h 1891"/>
              <a:gd name="T16" fmla="+- 0 7919 7714"/>
              <a:gd name="T17" fmla="*/ T16 w 1142"/>
              <a:gd name="T18" fmla="+- 0 4829 4121"/>
              <a:gd name="T19" fmla="*/ 4829 h 1891"/>
              <a:gd name="T20" fmla="+- 0 7901 7714"/>
              <a:gd name="T21" fmla="*/ T20 w 1142"/>
              <a:gd name="T22" fmla="+- 0 4718 4121"/>
              <a:gd name="T23" fmla="*/ 4718 h 1891"/>
              <a:gd name="T24" fmla="+- 0 7984 7714"/>
              <a:gd name="T25" fmla="*/ T24 w 1142"/>
              <a:gd name="T26" fmla="+- 0 4353 4121"/>
              <a:gd name="T27" fmla="*/ 4353 h 1891"/>
              <a:gd name="T28" fmla="+- 0 8011 7714"/>
              <a:gd name="T29" fmla="*/ T28 w 1142"/>
              <a:gd name="T30" fmla="+- 0 4267 4121"/>
              <a:gd name="T31" fmla="*/ 4267 h 1891"/>
              <a:gd name="T32" fmla="+- 0 7905 7714"/>
              <a:gd name="T33" fmla="*/ T32 w 1142"/>
              <a:gd name="T34" fmla="+- 0 4850 4121"/>
              <a:gd name="T35" fmla="*/ 4850 h 1891"/>
              <a:gd name="T36" fmla="+- 0 7904 7714"/>
              <a:gd name="T37" fmla="*/ T36 w 1142"/>
              <a:gd name="T38" fmla="+- 0 4722 4121"/>
              <a:gd name="T39" fmla="*/ 4722 h 1891"/>
              <a:gd name="T40" fmla="+- 0 7946 7714"/>
              <a:gd name="T41" fmla="*/ T40 w 1142"/>
              <a:gd name="T42" fmla="+- 0 4562 4121"/>
              <a:gd name="T43" fmla="*/ 4562 h 1891"/>
              <a:gd name="T44" fmla="+- 0 7932 7714"/>
              <a:gd name="T45" fmla="*/ T44 w 1142"/>
              <a:gd name="T46" fmla="+- 0 4740 4121"/>
              <a:gd name="T47" fmla="*/ 4740 h 1891"/>
              <a:gd name="T48" fmla="+- 0 7913 7714"/>
              <a:gd name="T49" fmla="*/ T48 w 1142"/>
              <a:gd name="T50" fmla="+- 0 4856 4121"/>
              <a:gd name="T51" fmla="*/ 4856 h 1891"/>
              <a:gd name="T52" fmla="+- 0 7895 7714"/>
              <a:gd name="T53" fmla="*/ T52 w 1142"/>
              <a:gd name="T54" fmla="+- 0 5251 4121"/>
              <a:gd name="T55" fmla="*/ 5251 h 1891"/>
              <a:gd name="T56" fmla="+- 0 7860 7714"/>
              <a:gd name="T57" fmla="*/ T56 w 1142"/>
              <a:gd name="T58" fmla="+- 0 5397 4121"/>
              <a:gd name="T59" fmla="*/ 5397 h 1891"/>
              <a:gd name="T60" fmla="+- 0 7801 7714"/>
              <a:gd name="T61" fmla="*/ T60 w 1142"/>
              <a:gd name="T62" fmla="+- 0 5664 4121"/>
              <a:gd name="T63" fmla="*/ 5664 h 1891"/>
              <a:gd name="T64" fmla="+- 0 7715 7714"/>
              <a:gd name="T65" fmla="*/ T64 w 1142"/>
              <a:gd name="T66" fmla="+- 0 5791 4121"/>
              <a:gd name="T67" fmla="*/ 5791 h 1891"/>
              <a:gd name="T68" fmla="+- 0 7760 7714"/>
              <a:gd name="T69" fmla="*/ T68 w 1142"/>
              <a:gd name="T70" fmla="+- 0 5753 4121"/>
              <a:gd name="T71" fmla="*/ 5753 h 1891"/>
              <a:gd name="T72" fmla="+- 0 7789 7714"/>
              <a:gd name="T73" fmla="*/ T72 w 1142"/>
              <a:gd name="T74" fmla="+- 0 5639 4121"/>
              <a:gd name="T75" fmla="*/ 5639 h 1891"/>
              <a:gd name="T76" fmla="+- 0 7836 7714"/>
              <a:gd name="T77" fmla="*/ T76 w 1142"/>
              <a:gd name="T78" fmla="+- 0 5518 4121"/>
              <a:gd name="T79" fmla="*/ 5518 h 1891"/>
              <a:gd name="T80" fmla="+- 0 7899 7714"/>
              <a:gd name="T81" fmla="*/ T80 w 1142"/>
              <a:gd name="T82" fmla="+- 0 5381 4121"/>
              <a:gd name="T83" fmla="*/ 5381 h 1891"/>
              <a:gd name="T84" fmla="+- 0 7875 7714"/>
              <a:gd name="T85" fmla="*/ T84 w 1142"/>
              <a:gd name="T86" fmla="+- 0 5391 4121"/>
              <a:gd name="T87" fmla="*/ 5391 h 1891"/>
              <a:gd name="T88" fmla="+- 0 7804 7714"/>
              <a:gd name="T89" fmla="*/ T88 w 1142"/>
              <a:gd name="T90" fmla="+- 0 5783 4121"/>
              <a:gd name="T91" fmla="*/ 5783 h 1891"/>
              <a:gd name="T92" fmla="+- 0 7798 7714"/>
              <a:gd name="T93" fmla="*/ T92 w 1142"/>
              <a:gd name="T94" fmla="+- 0 5917 4121"/>
              <a:gd name="T95" fmla="*/ 5917 h 1891"/>
              <a:gd name="T96" fmla="+- 0 8005 7714"/>
              <a:gd name="T97" fmla="*/ T96 w 1142"/>
              <a:gd name="T98" fmla="+- 0 5197 4121"/>
              <a:gd name="T99" fmla="*/ 5197 h 1891"/>
              <a:gd name="T100" fmla="+- 0 8264 7714"/>
              <a:gd name="T101" fmla="*/ T100 w 1142"/>
              <a:gd name="T102" fmla="+- 0 4256 4121"/>
              <a:gd name="T103" fmla="*/ 4256 h 1891"/>
              <a:gd name="T104" fmla="+- 0 8635 7714"/>
              <a:gd name="T105" fmla="*/ T104 w 1142"/>
              <a:gd name="T106" fmla="+- 0 4247 4121"/>
              <a:gd name="T107" fmla="*/ 4247 h 1891"/>
              <a:gd name="T108" fmla="+- 0 8229 7714"/>
              <a:gd name="T109" fmla="*/ T108 w 1142"/>
              <a:gd name="T110" fmla="+- 0 4223 4121"/>
              <a:gd name="T111" fmla="*/ 4223 h 1891"/>
              <a:gd name="T112" fmla="+- 0 8748 7714"/>
              <a:gd name="T113" fmla="*/ T112 w 1142"/>
              <a:gd name="T114" fmla="+- 0 4237 4121"/>
              <a:gd name="T115" fmla="*/ 4237 h 1891"/>
              <a:gd name="T116" fmla="+- 0 8680 7714"/>
              <a:gd name="T117" fmla="*/ T116 w 1142"/>
              <a:gd name="T118" fmla="+- 0 4223 4121"/>
              <a:gd name="T119" fmla="*/ 4223 h 1891"/>
              <a:gd name="T120" fmla="+- 0 8151 7714"/>
              <a:gd name="T121" fmla="*/ T120 w 1142"/>
              <a:gd name="T122" fmla="+- 0 4195 4121"/>
              <a:gd name="T123" fmla="*/ 4195 h 1891"/>
              <a:gd name="T124" fmla="+- 0 8571 7714"/>
              <a:gd name="T125" fmla="*/ T124 w 1142"/>
              <a:gd name="T126" fmla="+- 0 4167 4121"/>
              <a:gd name="T127" fmla="*/ 4167 h 1891"/>
              <a:gd name="T128" fmla="+- 0 8630 7714"/>
              <a:gd name="T129" fmla="*/ T128 w 1142"/>
              <a:gd name="T130" fmla="+- 0 4157 4121"/>
              <a:gd name="T131" fmla="*/ 4157 h 1891"/>
              <a:gd name="T132" fmla="+- 0 8118 7714"/>
              <a:gd name="T133" fmla="*/ T132 w 1142"/>
              <a:gd name="T134" fmla="+- 0 4175 4121"/>
              <a:gd name="T135" fmla="*/ 4175 h 1891"/>
              <a:gd name="T136" fmla="+- 0 8508 7714"/>
              <a:gd name="T137" fmla="*/ T136 w 1142"/>
              <a:gd name="T138" fmla="+- 0 4164 4121"/>
              <a:gd name="T139" fmla="*/ 4164 h 1891"/>
              <a:gd name="T140" fmla="+- 0 8567 7714"/>
              <a:gd name="T141" fmla="*/ T140 w 1142"/>
              <a:gd name="T142" fmla="+- 0 4142 4121"/>
              <a:gd name="T143" fmla="*/ 4142 h 1891"/>
              <a:gd name="T144" fmla="+- 0 8513 7714"/>
              <a:gd name="T145" fmla="*/ T144 w 1142"/>
              <a:gd name="T146" fmla="+- 0 5135 4121"/>
              <a:gd name="T147" fmla="*/ 5135 h 1891"/>
              <a:gd name="T148" fmla="+- 0 8030 7714"/>
              <a:gd name="T149" fmla="*/ T148 w 1142"/>
              <a:gd name="T150" fmla="+- 0 5078 4121"/>
              <a:gd name="T151" fmla="*/ 5078 h 1891"/>
              <a:gd name="T152" fmla="+- 0 8559 7714"/>
              <a:gd name="T153" fmla="*/ T152 w 1142"/>
              <a:gd name="T154" fmla="+- 0 5063 4121"/>
              <a:gd name="T155" fmla="*/ 5063 h 1891"/>
              <a:gd name="T156" fmla="+- 0 8398 7714"/>
              <a:gd name="T157" fmla="*/ T156 w 1142"/>
              <a:gd name="T158" fmla="+- 0 5027 4121"/>
              <a:gd name="T159" fmla="*/ 5027 h 1891"/>
              <a:gd name="T160" fmla="+- 0 8422 7714"/>
              <a:gd name="T161" fmla="*/ T160 w 1142"/>
              <a:gd name="T162" fmla="+- 0 5078 4121"/>
              <a:gd name="T163" fmla="*/ 5078 h 1891"/>
              <a:gd name="T164" fmla="+- 0 8488 7714"/>
              <a:gd name="T165" fmla="*/ T164 w 1142"/>
              <a:gd name="T166" fmla="+- 0 5013 4121"/>
              <a:gd name="T167" fmla="*/ 5013 h 1891"/>
              <a:gd name="T168" fmla="+- 0 8264 7714"/>
              <a:gd name="T169" fmla="*/ T168 w 1142"/>
              <a:gd name="T170" fmla="+- 0 5094 4121"/>
              <a:gd name="T171" fmla="*/ 5094 h 1891"/>
              <a:gd name="T172" fmla="+- 0 8543 7714"/>
              <a:gd name="T173" fmla="*/ T172 w 1142"/>
              <a:gd name="T174" fmla="+- 0 5075 4121"/>
              <a:gd name="T175" fmla="*/ 5075 h 1891"/>
              <a:gd name="T176" fmla="+- 0 7944 7714"/>
              <a:gd name="T177" fmla="*/ T176 w 1142"/>
              <a:gd name="T178" fmla="+- 0 5149 4121"/>
              <a:gd name="T179" fmla="*/ 5149 h 1891"/>
              <a:gd name="T180" fmla="+- 0 8699 7714"/>
              <a:gd name="T181" fmla="*/ T180 w 1142"/>
              <a:gd name="T182" fmla="+- 0 5143 4121"/>
              <a:gd name="T183" fmla="*/ 5143 h 1891"/>
              <a:gd name="T184" fmla="+- 0 8390 7714"/>
              <a:gd name="T185" fmla="*/ T184 w 1142"/>
              <a:gd name="T186" fmla="+- 0 5141 4121"/>
              <a:gd name="T187" fmla="*/ 5141 h 1891"/>
              <a:gd name="T188" fmla="+- 0 8020 7714"/>
              <a:gd name="T189" fmla="*/ T188 w 1142"/>
              <a:gd name="T190" fmla="+- 0 5898 4121"/>
              <a:gd name="T191" fmla="*/ 5898 h 1891"/>
              <a:gd name="T192" fmla="+- 0 8648 7714"/>
              <a:gd name="T193" fmla="*/ T192 w 1142"/>
              <a:gd name="T194" fmla="+- 0 5878 4121"/>
              <a:gd name="T195" fmla="*/ 5878 h 1891"/>
              <a:gd name="T196" fmla="+- 0 7943 7714"/>
              <a:gd name="T197" fmla="*/ T196 w 1142"/>
              <a:gd name="T198" fmla="+- 0 5916 4121"/>
              <a:gd name="T199" fmla="*/ 5916 h 1891"/>
              <a:gd name="T200" fmla="+- 0 8173 7714"/>
              <a:gd name="T201" fmla="*/ T200 w 1142"/>
              <a:gd name="T202" fmla="+- 0 5966 4121"/>
              <a:gd name="T203" fmla="*/ 5966 h 1891"/>
              <a:gd name="T204" fmla="+- 0 8508 7714"/>
              <a:gd name="T205" fmla="*/ T204 w 1142"/>
              <a:gd name="T206" fmla="+- 0 5916 4121"/>
              <a:gd name="T207" fmla="*/ 5916 h 1891"/>
              <a:gd name="T208" fmla="+- 0 8109 7714"/>
              <a:gd name="T209" fmla="*/ T208 w 1142"/>
              <a:gd name="T210" fmla="+- 0 5969 4121"/>
              <a:gd name="T211" fmla="*/ 5969 h 1891"/>
              <a:gd name="T212" fmla="+- 0 8082 7714"/>
              <a:gd name="T213" fmla="*/ T212 w 1142"/>
              <a:gd name="T214" fmla="+- 0 5993 4121"/>
              <a:gd name="T215" fmla="*/ 5993 h 1891"/>
              <a:gd name="T216" fmla="+- 0 8321 7714"/>
              <a:gd name="T217" fmla="*/ T216 w 1142"/>
              <a:gd name="T218" fmla="+- 0 5960 4121"/>
              <a:gd name="T219" fmla="*/ 5960 h 1891"/>
              <a:gd name="T220" fmla="+- 0 7911 7714"/>
              <a:gd name="T221" fmla="*/ T220 w 1142"/>
              <a:gd name="T222" fmla="+- 0 5940 4121"/>
              <a:gd name="T223" fmla="*/ 5940 h 1891"/>
              <a:gd name="T224" fmla="+- 0 7978 7714"/>
              <a:gd name="T225" fmla="*/ T224 w 1142"/>
              <a:gd name="T226" fmla="+- 0 5128 4121"/>
              <a:gd name="T227" fmla="*/ 5128 h 1891"/>
              <a:gd name="T228" fmla="+- 0 7978 7714"/>
              <a:gd name="T229" fmla="*/ T228 w 1142"/>
              <a:gd name="T230" fmla="+- 0 5002 4121"/>
              <a:gd name="T231" fmla="*/ 5002 h 1891"/>
              <a:gd name="T232" fmla="+- 0 8222 7714"/>
              <a:gd name="T233" fmla="*/ T232 w 1142"/>
              <a:gd name="T234" fmla="+- 0 4145 4121"/>
              <a:gd name="T235" fmla="*/ 4145 h 1891"/>
              <a:gd name="T236" fmla="+- 0 8811 7714"/>
              <a:gd name="T237" fmla="*/ T236 w 1142"/>
              <a:gd name="T238" fmla="+- 0 4192 4121"/>
              <a:gd name="T239" fmla="*/ 4192 h 1891"/>
              <a:gd name="T240" fmla="+- 0 8267 7714"/>
              <a:gd name="T241" fmla="*/ T240 w 1142"/>
              <a:gd name="T242" fmla="+- 0 4283 4121"/>
              <a:gd name="T243" fmla="*/ 4283 h 1891"/>
              <a:gd name="T244" fmla="+- 0 8816 7714"/>
              <a:gd name="T245" fmla="*/ T244 w 1142"/>
              <a:gd name="T246" fmla="+- 0 4293 4121"/>
              <a:gd name="T247" fmla="*/ 4293 h 189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</a:cxnLst>
            <a:rect l="0" t="0" r="r" b="b"/>
            <a:pathLst>
              <a:path w="1142" h="1891" extrusionOk="0">
                <a:moveTo>
                  <a:pt x="372" y="200"/>
                </a:moveTo>
                <a:cubicBezTo>
                  <a:pt x="375" y="185"/>
                  <a:pt x="382" y="116"/>
                  <a:pt x="378" y="181"/>
                </a:cubicBezTo>
                <a:cubicBezTo>
                  <a:pt x="375" y="226"/>
                  <a:pt x="371" y="273"/>
                  <a:pt x="364" y="318"/>
                </a:cubicBezTo>
                <a:cubicBezTo>
                  <a:pt x="354" y="387"/>
                  <a:pt x="344" y="455"/>
                  <a:pt x="331" y="524"/>
                </a:cubicBezTo>
                <a:cubicBezTo>
                  <a:pt x="320" y="581"/>
                  <a:pt x="311" y="638"/>
                  <a:pt x="300" y="695"/>
                </a:cubicBezTo>
                <a:cubicBezTo>
                  <a:pt x="292" y="734"/>
                  <a:pt x="285" y="774"/>
                  <a:pt x="282" y="814"/>
                </a:cubicBezTo>
                <a:cubicBezTo>
                  <a:pt x="295" y="750"/>
                  <a:pt x="311" y="686"/>
                  <a:pt x="325" y="622"/>
                </a:cubicBezTo>
                <a:cubicBezTo>
                  <a:pt x="338" y="562"/>
                  <a:pt x="353" y="499"/>
                  <a:pt x="360" y="438"/>
                </a:cubicBezTo>
                <a:cubicBezTo>
                  <a:pt x="361" y="426"/>
                  <a:pt x="366" y="324"/>
                  <a:pt x="360" y="364"/>
                </a:cubicBezTo>
                <a:cubicBezTo>
                  <a:pt x="346" y="453"/>
                  <a:pt x="318" y="537"/>
                  <a:pt x="289" y="622"/>
                </a:cubicBezTo>
                <a:cubicBezTo>
                  <a:pt x="275" y="662"/>
                  <a:pt x="261" y="702"/>
                  <a:pt x="245" y="741"/>
                </a:cubicBezTo>
                <a:cubicBezTo>
                  <a:pt x="241" y="753"/>
                  <a:pt x="209" y="852"/>
                  <a:pt x="239" y="776"/>
                </a:cubicBezTo>
                <a:cubicBezTo>
                  <a:pt x="264" y="712"/>
                  <a:pt x="276" y="641"/>
                  <a:pt x="291" y="574"/>
                </a:cubicBezTo>
                <a:cubicBezTo>
                  <a:pt x="306" y="509"/>
                  <a:pt x="322" y="444"/>
                  <a:pt x="333" y="378"/>
                </a:cubicBezTo>
                <a:cubicBezTo>
                  <a:pt x="335" y="366"/>
                  <a:pt x="355" y="278"/>
                  <a:pt x="327" y="321"/>
                </a:cubicBezTo>
                <a:cubicBezTo>
                  <a:pt x="311" y="346"/>
                  <a:pt x="308" y="386"/>
                  <a:pt x="304" y="414"/>
                </a:cubicBezTo>
                <a:cubicBezTo>
                  <a:pt x="296" y="463"/>
                  <a:pt x="288" y="512"/>
                  <a:pt x="279" y="560"/>
                </a:cubicBezTo>
                <a:cubicBezTo>
                  <a:pt x="268" y="617"/>
                  <a:pt x="253" y="673"/>
                  <a:pt x="236" y="728"/>
                </a:cubicBezTo>
                <a:cubicBezTo>
                  <a:pt x="235" y="732"/>
                  <a:pt x="233" y="737"/>
                  <a:pt x="232" y="741"/>
                </a:cubicBezTo>
                <a:cubicBezTo>
                  <a:pt x="245" y="692"/>
                  <a:pt x="260" y="644"/>
                  <a:pt x="271" y="594"/>
                </a:cubicBezTo>
                <a:cubicBezTo>
                  <a:pt x="291" y="500"/>
                  <a:pt x="312" y="404"/>
                  <a:pt x="324" y="309"/>
                </a:cubicBezTo>
                <a:cubicBezTo>
                  <a:pt x="329" y="270"/>
                  <a:pt x="326" y="206"/>
                  <a:pt x="301" y="279"/>
                </a:cubicBezTo>
                <a:cubicBezTo>
                  <a:pt x="282" y="336"/>
                  <a:pt x="270" y="396"/>
                  <a:pt x="256" y="455"/>
                </a:cubicBezTo>
                <a:cubicBezTo>
                  <a:pt x="242" y="515"/>
                  <a:pt x="230" y="576"/>
                  <a:pt x="218" y="637"/>
                </a:cubicBezTo>
                <a:cubicBezTo>
                  <a:pt x="213" y="661"/>
                  <a:pt x="209" y="684"/>
                  <a:pt x="205" y="708"/>
                </a:cubicBezTo>
                <a:cubicBezTo>
                  <a:pt x="214" y="666"/>
                  <a:pt x="222" y="625"/>
                  <a:pt x="229" y="583"/>
                </a:cubicBezTo>
                <a:cubicBezTo>
                  <a:pt x="243" y="501"/>
                  <a:pt x="258" y="419"/>
                  <a:pt x="270" y="337"/>
                </a:cubicBezTo>
                <a:cubicBezTo>
                  <a:pt x="272" y="322"/>
                  <a:pt x="296" y="167"/>
                  <a:pt x="277" y="211"/>
                </a:cubicBezTo>
                <a:cubicBezTo>
                  <a:pt x="256" y="260"/>
                  <a:pt x="245" y="316"/>
                  <a:pt x="233" y="367"/>
                </a:cubicBezTo>
                <a:cubicBezTo>
                  <a:pt x="216" y="443"/>
                  <a:pt x="199" y="520"/>
                  <a:pt x="187" y="597"/>
                </a:cubicBezTo>
                <a:cubicBezTo>
                  <a:pt x="182" y="627"/>
                  <a:pt x="181" y="636"/>
                  <a:pt x="179" y="655"/>
                </a:cubicBezTo>
                <a:cubicBezTo>
                  <a:pt x="179" y="699"/>
                  <a:pt x="180" y="682"/>
                  <a:pt x="187" y="645"/>
                </a:cubicBezTo>
                <a:cubicBezTo>
                  <a:pt x="201" y="576"/>
                  <a:pt x="216" y="507"/>
                  <a:pt x="232" y="438"/>
                </a:cubicBezTo>
                <a:cubicBezTo>
                  <a:pt x="247" y="373"/>
                  <a:pt x="261" y="307"/>
                  <a:pt x="274" y="241"/>
                </a:cubicBezTo>
                <a:cubicBezTo>
                  <a:pt x="279" y="217"/>
                  <a:pt x="281" y="207"/>
                  <a:pt x="270" y="232"/>
                </a:cubicBezTo>
                <a:cubicBezTo>
                  <a:pt x="250" y="311"/>
                  <a:pt x="234" y="391"/>
                  <a:pt x="217" y="471"/>
                </a:cubicBezTo>
                <a:cubicBezTo>
                  <a:pt x="204" y="534"/>
                  <a:pt x="191" y="598"/>
                  <a:pt x="179" y="661"/>
                </a:cubicBezTo>
                <a:cubicBezTo>
                  <a:pt x="176" y="674"/>
                  <a:pt x="152" y="780"/>
                  <a:pt x="182" y="713"/>
                </a:cubicBezTo>
                <a:cubicBezTo>
                  <a:pt x="210" y="651"/>
                  <a:pt x="220" y="577"/>
                  <a:pt x="235" y="511"/>
                </a:cubicBezTo>
                <a:cubicBezTo>
                  <a:pt x="262" y="390"/>
                  <a:pt x="281" y="269"/>
                  <a:pt x="297" y="146"/>
                </a:cubicBezTo>
                <a:cubicBezTo>
                  <a:pt x="298" y="138"/>
                  <a:pt x="299" y="131"/>
                  <a:pt x="300" y="123"/>
                </a:cubicBezTo>
                <a:cubicBezTo>
                  <a:pt x="280" y="174"/>
                  <a:pt x="275" y="224"/>
                  <a:pt x="264" y="277"/>
                </a:cubicBezTo>
                <a:cubicBezTo>
                  <a:pt x="247" y="360"/>
                  <a:pt x="235" y="444"/>
                  <a:pt x="221" y="527"/>
                </a:cubicBezTo>
                <a:cubicBezTo>
                  <a:pt x="211" y="587"/>
                  <a:pt x="203" y="647"/>
                  <a:pt x="194" y="707"/>
                </a:cubicBezTo>
                <a:cubicBezTo>
                  <a:pt x="193" y="714"/>
                  <a:pt x="192" y="722"/>
                  <a:pt x="191" y="729"/>
                </a:cubicBezTo>
                <a:cubicBezTo>
                  <a:pt x="209" y="682"/>
                  <a:pt x="215" y="630"/>
                  <a:pt x="224" y="580"/>
                </a:cubicBezTo>
                <a:cubicBezTo>
                  <a:pt x="241" y="487"/>
                  <a:pt x="260" y="394"/>
                  <a:pt x="277" y="300"/>
                </a:cubicBezTo>
                <a:cubicBezTo>
                  <a:pt x="278" y="295"/>
                  <a:pt x="310" y="143"/>
                  <a:pt x="304" y="140"/>
                </a:cubicBezTo>
                <a:cubicBezTo>
                  <a:pt x="243" y="110"/>
                  <a:pt x="266" y="270"/>
                  <a:pt x="250" y="336"/>
                </a:cubicBezTo>
                <a:cubicBezTo>
                  <a:pt x="228" y="424"/>
                  <a:pt x="209" y="512"/>
                  <a:pt x="190" y="601"/>
                </a:cubicBezTo>
                <a:cubicBezTo>
                  <a:pt x="190" y="603"/>
                  <a:pt x="162" y="732"/>
                  <a:pt x="170" y="734"/>
                </a:cubicBezTo>
                <a:cubicBezTo>
                  <a:pt x="175" y="729"/>
                  <a:pt x="179" y="725"/>
                  <a:pt x="184" y="720"/>
                </a:cubicBezTo>
                <a:cubicBezTo>
                  <a:pt x="200" y="675"/>
                  <a:pt x="213" y="630"/>
                  <a:pt x="223" y="583"/>
                </a:cubicBezTo>
                <a:cubicBezTo>
                  <a:pt x="232" y="537"/>
                  <a:pt x="239" y="490"/>
                  <a:pt x="247" y="444"/>
                </a:cubicBezTo>
                <a:cubicBezTo>
                  <a:pt x="255" y="383"/>
                  <a:pt x="252" y="383"/>
                  <a:pt x="232" y="441"/>
                </a:cubicBezTo>
                <a:cubicBezTo>
                  <a:pt x="212" y="500"/>
                  <a:pt x="199" y="560"/>
                  <a:pt x="184" y="621"/>
                </a:cubicBezTo>
                <a:cubicBezTo>
                  <a:pt x="176" y="652"/>
                  <a:pt x="147" y="713"/>
                  <a:pt x="156" y="746"/>
                </a:cubicBezTo>
                <a:cubicBezTo>
                  <a:pt x="164" y="775"/>
                  <a:pt x="177" y="707"/>
                  <a:pt x="182" y="690"/>
                </a:cubicBezTo>
                <a:cubicBezTo>
                  <a:pt x="197" y="643"/>
                  <a:pt x="211" y="597"/>
                  <a:pt x="226" y="550"/>
                </a:cubicBezTo>
                <a:cubicBezTo>
                  <a:pt x="245" y="492"/>
                  <a:pt x="219" y="613"/>
                  <a:pt x="218" y="619"/>
                </a:cubicBezTo>
                <a:cubicBezTo>
                  <a:pt x="200" y="692"/>
                  <a:pt x="180" y="765"/>
                  <a:pt x="169" y="839"/>
                </a:cubicBezTo>
                <a:cubicBezTo>
                  <a:pt x="168" y="844"/>
                  <a:pt x="168" y="848"/>
                  <a:pt x="167" y="853"/>
                </a:cubicBezTo>
                <a:cubicBezTo>
                  <a:pt x="194" y="820"/>
                  <a:pt x="207" y="788"/>
                  <a:pt x="221" y="747"/>
                </a:cubicBezTo>
                <a:cubicBezTo>
                  <a:pt x="223" y="742"/>
                  <a:pt x="250" y="646"/>
                  <a:pt x="247" y="646"/>
                </a:cubicBezTo>
                <a:cubicBezTo>
                  <a:pt x="222" y="646"/>
                  <a:pt x="204" y="719"/>
                  <a:pt x="199" y="735"/>
                </a:cubicBezTo>
                <a:cubicBezTo>
                  <a:pt x="196" y="745"/>
                  <a:pt x="169" y="819"/>
                  <a:pt x="182" y="830"/>
                </a:cubicBezTo>
                <a:cubicBezTo>
                  <a:pt x="205" y="848"/>
                  <a:pt x="246" y="776"/>
                  <a:pt x="256" y="762"/>
                </a:cubicBezTo>
                <a:cubicBezTo>
                  <a:pt x="276" y="731"/>
                  <a:pt x="283" y="720"/>
                  <a:pt x="294" y="698"/>
                </a:cubicBezTo>
              </a:path>
              <a:path w="1142" h="1891" extrusionOk="0">
                <a:moveTo>
                  <a:pt x="193" y="1102"/>
                </a:moveTo>
                <a:cubicBezTo>
                  <a:pt x="185" y="1040"/>
                  <a:pt x="191" y="1095"/>
                  <a:pt x="181" y="1130"/>
                </a:cubicBezTo>
                <a:cubicBezTo>
                  <a:pt x="161" y="1197"/>
                  <a:pt x="147" y="1266"/>
                  <a:pt x="128" y="1334"/>
                </a:cubicBezTo>
                <a:cubicBezTo>
                  <a:pt x="109" y="1400"/>
                  <a:pt x="90" y="1466"/>
                  <a:pt x="74" y="1533"/>
                </a:cubicBezTo>
                <a:cubicBezTo>
                  <a:pt x="68" y="1559"/>
                  <a:pt x="62" y="1584"/>
                  <a:pt x="56" y="1610"/>
                </a:cubicBezTo>
                <a:cubicBezTo>
                  <a:pt x="80" y="1567"/>
                  <a:pt x="91" y="1523"/>
                  <a:pt x="102" y="1474"/>
                </a:cubicBezTo>
                <a:cubicBezTo>
                  <a:pt x="117" y="1408"/>
                  <a:pt x="133" y="1342"/>
                  <a:pt x="146" y="1276"/>
                </a:cubicBezTo>
                <a:cubicBezTo>
                  <a:pt x="149" y="1258"/>
                  <a:pt x="179" y="1147"/>
                  <a:pt x="143" y="1233"/>
                </a:cubicBezTo>
                <a:cubicBezTo>
                  <a:pt x="124" y="1278"/>
                  <a:pt x="111" y="1332"/>
                  <a:pt x="99" y="1379"/>
                </a:cubicBezTo>
                <a:cubicBezTo>
                  <a:pt x="86" y="1429"/>
                  <a:pt x="81" y="1480"/>
                  <a:pt x="72" y="1531"/>
                </a:cubicBezTo>
                <a:cubicBezTo>
                  <a:pt x="70" y="1540"/>
                  <a:pt x="68" y="1548"/>
                  <a:pt x="66" y="1557"/>
                </a:cubicBezTo>
                <a:cubicBezTo>
                  <a:pt x="77" y="1601"/>
                  <a:pt x="75" y="1587"/>
                  <a:pt x="87" y="1543"/>
                </a:cubicBezTo>
                <a:cubicBezTo>
                  <a:pt x="111" y="1456"/>
                  <a:pt x="119" y="1365"/>
                  <a:pt x="129" y="1276"/>
                </a:cubicBezTo>
                <a:cubicBezTo>
                  <a:pt x="135" y="1223"/>
                  <a:pt x="140" y="1172"/>
                  <a:pt x="135" y="1120"/>
                </a:cubicBezTo>
                <a:cubicBezTo>
                  <a:pt x="105" y="1174"/>
                  <a:pt x="95" y="1231"/>
                  <a:pt x="80" y="1291"/>
                </a:cubicBezTo>
                <a:cubicBezTo>
                  <a:pt x="58" y="1376"/>
                  <a:pt x="41" y="1461"/>
                  <a:pt x="21" y="1546"/>
                </a:cubicBezTo>
                <a:cubicBezTo>
                  <a:pt x="15" y="1571"/>
                  <a:pt x="-13" y="1642"/>
                  <a:pt x="1" y="1670"/>
                </a:cubicBezTo>
                <a:cubicBezTo>
                  <a:pt x="7" y="1683"/>
                  <a:pt x="51" y="1574"/>
                  <a:pt x="51" y="1573"/>
                </a:cubicBezTo>
                <a:cubicBezTo>
                  <a:pt x="77" y="1483"/>
                  <a:pt x="90" y="1389"/>
                  <a:pt x="96" y="1296"/>
                </a:cubicBezTo>
                <a:cubicBezTo>
                  <a:pt x="74" y="1271"/>
                  <a:pt x="67" y="1345"/>
                  <a:pt x="60" y="1379"/>
                </a:cubicBezTo>
                <a:cubicBezTo>
                  <a:pt x="49" y="1434"/>
                  <a:pt x="43" y="1488"/>
                  <a:pt x="39" y="1543"/>
                </a:cubicBezTo>
                <a:cubicBezTo>
                  <a:pt x="39" y="1545"/>
                  <a:pt x="32" y="1639"/>
                  <a:pt x="46" y="1632"/>
                </a:cubicBezTo>
                <a:cubicBezTo>
                  <a:pt x="75" y="1617"/>
                  <a:pt x="94" y="1527"/>
                  <a:pt x="101" y="1501"/>
                </a:cubicBezTo>
                <a:cubicBezTo>
                  <a:pt x="128" y="1402"/>
                  <a:pt x="157" y="1300"/>
                  <a:pt x="169" y="1198"/>
                </a:cubicBezTo>
                <a:cubicBezTo>
                  <a:pt x="169" y="1190"/>
                  <a:pt x="170" y="1183"/>
                  <a:pt x="170" y="1175"/>
                </a:cubicBezTo>
                <a:cubicBezTo>
                  <a:pt x="142" y="1216"/>
                  <a:pt x="134" y="1258"/>
                  <a:pt x="122" y="1307"/>
                </a:cubicBezTo>
                <a:cubicBezTo>
                  <a:pt x="105" y="1377"/>
                  <a:pt x="87" y="1447"/>
                  <a:pt x="75" y="1518"/>
                </a:cubicBezTo>
                <a:cubicBezTo>
                  <a:pt x="71" y="1541"/>
                  <a:pt x="43" y="1643"/>
                  <a:pt x="59" y="1665"/>
                </a:cubicBezTo>
                <a:cubicBezTo>
                  <a:pt x="80" y="1694"/>
                  <a:pt x="94" y="1632"/>
                  <a:pt x="102" y="1608"/>
                </a:cubicBezTo>
                <a:cubicBezTo>
                  <a:pt x="126" y="1535"/>
                  <a:pt x="136" y="1458"/>
                  <a:pt x="150" y="1382"/>
                </a:cubicBezTo>
                <a:cubicBezTo>
                  <a:pt x="160" y="1329"/>
                  <a:pt x="165" y="1278"/>
                  <a:pt x="167" y="1225"/>
                </a:cubicBezTo>
                <a:cubicBezTo>
                  <a:pt x="144" y="1281"/>
                  <a:pt x="134" y="1337"/>
                  <a:pt x="122" y="1397"/>
                </a:cubicBezTo>
                <a:cubicBezTo>
                  <a:pt x="106" y="1478"/>
                  <a:pt x="98" y="1561"/>
                  <a:pt x="89" y="1643"/>
                </a:cubicBezTo>
                <a:cubicBezTo>
                  <a:pt x="83" y="1696"/>
                  <a:pt x="95" y="1694"/>
                  <a:pt x="111" y="1646"/>
                </a:cubicBezTo>
                <a:cubicBezTo>
                  <a:pt x="130" y="1587"/>
                  <a:pt x="140" y="1524"/>
                  <a:pt x="153" y="1463"/>
                </a:cubicBezTo>
                <a:cubicBezTo>
                  <a:pt x="163" y="1413"/>
                  <a:pt x="172" y="1364"/>
                  <a:pt x="179" y="1314"/>
                </a:cubicBezTo>
                <a:cubicBezTo>
                  <a:pt x="184" y="1284"/>
                  <a:pt x="186" y="1278"/>
                  <a:pt x="185" y="1260"/>
                </a:cubicBezTo>
                <a:cubicBezTo>
                  <a:pt x="160" y="1314"/>
                  <a:pt x="145" y="1368"/>
                  <a:pt x="132" y="1427"/>
                </a:cubicBezTo>
                <a:cubicBezTo>
                  <a:pt x="119" y="1488"/>
                  <a:pt x="106" y="1551"/>
                  <a:pt x="102" y="1614"/>
                </a:cubicBezTo>
                <a:cubicBezTo>
                  <a:pt x="100" y="1643"/>
                  <a:pt x="101" y="1654"/>
                  <a:pt x="113" y="1677"/>
                </a:cubicBezTo>
                <a:cubicBezTo>
                  <a:pt x="139" y="1630"/>
                  <a:pt x="158" y="1584"/>
                  <a:pt x="167" y="1530"/>
                </a:cubicBezTo>
                <a:cubicBezTo>
                  <a:pt x="176" y="1475"/>
                  <a:pt x="207" y="1318"/>
                  <a:pt x="161" y="1270"/>
                </a:cubicBezTo>
                <a:cubicBezTo>
                  <a:pt x="128" y="1236"/>
                  <a:pt x="111" y="1346"/>
                  <a:pt x="108" y="1358"/>
                </a:cubicBezTo>
                <a:cubicBezTo>
                  <a:pt x="88" y="1442"/>
                  <a:pt x="81" y="1535"/>
                  <a:pt x="84" y="1622"/>
                </a:cubicBezTo>
                <a:cubicBezTo>
                  <a:pt x="84" y="1632"/>
                  <a:pt x="86" y="1707"/>
                  <a:pt x="98" y="1658"/>
                </a:cubicBezTo>
                <a:cubicBezTo>
                  <a:pt x="104" y="1634"/>
                  <a:pt x="130" y="1468"/>
                  <a:pt x="117" y="1554"/>
                </a:cubicBezTo>
                <a:cubicBezTo>
                  <a:pt x="111" y="1590"/>
                  <a:pt x="95" y="1626"/>
                  <a:pt x="90" y="1662"/>
                </a:cubicBezTo>
                <a:cubicBezTo>
                  <a:pt x="86" y="1688"/>
                  <a:pt x="85" y="1713"/>
                  <a:pt x="84" y="1738"/>
                </a:cubicBezTo>
                <a:cubicBezTo>
                  <a:pt x="83" y="1789"/>
                  <a:pt x="86" y="1750"/>
                  <a:pt x="95" y="1721"/>
                </a:cubicBezTo>
                <a:cubicBezTo>
                  <a:pt x="103" y="1695"/>
                  <a:pt x="144" y="1639"/>
                  <a:pt x="117" y="1643"/>
                </a:cubicBezTo>
                <a:cubicBezTo>
                  <a:pt x="94" y="1646"/>
                  <a:pt x="92" y="1661"/>
                  <a:pt x="93" y="1685"/>
                </a:cubicBezTo>
                <a:cubicBezTo>
                  <a:pt x="94" y="1723"/>
                  <a:pt x="90" y="1759"/>
                  <a:pt x="84" y="1796"/>
                </a:cubicBezTo>
                <a:cubicBezTo>
                  <a:pt x="83" y="1802"/>
                  <a:pt x="82" y="1809"/>
                  <a:pt x="81" y="1815"/>
                </a:cubicBezTo>
                <a:cubicBezTo>
                  <a:pt x="111" y="1763"/>
                  <a:pt x="132" y="1706"/>
                  <a:pt x="152" y="1649"/>
                </a:cubicBezTo>
                <a:cubicBezTo>
                  <a:pt x="185" y="1554"/>
                  <a:pt x="223" y="1457"/>
                  <a:pt x="245" y="1359"/>
                </a:cubicBezTo>
                <a:cubicBezTo>
                  <a:pt x="263" y="1278"/>
                  <a:pt x="278" y="1202"/>
                  <a:pt x="286" y="1120"/>
                </a:cubicBezTo>
                <a:cubicBezTo>
                  <a:pt x="288" y="1105"/>
                  <a:pt x="289" y="1091"/>
                  <a:pt x="291" y="1076"/>
                </a:cubicBezTo>
              </a:path>
              <a:path w="1142" h="1891" extrusionOk="0">
                <a:moveTo>
                  <a:pt x="907" y="90"/>
                </a:moveTo>
                <a:cubicBezTo>
                  <a:pt x="875" y="87"/>
                  <a:pt x="848" y="99"/>
                  <a:pt x="817" y="110"/>
                </a:cubicBezTo>
                <a:cubicBezTo>
                  <a:pt x="791" y="119"/>
                  <a:pt x="761" y="127"/>
                  <a:pt x="734" y="131"/>
                </a:cubicBezTo>
                <a:cubicBezTo>
                  <a:pt x="699" y="136"/>
                  <a:pt x="662" y="136"/>
                  <a:pt x="627" y="138"/>
                </a:cubicBezTo>
                <a:cubicBezTo>
                  <a:pt x="602" y="140"/>
                  <a:pt x="575" y="141"/>
                  <a:pt x="550" y="135"/>
                </a:cubicBezTo>
                <a:cubicBezTo>
                  <a:pt x="501" y="122"/>
                  <a:pt x="527" y="132"/>
                  <a:pt x="560" y="129"/>
                </a:cubicBezTo>
                <a:cubicBezTo>
                  <a:pt x="631" y="122"/>
                  <a:pt x="701" y="106"/>
                  <a:pt x="771" y="96"/>
                </a:cubicBezTo>
                <a:cubicBezTo>
                  <a:pt x="833" y="87"/>
                  <a:pt x="895" y="80"/>
                  <a:pt x="957" y="77"/>
                </a:cubicBezTo>
                <a:cubicBezTo>
                  <a:pt x="996" y="75"/>
                  <a:pt x="1021" y="74"/>
                  <a:pt x="979" y="107"/>
                </a:cubicBezTo>
                <a:cubicBezTo>
                  <a:pt x="963" y="120"/>
                  <a:pt x="941" y="124"/>
                  <a:pt x="921" y="126"/>
                </a:cubicBezTo>
                <a:cubicBezTo>
                  <a:pt x="902" y="128"/>
                  <a:pt x="880" y="117"/>
                  <a:pt x="862" y="110"/>
                </a:cubicBezTo>
                <a:cubicBezTo>
                  <a:pt x="826" y="97"/>
                  <a:pt x="794" y="90"/>
                  <a:pt x="756" y="89"/>
                </a:cubicBezTo>
                <a:cubicBezTo>
                  <a:pt x="687" y="87"/>
                  <a:pt x="619" y="95"/>
                  <a:pt x="551" y="104"/>
                </a:cubicBezTo>
                <a:cubicBezTo>
                  <a:pt x="519" y="109"/>
                  <a:pt x="442" y="147"/>
                  <a:pt x="455" y="117"/>
                </a:cubicBezTo>
                <a:cubicBezTo>
                  <a:pt x="462" y="100"/>
                  <a:pt x="501" y="104"/>
                  <a:pt x="515" y="102"/>
                </a:cubicBezTo>
                <a:cubicBezTo>
                  <a:pt x="567" y="104"/>
                  <a:pt x="620" y="99"/>
                  <a:pt x="672" y="99"/>
                </a:cubicBezTo>
                <a:cubicBezTo>
                  <a:pt x="758" y="99"/>
                  <a:pt x="845" y="97"/>
                  <a:pt x="931" y="96"/>
                </a:cubicBezTo>
                <a:cubicBezTo>
                  <a:pt x="987" y="95"/>
                  <a:pt x="1045" y="88"/>
                  <a:pt x="1100" y="89"/>
                </a:cubicBezTo>
                <a:cubicBezTo>
                  <a:pt x="1105" y="90"/>
                  <a:pt x="1110" y="91"/>
                  <a:pt x="1115" y="92"/>
                </a:cubicBezTo>
                <a:cubicBezTo>
                  <a:pt x="1088" y="101"/>
                  <a:pt x="1062" y="111"/>
                  <a:pt x="1034" y="116"/>
                </a:cubicBezTo>
                <a:cubicBezTo>
                  <a:pt x="956" y="129"/>
                  <a:pt x="876" y="129"/>
                  <a:pt x="797" y="132"/>
                </a:cubicBezTo>
                <a:cubicBezTo>
                  <a:pt x="717" y="135"/>
                  <a:pt x="636" y="133"/>
                  <a:pt x="556" y="132"/>
                </a:cubicBezTo>
                <a:cubicBezTo>
                  <a:pt x="507" y="131"/>
                  <a:pt x="460" y="132"/>
                  <a:pt x="414" y="116"/>
                </a:cubicBezTo>
                <a:cubicBezTo>
                  <a:pt x="460" y="117"/>
                  <a:pt x="505" y="117"/>
                  <a:pt x="551" y="117"/>
                </a:cubicBezTo>
                <a:cubicBezTo>
                  <a:pt x="690" y="116"/>
                  <a:pt x="827" y="113"/>
                  <a:pt x="966" y="102"/>
                </a:cubicBezTo>
                <a:cubicBezTo>
                  <a:pt x="991" y="100"/>
                  <a:pt x="1014" y="97"/>
                  <a:pt x="1038" y="93"/>
                </a:cubicBezTo>
                <a:cubicBezTo>
                  <a:pt x="1006" y="92"/>
                  <a:pt x="975" y="95"/>
                  <a:pt x="943" y="98"/>
                </a:cubicBezTo>
                <a:cubicBezTo>
                  <a:pt x="882" y="104"/>
                  <a:pt x="820" y="105"/>
                  <a:pt x="758" y="107"/>
                </a:cubicBezTo>
                <a:cubicBezTo>
                  <a:pt x="672" y="109"/>
                  <a:pt x="586" y="105"/>
                  <a:pt x="500" y="96"/>
                </a:cubicBezTo>
                <a:cubicBezTo>
                  <a:pt x="490" y="95"/>
                  <a:pt x="397" y="91"/>
                  <a:pt x="437" y="74"/>
                </a:cubicBezTo>
                <a:cubicBezTo>
                  <a:pt x="468" y="61"/>
                  <a:pt x="526" y="69"/>
                  <a:pt x="559" y="69"/>
                </a:cubicBezTo>
                <a:cubicBezTo>
                  <a:pt x="627" y="69"/>
                  <a:pt x="694" y="64"/>
                  <a:pt x="762" y="63"/>
                </a:cubicBezTo>
                <a:cubicBezTo>
                  <a:pt x="818" y="62"/>
                  <a:pt x="874" y="60"/>
                  <a:pt x="930" y="57"/>
                </a:cubicBezTo>
                <a:cubicBezTo>
                  <a:pt x="958" y="53"/>
                  <a:pt x="987" y="50"/>
                  <a:pt x="1014" y="43"/>
                </a:cubicBezTo>
                <a:cubicBezTo>
                  <a:pt x="961" y="37"/>
                  <a:pt x="911" y="41"/>
                  <a:pt x="857" y="46"/>
                </a:cubicBezTo>
                <a:cubicBezTo>
                  <a:pt x="770" y="54"/>
                  <a:pt x="684" y="72"/>
                  <a:pt x="597" y="75"/>
                </a:cubicBezTo>
                <a:cubicBezTo>
                  <a:pt x="560" y="76"/>
                  <a:pt x="523" y="72"/>
                  <a:pt x="487" y="66"/>
                </a:cubicBezTo>
                <a:cubicBezTo>
                  <a:pt x="476" y="64"/>
                  <a:pt x="390" y="55"/>
                  <a:pt x="438" y="49"/>
                </a:cubicBezTo>
                <a:cubicBezTo>
                  <a:pt x="584" y="31"/>
                  <a:pt x="737" y="50"/>
                  <a:pt x="884" y="39"/>
                </a:cubicBezTo>
                <a:cubicBezTo>
                  <a:pt x="895" y="38"/>
                  <a:pt x="905" y="37"/>
                  <a:pt x="916" y="36"/>
                </a:cubicBezTo>
                <a:cubicBezTo>
                  <a:pt x="963" y="29"/>
                  <a:pt x="949" y="33"/>
                  <a:pt x="913" y="36"/>
                </a:cubicBezTo>
                <a:cubicBezTo>
                  <a:pt x="835" y="42"/>
                  <a:pt x="756" y="45"/>
                  <a:pt x="678" y="51"/>
                </a:cubicBezTo>
                <a:cubicBezTo>
                  <a:pt x="585" y="58"/>
                  <a:pt x="493" y="69"/>
                  <a:pt x="401" y="78"/>
                </a:cubicBezTo>
                <a:cubicBezTo>
                  <a:pt x="378" y="80"/>
                  <a:pt x="356" y="80"/>
                  <a:pt x="333" y="80"/>
                </a:cubicBezTo>
                <a:cubicBezTo>
                  <a:pt x="343" y="51"/>
                  <a:pt x="371" y="55"/>
                  <a:pt x="404" y="54"/>
                </a:cubicBezTo>
                <a:cubicBezTo>
                  <a:pt x="480" y="51"/>
                  <a:pt x="555" y="45"/>
                  <a:pt x="630" y="40"/>
                </a:cubicBezTo>
                <a:cubicBezTo>
                  <a:pt x="712" y="35"/>
                  <a:pt x="793" y="30"/>
                  <a:pt x="875" y="24"/>
                </a:cubicBezTo>
                <a:cubicBezTo>
                  <a:pt x="921" y="21"/>
                  <a:pt x="967" y="18"/>
                  <a:pt x="1013" y="15"/>
                </a:cubicBezTo>
                <a:cubicBezTo>
                  <a:pt x="988" y="32"/>
                  <a:pt x="971" y="39"/>
                  <a:pt x="940" y="40"/>
                </a:cubicBezTo>
                <a:cubicBezTo>
                  <a:pt x="891" y="41"/>
                  <a:pt x="842" y="40"/>
                  <a:pt x="794" y="43"/>
                </a:cubicBezTo>
                <a:cubicBezTo>
                  <a:pt x="715" y="48"/>
                  <a:pt x="635" y="58"/>
                  <a:pt x="556" y="69"/>
                </a:cubicBezTo>
                <a:cubicBezTo>
                  <a:pt x="493" y="78"/>
                  <a:pt x="306" y="101"/>
                  <a:pt x="369" y="107"/>
                </a:cubicBezTo>
                <a:cubicBezTo>
                  <a:pt x="380" y="106"/>
                  <a:pt x="390" y="106"/>
                  <a:pt x="401" y="105"/>
                </a:cubicBezTo>
                <a:cubicBezTo>
                  <a:pt x="457" y="92"/>
                  <a:pt x="513" y="77"/>
                  <a:pt x="569" y="66"/>
                </a:cubicBezTo>
                <a:cubicBezTo>
                  <a:pt x="663" y="47"/>
                  <a:pt x="758" y="33"/>
                  <a:pt x="853" y="21"/>
                </a:cubicBezTo>
                <a:cubicBezTo>
                  <a:pt x="914" y="13"/>
                  <a:pt x="999" y="-11"/>
                  <a:pt x="1061" y="0"/>
                </a:cubicBezTo>
                <a:cubicBezTo>
                  <a:pt x="1091" y="5"/>
                  <a:pt x="996" y="21"/>
                  <a:pt x="984" y="24"/>
                </a:cubicBezTo>
                <a:cubicBezTo>
                  <a:pt x="922" y="40"/>
                  <a:pt x="866" y="63"/>
                  <a:pt x="808" y="84"/>
                </a:cubicBezTo>
                <a:cubicBezTo>
                  <a:pt x="770" y="98"/>
                  <a:pt x="745" y="106"/>
                  <a:pt x="790" y="129"/>
                </a:cubicBezTo>
              </a:path>
              <a:path w="1142" h="1891" extrusionOk="0">
                <a:moveTo>
                  <a:pt x="799" y="1014"/>
                </a:moveTo>
                <a:cubicBezTo>
                  <a:pt x="805" y="1011"/>
                  <a:pt x="890" y="976"/>
                  <a:pt x="880" y="964"/>
                </a:cubicBezTo>
                <a:cubicBezTo>
                  <a:pt x="866" y="948"/>
                  <a:pt x="785" y="961"/>
                  <a:pt x="768" y="961"/>
                </a:cubicBezTo>
                <a:cubicBezTo>
                  <a:pt x="706" y="961"/>
                  <a:pt x="644" y="966"/>
                  <a:pt x="582" y="967"/>
                </a:cubicBezTo>
                <a:cubicBezTo>
                  <a:pt x="518" y="968"/>
                  <a:pt x="454" y="964"/>
                  <a:pt x="390" y="964"/>
                </a:cubicBezTo>
                <a:cubicBezTo>
                  <a:pt x="364" y="964"/>
                  <a:pt x="342" y="960"/>
                  <a:pt x="316" y="957"/>
                </a:cubicBezTo>
                <a:cubicBezTo>
                  <a:pt x="344" y="942"/>
                  <a:pt x="363" y="935"/>
                  <a:pt x="396" y="931"/>
                </a:cubicBezTo>
                <a:cubicBezTo>
                  <a:pt x="483" y="919"/>
                  <a:pt x="570" y="928"/>
                  <a:pt x="657" y="930"/>
                </a:cubicBezTo>
                <a:cubicBezTo>
                  <a:pt x="735" y="932"/>
                  <a:pt x="813" y="934"/>
                  <a:pt x="891" y="934"/>
                </a:cubicBezTo>
                <a:cubicBezTo>
                  <a:pt x="901" y="934"/>
                  <a:pt x="1040" y="936"/>
                  <a:pt x="963" y="930"/>
                </a:cubicBezTo>
                <a:cubicBezTo>
                  <a:pt x="923" y="932"/>
                  <a:pt x="884" y="938"/>
                  <a:pt x="845" y="942"/>
                </a:cubicBezTo>
                <a:cubicBezTo>
                  <a:pt x="794" y="948"/>
                  <a:pt x="741" y="951"/>
                  <a:pt x="690" y="952"/>
                </a:cubicBezTo>
                <a:cubicBezTo>
                  <a:pt x="623" y="953"/>
                  <a:pt x="558" y="949"/>
                  <a:pt x="491" y="946"/>
                </a:cubicBezTo>
                <a:cubicBezTo>
                  <a:pt x="453" y="944"/>
                  <a:pt x="420" y="939"/>
                  <a:pt x="383" y="931"/>
                </a:cubicBezTo>
                <a:cubicBezTo>
                  <a:pt x="410" y="917"/>
                  <a:pt x="434" y="914"/>
                  <a:pt x="465" y="910"/>
                </a:cubicBezTo>
                <a:cubicBezTo>
                  <a:pt x="537" y="902"/>
                  <a:pt x="612" y="903"/>
                  <a:pt x="684" y="906"/>
                </a:cubicBezTo>
                <a:cubicBezTo>
                  <a:pt x="747" y="909"/>
                  <a:pt x="809" y="910"/>
                  <a:pt x="872" y="913"/>
                </a:cubicBezTo>
                <a:cubicBezTo>
                  <a:pt x="919" y="915"/>
                  <a:pt x="967" y="916"/>
                  <a:pt x="1014" y="918"/>
                </a:cubicBezTo>
                <a:cubicBezTo>
                  <a:pt x="1033" y="919"/>
                  <a:pt x="1041" y="919"/>
                  <a:pt x="1019" y="927"/>
                </a:cubicBezTo>
                <a:cubicBezTo>
                  <a:pt x="983" y="933"/>
                  <a:pt x="946" y="941"/>
                  <a:pt x="909" y="945"/>
                </a:cubicBezTo>
                <a:cubicBezTo>
                  <a:pt x="843" y="952"/>
                  <a:pt x="775" y="956"/>
                  <a:pt x="708" y="957"/>
                </a:cubicBezTo>
                <a:cubicBezTo>
                  <a:pt x="623" y="959"/>
                  <a:pt x="537" y="959"/>
                  <a:pt x="452" y="960"/>
                </a:cubicBezTo>
                <a:cubicBezTo>
                  <a:pt x="396" y="961"/>
                  <a:pt x="340" y="963"/>
                  <a:pt x="285" y="964"/>
                </a:cubicBezTo>
                <a:cubicBezTo>
                  <a:pt x="311" y="942"/>
                  <a:pt x="330" y="938"/>
                  <a:pt x="363" y="930"/>
                </a:cubicBezTo>
                <a:cubicBezTo>
                  <a:pt x="409" y="919"/>
                  <a:pt x="457" y="914"/>
                  <a:pt x="505" y="910"/>
                </a:cubicBezTo>
                <a:cubicBezTo>
                  <a:pt x="594" y="902"/>
                  <a:pt x="684" y="897"/>
                  <a:pt x="774" y="892"/>
                </a:cubicBezTo>
                <a:cubicBezTo>
                  <a:pt x="866" y="886"/>
                  <a:pt x="958" y="879"/>
                  <a:pt x="1050" y="872"/>
                </a:cubicBezTo>
                <a:cubicBezTo>
                  <a:pt x="1081" y="870"/>
                  <a:pt x="1111" y="869"/>
                  <a:pt x="1141" y="868"/>
                </a:cubicBezTo>
                <a:cubicBezTo>
                  <a:pt x="1093" y="893"/>
                  <a:pt x="1047" y="909"/>
                  <a:pt x="995" y="925"/>
                </a:cubicBezTo>
                <a:cubicBezTo>
                  <a:pt x="934" y="944"/>
                  <a:pt x="873" y="961"/>
                  <a:pt x="809" y="969"/>
                </a:cubicBezTo>
                <a:cubicBezTo>
                  <a:pt x="723" y="980"/>
                  <a:pt x="636" y="976"/>
                  <a:pt x="550" y="973"/>
                </a:cubicBezTo>
                <a:cubicBezTo>
                  <a:pt x="512" y="972"/>
                  <a:pt x="475" y="973"/>
                  <a:pt x="437" y="970"/>
                </a:cubicBezTo>
                <a:cubicBezTo>
                  <a:pt x="422" y="970"/>
                  <a:pt x="416" y="970"/>
                  <a:pt x="405" y="967"/>
                </a:cubicBezTo>
                <a:cubicBezTo>
                  <a:pt x="429" y="965"/>
                  <a:pt x="454" y="963"/>
                  <a:pt x="478" y="961"/>
                </a:cubicBezTo>
                <a:cubicBezTo>
                  <a:pt x="530" y="956"/>
                  <a:pt x="584" y="954"/>
                  <a:pt x="636" y="952"/>
                </a:cubicBezTo>
                <a:cubicBezTo>
                  <a:pt x="700" y="950"/>
                  <a:pt x="765" y="953"/>
                  <a:pt x="829" y="954"/>
                </a:cubicBezTo>
                <a:cubicBezTo>
                  <a:pt x="866" y="955"/>
                  <a:pt x="902" y="954"/>
                  <a:pt x="939" y="955"/>
                </a:cubicBezTo>
                <a:cubicBezTo>
                  <a:pt x="901" y="967"/>
                  <a:pt x="865" y="974"/>
                  <a:pt x="826" y="981"/>
                </a:cubicBezTo>
                <a:cubicBezTo>
                  <a:pt x="751" y="994"/>
                  <a:pt x="676" y="1005"/>
                  <a:pt x="600" y="1014"/>
                </a:cubicBezTo>
                <a:cubicBezTo>
                  <a:pt x="518" y="1024"/>
                  <a:pt x="436" y="1031"/>
                  <a:pt x="354" y="1034"/>
                </a:cubicBezTo>
                <a:cubicBezTo>
                  <a:pt x="311" y="1036"/>
                  <a:pt x="272" y="1033"/>
                  <a:pt x="230" y="1028"/>
                </a:cubicBezTo>
                <a:cubicBezTo>
                  <a:pt x="262" y="1015"/>
                  <a:pt x="286" y="1017"/>
                  <a:pt x="321" y="1017"/>
                </a:cubicBezTo>
                <a:cubicBezTo>
                  <a:pt x="373" y="1018"/>
                  <a:pt x="424" y="1022"/>
                  <a:pt x="475" y="1025"/>
                </a:cubicBezTo>
                <a:cubicBezTo>
                  <a:pt x="561" y="1029"/>
                  <a:pt x="648" y="1033"/>
                  <a:pt x="735" y="1031"/>
                </a:cubicBezTo>
                <a:cubicBezTo>
                  <a:pt x="803" y="1030"/>
                  <a:pt x="871" y="1028"/>
                  <a:pt x="939" y="1025"/>
                </a:cubicBezTo>
                <a:cubicBezTo>
                  <a:pt x="964" y="1023"/>
                  <a:pt x="970" y="1023"/>
                  <a:pt x="985" y="1022"/>
                </a:cubicBezTo>
                <a:cubicBezTo>
                  <a:pt x="918" y="1031"/>
                  <a:pt x="851" y="1038"/>
                  <a:pt x="784" y="1047"/>
                </a:cubicBezTo>
                <a:cubicBezTo>
                  <a:pt x="649" y="1064"/>
                  <a:pt x="491" y="1098"/>
                  <a:pt x="355" y="1073"/>
                </a:cubicBezTo>
                <a:cubicBezTo>
                  <a:pt x="309" y="1065"/>
                  <a:pt x="323" y="1053"/>
                  <a:pt x="357" y="1052"/>
                </a:cubicBezTo>
                <a:cubicBezTo>
                  <a:pt x="403" y="1050"/>
                  <a:pt x="444" y="1045"/>
                  <a:pt x="491" y="1041"/>
                </a:cubicBezTo>
                <a:cubicBezTo>
                  <a:pt x="553" y="1036"/>
                  <a:pt x="614" y="1029"/>
                  <a:pt x="676" y="1020"/>
                </a:cubicBezTo>
              </a:path>
              <a:path w="1142" h="1891" extrusionOk="0">
                <a:moveTo>
                  <a:pt x="814" y="1857"/>
                </a:moveTo>
                <a:cubicBezTo>
                  <a:pt x="821" y="1853"/>
                  <a:pt x="887" y="1822"/>
                  <a:pt x="884" y="1811"/>
                </a:cubicBezTo>
                <a:cubicBezTo>
                  <a:pt x="877" y="1788"/>
                  <a:pt x="806" y="1785"/>
                  <a:pt x="790" y="1784"/>
                </a:cubicBezTo>
                <a:cubicBezTo>
                  <a:pt x="729" y="1781"/>
                  <a:pt x="667" y="1785"/>
                  <a:pt x="606" y="1786"/>
                </a:cubicBezTo>
                <a:cubicBezTo>
                  <a:pt x="506" y="1787"/>
                  <a:pt x="406" y="1784"/>
                  <a:pt x="306" y="1777"/>
                </a:cubicBezTo>
                <a:cubicBezTo>
                  <a:pt x="265" y="1774"/>
                  <a:pt x="225" y="1769"/>
                  <a:pt x="184" y="1763"/>
                </a:cubicBezTo>
                <a:cubicBezTo>
                  <a:pt x="144" y="1753"/>
                  <a:pt x="136" y="1756"/>
                  <a:pt x="179" y="1763"/>
                </a:cubicBezTo>
                <a:cubicBezTo>
                  <a:pt x="229" y="1771"/>
                  <a:pt x="282" y="1778"/>
                  <a:pt x="333" y="1780"/>
                </a:cubicBezTo>
                <a:cubicBezTo>
                  <a:pt x="436" y="1785"/>
                  <a:pt x="540" y="1783"/>
                  <a:pt x="643" y="1781"/>
                </a:cubicBezTo>
                <a:cubicBezTo>
                  <a:pt x="740" y="1779"/>
                  <a:pt x="838" y="1770"/>
                  <a:pt x="934" y="1757"/>
                </a:cubicBezTo>
                <a:cubicBezTo>
                  <a:pt x="939" y="1756"/>
                  <a:pt x="1066" y="1737"/>
                  <a:pt x="975" y="1747"/>
                </a:cubicBezTo>
                <a:cubicBezTo>
                  <a:pt x="913" y="1759"/>
                  <a:pt x="852" y="1773"/>
                  <a:pt x="790" y="1784"/>
                </a:cubicBezTo>
                <a:cubicBezTo>
                  <a:pt x="630" y="1813"/>
                  <a:pt x="468" y="1822"/>
                  <a:pt x="306" y="1819"/>
                </a:cubicBezTo>
                <a:cubicBezTo>
                  <a:pt x="262" y="1818"/>
                  <a:pt x="219" y="1816"/>
                  <a:pt x="175" y="1813"/>
                </a:cubicBezTo>
                <a:cubicBezTo>
                  <a:pt x="127" y="1792"/>
                  <a:pt x="207" y="1796"/>
                  <a:pt x="229" y="1795"/>
                </a:cubicBezTo>
                <a:cubicBezTo>
                  <a:pt x="312" y="1789"/>
                  <a:pt x="396" y="1797"/>
                  <a:pt x="479" y="1798"/>
                </a:cubicBezTo>
                <a:cubicBezTo>
                  <a:pt x="549" y="1799"/>
                  <a:pt x="620" y="1799"/>
                  <a:pt x="690" y="1799"/>
                </a:cubicBezTo>
                <a:cubicBezTo>
                  <a:pt x="719" y="1799"/>
                  <a:pt x="725" y="1799"/>
                  <a:pt x="743" y="1798"/>
                </a:cubicBezTo>
                <a:cubicBezTo>
                  <a:pt x="700" y="1814"/>
                  <a:pt x="660" y="1822"/>
                  <a:pt x="615" y="1830"/>
                </a:cubicBezTo>
                <a:cubicBezTo>
                  <a:pt x="564" y="1839"/>
                  <a:pt x="511" y="1843"/>
                  <a:pt x="459" y="1845"/>
                </a:cubicBezTo>
                <a:cubicBezTo>
                  <a:pt x="389" y="1848"/>
                  <a:pt x="317" y="1847"/>
                  <a:pt x="247" y="1848"/>
                </a:cubicBezTo>
                <a:cubicBezTo>
                  <a:pt x="241" y="1848"/>
                  <a:pt x="235" y="1848"/>
                  <a:pt x="229" y="1848"/>
                </a:cubicBezTo>
                <a:cubicBezTo>
                  <a:pt x="271" y="1826"/>
                  <a:pt x="321" y="1824"/>
                  <a:pt x="369" y="1819"/>
                </a:cubicBezTo>
                <a:cubicBezTo>
                  <a:pt x="449" y="1811"/>
                  <a:pt x="530" y="1808"/>
                  <a:pt x="610" y="1804"/>
                </a:cubicBezTo>
                <a:cubicBezTo>
                  <a:pt x="671" y="1801"/>
                  <a:pt x="733" y="1795"/>
                  <a:pt x="794" y="1795"/>
                </a:cubicBezTo>
                <a:cubicBezTo>
                  <a:pt x="801" y="1795"/>
                  <a:pt x="807" y="1796"/>
                  <a:pt x="814" y="1796"/>
                </a:cubicBezTo>
                <a:cubicBezTo>
                  <a:pt x="774" y="1812"/>
                  <a:pt x="731" y="1817"/>
                  <a:pt x="689" y="1825"/>
                </a:cubicBezTo>
                <a:cubicBezTo>
                  <a:pt x="554" y="1850"/>
                  <a:pt x="419" y="1863"/>
                  <a:pt x="282" y="1848"/>
                </a:cubicBezTo>
                <a:cubicBezTo>
                  <a:pt x="277" y="1847"/>
                  <a:pt x="189" y="1825"/>
                  <a:pt x="242" y="1831"/>
                </a:cubicBezTo>
                <a:cubicBezTo>
                  <a:pt x="293" y="1837"/>
                  <a:pt x="343" y="1846"/>
                  <a:pt x="395" y="1848"/>
                </a:cubicBezTo>
                <a:cubicBezTo>
                  <a:pt x="485" y="1851"/>
                  <a:pt x="577" y="1850"/>
                  <a:pt x="667" y="1846"/>
                </a:cubicBezTo>
                <a:cubicBezTo>
                  <a:pt x="735" y="1843"/>
                  <a:pt x="803" y="1837"/>
                  <a:pt x="871" y="1830"/>
                </a:cubicBezTo>
                <a:cubicBezTo>
                  <a:pt x="877" y="1829"/>
                  <a:pt x="883" y="1829"/>
                  <a:pt x="889" y="1828"/>
                </a:cubicBezTo>
                <a:cubicBezTo>
                  <a:pt x="807" y="1837"/>
                  <a:pt x="725" y="1849"/>
                  <a:pt x="643" y="1858"/>
                </a:cubicBezTo>
                <a:cubicBezTo>
                  <a:pt x="553" y="1868"/>
                  <a:pt x="459" y="1879"/>
                  <a:pt x="368" y="1872"/>
                </a:cubicBezTo>
                <a:cubicBezTo>
                  <a:pt x="308" y="1868"/>
                  <a:pt x="249" y="1856"/>
                  <a:pt x="191" y="1839"/>
                </a:cubicBezTo>
                <a:cubicBezTo>
                  <a:pt x="221" y="1829"/>
                  <a:pt x="241" y="1837"/>
                  <a:pt x="273" y="1839"/>
                </a:cubicBezTo>
                <a:cubicBezTo>
                  <a:pt x="327" y="1842"/>
                  <a:pt x="381" y="1841"/>
                  <a:pt x="435" y="1842"/>
                </a:cubicBezTo>
                <a:cubicBezTo>
                  <a:pt x="485" y="1843"/>
                  <a:pt x="536" y="1839"/>
                  <a:pt x="586" y="1839"/>
                </a:cubicBezTo>
                <a:cubicBezTo>
                  <a:pt x="593" y="1839"/>
                  <a:pt x="600" y="1839"/>
                  <a:pt x="607" y="1839"/>
                </a:cubicBezTo>
                <a:cubicBezTo>
                  <a:pt x="568" y="1856"/>
                  <a:pt x="525" y="1861"/>
                  <a:pt x="482" y="1867"/>
                </a:cubicBezTo>
                <a:cubicBezTo>
                  <a:pt x="410" y="1877"/>
                  <a:pt x="338" y="1884"/>
                  <a:pt x="265" y="1888"/>
                </a:cubicBezTo>
                <a:cubicBezTo>
                  <a:pt x="220" y="1890"/>
                  <a:pt x="111" y="1908"/>
                  <a:pt x="71" y="1879"/>
                </a:cubicBezTo>
                <a:cubicBezTo>
                  <a:pt x="61" y="1859"/>
                  <a:pt x="62" y="1852"/>
                  <a:pt x="89" y="1848"/>
                </a:cubicBezTo>
                <a:cubicBezTo>
                  <a:pt x="123" y="1836"/>
                  <a:pt x="162" y="1822"/>
                  <a:pt x="197" y="1819"/>
                </a:cubicBezTo>
                <a:cubicBezTo>
                  <a:pt x="215" y="1818"/>
                  <a:pt x="258" y="1822"/>
                  <a:pt x="245" y="1855"/>
                </a:cubicBezTo>
                <a:cubicBezTo>
                  <a:pt x="236" y="1876"/>
                  <a:pt x="226" y="1882"/>
                  <a:pt x="197" y="1881"/>
                </a:cubicBezTo>
                <a:cubicBezTo>
                  <a:pt x="169" y="1880"/>
                  <a:pt x="151" y="1863"/>
                  <a:pt x="161" y="1834"/>
                </a:cubicBezTo>
                <a:cubicBezTo>
                  <a:pt x="167" y="1817"/>
                  <a:pt x="198" y="1793"/>
                  <a:pt x="211" y="1778"/>
                </a:cubicBezTo>
              </a:path>
              <a:path w="1142" h="1891" extrusionOk="0">
                <a:moveTo>
                  <a:pt x="264" y="1007"/>
                </a:moveTo>
                <a:cubicBezTo>
                  <a:pt x="254" y="1043"/>
                  <a:pt x="238" y="1062"/>
                  <a:pt x="220" y="1096"/>
                </a:cubicBezTo>
                <a:cubicBezTo>
                  <a:pt x="211" y="1116"/>
                  <a:pt x="207" y="1124"/>
                  <a:pt x="196" y="1135"/>
                </a:cubicBezTo>
                <a:cubicBezTo>
                  <a:pt x="204" y="1099"/>
                  <a:pt x="222" y="1061"/>
                  <a:pt x="235" y="1026"/>
                </a:cubicBezTo>
                <a:cubicBezTo>
                  <a:pt x="249" y="989"/>
                  <a:pt x="253" y="954"/>
                  <a:pt x="260" y="915"/>
                </a:cubicBezTo>
                <a:cubicBezTo>
                  <a:pt x="265" y="898"/>
                  <a:pt x="266" y="893"/>
                  <a:pt x="264" y="881"/>
                </a:cubicBezTo>
                <a:cubicBezTo>
                  <a:pt x="259" y="904"/>
                  <a:pt x="254" y="930"/>
                  <a:pt x="253" y="954"/>
                </a:cubicBezTo>
                <a:cubicBezTo>
                  <a:pt x="252" y="974"/>
                  <a:pt x="253" y="992"/>
                  <a:pt x="256" y="1011"/>
                </a:cubicBezTo>
                <a:cubicBezTo>
                  <a:pt x="283" y="1002"/>
                  <a:pt x="292" y="993"/>
                  <a:pt x="315" y="973"/>
                </a:cubicBezTo>
              </a:path>
              <a:path w="1142" h="1891" extrusionOk="0">
                <a:moveTo>
                  <a:pt x="592" y="12"/>
                </a:moveTo>
                <a:cubicBezTo>
                  <a:pt x="569" y="10"/>
                  <a:pt x="527" y="6"/>
                  <a:pt x="508" y="24"/>
                </a:cubicBezTo>
                <a:cubicBezTo>
                  <a:pt x="506" y="29"/>
                  <a:pt x="505" y="34"/>
                  <a:pt x="503" y="39"/>
                </a:cubicBezTo>
                <a:cubicBezTo>
                  <a:pt x="537" y="47"/>
                  <a:pt x="568" y="53"/>
                  <a:pt x="603" y="55"/>
                </a:cubicBezTo>
                <a:cubicBezTo>
                  <a:pt x="663" y="59"/>
                  <a:pt x="724" y="61"/>
                  <a:pt x="784" y="63"/>
                </a:cubicBezTo>
                <a:cubicBezTo>
                  <a:pt x="857" y="66"/>
                  <a:pt x="929" y="66"/>
                  <a:pt x="1002" y="69"/>
                </a:cubicBezTo>
                <a:cubicBezTo>
                  <a:pt x="1034" y="70"/>
                  <a:pt x="1065" y="70"/>
                  <a:pt x="1097" y="71"/>
                </a:cubicBezTo>
                <a:cubicBezTo>
                  <a:pt x="1104" y="71"/>
                  <a:pt x="1111" y="72"/>
                  <a:pt x="1118" y="72"/>
                </a:cubicBezTo>
                <a:cubicBezTo>
                  <a:pt x="1092" y="85"/>
                  <a:pt x="1065" y="93"/>
                  <a:pt x="1037" y="101"/>
                </a:cubicBezTo>
                <a:cubicBezTo>
                  <a:pt x="993" y="113"/>
                  <a:pt x="948" y="121"/>
                  <a:pt x="903" y="129"/>
                </a:cubicBezTo>
                <a:cubicBezTo>
                  <a:pt x="839" y="141"/>
                  <a:pt x="775" y="147"/>
                  <a:pt x="711" y="153"/>
                </a:cubicBezTo>
                <a:cubicBezTo>
                  <a:pt x="658" y="158"/>
                  <a:pt x="606" y="164"/>
                  <a:pt x="553" y="162"/>
                </a:cubicBezTo>
                <a:cubicBezTo>
                  <a:pt x="535" y="161"/>
                  <a:pt x="531" y="161"/>
                  <a:pt x="520" y="159"/>
                </a:cubicBezTo>
                <a:cubicBezTo>
                  <a:pt x="553" y="149"/>
                  <a:pt x="581" y="157"/>
                  <a:pt x="616" y="159"/>
                </a:cubicBezTo>
                <a:cubicBezTo>
                  <a:pt x="686" y="163"/>
                  <a:pt x="756" y="171"/>
                  <a:pt x="826" y="173"/>
                </a:cubicBezTo>
                <a:cubicBezTo>
                  <a:pt x="910" y="175"/>
                  <a:pt x="995" y="175"/>
                  <a:pt x="1079" y="173"/>
                </a:cubicBezTo>
                <a:cubicBezTo>
                  <a:pt x="1087" y="173"/>
                  <a:pt x="1094" y="172"/>
                  <a:pt x="1102" y="172"/>
                </a:cubicBezTo>
                <a:cubicBezTo>
                  <a:pt x="1049" y="189"/>
                  <a:pt x="997" y="198"/>
                  <a:pt x="943" y="211"/>
                </a:cubicBezTo>
                <a:cubicBezTo>
                  <a:pt x="899" y="221"/>
                  <a:pt x="817" y="197"/>
                  <a:pt x="812" y="242"/>
                </a:cubicBezTo>
                <a:cubicBezTo>
                  <a:pt x="819" y="246"/>
                  <a:pt x="825" y="250"/>
                  <a:pt x="832" y="25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CP3 Ink 3bb235d5-574f-415b-8441-e0fe03b92ede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64" y="3793860"/>
            <a:ext cx="966151" cy="89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219" name="Rectangle 3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lvl="1"/>
            <a:r>
              <a:rPr lang="en-US" dirty="0" smtClean="0"/>
              <a:t>Is </a:t>
            </a:r>
            <a:r>
              <a:rPr lang="en-US" dirty="0"/>
              <a:t>this design fast enough?</a:t>
            </a:r>
          </a:p>
          <a:p>
            <a:pPr lvl="1"/>
            <a:r>
              <a:rPr lang="en-US" dirty="0" smtClean="0"/>
              <a:t>Can we generalize to 32 bits? 64? more?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Efficiency and Generality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00800" y="31717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67400" y="225738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7056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3914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7620000" y="37051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5943600" y="37051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010400" y="41623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29400" y="4543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4400" y="31717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225738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1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0292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150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4267200" y="37051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334000" y="41623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53000" y="4543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048000" y="31717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4600" y="2257387"/>
            <a:ext cx="2514600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528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0386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590800" y="3705187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57600" y="41623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76600" y="4543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7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371600" y="3171787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38200" y="2257387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 B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3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6764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362200" y="27907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762000" y="3705187"/>
            <a:ext cx="609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81200" y="4162387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600200" y="4543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48" name="Text Box 1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924800" y="3400387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C</a:t>
            </a:r>
            <a:r>
              <a:rPr lang="en-US" sz="2800" baseline="-25000" dirty="0" smtClean="0">
                <a:solidFill>
                  <a:srgbClr val="FFFFFF"/>
                </a:solidFill>
                <a:latin typeface="Calibri"/>
              </a:rPr>
              <a:t>0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2770" name="CP3 Ink 74c40036-ad87-42fe-84eb-93ec904bd208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4" y="1605300"/>
            <a:ext cx="8119051" cy="245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Performance</a:t>
            </a:r>
          </a:p>
        </p:txBody>
      </p:sp>
      <p:sp>
        <p:nvSpPr>
          <p:cNvPr id="2122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777875"/>
            <a:ext cx="8283575" cy="6003925"/>
          </a:xfrm>
        </p:spPr>
        <p:txBody>
          <a:bodyPr/>
          <a:lstStyle/>
          <a:p>
            <a:r>
              <a:rPr lang="en-US" dirty="0"/>
              <a:t>Speed of a circuit is affected by the number of gates in series (on the </a:t>
            </a:r>
            <a:r>
              <a:rPr lang="en-US" i="1" dirty="0">
                <a:solidFill>
                  <a:schemeClr val="accent1"/>
                </a:solidFill>
              </a:rPr>
              <a:t>critical path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or the </a:t>
            </a:r>
            <a:r>
              <a:rPr lang="en-US" i="1" dirty="0"/>
              <a:t>deepest level of logic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11" name="Straight Connector 10"/>
          <p:cNvCxnSpPr/>
          <p:nvPr>
            <p:custDataLst>
              <p:tags r:id="rId3"/>
            </p:custDataLst>
          </p:nvPr>
        </p:nvCxnSpPr>
        <p:spPr>
          <a:xfrm rot="10800000">
            <a:off x="2971800" y="3216275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>
            <p:custDataLst>
              <p:tags r:id="rId4"/>
            </p:custDataLst>
          </p:nvPr>
        </p:nvSpPr>
        <p:spPr>
          <a:xfrm>
            <a:off x="3352800" y="2759075"/>
            <a:ext cx="25146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Combinational</a:t>
            </a:r>
          </a:p>
          <a:p>
            <a:pPr algn="ctr"/>
            <a:r>
              <a:rPr lang="en-US" dirty="0" smtClean="0"/>
              <a:t>Logic</a:t>
            </a:r>
            <a:endParaRPr lang="en-US" dirty="0"/>
          </a:p>
        </p:txBody>
      </p:sp>
      <p:cxnSp>
        <p:nvCxnSpPr>
          <p:cNvPr id="17" name="Straight Connector 16"/>
          <p:cNvCxnSpPr/>
          <p:nvPr>
            <p:custDataLst>
              <p:tags r:id="rId5"/>
            </p:custDataLst>
          </p:nvPr>
        </p:nvCxnSpPr>
        <p:spPr>
          <a:xfrm rot="10800000">
            <a:off x="5867400" y="3216275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6"/>
            </p:custDataLst>
          </p:nvPr>
        </p:nvCxnSpPr>
        <p:spPr>
          <a:xfrm flipV="1">
            <a:off x="2971800" y="4202410"/>
            <a:ext cx="3276600" cy="4466"/>
          </a:xfrm>
          <a:prstGeom prst="line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>
            <p:custDataLst>
              <p:tags r:id="rId7"/>
            </p:custDataLst>
          </p:nvPr>
        </p:nvSpPr>
        <p:spPr>
          <a:xfrm>
            <a:off x="3581400" y="4202410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t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combinational</a:t>
            </a:r>
            <a:endParaRPr lang="en-US" sz="3200" baseline="-25000" dirty="0" smtClean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>
            <p:custDataLst>
              <p:tags r:id="rId8"/>
            </p:custDataLst>
          </p:nvPr>
        </p:nvSpPr>
        <p:spPr>
          <a:xfrm rot="16200000">
            <a:off x="1866901" y="2720974"/>
            <a:ext cx="1219200" cy="9906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inputs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arrive</a:t>
            </a:r>
          </a:p>
        </p:txBody>
      </p:sp>
      <p:sp>
        <p:nvSpPr>
          <p:cNvPr id="54" name="TextBox 53"/>
          <p:cNvSpPr txBox="1"/>
          <p:nvPr>
            <p:custDataLst>
              <p:tags r:id="rId9"/>
            </p:custDataLst>
          </p:nvPr>
        </p:nvSpPr>
        <p:spPr>
          <a:xfrm rot="16200000">
            <a:off x="5981701" y="2720974"/>
            <a:ext cx="1524000" cy="9906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outputs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expected</a:t>
            </a:r>
          </a:p>
        </p:txBody>
      </p:sp>
      <p:pic>
        <p:nvPicPr>
          <p:cNvPr id="33794" name="CP3 Ink 0a2c8abb-5732-449f-ab8f-19ff6b05eb8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65" y="2119800"/>
            <a:ext cx="3610351" cy="25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80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8994" y="1735667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0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altLang="zh-TW">
                <a:ea typeface="新細明體" charset="-120"/>
              </a:rPr>
              <a:t>4-bit Ripple Carry Adder</a:t>
            </a:r>
          </a:p>
        </p:txBody>
      </p:sp>
      <p:sp>
        <p:nvSpPr>
          <p:cNvPr id="212480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1733" y="1735667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0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158120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0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70870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0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354970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0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419933" y="2384955"/>
            <a:ext cx="43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0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53320" y="891117"/>
            <a:ext cx="57579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A3</a:t>
            </a:r>
          </a:p>
        </p:txBody>
      </p:sp>
      <p:sp>
        <p:nvSpPr>
          <p:cNvPr id="212481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93156" y="891117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B3</a:t>
            </a:r>
          </a:p>
        </p:txBody>
      </p:sp>
      <p:sp>
        <p:nvSpPr>
          <p:cNvPr id="21248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58120" y="3340630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R3</a:t>
            </a:r>
          </a:p>
        </p:txBody>
      </p:sp>
      <p:sp>
        <p:nvSpPr>
          <p:cNvPr id="21248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69156" y="2110317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C4</a:t>
            </a:r>
          </a:p>
        </p:txBody>
      </p:sp>
      <p:sp>
        <p:nvSpPr>
          <p:cNvPr id="212481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14740" y="1735667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23190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1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3877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1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17977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1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4315619" y="2384955"/>
            <a:ext cx="431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1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27106" y="891117"/>
            <a:ext cx="57579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A1</a:t>
            </a:r>
          </a:p>
        </p:txBody>
      </p:sp>
      <p:sp>
        <p:nvSpPr>
          <p:cNvPr id="2124819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89415" y="891117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B1</a:t>
            </a:r>
          </a:p>
        </p:txBody>
      </p:sp>
      <p:sp>
        <p:nvSpPr>
          <p:cNvPr id="2124820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82694" y="3340630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R1</a:t>
            </a:r>
          </a:p>
        </p:txBody>
      </p:sp>
      <p:sp>
        <p:nvSpPr>
          <p:cNvPr id="212482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8855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2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098131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2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882231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315618" y="2384955"/>
            <a:ext cx="59213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5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774156" y="2384955"/>
            <a:ext cx="604838" cy="30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26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83756" y="891117"/>
            <a:ext cx="57579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A2</a:t>
            </a:r>
          </a:p>
        </p:txBody>
      </p:sp>
      <p:sp>
        <p:nvSpPr>
          <p:cNvPr id="2124827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53669" y="891117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B2</a:t>
            </a:r>
          </a:p>
        </p:txBody>
      </p:sp>
      <p:sp>
        <p:nvSpPr>
          <p:cNvPr id="2124828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88556" y="3340630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R2</a:t>
            </a:r>
          </a:p>
        </p:txBody>
      </p:sp>
      <p:sp>
        <p:nvSpPr>
          <p:cNvPr id="2124829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35565" y="1735667"/>
            <a:ext cx="936625" cy="11525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altLang="zh-TW" sz="2000">
              <a:latin typeface="Arial" charset="0"/>
              <a:ea typeface="新細明體" charset="-120"/>
            </a:endParaRPr>
          </a:p>
        </p:txBody>
      </p:sp>
      <p:sp>
        <p:nvSpPr>
          <p:cNvPr id="2124830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755906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3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154702" y="1303867"/>
            <a:ext cx="0" cy="431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124832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938802" y="2888192"/>
            <a:ext cx="0" cy="5048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3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7372190" y="2384955"/>
            <a:ext cx="50323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898356" y="2384955"/>
            <a:ext cx="537209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35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51106" y="891117"/>
            <a:ext cx="575799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A0</a:t>
            </a:r>
          </a:p>
        </p:txBody>
      </p:sp>
      <p:sp>
        <p:nvSpPr>
          <p:cNvPr id="2124836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10240" y="891117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B0</a:t>
            </a:r>
          </a:p>
        </p:txBody>
      </p:sp>
      <p:sp>
        <p:nvSpPr>
          <p:cNvPr id="2124837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54790" y="2110317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C0</a:t>
            </a:r>
          </a:p>
        </p:txBody>
      </p:sp>
      <p:sp>
        <p:nvSpPr>
          <p:cNvPr id="2124838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03519" y="3340630"/>
            <a:ext cx="5629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>
                <a:solidFill>
                  <a:srgbClr val="FFFFFF"/>
                </a:solidFill>
                <a:latin typeface="Calibri"/>
                <a:ea typeface="新細明體" charset="-120"/>
              </a:rPr>
              <a:t>R0</a:t>
            </a:r>
          </a:p>
        </p:txBody>
      </p:sp>
      <p:sp>
        <p:nvSpPr>
          <p:cNvPr id="2124839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98356" y="1881717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C1</a:t>
            </a:r>
          </a:p>
        </p:txBody>
      </p:sp>
      <p:sp>
        <p:nvSpPr>
          <p:cNvPr id="2124840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366419" y="1881717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C2</a:t>
            </a:r>
          </a:p>
        </p:txBody>
      </p:sp>
      <p:sp>
        <p:nvSpPr>
          <p:cNvPr id="2124841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850356" y="1881717"/>
            <a:ext cx="55816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C3</a:t>
            </a:r>
          </a:p>
        </p:txBody>
      </p:sp>
      <p:sp>
        <p:nvSpPr>
          <p:cNvPr id="2124842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0069" y="4942417"/>
            <a:ext cx="75707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First full adder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,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2 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gate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Second full adder</a:t>
            </a:r>
            <a:r>
              <a:rPr lang="en-US" altLang="zh-TW" sz="2800" dirty="0">
                <a:solidFill>
                  <a:srgbClr val="FFFFFF"/>
                </a:solidFill>
                <a:latin typeface="Calibri"/>
                <a:ea typeface="新細明體" charset="-120"/>
              </a:rPr>
              <a:t>, 2 gate </a:t>
            </a: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delay</a:t>
            </a:r>
          </a:p>
          <a:p>
            <a:pPr marL="285750" indent="-285750" eaLnBrk="1" hangingPunct="1">
              <a:buClr>
                <a:schemeClr val="accent1"/>
              </a:buClr>
              <a:buSzPct val="80000"/>
              <a:buFontTx/>
              <a:buChar char="•"/>
            </a:pPr>
            <a:r>
              <a:rPr lang="en-US" altLang="zh-TW" sz="2800" dirty="0" smtClean="0">
                <a:solidFill>
                  <a:srgbClr val="FFFFFF"/>
                </a:solidFill>
                <a:latin typeface="Calibri"/>
                <a:ea typeface="新細明體" charset="-120"/>
              </a:rPr>
              <a:t>…</a:t>
            </a:r>
            <a:endParaRPr lang="en-US" altLang="zh-TW" sz="2800" dirty="0">
              <a:solidFill>
                <a:srgbClr val="FFFFFF"/>
              </a:solidFill>
              <a:latin typeface="Calibri"/>
              <a:ea typeface="新細明體" charset="-120"/>
            </a:endParaRPr>
          </a:p>
        </p:txBody>
      </p:sp>
      <p:sp>
        <p:nvSpPr>
          <p:cNvPr id="2124843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1631155" y="3939117"/>
            <a:ext cx="5751513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 sz="2800"/>
          </a:p>
        </p:txBody>
      </p:sp>
      <p:sp>
        <p:nvSpPr>
          <p:cNvPr id="2124844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34481" y="3932767"/>
            <a:ext cx="378815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Carry ripples from </a:t>
            </a:r>
            <a:r>
              <a:rPr lang="en-US" sz="2400" dirty="0" err="1" smtClean="0">
                <a:solidFill>
                  <a:srgbClr val="FFFFFF"/>
                </a:solidFill>
              </a:rPr>
              <a:t>lsb</a:t>
            </a:r>
            <a:r>
              <a:rPr lang="en-US" sz="2400" dirty="0" smtClean="0">
                <a:solidFill>
                  <a:srgbClr val="FFFFFF"/>
                </a:solidFill>
              </a:rPr>
              <a:t> to </a:t>
            </a:r>
            <a:r>
              <a:rPr lang="en-US" sz="2400" dirty="0" err="1" smtClean="0">
                <a:solidFill>
                  <a:srgbClr val="FFFFFF"/>
                </a:solidFill>
              </a:rPr>
              <a:t>msb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93003"/>
            <a:ext cx="8686800" cy="685800"/>
          </a:xfrm>
          <a:ln/>
        </p:spPr>
        <p:txBody>
          <a:bodyPr/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accent1"/>
                </a:solidFill>
              </a:rPr>
              <a:t>How to </a:t>
            </a:r>
            <a:r>
              <a:rPr lang="en-US" sz="2800" dirty="0">
                <a:solidFill>
                  <a:schemeClr val="accent1"/>
                </a:solidFill>
              </a:rPr>
              <a:t>implement a desired </a:t>
            </a:r>
            <a:r>
              <a:rPr lang="en-US" sz="2800" dirty="0" smtClean="0">
                <a:solidFill>
                  <a:schemeClr val="accent1"/>
                </a:solidFill>
              </a:rPr>
              <a:t>function?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48046675"/>
              </p:ext>
            </p:extLst>
          </p:nvPr>
        </p:nvGraphicFramePr>
        <p:xfrm>
          <a:off x="457200" y="13788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CP3 Ink 6975a345-9696-404b-95d5-1e199825f28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45" y="1517100"/>
            <a:ext cx="1305151" cy="29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762000"/>
            <a:ext cx="9144000" cy="5715000"/>
          </a:xfrm>
        </p:spPr>
        <p:txBody>
          <a:bodyPr/>
          <a:lstStyle/>
          <a:p>
            <a:r>
              <a:rPr lang="en-US" dirty="0" smtClean="0"/>
              <a:t>We can now implement any combinational (combinatorial) logic circuit</a:t>
            </a:r>
          </a:p>
          <a:p>
            <a:pPr lvl="1"/>
            <a:r>
              <a:rPr lang="en-US" dirty="0" smtClean="0"/>
              <a:t>Decompose large circuit into manageable blocks</a:t>
            </a:r>
          </a:p>
          <a:p>
            <a:pPr lvl="2"/>
            <a:r>
              <a:rPr lang="en-US" dirty="0" smtClean="0"/>
              <a:t>Encoders, Decoders, Multiplexors, Adders, ...</a:t>
            </a:r>
          </a:p>
          <a:p>
            <a:pPr lvl="1"/>
            <a:r>
              <a:rPr lang="en-US" dirty="0" smtClean="0"/>
              <a:t>Design each block</a:t>
            </a:r>
          </a:p>
          <a:p>
            <a:pPr lvl="2"/>
            <a:r>
              <a:rPr lang="en-US" dirty="0" smtClean="0"/>
              <a:t>Binary encoded numbers for compactness</a:t>
            </a:r>
          </a:p>
          <a:p>
            <a:pPr lvl="1"/>
            <a:r>
              <a:rPr lang="en-US" dirty="0" smtClean="0"/>
              <a:t>Can implement circuits using NAND or NOR gates</a:t>
            </a:r>
          </a:p>
          <a:p>
            <a:pPr lvl="1"/>
            <a:r>
              <a:rPr lang="en-US" dirty="0" smtClean="0"/>
              <a:t>Can implement gates using use P- and N-transistors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And can add and subtract numbers (in two’s compliment)!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Next time, state and finite state machines…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4818" name="CP3 Ink c3a23903-b926-4318-8d7f-5af601c0eac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54" y="5201580"/>
            <a:ext cx="118651" cy="11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543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93003"/>
            <a:ext cx="8686800" cy="685800"/>
          </a:xfrm>
          <a:ln/>
        </p:spPr>
        <p:txBody>
          <a:bodyPr/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accent1"/>
                </a:solidFill>
              </a:rPr>
              <a:t>How to </a:t>
            </a:r>
            <a:r>
              <a:rPr lang="en-US" sz="2800" dirty="0">
                <a:solidFill>
                  <a:schemeClr val="accent1"/>
                </a:solidFill>
              </a:rPr>
              <a:t>implement a desired </a:t>
            </a:r>
            <a:r>
              <a:rPr lang="en-US" sz="2800" dirty="0" smtClean="0">
                <a:solidFill>
                  <a:schemeClr val="accent1"/>
                </a:solidFill>
              </a:rPr>
              <a:t>function?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9773072"/>
              </p:ext>
            </p:extLst>
          </p:nvPr>
        </p:nvGraphicFramePr>
        <p:xfrm>
          <a:off x="457200" y="13788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3771900" y="1226403"/>
            <a:ext cx="52197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sum of products: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OR of all minterms where out=1</a:t>
            </a:r>
            <a:endParaRPr lang="en-US" sz="28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457200" y="564600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corollary: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any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combinational circuit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can be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 implemented in two levels of logic (ignoring inverters)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908784214"/>
              </p:ext>
            </p:extLst>
          </p:nvPr>
        </p:nvGraphicFramePr>
        <p:xfrm>
          <a:off x="2339974" y="1378803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>
            <p:custDataLst>
              <p:tags r:id="rId7"/>
            </p:custDataLst>
          </p:nvPr>
        </p:nvCxnSpPr>
        <p:spPr>
          <a:xfrm>
            <a:off x="2667000" y="189315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8"/>
            </p:custDataLst>
          </p:nvPr>
        </p:nvCxnSpPr>
        <p:spPr>
          <a:xfrm>
            <a:off x="2952750" y="189315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9"/>
            </p:custDataLst>
          </p:nvPr>
        </p:nvCxnSpPr>
        <p:spPr>
          <a:xfrm>
            <a:off x="3200400" y="189315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0"/>
            </p:custDataLst>
          </p:nvPr>
        </p:nvCxnSpPr>
        <p:spPr>
          <a:xfrm>
            <a:off x="2667000" y="233130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1"/>
            </p:custDataLst>
          </p:nvPr>
        </p:nvCxnSpPr>
        <p:spPr>
          <a:xfrm>
            <a:off x="2952750" y="233130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>
            <a:off x="2667000" y="276945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>
            <a:off x="3200400" y="276945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>
            <a:off x="2667000" y="320760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>
          <a:xfrm>
            <a:off x="2952750" y="368385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>
            <a:off x="3200400" y="368385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7"/>
            </p:custDataLst>
          </p:nvPr>
        </p:nvCxnSpPr>
        <p:spPr>
          <a:xfrm>
            <a:off x="2952750" y="4122003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8"/>
            </p:custDataLst>
          </p:nvPr>
        </p:nvCxnSpPr>
        <p:spPr>
          <a:xfrm>
            <a:off x="3200400" y="4588728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CP3 Ink 6280041c-17bc-43dd-994d-70c99861f839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40" y="2021700"/>
            <a:ext cx="4203600" cy="279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213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Karnaugh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 marL="284163" lvl="4" indent="-28416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accent1"/>
                </a:solidFill>
              </a:rPr>
              <a:t>How does one find the most efficient equation?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Manipulate algebraically until…?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Use Karnaugh maps (optimize visually)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Use a software optimizer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accent1"/>
                </a:solidFill>
              </a:rPr>
              <a:t>For large circuits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Decomposition &amp; reuse of building blocks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Voting machine</a:t>
            </a:r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0"/>
            <a:ext cx="5562600" cy="5486400"/>
          </a:xfrm>
          <a:ln/>
        </p:spPr>
        <p:txBody>
          <a:bodyPr>
            <a:normAutofit/>
          </a:bodyPr>
          <a:lstStyle/>
          <a:p>
            <a:pPr marL="341313" indent="-341313">
              <a:lnSpc>
                <a:spcPct val="82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Voting Machine!</a:t>
            </a:r>
          </a:p>
          <a:p>
            <a:pPr marL="741363" lvl="1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optical scan (thanks FL)</a:t>
            </a:r>
          </a:p>
          <a:p>
            <a:pPr marL="741363" lvl="1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741363" lvl="1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741363" lvl="1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341313" indent="-341313">
              <a:lnSpc>
                <a:spcPct val="82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Assume</a:t>
            </a:r>
            <a:r>
              <a:rPr lang="en-US" dirty="0"/>
              <a:t>: </a:t>
            </a:r>
          </a:p>
          <a:p>
            <a:pPr marL="741363" lvl="1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vote </a:t>
            </a:r>
            <a:r>
              <a:rPr lang="en-US" dirty="0"/>
              <a:t>is recorded on </a:t>
            </a:r>
            <a:r>
              <a:rPr lang="en-US" dirty="0" smtClean="0"/>
              <a:t>paper </a:t>
            </a:r>
            <a:br>
              <a:rPr lang="en-US" dirty="0" smtClean="0"/>
            </a:br>
            <a:r>
              <a:rPr lang="en-US" dirty="0" smtClean="0"/>
              <a:t>by filling a circle</a:t>
            </a:r>
            <a:endParaRPr lang="en-US" dirty="0"/>
          </a:p>
          <a:p>
            <a:pPr marL="741363" lvl="1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fixed number of </a:t>
            </a:r>
            <a:r>
              <a:rPr lang="en-US" dirty="0"/>
              <a:t>choices</a:t>
            </a:r>
          </a:p>
          <a:p>
            <a:pPr marL="741363" lvl="1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don’t worry </a:t>
            </a:r>
            <a:r>
              <a:rPr lang="en-US" dirty="0"/>
              <a:t>about </a:t>
            </a:r>
            <a:r>
              <a:rPr lang="en-US" dirty="0" smtClean="0"/>
              <a:t>“</a:t>
            </a:r>
            <a:r>
              <a:rPr lang="en-US" dirty="0"/>
              <a:t>invalids”</a:t>
            </a:r>
          </a:p>
          <a:p>
            <a:pPr marL="741363" lvl="1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sp>
        <p:nvSpPr>
          <p:cNvPr id="6" name="Freeform 5"/>
          <p:cNvSpPr/>
          <p:nvPr>
            <p:custDataLst>
              <p:tags r:id="rId3"/>
            </p:custDataLst>
          </p:nvPr>
        </p:nvSpPr>
        <p:spPr>
          <a:xfrm>
            <a:off x="5943600" y="762000"/>
            <a:ext cx="2819400" cy="4267200"/>
          </a:xfrm>
          <a:custGeom>
            <a:avLst/>
            <a:gdLst>
              <a:gd name="connsiteX0" fmla="*/ 0 w 2819400"/>
              <a:gd name="connsiteY0" fmla="*/ 0 h 3657600"/>
              <a:gd name="connsiteX1" fmla="*/ 2819400 w 2819400"/>
              <a:gd name="connsiteY1" fmla="*/ 0 h 3657600"/>
              <a:gd name="connsiteX2" fmla="*/ 2819400 w 2819400"/>
              <a:gd name="connsiteY2" fmla="*/ 3657600 h 3657600"/>
              <a:gd name="connsiteX3" fmla="*/ 0 w 2819400"/>
              <a:gd name="connsiteY3" fmla="*/ 3657600 h 3657600"/>
              <a:gd name="connsiteX4" fmla="*/ 0 w 2819400"/>
              <a:gd name="connsiteY4" fmla="*/ 0 h 3657600"/>
              <a:gd name="connsiteX0" fmla="*/ 0 w 2819400"/>
              <a:gd name="connsiteY0" fmla="*/ 0 h 3657600"/>
              <a:gd name="connsiteX1" fmla="*/ 304800 w 2819400"/>
              <a:gd name="connsiteY1" fmla="*/ 0 h 3657600"/>
              <a:gd name="connsiteX2" fmla="*/ 2819400 w 2819400"/>
              <a:gd name="connsiteY2" fmla="*/ 0 h 3657600"/>
              <a:gd name="connsiteX3" fmla="*/ 2819400 w 2819400"/>
              <a:gd name="connsiteY3" fmla="*/ 3657600 h 3657600"/>
              <a:gd name="connsiteX4" fmla="*/ 0 w 2819400"/>
              <a:gd name="connsiteY4" fmla="*/ 3657600 h 3657600"/>
              <a:gd name="connsiteX5" fmla="*/ 0 w 2819400"/>
              <a:gd name="connsiteY5" fmla="*/ 0 h 3657600"/>
              <a:gd name="connsiteX0" fmla="*/ 0 w 2819400"/>
              <a:gd name="connsiteY0" fmla="*/ 381000 h 3657600"/>
              <a:gd name="connsiteX1" fmla="*/ 304800 w 2819400"/>
              <a:gd name="connsiteY1" fmla="*/ 0 h 3657600"/>
              <a:gd name="connsiteX2" fmla="*/ 2819400 w 2819400"/>
              <a:gd name="connsiteY2" fmla="*/ 0 h 3657600"/>
              <a:gd name="connsiteX3" fmla="*/ 2819400 w 2819400"/>
              <a:gd name="connsiteY3" fmla="*/ 3657600 h 3657600"/>
              <a:gd name="connsiteX4" fmla="*/ 0 w 2819400"/>
              <a:gd name="connsiteY4" fmla="*/ 3657600 h 3657600"/>
              <a:gd name="connsiteX5" fmla="*/ 0 w 2819400"/>
              <a:gd name="connsiteY5" fmla="*/ 3810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400" h="3657600">
                <a:moveTo>
                  <a:pt x="0" y="381000"/>
                </a:moveTo>
                <a:lnTo>
                  <a:pt x="304800" y="0"/>
                </a:lnTo>
                <a:lnTo>
                  <a:pt x="2819400" y="0"/>
                </a:lnTo>
                <a:lnTo>
                  <a:pt x="2819400" y="3657600"/>
                </a:lnTo>
                <a:lnTo>
                  <a:pt x="0" y="3657600"/>
                </a:lnTo>
                <a:lnTo>
                  <a:pt x="0" y="381000"/>
                </a:lnTo>
                <a:close/>
              </a:path>
            </a:pathLst>
          </a:custGeom>
          <a:solidFill>
            <a:schemeClr val="bg1"/>
          </a:solidFill>
        </p:spPr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6134100" y="1066800"/>
            <a:ext cx="24765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r>
              <a:rPr lang="en-US" dirty="0" smtClean="0">
                <a:cs typeface="Times New Roman" pitchFamily="18" charset="0"/>
              </a:rPr>
              <a:t>Al Franken</a:t>
            </a:r>
          </a:p>
        </p:txBody>
      </p:sp>
      <p:sp>
        <p:nvSpPr>
          <p:cNvPr id="9" name="Oval 8"/>
          <p:cNvSpPr/>
          <p:nvPr>
            <p:custDataLst>
              <p:tags r:id="rId5"/>
            </p:custDataLst>
          </p:nvPr>
        </p:nvSpPr>
        <p:spPr>
          <a:xfrm>
            <a:off x="8153400" y="1143000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6134100" y="1600200"/>
            <a:ext cx="24765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r>
              <a:rPr lang="en-US" dirty="0" smtClean="0">
                <a:cs typeface="Times New Roman" pitchFamily="18" charset="0"/>
              </a:rPr>
              <a:t>Bill Clinton</a:t>
            </a:r>
          </a:p>
        </p:txBody>
      </p:sp>
      <p:sp>
        <p:nvSpPr>
          <p:cNvPr id="12" name="Oval 11"/>
          <p:cNvSpPr/>
          <p:nvPr>
            <p:custDataLst>
              <p:tags r:id="rId7"/>
            </p:custDataLst>
          </p:nvPr>
        </p:nvSpPr>
        <p:spPr>
          <a:xfrm>
            <a:off x="8153400" y="1676400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6134100" y="2133600"/>
            <a:ext cx="24765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r>
              <a:rPr lang="en-US" dirty="0" smtClean="0">
                <a:cs typeface="Times New Roman" pitchFamily="18" charset="0"/>
              </a:rPr>
              <a:t>Condi Rice</a:t>
            </a:r>
          </a:p>
        </p:txBody>
      </p:sp>
      <p:sp>
        <p:nvSpPr>
          <p:cNvPr id="16" name="Oval 15"/>
          <p:cNvSpPr/>
          <p:nvPr>
            <p:custDataLst>
              <p:tags r:id="rId9"/>
            </p:custDataLst>
          </p:nvPr>
        </p:nvSpPr>
        <p:spPr>
          <a:xfrm>
            <a:off x="8153400" y="2209800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>
          <a:xfrm>
            <a:off x="6134100" y="2667000"/>
            <a:ext cx="24765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r>
              <a:rPr lang="en-US" dirty="0" smtClean="0">
                <a:cs typeface="Times New Roman" pitchFamily="18" charset="0"/>
              </a:rPr>
              <a:t>Dick Cheney</a:t>
            </a:r>
          </a:p>
        </p:txBody>
      </p:sp>
      <p:sp>
        <p:nvSpPr>
          <p:cNvPr id="18" name="Oval 17"/>
          <p:cNvSpPr/>
          <p:nvPr>
            <p:custDataLst>
              <p:tags r:id="rId11"/>
            </p:custDataLst>
          </p:nvPr>
        </p:nvSpPr>
        <p:spPr>
          <a:xfrm>
            <a:off x="8153400" y="2743200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18"/>
          <p:cNvSpPr/>
          <p:nvPr>
            <p:custDataLst>
              <p:tags r:id="rId12"/>
            </p:custDataLst>
          </p:nvPr>
        </p:nvSpPr>
        <p:spPr>
          <a:xfrm>
            <a:off x="6134100" y="3200400"/>
            <a:ext cx="24765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r>
              <a:rPr lang="en-US" dirty="0" smtClean="0">
                <a:cs typeface="Times New Roman" pitchFamily="18" charset="0"/>
              </a:rPr>
              <a:t>Eliot Spitzer</a:t>
            </a:r>
          </a:p>
        </p:txBody>
      </p:sp>
      <p:sp>
        <p:nvSpPr>
          <p:cNvPr id="20" name="Oval 19"/>
          <p:cNvSpPr/>
          <p:nvPr>
            <p:custDataLst>
              <p:tags r:id="rId13"/>
            </p:custDataLst>
          </p:nvPr>
        </p:nvSpPr>
        <p:spPr>
          <a:xfrm>
            <a:off x="8153400" y="3276600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angle 20"/>
          <p:cNvSpPr/>
          <p:nvPr>
            <p:custDataLst>
              <p:tags r:id="rId14"/>
            </p:custDataLst>
          </p:nvPr>
        </p:nvSpPr>
        <p:spPr>
          <a:xfrm>
            <a:off x="6134100" y="3733800"/>
            <a:ext cx="24765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r>
              <a:rPr lang="en-US" dirty="0" smtClean="0">
                <a:cs typeface="Times New Roman" pitchFamily="18" charset="0"/>
              </a:rPr>
              <a:t>Fred Upton</a:t>
            </a:r>
          </a:p>
        </p:txBody>
      </p:sp>
      <p:sp>
        <p:nvSpPr>
          <p:cNvPr id="22" name="Oval 21"/>
          <p:cNvSpPr/>
          <p:nvPr>
            <p:custDataLst>
              <p:tags r:id="rId15"/>
            </p:custDataLst>
          </p:nvPr>
        </p:nvSpPr>
        <p:spPr>
          <a:xfrm>
            <a:off x="8153400" y="3810000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>
          <a:xfrm>
            <a:off x="6134100" y="4267200"/>
            <a:ext cx="24765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tlCol="0" anchor="b" anchorCtr="0">
            <a:noAutofit/>
          </a:bodyPr>
          <a:lstStyle/>
          <a:p>
            <a:r>
              <a:rPr lang="en-US" sz="1400" dirty="0" smtClean="0">
                <a:cs typeface="Times New Roman" pitchFamily="18" charset="0"/>
              </a:rPr>
              <a:t>Write-in</a:t>
            </a:r>
          </a:p>
        </p:txBody>
      </p:sp>
      <p:sp>
        <p:nvSpPr>
          <p:cNvPr id="24" name="Oval 23"/>
          <p:cNvSpPr/>
          <p:nvPr>
            <p:custDataLst>
              <p:tags r:id="rId17"/>
            </p:custDataLst>
          </p:nvPr>
        </p:nvSpPr>
        <p:spPr>
          <a:xfrm>
            <a:off x="8153400" y="4343400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101" name="Picture 5" descr="C:\Users\User\AppData\Local\Microsoft\Windows\Temporary Internet Files\Content.IE5\XCNGS11F\CASUL96F.gif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77000" y="4343400"/>
            <a:ext cx="1362075" cy="285750"/>
          </a:xfrm>
          <a:prstGeom prst="rect">
            <a:avLst/>
          </a:prstGeom>
          <a:noFill/>
        </p:spPr>
      </p:pic>
      <p:pic>
        <p:nvPicPr>
          <p:cNvPr id="4103" name="Picture 7" descr="C:\Users\User\AppData\Local\Microsoft\Windows\Temporary Internet Files\Content.IE5\XCNGS11F\CAUXLVTM.gif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8746" y="4275363"/>
            <a:ext cx="445654" cy="52523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Voting Machine Components</a:t>
            </a:r>
            <a:endParaRPr lang="en-US" dirty="0"/>
          </a:p>
        </p:txBody>
      </p:sp>
      <p:pic>
        <p:nvPicPr>
          <p:cNvPr id="27666" name="Picture 1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730500" y="1329531"/>
            <a:ext cx="1612900" cy="3132138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27667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1203" y="4038600"/>
            <a:ext cx="1021731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Ballots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2062" y="4572000"/>
            <a:ext cx="2874738" cy="1379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The 3410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optical scan</a:t>
            </a: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vote </a:t>
            </a:r>
            <a:r>
              <a:rPr lang="en-US" strike="sngStrike" dirty="0" smtClean="0">
                <a:solidFill>
                  <a:srgbClr val="FFFFFF"/>
                </a:solidFill>
                <a:latin typeface="Calibri" pitchFamily="34" charset="0"/>
              </a:rPr>
              <a:t>counter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reader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machine</a:t>
            </a:r>
          </a:p>
        </p:txBody>
      </p:sp>
      <p:sp>
        <p:nvSpPr>
          <p:cNvPr id="27669" name="AutoShape 2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73016" y="2514600"/>
            <a:ext cx="381000" cy="609600"/>
          </a:xfrm>
          <a:prstGeom prst="rightArrow">
            <a:avLst>
              <a:gd name="adj1" fmla="val 50000"/>
              <a:gd name="adj2" fmla="val 250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74"/>
          <p:cNvGrpSpPr/>
          <p:nvPr>
            <p:custDataLst>
              <p:tags r:id="rId6"/>
            </p:custDataLst>
          </p:nvPr>
        </p:nvGrpSpPr>
        <p:grpSpPr>
          <a:xfrm>
            <a:off x="304800" y="1371600"/>
            <a:ext cx="1447800" cy="2247900"/>
            <a:chOff x="304800" y="1371600"/>
            <a:chExt cx="1447800" cy="2247900"/>
          </a:xfrm>
        </p:grpSpPr>
        <p:sp>
          <p:nvSpPr>
            <p:cNvPr id="66" name="Rectangle 1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7" name="Oval 1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" name="Oval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9" name="Oval 1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0" name="Oval 1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1" name="Oval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2" name="Oval 1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3" name="Oval 1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75"/>
          <p:cNvGrpSpPr/>
          <p:nvPr>
            <p:custDataLst>
              <p:tags r:id="rId7"/>
            </p:custDataLst>
          </p:nvPr>
        </p:nvGrpSpPr>
        <p:grpSpPr>
          <a:xfrm>
            <a:off x="457200" y="1524000"/>
            <a:ext cx="1447800" cy="2247900"/>
            <a:chOff x="304800" y="1371600"/>
            <a:chExt cx="1447800" cy="2247900"/>
          </a:xfrm>
        </p:grpSpPr>
        <p:sp>
          <p:nvSpPr>
            <p:cNvPr id="77" name="Rectangle 1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8" name="Oval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9" name="Oval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0" name="Oval 1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1" name="Oval 1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2" name="Oval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Oval 1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Oval 1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84"/>
          <p:cNvGrpSpPr/>
          <p:nvPr>
            <p:custDataLst>
              <p:tags r:id="rId8"/>
            </p:custDataLst>
          </p:nvPr>
        </p:nvGrpSpPr>
        <p:grpSpPr>
          <a:xfrm>
            <a:off x="609600" y="1676400"/>
            <a:ext cx="1447800" cy="2247900"/>
            <a:chOff x="304800" y="1371600"/>
            <a:chExt cx="1447800" cy="2247900"/>
          </a:xfrm>
        </p:grpSpPr>
        <p:sp>
          <p:nvSpPr>
            <p:cNvPr id="86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7" name="Oval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8" name="Oval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Oval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Oval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Oval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2" name="Oval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3" name="Oval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7" name="Rectangle 2"/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4343400" y="1329530"/>
            <a:ext cx="4572000" cy="5147469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Input: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paper with at exactly one mark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Datapath: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process current ballot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Output: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number the supervisor can record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Memory &amp; control: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none for now</a:t>
            </a:r>
          </a:p>
        </p:txBody>
      </p:sp>
      <p:sp>
        <p:nvSpPr>
          <p:cNvPr id="38" name="Rectangle 2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4648200" y="685800"/>
            <a:ext cx="4343400" cy="7620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Pct val="8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5 Essential Components?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YBHAOAgAQdA9ABDgEQQa6wFc5Np0efD2h4sza0PQMISBBE//8DRTUFAzgLZBkgMgkAkJsDATfAHkUzCQCQggIB28UeRTgIAP4DAHuF0jQSC82DP29xnT8Kfi+D/hUS/hUD1FaiuFY1XCuGsaqqxvhnhnWeU0xOqE8Z8HyfFIP+LUb+LUup1dMTEXi4mrTK4RnXHHGLvMTMYnHLWZCEhRFGMIgihGEEoIQinCcJkYIxhGvdT7ghNhDLI4cYW7ZktxMmLZa0zNMq3DkbNFuRxjx5nLbM4w4sYA=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8GHAOAgAQdBOoI5gUBEEGusBXOTadHnw9oeLM2tD0CGghIEESAgAJFNQhIEET//wNFNQdIEET/AUU1BAcCC2QDOAtkGDYUMggAjikBrQF+QzMIAOgZAV4JfkMgMgkAkJsDATfAHkUzCQCQggIB28UeRTgIAP4DAHuF0jQPEhKDwyRBy81EQRILzYM/b3GdPwo0EYL8lfksAACC/hmD+GYQAAAhNhGTHibMmzPCtw4cuJa0wucS1y1yMluHCzY4mmXCxY4XAA0BGgEXAQrnAWiE/C+l+GB/FGW6WjFgyW0SzUtSVoYJWpgwZKWtglCCMVys41YWGscNcOG9cdbwSlmxYLYpUvGt8NYxtDFo1ZtWzJowSjjz6dO/HlyNWQCE/A1p+BpeUbwvYwRwSlMvFe7HHDhx48eHLW4hCyUpUpa1sVMWLBilitCkIk71nGsIwwSwSinpz6eHr36dJg1aONu5WziQ4EY1g/M86fP58btKJqYmImCJRJKJmARITBEwIlNTNE1aLEwETUkSmLSZ35PjuQAhNhGFs4cs2jJutyN2TVa0YZGi3CyzYVrjG4cOGmVgxZNMoAkBCuABXoP+JDT+I+nrDpWuGuGK4Rdbnjm953lxrnrOmMacmoqdTXGd313x5tw4V04cOXLWKipjjHEqtcOHblrlwrpeo2CF+ABj4ADZ4oIYZZaaY7VNEt0F1FFk2AgwUFkUkKWmmG+W2GmGOKG6rFYTIY7DXQSW04fF4PF04Wu+uVRNgsJhMVhKIJL48LgcHTbXLgZL4YCD9jWfgGkImYExOJhEBYuImJhEoTMXBvExdZxIhMAmJgqamJjN3383vHoAITYQ3x5W+Ng1xLc2FsyWtMLJotcZMrVa1b48LbLjzY3OPGAJAgqxAUCE/ICR+QBWGOeKFoWhaVMksmLFoxYMWCUZ49N9+fLjqnamC2CWKUJRhGMUKYs2bdm52CmchfXGeudwElGAswVF0U0MttdtuBwd9tsMFWCw2Kx2IxE0kMtdt+BwM+DnnIqlk00yGWevC24e+sCE7VkO/CJGaJCMZQE5SmjGBBe0RGEEYRhFBGU5Tjj7dVAhNhGNi3asWzNstx5mLJa0YsWS3C5ZNFuVjixN3GLCyZOG4A==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kBHAOAgAQdAwyCAQEQQa6wFc5Np0efD2h4sza0PQMISBBE//8DRTUFAgtkGRQyCACOKQGtAX5DMwgA6BkBXgl+QxKDwyRBy81EQQpOPoL+Jqv4mrAAAAAAAFxQiXNog/y/X5fsAAAAAHh+EXTeszE3WZrMzln0ACE2EYcrLM2Yuca1m1btVrTFkyrXGLE4WsGznDmbt2rVm0c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4XHAOAgAQdBOwC1gMBEEGusBXOTadHnw9oeLM2tD0DCEgQRP//A0U1BQM4C2QZIDIJAJCbAwE3wB5FMwkAkIICAdvFHkU4CAD+AwB7hdI0EgvNgz9vcZ0/CqABToP+Ua7+Ua8ziJiZmswERNXWaus4jCKpFQqaZiQzBOJ1HC+Eqi1bxx318MCD/gNK/gNLOXPlz6dfAzwrGMVqoxRUzG01JMxuczbMkzK5uGJwrMZvbNs4zdUAg3S5qoTNxuLi4q4lExdXVxMSiUTEwiQTCYQBcJTN+D7MT6whNhDBuxwtmbZgtZMXGNa0ZuW63E1csFuZozaZnDZjhbNGYAq6AXCD/lji/ljjAA58uPDcQiERUUhi4CriJxM1cTMRnFxEzjMF4uaKuozjMEkZStExnFkzMXy457dwgv5KW/kpcAA+L4/m2RLUuy3OyzTedlsolIrKZsksRJsmylmyyyOeJzjjbd958Px86IPyucSWTMZJCYkCJi4mLxmkTExMTExMExKJETExIAi4AiYImJiUxMznwfTq/cAhNhGLDiZ5MTHKtY5mDBa0xsm63E4x5VuNgzYMGWZowcMWIAraAtwBhPzM2fmZtAADNnMWMzZ2LGzZ8mXNnyZc2do0s2do0smXJlyZcmXBh0adm3Rp2bdVUYQnCMEYRIZd2/Zt2bdm3Vr1a9m3Rp3b9mGBBBGE6RnJCdIwIymlGBCKJWUUyE4yRQgEE4RRijWE00YpzjGM6VkhOV04wrKNIyQhC2Tbsw4GEIP+A0L+A0MAAIkDhxa21vGdb4ceXNy5tba2xmrq9bq+XPhx4ceHHUl0JgJXw48ufTrw48ufLnw48ufbv0uauKzi8Xi4xdTETEzSJxNIqYtEoggi4iJpSNxcztaZuLqYicRKLTcrJi5ibq0TEzE8OLoAgvHxbWqNlmibKAWFNzc3NwJQlAACwSgCWWVKJUpKlllJQAWTc3NzUssAS3KlAsllyyyrKmwWASypSm+/j+v4Z+DAITYQyYYWuZrhZrcrVniWtGDlutxNGrBayzOM2FhhxZG2XKAKgwK1AYL/AH09/gD6fAAAAAB8Hw/RuOJm83NxljeG5vrc7G7u11rd3bvu+fN+V53ue5ls0ztW7bbNm8cvrPHjxPVxbs23DM5OSTF5sksxNmKS83N0g/4BsP4BsQAAAAAeF4fkcdTi4hCmJqlQazwVXKGIgucZu5njd2vNbnLN5TuLuWZmbm00qKqMTi9ZxnF0pHCeEYRCLjIQTFzczNIvFxc3Ph+N4/XYgp9XneoxJTdmwLKtlShYWFljebC5bKICVUqLlATZKqWVGpuXElyxYs2WllhKlAsCbllACr7/CvZ8gCE2EZmONvlcMsi3Mzx41rRtlcLcTFk2WsszbJkcYs2PK2aACpIBRoP+bb7+bb26urrOs0ipmJTGYJiYSRMplWUyXMrrcLjMXieGfM79tIP+KOb+KPm9deXGtpbi7iFRV1dzcQiojWcTExdETUREEQEQi8du/jCD9BuZyyuUphE1cTEkxMTABMJRKLqYlCYmJZ37PeKAITYQ0xsMWbG4YrXOVqyWtMzTKtcZXOZbkw5mbDMzaY22NqAKmQFKg/5YGv5YG/D8LwfAdegXXBE0mFXCrxdZpeJidZwVdZq4lEovLOcjw/C8PwiD/ifw/ifxmIlMB4PgebwzMkpi4qcVVVigNruVsxzjNWrVVjt4PgN6xkCD7RK0piSZJCaExMWCLqSJQmCJiUTMJIu55+L5NeQAITYQ2ZtMzHLhYrWuPGyWtMblotcZczZbixOWGJxmZYnDVmAKkgFGg/5RjP5Rk80zjjUkzW8XiZqJREKiImLWVMVjEappVREE5jji63jHioP+J5T+J6WWcztMZXrLK4tEXE5zG5hXCME3tOcXoi04rlrp04dI5ZqvFIOqEAmSJTWYmQITV1YBEwmJRMTF1MWb8vw79wAhNhDTG4ZOGjnEtb43LVa0yOGS3E1c4lrJuzyZWTdricN8YAqjAVeC/wBuYf4A3MXw/APPhubIkQjZNyBJS4qxZZZYWSbzYbPM+F73vn3va7z4oIP+J0b+J0ddDr0eD4Hi6u44pXAVIlKERAym7TuYzLMTlcbqGo5MVqdTio1eOXGDeNeZtcTMJRIRdTEzEkXUhEomCYmJRdTEgFTExBKU3fh+jPgAITYQ0yM2mJxmbrWWRo2WtMOVutcuGLVa4aN8blo1wtcrluAK+AL0AYT8tf35a/zBh0RpCkKLRha0LQlQvDDGOGEUZQlatJxrXDO6MqRhCMcMb59GltjPLHLWs8M2GMyikIE4wSlitmpipgyadAYs0smLRg1UpijRGMSCqt8OXHpw48tco47PfPe9awrNjrWUMFMWLRgwYrSxYjnRyZtGTFaUIxivOt748ufDl1tenTn15c89MLyjJCWTJi1ZNmjdk4Grgbt27NalcGnDnIL+X7P5ftPj+I3LCTea1vPPFyFOrS3lzc7zubyzES5r5Pclm6m7m5LJYKlzc3O5VlD11a8yt9d8JebeWIitm0eO1LZZMcksizTXWnr3d1O8sudmqy8Zi82LVqbiSw3i42uyPT4OWILx8G23UtUoShZUuVIllllk2VWgSSzLNncbLLKWWWCWLBRUssSgVKIAJQlioVKLACyyoCVZYWJSWblSyyUFSllWCCt9/hFv2CE2ENWrBqzYOW61hkc41rRizaLcLDC1Ws2ONlmxM8LRk2aACuwBb4P+V/L+V+uWUS4zCbheEKqERW+VlXSJmZJiEw3w3ExcWyuERVRqcd/E51xjMyUVa6OvCSLRNTGtgIX4LdPguVgmjxGFwjGQXYS6yyaKCWuW2m222u2uu3B4PB330xwyTUUURSVUSVVYqrHYTDYbCYKaSOWenB032020224OnF4PB4HB4GWOiS6jCXYCyrBKsViMFhsFdVEV4OfIgIOPIq7u7rObAEolNTEXQShMJiQRMJiQiUTFxcJImETCCCJmEpTEozn34v3AITYQ1yOMLRq1cLcOTE1WtHDdutcs2rlayb5WTVkwYNcOPGAKgAJ8hPy3cflu5YsfGvipitolTBKUIRTjeN6474cNc+k4ccc8N8OW974Z1nS2CmbFkwaKUtmz5uBDJmzZslsEpRreuPHlx58OXSnrw78ufHhx4a2hiwaM2rhbsnA4WjhbtmiFZ6dvBIP+FTT+FTVVxvHHG4uoiK1UTGZnmlCeBz5KRq9RSYzOb4zNrwjXHhzq4443U4isToxlWZds4xVQRmU5TbnXfeeec1yx4XgcuwCD7XcMIuMrlcSRJEomphIXCYmJiYImpRMTFxMTMXiYmAkACauEwmAAQiS+vvp9YCE2EZceZnhZ42q3G1bMFrRs2zLXGNmyW4nGFk3YucjdlicACtgBaIP+Zsz+Zs0zreLTKVRNEZiZhjvqUVERFQiSDG8T18Lnlcbi7mMxFUxU9Lpi8Vlm53E96i6tdcN46IT8M4X4ZwzcpitbBSVKWhbCyzx48+G+HHXXXPhwzrGc4xilHBgwZLZMGa2jNm0ZsmLBghGuHLh168+nfn4O/bv14a5MWrVwM27No0aNWTdkwQVzxIL5Iu3abipZssJZaqyyXLNyhFiglywzVu5qkJcyMam2lnfl/AvfACE2EN2rlo3bYca1qxZYVrTC5YLXGRq4WtWbVwxw5XDBhicgCo0ChQGE/K8d+V62mKOCEKV1RlglipkpktaVoShC8bxy48uXHhz5WXLXDlw664a451UpLNiyatGjVm0aM2TFTBSVkIQhCNcNceHPpz4dOdpz49+3Pnx66whixYNGTZmzbsmjiZtW7FiwWhKGNfjgg/4i9P4jB71dRy8fxvJ7XSBFxMRUVUKtMZWM1E1GJ1OkKm5zd57zedpvE4YqNNVFRiYjK8sccRFRVIlMrmbt5eM5MVrhw6Y8DQCD97xbzcri6tEoTEpiZiQTCBMSlKJghBExdXMTEwRMEwTBMJiYEkyImFSIlEolAkz8C5nsITYQ3YNseNk5bLWDTKwWtGLButw43DBa0wsXLFtha5mTXGA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QTHAOAgAQdBMABxgMBEEGusBXOTadHnw9oeLM2tD0DCEgQRP//A0U1BQM4C2QZIDIJAJCbAwE3wB5FMwkAkIICAdvFHkU4CAD+AwB7hdI0EgvNgz9vcZ0/CskBZ4P+G8L+G8PW+md8uetgeH4Xh+F4fheLwZZmZXV1V4RVVWI0qamsxUKw1KY24318DwQJkqVREUxUYzwc8IP+CH7+CH/w/C8Phw8PwufIC6q6uIicGIwVFFwlMpmZmc5nd7nje7hUY4R4nh+EB4F6vhWYuNxMzeOOJ3CD5WiYmZqU0hLMSTMJIJiLq4JqYhNXExEolMrq4mEQQmSYTFWESmc9fL2+CiE2EMGbFxlc4mq3M0y4VrRyxarcLhjlW4WmZi4ZsGTnLiagCpABP4P+IOb+IQ3c5q9TyrpjhrUdr4RiYTN7ze73VvB4LiaVCJgBkxuD/gf0/gffxrGIpe45x1rne85vd5mJqKrHbwfAapiam6uO/ieL27g8HOJ2g9eBd3MzIRMFkyTEkExMCamJRJExEpb8nx57ACE2EM2DDGxZuG61mwbt1rTG5xrcLBm1WtMLDHkzZGuXK3yACo8BPoP+IXj+IZGLxz4brKpVNTiajGojlFKiKYziW7znPOeec2acI7dfGvCD/gU8/gUZieWeXHlOLqYnVyjM3m93nbeczdynK7m7moqNYrpeO1VYg/CiJZZMxMXExISVKEouJCJIupiYlN3nn6IAITYQ5xYmrbDmYrWDJgyWtGDlitxMMjZbjaN8bRw2cZszJsAKeiaE/E4F+Jw+dsNsNrxjhrWcSmCWLBa2DRgzYMVJVpnz6YT8E4n4J38ODLiw4o4IYMEqQxUtCVlK0wxxsdZ52fLnhOJu4cU6zjNOCKEYRQQIRhFVh5+dQCE2EZMjJuzcNWy1izbOFrRw4cLXOHJkW5GzFuxasWWZllaAClgUhPwzefhmZ04LUyM0cS05wyxx4YP+BTb+BTuWprrw74zE1wzUSIThbo9GSU4RTjWeHh7ZQCE2EYXDZw4yNXK1g2Y4VrRk5arcTLC3WscrBjjzYWGbG4xgCmEWhPxBGfiCN0ackM+zburkhitC05RnUIT8ByX4Dk8eKeK+bPws9r2qjhpWcYWLLRZWKCJDHDKlSy35GSXTACE2EZsuTG2aNWq1w0bNlrTG1crcLLHlWsWjljlcNsrlzjxAClQShPxNbfia3Zo5o5KYJUpfNpvjg/4EVP4EVWOuMkFX0zFghrKKgomxgxBoGFh62FTAITYQ5zYsrLLjcrWOJriWtGjdytxY2Dda0cMMrZziys3OVmAKmAE+g/4ZfP4Zje3h65ebyu9t7SjWuXTXTlqOSIXM3u933HOZisRGKqMcfAzjgIP+EFj+EGvwO9cufCMVyrhHKalu748b5548Z2tFaxXgDzJnRGXGszuc84CD87qu5tKE1KEqlcC01kiCETEovGYmZm748fFv4KAhNhDllmxMW7XEtwss2Na0xuWK3C0YYluRszwtMONs1x5mgAp1J4P+HTT+HVtup1XLHTHSuUcEVGczz58+++ucqcq12IP+Dzj+Dw3tHBF3xvwb6zzz1nN5zU0xWNajlHKM4IPzpbcZlJNWXF1cSiYmJibz38u/ACE2EOMjhuzY5nK1w0yMlrTC3cLXGHC4WtMrjC4aNcbTM0ZgCnEng/4jkv4jufBR11PC+1dtctcuDlERc3ba4zq+VoCD/hAA/g/5iuFcHK4zGV1vC4zvec8ZjeJq+U3yhMHM34YoRiTiQiiCEUU4zI5+O4whNhGRq3auceNgtcNWTVa0yM8y1wyyZFrjK1zNHGNo2wtGgApSEYP+GBT+GBXGfKuNTiFRXDiAg/4Onv4On+vTjwFXA13AhLdKfJnGM4RTnj4OHYAhNhGPMxZuW2NytyYWzNa0asMa3C0c5luRi4aNnOJwwyscwApSD4P+HP7+HP+uHB4EcsOETwCD/g26/g278OKvSsNMyIaCuoCBrYmBhYOFi5+HVgAhNhDhw4yNMrLItzMcjFa0btGi3EwcuFuHDiysmWVg5zM2QAqJATGD/hfY/hf5rjjOs8r6RwjhXLGsYqJu98c8erjzrNOEctY8LPgTcIP+G9r+G9HUcM8N6zGY4t3u+M87i6qNa5PCnpPCa4zfGe8b6yCEtKBGEycUBFGEUYTkQjKMESKM1cPDzx8AACE2ENMWHM0ZOGy1y0xs1rTE5aLXOHLkW5GLlw5bY8bJw0agCoMBK4P+HYz+Hanjw8PhxxOHLGuGMcKxWLxcXxzx31zzzcODp04Ag/4ZrP4Zle3aO18N11nNzvPHO+O+M84ymYanljpHgXjXEISHY4cYxnK80U4ThCMBCcopwjCJGE77+C6QITYQyYtHGZm4YLXDlk2WtMeZqtcYcbVayZ5G2NvjzZs2JoAKYRiE/EV9+IwFTPow6mKmSmbFm0bM2TVG2ECE/DgR+HBXNCe6uaeithOc646ZcMyEl4Ajz0Y1VlWESKNdfRgAITYQxxMMuTDmwrcjHGxWtMzXCtcNG+JbiyssLZg1zZXLZuAKkQE1hPw1DfhqlUvgy0y0veeFCkMVsWyXElmtbFNXHhw49+DbTDSNKWxWzV3RgIP+J5j+J6WamnKuHDXKMTd8b556uvHPGc1GOmOVeVnpOozO56z4LdiD8TvikpllMXESi4mLiLiSIqgXa0zx6+Pz5CE2EMG7JjlzN8q3JlZM1rTFiaLcWVniW5srjGxbMsrlvmyACoABKIT8PbX4e6b48Ge2XJhpTFTFgwYKUkhWuGeXHfLW5aOylIT8Sgn4k7Y2zQyQxXpNCFZ1w48evTpx4azjSmSmSmZkhECE4XCl25RhNFGMUZTlOUUIoRjCKKc8unTIITYRhYuMbVkxxLXDTE1WtG7FutwtGOJblzOW7RjmY4WWFuAKax2E/Ef9+JBHDDTLPTKUlS2S2rNq1aNWTRDFPGCD/id6/ieVnU8o4Y8LPgNTi43PG9878Od5hOxDmpwjCMIqwijCMIxRw8va3CE2EOcuTNkZMsS1wyyYlrTM1arXLLHlWt8TDC3xZHGJvjcAClwchPw6Hfh0Py5ANGnlXwWwUlKLDLPOOMCC/s/z+z/dwCWpuecVPHnHkISkkowQCMYzIxirh5OeHUAhNhDVs2ZtcjdmtbYWjZa0b5my1xjctVuJq4zZczdyzZ5MwApXEoX4XMvhcltwWDyFuClwUNiCiOOQg/4YvP4YvRXPhzxmNb8K64CFx1cQhljhnhptwuBawCE2EOWWJu4xuHK1wwys1rTM0brXDJhhWtmDDMybNcThvhY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URHAOAgAQdBOIFxAIBEEGusBXOTadHnw9oeLM2tD0DCEgQRP//A0U1BQM4C2QZIDIJAJCbAwE3wB5FMwkAkIICAdvFHkU4CAD+AwB7hdI0EgvNgz9vcZ0/CooD3AGD/hS8/hTN48reB37ABz5OupmYXi4nXGb3c5tMYjFajFRS4IMRFYpquHDhy5dOHbty4a7Y4KXPW+O+Pfj158ePe5ZhOJmU1eYi4u4u8bSu8zmdspiSJqYPDnjz8Hj5Pfr38PrvnncoisY1WvAxrlrpw5cOXbHThqtRjCaznN8ePG+uut4AhPwbefg2jxxjeMpgBgwsSmKWC1sSUMFMFrWlCEUYoRnGM5zhGKtb48ePHfDedYRglSNIQhKMVYTijSEECc04zVjO+PLp169e/bw9e/TpvOMqZrWtDFGELYNGTNwNmrZg0WtTFlyGWEowQlaFoSlCV1Z1jhnGsZynCVI0lCFJYJWxaMmTJmzYMlKYIQy24OnTtIOPgynwOtMzMShMCSYmIlV1KYTCYmExMSJiUJVdBMEgAAmEXUgiYmJi4JgIF0kImYBBEiSJJIlAgXBNZwms6zWauCYGcSRKCS5z192Y9IAhNhDlxkcMG7RgtzZWzRa0cuWy3EzZNFrFg0y5sTFvja4W4AqAASaE/DLp+GTPDLDZOdZ5Y4cOPHfTfDctbVbhaNmrdmYraYX4VZPhV7wa+WeWFBFVJVdRhqMBZgqprpJEEs9OFvx+RwORhbs5DBryQQwwRwQwQwQIoYCCMlgr0M7EACE2EMWLRjjw5W63C0zM1rTHjbrXORq2WtcWNy0ZNHDRqyYACpEBK4P+Hrj+Hq/jeYYhFTfgZrHCO3DhrE3vj333zzvd8OPhRwqG8IR3hA9jIhHQsBHxMnLyszQzMnJyMXAQMJGSkhMTU5OT0lNSEdBQsPKzNDTz4IXPYaGHV2oIYoYCGKGIgQoUBFDEhhSz43IwQ6YhNhDNu4b4m7BmtytHGJa0Ytm61w4YOVuTM2a5mDRthxNMgApkF4X4kXviSbjgQRSUSUVXWXYTAYbAY6SSIIT8Hgn4O4cmTJgtQghlhlw59u/LtziGoKCCg7mFgQIGAQMDE2sPASwhNhDVuzatXGFmtxuMeJa0ZZMS3EwzZFuJtlatmLVjhzOWgArPAqQBhPyT4fknprly2vadEIwnGqaE5TpOE4oSjaMqQpSmC2jBoxZsWbBoyYtGjJipGOPHp069uvPry6ct8NbxjOCEKWtglaSM71rO6E6rzvPDCsoShaEEJoopwvK8MNb3vlx5cefXj348uOsY0pmyat2rkYuhq2CE/BCV+CD/NG2KGiG7BqzbtG7JakoTrOaaMZ1x4du3h5+Hp168eO7DCErUtgpaSlYRhOScY3neuHDfHfLhx68uvPpw4ccJ2jRKMZWwZMWDVm0YMWKWaFrKEE5wvCcK0nCUYSkwQsyYMVsVKSjGtZ4a4ZbaXwiD6e4x8GwirjKUgTEzUxMFXCLqQRcTFwAmE1MTFwupgi6SiLqUwuEwiYEJiSYkAhEwklFwTEokhMExZ1+Adr+FACE2EN27TK5aN8S1k2wt1rRo2yLXGZlhWsGjHJmc5MmJo4bACqQBN4P+Tmb+TpFtDg5TUYpy1yrwq1pU53fG83uLXm+q8zOIx0xrAIbwnteE/OChYmSi5CDkIaSkoyQiIqFhZWXnaOlo5+dkZOJhYaMjpSSmJqUlpqYnqCcoJaUjoeBmZ2ZnQISHgCFPAcEIpxqjCMIoICUYoRQigQjKJGEZ1182sOQAITYRhcM8rPE4xLXOVxkWtHGPGtcN2GRa5x4W7Vg4asmWPCAKggEmhPyheflCPnix6CWOuPDlw6cOW9ZxWxSzW0ZM2bJsjmpchPwqKfhUP3331y4YLSxWxZMGCWDBipgyYsFpTYdN+Xjx7YXMYSKPZoIIIIYIUKCEghijijgI4IY5cTj4IiE2ENnGPI3a42K1s3a41rTC5wrcLVvkW48bBs4cMsLhw0cACmsahPytxflbnwzlnEUZRpLFkzbNHAZobYX4TrPhPDihjgRTVYDCYDCYKyxHbgcDj8jh8eCGvIaAg8BkDAEDAQMBAwBAouzg04AhNhDliwZZGrhutbNcjRa0YY2C1y1btluFy0Z4cTPDjZsnAAqCASmF+LSr4tC8fgMDhIVUOAiwEmEkwVmGuwmCwlmCkoogRq45acLPicXiQIP+FBD+FA24nRreufDrW2Yu7vd7mGNa4cMcOPDN2ITlZHgGUqUhCZEIxIownCIiV28+MeQAITYQ3zNWmRuxarWLdmxWtMmFstc5sjFbkbMMjlqyaZczByAKlgE+g/4znv4zi26mOOeHE6tzzncqjVcKxiKqKnUVGJqY3eZzu82b8Tz/O48Ag/4WOP4WU8ceU07eD4BXLGOGuWKYzN53ebzm83m83m7XUSiENT0PE2CD8jyvJzuy4slMSiQi4mriYoImFxdZxmCZu98/RnxgITYRibMmDRxmyLWWXFmWtG7ZmtwtmbNbkbOG2JnlZMmDLMAKVA+D/jWy/jWz751ldU4ceGiE/C+B+F8HiY8UKUhK+S+GYIa0hoOrg4GFgIWBh4ergZQhNhDNu1atMTFityt2Dla0YNmq3C4zM1uHMzcZmbHDmxOcwApOC4X42ZvjZdiwcmFwlt1MAIT8K7H4V981dU5bp0gAhoa0gYPAMDAwMPPwACE2EN2zLG3bs3K1gzyM1rTG4yrXONriWuMLLHkYt8WVjlaACoIBJ4T8baX4268MsENE80LUtSCE5Z5ZWdnleUZShinirh4AhPwxafhiJyzhpw58ePDfDG0sVMWDRgzSySxKRjW7PG+3IIWDSQ5tGlkjgjgjSRxQyQwQQwIYJYJUq3Nwx6AhNhDRlkZ5XDFmtZN8bha0w4WS1xibNlrBkwysG2LJlb4WYA==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AIHAOAgAQdBPgC2AEBEEGusBXOTadHnw9oeLM2tD0DCEgQRP//A0U1BQM4C2QZIDIJAJCbAwE3wB5FMwkAkIICAdvFHkU4CAD+AwB7hdI0EgvNgz9vcZ0/CogBLoT8Z0H4zocuTLk4ODCxywynK9LqxrCMlrZLYsWbBoyYM0sVdWOdwIP+GRT+GRWYifAiOlcI4RieF8p6Y4Vi6u973zznPXPWfDnPUITgVTjWEYwEIoxhCcBCcIwjFCaJVl68ZdIhNhDZk2cNmrXCtzYmWJa0zZcS1w1Z5luZjlxY3OLI2ZMcoAqHASmE/G2Z+Nu/LO2HFhyTyQzYtGDVi1UyRpO+PLp05devLpzxy2lixIT8PoX4fOaU0Q1Q3QwXte+XPry7dOvLpw1nGMsWLFkwbI6qUgCEydLlwijcnOU0IokYRIyrBGEVcPVnDvAhNhGNiycuMblitZN2zJa0zN8y3CwxuFuRiyx42TJhlaN2YAqnATaE/Hl9+PSVgyW2Zt2bgZtVsUINMuDDjx24545YclczFHBOmOOOee+W+PHPKnaF+Hrj4ed4mGhgplwd+Bw+FwOBwsuHmpwUWAuwWGsxkmEuwlmIowENU8eDpwdOBpvrnxduHtCE4XOdWs5xjGIRrW8YSpKlrQThGJCMJzlNGCKe/o3loCE2EMmLBqxb43K1y3zN1rTI3YLcLJq3W5smFo4y5G7Bi5xgCnYjhfj/q+P//CKsEshmjUz30304VTBDNJgKMJgMRiIsJBCAhPxFefiLbzRngYqZLZGKNo0nCMqwwxvXDjnrz7dIhOdsj2ZiMCE4CMIwiQijHL3ZxCE2EZMeVq1bZWq1vkxtFrTI2brXOFozW5WjFm0c5sLNgwZACmMUhfkhu+SJenC0q5IYpsFZdiMBiprJAIX4WqvhaDwWGqwmEumqgklnttjrwtaGlKhG1qAgYBAwELAQMPawsBNAITYRjbNsrJhmZLWmLE3WtG2FytxOMrda3cZmLVy0ZZsmRqAKpgE1g/5IqP5It4nprh01jWNRMTu89c73nebzOcY1XDGMcK5Ry4Tw648O95CG8P9Hh/Hg4+NmZGLnZGXmY2JhoiSkJaampKSkpaYmpaSmIyBj5WXk6GZn5OZk5mXjZWDiZCCjIyIAhZNci2ohRwRRwQkEcAIEMUcEMCCGKEhQwyo78zC1ACE2EOcuJw0yNmS3NkbuVrTE0zLcTnLlWt2OTG4at2DhqxxACnIdhvKNt5RyZCRjpKEjIiQhoZBQsHHzM/Q09HV1MzKx8LCghPwrTfhWvta2zFuwasWK1kJaIWpgpbBngqCFwGaga2CGJBChhIEMkKFhc/OoITYQ4ZOMzlzjxLXLhm5WtGjXCtw5WGZayYNGDNq5bsWznGA=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U0HAOAgAQdBPIC3AcBEEGusBXOTadHnw9oeLM2tD0DCEgQRP//A0U1BQM4C2QZIDIJAJCbAwE3wB5FMwkAkIICAdvFHkU4CAD+AwB7hdI0EgvNgz9vcZ0/CtMBWYT8MgH4ZAWXJnzadGnRnzcG1cMcMbxghalLYKYKYIWlaFIUokjHDeta5V6y06OHwuDwN+DJt0VxTxVtFWN6zrOcZxoAhPvEPvEd+DJxeJw+FweBr1Y7WhalqWwWlKUKQhCMa476b775cN5zjGMlIUtZkrQnLDHFw82XBjlOMYzTlNiZoWkAg/G8R5sqTNzNzIRMLq4EQJiJiSLkImF2kVWIipq5TExnGay7+/Mx7gAhNhGPIwb5mbZmtyYXDFa0Zs2K1ziyM1uZyzY42rLC2bZMgApWEYP+F1r+F03njrqd43GWsuCE/Azt+Bl2+iVMFrWxSrknrmCGjKaAXMEgIGAg0LLzcDKAITYRmwtHDNu4xLWLPFjWtGbBmtcOMjda5wtMzDGzxuWTTKAKjAEthPwpifhTFjaWC2LBitihLDPLfXlvvjnY18Vcks2LNm0aMGZat8qE/B81+D5vl4FYzkwYsWjFolmgVhlwaaZaZ5Y4a9GudcNNNoKAhOFxp83PGEE4TjGMEJKJSjCMJppwjGE18/ThHrAhNhGLE2xtW+VmtZ4cLNa0ZtmS3EyzZluNgyysGmTI1ZNXAAqLATeD/hdG/hct4brhNRKbnN73x47vMorUdDwt8M0luedeC7t8cdcNgIP+FQT+FRnWbUrGK1jVYoidt5vcyRFVVRUYnhmltxz4xxCE4HGjyd8IwRhGEYIRlGSKJFERhCCEkEYppzy9eU+8ITYQ4cMXLBizbLcbHKwWtMzlotwsGbBa4ZsnLZy3ZY3GLIAKbyGD/hY4/hYt5xjcREkokrPnZ7a4cMVbfXiAg/4aWP4aXa5VrGK4XU5bnjHj9PBnjacT0xPIhYtVDFr4SCGCGGAQQxIIYYo0ceDzMNAhNhGNnmxtGjVgtzMcTJa0xsmy1xiZZFuNiwaN8LVo1xM2AApVEYP+GJD+GIuOMYlcprjjGYT8M9n4Z09lLYsEowjOWetcoIaQrICAwCQJBwcbPxcDgIAhNhGNm3auMeZktysczRa0yNW61y5c5FrXNjys8LFhmcuHAAp+K4P+FwD+FuvnnG4RcSKz4E41PDeuLc7c45ztx48OO4CD/iAa/h/3nhrGL1tvjnnvu73N4rljpjhXLOGNxPO899iFzEGVQBDDDCjiQwCCGAiRQwRxSoZZ9Gj1gCE2EM8mJplzZGS1m3ct1rRhjyLXLNrkWtmDhnlcuGDPDicgCkgKhPwtVfhZpjZmYIaQg/4hBP4hH7Xreu1gh4ZNICocFh8rgUOAITYRizOGWJxlbrcWTE2WtMeJqtc5GWJbjzNnDTG4ws2DRyAKkQE2g/4Ypv4Yp3Xp3xNri4iMVjhjhXCqRM2zu+OeuefG+acNa4do8DkAg/4nvP4nvV1rFY1w4RwXWc73nrfPrvjvN3GJrFa6R4Gu2OWGMxvrYITdyI92MEIwjCcozhGU5TgQQmQiEEoyjCKM41v2QCE2EYWbbLkxOGi1i4yN1rRuyyrcWNuxWt8WPDjyZcWZhicgCoQBMYP+FoD+FnOuGMV2z0xiKTeePXfPrvfg7rq4zNplSK1PbPZgg/4tfP4tib1vGcZi05hEYiNY4dfS59GsaxGGF22514NXYITnZuzBCcIxhNMRhCCUJThFFOESIirHHp4LqCE2EZmbVizc42i1i3zZFrRxhbrcLRpmWtsTPE1auGbjGxagCk8Ng/4WgP4Wa56cOGMRq4wAg/4wAP4wE8ymqvhuuACGlpyAs4GBgUDCxNHEACE2EY2zdwyc42q3LlZMVrTLhYrcLXJiWtsmPJkx5subM3cgCqEBSIP+GRz+GQnrXHlzHPjc7VGscNY0q18/A8Fu7zndzmioxWKYrFTURisa10jlvwN7g/4zWP4zYcz28HwB5E8q4KurzlnN5vOTwai0xBU3dwmkYmLi5Stc1vhUAIPHuR7cwmri5tF1dWTCampqYJmJRJNXV1dXCYmAmJzx9megITYQwZsMLDC0crcmLLlWtGjhutcNmuFa5bMsWJliwuMrbCAKqgFHg/4ZBv4ZBZxxq661svNXpWNVWIhi6azqy27Zm8ZM4uriauCJq9deEyCE/HDh+OH/Jplk4/G4uicpWlRaFoQpCUYYWO+PLhvhwxjKVqYJaNOhoYmC1KSnAVTpphWohNnG6KMIxjGZBBGVZVThFKKUZRhGCMJyjKMEBOU4RgiijGca798fAwAhNhGRtiaZGTXKtY4cuZa0xYcq3FhyZluNyxcuczDK4zY2gAp9OYL+mtv6a5kpKGtnmLuSWEkvLA98s7IJl8d8cIP+PZz+Pa3tz5HXoHgI1Gs1bM1Zmsu/TqcufgXV4IsiY8PwPBCD8zObuJlMyJiYmJiQi6kRKJVaJCZu/F8UITYQ3b5suFm2bLcWTK5WtMeLKtc42TJa0buWTnC3YtWrDCAKrAFXg/4ZIv4ZIwOvTr08PwvF8Tr040mSCFERNQgqKmIFcdXURKpmJca3HG22YzVoifA8noCD/j5y/j5zAOXPp18Dwe3fwLppOM1uJpFRKWWamZiZmdxM5u08buMxmqXUKidVUVfLOIPgmUTMTFpiUSCauCalAIkCamJiJJRN1MJVKJTExbOe/mz8GCE2EZXOJs1ZYcK1rmyuVrTC0YrcLfJlWsWTPNhbsmbTKwcgCkcMhPwyKfhkZhBr1BpAhfkKO+QqWaxPMGkAhc9kUKOGefA4nIAhNhGRjjy42GNgtctsLNa0zMWi1xjbMVrNizaMnDRuxat2QAo5A4bwyHeGO2hAh/Idl5Dd52CHj0JpYCE2EZGWNjlcMcy1xlYtVrTE2yLcWTCyWs8mVpjxuGrVk2YAClsXhPwjMfhGZBo0zIkYU06MuQCH8ixHkWJBNpvUozBINAUJgM5rldplNIP4A5+XEzKUxMozOd8+uiE2EMmLZzmysMq1jlbYlrRm5xLcLlxiWuHLTGzb5nLJy2yACo0BJofwn+eFA+ISuVSuMQJCIFCoXIpHPJ7SKTTqfRqPNpDC0JQOBQmEBPyH8i/XkW1otUqtwmcAgMHmtardAoMkksBgEhkFDoVjlUDQKbWOxTudBPiE1cDpkYwgihCMhCEZRRnBOMZ1vr36ACE2EYmTRm4aNsq3NmYN1rRliZrcLls4WtsjBqwatsLTHhzACpkBKofwwceGHWdE7nUriUCgEGgEMgEKiasVmqVWwWGxWOqTuBROBw2DwtGqXSqXSp3OgIfyMfeRmuVEymdWi8Kg0CgsAhcFoM2m4BVYKgaEQiCUSl0qOxyJxICFy1WXSoUaGBDDBBNEkhighlnQoZ4JZIZa8/BHsCE2EMmjDKzaOHK1swaZlrTI1yrcLRkzWsHLVy0yNMLPE3agCqwBUYP+E5j+E6nt16PB8A79nXp3q5ZTcTBiKxjg1hQE0mJurvKZzVpJuJinC/GzirCE+kW+khwCUwa9WGUZSjCFFo4J2RlWU01VY4cM9NddcN50hiyZLZtGXI40MWLNTFWuWe2O+98Yg+HuRXs5mZlMhMSEwmCYmJiYCCLqYCLqwLRMxJfHy/FR6AAhNhDZrkcYWTVqtxsczJa0bYWi1w5Z4Vrhs3YMXGbM3zNWAAp7J4T8Kx34Vd9/AxsF8GFGc5znPBxcEYzlG0cEMGCmCEsk6IT6R76QffS8azYV5TwVwSyYcmCWaUpSmrHTbfG94oTlZoQ8AyhSMIxEZTjBFEjAjFhz8mMNgCE2EZG7LKyxtWy1oxZtVrTI5yrXGbM4WsWmJozbMcLVs5wgCmgbhPwxxfhjlQ5PI4OKMowSpgpgpgyN06LghPoBPoG7ZMeLBgzWwUhKc8d64Y5548M8YIXbVzS6dBDChhgQQoI0cuhljZIhNhDXK4yN2+ZstaNczBa0w5GK3CyZN1rLHlYYXLRk1YN2QAqqAUOE/Fn9+LP2MIrXlOE4TlhwY8W2kY1hWMEcEZUpbJLBgxWpCEJ4a5b54571ijBs4PAvagCE+m6+nLzY8TPmy5MrJr1a9WnRlwSpSlsEpYKyvGF44WGuXLjx4axRlHJCVoWwUjgrTNn2AIPwJAuLq0xMpSmLhExJEhCYmJiYRMJkzfPr6OJ+BCE2EZM2Ng3bZmK3GzytlrTHkyrXOJgzWtczVy4xZHLZiyaACmUchPxhlfjDTtw4SnNMSlgtTFbNTNWlq1CE+kY+kz4GvFSGKehkjiRhed75WuKcAIXVQSR6uCEQoYEIhQz4HIxxYQAhNhDBswctG7fGtaZcjha0cs2q1yxyOFuLFia4mjVxla42YAp7K4P+NUD+NTvO9GMheduMZKqMVrHLHTXDXC+Hi14/XuCE+cm+c3zY8RnzBkpipTBglGU4wjeE51vfLXfk49LghN3Ehpw3TThNFGsIowIRRgTlFOuHp1S7gCE2EYWbTNiaMGK1s3aZlrTHmcLXONjiWtGDbIwyt22FphZgClkThPxm7fjORnaOLFi0S0UxZJ2nhuCD/THfpg8xdtN4uY3NzICGppKAgLuAgiBg0LG1sLAQOAghNhDDGwbY8zVytYsnOZa0xMG61y2xtlrJxlYYWbByxcsGIAqmAUaD/jG+/jG/58txi6mEw8HwPH4c9dayTCmFVEaiOFYrkxiKL3Oc8547vOd66puE+3++3/y5NNMWvVlyMuRlyY6RlOyEpRpCUoWlaUoJ1hnjnjhwzw1w1rVGUIWwWhqUtQCD4epHq3ETEzExNiYmJiYuJiSJCJupq6KlNXMSJZ6+3cYAITYQ0ZsWrBxmcLWrJo4WtGGRmtcMW+Zblc4sjfGzw4WmViAKWBuC/wACaf4ABNQfD8AADeTQg/4BZP4BZQc+R0OFVUJcTYCFkz0WVjgQxwxwwRkIjnwORQZ4ITYQ4cNGTnKzxLWzXHkWtMOZstctWzdblY5cjljiYNseFiAKmgFLg/4w1v4w1+fI69ADOBUz2m9Ioq63ja5vM3MzE4rOB4F4xXCsRhnHO+PUg/4GCv4GC5giQDr0d+3g1083lvWcKrEYrlWNYjCt5vPG/B6dRrctxxrcRfgbwIPsm5XAAmakiJlFwlCQTUzBNWiYmIILxuNvN9FPrCE2EN2bBy4zZWi1u0yZlrRlkZrcLLHmWuW2VxmwtGjloxYACq0BTYP+MVT+MW3xuvRz5GM8rqoiozrMXF2ZZm5lPDnyG9cJiCMzlu91z1zpeL1npeOXcIP+Cnb+Cm/Yujv28XWYmaRWKxrWK4b1MbnN338Lwx06+NxhUzNTjfLjw3Wcbibjnyzc0ITgbueQnCc4oRQjBEgQQihGJGExGAggEowIQijFGMU44b9GEfBAITYRjwuceZgxbLW2TC5WtGDdktcZGrRbjcY27FixaNmTBiAKcCiD/jFM/jFNziYCrLLvF01PSqxwrEVN43xyg/4OqP4OqfD8LjwDh0xjFRN3xnm644yuYzTfSZwAhOxDmzRIxijAQjAhGEYRE0Z1z82AITYRkys2GZs3xrWjJlkWtG7JmtxOMbRawZtm7bDhZt3LjKAKWRSD/jOw/jOxOerjeM1dRnpNyIP+Do7+Do88CsdOHTGMTPWd7sCGX0FAW8KQcBCoGDgY+ng1wCE2EMHDVjkyOXK3NhcM1rTIyyLXLhwyW5HGNgyxOWzLHkYACn8vg/4yDv4yD7VeJiSJTA7Z1WKhEzm85zxvnO5ncY2Ag/4SzP4SzfK6xGlYSld8erHh7uGK1w1rGKiqSznPg14ohN3MhDwbCMoynARjCMAlEhFCMkYRhNO/D3w5QCE2EMsTJjjYtG61hlZ5FrRgzzLXDRvjWscbnE2cNGLVuyZgCkkLg/4yqP4yk+GeWuRw5oP+Ejr+EkHWSrxysIaOrICDvYGFl5uAnCE2EY8mZo3x4XC3M3ZZlrRq0ZrXGRplW5WmZzjaOMLjFlxgCooBNIP+MqL+Mrfd4mpqoxio1WMRwrCcTmc3u88b3zznOY3io4Tw6QCD/hb+/hbxy007TwxSJzvee987zczMZXKKjpy6dOHSqm+rfhiEzdKPXQhVGcKynCcCCMACVaVpOUYyjCcJ1089kCE2EMGmJi3aNnC1qxb5lrTFiZLXOXHkWtmuJmzZMGTHCyaACpIBP4P+MPj+MPk69Gt8ufjGuFacomLzt3vj4fjeOOab3N3Nzc1NVFVyct9Ag/4b0v4b0znydenft1ipixSMMExnWzwt6jkxqsaqqg3O+rwceHE9wIPzuKbuZmYlEySTEomFIiYSm4mJhNSCZnN9/XjQITYRlZOcrZqwZLceVwzWtMuNwtxYczBblYZnGTExZ43DTCAKVxKE/GOJ+Ma3GhaEMFMmTJmpmwZQg/4ekP4ekcpYUmbzPHXggIayhIO3gIBBIEgYW3gYG8AhNhDFk3bMXLbItaMnLJa0aOGK1w5x5lrjJmZNWrPMzy48YAplHoP+Ldz+Ld0Mddcdc8XE1MTCk8OfZsCE/EFN+ILfMN2PNDFLJCkKTjWta1wyxo6wg/CTMRMWzMzEymLi175+ffjAITYRmwtmeFy0yLcWHExWtGWFotxYceJa3Y4mjFrhxZmTNqAKhQEuhPxkpfjJ1pDLgva+C+JSlKYJYoZo4IUoRrXDh158+XLhnroqhPxDEfiGTxQamaWClkBWc8M88dOHDnx3neqNIpS1U4GjBqCE0dKPRVjGJOEQQEEYRhOEyMJyrCuvnzh1gCE2EZG+Jwzwt8q1g0YMlrRnjcrcOPI1WtcbFs5bOGTTG0cgCmEYhPxchfi5ZaK4sea9qynKKCmHZdCE/E6F+Jzelp5K5IYIUjC8cOGPH1acM4VosDLORxoYYUMMccN+bjk1gCE2EY8zbNjYNcS3E5xNVrRrlbrcLlgxWsWLhlmYt2rBw4cgClkTg/4x3v4x3+czrfDfC8YnlvhVgIT8Tsn4nZeFFiZoWpCEYY4XxoXFY6DOwwRoYZYY5Y78qwghNhDbGyat8eZytxYmrFa0YZGy1zixtFrjJlYMGLDDlzZsIApcFoP+Lpr+Lpe01dZi7TF8OPhTOIP+LRT+LSPo6YjlXKsTU3Xfl1zxhcthIc7KhIYIYYYY5ZcXgWgAITYRiyM82Vo3aLWLZziWtMjFstw42jBa4yuWOLC1yZGbFqAKdyiE/GIZ+MOdGa8ODu3rwxww0rJSlLYKZrZMVrQZ5a8esIP+LZL+Lb2tT0z4GOFcI4VUrXNxKWY4xea3rjCE3cZ2SUJynCKMUYIkCEYRimrl6uGXGCE2EMWbNpkb5ca1nhYZVrTGzZrXLdzlWtHGVizaM27jK3aACksLg/4zmP4zmZ2it8GQhPxlrfjLX4mPFHBjwMaHgE4gMBnqBwmRwOUAITYQzbZHLVrhzLW2Jw3WtMbJgtcZGWJbmbt8rXE0yY2TDIAKRgiE/GZZ+Myetr5s9oX41avjVdtwGBqrwwCHh0sgcBqMjgMWITYQ0ZNnDVy1bLWDPG5WtG2VktcY2jNa1c5mLNi4b4nOTMAKQQeE/Gah+M2GmXdOQIP+NuT+NsON8LmHmyD0WQwOSCE2ENWDNriYNmy3EzyYVrRo5cLcLXNmWt2GLNjZNHGbI0agCkYJg/4y+P4zDdVW+lwAg/44jv44c+uqzymQhq6Mha2PkaOBpCE2ENWrVs1xNGa3LmatFrRkzZrcThjmW5crfHkxMHLnLhYgCogBOIP+LWj+LWnOADpTpjlHCtVGbznrz55647uM9743mYisRrlPgc/GAIP+O3L+O3Pr0AOuCYkJREMXwz42dcOkcJ5XFzc74x1rw46gg3wVnz+MylKSYlEiLgQiJiSRdTMWznj7bxghNhGNgyxtW7NutYN8uFa0w5G61xizMVrTNiZMs2Zm3wt3AApaEYT8Wv34tf91+BHUxQhS+DHSoIT8ef348/8W/NryYZK2rixwqIaGtJ2JgYOBh4ODgYGFi6ODtCE2ENWOLK2xuGq1rkaYlrRm4yLcWPM4WucrJq1xY2zjNhYgCoMBL4P+Mlj+Ml3lPKdRVaiEZm+c57+J4utxmOccZ23V1UYvwPB7WIP+OuL+OvnhuJmIvE0ijCFX4k6rs4a1OBN3HXXiz4aE62SXgGKIjCMYREYQjKMEIkSMJwnCNZ4+nHIAITYQwcsWDBo4aLcjNg0WtMblgtxZmeZazwuWubHhbYWzPEAKVA6F+Mbb4xtZKIcZNiprsFLBSIP+PMD+PNXhjny58N44XUiGgLqCq4GBh4KHhb9D2QAhNhDnFlcsMmVytbsmbBa0zNMS3DkysFuRuwx4WzZkwbtmIApwIIT8Uq34pV5ZcAE5IxRjEYNOjHihFzCH8gcHkDhh8ChUTiUNhhEoJBoNCIJAIJA0DTmyWWwWGrVdRITlbubGcJxmmRIRRgmjOdc/LdQhNhDbLiZYWDdyty4WuVa0Y5cK3E4ysVuPFmbucjRu0Y4W4AqhASuH8WvHi2LgMAg8AgcEgMIgUGhEEhs2m9Op9isdmm6DwWGwWFweBwuAwOAwOAQWGQmJQGEAh/IBJ5AD4HDoREIFEILDIGhMHoter8ikcdjlVjkLgqAwCEIFCIRBoVBodAoZAINAIECD9LneYuGaylExMTMSkRNpjKNzvxevuCE2ENMrDE2b4sa3LjxsVrTFjcLXDdu4WtmDjNjbZmWRg3YACpMBKIbxmaeMy+RkYiLgIlDwUBBQ0JGRUdHUOIJ+GgoCFgYmHj4uRjZGNi4+Di4EhvIGN5A35CFiICKjIqOioqIgoKHg42LucBXsfIyMPHw8HDwEHAQUVERExFRwhKd6nfJokYRRlFCcIwRRhNGJXP0a6iE2EZmePNjbNMy1jiytlrRi2yLXONtiWs8uXLlcNsrVzma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w0HAOAgAQdBPoHzAMBEEGusBXOTadHnw9oeLM2tD0DCEgQRP//A0U1BQM4C2QZIDIJAJCbAwE3wB5FMwkAkIICAdvFHkU4CAD+AwB7hdI0EgvNgz9vcZ0/CqcBQYT8Dx34Hj8tdXDyYcGdhrlvnhO1MGTNkyYslMlsWS1qQlWt8uXLpz59eXDhgwSyYsWK2SeSEgCD/gXg/gXhHKOvbfTXDhy1SLrabpu+eeffrvjx3eYRUdumu2OEViajF8uNb59Qg/K8LyZEzm7LpVxImYQRJMXEquCImCZSm77+uesAITYRhyNsbhg4YrW2LM2WtHDJqtxZsLFbiysGDHMwxOWrnIAKmwE8hPwUlfgpRtgaGZKUKxw1w5c+PHfDFTFDVgyYrYJShS86xyx0z010zwznCk90cVCD/gb4/gcX6RzxvF6rWNa1XKtKXnOdzxTOCqYvF6zwvleLneb8N4e+4IPzPGn0csxMriamCUxmMxExNIhCCpq4mUrXPf35jwghNhDTMxc5Wjhitx4WWJa0bZXK1ywzMVrZpiw5cOJrhzMcYAqEASyE/B9Z+D5usoYqWyQyQyJQnfHny79O/Tny58tZpUyZMmjJqrqjIIP+BmT+BmlcQlcTN1NRiuGOVdK6a5YxU3N9Xh8PFnrzhO1ilXv1hCMEIokYRghGCMIowmJxrXq3hqAhNhGbFma5sTJstzYcOFa0at2i1wzat1rZs3yY2bhgzYMWIApcFYT8Hfn4O/ZUlspstkhZFhwZ445gg/4J5P4J9bXjMzhVRie17sCGrJaAXMLAQcBBoGBgYOFtYcwAITYQybN8zjJmyrXGFowWtMzbKtcM2bZaycMWLlyyZNWLVkAKVBKD/hii/hijc+R16BjdRYCE/A0d+Bo9lyGXIHE0ypWGiqyAgK+Dg4GBQMLCxNGgawAhNhDduzzYWLHCtxtMWNa0bucS1xkyY1rRu5bMmTZhkxtXIApYFYP+Foz+FoeI7O1dJqqmXHW+PECD/gmI/gmbnny2vE8FXqr8CWiE5WxycaaMYxRTvr4cdQAhNhDRmzYsMTnGtx5GuZa0cMWC3DiYuFrdq4x42bTDkZOW4ApKC4P+GFz+GF3nOLRjXECE/BWB+CsHjVjKUbRygIaUnIOvQKFkZeOAITYQ3ZuGjdq0xrcTNu1WtGWVstcNsmVa5aZcrdq1Zs8zNgAKVhKD/h4Y/h4rdeXPG1XwvE6xYIT8Dk34HG8U8UsWK2SOKcL1rvCE7Gm86xrOM41hWuPP0iE2EMm2Vs3YM8q3JlZNlrRhiwrXLFy4WtWubDiyZMeTHjaACn4nhPxAgfiBtzrQwUzYMlMzIwQtO05Vnhnlx48dccMeCdKAhPwO9fgdFliyLTYY646a676cOXDlvhnElS2LBktowWoAhOZi4s4xiTJyjKcZThGE4BOVY3rz5ukAITYRjbtXGXE3YLcmVk1WtMrNutc5nLFayaMG7XG0a5cTHIAKTA2D/iPC/iOt1y4aqK3N+GCD/ggU/ggfikVGp4Y2hq5UwJAwcLDysXXAITYQzZuGDJxiaLcWZtmWtG+HItctseVa1bt2DfHlctcrhoAKVBOE/EYx+IzGWo2WyUyWhkw4Mtbgg/4KOP4KLeYXqyKzwmZAhas5E0sIQxwy04nCwYwhNhDHJkyYW2FktyMGLla0cZmy1xjYt1rNowaNszZq5cs8wAq8AV6D/izO/izPmAB16c+Xi6m9t5bWvEYiMaYqMVWoqKqaXitRWqazM7zxvnve75x4McZVGu0eI8SdcoP+BpD+BpHr0AG9TGJxFViNXioq5hFS5RwszOeM8Zzd53vjnec5xuIREVGorljpjpHCoicb4c+fEIPwKuMwiZzaUgFZqaurRMExMJTVwmImASmLIukRNEEpmMrb37McgCE2EM2TRzlcOcK3DiZsVrRm5YrXONsyW5cmJswzY8rRnkxACq4BTIP+L3L+L3Pr0M4cufkXrhqK1mb45zx45457xuYjFcK4OEYqsZ1mMzuObjfGO8dWZtXPwONAg/4HNv4HN/H8Y8HwHHh4OlzCJxFRjGtVyRF3meMXSr0xEVvXHUzNTjNWuObfHHg8tgCD9bwvPzmNsrlEwCYQQurrK4SFTUQhExFxMSTEyTd8/b28ICE2EOMTlhlb48S1kxaZlrRjjcLcLLLmWtWWFm0btGWTG4aACnoxg/435P438+m9OvQAct8J4TrERiauJuEzcXNb6c+UyIP+C+z+C+Hn4HguXMAeLbnu9ovWK4VwjEaxjXTHKeXW78GD8S4mpjMbsQEysBFwJErvfj+HHjAhNhDly0Z4mGJwtw5XGNa0b4nC3Ezbt1rbEzZNsmZxjcNXAAp8KYP+PJz+PIPhN1xjeOsbvec8ZZlVYrWu1Y4Ty3w78gCD/guo/guxjHHXPHXhxuExGtY10rpOkTLNcXHXg8c9wITZs5cKEITnWacpyjKU5RIpwnCMYzw9M5whNhGVk2wtcTPKtcNGLda0as2C3DhxM1rFoxcYsObGxY5sQAqcAT+D/j/O/j/lrvFxisR2POvpqYnjnfg54zKarEeFUdKisznPGetc4yMT4F6jAIP+CqD+CoXU6ut5vj1OfHMXUa5csdIxMXfG+s53mZiMRwrpXCuDTMca7768wITdykPAcZRjCJGEYBCACZGERAghCMoiaMZz082sOQAhNhGFljbs3LhqtyMmTVa0ZOWq3C3yYVrHNiyNWTBrkxZnAAqbAT6E/I5Z+Ry1e05DFj4V8UsGC0pQhWGOdb1vWufJrvWuOt8ccNYJSlititaWiuhYg/4IeP4IefBjt16DnyzFZi4lcShGJiMZ8i+mO2taxGFxMZud8b7x4u+/EIPh8AcfBzm5zK4uESTATCYmAhMXUpRKRMzv4DmcACE2EZcObEzyZWC3CyZ41rRsybrXORwyWsmeFrmwsWTBlhZgClgQhfkYu+RhmiDEMVJdFNVLTbiwhPwW0fguBZdWXVPJK1oTrjCHn0AgkvgcFQOBwGEzmDoHRiE2EN22JphzMWy1rhzY1rRrlYLXLdu5W5sTVpiasW7BliYACk0Rgv6jG/qMd3gJN57zgIT8IoH4RQW3YDZFkTkAhOxbi3jWqcYznh498AAhNhDDJlYt3OZutZsGORa0w4Wi3C4x5FrluwyN2zHM5yt3IAphF4T8K8X4V1VNU+BPMtgkpO8c8cfBxoT8KaH4U2Y4bZcGO2GlZVlCOSuqeCyFwGUyZAjjljRwRwxx04HDtEAhNhDNjhxsMjlotzOMzFa0YuMq3E3yMFrLJhw4c2TE3ZOMYApOD4P+GLz+GLm+vK0zDExyg/4Vvv4Vs+fTWqpGcdc0hcpgoc/LHAQxz4m+wCE2EMsjNmwzZWy3DhxNVrRm3xLcLRm4W5nDVuyaZcWNu5cAClkUg/4eIv4eI3HjrrrnrdTFX0zrgIT8JIX4SQ2xmhglaNkpYaYct4VpIMvGgglgngjllltx7HAhNhDbE2w4XLJytcZcLha0bN8q3C3bZVuLG4wtGORm0w4cwAp4I4T8P2X4f654p7oasWqmimCNpJL3w49eXfjw1hhpikCE/CaV+EwOGi9s8NNcOHPlw48uHDes6xhCUsFNEM1KAIP1vC7895zczMTMJiYuBdS3nwfRcCE2EZsWNgza4mK3K5xNFrTGwxLcOTEzW4WrJzhYsm7FxjcgClkVhPxGifiNTyKWZmi1MUoTpphjzoP+E4T+E4U8PwuuLiUOF8rxysCEt3o78t6zjFFOca35scwhNhGPHkYt8bnItYM27Ra0bMcy3FhaZFrhnjyYmeLE5yM2QApYEoT8Rw34jh0smaGamKEKYYYct4P+FWz+FW1y61muNXPDdcN0hqiWgKWTgRBwMDDw9rAQNcAhNhGRxiZ5c2Jstb4Wbda0aNMK1zjbZVrRkxa5nDfEwc5cIAq4AVKE/FxB+LhPLgwpTA06NuDDGsY3lWyOCVGRLBSksErQlYkhCcLzw4768ue+PHDHS+KuaGSmDNDctICD/hIG/hId8Tv2degGt9jhjhjWKirZrNKur3O+O+e+eeOeOdpimK1Wq1qu19J4TWGOPDjfMIPt4G7ucpqbjNWurpMXUxMESmJmARKJiUxcJqYUhNWktvPv7r1AITYQwxMszPE4xrWzdo1WtMWVqtcNmTVa3xtWrLIwzNsrFyAKcCaD/jqy/jqzzg4cXDjyZ5TqqqNErZF8u+rkhPwuXfhcvyZS12XJwbYY44zXlG0qUtalmCOjDaUQhNkp3jFAQnGMSMIwiEYoxjh4O2HQITYRkcsmeZjmwrWuTG1WtGrdwtc4szla0ZtmuHI3yt3GFmAKeieD/j8c/j8L5cJ1nXHXNzje9553ecxvFcMa6a8DHS9RAIP+FrT+Fr/Ndcc8b1eCEU4VyrtXSMTDM9678evUhWgyMEEMKOCWGFHAIBAhgjIY4Za83BDrACE2EZXOFxhb42S1k5Z5lrTI4YrcLBo5Wt8rRoxyOXDTE5ZACqEBQIP+QnL+QnPnG4KiNPCrGtYmc5458PXU3pUdMY5RjUuM8+Oe7cXqY1fTn4EghPwqxfhVjhgwEIVjXHgy3jhRpPJDNfjXtGFY104tc61nGFJSyWzSxQpKcbxwuDTbjISncnTwTCMkZRQjBAjCBERTgRhFCMIkoARjFGePqo9oITYRjyY2bLI3cLczRnhWtGLFytcZMmZa0c5GuPJjxMXLlwAKkwE5hPyRFfkiLnbNTNLFKl4Y658OvLhx1mhamLBgpa2CVEJ1jla4bY657b48dqzgg/4Sjv4Sj/HrlvCoxjGsapiU5vLjWYQrExVXSM8N1WJiL1vjIITnanTnMiRjERgjBGKKEYIQgQQgITThNO/bvDYAITYQyYs8ObJjxLWGLM3WtG7lktctcTFa1Z4WuLMyasnDfMAKTA6D/hj6/hj1y1vlut441ACD/hxW/hxldOvTGtNXGoTiWreuGtYxjflwITYRixuGDRsyZLWGZlkWtMTJmtcZnGJa4zY22PExcNW+FqAKWhSE/CsZ+FX+UMmTNLRLBCULx0xw74P+IGz+IHmLbm242xfS8eBAhaspiZZYYI4JYIYVMNuRhzghNhDdu3ZtWbbEtc4WONa0yNXC3Flb4VrhxjYMWGbC2cYmwApPDoP+GM7+GNe71cGmtdSE/EIN+IO/TbFCyS96cUCGgLSBp4WDQMDCxNHA0gAhNhDJnlZMmeRota4cmRa0yZMS1w3Y5luTK5YMnOHHkYuMwApUEoP+Hv7+HwnjXeMxmp4Yrwp5cIP+HUT+HTGPAjpXRUznbvx2hOZdOs6xmnGNcfJnwiE2ENsmZi4ZYsa3G5YsVrRqyaLcLFu0Wt8rBxizNmmTEyaACnMhhPw/qfh/zpDFTJTBipS0oUTjXDfDnx49M89qzxCE/D11+HoOE8GGGFeeOuO+PHlreqMJYGaPAk0AhcpgMTXDHGjIUMEJDAQwQwwx024trCE2EZcOLIyzNWK1s2w5FrTM0xLcOVvmW5mDRziyYWrlvhcgClcThPxIMfiQZGbFDRSlKwwwx67gg/4eqv4eqx4/LNTGI1XLEaCFx2KxNMNMcaGGOGGmvHtAITYRjZYsrRxlbLWLhzhWtM2RktwsW7Ba0zNHORzkcsMTDEAKTw6D/iQI/iQJPC4ctVyzU5CD/iBk/iBlK5xNUa2Ahq6In4WFQcHCxdbBwN8AITYQ5ysm2XDmcrXDTJlWtMuPItcN2jVbizOHLJm3yZHLNwAKnQE7hPxc6fi5/wa7Ytuzi5scY4WGCzFgxZMGTBglkhQhFeuO+e+fPnw3xpylbIwYsACD/h20/h3J8Lvwxz5VrhrtXLGkzd5zx48d9d9555tEQiZzN2jFY5R4XB07gIS3O56gjGcZoyhGCMABGE4wiQnKEZRIRRXw9WMO4CE2EZcLZy0yZGi3CwaNlrRswYLcLfIzWscrBoyxN2ORg2cACmUZg/47AP47F9dL8COFYqKqZmZzHHhEgIT8QxX4hi8+bl4Mc7zjGFIWtgwYM0cGCYCE62Li1nWs0YwnCKJO+fhx6AAhNhDPIxyMnLRotwt3DVa0Y5Ma1zlwtVuHG1Zsm2Rgzx5sIAp3KIP+P3b+P1vbVxLLjnjnjPHF4vlOqxrXKOVUxxiZg/4hev4hj7y3rjrNMTq+U8Max2jUamp2zPOPFvfchONm58YwjAThGCEYSnKcIok0UZ31758IITYQybM2jVtmZLcWXM3WtM2ZmtcN2mNa4Y4mmTNjb4cbBsAKngE7hPyFhfkLXjGtIUpgchTFCV43vh200wwpLWarSlRGs8cc9NNMOCuCkNFcEZiE/D/h+H9W1Ct548d8OFlowYIZo8CtIyrGedTPdNKFo7svQx5mIYba8OPKhOhon3ZJxI1hFCEaShAlOMZwmmmklCkqEIxnGcZ128ucegAhNhDnE5YtW+VstyOHLBa0c4WC1zlYYVuVyxZMcLhthzYXIAqTATSD/knM/knj4ZukomoxWK4VqNawqtzvfXnx48ed863yvtjwOXDyHCiE/Dql+HUvFClpWlacISrCqsseGunLlx48c5QpgtkxYsmiWaVKQXlh04yE0c6PZjGCMCU4VlGEZwBGKMJ0StG05TRjWte7WGQhNhGRgwctWuNktYt2OVa0xtci3E1xuVrfJibM22RvmaY2oAqgApEBg/5EjP5Eg83UUiC5vm7zliOnDhw1iLmZzLNTFzmuMZjNZxFVjGOGuHDhjlwxWETGbvnm+d3uLi6hUpZvd3aU3NzncZmayni4758+fHPFeZnPHj3zx8CPG8KE/A2N+BnuuLJKUoSpDBbBLFKSkZTnClJZKYo2neOWuNlrlnjjjhjheN8eXDl058+W961hKlJSwSshBfHnz69OnPtx47rsK+PDPHGNKWxYqITjG96xRxWtTJktkhgxYMWTNq2cDRstojfGg/gKJ9+6SRImrpMxKSYCJoicXUhcTFwESiUokmrhNTEwJRKRMTFTALiYCJgms0kICJlefgOdx6ghNhGRwyysG2FotaZczBa0cssy3Dlw4lrFy5bOG2TLiyNXIAqYATiD/l4e/l41xHGMzm9t2qMVy1y4ctcMcMViqxuOO98+vfHWbwxHB4S9AIT8EZX4I36YI5rYsWTJkwYKUrGOO98dcNctcuHTfLOqWCmK2DRSVoKYWGOHDUCD9DwPTWubSiYRMhNTCImLq4uESRMxlN8eflz5QCE2EYcTbIyysmS1i3ysFrRpiaLcLXJkWtszVvha482HDkcACp0BPYP+YHD+YG3fLFcscHCcXN53vrnrPWZmMNct67RFamt46x1nnvO73KY6TjgAg/4Jrv4J1c55VweBHLlHCcTUTUwmeMzve/A8HtNaqNVi+G+G9bhm858G/F59wITqUh2YyRgiijFCMIoIwnAIEEBCEYRhGJEnPD07w4AhNhDRu4yM2OVktZYW+Va0zN3C3Dhx5VuPLiZ42DfCxYtGIAqEASmE/Mup+ZdXVHBaWieCEkU54cM8tc8c98Oe9ZqM1s0LQxCE/BH1+CPuUcODDasoxknJGWCmLBkxZslKQhhrlntnrx46gIXKYKHJ0oIYY0KGCGGBBAQQxRoUKNPLg8fE2AAhNhDDFhcYcrPKtY5nGNa0a5mi1yybZFrVtlaMmLdzkcN3IApTD4T8y8H5l4eFDVTVbBStr1wghPwYmfgxNw68WOk5YFsUMACGlKZD1YhYeNrYCBngITYQzc5WbFu0aLWblhjWtMbjKtxMcuZblZOGjjGzatGrjIAKsQFKg/5Qov5Qm9rxx1xxmLianFVfkZrFaiIuZznjnMymIvxs1yngLnm45u9pvV9M9lUAhPxGNfiMpyOBJkZJ4IxnG+HHjx58uPHlnOGC2TZmyarYoK4Z5dN8+HHWMcGDJkxaMGSWCEEa3nprfHWD8iszMzMzcSuJTAmrExMETExdSIlMSVMKlFk3PHwfPPgYITYRlY48uJw5brWGRk0WtHGVgtc4sORa0yM8LJy1ZOWLnCAKmAEqhPyvUfle10l0JRwStbFSWCkJJXY8m/Btprpnned5xYCG8RMXiJrgIaKgoqEhIGChUHBwqAgYKBQUBApSRko+OkZCPg0HVWmO42AAh4VLIBG4XB4HA0BQFAIDAYBAYAIAs9mhcAQCAwCwWOFQOAQeJx2ASIAhNhGJi1y5meNwtbuWGFa0zNsq3EwcMFrBk0ZNmmPNhYN2IAqZATqD/lt2/ltrqaW42PBud8eOZRjh07du3ga1UM3O87zz3vneczlXXovghPxBTfiDJhGEKYI5hxr6sGjJitZCccNcd8+PTlz6c9b1nSVMGCmKlMC04SnMhKaKxiRhGCMYxijKZCcIwnCMCMCE5TlEhEmrl5sYd4AhNhGXCwcsWmJmtbtHOFa0xtWC1zlc5FrVo1Z5cbduwxYmoAp4KYP+VHj+VHW4kHbu5651xjaajFaxwxjVcL4Zic2Ag/4DQv4DUenfsCJeFEeBXTGsVbjnnz48+O73rnWN0ITBgjeEkYyQmTqijCcIRhEJwrXTxUPAACE2EN2OPCyb5sa1rmYMlrRzmyrXDZq2W5MbLDhZYcrJg0xACoMBL4T8rdH5W6derbs4uSsYShSlrWpZaKM51vO7HDDGc41lPBhyWgCD/gRC/gRD8HwJjwGoqYu7tapxE1C8Zxmsxa7nOr6sgITnVrOtYxnFFGEYRQBBBAhOEZwjNXHz6T7AITYRlaY2+bDkxrXOFy0WtGbBgtxY8bhawbOGbnM1aZsuZgAKkQFDg/5aIv5aI7oHXo54i4uLoghMTMERTE58Lw/K68L1urvM885cV78DOoCD/gLo/gLp58garn5HEhSIi6Viq0Lu+N5z38Txb3PGs1nEs4uKng5TIIPwCEzczK4kTF1dXECJiRKaQqRJISXfP2c12CE2EYmLXI0xscy3KywuFrRi1zLcTJk0WsHDlu3yOW7Nu0Y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mTARwDgIAEHQTICagHARBBrrAVzk2nR58PaHizNrQ9AwhIEET//wNFNQUDOAtkGSAyCQCQmwMBN8AeRTMJAJCCAgHbxR5FOAgA/gMAe4XSNBILzYM/b3GdPx4YnAGCgAAAM0AAAAAAAAAAAAAAAAAAAAAACrIBQ4T8DqH4HQccbY4Smzww3w1xxwxYIYIZLZsWDJTJgySpJJWrDfDnz58eu+MpDJbFmhuhSACE/AuR+BeOrRfZnzLWxYIYpYrSrCeCdV1Z3rpvnw58OfDWsaSxW1YNmLJTBglSsMMNMq4YgITFzJc2EqwnGcZzhGCMJyjCMZRAgQjAjCMIwjAgRRjNe/LrDpAhNhGLLlytGrRktcuW2Fa0YsGq1wyaZlrjG1x5GbjJlctmIAqZATuE/BZR+CynbuyUxWtaEITrfDjw664Y1hBkrmhKfAvSBeWeWtnrhw1jGVo6oZrAg/4G1P4G1fDpOUTVajhXKOE6kvNtuvjeP43HU6qNMTiaust5vve+vMCE7CXbIwhCMYwjCASmqrCYhKUIQSjAiRTJxw9estghNhDBg1bOMzhwtwtsbBa0ZsGa1xkcM1rNviyN8WNmyaM2IAqAASeE/B+p+D7XjuBh0SxSwSpOt65Z7a576cOm+OaGSmiXApSAg/4Gbv4GeeDrwm4mJ1eo1XKekdMdscoq93z4+DfHfMCFxWCiz8ECBDDBGIoYECNHBHBGglS4nHoNUCE2ENnLFzhctGq1xlwuVrTG2brcWbK5WssWFphZN8zdkzwgCkwNhPwesfg9HpbRiyYrUYSD/glq/glhi4mr4xPGwIaukoCFvyDja1AzwCE2ENXORwwxsG63E4c5FrRg5xrXLXE0W4mzjFiauGDjKwzACkUIg/4ZfP4Zk71lyyCD/gVM/gVD34F1wsCHiEigcLp8JgMoITYQxyNWbZy2yrcjluzWtGrFutws8jNaxZNGmRtkxY2+XEAKSAmE/C3Z+FvnDmpPQgCE/BOF+CbHDbPuvOSHlEQgcHo8Zh8EmgAhNhDPGxZ4cLTGtx4WLZa0bYm63E5zMlrZs2a48jJy0ZOWYApWFoP+Fer+FdnF4vE6rEaVThlPcIP+B9z+B+XGeV6vhvSZu5vM1ICEzSkVJzjOJGN+DtaAITYQwxMWjPNjZLcTVxhWtG7hstw5nGFbiZZW2ZkwzYmGZyAKiAEvhPw5EfhyJy5MWLNTQyQteuHHnw58uW+e+Os5MVNWDZoyasmC2DHiy4cYg/4GZP4GZfH05udXyduXgduXDVUqYLvd5vd8W44nXlzzkIPh6UenETEpzNkwi8XEwRIiYE3vPl+TUCE2EOGbdvmZNci1mzZZFrTI3aLXLTLiWtcmZpmzZGmbJicAClgSg/4i7v4i676TyxWMVHK+kXKD/gb4/gcH6c9KmYiMZxU0hqSWg4S9gYGCgYCDgYWLpYGCsCE2ENHOXIxZ5Gy1wwct1rRjiYLcWPFjWsmrHGwx5muFxkbgClAQhPxHZfiPVzUxMmS2jJmzWQCD/giK/gh9nOXgblu2eMiGjqpAWsCEHE0cqighNhGFtmYOc2VutbsnGRa0c43C3Dhb41uHE1cNWjXFlZuMIAqoAUSD/ikK/ikLVfDDlPatVrMOOeN74zzvNcaOXPlFZ7biM1cZjjjnXXHOc5manpnwOWiD/gcQ/gcReD4Hi8LXMxDGMY5RqGprLMznv4Hg+BfXyOOIjV1MTXGJXV2udx3nOYTRwODVGEUYoxThGMIQlGCcqyvK8oowghCCEIARRRIzrj6MJ9ghNhDDE5w4WzXKtcNcmNa0Z43K3CzyMFrFs3YNmWNxhZNsgApaFIP+L4z+L42eduMbQw5T4CsAhPwL2fgXt1RxYMGKVopTjhtly4SFyWGgg1MKGCGCVLDPicGxQCE2EYmzPMwYt2K1ozYNVrRvmyLXORy0W42+VoyaN8zZi1yACp0BOYT8Z0H4zneXrjnpfMzUxZsFrYJUyRjCt89+Dh04Z4aQxNENVNVM2LBgpOE8s8OG4IP+Bg7+BfvHDwp8Dr03i2Zu+PPjz773x3mZTMNX0npNXG24itY5V4lVoITRzIc+U4pxunAgRhGaKMEFEJRlOUyKMYRJxw9ebAAhNhGPI1cY3DNgty5HLla0y5WS3E4zNFrLNiY4s2ZixyOGwApyJYP+OFj+OGur1GgGr5TjXCtVqITPGu9cd5CE/BJR+CPu84aab+BwRvjnjlrOC0slMGCmSGaeKkJAhOJm5qECkJpxRnGcoynIVTnfHy0O4CE2EYmmPIxaNsi1riyZlrTE4cLcLPNhW5MTlhjbNMbdm2ZgCnclhPx3rfju70SpiWwxx3y49OXHnxxvZTFgxYrSySxRpgCD/gm+/gnFZznrHPXHCsYrHDWvAjpwxUxtzc+994TnYq9NKEaTRjGJBCCKKcIpsfRR6gAhNhGFviYM2zFstbssONa0xsMS3Dict1rFpictWDbDjzM2AAqdAUOD/j9u/j9554zUsTVNb05RWOEYLzfGec3NxExifEzwYubnw/A8Fkmmp8S+QIP+CKz+CJffCKqZ3G3ft3c87zxTVa1rlqOWoiV8b6745mt6cOXPl4kY4OGa7x368YTB1Iw76ARIIQiRIhBCKE4TQECEYARRRjG/XvLIITYQ4as2rVqzcrW+bE3WtMLZmtxM8uJbiYt2DZzhZYWuVqAKYhmD/kbi/kbj69HPlzazXHXWJHDPKpCE/AtV+BaucmTLqrknolojkUgtW984hYsxh5Y4BBGglgjglgnn0MMeMCE2EZMrlowbNmq3E4a5FrTLkYLcLRu5W5MeXM2bNGzjHjyACk8PhPwtpfhbRvG1aDPqrgxAhPwZUfgy3X2b9w1WnOCFg0189eBjlhlhplweaCE2EZcmVqxYYsq1s3yM1rRwwarcLFg2WtWeJxkcMcTFm0ZAClgWg/4VHP4VHfE3U4cHCdKxeN4dQIP+D2b+D2fwdcJrdbjdZqKpjGyD8K7uYiAuZvM58Pw+QCE2ENMzlw3xuGK1pkY5VrTCyYLXDPK3W43DNi2aZG2Jo5bgCkIIhPwsKfhYPqYMOoCE/CGh+EOncTluho6ghauLiYuHITYQzxtm+NviyrWLZvkWtMONstxOMbNbhcM22No1aYW7XEAKeiqD/ht4/htd1piKtd5nrxvjzve7veFcsdOXbpy5cnSO9IP+DkL+DmOF04Vjlw4cNYilZi5uNzOZm2ZjOJzQhIdhzZxijGaMIwglGSNJxRjCIRrh264dwCE2EMGGTE1ZZWi1phw4lrTFhaLXLPM3WuMeJm3w4cWbG4ZACk0Og/4jJP4jG+melaxrOL3Ig/4Opv4Os6zVwxPDDgCGrIhaoMg4eLm4G2AhNhDbDhbMG2Nstw5szZa0x4sS3ExZtFrBuyZYmTBy2x5GgApVEYP+Imj+Iml40RwrhcVvHPNgg/4QRv4QR3XHHXGprU9p1ACGqpKAtUCQsHCwcTOxqsAhNhDJs5YZWjTCtcNsTVa0zNmy1wxytluNu1YZWeNjhxNXIApWFIP+Kvb+KwPk5661ud1moY46wIP+DTr+DUXgxwnpXCsTGN8uNYCE6kubNCYiheca699gITYQ1ctXLfJkbLXDNpmWtGDRytxMnLRa1a5GzVm1zOcLPCAKVhSD/i0m/i0N5xGI1CaVeOeoAIP+Dnz+DouJGYKYvpx1VoaomICBwCQMAgULAwMPIz8BJCE2ENWDJi0cs8y1k5bs1rRnhcLcWJw4W42GRy4c427TKwbgCp8BP4P+MuT+MuXw7rrHOcxMVrGuVcMa1rhXCIRvN8c73zJ3c7rnXHF6uOk8N9pQg/4NSv4NS+LlntfLWIwq5u5zvPO+ec7ylWMY12O3KuGO1axNTed5nwXHweKE7FOTOKM4xinCZAQgjBGE4RhEhGBCMJyjCMJwRJz4fHrDqCE2EZczFi4aMsa3I0zM1rRrmZrcOJjhWtW+JszYsMLZlhcACrMBZoP+LJ7+LJ879gHbuxmrymLq6hSFZqwcufiZ04MZi7jjXGpQRK7m242u7zM7nc5zGZQxPacag/4O2v4O2zjwARLp18S4pBUyjdZvr4HggOtXczEVEcI04TipRNplF1dEiYTmczNzOs9IgIPwiZtMzExEylIkExMCISiUgSAiYBEoRMJiLrNXEgTFr4+7M+4AITYQzY5GmTJkaLcLdzmWtMLRytc5mDda5b5WTXLlbtGWJiAKeiqD/jmA/jmZ4ceV8r1ETPLn4m6qMVPBFZm542uHDPCAg/4Qpv4QjeG9ZxuuLfWr8mM7zniucVjXbXDWsanpx4VIg/G0zc3eUxNxNXFxExMJCS7338uPOCE2EMXDDDhy4ci1k5cYlrRg0ZLcWZywW422HFiZZsWFg3ZgCnMlhPx6Yfj0TjgstON55a4cOOeWeON6TwM1MWSmiOy+CACD/hFk/hFhzc3a5RNMVXB0vpfKcWmZ6t8bhN2rbjhOacIkIyQkhEirCsLsO3XPkCE2ENcOJi3cZMS1m5cs1rTIyzLcLnLiW5HGPKwYs27ds3wgCp8BP4T8gHH5ATdNJwhakM17cKFrUsYb48OnDljGDFiYsWCWCxeOOeuednhGELUnoqiAg/4Q5P4Qyd8JrM5zz7d83lmL1Gsa1ii7zzOs2ziGqxHKem+F0nh15JmExc6HVIynSsKzEUEIIIQnCKMJ1pWlZEiUYIQrKqsdPRi6QCE2EYWWHK4yNsK1mxcZlrRs4crXLjC3WtXLho2YscmRvlxACp0BRoP+Rn7+RpPOOeOMccbxep1VODVVVapiKiFXUxOMwlHFvOeN73d2tNb5TnkAg/4OLP4OMZiNTwangrEVEUZi4yuM2nc5zec3ec3NzmeKcxERrFYeBPhU4IPxou7mbi4lcSiSrqUTExdWImEwuLqYlUxKC6zG+ffw3vAhNhGHHla42rVytYZM2Za0bMmS3FhxM1rbI1YsW7diyasWgApVEoT8LcH4W89DDPIx4jHmnHBchPwo6fhRvqzaYKVNFceprIWjDRywywwxxwyxy34mPTAhNhGVkzx48THCtcMsjha0ZM263C1cYlrFq2cs2rNixwssQAplG4T8KPH4Ub7MlcjJHNK1JVXnfDfHHLrqg/4XXv4Xb9Z1vG6zHGtxSMMcL7VHIIXIQSzxwwwwwoYUMJDClnyc8OoAITYRjxOMWFy0cLWmTM2WtMTRgtw4WuFa0aOW7Fhhxts2TGAKQgqD/hbs/hbz4xSojICC/qP7+o49hZ3ohWcysMcam+ghNhGbI4aZsjbGtxN27Ja0wtcK1wzyt1uRqyaNXLjIxyZGQAp+LYT8NyH4bf1IWYJyuu03w4c8csboStbFiyZM2LJgpSl5a6zxgIP+Fbz+FcWanV6qOFcKrhVIzG17m7nd8WczNb8Dnw1sg/Ei7zaSBAmJEzEpqyJmLvfk+PHpACE2ENnGbC2Y4nC3FmYMlrRw3yLXLLC5WtWDZtmcsmWXK5zAClcUhPxBefiC/hky7K5GSVpSRYcMgIP+FrT+FsnwiJq6urL6cZ4AhbsozcaGBDBKlSz4evFAITYQxaOGLHG0aLWDHFhWtGDDCtctWuFazxuMOJxmxMWzFsAKVRGE/EGV+IOFbZflRxYMVpYL1uCD/hh8/hhp455d+nHF4TymwIVqocfLBKljjU4fKwTAITYRixsmbVy0YLWTly0WtMjhgtxN82VawYYmjPKxysmjViAKkQFCg/4pxv4px+PA3oHibpwqorEVESznO75uprvPGet93ObRiOHCumOk+Nvog/4WRP4WRfB8A79gTUkTKZuExEFA8LOq4VyrSkTNzm73Hfh342CD14V3d3MpmJiYmBMEomEwMXBCUxMWJLi73z9N2CE2EZWWHExZOci3ExzN1rTC2ZrcLJg4WscLFg2b5HGTHlwgCloTg/4o8v4pAXTXLtjhiuEajlagg/4ZEv4ZE+vTwdLhCcXFc6CGjqqArYOBg4FAwaDg4mLm4C2AITYQ0ZY3LLFjyLcrZrjWtGjRqtcYW7Fa4Y42WZlhYNmDliAKnAFBg/4whv4wj9c+Xl8uNc641cTU1VYxw1XDWIiqQlmec57jO7vnXXGyk8txIIT8LP34Wjcm/dtxVtGUrLWpay15VrhrhjjvXHWNSVLUpkGa1sWLFgxQtBC8o56gg/A4TM3lNpmEwSJiUTExMSBEwImEwuJmZ37PWfOAITYRkw4mmNrjzLW7PI4WtGzTMtxYsmVa2YNG+Vk3ZZszdmAKdSmD/jic/jidRnHHHHWcZxEHbNRGGq4VioZc461nIIP+GFT+GFV4k9HLNTfPOep4Od545XUxjlHLXDh0jhysg48IZi2a3EhKGaurq0SW3x9G/KAhNhDTHhcYm2PCtcYnGVa0a5mK3E2asFuTDhb43DnG4xNnIAp3JIT8eUn48f45r4KxnWuWuPDhy1wxxyhgtizZs2DRLdGMgIP+GUL+GUfbNbi01NRVcMctcsaxBPF4deL3yITnbaRjO8KyrFAQQhWk4ThVGd+Lpj1AITYQ3yZsjTEyaLcuFi1WtHLbItcMmWZa2a5mbVuzbNc2NoAKmAE7hPx/Rfj/DwoUpTBicRklKVZ3vlz4M95kpYHCjikjWd658GOk4QhaeCuy8gCD/hkC/hjbzo3vfgr75ymNVrhHhKqJnc973mJnFY1fnceDQ548GOvHiITuUeA4oTlECCEJEUUYokYQjCCEowRRjFVXD0Yx8EAhNhDBriyt3GNwtbtGzZa0YYWK3C3xuVrlwxZZmLfC5YMsYApUD4T8jyX5Hs8OfBhopS2qMgCE/Cxh+FgXFLdPIlSuTDe4hriGgK+BhYOBhYGHmaWEgCE2ENsLHExyOci3HlyuFrRu3zLcLlqyW43Lhu5ZsG7Nw5YgCkkNg/4Wav4We+xnHCXC5IT8N0n4bn6mTLsitbGAhOBVNOMb308PICE2ENcOJxibuWa3Kya4VrTDkZLXGVy5WsWTnG0YtMjBs2xAClYShPwoNfhP3jTRTBLBaFoyrHHrgv66O/rqHzOSWbbM7nighpaiWcDAwMFBoFDwcXRwNoAhNhDNqwyY8TXKtaY3DNa0w5WS1y5xM1rfI3c4mrXM3YM24ApODYT8LO34WhWOk4KWs4SE/D/x+H+GUcUITnCvFxCGqoanhYKDQcDH0sDVACE2EMGDXDixsGq1szxNVrRswaLXLbC4WtW2FnmxM27jM3agCnkmhPw0yfho5z5IQtGOFhrjrlnlnhRpK2DJkzYsGaGTDivjg/4dcv4di+PKK1GscuXauU6zHOe7M53O93xuuLlIhIdyfbJCEYTghGk4RQqjKZGN8fRhsCE2EM8OTC4wuHC3M1yY1rTKwyrcLBxhW5MzVo2y427Fw3bAClISg/4gbP4gbekX0jhwrhEG0oP+Hnj+HnnnrM5jMTiq05QAg/C6cc5uJm5m73nnxCE2EOWLnFlx5si1u2zMVrTCzyrXOLG0WsW2Js1ytmrTC4agCkwNg/4hhv4ha+PDpXSsUnCD/h94/h+LqcXRwmtAhpaggLVAoGDh5uTgACE2EM22Fpjw5nC1iyyslrRxiZLcTPM5WuMTNmza5WGJq0ZgCn8xg/4qoP4ql+e+98ZNOztWuEYVeOutstx1rrPG+N3V1yvl4ECD/h1I/h0xYVBmOKySJTi6zjNTrfC9Xiczm+cdbjKD8rqmL3OViEVERSKmLq4XExmJSmeff0Y8oCE2EZG7DLjctWy1o5cOVrTM3xLXGFg3WuczNg2aMWGTE4cgCjECDnbR2fAOXnV6cAVoACE2ENGeXK3xM2i1njb41rTHkbLcTJkwW4XLhxly5Wzdk3wgCm8og/4pev4paZ0xeJXN5uczddenl63HGJSpVcK5AIP+Hhj+HiWZtmrq9XhE9vH8bw/C8HlNKREEquyDrhMkykkEXCExKLiSb5+D4fqAITYRizZmeXKwzLWjbNmWtG7VstcN2rVa3yucLXHjassbTMAKowFTg/4uUv4uU+vTwYhmU2zF1PBw1rlrVYJmbjMpu+vbuAYzKLmtpgmLq6zUNZ7c9YCD/hx8/hx979s4Xi8Tq+WdXiUxccWbzeUpiWIrhz5AHTr4mWq4VwxwRd3eZtN1vW7kgvUlVsWWWbLRLYsoWUsSwJUqZYss1ZZKq734/wH54CE2EZWDRk1YYcy3MxwsFrTCzaLcORi4WtGuFgyyMsWHHiaACm8ig/47kP47l8zV4zqaq6Tq9OVY5RhU1xp1hPw/Dfh9fwUlOWWeWPBzZ+LG+HHWsaUpkwZqZmSEwITjZOjJCJGSIjOJGE5JwreuvTsAITYQ1xZc2Rw3cLcjFtiWtMrPItctGbJbhct2+Nm0w4sjdqAKbyKD/j8M/j796U4brrHe+O88Z3MtTyxyxw6R0zgAg/4gJv4gLbnm3jeLxitYxw1wjheFs3zx352AhMnC4cKpopoEIyQlNFNOddPDnxAhNhDRwzaMsblwtw5G7ha0yOci1xhYZFrlk0cMMLNq1x43IAqgAT6D/kDs/kEJrnUYxjk8quHLGLu+d+LnwZ5xCNYxw1WMVWZ3xz1zxrer4VGL8CyD/h/i/h/F7Qc878VvvvdwxqumPAco1NZzfHOd5mZ1GuHDHLGKrKcz31z77ITicSfdhOMIiMIRQUSQhWVYxjGEYRIIwgSjAiinGd9/DhkAITYQwxNMmPC2brWDNw3WtG+ZqtxZmLdblbNMLVuxcZnLDIAKVxGD/kes/kexvHPHg8OZPDcVzIT8OK34cN8e6fAhmhakLRjbOIaKkIGBQMGiYFDw9nAwNYAhNhDTM3wtWTLMtZssjJa0bNGy3FhyM1rTKzYMGzXM2cOMoAq8A7YCg/5Env5Er88OfDPheP43XkRMyicWoxequszmc3MxdIiI01eCMrjM3GVymKnTURiVrm5mJiFUpip1ERK9xnNyzEIYz41uE8JxpwqNTBxTcybmcrtMSmZmZu4zcyzi6QRERcXbM5hOoYRExOIxGouLznrOZhiMVEStJEwExcTM68ernjc83Gc3KyMTTTgxVanGIx069DwN1MxMTG+Xe8iD/gUi/gUnus8t4OSnCMIVF4mKhjEYjDU3G8SVWIKJuE1KqzNZF1MTgxNErZiauyV3LM5iEzN3O8s5u+/Tqm6zMzmbKquVaqEXM5u2y5m95vjvnz3z58d8YRNRNRmcoiK1jGqlN3HGJLuZ3lnFcscOXDTCJqK4VrGI1NJglicTh0ziq1iKmmbnK5mJiYpKZtaYq6PCvHDhrHKu1+FNWIL6CaututkssBZZs3LFhLKyyhQLFZssLLlCxcpCyUFBLLCypYBZSVc2BKRUsqULCyliViyyaE1BLYFhKikqWWVKuLmy5aSyyyUUssABYllAIoWXnQ3fj/Bd78ghNhDBxmbMczhitZY3DJa0yZmS1wzyNVuFzhcOXOPC5bsmgApMD4P+FSj+FSmJbxeFYVwAg/4jnP4jnevR4UVUVnjshM2CatV4Tjhz79AhNhDFo0YuMLjCtxN2jVa0bMGS1xmasVuXDixtMTRpmYt2AApaFYP+Evb+Evfws8K7V0jVYupnGeOAg/4mtv4mt/HatMXMKanlMaCFgzmHrgjglgRoYY4Z58HbnCE2EMGjDJlauGS1w2cN1rTHlYLcLdi1Ws2rFjky5cuPLhyACksNg/4Uuv4Uu8474VNOGoT8UC34oF8mXiVjgrTDCACFzU2XnRoUNePiITYRkZsmONkxaLWjPI0WtGbNitcMG+RazaNMuHLia4nDlyAKiAEkhfhke+GR+SGqS6SiaCGGe2fA1z4GW2G/AV46XHUaya6qWQCE/Euh+JdHfKN6RtLBi0YsVqSwYYVwZ9HFxb6aa55scIaCrKeAQKBg4CBgYCBgEFAwUCgEDIwULAQdpT1sHAwNoCE2ENnOLM0YsWa1llysFrTNiarXLRkwW5nLHG2wuHGHLmxACkMLg/4gOv4gJcViKwxggv7aO/to+mps+ACD1pM3nPPvoCE2EYceRs2buMy1q3cZVrRvmaLcWLCxWtsOFpmy42GXDlbgClQShPxACfiAb2Ga2CmqGCEcGOdQg/4ngv4ngZOneOMXEb6b1gCFg0UWfCCVLPTLbh8MITYQxzOWLXGwyrcLHC2WtMjFstcYczBa4yt2+JhhzZWmRsAKXxqD/inO/inP58gd+EWu43E04Xw7AIT8Sh34lD9OgG5gla1o0jG2fBjy3ITmMN61jEjCMEYxjGtcOvD2gCE2ENMLRg5cMHC3C2ytVrRw1zLcLDExWt8Lli4bYWWTLmbgCosBM4P+LVT+LV/i4xzq4iK1jHDHLHLGlGed8b63c7bi81LHTPbgg/4k5v4k876b7OWuGKqWc7vPXfPjvjd8I4Y6cO3CO0+BGIVfLm48QITdltCEYzjVOMIowjAIRIIEICKMU4zx9eEfAAAhNhDFsxzYsuVqtyNczda0Z4263DjyNlrjEzbsXDljiZMsQApoIIP+ON7+OOvG+G8TrjwN8qYrFVUQmN8J5oT8T+34n4aYaY4Rx5s5wZZWWdZLStami+iEAIP3O95vNypIWlEks34PfvwAITYRlysWmPIwxrcbBy0WtGmJmtcNGjJayZZHLfC4ZM2GRyAKayGD/jwQ/jv91vhz1xjnG93vKzFa4Vyjg4TxwIP+J4r+J5et444kjp4vbVajWMMRMS6xvw5AhOFeCMappxRgIRhFOE077dcewCE2EOMjlnjbt3K3MwZtFrTDharXDhg5WsnORgzY5MTdi2aACo0BOIT8fGn4+Qcs5RlClrN0LUlKc54Z7c2+NaYaQhgOBOMITnn2baTgYK2xAIP+J6T+J4XjirZu+qOt7neGq5VrGrxMzfXt3i0ohV+BNavluI6gg+HtT7omZXMKQRREk2mQiaECV3nx/JnxgCE2EZGzNs4x5cK1q0b5VrRy0ZLXOLE2W4WGRwxaOWONy2ZgCk4Ng/5G1P5G87zMK4b6VACD/ia+/iaf0jkrhx1GwIaUrIGEwDAwaJl6GAhAITYQzc5m7HI5yLcWNtkWtMObKtctMTFbkw5sbNiwyN2zVqAKTA6D/hVa/hVp6b0JwmMAhPxXWfiu/0Y8QzRohmCFwGOyMc8MJDHXjcEAITYQyZs2DLLmyrcjZviWtGzRytcuMeRa1ysWeTK1yOWbVoAKWRaE/CZ1+Ezee7PmZmJaEooXte6D/i6K/i6d8DwYZmcTSoip0uiFg0jIyzwRwo0MEsU8ODxLSCE2EY8zlu0cs2C3JiasFrRzmxrXLRu5WssTNk5aOcjBy3wgCkQJg/4VfP4VffB7QwCE/F4R+LwnYgswgIaUlqmBhYeHjZwhNhDnCzYtWmFktcY8WZa0YssS3C5xZlrNrmys2OZm0yN24Ap1J4T8M0H4Zh5UhZCcb1w55554YzkpSlsEeFTJTNilknjqg/4tHv4tNYViNarhw4Y4TSuLu4zue/TrIctTgITNRetSMIEIIIoRjFGEYBXD2Yx7QCE2ENHDVg4aNWi1zhyZVrRhhYLXDXK5W5HGXIzzOMLLGzZACkgOg/4glv4gl3hTjHJycLuD/i1q/i1rd+26KRKD8RM3nM3c76yAITYRmy5mOXCwZrczPHmWtHDhqtcuMjNbkbMXLnC4Y5srRuAKTg+D/iJo/iJpdK4Vjg1fC4CD/i5K/i5LZlF6zyvhG4XIYJoYYUKOWe3A44AhNhDFllYuW2XGtx5Wzda0wsMK3CzauVuLNmyNcLTM1xZm4AqsAVmD/ivU/ivhrMWuLurq6VU6aRrTDXHhxxcwuYuZ59OutxKJAiVTCJiYtMXAVfLriIP+K/b+LAlOJxOKqsVHRhC43OY4xxcWbXFwidTy8HwOfLr0degHSIwxEJxKBWYu8c/A7gCD8CF3c2lEolNTE4lCEwslMgIiYkExMRKAmpi6klMTN34PlvIAITYRmZ42+TC5ZrcObGzWtGjlutcNcrNa5bMWzRm5auWeZuAKWBWD/kT0/kT1OXXXPXGuerqJ5caghPxZnfizPOFj0T1XxThOFa5rxiCEyURRIxVjGs66eC6QITYQ0bN82TJhyrWDPE3WtGmVqtwsWeVbmY42Ddpmbt8zlwAKSw+D/hW6/hW7d+3XhcTETjSD/jHE/jHFVfRFaauKhLWhWM5xTVrr5AAhNhDlm2ZucLBgtc5czZa0assi1y2xMFrTJkc5MOXCxyt2YApWFIT8Ji34TFzjVwYoYI2iTYZ0g/40oP40oTvwyuMxV4zw3WiFy02dihgQQwo0cMNOBtygITYRlc4cjNk2YLc2NhmWtMbjGtc5cjla2bZGebDmy4WGbCAKRQmD/hVq/hV56b1OL0CC/wAKGf4AE/4sioaKoIC3gYGDh4shNhGTE0x5GrBwtZNnLha0wtcq1y3ZNFrnI2c4cOFszzZGIAp+KoP+Giz+GhWulcLxmcznc9874761vFYxjhyrlXDXKq8DMSCD/jOa/jO7uLrGq5eFXgVqok4xuOLbcXMxcxnpuACEzcjnkZxJxhGEoylOk4TThGEEoop4eLtdQCE2EMs2RphasMq1q0xtlrTDmwrcLhiwWuc2LHlcOcjNk4YACkEIg/4iwv4isa1WIoCC/wAHVf4ADr9TfGCD4LXnvwAhNhDRuzY5cbJgtcM3DBa0xOMi1zmcZVrFyxYs3DBg3ZM8IApJCoT8RoX4jQ9V8kMEKUCD/jS4/jS54c+G+HGKhoqogamRh4GLk6ohNhGTIzcZmmLEtZOcrJa0y42q1y0Zslrhs3wtG+Zk2cNWQAplHoP+KVz+KV3wcXW9c+m9KVWOWOWtY1PDqsCD/jJm/jJn8qY4Vixxri2znbdzes0AhOdg68kiMJxIkCMIznXTtrsAITYQ4b5HGFvhxLWDfJjWtG+PEtcNMThblc5m7Zo5c4m7lsAKTg2D/iyY/iyxjc1mMTwqgIP+Mp7+MnXHga4Qxurshp6Yh6uAQcHBxtLAzQAhNhDlq3ZtmTZktZMXLla0ctnK3FkyNFrZvkcZXGRlhYtMgApoKYP+RUD+RUFvTejOADryzWazEwMQ4Tqog/4yNP4yNXXo79jv2AO0xVaaVFWZrmvIhMFFU0QCMEYIRhEjCcIxheevbHuAITYRhzYXLVlicLcbFowWtG2Zgtc4srFayb4sWJy4YN8WLKAKVRSD/hRi/hRpvhx4OPAvlcTjPACD/jeW/jepxy79nHgdJir1xwCDx5F5u7vK5TMTvjxAITYQ4bMnOJg3cLcObE5WtHLlqtcNsLFa3ws8jFo5atcrRkAKVBSD/hLy/hLz4VwxwxVTM3bMMoP+Ogb+OgfncWupwqo1npKFxmAysMccCGCFCSz235whNhDfIycZcTDMtZtWbla0bs8a3FjcMlrJxjbMnGFyxZsW4Ao/BYT8KCX4UE8ua4CC/wAXWf4ALlXOgIeFRCYogCE2EMWeNm1ZNcS1o1Z5VrRy4xLcOXIzW4WbZswcYcbBkwyACo0BP4P+HAL+HAegNb6dfG44RETTdZlm7zPONzaIjhPbnycufkZ1OKiY1x5Qg/45PP45SeQHftvXPAiIiojE6iIpFXjdbnN548uaJXjNJqdbiIONXaRMISiQImpghMJiYmUomIITMzM8e/i+cCE2EMcbTI0csG61w5yt1rTMwbLcLNowWtGThqwZ5MmFwzZgCkIKg/4jxv4jscRwVG+Ag/45dv45f29W1NCD0iZznOegITYQyyYWDNljxLceTM3WtGLjEtcNWjZbla48LZy1y5m7TEAKSg2E/EfF+I+NujghSkbVwIP+OsT+OsV31NMNXQCE5GLoxnBOdazwACE2EY3GVuyxMMS3NkaZVrRg4yrXOPDmWsMrlm3csWWLHkbgCnstg/4qbP4qWbrUYpMbZu75uN8654RXDhx4eRFcuHCtOU9qg/45aP45hem4zE4jVa4Y1qNMTXOOs8Z69Ous1dReL4brIIONSglMXcImCphFkzIRKZvfrz4gITYQ4xscjhw2YLWrhu1WtGmRutc4WTRbhcZmGLNhysczVoAKgAEvg/5Ftv5F0bcXGOOt8J1w4cPCjprhGpxUTOd549d8+uebMb4Z0IP+N9z+N92qvo5OUYVdy4zxjvfPffPHndzGIitMY5X4jgCDdpi4mYtcShKImYkJCSSb35Pe/UAhNhDBpkasmThktbtG+Na0Z4ca1y2ZM1rhjjaZWmLG1xZcQArbAtQBg/5Cpv5Cu5iFKiri0TGIxFIu5lIkklMQJiZkVGmK1erWu+Pbv27+NnDENTjUcoxCGbvN3x3nN9+HExMxKKqaqrrrjrjrhioqazmeK6a1Gpi42TEYSmc3M3rv258uvR37d+3j4tmZm853nrvvfOZiq7X4HTSD/ido/ic3rhWIxU4iMRN8NxExCElm5TvG1ExbNs4zFxmd3uJziZmb8XyPJxnmxm8XwzwziLibzExMKiIAeTrfHffv149d86zrjw8Fzc7p26cOldM1MxOo8DWqxMXPFNVWsa1pXTw/C8HwOfJ4Pgb1nDExV4JiVkxEOl41xILkq2WypSFllSkq4qUEqXEJW5bLSy5ZJNlTqwlllipSwkgWtWE1u7cszPCVtbCZkJWzU2BAWWWJZbFCyhEgLfP0/ffwcCE2EYcTVtky4sa3I5cMVrRoxbLcTfEwWt8bPNkbNHGJpjyACksOg/4WrP4WtZ4ZxdCOGYT8f7n4/62TXqx4hojAhM3O4d7zreM64cNAITYRlY5GuZrjxrc2LCwWtGDZqtcscmFa3bYseJo4cYWWPGAKVBWD/hT8/hTzi+UYjVMVKLrnGYP+QXT+QYes4uppeJxeHCawhOJjrFCaKaKca3w6+sAhNhDjK1zMWDXItYNMjRa0bM8y1xmxMlrZg0YY8ebC5aY2IApVFIT8LRX4Wi1r0qzZ2bOzZ9GnRpCE/ITZ+Qm1jxY8TLkQiteU8mWD105zNyWiaG/B8AAhNhDNxlYY27LKtY4W7Va0atW63FlYNFuHExbuW2RjhYtm4Ao5BIP+HWT+HV3WAIL/AB91/gA/PIKbACE2EZszNm1w5GC3FjZtFrTDhbLXLnE2WsGjPIwwsMeLM3agClQUg/4e6v4e+43i+DhrhrWKqMXsg/5AjP5AZa3XOtzm7nKYLIXDSwoZUcEcAjnrw9eiITYRhYtWmXG2arceVg5WtG+HEtcYXDVbmcMMuNrhbYsuPCAKPwaF+JGL4kY8VTRKg/4/uP4/ue/CqIaAqrODhQAhNhDByxws8jVytwtG7Za0bt8a3CwyNVrHJia5W+ZxkyY8wApJC4P+JEz+JCvrjlUct8CD/kGo/kGx3WZxhWiGsIS1gYKDg4WNnaAhNhDhllxsMLHEtxY2LRa0cYsi3E1x5VrllmyOWDBi0wucQApLDoP+LNb+LNnett4zEXywg/4+6v4+0Y6T0vlOri5AhMSEKoTjOePiwCE2EOWTFnjxuWi3M2auFrRy1ZrcObIzWsGuHE5atcrVy3bACmwkg/5EVv5EX45RycnC9TE1xjc7vjnjnnvjx4mawIP+P/j+P9Pcc755453d3KFIiMtrhjHTHTgAg64LTK8ZqYTEiYkTEzO/B8nkITYQ0YNWWJq0wrWjXHhWtMThotc5cblayZ5Gjlg0cN3LXCAKrQExh/FxV4ubaAp9OpNIrNYsdisM0gUChEIgkMgckktUjsGgSAIHBYHC4HCY7HI7D4cqdSptMn8+i4CH8iNnkS9pyg0CHw6IRGbTezSWBQCAwGAwOe1arzKWxOGxGEwuEwFAIdApxV6tN5sisUikVl0vmwCE3Yr3mrGJGJEhGBAESKMIooTRrp4sesAhNhDbE2yZGjVotxYcbla0zNcy3EwZtVuRw1xYmLPLlcsWoApvGofyLReRaOh0IT2eRGIQuCQSCwKAwBAYFBYIAIfyFPeQp+FwoQaDzqd2iRwaCQOAwOCwmc1qtgCFwV0c8ccMEqGOCGEjRxy4nDw6QCE2EYmDZuyzN2K1s1cMFrTNhxLcLDDiWuGzBm4c5GbXK1cACrMBRIfyVeeSr0BA4DAIGgEEAnU7kEhikViERQ6HiLReDQeCQVBIKKRSZ5PaBQVMpqOR2AQGAwAAh/IiZ5ETQFWjMEg0Dg8/rVbCbzas1iv16m0xO50J9P6FQ6FQ1IpIl8uns8n8+SORJ9P6VS6dT6JRQIOPKzczK5mVriCakkmIRBFxaZiYiVJMTMJTd+P58/AQITYQ1cNsjnEyarXOHI4WtMrlmtc48TBaybs3DZvlY5XLVwAKhwEnh/J7d5Pb5vNpvNpjMI/HgnU7USip1O4xGYRCYDAEdjidzqezyezwh/Ij55EfaVS65XatV6FQwnU7RqNqNR6NR6FQ5xOU+n6SSWGQ2Ewgg48BeczdkwqFIiIgTKcrzx8fxfEAITYRhZtGOVi3brcbhm5WtMLRstcYnGNaya5mLNhiwt2DlmAKjwEjh/KMV5RlYPAYJAYBBIJBIRAIfMpnRqPRqPSKTMpDC4DC4HCpzOKjUK3Wq6CH8hkXkLRhkIgkMgqFwuIwmh1KpxyOxOJUejXGZQWAwaATqy2Si0SMxiGghKdbnwVijFGUJRQhWZMnJGenrsQhNhGNu0Y4srnCtZsWbVa0YuW63E3cM1rTE5Yt8rRy3cs2YApiHIP+T5r+T6/Xg3y58t8r5RFVUYrFacF0g/4Elv4EheUTwzF1MSuJu7nc8eHHIITVxJdWUIRinGZERRjffvhmITYRkZ5GTnK3crWeNjhWtGjFmtxOcbFblyY2TBsxYZsLNmAKigEthPykkflJXwwlhwVhKdI4MOKEoR0TpCEITjOeWmNllNDDmxcHUIT8CYX4EybRyTtDBSFIyxsM65c14wSnKE5ZeJllODDLPfFxcQCE43Ace86zjNOE4IIIRgjBCEISnK8rwvXTx4O4ITYRlbsHGNzhYLWLBq2WtMWVwtxZGTda4yuGjHHly4mmNuAKjgE0g/5VTP5VT3DjGMxJmZXKkYrGoxiNIuJzxzvnvfPOZzwquQCE/AaJ+A12Up6t+7LkcCNKYJSkohONa4cOPHfHhnG9IQlZDBG080ayhNnG49KwrGcYzSqTlOFZQjCMIyihGEYRIRIwnXr1ZCE2EOMuRzlw4sq1pkcMVrRyybrcWNo0Wuc2Zm3c5MrjJkygCl8Zg/53sv53t5zvpe6upiYxMMMZjqCE/A9N+B5VPJj2V1V0TtSsZzyw0zrpsITZKUYlYzVRjGcKzy9GbnAhNhDJuzbMWTBytxZmTla0atMq1w3yOVrRi3x48bZs4wtnIAqDAS6E/OgB+dAHPmb9WNdWKOCFqZrWwMEYShWc51z4898tbwrOQIT8DpH4HScuRHVHYzUwWhKNZ3w6b68OXDhqijVK8lGqUMkwhNXOc+U6xjGMSKMIgRlGUSMKpkZ4+XGXSCE2EYm7nI3yOGq1rlYuVrTM0arcOZvhWtGGNhkytGjdplaACl4bg/5vVP5vVQvPDjrdSnEjHHhcAIP+ByT+ByUPK68o6R0jEReY5udzkITgbJ444axKoxRRhON8/LhHrCE2ENGObM1ZYcy3HjxOVrRm3yLXGJzkW4WLVthw42TXFmagClYUg/5riv5riy88t43jeF448KmE/A3N+Buc4V9Us1sUEZw2r6SE4XApw71rGKqNWXXvjgAhNhGNjlYMHDBktc5W7Fa0as2y1y1xZVrZvkZ4mbXFmyZMoApbF4P+Znz+Zn/da59OOs1dJicb5XaD/ghW/ggt7sc+m+U8oqoXXWt87ITB0oc+UKxnGaKaMcOnhsQhNhGJxjZNWjLKtY5WmZa0xt2i1w0cM1rNi1aMWOZw2yNm4AphG4L/AGi9/gDRhjvO+Oy2bZaRlc2E/A2p+BuPIx4s1MGSmbJgKxrhvlY5xyiE5WrixivGc4RTlWBFW+/fLEAhNhDFkzx5GGRmtaMm2Va0ZN2C1wwbt1rhqza4nOHNhyMG4ApZFYP+Ybr+Ybsu8ZrjW13GeEVwhPwNTfganN0c0dlNUsUpUw0x75iE6VtOGc8NLymjGMb7+HDEITYQ5ZN8eNmxZrcrbI3WtHOJqtxMcOVbix4cuLMzxOGzJgAKjQE0hPy+jfl9H1yza9Wm1WFhTjKEsUsmKlqYIShCE4VjHDO+Gt8eO8MuCEiD/gV0/gV1jjqY1iuGta4KmIm5zxcd753x473x47zMKxrlXaOGAIPp6nkpudza4mouJi4tUxMABNWmMzx9lfjAITYRhaNmbDCwaLWbfC3WtHGRktxZWjlbhy5mubHixYW+JsAKjQE5hPyz6floRwSZOLxNuzbs4OCK9L0QkspCkIYp2UUihNOcaxvhw3vnViCD/gdq/gdj66zW9ZxMYq9KxEQxURWVzxzzz1zz453a8RjGKrwN9owAg/Ojc5mUzNpAmJIlAQmCSJJjNbjv5Pe6ITYQwyMWjJg3ZLWLZo0WtG7HEtxM8jFazct8zZk4ZOHLNiAKTg2D/lYw/lY346zETUL4AIT8DoH4HJ5WyYMVqZpXiIaSpIGAtUDAwMrQoEAhNhDZqxctnDfMtx4sOZa0yMci1ywaN1uXFma4smVi0Z5soAq0AtoBg/5pfP5pfQGcAADr0zEwmKtCJiYBMBEgA6dfCvFRWFQiqRV1lOV1mpjCJqZRUwiIu4ym5zKZnLGamIiN1cTGatcWmHXxMyrPPxvH8Lw+3fp18Lw/C8Pp16dRy5hrYvFxCatCVZxrcsiD/gyI/gyX6Ad+w58gA8DwfI3FTgqIYiKm27vcz38DweXMAGMxG6ShOLqYuriQTC6JhE1a6uEU0mriZm6uk0ISuWUTBESiSYuETESRMwESAOvR4fheCTub2yq9NT4G6xKDxpMSTEkkpSSAmJiYlAi6mEkAiYmJEwETEiQAiYSiQJhABKYTExMTCYqUSJmCYTCYATEwTACYJgImJiYkiQATMz4Pu1fvACE2ENWeRxhZNG63Fla5FrTE2ZrXDNwwWt2rLCxbtMLTGxYACq8BTofz6defTsAAjcakMgj8eS2WSGQRuNROJRmMRWKRWKI3GgAnU7Tqdp9PxOp2QOBE/nxO50CH8EAXggDAAn0/m03nk9nE5VKpzye0Si0ym06n0ik0KhqJRQAhkNRGIInEhM5kT2eEplBCYQCD8qS05m5mYkmDNXUzE1MTBMETESiRIFEBaWZzvv6NeEAhNhGVs5Z5mLXGtZtcuFa0yMWS1w2cNVrli2yY2OLFhwsMoApQDobz8Wefi1MTKjopual5ZPiH8FhHgsJUKhqdT51O51O1OITnVrec5xrXDp2yITYQ5atGzNk2yLcuRljWtHGRitxM2Tla4YOMrlkxy5nGVmAKci6G8/Nnn5tRkam5pLywAC+vxcXIImISMghYQIfwXKeC5VNJqoFBTicgAIXCgFGo6oVFRqOnk9TYhOQnOt5qkYRAiEEoQQgmjGM55+jWXMAhNhDVtmaMWbHItasmuVa0zYWi3FhYNVuHJiyMMWFzmw4sYAqzAU+H88/Xnn7AAAJfLpXKprNJ7PKHQpzOE7nQAKVS55PZ5PZxOU6nZQqGiUTgkFgsEhsMR+PETiSH8HhXg8LAAAJtN5xOaJRaJRaBQZtN0ymYAJbLJXKpLJIrFEFghMpmp1PoVDoVDnE5Uajk4nKD8DEzMylMrJiQmJRMTMJJiJgIlMEwmETCLqSYtvfh+XHnACE2EZHDJizZMW63GzZt1rRxkxLXDTLlWuWWFzlyYmjdo2cgCnYih/PcN57hxMJigsEJ7PFVqk3myg0AjscRKJqBQZ9PwIfwkHeEg8TudJzOCazRA4FCoWkUjKFQ06nafT+JRMCD8DWd5RCBE3NxdZi8Su89/NnzACE2EN8zly4YYm63Kyb5VrRmyZrcTXIzW5cOPEzZYXOFyzYAClUWhvPpR59KQEVFpSVUVGpKUIfwieeET0BQKCo1HVCoqBQQhOBStaxjGcoozVnfDpw9ICE2EM82TE2Y5mK1vjcsFrRo4cLcTNuzW42mXEzb5mrnMxYACl4Sh/Pwh5+ESUyij0ayyaBQGdWezUWiAIfwiYeETEolFmUzmkdg0FjM0mskkoCEwbk4wjOscM65eDw4aCE2EMmWFllzZcS1zhZY1rRy4arXLLJiWtmrNjmaZc2XEyxACsYBV4P+ba7+bdvPJOJqqrg1SqvUajFaiKwwmLvOeO88ZyurxcSq4kd8Tm5u6vVcNdOmuGO3Phd2hPwscfhYlvS0s08VcVYRjNOd44Y3vOuPDlw5ceHLWZa1sWLFTBLApG082vVjxDhTyYsmTBishC697473x4dOG4CEzciHThGU6RjOE4wnKtJwEBGE4TgiQjAQEIiEYRACMIoRhOUYqz6OmMfBACE2EYnDLMxx5XK3NhZNlrTLhcrcLBxjWt2zVnmYMXOLHhyACsgBY4T8uqX5dR4YcGGcZ1lOJJCEIUhK2DFgxUxYMkMVMFLUYcN9eHbry4cc8rNnAyZTJlYMLVrZMoMWOEUYRQnKeLHLOIP+DZr+Db2r6a5eJjHasRi6ubZzed543xzu953mcxeMa1wxqMRMtbAAa25c3DiDOPDreczaqdo7dYP3OHj8Z3cpmLiSJmBUxCYmYkBMXCYmpQEomYJhMJqUTASRdWL37/GoITYQ5YMceHC1zLWLDHjWtMeJwtxZWbZbicMWzbFjw4XDVoAKmQE3hPy/lfl/LxY6VzRtgwYsUsCSOGeGeXDhnntnjWN63nhjWKMJYKWtkbIYeECE/Ch5+FD3Toz5prVhllhYZRhakLQhKM8kbWtbJa1qSpKKF8c8s9t8ue6Eh1uDVGMUIxRmiRIwhGUYRgiQnBGEUSKc9PLjHwUAITYQ3Z4seHM5yrWTJy5WtMLjGtxNMLZbjysGDFxmYY8eRuAKTw2E/MB1+YC3JqybMWa0F8qD/haq/ha/mOfDfDTEZIa4hoK1QcHByNfCwEwAITYQ1ysXGFrhbLcOVi5WtGzRotw5WTdbmZYs2LGwYtcrVmAKkQE/g/5UJv5ULYtMrqMNVqOGuFcsctYjExmOt5z148d8e4XXOri4lF8t9JCD/g5u/g5d4Y4cMGbz1jrjrW9bi7u+uePHN3EcMcsajoHPl4MbnO7zqezl2IN0smSYIQiYmZmJBcJggBdXBJbPX15ecCE2ENM2ZyycM2C1i1xOFrRvjyLcLHE0Ws3DjE1ZZW2Vy1cgCogBM4P+VSj+VR2o1WKUq5ZjnnOeN73nnK9RrHid+3bGPAns6JX4doP+Fjj+Fl291nTljljGMYquDhWL0N3fO+vXt3y2zMzi/AwAhOBGc05xnGEYRhCMowQmiBGEYQhGEEUZz4fJR7ghNhDXDhbucTnMtxNM2Ra0c5Gy3EwZNVuVozzMsLhvhaZsYAqpAUOD/l4q/l4rC63rv28vXFuuOJjDGKxjWI1jGMcHBjPDivPHjvwePXnuxiOXHGCE/E0J+JoXfu37tuzfu27MtrUtDJa1rUwKRjWd8dcOG8ct8t8uPLW84QlSmClLQtaUNEcEoITgRjOKcJwmjGIihFCMYIwRhGCCEYSnCIjOU4ARjXTzZT7wITYRmZ5MrFk1yrcmVmzWtMmbItwt8uFaxaYnOPNmZtMOPIAKUQ+D/mDW/mDR5Z5RhF42x3CD/iiY/ih37XVK5xPG8cyGhLCBp4VBoGFhZGbgbgAhNhDdvjc5cjTMtxtMeFa0ZNWi1w3aNVrhxkxMWjPIzyOMoApXE4P+Yzz+Y1frnW63O6ypwrlyg/4oEP4oA2uUdMajhMRvHHwcgIXMYBo4IYIYUaOGWvMpgCE2ENGDHKzbZsi3NjYZFrRniyLcOXMyW5MTLJmzMceTI4YACoMBLoT8zP35ma4YFp2vCsM8sd8uPDly1wzUlbBkwYtDhStkpaTFGoCD/iW2/iXj5RfJ4mPC4duHKtIwuc5vj3vrfGebWZiUb133kIOPc9VRKZRlKYmCBKYmImExN78P05wAITYQxZ5MmRllxrcblqwWtGjdqtcZWLFbhY4cmRk3b48jFwAKeyiE/NQx+ag3HwsuiGqmCy0Z3x3x1w4cc8t8ccdazkxQzQlAhPxJofiTdxGDDa8JqoTlCFJZsGbBmyWxIRvdrppy1ITqZK82ZGKM4IowjCAQnCYnGOHbyYAhNhGNq4y5MLZwtZsHOZa0Y5my1wyxZlrlljbNm7HGzbt8QApSEIP+aZr+aZt0jHaO2sYrMcyD/ik+/ik/eDwmJqo4RNCGjqqEgL+CIGBh5uhQd0AhNhDfKycM3DJwtyZcbZa0xtmi1zhzOFrXGxYs2ONpmZZsQAqzATeF+cJr5wp655sLNg4o5IIsBNgsBgrLKqKIKI0c89d9uFtvtwM88MM0mCsw2CwGGuxUUYCG8Ul3ilJgYSOgJaEkoaOgYCBh42JmZGVl5eZmZePk4eFio6SoJampqiWpJaYkI6AgomFiYuLk4GJj4cCE1cx0ZTheMayrCcBCUYEUZxglGUoQIlYTijO/dvDkACE2EYW7htkbOcq3C2cY1rRm1arcWLJhWtmGTE0YNmmZq1YAClsThPyyWflkphbVTdTRbZbEnLLlxoP+Ldj+Le3HHWeDF8JiMcNVQIamjKOBgoeChyBg0HE18DA2gCE2EOGmTLjyZMS3K0ZMlrTI0YLXOXJhW4mLVxmZt2LXFkwgCt8CxQGF+bf75t/wFtgAhgEMUcUMBAhghgI4oyCEghAFluEhgimRIYJUMcEtBBBHJKhEUUMCBDDDDDDHJTNBHJFHFDBPFOCCGBBDDBCglijhghS14LB4bDjabU1mtNZrTWa0DUakGs1rHY9gMCE07HY8hvA1B4GrYoCHhgBHx0rBIcg0EgEBAIOAg4BAISBgoyRkI+OR8cBCwkFAwUHCQYEBAwUDAQMBBwUDAwECQEHBQcFBwEBBwEDBQcBAwEDAQMDBIOAgUDAIFAwUCgUCgIGDgICBQcEgIGAQUBCwkHBCRkCJiCBgCCgwJCRBgDAK8vWDsH3l7dXdtbri5IKfFKubNtmqsKBYJYCyxZSykqxYAWWWXFixsWLLKlSxZedwS7lsssWWFixYsLLypZZ2WWWACWWWWWWWr34fwjs+oCE2EYm2PJlYYWC1u0y41rRqxYLXGFk4WsGjnM4asXGZs1yACpkBPoP+dCb+dCcI3jjWa3i6q6iroxnhx6deXPwPB8Lw/CyvGZuczd5uM43yzCiE/AF5+AL0ZITxME8VYRjG9Z5cWMx4tuzbs37seKldE7QkpGBOUYxjO9NM8cyD87dpmZiUymUiUJiUSImETEwTC6uJjLPi+fuvGCE2EMMLJljZ5my1vjaMlrRy0xrXLPFhW5Gzlvlc5sbljmZgClkThPznFfnOLzTlHNfQhKVJ4s9agIT8AbX4A29+KWGE5K4L4MOCE8CFyWKQaWNChhlTy5mOPCAhNhGXI3xs8jBstZNGOVa0cMGa1yzZtVuXKwytMeLE1buWgAqhArkBg/5sev5seznyCYRNTEwTCYRYkC6OvTvDOZm5jMTUxLFwqaXq8XNZi5WiCoYupRKt4SqZxcKlVoQienh+F4fheD4Hh+F4fheD4Hft37PD8I69A69A69DcpjeLqcTrOs8uOKyAg/4GXP4GXTOA79u8XO5u5lUxCMRVV069B37GcXVwXiZqYiJqYnGazjMFxExeLEkiYmJiYTEkwmpiYurq6kVdb1dZxnF1dXTOC6CYAPCziopMTOavXPlm57iD8DyOObnczKUyTEgRIBETE1nGYkiUwmAEZq6uripAARIEwmCaIurxkEwAABEhEhEokEwTC6uJrNJm89fLl8AAITYQyYMmrRtlxrW+VuwWtMONqtcMseFa3Z42LLCyaNMzBmAKigE6g/5oqP5oqefLvXLr0O/Y8bjjlGsVMLu87u88+nXd5nnPGJjEYxqe1xNAg/1/H6/nny4xrOC6OGYmY3WU1MIQcmMY1rhMTM5vjjvy43fUg/Wu5lu7mbWIESmJTEwQQRaSUmePq2ewITYQwwtGrNvhYLXOZiyWtHONotw4cuJazaMW7jG4bsXDTMAKXBiD/mhu/mhv3odOvmZjTF4nEyvIg/2zH7Znr0OvKOOLVLE8ONSAhdlPFLm4YY4SGFDDHLbj44odQCE2ENHGJqyyNmi3M3ctlrRqxyLXLLE1Ws8bNgwaY2TBljZACpUCoAGD/mGy/mGzBdBMCJgSq6mCYmYmJiYlExImA58u/bx+HG1sxKNylMRE1ttLcYYiKpFxF0qsQ4TEcu/bwfA69OPDjw58ng+Bz5PB8DjUWyTMTiNRwnpUgIT8CdX4E6wY8QZcmXJwcEYxlOEIwijCCk82nRp0a9W3Bi27NuzLkY8QVpWkYRghGEowghKNJka0rJKEZE014EZRhFGMYwrKKmHBp0a9W/dp0Zcichgw6pqSghCMIpwvgywjjIKfgbtu1222lFlmwszZc3nRKCWAFS2LLLKASxUrcubm4BKJUqWUlS5ubmyktJud4sWVvv6/tQAhNhDZqwc5mrhotaMmDRa0btca3FhbY1uRzjctG+JzhyYmoApkHIP+X2j+X21nh16denXo78E3LNL4TjVghPqfvqkaYdnB4GnRezFSGK1qSTVreGWD7eNPGZzc5mUzEquLdfH51IAhNhDhw0aY2uNktxtmbFa0YN8K1ziyYVrZoyZN8bVi4YZm4Ap/MoP+VOb+VOdVkTcSmrxMESIzQhUxKU4y8S965oT6rb6rdjxG6FMEcWHBnlW8McNOjSy3lnjrvW8pYrYNGzPmciuDAIN415TMpq4lMXMTUwoWSmJq1xa/D8vF+4AhNhDjC3bYXONytb4W7Va0cZnK1w4yYVrXC5zNGDRjiaZGwAr0AV6F+X9L5gO4IooYJoIKIJIZKaJUEUUk0lU1lFlVl1lWEiwl1mAwF111GAooikRQz0x0zsHDTDj4Mqx9ORw+HyOTx+ZxeNys+VkyNmRonlhQV3CF+ICb4gI00EkUlEVk2AiwFFk000EEMCCKKiiiqaZBPPTXgbcHgcDg8Hbh8Dbg7cHh68Hffga8PXha8DPSgouowF1mCwUmCiugmmosqwl2MxUmQIP2PVxIZu5lEMTEBeJTFxEkwiYlETNTEoiZjJMoUqYiKRMzGbm0LnwfLj4EITYQzbYmDVxjarcjFg1WtHDVitcYWDVbiy42ThhlcuGGZiA=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dKHAOAgAQdBMoHrgYBEEGusBXOTadHnw9oeLM2tD0DCEgQRP//A0U1BQM4C2QZIDIJAJCbAwE3wB5FMwkAkIICAdvFHkU4CAD+AwB7hdI0EgvNgz9vcZ0/Cq0BQIX4K9vgsdgglklglivgppnhnIILKLMJZhMBhqKqKJJoqIZJ18+Fwd+Fwd+FxODrQ0VXY7CZirBWAIT8DnX4HOVr4p0hglixYMUqSWhCsLww3w3vjw5cenPjz461QpbJm1cDdwM2TElW/BcPXjCD85K53N3NoFTBMlxKLqRExMJq6RMCVze/J8tgITYQ4YtmLhm3arcbFjkWtGOLMtxMcbJa2c5sbBozc5sjJoAKogFAhPwcTfg4n06KWwYqYsVEKzw5c+e+euWEYUpSWKWaGC0pGNpa2mGmuO+GN1qbLcTJuIP+CVr+CVvy+ERKbVWq4a5cMcJq553PGMyq5qFYjEct9MwxLa85658fr18EhONxE+7UgEYRghGUYIxTBBAgghAhGMYTjCcIxvl6cI9QITYRmxt8bVw4YrcTjExWtGDTGtwt8uRbibtXLlizxMseRoAKggEnhfhSS+FJPBUUUWXWTSRxx3124W3C04uvE34GGWKajBTYKbFLIIT8EqX4JU6zijWl7TxTwQyYNFNWTRiwQlWuPDfLHTLXl3iEp2IR7sZQjCJFJBAjGMYTiinPDp47ICE2EN8mZixaMsa1xlytFrTNjxLXLDCzWtWrZy3YMMbLIwZgClAOhfhOq+E6vGSYCy6yqq+CesCD/g0Q/g0R1xuqOGaWhqSegoO/QKFia+LgIwAhNhDZi0ys2rFktxsmzFa0ZZMy1y3yMlrLK2yt8eXG5bMswApPDoP+IMD+INfHGEKxwxngg/4KGv4KD+l0iUzjn0CGlKKFg7WBhIGAh5GZVAAhNhDNk3btWuZitzMGzZa0auG63E1aNlubG3xNcObEywssIApjF4T8OlX4dH4ZI6oZpYIUlSFIxphz5dqD/g5Y/g5vquvDjwvVRRdb4bYkhpSoVMGgIODg4OBgYFAwMLMz8FA4ACE2ENmbPC3ZNsS1xkwt1rTCyxLcOJk2WtmeNuzbNXDljhZgCk4Ng/4f2v4f453Emp5eBYCE/B+N+D6mUKQlWuPHPaCGkKqBX6Bg4WPmYGwAITYQ4w4nDnHjcrcbPCwWtMuXEtcOMeJbixsmbNyyx427BqAKYhWE/FDx+KIedaZ7Z6YUZQpipwsWDMCF+CUr4JMYqMVHjIcEkilgrjwsOLwt4IWrQQ4+WGOGOOGGOGOOXC4tjiE2EMWmPLib5mK1u2xMlrTGxcrcThxkWtGbZqwZ5ceHMwbACp0BM4X4s1vizXrw8WDjwcdskVlWAwWCwGAsqomkgihlhrptwNt9t+DjnjikomxFGIsooIT8E3X4Ju54tmLdi4WDFBWt8974cOHPnx6cePDWslrYsWbBktSUo0z2x5aghOtil2ScScYkYRhGEYCMpwIoEIynCMY1x9NHwAAhNhGFg0ytMeZktY5XLRa0YY8S1wxcYVrnEyYs2jHE1Yt8IApgGIT8Y3X4xzYR0GbBixYrYqJYWlnw3IP+C7L+C72J4HbNbxuIzqdb5TnAhc5goo9ehgQEMMMMMMs+DxMGKCE2EMW7nCxZZGa3NlzOFrTKycLXDli0WsGmVoyZ5WjfLhbACl0UhPxkPfjI/ySyHCrqtozYM0smGuWE/Bt5+DbW1cPA4O7TS8KzYcmWM4XLYaLNzwwQo4YY4Y687bFIITYQzat8bTM3bLcbPM0WtGbLCtcZMbla1aZcLRpkZMWGJkAKbi+C/wBi8f4AxebEqUABZ8M3c0y4vIeLniiE/Aj5+BH3LkY8TToAAYsfCnalrQkTXYZ3cHJnxoPomJglKZjIEEolMSQlc3fj+DfmACE2ENsuZhia4nK1qzx41rRpmZLcWFnkWuG+HLjzOMLVg2ZACpMBNoP+ZH7+ZH94qbubqGNcMaxy1jlWIrMc3h3zvi8fXGONI1rXDwIrUoP+A8z+A81fgRy1rhrU4ze955545531nmvDhHDkdo4RwRVxeMzOwITBzJ8Od4RhNGE4TgglGSUYwnCMoiMIzhFGEZr5+TSvaCE2EM2rZo2c5my3DkatVrTFjyrcTTKyWsnLdu0x4XLVs5yACm4ng/5ffv5ffx37MytmM4mIxVOkarlOip1xmYP+CfD+CfEc+TwHKuVcovOeOec+DO43F1DGeWcgg9el4eWV2kCswhBElzd8fH8GfIAhNhDLEybOMzHCtYMW2Fa0w5sq3Fic4VuRtlZY3DFuzw4WAApLDoP+YUr+YVvOuuppHCNag/4KXP4KOenRhd3fPniE4GjjxRTjW+Hg4CE2EYmrdiwcZGS3C4Y4lrRxjyLXDhyxWtsrjM4aZHDHKzyACm4hg/5juP5j1ZqdRyjhjlHCMYwjN53358es+GmwhPwULfgn3zYKYMMsc8d898+HbfXXPOMqW0W3WzaAg3seOi2VwAsuJTN8fB8WeQAhNhDZo3ZYsLdmtasmbNa0Z42C3C0YZFrXC5ytGuZxkY4mYApXFIT8uuX5dJ6aJbGKUEIzwzrXLcCD/g8+/g853XWOuN4mmImq3gCE5mNFGdZxjFGddPHhQCE2EOcLFw2bYWS1s4bNlrRtkaLcLLK0W4W7Ru4xtGmVlkcgCoUBLYT8yY35kx+LaGGV04Rspa1sWDFgxWtCmOGOOXPXDlvfDPHKsZCD/hFu/hFv3PSeGOmOWNRUbm9567678Xj357zaIrTXC+XC6ISnSvvVjFOKJGUYQJRQnCKKKJGNcPFvHoAhNhDVthxuGuTGtYsWmJa0cssS3EzYNFrlnhY4mLVywatMoAqEATCD/l5W/l5XupiItV1YZmZkxFVWfK46jWmIqdceG87AhPwkgfhJVpk37ttoYtuzPmDNaWBirGd6z16MsawnFGWHBnpGMITdVFGM4RhGU0UUYwiIRhCMIRhFFGcb5ebKfeAhNhDHC3Z4WzbItw42LVa0YsGC3EzysFuRu0xMGzJqwb5G4ApZEoP+YOz+YPOc648Oeri64Xw1zIT8InX4RJbS0Q3RyTjHG26cOsCF0E2ThjijjjjhjjpxtseMITYQxcYmLNy1YLWDhvlWtGzVgtw43DBblc4nOFric4WGJgAKdiyD/l5U/l5BqOU4MxnOc7u73O7u5grVa5PMrWqit8SD/gK6/gLJzcTiajVaVHC+WeV6km27ueqeMzi9YoCD6aJmbublUImJlKrmriU1EyznyfHgITYQxcucbbM2ZLXGZu0WtMLHMtxZczha4assLNs5xucLFsAKmgFBg/5a+v5a+96O8TxnObuL01jHLHLWOGtYqKuLZu3NznrfG97bnMjlPTpIg/4Qyv4Qy+vQ6ViOGMKVEYhGd3vjvnxbnObmczNlRUcI5a6cumscs6zc+KCD8hd3NzMwTExMxcSRMRMRMSlEkTVxExMwSW34/jx5gCE2EM8TTM2aY8a1pixtVrTK4zLcOXKzWuW2LJmwt8rhzmzACrABT4T8b534305Z81aFaYpWxWwYMEEK1vXHPHlx4dN8t5xpgtktgyWwStKCc64642OOOGeWGN0KQpmnxgCD/gpe/gpt6eX5XXodelzJM1EYaiJ0xUYRF3nMzmpmKrERqcXrdcdc6zFxdzbccYCD8zlPHd5nKZmE1ImEwJgi6uEgFXAiECLiUpJnfHyfBn1AITYQ2bs2+bLlyLW+Vw0WtGDjKtcucjBblyNWmNzjysnLFqAKnAE4hPx/Afj+jlWcMcbynCGTFbNg1YMmS1qSqrhrfPPPPG3wwscrok7R2VhYhPwTufgn3tKWS2S2KWKNE4Xnhy5dOfTlw45wlTFkpk1OJgyas2iVoynNjpHLUIToZI9cijBGE0UUEEZRjCMIyJRhCMCMIlYRnj6uGHCAITYQzxMG2XK0ZrWTBljWtMjhutc4cTdawZ5XGJkxbN3LPMAKSw6D/h8E/h8VmE1UYrHLw4P+FUz+FUPGdZoKjxSEhwpzvWM4xrp38AAhNhDDI2xMsjdgtctmLVa0atMS3C2ZsVrbMzxucLTK0wsMoApWFIP+HDj+HB2o5a5Y7RWpvjPOZ8OD/hiI/hib4XGYtEUxMTjHMITNJGE4zjOMZpxw59PQITYRja5MLFlhzLXLJrmWtMOPGtwuMWRa1btsrDLhysGjDEAKSwyD/h6I/h6fqqnEVE+IhPw2OfhsTtRFWV8fEIaQnqmDgYGBQsXL0gAhNhGJq4yZsWLKtZ5XORa0Z5nC1w1Y4VrfHkbNGeZi0cN2QApsKIP+Qqr+Qqvnyc+QaxOr0pEwxxMpm8Xp0sCD/g9K/g9L4cWMh4eurjPEIjHCNVwrhHCdZxPEg8cpTEzIVNpmSSLiUymcz4vg6CE2EN27Js4csWy1llyt1rTCwxLXLNniW4WLBxjcsMrZjjYgCmkhg/5Gwv5GscRNbcb3PO9uvLr0vtXDWuHCoxKD/g5O/g5hZImEU4RyvtnwM6iUxuOsOYCD9D0SJhCIhFTV1uJubZvr6rgAITYQzyYmubG0xrcLBqyWtMrXMtxMnLNa4btmeNhiyOGbJqAKmQE/g/5JHv5JLfD0vhfKekcOGsYiYzu+fWuOZia4XXjXqsTGcuvPhx3VlQ1fLdCD/g0W/gz93jhccY338DweN5m1VXCnlZqMzPg8ufeMzKo1WHjGpxcJrfSeMIPt6j20xK5TJNSiETEwlMTEzAIhBC4tNuPk+bGgITYRixMG2ZgzbLWrBg1WtMjhytwt2bBa4wtWOFpmbMMjNiAKZB2D/k6m/k6Z1lPXt1q0rLXlKLxy4oT8EpH4JbWKObBHJiwYrUySlSEIr4Z5btqE1UnOc0YRinCE4oxQrCenbPsAITYRibscrZo5ZLXDNthWtGrZmtcMszZayaN2TdjhbYW7RiAKnwE2g/5Qrv5Qh88IiKhbLjfg5554zE14Hfs4XiU3e3WbuwmLiNiE/BRF+CkO8dVKUxSxWpLFKcbsN8u/VfNn1ThwNcLSpGEk6o1RiQnchoKsgq1AwJAwMAgIOHgYCBgIGBhMCWcagYCBgr+0ioKBQMBBwEDAQKAgYGDQsLDgITYRlzM3DFm1zLcrTFkWtMOVgtcOWrhbhzN2+HIxxuWuJwAKVxaD/ibW/ibXcr41txu+M5xMV0mgg/4Vav4Va3ThHbXatVBOZ5649YPyoneZuUpLjLfXx8ghNhDBxjw5mzNotcZWeRa0bsWK3DiYsVrbLjxN2zZu4yMG4AqIATCE/FaZ+K3HLC5aVskslsUMUMUJUSQTrXHly5c9dKsksFM1MWSE/Co9+FPnBmtmjgnGU4zhWNb58OvTpz58sZypkwaMma2SmKFJxhlvEIPtwzMsymbi4sEIQiYurQhVo3efF8mAITYQybZWLNy2wrW2Zg4WtGzdytcOMWJazyZGjXDkcMmLNyAKWBuD/jFg/jFt5A8S9YrGNREVbbrHEIP+Fz7+F0fQM4mZmbjOpqnC+FCD6aXKcrJiUlzd3nj3ITYRiZsm+JvjxLXLLIyWtMLLMtxN8zha3zOG+LK5ZZnDLKAKTA6D/jF8/jFpw8B2zyhiuICD/hlg/hllxvG63CdRxITqckgnGc8PB07AITYQ1c5sTRxlbLWzBo1WtGDFstctnLBbhZN3DXLhxZnDLMAKugFlg/448P4448XwiIiiTNXlO4zOWUpuJzmNyMVE1crReJ0q51mJqcVhwqsaisVPS4VczdyRPLObgv6XQ/pd+zZbHL6nMycnHJy+N5ubK2Sbdu3zZZbLt7W9zudmzdzudzc2Rk8cz1PF43O5vM7gg+FLTFpSSEQVKLi4uJhDOM4zVwJhMCalEhEiamJiEXUylMTUpb+AZn4GITYQ2aOM2RpkaLWbJq4WtGeJgtwuWmJa2w4nDTMxxtmzDKAKXxyD/kHe/kHV4mN8s4YxqOGMSbZjjnSD/hhU/hhF7ngxO93u5uGsa4a4VyqNAIPhqBbNzMRMiU3fHv4uACE2EZsbdm0Z5Wa1u2YMVrTK3arXOTG1WssTdpjxNsLhzmcACmgeg/5G/P5G165uN73znve53hXDhy4cOHaK4ZCD/he+/hffWmo04Vy10rowi43mOfHPMITdGM5zmQjKMIRhOKMUb306694hNhGVljaM2jVstasmGFa0aZcq3EwbYlrJqxYZm2Nq2xOWoAqWATuD/kjy/kkRzuMa1WtPOno4S5zz575xxiGo1HCsRiLbdd7zeYinhZ4cgIP+Fzj+FxHU3HHPG+rrucxeq4cMcKwjM759vBnbN1WNcOGuWL1cuNeDfHmAhOxgl35kYRRRRgJIBFEjARgQjKMEYThWF78XS6QhNhDjE1w5mTJutyZGuJa0YZcS3CzYMFuJs1c5cjNmyaM8oAp+LYT8m8X5N4xwK4qZrZIWQnfHfLfLfLhz3y3x3nDBLBmxZskcyQCD/hT6/hT779i9bqbRcwiGo1rWOlcuGsMW3fN4sb7gg+3neetMC5lJMEQmEpXU3Wa3ff1Y4CE2EZMbLIzZ4m61g5YuFrRmxarXDBxhWsWzbJlZsM2Nk5ygClQPhPycffk4vSzS1YMmKVo46oP+F6b+F6vnnlz4Z4VGOHGghoS2TcbBwaFhZWpgYG4AITYRjysHGRxmZLXGbK0WtHLlktw4sjla2wtc2Fu4a5WrFqAKSw2D/h28/h29ceG4pFRshPxCLfiEXaNPEwwlKWDKhIbKzmjWNcvB4gAhNhDjGyc4mOLItzY8mJa0yM8a1zhzNlrVswzN2bPNjaNcYApWEoT8NyH4bg7bLaqaKUgrGuvDjIP+JTT+JU/eO+OcZ4Xrg5ax0ITZxuXGKMYVmrPHvz5AITYQ2asmLJvjaLczTI5WtG7nCtw4crNa5bt8uJs1bsGrPCAKTQ+D/h4c/h4Z6xC4hjeo4IT8Tan4mwZrTlONce7fuqCEdTi5YEYTRx5cICE2EMG7RhjxuMy1y3cOVrTEyZrXDJm0WsnORljYtXDZmxxACkoPg/4miv4mo8pupqdYrXKD/iMm/iLvqcIjcbnncoPwC7mbZne+PQAhNhGXMyctsTZstysszZa0wuMS3DiYZVrXGyzNMLVniZZsQAqSATyD/io4/ipFm8xubq6rGuHDHSOGIxOLqZmc8a573nO551uJmojFXwcJrsCD/iIY/iIj4cp7T0xynSJTK7zvfXfPPHjOZmFYqNcK4Y1WKir1MXqO4IPXgWyzE5SmLhNTAhKUrqUFTEITKZTc9fPeoCE2ENWmPFmxZcy1w0YslrTEyxLcOJq0WsmuLG3cOHDTKxagClEThPxg9fjB7ap4pYqZoYpKVZcYg/4inP4inVXjdca2kcIkg+XCZmUpu13vr5cAITYRicYXDZkycrWORqwWtGGZytwsmrJa3Y5GOXM3cOcbluAKTw+E/GGt+MOnQ4VqZKYME8TCg/4kbP4kbTGc1upTw4iF0EGXQwxRw0y249kgITYQzYMcOPLkbrWmNqxWtMmHCtcuWrlbmaOXLlowYtMjnMAKmgE6hPx39fjv7z5uLirOtYzrKNJ5mSmK2DBLNDBBSMrwwww1rjw5ceHPlvWczJaGQIT8PwX4fg9+7TojglSmCWClrYK2mnHLPDPK01w3yzx3vGskaQlaWC1sEtUJSIPyt2uZkiYlEriYJRcJgmJiZAQmrnj4vjz5wCE2EN2bdjjYM8a3NkcOFrRw1crcOTDhWtcmVkzcZW2RzjbgCmkhg/5DOP5DOfB8B37OF8KxWCLmZmJqdXwlwIP+Iv7+Iv/Ww7zvj153mIxw5a6Rqq5X4Gawg3veTczKUrExcJmJTOePh+DoITYQ0a4WrDCyaLcLPG3WtMjZwtxM3DFa4aYmbRs2YZcrhiAKah6E/JB5+SCNCdb3re+GtZyw4o5KZMWDRTYjgIP+Idr+IgG4mnKcY5V24cNdFTG7vjHHvICE6HHhFOMRBBKMIkZxjlz8GHMAITYQybtcrVm3wrcmZriWtHDbMtxNmTBbhzOGrdy4aNG+FyAKnwE+g/5KIv5KQ8OHbjw8aMcsUcd8+vHq3U65b14VOEamM5njffhzXEkoiNb1UoT8Q3H4hk44XBzZ9cb3nBgpkyYsELTheuvNn0wwxrCNKQxSzY+Re0JQggjJTDKOEIP3Ovg5XFpTMTFRECZmsxMxcIIoRKLi4mYmZ35Plx0AITYRhYs2TBw0bLWeTC0WtGbZytw5MLZbiZOHGZwxxZmzTMAKfzGD/lBs/lBN1HAlzcd7vq3fGNzkvERy1y4cu3Tly5alfO+PfYCD/h6+/h7fZ05Y7cOWuU8JxkItVy24zu85zGYpw30m7IPoiZWEkJrNXC4kiSJhMTFzOd+H5teEITYRiaZG7nFjaLcjRo5WtMeFktcsnDdbky5W2RixcNcuZwAKqQKlAYP+TJD+TLXnjVcnKdE7ndxdYxjFRERDHCNIXeZzcXOt4vF1PK+DVYrlrhy6a4RM8d9+PXjxzec8Wc5m5lSlTFrtCcIiJiZXFphNIuMzMXaJq4tnPXffr4PPj1vwWe0VwIP+CLj+CE28cmsxE4iMYYm0RFdK7Y1Nbu8zFxG29531335+Dz8vPi33WRNXEpipiImri4vnnjfPnz5759fD5+H38Hnu8wvF4vGOHLlrHDUUjEShyjWtcNaapiMaxWNaqsVFRWOU+M4Sg8et5+RKZkRMAklMCamJhAiamIRBK4mUxKYlMSICJgiSYuLq0xBEBMJmAIkiSE1cTEomAEhEpX39nLwgITYQwx4szRljZLXGRk4WtGjTEtc5GjZa5x4WzBtkcZmzPIAKrAFUg/5afv5afxjMxdZxMJgeLwm9rmmIxjTpiscKqFzneb5pzEg8LjE0lKamIjlvhEiE/End+JO8Z82PFnzY8WXIy5BxI4qUxIXnhvfLlcG9c98KkqZsWjFowUojO99JlmlC2LJktKUI3ytsceOD8zZdylYJCUwEgIBIARcExMJqYEwuLm9+b4secCE2EMHGZvmx4263Jjw5FrRw3zLcLhoxW5WOTMzb42jlnlxgCnsphPy/Dfl+H265zrKmC2bJkxWlSUYVnDPLLes71vHChOloAIP+JJb+JJfwqxwnW27nNoukRURiavW6zOdz179+4ITJzHThFCKM4owjAJRghGBFGcc/Pm6QITYQ3bNGLJq4crXLNq2WtMmHKtxNW7Za4yN8LnG4b4crDCAKeSGF+ZCz5kR8DbNg8FTdJZZZhJrqJJkVcOBvweJw+FlxNYCE/EJ5+IPnFi4DZOk44cOfHpw7cu/Pnw58a+BsjaKE0dK+XHWdYznFFCMIQjBFGMcPL3wgITYQyZ4mGJozbLXDBi0WtMbZutwuGTNazY5HLLC4xN8TFoAKaR6D/lii/lix6d45bjNbxmriIYxXSOE9JIT8BGn4CPbVlsw7I4maNqQmnjnjvlhrlhrhhMnUOfOsUUJxhWU4VkjG+PlxjyAhNhDZtiysmzBotxMcrBa0bOGS1yzZsVrNm3yYW+NpkyNGAAp8K4P+We7+Wfvl5uMcaupxGo1wjhyjFTOb55473luIavwN6IP+A4j+A4/HDfKeU4nWauZuc3mbg1GMVWJmONeDvvzAg/Q8h6dzm5mZRcJhMAialEpnPfx+7kAhNhGZm0zN3LLCtYNnGRa0yscy3C4ZMFrfC0wt8bJy5ysmwAp4JIT8t8H5bz9uGeGlZRxQwUtbEwEYZZ6b6c+HKy4GAIT8Axn4BecWTNDZPFWGWePDhz5b555Z3ilG1IaGClCEl2oQ584VnCsJwrJGAQnCMJobejWEQCE2ENGLHG5w4Wy1piyslrTFmYLXDJuzWs8jdnjxZWrhnlbgCn4vg/5NFP5M/+W9ZhAmZ3e8889c8Y3VY1rlyuvIivAxrhXTccyD/jQu/jRb1Or5T2eFrpXaNRU4vFzees9d8efbvFzGTPDq5oP1PDSXMzIVcTEgSSQIlN78vy4AITYQ4zN8bdq5YLWzbG1WtM2TCtc5suRa1aZMmXM0yZMLJoAKeCqD/lOO/lOP8SHauWavM55zec53nfHd2upxiuUeA8ZigIP+Mi7+Mi/jrrrji8VVanhWNa1rVYqJWbmdu8dePECEd6XRIznNNCMBCIhEIpwnGOHnzdohNhDFy0Y4czVutw5seFa0ZNsS1xmb4luZqxx42bBuyctcoApTEIP+UlT+Ukvljhy6Y1iNXEwAg/41cP41gYzwnDURrjG5hoi0QFvAoGBg4WRqYFdAITYRhxsWbnCwYrWzFwxWtMrRmtctGmRa4xs3GNw0xuMjBqAKXRiD/mEm/mET8MOut1xxuJmJ4XwigIP+MT7+MUfQ6Y6V2rpEVmeLnO+IhLdjTtjGFZpwIzhGtdPDcQAhNhDjHhaY8eNotbucjda0bs8q1y2ZY1rTNlYZGjhzlxZWYAqMATeD/mOK/mOLunjKxWKm3Fnnx3x57lOuXgHga0iLvN7nq63z28Ot2IP+MJL+MJPwfASiaRFRjDFauMs3zcyUVWq1jGKiIq4jdXKE7Uq9WMpwIxIwhGE4TlOEYoQIRhKMCCMIowjO/VnHrCE2EMcmZk0aNsS1o2Ys1rRthyLcTls5Wt2bhg4ZNcbFgzxACoEBLYT8mhH5M30LRyTyRtVe+PLpy5cuHDlnNC1s1tGLRkyZMWCOTPDCg/48FP48RauHSNcK7VyrlUYVVTMS47vjfO9spvlmpIThcSPZQnKsJkYBCIIRlOCEZTgmrj6c6CE2EOMzdg0Yt8K1s4atlrTJlxrXGZxkWsmLPG4bOW2Fg5cACpMBO4T8p2X5Ts8mXZt2bdWvhZ7IJSghCcJxrGM8uTLky5MuSdY4Z4Z4ZYYIWUhkrimAg/47nv47n5jny58uvTrhaVymCsIpUxE8ufiTWscK1UVC4y514efBg/e9NVXMzVzJMiQmACJhEkSlKU3Pg+m8YCE2EY8jTLib5XC1o2a5VrRizaLcWLNjWtHGTC3buMrRi3xgCkoMg/5T+P5T2a7Rw6R0SIP+PTD+PTvetzTwrwCGkqpC3KBhZebg5YAhNhDluwYOG7bMtbZWTNa0xuca1w0y5VrDI3YsHLjEyZucwAqqAT6E/MN5+Yc9XBe2ONY1TtLBbJixYNGDBTBKMMs9N8989cN4TuTwVtLJTNizbtWzBonMhPx3mfjvdtl1ZdEM1rWpaFVcN8+/Hrz7cuvGnCGTBs0Zs2TZkzZs2jRLJFWOPDlzz13z44Tdxt+OM4zjGcJyiJRgITIzhOEYQIIQiQQiiIq4evV3gCE2ENWGVs1assS1hjcOFrTI2ZLcTbFiWt8rPK2Y4WLDNlzACqYBMYbyRbeSKmJgYSLR6LgYuEi4KBgYCMgY6GjJCKncSTsRDRkHAQcHFxMjHx8rHx8PEwEDGQiG8gyHkHDg4OGgIqGjoSQhI6KjoyKhoxBQqRi8G4UwfLzsnJxsPDwcFEQEdDS0ZKSEsjIIg9e56O2U1nFZiYupkklEwkSmJi4zOfH8PgAhNhGRg1zMcLdgtyOHDda0xM2q3CwzOVrJm0cY2jZvlxMWIApXDYfyY+eTHWAQqAQaCQGEQeS1isiH8gTHkB1g0OgcShMIhcCodqtYhrKCrYGBQaDhYulggCE2EZczhxibOXC1y0btVrRwwbrXDBpmW5sLXMwcN8ONo1YgClANhPydzfk7/rOtY0rqvkyAhPyCFfkDnzYtmTJC02fGh5xBFBgCAwWDw2PwGeAhNhDJxmxY2LnGtZOcLVa0x5WC3EwcMlrDM3b48jBqxcMWAAqxATKH8oonlFFgEGQiCwZAEAgcJQ2EweFwuDweBweAQGCUCt1ojEZu0pgEAgEFQOAwWBUW5XOuV0CH8ghXkEtgEAgUIhEMg0OgUMgUGgkCgMIgcGgcAgsFgcLhsnlktKDQKfIoJBINCoVBoVCIBH6JRZRKQIThcTozRRminCcEBBGEYJRhAIxiimnj5uOHgYAhNhDbGxcsHOXMtw5c2Va0zYsy1y5c5FrlzmzZW7NyzZ5m4AqXATCH8mwnk2FgMAgcCgsECBwKIRGNQmIqJRVQqM2m80ms0msul8olMmk8ikaUSlJpOIfyEUeQimLxaJxKHw4IdD4lE4xC4amExVKp0ym1Sq16v1is0ql0KhzabqVS1CoYg/ALmEzK0oqZiYkSi6siQSvr788gITYRjcN8zVy1cLWbNhiWtMjdktxMmzRazZYWThthcYszhiAKgwEshPysdflY7aK6p6FoWgmnPHHLXXoz1jOMcMZ3QhHFXVHFnIX5BXPkFdTwxxp4YYUKFJIogqqqmqqqomgkghghSw036vYAhOxLmpRnOM6ynCMJyIRgIEYRhGE0a4eLtdIhNhDZhlysWTfMtZ4cTNa0as2K3FmzNluNjlzMGrbC4yN2wApKDIP+Vvj+VtHV9Maq8WCD/kLY/kLdzutOXK9ShraGgL9AomVm4GiAITYRkbNWzFvmYrWOZixWtMbJqtwsHGJbmx5GzfLmzOGTdwAKvQE4hvLlh5csYmFgIxc3DBuDLmegIqGgmCpGCjoSEg4OJiYuPj4mJg4eHgoWEIaMlI6SmJSUiJSBgYWVh/IZh5DMZ3GIBHk5nCjUe5S+CQeEzdCJ3FYfFYXBUAhEIg0Mi0GjESikSiUOiEKhEBgKFwWCwGAxKDwmGx2F0F0GnjhhQghhggQwQQoY4CGIghghIECCGAhhjx+Vjl2gITYQ2YNsOLLlwrWGXE1WtMTditws8bNbmaM8jFmyZNG+ZqA=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tHHAOAgAQdBPoI+AUBEEGusBXOTadHnw9oeLM2tD0DCEgQRP//A0U1BQM4C2QZIDIJAJCbAwE3wB5FMwkAkIICAdvFHkU4CAD+AwB7hdI0EgvNgz9vcZ0/HgxEgoACUAAAAAAASgAKnAE5g/5bdP5be4vW9ZxnHg423M3CMVw1y1y5YxiNbjOeOevXjz3x2hwvpyrkhPwQqfghlle2XgcXibdjBTBSmK1qSgnhw3x5cd8uPHjw3neEJUxSySyYJZJ2tOSE5V5xThdGcUYkZRhOEIiCMITlEBFCMYTjfbw5T8BAITYRmy5mbnLlcLWrnJkWtMjdktw48mZa4cMcuVtkbMGzNyAKhAEsg/5gGP5gH8eHNTc0rFcMctRqKTec748eO9tqjlfhY5aAhPwPTfge50VyaIZqZoUQnfDhy6cefTjyzx0hKmTBgxSyMlckJQCEzdBDuxhEjCMqwCEZRhEiRhMnO+fkyj2gITYQ3ysm7Ro5arWLJo3WtMOPGtxY3LlbhbtmLfI4w4crjGAKbiCE/Mld+ZNGc54J5GS2DFitipaCN8ePTny8FvrhhPwPefge10YMmalJJz03049+PblzzwxpTJDjS0UAhOVuR7ojAIIwRIxVZefeNCE2EY2jbJlat3K1tibtlrRu5xrcWFpiWtGblm0a4nLdi3zACocBL4P+Wqr+WrnjiaiJrE4anpfSeThNTO47uu+PPjec1fS/A1jkg/4PsP4Po51jlisNZrccXee++9+Hni2mGo1jHSOl+BvgAIXSQQ6OEihIo4oYoUAhhRwQwQoIYISGCOGnC42BriE2EOGzXNizN2a3C5zZFrTEwxrcWHNhW5MrZhjxZXDLK1ZACnoog/5giv5gqeWbqZkY1jhw4cOGommd549effju89I4coT8H034Ptck8GKmaWK0JTwsNct8d8uXHjvesJYMVtUOEoCEp3DuxJoRhGCEYICKKJGFY34e1iAhNhDdpkbNcOPItzNHDFa0xOGa1w2ytlrZlmZsMThjmatMIApODIP+ZPT+ZRvnedY8CeWrg/4O4v4OoeXDlynF7niAhrqGgIO/g4OPqYGBnCE2EZsjZjjbYma3E0YNVrRgwYLcTFw1W48uFu2ZsWjlo0bgCowBLYT8tXX5au23Zp0cPBOl6LQwWtilgopOOGuPDjvhvWE5UjiwSwCE/CzJ+FnPJr1Y8WiWDFgwUhBjjnw58e2+ueVeUKYJYMGKWqeaCgCE5WzhxnWc5xiRIwjKMkaVlOEYwiIp4dvFhHwQITYQ3YM82Zq4xLc2FywWtMmZmtcuW+Ra1wtmbFnmZtsTLMAKSgyD/l8u/l89ZzUNRHKD/haq/haB4cL1c1nmhq6Oga2DgYWNk6OCjCE2EYWLBriYt3C3C5xMVrRgzcLXGFthWtm+RjiZZWLTDjzACnYehPzEWfmJLpCmCGSWS2RaMqww4ceHLlw8OePHcIX4XHPhbtumjmlgthws+Hnw9eDrvhnimkxEWIwlWACFzlUOZjjijilgIIYI4pYI0M8eLxaDYCE2EMs2ZzkZ42S1kwZM1rRw2xLcThkyW5nGVjmxuWGNviwgCpYBOYT8tcX5a49uS23ZnzZcjPm00jOl4QgotLBK1JQhGGFed6zres4zWvxN+6CE/Dod+HQ/S0cHgZcmHAtfhVwUpZJOs43jhXned53nW9ZznCcqYKYJbIwzAIOvgDz2ZtaLSJiYJgREiS4iYupTCV8fL8G/KCE2EM27Bo5ZZGq1tiyMVrRq2YrcLZhiWsW+HMzaMMWbMwcgClYSg/5epP5epevCs6zjNXGM6xCE/Dnh+HPHRgyT0TwRhGtMta6QhWqZOOOOOCUlnxuHYQAhNhDDK4bYWDNmtbMmzFa0ysWC1y3yNluPC2Z5MbJu3zNG4ApNDoP+Yej+YfHWM4mpvhlIg/4c8P4cx+GnBUbxvmCGsoyAtYNCoGJn5dEAITYRkYN2mNxkarXORi5WtGzLGtcYseVa2csGuNi3xs2LNuAKbCGD/lpY/lpZb1EuHFEc8XE1MSgvhz7XYIT8Rfn4jC8mvVt2MeJuhLFDBKSCVY1nXPG+kITRijONYzhNCKME4VlOEYxjPPy4usAhNhDZs0xOXOTGtaZsjRa0aYmq1zmzNFrRkyYMXLdo1ZMmAAp2KIP+XkT+XlfvqL4MV0rGtRyvEMt5nj1vjvjvPGu/ThiD/iOm/iOJnXbGKi7zffj149b63zcUMMYxrEeFvpgAhNHKh1YRhNOIQhGBEiESat8vJhQhNhDbEybMGrdstwtmGRa0xtWy3FmcM1uFhmwsWDVnmxZWgAp0H4T8xPn5ir8VYUlgtgtktihknixyw1x1z658HDnzgIT8RyX4jbdlpYIyxsNdddN899tcNVZMVKZLAIXGYhoYYIYoYUECBDFDDHBKjlvzMEOSITYQxa5mTlhkbrWLTG4WtHDlgtw48mNbjw4srBllZMcmHKAKXxaD/lqu/lqvOedc0yTFV4F+Bw4AhPxSofilRM0NFNEskpSjhrPfn06whc5Vh5YZ5444I4IYYI4ac3HDoCE2EMm+LGxb43C1m2bY1rTExcrcLRmzWuMuNi1bMm7Ni3agCnIig/5dqP5dwcZjhHCO0do6Xrccc7zu+ed7vjWcUIP+Kaz+KYnlUauOLwePHfhut8WVRFYjo8CsaITJznTjGE4SnCMIwjFGCMJwnCd9fLhAITYRmxZcjdzjcLcLbNjWtMLRmtwtWDJa0yMGzHFixZGDZkAKTg2D/mIg/mIf488xmoawhPxSAfijb1YsmbEtfDPOh4dMILAp6gMBhsxgSdAhNhGPHmZOHDhwtb5mzha0bZmi1y1Yt1rfC4ZYWLTLkYMWAApeHIP+WhL+WhWIkcuuN1vGY44mpjU9JsCE/F7t+L4nRweALUyRwLUWhErPHWuEg8cskTCYWmyYtd8fVvAhNhDXHlxMsWLKtatMLNa0a4sa1wzZYlrJyyws8LBizauWwApSEIP+Xjb+XkXF3iUTi+kTgIP+L4z+L3XlqMVrcTuuPOyGmJyAryBg4GDgY+Pl1wAhNhGJk1ZZsrNotYsmzVa0YsHK3E2yYlrJqza5HLBxmyt2wAp0IYP+YEb+YF3Pa+E6rhGsYxwnWddZ4898ePW/DzmwhPxfzfi/LwaJZq4McM8dd9OXXfTW9SkMDY1YsgCE4HC5qNYRhGMZBGEZyrCcJzw9OboAITYQ1ZYmzFsxcLWmVg0WtMbRstwtGOZbhY5sjZg4cNHLlwAKWxaE/LVZ+Wq1i05M+TLKcJoJRzTlIIT8bG342N3AvojghaNkFY44Z8eEhZs5kQjlRwo4J1OLwLNAITYQwasWTbLkYLWjhjiWtGLZgtxNWbFazY4WeXI3xY8rJqAKVxKD/l2o/l2h3eufDnjOLjG+UQCD/jXA/jWz1PgR2cs1OY7xvYCFm0EGVlJUsMccuPwMOOAhNhGTIwY5HONmtcZMrRa0asma1xixZVuNg2YY3DNq1c43AApSEoP+YLj+YL2U4zrjW8J6ccCD/jXe/jW91yjwI4TSW277gIWLVGnQRoYY1OLxcVQhNhGbM3aNm+RwtatW7Na0YN8K1y2cOFrDExx5WGZhhc5XIAqJATKD/lRo/lRp79vJ6Zi6ymZrOJxjFY1rFOGdccZnM7vOc5nmjOCD/gii/gij8HwN8s4jCsYrGqcLm874898b7usc4zU1FYjwr8LtrACE0SnGM4xRIoRhFBGEZCCMIiJFGc66+PB4CCE2EM3DbIwx4Wy1zkbYVrRw5aLcOFnmWs8bnDhw4szRq2cgClkVg/5UTv5UUYGeHHW8WmdZ1qSE/CA5+EC3MOIZGKEIXthx3yiFqymLhQxwRwwwwwxy05eGHTAhNhDPNlcN2uHKtxsHLda0at3C1zmbOFrJi3xYmbBzkY5sQAp6LIP+Usj+UsHU6mIFbrjO747znjGdZ6V208rhHCkccceIg/4XAP4XF9YqsRVVFVHCYiLW4xxjnXVdzlfDPgIghNHC58YwjCARBBGkYTlWSKKE05z38mOAITYRicY2jJhmcLcLFvmWtGTLItcZWmZazxtWDdrkb42THIAKkgE8g/5S5v5S2da3rnW68Hwuaczu8zacV4DPiY1FXE7m+eOrc7uc3ZDhUaCD/h2Y/h2/jU8nCsT4k41GlLzu+s8Xg4q+E6itThw48Li5tc2jPTM4g/M8j08rtKazEylAhEwmJImKEEWmLi1zvyfJnoAhNhGbLjZNMblktb42+Na0cNsy1y4wuFrPHhyN2zDFjyYcIAprJoP+U3r+U3XIvF1lMWmo1XCejE4zEzOeGbiD/iO4/iPF5DxpxjFYqXGeN9b3fGNpiJ5Z4VmghOprRL1nEiAgCKMZp4enGXOAITYRjbMXLPK0crc2ZhhWtHDlitcMM2Rbiyt2rLK0YtMjVyAKVRGD/lWU/lWljjirpFXyzjhshPxGyfiNTzIYrYpKXtHPXOCGgrqBWsCQcBCwMbUwsBaAITYQ5aMXLVs2ZrczNhlWtGLHCtc4srZa1yY2GHC5x5XDdoAKeiqD/lNS/lNdxhEReOPbv5XfV4mIZxM8Y4ubndzOeW1Ag/4p2P4pv+VRO5434OM+HEXVacGqwwhGYm889d+cgITRwufFEghEjCaEZIIIQnCcIzRjXfy5aiE2ENWLRhiwsMq1y5zNVrRzkarcTBlhW43DRowbZWTjDjbgClEOg/5ToP5ToeE8I4anlc1zg/4pMv4pM/D0ziI4ZrhxhpqagK+BgoWDg4uPmYOoITYQ2bZGLVvmbLWjTNjWtMjhutc5WbNazZs2OHEwZMMjJwAKkQE5g/5UhP5Uma7eD4Hft4ONruYmsY4cOHDHJVMzPHOePG+eZu0tREY5Xyigg/4vfv4vc+ar4cekRyjg0rKZved743xzxTdQxVcq1w1jgqIneNyAg/W5erMXErSEkxKalMTExMRdXRExMTFzO+frgCE2ENMjBtiZNMa3K1b4VrRzibrXDJpkWsGuRy3zMmmbI2xgCn0zg/5SkP5SkQ8bPTPgTwqEzu95zx59u5d3nMXFkEXrfTjVgIP+Ncj+NckNxFza11i9IqEweFOIxjGIqMRE5jvrwd8Qg/A9Z6O9hJMpJgETEwiQkmUznw/RjkAhNhDZm1xNWeJwtyZMmZa0bMWy3EwctVuRy2xM2DNw0w5soApMC4T8pfn5S78VraKYoRxgg/430P43y7jiN42Ah4xIoDG4zA4PNYBA50AhNhDBgxYNcTdutyuWLNa0aY3K3EwzZFubJmx48TbDmc5cwApsIoL/AEGZ/gCDPkoSe+bnYS5Zc3LKoIX4J+vgoLux+OxeKrqwkklSYpgnniphhSyYPFYth6SE5FUYzVRnFGEYiKMSM44eLjh0ACE2ENcbJjmxNmi1xiZ5lrRuybLXGNqzWsseHC5bOGTLJmcgCjsEg/5QKv5QO+VAg/4HZv4HYdcghoCYmaEhNhDPE4YYmjlutzZmORa0x5W63Dlw5FuNrmc42WFg2aNmAApZE4L/AEKR/gCFJS1NyyXneOiG8IqXhFTTk7SRsNAoeDgJOcnZSFjwhONwsd9ONeVU1b6eDDcAITYRlxuXOPE3cLcbdvkWtMuJgtctWzlbly4Wjdy3xs8mPCAKQweE/KEd+UKHRjxYsYCE/B3t+DwHBWmTKIaWlpWblZOOITYQyYMmDZk5xrWOJxiWtMTXMtcYWrJbiyOMjDJmaNmzjKAKUBCD/lAS/lATa3rOJReM34CD/hhq/hhbjk4Z1uXWt9YAhOZbHhveF14zx68/ICE2EY3GRvixYmC1yxyOFrRq5aLcLhk2W4WzZs3Y5W7Nq2aACkUIhvJ+l5P05+QjIuUgwIT8Kmn4VNceae6cwIecIDOYrIUaITYQ2ZOWjfIzyrWbVrhWtGeRmtcOWDRbjZs2DBu2YtcOPMAKSw2D/lCg/lCv1CohGI6gg/4fKP4fD3C6TvNz1IXNWZmGOGOOOfC4OIAhNhGZxiyZmDJityNGjla0aZWS3FkZtFrJu3xsGbFtlZ5GgAo+BYT8n235Pt9OiQCE/Dgx+HBmMNCHiUMi9DmQITYQ2ZsW+LI2aLcWPGxWtGbdotwtcmNbkYN8zJk3zZG7VuAKSgyD/lDW/lDb1arxMzyAg/4lzP4ltfClGWc8+ACFqzEebRwxy4HD3CE2EMG2PMybuGi1kwyMlrRi0cLcLnM0Ws2bfE5aMHDFnhygCkgNg/5RoP5Rl+K63S8IhPxXAfithjStkIoz44CE1STrOc6zz8PUITYRlyNMjPJhbrczPLjWtMOJytwuMjZblaZcWNo5bY2bTMAKPgaD/lCg/lCp0YCE/FD1+KJHYZCHkkGhtFiMgCE2ENGmFniZtma1kzYOVrRy3xrXLBk5WsmbDI5ZZmbbKzxACk0Qg/5RoP5RseEzhi9TQwCC/wAByf4AA0/GObyovfMAhKdDg5SMSa+Pi4AhNhGTFicYcuFwtcMG2Na0ZuWq3E1xtluPIxyY3GFrkatcoApQEoP+UYj+UYe2M1dWq8b1FoP+NpL+NndMK44zEK56uYXOTY28QxTwxyx24toAITYQ5Z4mWRnhZLWbjKwWtMTZstcssrBa4YYseFu5YtWrHCAKswLXAYP+WF7+WGFNTDjw8HG53bdznM3lcTNZgtGaZiVYOERV4rWMY1jEaYip5K1PBU4tpWOGtcGqiYyRPDeMuLjmZhwRG9XEzi9ZjNzOYIpEXNTurlNru83e87vnnO85m7mON5u7uYqKQzO85zluLu+vXr178dzur8uC/par+lu2fB9f1Pn+b4ebEkyYxDEXmxhIkVNlWFXKYmWE6rubhV27212Vb2e+dy+N8YGgm5puW5m4jWbBNnbtt8x2lUJGMcTElRbd827VzJHiRzIYfFSCn1bvbuzU2JRKlgEoWLASwJsu5VzcJYllKggWVYIlVRYSgSgLJQTcpFi5alSpsm5subAsmxNyhKSkpLKu+fwe4CE2EZWeFuwyNWK1oxasFrRgyzLXOPE1WtmbTK1YNsuZo3YACnoyg/5nzP5nwebp1AGOcZiZiZiJwVEUiKiGms8kwIP+ABr+ACPTv2AHhZxVRExMTGERVxu85tmc44xdwITJgRnOMsNq0vgwxhFOE5CMJwCMEJwTVnn4J1ghNhDjK1YNGOPEty5WDFa0w4sS1yxw5FrlhhaN27dkybMsgAqLATeE/NY5+ax1e2PFnzcXBOcI0WhaVoUotKEVYXndhjVeFYwgaODslSSD/gDO/gDP8XXTr03qq1ERFsxdTOMxLKLrEYnheLu5m54ut874gIP2ul+Tc3ubXEpRMwIImJgQCUxa7338uY8QITYRlYM2+bE0bLXLRgyWtMeRitxZMjFazbMmzjLkZtm7NyAKhQEuhPzcqfm5D0l4a8Wm2OSUKWlilgtTBK0ZRve+PHpx48eHHTKncIT7b77c3IYskNWDJTFJed7stcOHLnw48N00JKQtgaJ4JoSXahDjznWc0YxIowgghGEUIglWWHD1Zzn0ACE2EMGGTGxY42S1riyNFrTK1wrcLBniW42+TNlbZWuFy1ZACqsBSoP+VUj+VUvOM63o3oiVXBF8pjFOCspyzdkyX4ExpU4zuN3eQa341qCE/AVF+ArmOCurXqOFGGSWKad63y5WvLXLWNbUzYtGzBmpgTvhx7bbc9cM4wtiyZs2DJSCuOu+2vDUg/A4STG83Npi6mJFTMVcXExJE1MTcTExMVdXEhExNxm+/i83hCE2ENMzJk0ZuGC1tlZZlrTE4yLcLNziW48jhsyZ5crFsyaACnYpg/5ZnP5ZsbmExDhWsa4VqIlvN87746zuYRHKdUCD/gDc/gDNa4RWMxnjeb41c0nU8L5XyzVzu9+DPfn1g/C8jw93c2smCBERBBK8xuevp89eECE2EMMjZjlZ4mS1uyyMFrTE2ZLcTHEzW42zTC0a4mWFq3YgCn4nhPy4yflx503wY7XzV0MlsVLUlROV2W+HHhz47s+CMsCE+0S+zjlk3R2TxVjtrnw575b4a4a41YJQwWpmYJRghcpdLiYJ4JYY0MMEcCGCGKEghEKOG3LzwQ7IITYQ3Ys2TJixzLW7fI0WtGTDMtcM2ORazbt2TfNkaN2WPKAKtQFjg/4QHP4QHQXUs1cSJZxvV1NVM4mJiaurEpITFTSJqyrDjwPB8B16eD4HXpz5C6cuZ43j8qCD/hby/hbzB0NRTFxKZiUXFrhNIDKZIiaTW4m+PheHy5nLmHTqdu7p14cauYHPkzg1vOSD4dN5tKCSUTCExcTFxMRIJiYTEokIkiYmJRMSESImJhKJJTO/D816gCE2EYszfNmzZW61u4y5lrRu5crcWVnhW42eNg4cOMWNy4aACqYCvgGD/g74/g75qwuquhi6miiZjizFrpMXNkpuJicIxrnyurq6RLwPB8LcRNUxFYmoiama2ZTF1cMzMl1IZ5+F4fgeC5cwB16OvTwfA8fhld1mExcQmqRVy23O5TEcJ1i9Z7c+XICD/hZo/hZp58g5c/KzWEVKYuJpEwuIuZiUSuLtG6STMdfC8PwPB8Txe3d06t654iYuJWXCUlxJMyTDERilECF1MJgATDr069PH4bi8xdTENTBKrGITiVxaERrfhc8Wg/Q3c3OZuJhNSRImF4zU1mExMSRIRIBMCYAAAiQAIkiSJEwAmrgIkiSJRMSRdXV1cJgBEgmImJiSUt8fL8F7ACE2EMMOZqxaM8q3I0xYVrTFlzLcLdswW4XLBjibs2jDLhYACoICoQGD/g9E/g9FiTlz8DNIq4RaJTM22ud4yTmrsuppUVXDejwM8/G58/G8fwsoYhFUxOCJm6u4mJEsyyXCZ5+B4LlzDp1du48HwPL1MstxlubJIqIjEavxOXeD/h7w/h7x69DjwmmGGIisXq6nG4QqcWXM5TeLq0zc9fA8E5c0XExnGYJqZxtN3OU3SYupmKhiKiJYtGLpdBw4sZHft4cTa5nMVJVQVEYimufKwIL5rurZYXNlixYpZRZZZZUudyypSVKSyykoEtzc2WTYAACwASpZYVKmglgFlvn5/wPv3CE2EZW+Vw2Y4mC1zka4VrRwwaLcWZi4WtcjDM2ct8WbCwYgCosCpQGD/g7M/g7N1vxvH8rvqazjJGYLrcbnMzcxmItWZiYxeHCaq6mA6dXgeD4VxFRiJxE1MLxvHGDMZq11uJmTn4Hg9OvTr27+J4vicefieL06gA8PwvH5cV5u5tKZlM1VRGJxeICD/iXy/iXz8fxuPCmp1Or4YiMEVuourMtxmYBLKZuOvgeDy5hrbesxaYzFxla4mUSubKhiI1FxTl4Pgdem9XUwCJAB37eHi7tcLhF4mJpSGnjXoILx48rCXKVaTQlJQs3LNzZLNiWWWBYoEpFlllBNzYAALAAlQFiiWyxUBYq79P4NACE2ENmbfMwyssi3C1Y41rTCzzLcLJxjWtMLPE5zY2+FvmZgCv8BpQGD/byft+8dvJ8jnyRIOXPyLxqukYY3GZ3dohGs0uWbq4YuIzErhTCpiczdzcXE3i5mrjOJiahpUxFxc3EzE1W8JgTMTNzSIpSt43izMZLq4qb6+N6Lj1CC/p3z+nc97482Pj+L4/iFnwbrXcvMyerllUZEiLUvJ4YlvdXqls7zpYrEwyWQtUtmyXvNluy7c7G5rDFKdhsbKlhm/RuSgIOO0oRMzFzJZMIkmJXExKACauriLRKJgCLq6uEwlEwmAi6kiSJiUE1cSi4mCYiQmACJRMSiQCS8/AuXsCE2EZmjRwyYZcS1wwbMlrTLlcrXLlniW4mTTJmxYXLDE2cACl8fg/5cwP5cwV0HibxjEYEb6cdXMd9d/BCD/hms/hmtdegKpFTEs3NwzwvUbIPhBlKSJoQiZTm88d+H4QAhNhGLC5wtcrlotxNmjNa0YZMq1xhxuFrHC4aZWuFhlyOGIAruAYUBhPyrVflXJmjCsKxY5TIpwunFGMpQgghZiZKYLWtalMUsFsGK2C1MUpSlBa0ZJSVrJFOVZVnWcJxLxTrHDeOHLXXhvl048+fDnx58OnTp4Ovfpy3tDRLhWoCC/q8r+r3XL6zmeJzk2TbLcRkRK2duy2RnfHcluaW3Knnnc6qrPLt1tjXdvu7527t3JJjIVjkvifBPg54+Jx2X4YL8Beb3dttksUFkqWLAEm5ubzdhc2BZYsssspYBKlliyyy2CWKLLJZRbN33+D74ITYQwzYWTBo3xLcTnCzWtMzfItcY82VbjxtsrfDjzNmWRoAK4wGVAYP9oF+0T7d+3Xpz5AqzhxDwLjDCrwnUNKnFpZZZq6uMTCalMJiYxFYjERdzctxCpUWuZmZmbjM3MovGMapFXd2za5m+vieL4Xh9OqmYg/4dXv4dW76deXPp1B16HXoHPhmLjMCLqYmLiIUqkxKUpibmLixNxabhBNImkXSC4RJU4mIIgRIiZUmYleJres4unYCCz0sTSrRZSWzYpm5YWLKpZYQsWBNCy5UoWWWWCUlWCyWwAlEoSgW737/wLIAhNhGRjibOXLfCtysGbha0cNsi1w1zMlrHHlaMsuPE0bNWAAqzArsBhPsxPsxcGHIhirorkYkqCE6qxRrFMjBKsIIynRBGBOKasKwnFOScIRQvScpwgJRhWU4xnj1a8WPJlyZcmXBhxY8mXNnyZcmVo05s+rXs27NvAxwglWiKcIxMurXuxyjSE1IxQraaSUpyjCM6TjCappOSg/4dcP4dcfB8CsXiazRMTCE4gqYuLJSq6mERcSmLgiYTBNZTMrTVkpLqYTUoMZ4ceHHt35c+3fp15c9bq2t4zrfLn06+Bxq4mlwmLi4zjOriYuJCYmpTEiJhVwnG+HEkg/QXO5uZtKYTErhKJhAiQSiYmrq4lEpq6kIuETMETNSRJEgAACJIlMAAEwmE1IAiREgESiQBNzz9+79oITYQ0ZsWmRxhyrW2LLmWtGrXMtctsbZbkcMGuFq5Z5m+RyAKoQKbAYP+V8L+V8MM4uuvTw8ZZm5u7nM8VzkiEJmZuJqIpFKIiojUaxrGMcMa5Rrg1wjlw1rGpxGIrGuGIrCozq4Wtzvec8Z3neePPv4fg+H4Pi9+fffHfPPPnz8Hn168+vXweOuPgRyAg/40iP40ifF8Tx/G8HwPF8TxfE8XlMXWauphUMGLhE1JGcbpRhVMSxdXMIqOHCsRU3W5tCImF3e12mYnM3NzZa7u95zu7mcyyzZE1cVCqrGEY1jTwImD8CZglZcxaYkiUSiYmAmExMJhKJIuphMXUyQTE1cRdXV1MwARcTE1mkSIlEwmJi6lExMSiSLiJq4TF1mOfu3ftCE2EZWWNnhaucK3E5zZlrTK4xLcORu5Ws2mPEycuGbLCzZgCtQBgAGD/aJftC9anU646ziZjE4o4biElQSnOZ4wuqQzN3uZMVUURMRicYIm4ySpSKuJm5F0xiauJ4uLaphEzc+D4Xh5wIP+Nnj+NmO67u8d651mJnc7nc8bJuZdS5w1qYuJuKahEMzNTqYVEpmZVCsTRmE1GGIhBDCoikIiapEQKvA6dYL5vm87vanZtpKhZstQSyrFiVLKlmxLKCxZZRLKiyy5SUJSTc2WbFgW+fn/BecAITYQ5wuWzlswYrXDJg2WtMLdotxNcTNa0YOMbdrkzZcrFsAKxQFtg/2VX7I+ul6jGeGamOLLcKqMRwklMwqMThOW9zeanMTWVwxVYVEpm0FQmkxd5rOdsxKdThjOu7j1g/42yP42z5rvjvjwY51vF4tec543M0wrEpnaSI1GokzMlRGtStNxmqxEVEJTiYjU4qYqKjFViomWa66mQIOPAtMJi4tMpiYmSYkiUXVwJhC6lEiYi4RcAIurgRJNXEwAIuBefF9GfAAhNhGHEwaN2Ldoty5Mbla0ZNmy3E4asVrBw4yucTZuzZsswAqWAUKD/esfvaezPhOmfG49I5Z4VThKauZuoki4WiomoRMzipqMXjd3xjrx4oP+Ngb+Ngc5c+ceDHgusdZzMxaK0iKnGauauooi7nMZiNVqsMYavwrxQIP0OXtsKiEbla4mIsmJgiYkkIKuESgmJi5nj4/mugAhNhDBs3cYsTTEtYtGjBa0yt3K3EzzYluLE5YtmTVq3YuMIA==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sYHAOAgAQdBLwFngMBEEGusBXOTadHnw9oeLM2tD0DCEgQRP//A0U1BQM4C2QZIDIJAJCbAwE3wB5FMwkAkIICAdvFHkU4CAD+AwB7hdI0EgvNgz9vcZ0/CnAjg/4f9P4gAcVBVXjj03234V+BjpyxwxgteuM8QIT8KK34Ua7zjdWWXBrhnjpjlnhlfBG1rZKYo6LogIPpicymkQi1kzMXGYsvPj+bGCE2ENmeRpiaN2a1jlYOVrRs5arXDlxiW48bHCwxY2TBy3xACpcBOIT8TQ34mh8uTDgXsZcmlWeOF5TsyWlkwYrYrWpGE45Y52Od4zmng34EQIT8ABX4AC9OjLkYcBnzXstDJLFa0KSjCd54b68uXDtZ43hG0pWpkcLh6IwAg/S7T7MZ1khIibi6uM0mJiYQgTF1cLi58P07eAAhNhDBu5zZcjjEtc5mzRa0bNsq3C2y41rfE1cNcWZk5ZZWQApcFYP+KLD+KLGJxnws4q+F1F8uNVzAg/4Auv4Au+3fny54zjNJrPLjGtiFsykTUxEEEaGGGGfF3xZQITYQ2bsGmHIxcLWeVqzWtG7LMtcNWjBbjZ5ceJkxZNnGbCAKjQE0g/4qFP4qJddYq8TMRERpwmp1dXiVRGr5KxW4u973xb1OQIT75L73XRPNS2K8cN8uHLrcPHXPHDJglakpUla2jBmwZIWmXnplj4aEl1ou2hGUpwjKckYRgjGMYSnCMp0ihOAjEvh5+FsAITYRmYY8ORnjyrWDdywWtMbdwtc5mmFblZscbRnlxMcbHMAKcyGE/Fwt+Le2WFOOPHhy3w3yyvKOCmrNq2aNmLdOEcaE/AC9+AHXBjYUUoWhktqhoUhKNZ3rljv05c6FxWKQa2SGRJHAhQkMKGCNGlvyscOaITYRkbOGbbHlzLWTjFhWtGOFwtxMsLZblbMGzFg0ctMOZqAKVRGE/GLd+MWXCyZc0JYLWaEYgIP92N+6v49eHGpzN755njSGwlIwELgGAIAhYurg4CIAITYRjYt2rFqybLWrNm5WtGTRytcMWmZawx5cbVo2cZmGLGAKigEwhPxsZfjYz1azDIvKcoyhCkrWwQxIRrHDXGy1jhvFO0+NnzaAhPoXvoX72MFM1NWLVksreteDlz58uHPG8o5I0ghGE6RxYcGjTuCE70KT76MownCcIyrKMQlGECCMYRRijHDj492QITYQ5zNsTTDharWLnKwWtG7PMtc5mLRbmzNWrjGya5MTFkAKTgyE/HK9+OWWsMuiei7NjIX12Hrb4ZL6MLRicTPiQIewSOAQehwWGwOLk4AhNhGLDjyN2rDKtaMWTVa0a42y1w2YYlrZo3ZY2uHC3Z43AApmGYT8dhX47GZ3tlxTzM1M2DBkYL2yyy6ZgIXzj3m6ZrJqLqoo16vA4O2fH0Z1gaZQheGMua+AgjilglQxwyw249FjACE2EYWWFvhYMMS1lhzNVrRtlbLXOFpiWsmLRw4wsGeZuyzAClANhvHPR45/5SOlJScjJ6KgoWRAhPqYvqU46Z5c6cJ4qIbDU3AMAoGDk6GFgAAhNhDLHhbMGbFwtcs8zBa0ctHC1xmyOFrfNibs2eZm5aOWAAqJATiD/i5M/i5NAdejw4jjW8XieFRwcJ1VRG6vMc88uZiYjVcnaQCD/gVw/gVxAb07bxjThPDjWdzuec8d5zMxWMduvQ5YiMZx4e9+CIP1PJnMQgiVkSJuMxdXRU1dSgiYku5z19OcACE2EYc2RyzZtnK1gwc5lrRk4arcLHE4WtcTZqzctmOJs0ZgCowBNIT8ZE34yJ2vVrxXhMhKFocCNrUhKsLzvWenZtY5aYaZZU5SpmcAhPwHBfgODUrikxQtFGs9+rhxjGclIYIyhfJl3YbRxRokrLPTHnCEh2J8+KEIoxhOKM4REYJIUhJGCKZEnHHp143eITYQxYMnGTCwYLWuNu1WtMrPEtwssblayZ5G2Ry0cuGLjIAKeyaE/GnB+NQfDRaWKmq2SGiMpzwzrv3cGWGFY4Zzw0x2lUCE/ATN+AjOeJWNa47zuiIKZeFlwTxQlRGMc9Y7QITdxpV76MJwwyhGEIQlSUIIxnVGMU8/NhQhNhDZu5aM8uJqtZtGONa0ZZmC1xkbtluNq2cN2GJnhws2YApsHoT8bWH42d9tK3jnjnZZ42G18k9Vs2anAnmtMIT8CHH4ETcc05TwTtDFbJbVDQwXjPPHThrnhMnG6NIQgThcQknCa8cc9+2GoCE2EZczXFia5GK1w3xY1rTK4cLcTnHmWsXLTLjZsm7FgxzACmwfg/45Vv45WYnE4urtrimsMcscNantxmuYhPwG+fgNBtCNWXDl3t+PPhwkZSpK09EIYICF3l8EOvligEEKKGCAhgjhlpwOLgaIITYRjbM8bfDiyLXLBlkWtG7VotcY2eVbjaMGjly0x4smTEAKYReD/j4y/j4z5dVxE0qMajlPjbOIhPtwPtwdjFixZMWCksauWe2G/LlygIbElDAsAoGCQJAwKFgYeXl4CAtAITYRjZt3LBk1wrcTbFjWtMWTKtwuG+JaybZMObM0aNmDdmAKVBCE/Hhp+PFfBbNm0YtGTRPBFMCD/gCC/gB1zOWU3rnUAIbCEfBQeAYCBgUHCyNDApohNhDdg2bMMuVutw5GDJa0x5sa3E4xsVrVu3cssmNiyxM8wAp6JYT8gW35As55qTpSkowuwxx3w4Y5ZYbTtTBiwZqcJgkAg/4AKP4AG+uuOdzvc5mKxHCNcNco8BovN9a3eYXeWzzbGCGCSOCFDBCQECGKOKWFHHXmZYJAITYQ0w4crlswYLWTVxkWtMWJitcM2rJbia5mTBrlcOGrNiAKlgEwhPyJ1fkUDQKSlmlgtkliklGN61vhw1vem206RxYN2ThcLRzsWSMQhfcIe4LoqsRRSwR304G/B34enD0z1wUVWYbBYLLYTGXYK6iCS2+3F4HE24WshO9ghPi8lGEYTlGCMpyijCMEIwghGESMYxw9msXcITYRkbOWTBsyYrcrHG4WtGTNutcMGTVa4yYsOZq4csGjViAKdSWD/j3W/j3d8DeqjThHCvAnwsdI6Thm73ebm441PUCD/hn0/hopqdzu+M9b456udZ01y7cuHbWNU4XWMoSHU4uGsoyQEIThGaMYoiEUb8PfDlAhNhGZtibN8LFwtbMGDNa0yYca1xmc4VrTGxzNMuVi4a4coAqKAS2E/Jox+TRG+O6tbzmnglgxZNWTJixRtO98tc98uHPO85sDVikAhPwMKfgYlzQpktgyaMmqmCM8ePfwdvB16a605StaGamCmDBLBW0LgIR3ku+SRhOE4VhFCcIxkIIQjBGE0b4+jAAhNhGTMyyt8bBwtzMcrNa0xtGC3C5asluTIxysMbnGwaZsYApODIP+UFj+UE3wYm4XwZCE/A5V+BuumbBaUc+HHwSGpJiBgMBwELAxdTAQgCE2EM8TDNkcZmi3EyYslrRnicrXOTCwWsGLDGyaNWmFtiZACnggg/5TPv5TNeHh4rW8XmM8M8HDfbfDeN6zPLbAhfggY+B8OLIw42/F4u/C03zQ4KTCUZKbEUYCiiaOifAxgIWLLRx6mBFRFREiQRxEcMaGWOnB5GSYITYQ2cNG+JuyzLWjhiyWtGePItxMsjhbhzN3GXCwYZcLfIAKfyWE/LAl+WC/GrSWKGS2am6eJLDGuWOWWmTPa1IbJUsAhfgVy+BU+yqqaKCNfLiZcfgcTfgaYYbosVJlll1lUdE9MoCE7WKE/AoiqjGEYQlCkLTpWU4xrPHv4tJAITYQwzY2TnKzxLWLDKyWtGOLMtcY8jZbmcYcuNqwcOGePMAKbR6D/lwe/lwl64vEViaT2zdXUw4cMdI1w4iE/Ath+BXedJRlhrfDl0125cOeeEwUpmliwQCFwmSgamCFDFKIIYEUMUcEMs+dhhyAITYRjy5mbBhhxrWuVizWtMrBytc5GjdbmaY3DVlhYYsrlsAKpAEzhPzBNfmCbwxjG1rZJaJYoWQjWk0YzrWtY4aYcE4YY5cOnLpz5cuHHjyghfgNE+A0XGQUWRYCCSmXBy4fA4fB4HA12ywSWVXXYjBXYabDVYS6iqqOiOGO+KemsIXgbAwtzJTJHBBDDDERIIEUcEcUMUIgjijghiliQxx4HOww4wAhNhDRqyw42OTItYOMTha0aOGq3C1wtFrbM5Z5G7Ns3cMGYA==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cPHAOAgAQdBJgK/gMBEEGusBXOTadHnw9oeLM2tD0DCEgQRP//A0U1BQM4C2QZIDIJAJCbAwE3wB5FMwkAkIICAdvFHkU4CAD+AwB7hdI0EgvNgz9vcZ0/CogBhQGC/ohr+iG80lAD4fgAAAAAAAAAAAAAAAAAAACC/wAO1f4AHa/l+Q+P4gAAAAAAAAAAAAAAAAAAAACD5CZSIiYJTYmJiUSgmJRJEomJCJAAiUTExMSESAAAAAiQmJm8+H5d+kAhNhGLGxxtGzjGtZssLFa0ZNmS1w2Y4Vrhxjctmblu2bYWAArxAXuE/NO5+ad01XwQwMVLWwYLQwKTjCtY1rGc8cceHDw5ce+WuW+GFZ3vOdYpWtixZsWjFbQasGTNk0ZqYISvPDO+OunDh07cuvPnz4a1tGmLJbRgyZnCzaMmjFovCeuogv6H6/ofs+D48uWXO55nt1cvMzxCWat+L3zZ3nmWVhGUqtDaeZDMkwWzRKLZcs3x5w85afB58TfAg/c16czdTMzJExK6zU1nFomLq6mJRKLgTACJiYTMTEwETEomJhMTK01NKmhMSBKM78/yYn4KITYQ2ytMOFvlZLcmXFhWtHLRutwsczVa2cMGDZywxZGrlwAKqwFCg/52Zv52Z84eD0vG9XM3OY41mtRPheH0hOGIQrMZW8HhxxsuJidXVarv4WyF+E1j4TWcDgGEwEWAswUF0cUSWOeeu+3D4m/B4fA24GWGeKiqrBWYC7BMxdNiqLpoqZZb67a8DHkY8DiQg+npeXZKbi7TMwmExKrq4SkIilKklOyZizfh+e8QITYRiysm7Vu5wrWOTI0WtMOZotwt2eVaxb4cuVlmbuMzHGAKoQE6g/5zjv5zm8b6deHHWZuZmJpwvhnher4HCIluObjWa3iy8Z1x7HEAhfiKi+Imm6DAR1Wwxw2yz0z214O3C04eW+KGaKiqiyKyTAYLEYDGUYSiquO+2+23Bx49hcKAhOFkjOeGtY1IkUYRijBBKMIRIJSjBCac4RRTjp6MXcAhNhDhw2yYseFmtwuWzRa0wuHC3C4xsVrFm3cs2eHGxzNmoApnIYP+E37+E4GOfIOOrjNZi0pThGI8BWCD/jdE/jdV7XQeBOOGuWKxUVnG5Znvw8NxhOFxnTVRRjGCMEUJwiRjGevowsAhNhDVkxct8znCtxZmbJa0yMGi3C0ZY1uTK3xM8TXNiYY8YApkG4T8iqn5FVc+bPiwyw4rwjJCkZRtPBfFl4CD/jek/jeluvEzGscJ6ViMXmd31eG62ITsWx8lMIooowmmvr48dgAhNhGNjiZMseFutYsmuNa0cYmS3Fka4luLIxZYXONk3YZmwAphFoT8nYH5OwXD2YbYaVhGU4GLLK8Qg/42mP42mXbhPSfAzyuoROt462CGnpxVwcDBQaBg4GBQcDCxtXAwNwAhNhDjI1ZsmbTMtYYWLha0xuGS1w3ZsluRjiZ5GjPMyZt3AAqPATCD/h2Y/h2xrO54454zU6rGOHbh05duFQZnjvrfXfXjnjc1PhOHAIT8b5n4334Yq5L4q4p6JYJYqShNed8N8+PLl14b1vGkMFsFMktlpUCEl2s/FQglVGcYxhGE4CMICEYRjCMJwinh69YdgCE2EOG7Jw4YMGi3FlzMlrRpiyrcWHIyWsGmRu0zYWjHIyYACooBLYT8TJH4mbZ4K5I2nasSEJYMFs1M1IUrCuPHfHjw5444VwX1QyCE/HBF+OC+ODLovSUslMls0sEKzw48+fPn01yxrEgtSls0N0cAhORyJdPLOc0YThOUYRgQjAEYRQnCMJwx8vXDkCE2EZsbhy2a5cS3M5yZVrRthxLXLfIzWt8bhuyyMmeVowZACowBLoT8ZJX4yX89M9KwQWlLBTBixZsWTFgSvfPrz69enPlvdS0uNLZihPxwkfjhXna+CGLFa2K1KQnOOOuPTl05dOO94LUpbFgwSyR2RwRAhOxod+cYozlOE5RQEEIkYRhEjKaMZ4d+2XWAITYRkYZW2LHhZLWDFiyWtHDFotxN2DVa4wuWWRq5zNnGPKAKigEshPx2mfjtbhljGM4zlGzBamK2LRgwYpRpfDnw59Ofbnz48sL6I4iE/G4R+NxWk8UbYMVMkrQlOEYVjOuPPp068+nLjrOeC2TNuwcjJoCE7WSHP2xRhEjCMIwihGUUEYIiMUZz7d3AITYQ5yuWeJk3YrWOFm4WtMLJgtcuGGJbmxNsuJqyzY3LZiAKywFZhuOy47NUVIurswlhPDFDHQERBxEHCRMJBw0DBQcFAICHgiDgoGEQEHBQKFgYKBIOAgULAQEBBQMHAoONgYVBwkEhISCgYSFg4GDiYGNiwIT8dwn47hXgfwMObzCES8IoynKEEIQjKcJwnKcIoIyQjKMJynKtJopookIQkpGUypXBlyTgg+XhZvc2mYmKmxJNEphJUyJhNSBNTFwETCQJgJiV58Pz58YhNhDdyxx5G7FqtctseVa0ytsa3EycMlrnG0ZNGOZmxZNMgApCCYT8yln5kmdGTNTJkwCD/i7O/i7nq8VjGoPgJzfXuCE2EZmLdtjYt8K3K5Ys1rRswyrXDhphWt8bJi1YsWjTFh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wjHAOAgAQdBIgFqgMBEEGusBXOTadHnw9oeLM2tD0DCEgQRP//A0U1BQM4C2QZIDIJAJCbAwE3wB5FMwkAkIICAdvFHkU4CAD+AwB7hdI0EgvNgz9vcZ0/Co8BM4P+Gjj+GmnCuOt1OFRjlrh24dNa1EXm+e+fHrfWZiI1y1w4V4UsAIT8H2n4PucFckc0MkbRlWd2W+OuXDhwznaVMEtFuBTBKUozw3yx01vruIP1vDmJmLm7mExNWTF1cRMIkhKYJt39m59YITYRhb5GDfE4yrWDVs1WtMTLCtcOWjBazYMsWRzjbtWzHMAKjwEshPw/efh+p148eXLeuOlcVs2DFktitglkhJPDhz58uu+NKGaGbNgAhPwYqfgxdtwsWjZi0UwVnfLfDrx4cuXLly3wxihalqYLYJZpRtWFwWWQamFBBCQoIYYIYo4IY5I4IYEMAI5cHj4YdUAhNhDBwzyMseNgtyN2+Ra0aMGC3Dma5luRo5xsMmNw4c4sYAplGIX4j4PiQXwdOFgroguuxGIwWExmCw1U1CXBgIT8HZn4O0ZZpZqaIYJwrW975Za08cCE7kttbznOaMSEUY6+nWHEITYQwat3OXLiyLW7lyzWtMzFitctmGNazb42LbExy4nLJoAKkQEyhPw5VfhzPgvCq8JxrKcKWpkyZMmLJgwYIE8OHPj110zvZiyW4GK1gIT8NWH4aw54seauiWbBiyUonG9548OWuvLjy3jK2DJqt0IZKZEZ658HbpCD6eh465ubm0xYhKITBFxNSiaurlm/L815gCE2EM2jXNmct8K1m0xZVrRjjcrcLJk4W5W7Vk4c4mzDIwYACn4mhPw/jfh/5ixyvaGDFkzZsWDJKUIRrXLfLlw6b3jPRK2QhPwwafhgLzbsWKFsdNN9uXPlx6cd8NYxUhgpS1sENUoWhOpg6MBOc4xRhGUJ0mQjGE4Ixrh27Yc4ITYRiysczfLjYLXGXI3WtGuRutxMsLVbhy5MrfFmbM2uFqAKZxaG8RqniONj5mIlY6HloKWkJaWnJ6QoISCgY0CE/DRh+Gh/Q4E9WHNeF548N8csd51Aho6snYWAQ8LAwcGgUChZ2hL4ITYRlxNGWFswzLWrVk0WtMjDItwsMzlaxxs8jJg4wuMmbMAKlQE0hPw1vfhrzvOE5XXlWCGClsWTBklglSBO8cdcOVw6XgtTJgwbo5rRhPxNGfiaTjCkZRxSxM0bSgmwzx58+XPlveMqYsGTZDiWxSwITzx23y5QhOtLqwhGSKMYpwnCE4RgjCMCMIRlGUZTEYzjh4O2PEAhNhDVjhZtWGZytwuMzVa0cOMq3FkaY1rDG3bOGLlxiYNMYAqIASuE/EAp+IBXh3yZcFaTlJSGCUrQtCSU4xnjvlw1yq4GyWDUhPxH5fiPzzQ0UwYMVqUpCM8OHLlz6c+3LjveM6YKZJZLYmpCwIWzOQZlKlQwxwQwoSCCGBBBChgQxSxRpac7DBqAITYQ0y4W7Nu2ZLcTFg0WtGTZotxM3LJa0yZcLhzlaNm+NqAKaxyE/EaJ+I2euXLLHiYpZMls2LBo0YM2CTBpz5SE/E6Z+J0fFZkjgnZKCSc8+HTnz62WYIWDUQZ1FHHGjQoI4IYo4IY6dHBLmiE2EMWbBy4yZca1hjzYVrTFlzLXLhq5W5GTFs2Y5cOJszzAClcShfh4++Hj/EYnIV3Q2Lk00sUt4IT8RWX4is9GndntlpeM5ynClYTRihWMY3TjNh5OuPAAITYRixN2DZq5yrWmPI2WtGTBktw5m7Ja1YNcjlw5xYW7FsAKWxaE/DFt+GLcz5mbPyL2lSFk8EcMQIP+F9D+F9EGM5npx6TrF1O8gIWi6GOFChilhhhhjhrz8LQAITYQ5cMWeJzjwrW+Ru2WtGGZqtcMm7Na0Y4mjbDjzMM2ZyAKTxOD/hk+/hlR8AeAangqKiu4g/4NCv4NGegaLZi08OaE5WTnwrFEhGEV+ThkITYQxaYWTVviwrcWLDhWtMLRwtxY27la2cN8bdm4b5GrJqAKSQyE/DuB+HcGEXEjLRTFoIP+CkD+CkHt3YiOTjaGmKIv4FBxtKhgITYQ3xM27jIyYrWuVwyWtGLlktwuGzJbjcMGjdg4cZMTjMAKsQFyg/47bv47cYHHguuZmbmcZqJQRMVNREVCCJAAADlz5c+XNy5gdOpy5gcOJVgHTr5XHgCD/g+a/g+p6Dr0dOvlZ5a4TWouGKqaRzzOd5u7nN9/C8MAAAN669OvRz5Ab0XQHXodegB06tzYgvu12XVrUUlWXNTZQSyoJYpQEqWWWVKACUlABVdd78v4DfYAITYQ3xM2zbJmyrcrJy5WtMzFwtw4mTha2c4nOFvlYOWWLIAK6QGcAYP+OwD+OwEOfIBy5unXlz8TxfAvr5XerpLBFXUxcXNXiYVMJq4mkFTEZq4ziVKku12SRlOZuUqQmLmbTcXOYzeZnabTaeuZ3eYjFRwnwL4cgIL+frv5+vD4/iAc6l53x59d3x5m885uam5udwrNzuBc3LETExNiacSXFEsTckyOMlzjFbt8t1stWVFmy717t2XkvwawgvkluttqBFsCEWKpNixZZUpKllABYBYCwLAllllsssssLFiwBZUsJQ2/L+B9+4AhNhDRw2xtWeJqtyYs2Za0wtMa3C2xs1uVowatGWPE0csHAApqI4P+Ofz+OgGjp15bzGZ3G6zhThnEymL5THKD/hvs/hv76G9dFco1jhjGNXDeZu6zjeOfPiCD4Yu0oITEzJMSq5MzPXw+vpAhNhDVrlzNcLPEtassWJa0c42S3Fjcs1rPJkxYcmJxhxsWYAqcAUKD/jm0/jm1dqxw1wxWDGalFWXDM3ved8eOed7vees53m5XXGtzmJrwo7eBQIP+HFr+HFtdXWYmc1dRVcIjEVERiOE6xVRqdZq4yzNt5655563xSxdcuICD8Cp3NkxcXEzCYmJhKExNTETARmpRMTCszWYtx4+bn2AhNhGLC5aMGrLEtcOc2Fa0ZNXC1zlcsFrBu1zNsLfJjwsXIApZFIP+OS7+OTebhF4zjjhdTjGQg/4oKP4oCajE8uPKOFwvHXMdQIWyKCGCOCOOGGGNLLXjY84AITYQ2YuMLTHkyLcObNkWtMjXKtc5nGNbhyYsLNllY5WbFyAKnwFDg/447P4488XWMvAmNY1HCsRCKgrOLvec877zxnnec8c53nN3O8zM1GseBPgcuACD/igW/igp8DwfA58l8riVplUwRERwdI5Y1Gtb1K651xjjHOeK853OYvGeC4P2vHnM2CExcxYmJRKYQiYmrhMQmJhF1aLTN78/vHtAITYQ0a4m+bCxzLcmVxiWtMLbGtxYXGFa5c5crZg4ZMMbLMAK/gGWAYP+Spr+SpseN4/iXUwjNXM1us4ybnLNzmsxdXEymVRPCoxirqJqyr1vp18TdRVYrVY4YjF1BOIRmc7neZmzd3med5zxvPOdzMpuJubmc5tdNdI8Zy0Ag/4cNv4cNxy5+VxiOE1iKqMKjEoTEzUza+N3cxdNZhd5zvn43j8ufTr4Hg+B4PLny54tFlzm9zxXNzey5iajGYmrYVVVhUCJqs6lbc3MKjExETidMaCC+Ljz50iIBSKJaLFiWVZQBcolRYFiyxUsssqVYEpsLmzKAJRKSyim9+P8A+whNhGZnlZN2mTCtyMmmFa0x42C1zmYNFrjFkzNGWNuzZYcoAqJAUCD/kIG/kIHeFmoxFUmJteYm0piSSJiZxEVVTTV6jtPgRwqN5d+coP+FAz+FA0iGpqsRitRVVqami6xmKqE2vM9Y4s3c5XXHlODTNCDpCYkXEkxMTCYCLgmAq4EIpCFzbN8/N4+UCE2EYmmRjkZ42q1w0x4VrRi3bLXLBq3WuWLXFjcY2DPHjcAClgUg/5AqP5Aa8dseBXLVIzGZ48+doP+IbT+Ib/wdeHrnwvWK1FVqZqE5V0aznONYRIz08efACE2EYsbVwzaZGi3CwYZVrRrjarXDjIzWuXGZu0ZuMLhs5wgCmEXhPx9Tfj6LlbVLVg1S0YsWakqWrPDx8aD/ipW/ipxz4N86zjjwzrdbM1XGIaanKOBQaFg0DAQYgYORp4FdCE2EYmmJjmatHC1yzYMVrRu5ZLcTjLjWtnLhmyY5m7hkzbAClATg/41+P4164qqxfJicXC+OoP+Eo7+Ep/EzYRVYcKdAIRiIylNGM41rfPt4QAhNhGZzhZucrRuty4mmNa0a5Mq3FjzZFrZrlxMGGXG4YY8YApEC4P+Nab+NYPhwrkhGIP+FFr+FGeKmlK7AIL4vlxYt98AITYQ2Z5M2RzmYLcmFxmWtHGRktcsszRa5YtGzjJhzZGeVkAKYRqD/jXm/jXx1FXrZ278orEVVRer42CD/hZi/hZzrl4Pgdehx4F644zF3qM8gIS2KcZxRQjBGEYxjFPLyZ9YITYRhZM2zhuwaLWDhm3WtGDRotctWjZazyZWGVs4Y4srhwAKYBqE/GhR+NCmMMWPdhpC1sWDBikhO88Nb4SE/DxB+HiHTo16tOKlISTYWGV6QYKTg+Ws3dzEwISlMs58PxAhNhDJzixZXDJktwtGzRa0y4mS1xiZsFrNi0cs3LRtixuGwApHDYP+NSr+NP/WqiGZnjCD/iB6/iCFsRitRPaE4C8bxrGd67+IITYQ2aYXLRmwbrcrJs1WtMrlytxN8zZbhYOWDjKzxsGuJgAKTRCD/jSo/jSVzy1jVVEVmr4ggv7LG/ss3U7NlcnjNITNwuajKMIxjGeXgiE2EZsznKyyMsi3Kzxs1rRm2cLcWbHiW5mzRnmxMGzhg3YACkwPhPxojfjRH2XwUtLFaGDDKQCD/ilK/ilLRBd5m7vohM1E51iirHLw5iE2EZM2Jk2x5MK3I4b5FrTJmcLXLBjmWsGrNy4xNsuRsyxgCl0Wg/4zjP4zo+mu2p5Rwvg1UFc8gIP+K0z+K2OvA8Pler1mpTOLwvoAhclZlYYY4IYEMEKNPPXXgc8AITYQzYOGeLE1xrWrhjmWtGTHCtxZnLZbhbMM2Zq2x5nObGAKVhKE/Gk9+NJ/LkzT2M0sUIWwp5yD/i0U/i0VLzrcKieV8HGFxmGxsMccMMMMcMs+Rpl0gCE2EZmzHGww4cq3I0b5VrRg0crcLnDlWsmLluxa5WGVzhwgCnkyg/45dv45hanMTcTSdSqsVjGNIgi7jc7zvN7ZqaankIP+ETb+ESuIlFyKqIVON3d5u87zu+MXFYjljEajFU0Ag9YubRMJiy6JiEhMExNWQTF3vw+/kCE2EOWTLHlxYWy1piY5VrRs0arcTnC5WtXLdg3bs3LFw4zACmYkg/443v44+1cazU4pinCOGMcqwhueO+O74xuD/hOa/hOTjEUwrNIki53zvj4PHjlmp5T0wILLXJFbbUqIQp3dtvwAITYRhcZsLdhlcLWTnGxWtHLXItcNceJaxZ4suPHjY5mjJyAKgwE5hPxqmfjVN4WeiiiEZRITpOFYTVleEKwnDLwscaVlWGXNnMmXFjzZ8mUAgv6aK/povLDzNm87iLFlSCWLwiW9+D4Tnc0lAIOsJiJJlMkomJiUSiQARMImJmZvv4vH4EAhNhDRyxyOXLPItc4WTha0x4sa1xicNFuZgzyuXDdtiZt24AqGATWD/jku/jkvqxdOfLxdXdzE4uMIrFYxjVYiptnc8c3xnc7nQIP+HWz+HW3w/C79nfs48LpSIqMarTGY3feee87ncxMIiMRqK7CDrxL3NxcTKZhMTEkxMTCJiauJCUyXnr4ftCE2EMsuVw0Yt8i3LhxOVrRywaLXGXCwWsG+Rrlas8bbE0ZgCnsqhPxvnfjfTlnza9WvVt2cPAnGEZQwTlKkMDBLBGVWOt9MsuWD/inA/inR7eH4XHhda34WapETMIVSc89+DvvvnJrQg3iZuUiyUzF1dSqYVCSZnjx8Pr4gITYQ2xMGbZkxarc2LDlWtG7Fstw5WrFa3cYcmZjkzZHOJoAKXhaE/KVZ+Uoes4VxQzQ3U1YMUZ1y58Osg/4e/v4fEdXrdca66501jh21iNiFxiOeNCghhQwo5a87DLrAITYQybuMrZqwYLcbNjmWtGLdytxOWTlbkZ42GRmzbOcbFsA=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MCHAOAgAQdA+AEMAEQQa6wFc5Np0efD2h4sza0PQMISBBE//8DRTUFAzgLZBkgMgkAkJsDATfAHkUzCQCQggIB28UeRTgIAP4DAHuF0jQSC82DP29xnT8KYxqE/Ght+NC/BClIwjBTBbgYt2bRitOuOfBAg/4exP4e01RCETcc55ueM4xXLtmEyTnWMIwQlCkEIo1nXTz49AAhNhGZwxyuXDdqtaZWbBa0YNGC3DmY4VrVszcYnDXGybtGQApmG4X5l4PmXhuvWW3RQ2UYarFXYjCYa66aSqXF2oP+IQb+IQfenHhvW+HHlx1mtrJrXECFXIY4EMECCOKNDDGRz6dLniE2ENWWJvkcNWC1kwbOFrTG5crcTTFlWuG+Zm0asXDBgxb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0YHAOAgAQdBKwCkgUBEEGusBXOTadHnw9oeLM2tD0DCEgQRP//A0U1BQM4C2QZIDIJAJCbAwE3wB5FMwkAkIICAdvFHkU4CAD+AwB7hdI0EgvNgz9vcZ0/CrIBYIP+C3z+C30AHLm8DwfAuKiq0qFZNxtmZvr4HgnLmHPlzqVoyXM5SuLxnU0qGFVWLrp18ICD/hHe/hHfABdImJuFkkpVMTUwis4M4DwvD8jjqaVhUVVXi5TeLuZTO7jjXg+J4vLnIIPhEymJqYlIkLrNXV1MKuJESTUzCYmJRNXVxNWCLqQiUSWXO+vl36ghNhDbM2xtcbJgtZ4W7Ba0xsWi3E0YsVrTHmbZXOFu2bYmoApSD4T8F6X4LwcGiWqFpQhhu3iD/hQE/hQN44763iY4Xy4ShcVVLLLHPDLLPgcezAAhNhDnNmYtWbdqtxs8eJa0cZGq1zkxYluZphyMMWXFlzOXAAq2AVaD/gd2/gd3eD4Bz5VfDj4U1VVSrZnO5474zxnjSajGMVp4E1hiZjOXGdtxxXO64s2GngZ8rx/Gg/4Syv4Sy3XodenXp4PgeT0sphhpicRUVU0XN3OYvn5HFFXEXVxEXi4Rmt1czm5mY3w3qJCD8yctszMpIuEwTUxE0mYlImLgTECJqYKmLq4tExdTMSlvPP140CE2EOGGLC5xOGi1rmc5VrRrlzLcWJi4WtMbhtjy5WeNvicgCmIfgv5KW/kpc3AHeEvPOdVnnxnwgIT7GD7GEy5AGTLq18KuKNGCmDApLKCE52OM5xrWE5IQgjCc4VhGNa9W8sQhNhDdpjYMGTHMtzZm+Na0y5my1xlw41uNjlctHGFuyY5cYAqGATiD/gOm/gOniYlVnGKzWYmEIRBF1E634CdRhUrXLj04zQCE/CTF+Em2ubToY8RorS0rRsKxqwxrj1a9GnNnzXmnCspxlOE5YaXvEIPHCUiYtMkyiYFWSTCkCZlMTM3vwfHe0CE2EM2eRziZZGC1y3ZYVrTC0aLXLLMzWtsLDHkat8rfJlzAClgThPwMEfgYJacmu22mm2WlYYp3oIT8I4X4Rw2zBLgW2UySpKGC2WSExYEEYTnWMYxvw+PLICE2ENGLHE1btmy1xlZN1rTFlcLcTJvhWs3OLLjxsMLVo3bACrMBV4P+Htj+HtnW6uJiZi648PD1OVkXUxUqmIxGGK0xGFQgXjjW4zeZtlmZza5qYip7eT5HMIP+LcT+LcXwfA79ufLwfA79vD8Lv23GKYhjFVEVNXMTCIyluc3N7nOc3NrrGcZiVpIioqqqeXPlkIPlC6uJiZmYuJkTAmrqZgBEomBCJJiZgRImJTAus1l39N4QITYQ0bucWHCzbLWeZjmWtHLnCtxNmrhbicMsOJs5xZGjFiAKiwE9g/4adv4ad0TjLWzlzBEkIzSpi6zjNbq4iUpJVOL6ceDig/4tNv4tR+3ftx4PB8A69Adu/iceE0xNWmJq4ItQTFszjj044z4IhMkIxRRREQhGEIkYIkZThFCKMIwiQiRRjHL04T8BACE2EZsbRyza4nC3NjZtVrRs3wrcOPI4WtMzHI5Y4m2VxjcgCrABX4P+GCT+GCXes458vDq7lmrq4ROJikTV1EIpUKiuE6YnF5pbdZJCJXUzN5vObuV4vGa3UbCD/i18/i1958u/br054mJxOJ0qIuksRSKFzCUVCUuOd3uNhG5uZsRUonKZQqqqnKeEAIPHhZja0pJRImExMTFxMSIlEwgTBcCSJiYkExMJi4AiV8ffufgIITYQ2w5cONu0yLWLjIxWtGLBitwss2JbiaM2zRzmbZmrJuAKXRmD/hJE/hJFHPwOfDnjdZxnUxF46pCD/hhm/hhnHa45Ok9o4VUpvG+dgITJSNSEIwnCcZkVWvox4AAhNhDfJlzNcWNwtZOMzla0bY2C1xkYYVrJxmaNXONnlc48wAqNAsEBgv6T2/pP+pqw4yM2LUAWXGQkzuGym5ZYvJJksnZtlSzcWTN5ZmzTZtNWbncuLeeW3WhEsullxvOqXcvNwxZuW4Lu2+XZqy3Wt57zAIL+vIP67v9WeGFRt8dyRLZslvLxVnc0Zp2+bvZrlzi273fdvbs7XZVnmddaU3u7u7tW3zPNsmRhPOeUYzMlnfHmJMjGzVjIzFm5JuTZ1uWY9PXJ458Xr18ggskssrZYspLZYmyxRFm5ZsEsssolyrFUlliLJZKTvOiWCbNShJuanebCACybllTZc2EsLNgsuVLLmyyrLb7/Avw/YCE2EMcjbG4xZMS1sxcMFrRu2xLcLNvlWucmJrhy4WjjGzxACnY3gv6Lq/outYAB58G+PfLNyyy5ZubLAMvwfD60g/4tPP4tPXXoAB06+FlSpxMTU0hE0XVzVs43w3gAg66RcrTMTICJgi4mJmalF1cJRcWnPX10ACE2ENsjDC2btmK1ixyNlrRtlaLcLjGzWt2LVhmw5czJq4yAClsag/4ObP4ObQdehvEpi0xCuHGD/hkw/hkx58hvXiS5NRhSay5eCIWpDDCIECGKGOCGGGGevLw6QCE2EY3LfLiYZcS1m0atVrRvmcLXGFlmWt3ONy1zNsWFrhcACo4BOoT8Hrn4PacW3Zr1bdm/BFBGUZQhKiWKEISQlFBBGMbyx1wzw3wxvbHTFECD/i1e/i1p4c+UxE8l6nVcGqirZnec5njO2W03tmLzE4nDheqkg+mmbtMTEous4skiSEwmJCRMWXEznv5s/AAhNhGTNlxs3LdwtbNMjda0bY8i1w3aOFuVi4aNGDNo5w4sgApREIT8FX34KzZ6NuRBGUbTliCD/hk6/hk1y5ViuWOkcF6AhclOnljlhjRqcLgcsCE2EZXLlnjxM2C3C4ctVrRk1ZLcObKxW5szls3c5sTlozbAClsYgv5w6/nDtNzud4rm8253m+SE/Fq5+LXuEJ4I7N+5wI4qZIYMENAAhMUUoyRjCMZpVTjXg8GPUCE2ENcbnG1bMWC1lkzMFrRu1brXDZjkWtGOVwzxMm7Bk5ygCuIBjQGD/hIy/hIvvWwHeI3EzMSrMXLcZqKcq1WJqFwiUxZcSVcxcXi0CUzIxNTSpiYTCYiUTE1eM8ufLny5u3cDlzABrYCD/hZA/hZR7eH4QCNVUYavheJipqsThETlMzE4uETVwuma3UpiGkJibnK4smM64xRGaWvNzOefjeP27+B4PgeD4Hg8OLt3A5cwAdeggvHNtUoUsBEslWWUSxQbAXNkssstgXFlm5SwsLLCwllmyzcsslEWLLVvn4fwL9AhNhDFqzxYXDhwtxs3DJa0zZGq1yxxNlrTE0xuXGZm0Ztm4AreApkCgv5/s/n/Hc7xJEubNlSM3mzVliMSmzVpZS5ud8bmyzs2WJIhlSoIJURNktKshvBLCbgyIuFyibnc2avc27NbKs1rZsmMwbd3c8xyxcmxk5ZVutkiS5bNyczMkO9zsrxTe9753zJMzidvfPd2zY2C/sMD+wrc5icvO88+PMTZUWRk3LT3hvjcudzN4M6VpLm5jNTW3WWxUtrLLJSpbVdbljCztmq2VTW27d7m7b7nddxK7dnmWZksjZ0qbkiSTtVc3lyDursThIvZZSLKJc6LZ3Nyd5US4cSZnL6z0+bnr4CCzlLKlEs3NlsoLFZsXNllAE3G5ubmyblBcBc1YLABYAAsLlBKJZYFllSkqULm5uWyyzcWCW5ubLCUVLLEqWbmpZZZKFlli5SVFiypubluUWLNm+/t+m/hgCE2EMsTVjmzNsS1uwwsVrTNmZrXObFiWtsjBmwcZWLNrhxgCqYBVYT8I4n4RxQDZeloWWUnCd53w52fDjvW8YypgtamzTocJLFSkIxrlrXbkysuTTTFt2Z8xqhLBLFXFPSAgv6XM/pc0Axs1udmyyzweGI2bZ1Q2zZsQklgzWbKS3N53x4+EIPxpbzdzEIgEpJRIiUTBCS4mJhAShKJiRJMTEwmbz38nxAhNhDLK4bMXOXCtYtcWZa0aMWi3E1cs1uVs0zZMbDDjytWgAqPAUCE/Bp5+DUnFp0JyzRyMk8kbVgvO+GevNna6XjWM5RlCimbXqMVIUhBGc61vOGMg/4W0P4W3eXg+A69OOEri6uoQoGkxESTJc1ZrnVxcL5Xy5+xz2CC+L4N2260CbQhLKoEpUsElprd8/L9vCE2EMsWZixwtMS1piw4lrRmyzLXDBg2WuWjRi4bZmjRkyxg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IoHAOAgAQdBNoD2AMBEEGusBXOTadHnw9oeLM2tD0DCEgQRP//A0U1BQM4C2QZIDIJAJCbAwE3wB5FMwkAkIICAdvFHkU4CAD+AwB7hdI0EgvNgz9vcZ0/HgcigolAAAAACqABR4P9jp+yJ1PTv2G9VOJqaqKuMRi6vWW5mc4zEppidTSZvc73OWavhvwOegCD/ibm/ibhmZiR4cOt89845zlxi4jGOXDlrpXR0x25eFw6cOk1bc8dznO54znPOfDrw7uC+iba2WXedzZbO52TSWVllwgFobmhVb3vw/H9PoAhNhDHLhc48TZwtYNWOFa0YNsi1wxaMluJvmYZGeNkxyMWYApdFIT7Tb7UmWSMM2K+iWimSzQw4oT8SRX4ksZZGrLojatsMJ44wxiGopKjgYNAQcBBoWAh4GLsYCBtACE2EM22THhwsmy3G4ZOVrTE1yrXGPKzWt8bhpjbscWHG2ZgCusBY4T8D834H56wnKcK0y2vCcrwhPFW08UJUpSWS1KWjGEtNcOfHhz65zjCFKUwYMGTBqyYsFoxjXLlrnx49OPHlx57zqUyUyYMlNEdWDAAhPxBqfiDVzRhgjmnmrqnghTjIXppln5M8scc8d54a1u7/EnGMIS7m/FaWCVEkksNMLDeuOd4xjOEYUhKlKYI2jCkZJMlYyxghM0JxQSnAjWVY5UYxKYAhFFCcJ8TGRglx8yBCcpwITgIownKcowIRhGBARRnXH1YvAwhNhGFs4ysGWVytb5smRa0YsMS1zmxZFuTI1yYsrPFhaZHIAp5KYP+GHb+GHfMbm44xldzO64xKOUdNdOnTp06duWtcajqg/4g9v4hFb4OF1VVjXDhy4cscq1mNtzzu75zxzfOXECD7ETMrTMxKE4mYSSi6uru/F9G/AAhNhDFy2w4WGLGtZMnLda0zZcK1xmaslrnE1ZN8ebLkZN3AAq0AUmE/Dwp+HhVsjSOCcJ0x2mhCyEIwE6SijWt8N8OG+G+O+GcJ4KYMWjFowaMGrBqhRGeWvBrhziE/Epl+JTNnztsc9cOWN4oSwaMGbFm0WzYtWDFipKMcePHfPXHedZxhJghilSWCOCNIYIQtWmWWPOAg/Q8T36QlmVkzETEzSYQAmCYlKCIKBMXMyy6+X48eoAhNhDFhmZOHLlytzZGjBa0yYXK3C0Zs1rBvic42LfIyauMIAqEATCD/hJ2/hJ38Tx6BmL3m9zlEQmZzxm06jEU4VHCuzCE/DrN+HWfkQyZpYJUhipktglilCGKFLWpaUEq0vLCrXLhz6YcPLvAhMHWeA4QjIjKKEYIwJymhOQQimJwnfTy2QAhNhDVw4zOWmJitxMMzNa0x5GK3EwzOFuNy1xscmVm5xM2QAqNApQBg/12X67O65c/U5+BjtHgcuHDhjl2rWOnDhjWMaRGsxFzC8xO2b43x3njx58d9d99568d5453m5labMzckIpCITExa5vMbhKLxlF1dREYhSJjMSVNccZ2g/4eav4ea/H8bnymcbxM1iYgXExmMzM5ZrON63UyjKkRE1NTKGcFVqOHDHKNRjFY1jhrEYiIqcKnCohMpm83NzuFXiJjNru4iojEUXO3OvH4eHxAg/K8b10pJlKUwmJRExMJq6mJhMTMTBEiYuJRMBAiSQmphExKLiSJCYjNE1JExJMJiYEwmJRMxZx8vyY+ACE2EZmGFk2cZGa1mxY5VrTGxarcONhkWsXORxhctnOFo4ZgCqcBVIP9ZR+s57dehhNrXVi9c+HHWdXRKYuk3E3Wc6oxMUzSJhCJqV1MzMzjPTeKg/4deP4de4zg5YrWI1MXVTjhHLh0coxFWrU4iKmVXcZxUROoxMXa73aSUTN53vrjw+/Mg/A1c3m5lNXBNIhCYtaYEwTF0QXi0WRMkTCYmJhMJL34vnugITYQ1Y5GbNm5yrXLlk3WtMmVitxYWDBazYYmGFg2yuWbnEAKkAE8g/38n7/GsrXNt3mdxOM9nLXTh2101w1whEo4s3xz4fPr169dzmNcfAigg/4qVP4qa8XrPBieEYxqsRjESi07nc8c7475557cYVOMVqMYxXS+3ACD97x72uLmJJVcCJSkCCQE1KJiYtvr689AITYQ0ZNWTHE5aLXONjmWtG2Vwtw4sTda2yM2TVq0YOXDBiAKVRSD/glo/gmD7XdZq6nVxThlgIP+Kcj+KbucVquDhXBip5J4AIWzNR59HAIUKWGnE14oITYQ4zYcWHI2aLXLHLhWtGjBmtxY8bZbhy5WOTMxzZWLPKAKpwFHhPwUhfgpD4OCEc3F4nB4G/BVOc5TkhCy0MUMFMVKSpOl5VleCs71w3vOt4MMJ1nHDS+S8qCD/ipA/ipB8GtZ5denHgxUaxWoxERepmDMdZ5z1zzvm573mMpqK1TVYqqpq/CisIPl42+NylMxa4upiQQTUTEwlMXEgARMTEpXx8/xZ9QhNhDRuywsXDhgtZYmDla0xuHC1zmbOVuZhlYMWbRxly5GoAqbATuE/AA9+ACeODHi16uLkwxnOspwjgrmjaGKVMGC2DBKFKpwxrrxw1w3vfHOOO06AIT8XrH4vZ2Tbs06Mdo0jRaFrUwYIUha8Jzqzxx1x1x4ct8N6xjGUpStTJDRggCD5cs5mUwJlCVSkuEomEImJTEpExK8+H6caCE2EMWDJjlaZW63IwYN1rTDicLXLhtlWtWjbK1bsWjlw0ZACloXg/4Jlv4Jl7puY4646tEQTrMghPxfqfi/Vz5nCy4oYI4IShJKk8EbgIP1M73mREzKZXnrz8fQITYRkaNGeFi4wrXGRhjWtG+bKtxYXGFa1w5cuVllbNMmPCAKWheD/fRfvufE4xrOM1uLTNTU8MCD/jTm/jTneNz5OVdGqoTfNniAhZM9BnUMcBAhhhRxy4PGswAhNhDJszyNGTNutcssbVa0yNGC1xja4lrVjhb5mzdyzZY8wAp+MIP+CDD+CE/PS8ZxOlYxWOHByjFRaVrznOePPfPjz4uuOdUAg/42FP42C604T0vEl5u+Od53xvjeUxEaVUzVq1PataCD8TyvVSC4uYmBEkwlMJiZgmZZ7+nPhCE2ENMbBo4xtsi1u3bNlrRljZLXGbFiWsXGVu4zNsbRtmcACl0bg/3cX7unj2N9JqS5ndcaicX4VoP+Owr+OxuuR40VqOTEIRmdz1jnkITicDi1qnGMREJwmw4+TPhAITYQxasmjRpjyLcTlpjWtMWJgtc4sbRbiyOcbJswwtWOFwAKXRiD/gcG/gcHNXvhz5breOMSitb7UIP+Ocr+Ocs7cJ7OFdp5RVS4x1z1hN3G4edKMpzmjGE4TVy9GMAhNhDfM4ZtsTFotw5HOVa0b4sS3DmYtFrZmybMsbBvhatm4ArGAVuD/iC4/iC558s4GM4zVxMxvXXp4dXG4lMImLFMVjWsYxGorEIxGIiV7vjnjvfHPXfXvm8xFV248gCE/FGJ+KMXLkx4tdMm/dv3adGXJnzbdm/dtzRlCUJJRspS1IUpJVWM4xqjGcZ1rGtZ3neeO85xigtKkpYLaIapUoCDeJO5mLiYgEpmSJRMSmEkSRIi6uIlNSCJiYmExdXEwmErz4fpvAAhNhDdnmzM2GVitY4cjZa0xYm63E2ws1rZrmbN2uTMwyMmIAqgAT6D/hja/hjdxx1vHh43N3dzN1NRw1jhjhquHDhHKMVVs3nPXvz8Hr36885icT2igIP+KHj+KJ/lfR249IjGMY1rGr1erxmF888+vPr1dZ4rm7XFxWI1jhjs8btgg/C8TfHeZmYsiUTEwuJi4mImpESExcTEourrN+H5ufCAITYQ3b42LXK4arczdlkWtGjBqtwt2bFaxas2bZg0cNWWPEAKfDWC/sFD+wU83O4FlgfH8QdhbLLJZS5ZM78XboCE/F2x+LuuE6Qxb92nRjxZcgVoGq9LUtBakaJShGE5sMMODOwgg+yUkwEXK4uLiUSiYJq4mExJK9+T5seMITYQ5YMczDK4aLWDlliWtGrlitcM2+JaxbZmeXNkZOWjnKAKrAFLhPwx/fhkbwaNuzfu06NtqxjhTjNCtFIUpKlpStSFoYlqSSijGscccNctb5WNhjWs4XwYc0KAg/4usP4utc8OfLjwziaiorEVVcHC+GauNxcpu74zvd7nc7WymbvOYmoxjhwqOmdcAIOPETK5u7SiUTUwiYSmUXBBEhMTExMSTExJExKd+P5ryCE2EZnLVuwyZnK1w2b4lrRzjzLcLNtkWs2rZuwb5W7HK2ygCn0vg/4gCP4gCevTnyziYupgBNShCZTFzUzETi+UwIT8ao341R9+7g8Dfu37tOjPmAcDDaUpWjgUSvCM5xXpnpjuhNEozVEIwirCMxOSEYRhCcCcpwRVjw+DHqAhNhDlu1bNGTLGtxt3LVa0ZZMy1y5aNlrBu2a42rNrhw5WAAr9AYwBg/4Yiv4YkcTG9ceHXp4fheLrMTcs4zV0ijCEMTScLqYmF0JguiUSEIIIhEwjn43OIpiK1VRhMxOZWbZznPHed73x23Mo4b8LOIT8adH409cWnRhwZcmHBhwVlOiUZUQpGUZTlCMIRpWGEnDPs26tejSyZRky4sejTo07sePdjhEx7sMIyIRTI492eE4RhWMYxqVVrGt43rKKUIShBCFI2hKFmae6OACC+TFXarsudlljc3KRZZZZZQCVKAJZZQASwubmyxYWG5uWVLmyyyxubLncpfP2/f3wITYQwcMczBo2brczjK4WtGmLMtc5W7NawbNmrVtmaN8LdmAKrgFPhPw90fh7p16s+bLk37uPirGMayiQShSEJSpKELQlCFp4J4mKVEqpznGscM8OHHjnhnGqM05Zc2OAg/47ev47e+PDjwziYvE1EY4ZwhFoYmpwRMy4zuc5Xlm88d8VyMaVGMY0xPbn0nSD8KLTczMpmAImLia3U1KriauhEkgJiSYJiLiUze+/i8fWITYRmyZnLJrjZrWbnK2WtGmLEtcuWDlazatmGJi1cNXGLGAKaCCD/hda/hdj1vR36SiLiWYuWYROr7TAg/45pv45u/C8HwCOmsdK1WqziIpczxnnnnuE40q3nOcZzhGCEYIkSMY1x81yACE2ENmDjIyatMq1g4c5VrRkzaLXDBo4W4cuXEzxNHDZs1agCnMpg/4OMv4OM/B8AOfLjU1dTVxc5rnEp1NYrDlvwOMgg/43fP43fYkOnXxuOIqnBqsTyzEbTO441vh15ZqD87mTmbLgq4Jq0hdWkzfg+bPqACE2EZGOFiwbssy3Eya5VrRlkarXDjIyWtseNmxzOWTNtiwgCp8CmgGF9Kx6VkmnhhgpmpmjgnoEEtECSGRUmmmkuqkqmqiomiimimmkjwEMSJClgI44I4YY4IUaWSmGWWCemWW2OuWWOlHDDHBqeGOGeCM7PBDDEgjinglhhgRoYSGGJBDBJLFHASoYYZY44r6rQIP+PgT+PgU5c/CzwnhPCsZ4bpObyzFzKJhcy2tcIiFzc5uM4RGMJ1cTMzJEXRCNXURBN4mJzx8TxenG8zMzJVxLMZZibi5u97nnx57zuI1rhrlrwOflOwCC8ek7bY2dm5ubiLO87N52BKlFQlZVlllAsAsWFgsWTYE3lXNS3LLAWLuWWXJZZVKb36/wD34gITYQwb48zTKxbrWDNgxWtMWPItxMGTdawbY3LFi4cNXDNiAKXhqD/g12/g133rji0xdXF0xcRWM8pIP+Oq7+Oq/pieWOVcK4RiazM7znM8aAg8eFd3OYmZJEXFxvn5OAITYQyaZcrBhjZrWDZozWtMeXMtwssbdbibNWubNlcMMLNgAKtQFrg/1Y36rXlHDDlfC+V45cI4VGKEMEzNxuZjNVdTVrTIlExdXBExMFWqWM0mbu8zLNVGmrq68Hl3mC/wATbf4AJsWd8d8d5c2bbdeZZ0tlyY4lWdaiWZuUqXN5oJckRXbbqWXLY1EPg9/J2oP0PJiESTckpgRMxMJiSEwAmJRIBEpgAExMCaupARdXUrnPk+LfuCE2EY3DFpkxOcK3LjaYVrRxlyLcTHKwWuMuFkyx4czhq1cgCp8BWYP9SN+ojqOzGp1npx5ODTDTF6msVM4qoyvExxXEptKImE1BaIpFROK23dzvjm8uPcCC/wALYf4AFxdxLkZO+N555uXLkJY03OiypN4lyylwyLNdnvN2Exk5fXn4t0CC8ZKUqpVl55DcqUJSWWVKAWAJZYKTZZW339/zwCE2EMWbRqzxtGK3C5Zs1rTGwaLXLdy1W4mbFo3xYXDnHkxgCosBQYP9wB+2PieEdL0xCZyspioayzw3iYxUTUcpqow3M7ncynd54eDfEIL+/tP7/Hzz47ljEmXjnc7nZvNkFu2aLOyrEkyZEvxfDICD1iS5TMwiYmomJhKLTEzExMJRcCJhcExKM792eQAhNhDRg2wtWOFstzMmuFa0c5Wq1wxy5luTFiaOG7HM4zNcgAqTAU2D/YzfsGeCNJG6RioxHCcS1GsZ6OFVdRjjM5onGsKUrct3mt1kqWbx1kCC/uPT+5Bc3x55uTLlVem+O5vN52bmqy+N5whW7a3nZJvN5ZZm5fHvMIL1N6IFLhIss0LLKssrNlJWbLLNyiVVvl9P28AhNhDZtmcOWLRitaN2uZa0y4Wy1w1YM1rJyzxM3LBlkZZXIAqSAUiD/ZPfsT6rWL5TUSxnDUavUYVeYiNTFYimbgzhwxEaRdymZxhWNTjfOYL+51v7nfs2lkiM852bm49d8WXe3Zu8siLZtzcsk5csi2X4L54Ag9VdyqUImpRItKYkQTE1cSiYlEokgE1mJi78nza9QCE2EMMeRy3zZci3M4cNFrTFlcrXDBm2WsGzDG5cMsbZkybACjgDgv7Yq/tisIL/AAA1/gAAbILx70AhNhDnE1y43DRktYZWbFa0YMsK3DjxMFuZjizM8zjHlYMsQA=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FDHAOAgAQdBP4GzgQBEEGusBXOTadHnw9oeLM2tD0DCEgQRP//A0U1BQM4C2QZIDIJAJCbAwE3wB5FMwkAkIICAdvFHkU4CAD+AwB7hdI0EgvNgz9vcZ0/Hgw/gvHQAAAAAAAAAAAKlQFBg/zfH5vlz5APC54vGJ0iGMxa4zm+fTjuJpiIxOoTVxGWN8OfbnxohPw+/fh9/UqA2yrhrjneM5RpGkLLSxU0YdmLFgxZLYpQlFdjnG9bs8eDDXtqg/KuZm0wm0XVriRMSiQiYIlExdZiQmFzvj5vV7whNhDDNlbMHGRstYuG2Va0atMK3C3xMVuNs4ZsGeXMyYsGIApbFIT6Mj6OOWzLk1UtDBajJfBDbYCD/h6o/h61xiYus4zV2tHg+ECGjKajgIFBodAwMHAwMXJyq6AhNhGZy3wtsWZitZt2jNa0asmS3FmZs1uNm5ZYsjZlmbZcoArCAU+E/AAl+ABPPKmHBeVaXiTtPBTJbFLEpGcb1veuHPO85yjTJmas1s1rSVrjvprny5cuPDhvOVKao7smLECD/hv+/hv/qOV+BPhV212vGL3nPHnnwefXr35753mpq+EaxwxrlHiZi43vedzmd1tdxWo5Y6VyvVXAhMXO13nFGqpEhGEYRIwijCcIiCBBCMIowjCKBAjCKJGCE43z9NHwICE2EMXGPNmbYWy1q2aMFrTI4YLcOZthW5MLVy2ZOMeHG2ZACnwtg/4Iiv4ImbxmrWMlZ4ccDTljtXha5YxwuJz1jw5z3IP+HIj+HJ2aiIiNVrHSuUcq6XVyzzvwXWeu85nfTj4XXtFgg/KnN5uYmJgEXFxMARcxZle+vh8/aCE2EM8jJi2aMmC1s4yZFrRy2cLcOFxiWsW+JxjasmTXE4cgClMPg/4LFv4LLcY48t8mMOGuYIT8QGn4gJ8WSOS8pxnlX1iGmJ6nQqDgYOBi4mVkagAhNhGJwywt2TJotzOHOJa0Z4mC1xmYsFuJlhYtmuJljzYsgAp9LIP+DD7+DE1fBSIHgXFVGGESm65xzxuc1mInljKD/iB0/iBJm63OZvfNjw+O+d7hwrpw6R4EcI5XioRfHN+KhM3Q6MZxnGMIiEYRgjCMIyjCCUUUU43y9GPCITYQ3a4mTVg5brcWNk1WtGOVytcuGzZa2a4WWRuwatmuJgAKfTCD/hoe/hojut1mspzFzcrm5WuKjHDlw6cuXbhrWo1nG5iD/hx8/hyRLTU1eJ1GorWo4Y1Wo1UZxxZznO7ndc9d5IPpyucyuSYmYSiYlEiYTEkLrLjz8nr4gCE2EZWbdzmcNMS1xicYlrRu1bLcLNq1WtXLFqxaYmrhy5yACm0kg/4bXP4bd3Ke1do6NTETmd3m+u87u5inTPgYg/4fQv4fKYqNZqZzed8d8d5zczERFVjEdDxgg/KtN3czMiEzEkiamMzvwfJ8ICE2EYnLfLhbZMy1s4zMFrTMxZLXOVs0W5cmRxkYt8THDjYgCngsg/4dXv4db54X0nlPKIqMXWa6xzvOa8PSKitVGmJ1lQCD/h8s/h8Pcs6ttxzfPec8cmmMdq1XBiamLzXXXfqAg/Qm7nM3lZImUQRhEiWayu+/h9/IITYQyzNsrPLjxLWjTG4WtM2LEtcMGGJblx5s2LDlyNWDJyAKXheE/ELV+IYmmHJlxMEqYKZIYp2w203ihPw5VfhyJ1Nk8lbRVnG9cddM9uuIhOhOc54Y1TTIoznl57hAITYQwcY2uZgyYLcbZiyWtGuJstxMsjla1xM2eRywcsGOVqAKTAyF+H+74gA8EyFFlmClmgCD/h8Y/h8XlurxGOeAhp6ggbVBoWLsYGGAITYQ4xuc2TCwbLceHK4WtMuRytxMmrJa5YMmORiwZt2rNqAKogFCg/4pkP4pmcZ1nF6jGHBwvS4VvGU3xb573u8szicMVjhHTHSuWNRGM11jPECE/D55+H3VjnhVnWcVJSzYM2TNbNgyasmDBSFb3z48Oe953mUpa2LFbJTBKEoQnLHauMCD8Dk3mc3K6mrqYkiUXV1dSBcRKJiamITEWlbfl+egITYQ2bZMuNnjyLc2Zy4WtHLHKtcsGTJa4buW+PIzyN2jVyAKmAE+g/1I36kOVxdOszOd441nhx4Tiq1wxyxjpPJi05vfHfPjvwZ53nTlWvCrp2CD/iSw/iTDnEcvD8JvpGo1GoilZibmcxlzc9743xjnU0TGI4VrWNRwueiD4amZi4tK4JhdTMVmrqYXUyTBMJiYmKkm57+H4cAhNhDNsybYcbZqtxY8bJa0cM2i3FiYsVrLNixNmrDLlaMmIAp9LIT75r762t5ZbYcl9FdFLYLYqWghOOONb3vjw3x1w0jknqzQg/4ksv4kuYns1HKeF6zjM8XWet8d7nMlRjGMcI1ThkCD6eBnOZSRczKYlEoTEzCREpvxfLeQITYQ0wtWDFq3yLcLDFiWtHGVotxOGmVawb5MrNvmZ5GuLEAKggEthPwRhfgjVgra6s5xmpamDBitolilZa8cd8+fPt058OeWmiCD/iTM/iTpjtnk1XKuGNKm8t3vPG/Bvu3YrhPDHa+mpITkaujGMUBCcJowjBGBGERGE4ThGMcfHyw7QCE2EMWLli3Ysmy3NmZ4lrTI4yLcLTI2W5MjFtjYOGTbNiZACoYBMoT6Wj6WmePNx9WOEU4JUpbJTJS2KEJxrXDXPW+Gd8cqqYGZmwCD/ijE/ijF66xfCOCqpjNRNs7vjzztubmpqKjhHJwcL4Rxg/GiZyzFzGYmJhdXUzKrq4mpkVdJy3335PkAITYQwx5WbjHhYLcLZo4WtHDRqtw5MrRawYt8znM1Yt22PKAKfSmE++4+/hwXrLDiw6K7oYsGDFa1kKsNcs8d8M71pfJXZXMAhPxRsfijZWYI5K4pyRjOd6zxssrwwkyjE2RjxtKE0WrNFFGKNYIRhGEpwnKsoxIxjXDw8c/AACE2ENm7NllasMK3LmaZlrTGxaLcWFk1W48rnJmc48bjI5ZgClMSg/4IkP4IqcRdRMtb4TwzGoP+KTL+KTHWI04Vi4q+HO6Ahc1goc/PGIUMMdeDw8QhNhGNpmYtHDjKtZOW+Fa0b5mq1xhZOVrPLiyuGbHDmzNsYAqDAS+E+my+mzVplycPJjpe2HJC1MjZHIUvDLDOx3w4b3rSOJqwYMyE/Fgp+LCPJt2VpqpHBCiV5VjO96475Z3neEI2hKkqUZo6JMiD8ImZmMxeLSSXFiJqUXFwVmM34flvSCE2EZMrlrkzZMi1s5cuVrRg5xLXDZg2Wt27Ro2cNGLfE3agClYSg/3hn7w3n0nMYzEzi+ma6IT8WSX4sk8UMvCw4ISkhW2HCIXHTSyyyywxwwxwy4PFw5ghNhDhhkYuWOHMtaZW2Va0zZMS1wyx5luZw1YZWeVk5aZnAAqfAUuD/ggu/ggv3PDv28flxq4nEU1Woipl18DwQAOnXwPB8jOLxdXErTu7zm8txnXW8IP+LPz+LP3vXLv23ynhGKiIRdZZnMddbAAiavErjeeM5zNkUjDUa34UzgCD5ex5vMJtmJVdXUxJEouCQEJhNTBEpjMTF0klfP0er3AhNhDhzjwt2DZwtys2WVa0ytMy3CxxMFrFm1xMcuFowctnIAp+MoP9S1+p18jzfAzKYVGsVwnlnUi6sttnc5vJPC+TlqSD/i8E/i8Jrk1jGmpjLjG07jOb5z1jnFzF1MajXDXKe2+DYIPzOK8ymJi6taLrOLwiUXFkgXK7z18P2CE2EYWbfHjysnK1q2aZVrRo1arXLdu2Wt2GJzkYMGeJoyYgClIRg/3g37w3HPpvV1MYvhccgIP+MAD+L+/hx7b4Z1F1muMghOBxNuGs4zmuvfbroCE2EMsTNzjZNcq1y1yYVrRq4wrcWZvmWt2+FsyxNWbdy5cAClgTg/4H7v4H7xWdbi4jOOfSdoX4vwPi+1rwmFyWBunojmJp6I4whOJu5NYxlOU5xnO+Hh48gCE2EZsjVsyys3K3C5cOVrTEyZrXDNpmWtGOXFhZ5mrVg3zAClQTg/1TH6plvhx4cdCDhM6AhPxmqfjNVZMU9E80aIr0w5ZghcFIjRxwo40cM+HxMOYAITYQ3c4srRk2cLWDnNmWtMOFmtwuGuRa0zNGrfHhZ4WjJwAKayGD/esfvheU9p8KOmMViYuM3ed3vO+Nc+HXhgCD/jRa/jRT5TyvVxM8c3vc5m2biYnU+BPDgIP4A8dd3lmSCJhMXVxbM9e/hiE2EZW7Rnmx4my1xkYtVrRvmYrXLPLhWuGzHEzatcLNgycACnMkg/4Hqv4H2eCqrF8o4RyioxfC+G8ca5569d948PXUg/40FP40F8cJ4RpTG8bcZ5543zneZW1x8LfLoIPl6XroRcTGazFTBJKbi5zfXj4uACE2EYcblkzbZsS3K4aM1rTKzxrcTBkxWuG7doxbuMuZriZAClYUg/1k36yd38DnwuM1MXGM9pCD/jgM/jgNY5X2nhVRU5xzrfGD9bqzN5iZmZm978Pv4QAhNhDTJhcMW7BwtxN8uFa0bN2a1yycZFrhxjZNsjJtlwuWAAp2JIP+AED+AE3c8J06RwrgxmstuO8zxu5m+G+HbmCD/jfI/je1quWeExzjnnd8Y6xttM1NY4X4V6z4gIXAYrJyRiFGhIIYIYSCOCOKWKWOvFzy64AhNhDRhiy5szNqtw5cTJa0b4si1zkxtFrVtixtsuXGwcMsQApVEYP+CLT+CMXc1dTURrPK8oP+N77+N7WHSNXymdb4ZjKGoJaAs4CBg4CDgYODiY+ZWgAhNhDXG5zN2LlitauMLVa0a43K3CzyNlrDM2w48bTGxZZGIApVFYP9bt+t369DerxurRnhx8CAg/47sv47s+PA6aVqoq1c+Xfmg68jM7mS4lmN3vv4vYAhNhDHLhzM8bNytxZsTZa0x5Wa3C1zN1ubC0aY2LBy4as8YApKDYL+RDv5ET7xkjnc4IP+O2j+O0ucRicZrciGpJBbwKBgYWJl4m2AITYQxxN3OPI5YrczdhlWtGDfMtc4szNaxxN2GbG3bMXOFsAKbx+E/A89+B8uGJipilkpilknSauO+XHnx5478GmAhPx3tfjurSvTLTHDKzzz3zzyrynSkd190tSE6Wu8U0YRlGJFGcpwrCs8OPhx6gAhNhGJo1cYWDjEta4seRa0c5mS3C4csluNnmat8WZhicsnAApfGoP9ep+vTkKZqazi5TXPlvTkh/H8V4/m4cEUgkAhUAhkDgRAU3tltr1fTYCE6GNVeN0IwiIzjGuHh6XOITYQ3ZtGzXKxwrWGPJkWtGeNytwtMuJayZMGzHC1aMHDlsAKVxOD/gC+/gC/1OazjNSieHHhMoT8fi34/F90I6I6L4qyjOF4XwiFi0kOdIEE6WGGmvC34YAhNhGRgyxOWuLItyMcWFa0YOci3EzYNVrZthZYWeHDlyNMoApcEoT8DlX4HHcuTLgw4MMJ1hhxYY4QhPx+Ufj8njsnamS2KWCUskpwhpKqgauBg4NAQqBg4mpjYOyAITYQ0a5mLDM1yLcbFy1WtGLDEtctGzla2aZnLbNmwuWjLCAKmgFFg/4q9P4q9d1W9denft4/K2ayEoKiKrEcJ4TiKvlnU8LhNzvbrfHPHHOrxucAg/4kUv4kU+rp16c+XXpmKpVRU4qI1WCJnc3OVsx1njnd5zaVhWHB2jGAg/Mu7m5mZkmJImESmJgmpRdEwEXCSZiUxcLnw/J48iE2EMMeJrmzOca1nlaslrTM2wrXONpmWs27ZgzZNMmNxhcgCpMBNYT8PGn4eR9HH43HyTjeWGMZoSpgpiyWxWtglSEoXje98eXHjy5azvCOSODMhPxHzfiP/3a9WnJXFSVqYKYoYISSneuO+fDrnjnWsZq1hOMlJUlmtLMAg/O4i7mcrImJiamYmJq4iYkSExKWevk99CE2EOG+NniZ4WS1rkZuFrTC3ZrXDFwxWtG2VzmyN8jRpiwgClwWhPxVQfiqxzY8WPFlyYbXlOdIyrKlwIT8Ut34pZ75IT0R1TyQpGasM6uUhNE4JITirGaqN9vDn1AhNhGXCwZ5G2NitcZGzRa0y5My3EyxsVuRwwatszLHkzY3AAqDATKD/h7G/h7ZXO4442MVWq4Y7O2NY4TBud73x3x48c9Z41fScIP+KVj+KV2o1HCOFYnW9XScTF7cd+Dnn163zu5RVYxwdp7ayIPhBNhMTVxMSiRMRMwmJTFouLZvwfL5ACE2EMmLhkyx5ca3E3bY1rRw2wrcLTC3Ws8zZi5YMHGVxjbgClkWg/4p2P4p58Z1vhdXi6mavXPhdoP+Ls7+LsfV9GoiIBnXGmyFuwEcscccKOCWCNDHPhcS0QAhNhGHLlZZcjDKtxYWmFa0yYmS3CyZNVrPDiZtczhrkx5GoArBAV+E/D1t+HrcnIAM+Zp0Z82vVp0Z82HBlyZcmXJp0ZcmfNp0a7TjGcJyKKUlaGCFlI0raJNWNb1reccM5YbY8UYgg/4uDv4uDzv2AAXWcZxvWcXV1nG9ZxMZwcIisRhhCCIuTObzxzzvjnObm4ukcN8nbfTAg+mpzcxMTElosRMTVxImJiYlMTE1apEwJgETExExMTFwXVxK4vn5PhvcITYQ1xMMzlvjbLW+Fm1WtMrBotct3DRa3ysseHIwzM2mHCAKzgF3g/ypn5U31s9fC49ufbnVYjhfCdVidVwxWMcKpU6XNKL0iedRdcamoXlE4uVRVkRc3MZmLmLiJisVyw1jEQiIuY3PW/F684P+KJ7+KJ/4F9LFVVVq6zjZE4nF1mNsptExKLKkJiZurqaRUKuriSZN1MkVME4iaUmLXM5WuYhvpx8LNYCC+re27avhlkq9LZZLCiUuUFy5uCpaAACUSgLCVFgouvPy/T8v4AAhNhDBk0yN3ONqtyYWGVa0xYnK1wzwsVuXGxassrFjkbs8oAq6AXuD/UDfpq+l1rekZ1upi6mYi8ZgupYRWJqi8XiKzEKXEYwkRe4lEylV3KKiVQiZRMJuc3fGc3GazGY3txnjG+6C/vLb+8z+d528763Mky4iWWEIzzhuW7NqrIlmbEuXJJcCXOzbuzYsuNlm83xHLjY1KljOzOiCzlEDWqWAAlgAsLKJQJQlAAEqWWAS1YAmzY3ff2/H+BghNhDZs4bOGTfEtyYm+Na0x5mi3Czw4lrRuwbt2WTC4yN8oAreAZIBg/zs351OaioqNOSo05KmqnhvFGN63i+FxS8ZnGZxJNSiUxEU0xEVLhEVdYmSImriMxxxa81ZdwmCJIZERExSJklicRF8OsO4gv788/vz9c3nfHc3ncpm7m3NOb43iK2bKksjm5ZuCRc7zzOzWxGRLm1sq5uXLcu4kS5suWxNm1q1ZZZY3lzc55CDdpmZBZKSpJiJRMJmJmCYAAgBEkhEoJiUSCJCLqQIkJq4mAiSJiQCYuL4+L474IAhNhDNtmyuWbBstauG7la0ctGq3FhctVuHG5bt8rRnmytWAAq+AXaD/QtfoK8NRi+0VWFYjU6YaIw1UqnldZ1FLupzOYTF4qWcIrOlQlRNRBiIlqVoNxczeYzdzEs6zWa45kCC/wAISf4AEK23O83DDNlis3Gawm5aWxYjFyVKbzZbnc1NWbKpZc3lmDmoSVk3m4nn094Ag+GtxaUxFqsJq4TEiYmpTCYkmBMAARKJRMTEokCJIkIkESCJZce/lz7gITYRkwucWPNjaLWrbK3WtGzPCtxM22ZblYZWDlkycuMbVyAKZimC/rcT+txUubmnOgJZZQgS+PPwQIP+MeT+MfPpz5denXodegO3fwt8GETEXJdXW5iD7JTM3EpBExMRMxIkTc75+TohNhGFu2atsbRgtxYcmJa0wt2S3E5Z5VrXM4atmuLEwzZGoAqJAT6D/ik8/ilF14PgeL4no+Bmt4zjOLpUVUMRSqhqaqKgyzved8b3dyT23gCD/jI+/jJL5d+3XpmpqaRFUqmKikXLnPG93u73NpQqJqoims9kAILnyXdugpRZSUliJNi0FBSu+ft+eiE2EOW7bKyaM261q2zNVrRtiZrcThk1W5MOZs4xssrJsxcgCtsBiwGD/QWfoLfC8Pyu/JFViqjUdqrXDVa1VanWoycLrdQrJhKIi4u8ZTCYyVdzCJzFIuYXhKoxMIjERVYwC9WhV1tNzmpm4nNeDrx45oP+N4T+N4XnyXWdcenPhvhmLq4zjMXVxKcTOs4VMELiMmYupmiImExMxMJohMJqyImIQiCS4XExNTAzVxaUTBBi+ng8MoJ9HRZV2qGTVlmkoSypZQFgWCwAlASglEoJQlAlJZZUotu/H+A+gCE2EYcjBphYY3C3M2ZtFrRxkYrcWXHhWtWuLGwYtGbZmxbACmMggv7nw/uffm53h58HYmyptyyPgsCD/jTq/jT35eH4XXoc+R4WYpSrhNXreJmEzYITnOc00JowIwiEZ1w8mfIAITYQ5cMsuHLmcLcLRs0WtMbPItxYsuFa3aNsLduwbsW7TEAKswFpg/1oX6v+aqOV6xhE0jEaiIqLulClVBqcEaqcVqtRiNGM4mYi4mIRMKi4ibZjJF4hCIreO+eYgv8AF4H+AC8/nnx8PrsS5ImgRYBLzsXbHcsZZm5ampZMiZLLRqrNysYuJZy888qDrsublJJKYTCYTEwEwmJiVTMJiQmEwiUTExIARMTEwmJiYmJiZTv37wAhNhGZm4ZtMmTEtxMmuFa0b4sy3E4csVuXK1ZOGDHNkzMWAAqVAT+D/h9e/h9fRMSDvWZviuLqeEajWMaiMXFVfC9Zxxjc8bznOb3jr4XHAIP+NPD+NP/p4fheD4HXoOPKaRFYRiIiZmM3M7jN5cYuN1cZjIqeE9mog+Xabm4yyzEoupiyLi6ImImIJiYkBMXFxu/L8WvgQCE2EY2uJllbOcK1yzctlrRuzzLcTHKyWuMrnNlytXGPFhxACnQwgv68m/ryeXNl50lAAefFlsWWWIJQhfjgo+OCnD4bD4bC4TC4S+62wvuAGEpgmiiighhhhlTxYHGY2quDxFkFTExJJMiUSIlF1cSXe+fk+gAhNhGRs5xsmbdgtZsnLRa0xsW61wxxZlrZsxbN3ORhkcuGAAqFATeD/inK/indnG8Jq4iYVGmqrCozrjrcXGZi02m7m8xxrvWag/434P434bq9XURUavgmpZrNze23Gt1tul1CIhNX4HHpWoRxKxwzjMiITlGAggIRlWEYwiIwRIozw8HPPwEAITYRhZYcTBg3YLW2bE5WtGGNqtcYXLRbjbOMebDkYscznGAK1QGBAYP9Ex+iZdOvkZ4OGGMVGo1GNcnSuEcrxUsRi5Tja70vExVTNRERUaisVVXRM3SkxEpmlRpCLtaoaiKuYzNzMVmnGdx4vg+Cgv8AHWn+ADrV58ElyI3x2dzy855lMsWqxMk5Nw3NuUJZbLNNypYEXmxblVNUXLiUWDLm88/J5uiD4AjMWknF1ExKRM4zEiJTESmCLqSJIkmCYmJiYukwAIkKtEwmCYlEokBMXvy/HfBgITYQ4Z5M2PGzcrWTnIzWtMTdotxNczFbkYNWLNiwzMsTRgAKXR+D/h/I/h/JADriZZpKLwqezACD/jss/jstOfIDwtxwqkUW3rj058SDjxsrmZXKYkRcTGazd+L4vhAhNhDVhkyOWmRutZOMrVa0ZsGq1w0zY1uZi2bMGzfM4c42AAqMATOE/FPh+Kf+GLXq4eSeGMZzKUtLBS1pYKUYI2vKsscbzy3w3vVlwZagg/46dP46ha5c+W+EVXJiOC9XNr446zuecc73G4zEwmXDj4WNAIP0vBm7mRKRMTBV0q6Xi4zWYi6zVrz18vflACE2EYsLRgyzZWS1zmZ5FrRgwYLXLPKwWtMLJxhYZcOTC1wgCroBVoX1JHqSeHMvJVNgpsFFgqMRBgorIrJIJKJFSiCSKSKSqCKKOSGmWeeOOOCJDPHPXgaa51scsssdauWeeKWCFHNTJbj7QIP+Rer+RevtvdbcWZzExdXFpiJ4cKxwjFXkvNERNXUThCpiJhCha5zN3m83lnj15oPwC4m4kuEySTCYkmJRJEomIlACYlMAIATMSvPp+K+DgCE2EZcrJhmbNci1hiZsFrRvibLXDBxhWs8mLG1Z5MTDMyYgClURg/4gzP4g08ZxdXCavU64gIbx/AeP2eUgYyAiIOGRELCQ6NvwhIbpwxxinFWt8OvlACE2EN2jVjjcN8i1vhZN1rRyxYLcLXDkWtGeHEwaMWbfGyYAClwThPxRDfiiHw2vLHguISwT1Q0ghvHyZ4+O4SSgJaBkoGKgIaHhIeDhYvBYhcBls2hQRkcMame/H1AhNhGbJhZZGrPKtb4nDNa0YMW63E4b41uJy2b4cWPNlzYcoAqLATOD/hPY/hPZ4ViKuueu7jG4vU6nErZSuNxxdZ3GcY4cuXSewIT8MMn4YZeFG2DBk0S1YNFtUsEtFLYMVsGSNMlcSUcES845cufHpz4c++aD8Lc5iERMJkq5JixKpmExMwJiZz4Psx5QITYQzbOcjDLizLcLLDjWtGORstxYczZa4btWDjMzyY2DDGAKrgPlAYX09np7eFeFOB+BtnkrFk8kZFbFTBHGjiJJZIYY5I5IooIEccVcUKKCKBHEkRTSTURRRJZJ4ZYYYIZIpprKLIboKJKILJrKrKIrpJLI4ooo4IIZI6oYoEEUEsckqOGGWSmNDLKpnjrtjntjjrhRxyxSo4YZY45ZaZ6aZ56Y77r4pYY0caOFCghgghhhhQoIIkEURJDBDDDPPDWjjgiqkw0t0ACE/I/l+R/Pfu7PY8P7p46a7Y6TY5w0ywtODOxwrWNY3jhnWohZBCkI0pAirNTBbBkzZNmDFizUwShKKZKFJStCJeF5xVlOSSUYJwjGAjSMCkJRlAmihNJAgiijOVZQihCNEIQhGk54sepbBgxaM2LNixYM2DBkpktTBWkYQhaVqWpBGF4xjOlYI4b8PT0eOIPwPUj4FwqZi5usl1NkRFsCLxMwtRMSixBEyq4uplMCcTEgqwiZVMWJiUEJqYupiYukxJEiauARdXAAEwJhMAgEwkTCamJqRMTM4tF0XAi4mpnPm+XPqCE2EN8jVq2aN8i1riYt1rTG0bLXObDlW5szJzlyNMbVo5yACs0BWYXybnk3WVymUyu4vjupwFuEjoisiw000l01UCaaCKKKCaSGSEhhllRoUCaCCGKGCWCNEiSSQRQSR0SRQTTQUUYGaHFghfiPG+I8du91p9NqcdBJJJJFBDFXFPFPJLNCgjgjQQkEEKSOJBBIgQIYYY0cEMSKCCBHFOhhQxwQwIpIroqqo4PyvKn21s3SpKESTdTYiQIlCYiSJRMTEwTBJEiJiYuEzfr+G8whNhDljhzNs2FwtauGDla0ys8q3EwyuFuJszYY2bZmzatWAA==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aMARwDgIAEHQTQCeYGARBBrrAVzk2nR58PaHizNrQ9AwhIEET//wNFNQUDOAtkGSAyCQCQmwMBN8AeRTMJAJCCAgHbxR5FOAgA/gMAe4XSNBILzYM/b3GdPwqXAT6D/ld6/ld/lFb14eF7TMzStVWsdHStRpE4tmuLjvnnrnjuZrPTfiZ6KIP9L5+mNmo5dekR0nhqumMQXHWL2jN7nvfg33z4O+N2VrGuWNcI8J4yIIPxiZm5tcpiaupiaurEXU1CriZi2amJRcTed+X4dX6wITYQ5y4W2Nu5zLXLTNhWtMbdutw48TFa2aZmjdiyw5nDfMAKZRqD/luE/luFO/TON6zGalNYnhnhwzqE+j8+j9MmZmxZqYpwnLDe+OWmeXPhhctRFj4Y44YYIUcEslMEcdOHwMMGsCE2EZmmVvibMW63Czb5FrRu0xLXGZk0WtWjBjmY4smNsyygCmQZg/5eHP5eIecVz1nhvhnCojGe3PlTAIT6PT6N+FMDNLJOlaVhWbHTfHDryoXOVRzaWCCFClilglhhlpwOFhi0wCE2EZmrfHhZsGq1szbN1rTNkbrXLjK5Ws2Tlm0bZWuVu4cgCl8Yg/5hGP5hGc5a58uvLji4IxjPRUCE+jE+jF2TpgZmqVpQlWOGWljw4YWrLSMTaRwwxxxTwRx05uWGDRAhNhDVu1YZceNwta5mrFa0zOcq1zlbZFrBrjcOW7Rm1y48gApVFoP+ZUr+ZUHF6qsNRTEq58OeQIP9Vt+rJi88Jq9TidK4Z8DjioTdwkOrERRiqvXHpSAhNhDFs1ws2OFktY5GzBa0w5Wy3DiYOVrJrhYNG7ZnixMHIApaGIT8yjH5lGcuTNn418zIyRsSnKtb1IP9k5+ydJjjFbqazUTq+GZcQITgcBDnooRTiqqvv2zbACE2EMmmVuxa42K1ljbZlrTNmYrcOLKwWtWGLI4wtWbBkwZACpQBPYT82SX5sk9OhnzDNn418jFakKJwrHHWuWNc+bOthVhjw48OWs4wpgwZoaL6EACD/TJfpkxdAmamZqYupUVcJiXjZ4cuXLlVTDOc5uedePXPqIPHuQ83N2mYlEpTFxKYTEwIEJiYvHGkzbO/D8ea8gAhNhGPJlcYmzXCtx482Za0ZsMK1zmYOFuFo0w5cWTK2Yt8IApjGYT82RH5sm9CmKOiGqWimKKFb4548OXKhPsMPsLZsuTLg02x2rKELRxY9UZIgIWjMRMmQwSpUcMKGPA5eWSXPCE2EZGeNkwy5G63DizMVrRyxaLXGXDhWucWHFlb5GTFnhZACmkqg/5VVP5VX+B16HfsdegDsjhGp1NRbG9c09yD/enfvW+R16HPkb0A3pmLibxdXV9GNcSD6IuEImrTNytIVKYklOd+rc9AITYQyaN2eJu3crWzhlmWtGmZmtxOMTBa5ZY8LlpixN3GNmAKZiGD/lam/lanZwXQq6uLiUqupxvljr5Ag/4Bev4Be3g+Ac+RyiuEcIwiYuW45xfj9ITBsnOM6xiTgCMSMYxmx6dcOcAhNhDVo0bOGuXKtyZsmJa0zZmq1xkZtVuVk3bMHDRoxaMMgApeGYP+WvD+WvFW63w54zVwYU4Z4ACD/gF2/gF3eFvtPZyi1zecuOOc3sCEycyHBrVGcKpynOFVb8PLDMAhNhDBk3y4nOFstcY8rda0ctMi1zkxOVrhg3xtsrFvly5cYApcFoP+XXD+XXG3Hp11cKVTU9sxQIP+AZ7+AY3HC/Azq8WnMca8GOfWQITicRwb1rWMYzThdh4eGPEAITYQzY5sLFmxwrc2JlkWtMjNmtw42uFa4bOMzNm2ZtsObEAKVhOD/mBo/mBvvn048N6mKanteICD/gGg/gGDY7Z5XFrmt6vjIITrYIcmdZzVmnHHn49KACE2EZWLNmxbt3K1o1ZOFrRjlbrXLLC4Wt8OLMyyYmDHC3YgClQQhPzKdfmU71VwSyWtghiy0w5Qg/4CXv4CX13cpp2Y1QCGvIGChbeBgCDg42ngIOQAITYQxcMm2RsybrcLPMwWtGrdqtxMGGVa4cssjbDja5W+RwAKWROD/mTU/mTV3rp0no6Ki+GduoCD/gRy/gRz6dZjON1NZnwOKLCFxWMig0pBDDHDDPicbHBigCE2EY2zRi5bs8q3NkzN1rTKxxrcTVw3WuMzFpmytWObK2zAClwWg/5q7v5q++Q8TE9o1GJmOeN5kIP+Asb+ArvmFXWamYzw5rzYhqCYgYKvgxBoGBgYGDh62DgYC0AhNhGXJkxsGjTKtyt2zha0btWS3CzZtFrFi5xYcWLE0yNGoAqaAUaE/N2J+bsUNm3lZcDFOVITgjGGONaxvjyZSl4VhWGGM41hOIlKMoEoyjinmy4NGkCD/gC6/gC7Deq3wyJuJmSphFA8C6jUYYrSCsrulKTHOPB4eL4PLmCD+BqeH5qYklISEpgTUwImIsTEr1kmJreJTN8/ZzWAITYQxxZGzZu1yrczZyxWtMTZutctGrBa0yZmbJo2wtXDRgAKXxWF+byz5vQ8Ivx1+WrwEV0M0jAUy02ghPwG9fgOR2NepjUw0rKFcESohpamg4KvQcCQMDAwMHC2sSgbgCE2EY2OHM5YNcq3EwaN1rTK2yLcTZtjWs8rbHmYOWTRm3bACpUBO4P9gN+wH78MTq+EYrWIwvFrwUhGbjvHd3nnvnnrvnG6nh0x4FeN010Ag/4HHP4HHfH1HGuN557vmvDGKqNMY6Y7cOGo1xxxrnw44upi1XV8OOLzIIPHkZucsplNbguEEkTExCoiYTFrrMRczed+ft6gITYQwx5czdq5aLWjTHmWtHLRitcYmGNbmYN2WJi4wuMmPCAKeSqD/gIK/gIr68eG+ThXbHDhyxiuE4mGc3zz1313O4cp8ICD/gO8/gOvVpwrVYG+O+u+t885yyRTEY1PJgCEdpx4VheM04TlGCEUIwnCMCInHLhz5YdIITYQ5ascbfHmbLWLLE1WtMrhwtxOG2VaycM2LfGwZNGTbCAKhAEsg/4GbP4Gm81vg4Y1rHSO19J1xxu97zxjvrnW4uJqo8Tjy5CD/gM2/gMvnpnU0qs8rxmJSRcxmuuueuOtxdzvXhoAhOVo468444TjOU4wjCEpQtCkEKwjOacZxvjvrj1gITYRlYMGGFpkyrcjPDmWtMOFytxMmTZa3YN2DHM4xN2rBsAKVBGD/gqc/gqtvHHXHETieF8nEIT8BVH4Cl8GieaeBbFPJlpfaITpYOLFOtY3XnfTnxAhNhDXI1b5WzNutYZGWNa0aY8K3CwYt1rXCxxMseNnha4WIApTD4T8D2X4Hs3CZMWLFSOC9YCD/gT8/gT9ctwvGJ4RvACGiKxA2cHAQEDBwsfNwM0AITYQ1YM27Bi5xrW+FmxWtMeTMtxMm+VbmysMjli3c5GjliAKkgE2g/4NIv4NNfA8HwHfxp5XrFMTERCEXG8ZusrnjfGeOerecynlnpwAhPwMUfgYlnkyo6dMdM8+G84zRtTFizYsmDJgwYMFMUaKyxyy0wpzjOEcNIPxvGv2cQmIu7uIJqYmYmYlEDF1MBabnfg+PPIhNhGRy0YtHGbItascTFa0auGK3E3cs1uPC5c5GLdkwytGAAp9K4P+Ebj+Ec3wusTuurep4OGumOE9s9N4lu87zxnd56brgIP+A0b+A0mEano6OUYLnd8988998741lEYrU9mOAITRwtt6xhGERVFJCMowiThFOUYwrPh70e4AITYRiwtczNvmxrW7TLlWtGubEtcNmrla3bMsTPI4xtcrhuAKiwEuhPwq3fhVvnwZ554YQpbBmtqpowYqWjWeW+XHnrnnrrlVShqZMliD/gJi/gJj8fwul8s8L4TEMTUTBdZibi7q5zGZneOPHdiF0EEGdgQwQwxwxxwI5o5IYIECKGBBHBDChhSy4nFmuCE2EMmbDG4bZcy1piZM1rRm4ZrcOTMxWucWXG1xYmjBu1wgCmkng/4YYv4YY2cAHTr0mMarHKNRSFzmPBrj12CD/gNE/gNFc+QBx4WzF3dSisTqMNZ4LoCD5cmVrSiQTMTMSmJTc76+Ht6QITYRhZs8bdk0xLcubM3WtHOLMtcNMLVa5yZHDHIwZsWLFmAKkQE2hPw2Nfhsv1VoM2fgVxTwQla04RleGWdb4cePLjvlnhneE6WpkxaMGylrQIP+AQj+ARvwOvQXXCYhEwmM1nF1eMRw1VVTG63G43M8enPPHiCD+AvB3OWbmZRMImJLiREomImExKYzEzfi+nD2ACE2EOXLnE0zY3C3G3ZNVrTM5xrcLLIyW4mGLC3Zs8eVq2bACqoBTIP+JhL+Jg/h11u679vJ4TOVzmM4manE1itVHCIwxHC+l8riJZni3vr06hvFRhwnwN4whPwJtfgTrwU06Nerbs4ei8pJQWlKkMUbJQTRnOs61xzxxxqzjCdlIYJaNOgNCksE8mPFhxxAg4+AJ9PdwAlIETEhMJhUSRKRIFTEXEpmUrvw/JeUITYQ2xsnGbI1wrXLRmyWtG2NqtxMW7lbha5sLlpicM8ThoAKjQExg/4o5P4pEcbmK05a4a5cOXDWsRqWZ534O+88Tw4ut4npPiXrlkCE/AkN+BIXRGVoQlBOd8uXbj14dda3hCGi2a2rFqM2bFgxSyVwY6s4hJdKXZhCMIoxggJRhEjCMIoBFOKMZ3w7crsAITYRiatWDdszYrcjJw1WtGbfCtxZsuRazZsGbLFmx4sORkAKpAE4hPxZdfizbtDHLHgw5J4pYLYo5oYJZJWhijBhnjy58OfbPTWsa0pkwaMmTZbVSEiE/Ahx+BD+WCOKeSOSdFZYZ4c89OPTXbXHnlO1MmLRqwbLZrZqZJYJQhVpltw5QITds5MIwRjFOMYIQRhGE0qwnCcoxklBCMIoopznv5M5dQAhNhDRswx5nDBgtYN8jla0ZN8y1y3cuFubHhx4WrLMzaN2oAqoAUSD/jRc/jRrrc3vXHpng7HLlrhWMVved3z3zuck8NPGjWNRG95z4/Dve8ZajThqOACD/gOI/gN14acJjjnc57ne98bmaxrHDWuWKxMbnPc5ztMavhp5F8nRVccdbvrshORidWiU5QnGMYkYRhGEpynKcpxlOU4CMBCKBKKESaMa5ebGHWAhNhDZuwaYcbZytbYW2Va0cM8y3C4xOFrTLhb43DjI1aMnAAq9AVSE/LX5+Wv3XRCMpSlkhkpaFIxytMc4QitCksEsiU53nj1yxxWlkwaMWC0Eb1y3xx36NLJl2VwSslKNQIP97Z+9t5ROIrMbjnPFmyqaoPC3z8bjm7mxU1V+BdQm833nfGYmo4Rjhx4MZ8bep6carYCD4cMrTMIzheMxnFxEkpmYmpRKYuERNTeM1mrxExNTSYtMrExvyfHmPWAhNhDNzmxMMOLIty5XOFa0zNW61y4aMFrNw0a4ceVo4a5GQAqRATuD/lqS/lqTHhZ4a4cKqZzvnu/B5c7IxXDl05a4awvOd3vjEoqI1E6zuYP+BjT+BjUeBd1cshKr8LOqjCZzxzu+LKKjGMRUUqcYmOl0hNnCjzZxRgjGEYwECEJwnCMJwgCE5RRIwjCMIxw9NHwAITYRhc4XLlmwyrcTJniWtGjlqtwtWTRbjZtmuZriZOcTdoAKngFChPxzxfjnnlezPmZcmfNwcEbxjGMUaQYIStKlrSpaUoUrWeGt71y5OHmnaGClskNRgIP+BKD+BLXwuvR4fhM448EMRUYYw4Xi5Z3x47zzzfGWFY1jlvXgK0jG641nqIPwonK0zMkkTBBMJiZATUomJqSIlKVt58fvXqAhNhDnGwwuGznGty4mWFa0buMi3Eyws1rnDjcsGLFowzY2QAqjAUCD/j0A/j0R8HjHGc6nly4dunbXTURi5b43xzvry5s42Li4m5Zi08Z3e9dY4YCE/AkJ+BImeDFa0qShBWuGeXHjx46znKEsFraMeLiQtoxYsUrTlhnhvlnhnjvXDhzw03jMhLc5yYwE4zTRAAIQITlGE6TjCMkJwhFNFOeflxdwITYRky5WzfE4brcLVkxWtMmFgtwtGbFawbNG7No2asHDBiAKggExg/4/Fv4/LarNRi+R4kaxjkqlzz3z589873SsRrDypjpPLdCE/AoV+BOOCdcMa5S+G9152jama2LJkwWlKsccct7422WvBpwY8wCC+b4cQa62VLhCQZs1babu+d2XoCE2EOWGFg1wsWi3Cxc5lrRkwcrcLRhlWtcOTI4ysXDRnlzAClcSg/5D6v5D87zWYmqcIxN+VzCE/Aqd+BT2cNVc0aTXmy68nJCFxWKizsU8EaWGOOHC4eOwITYQyytMuJk4xrW+Fy5WtGeZutcts2Ra1ZZM2PIzZ4cORuAKYhiE/JEx+SJnbfDeOVWkcEsmLFopinSUwIT8AJ34AT9UdmDRkyUxKJ3nfHPg1w7QhONsb9qEZRnGaKcIz18dgCE2EOceFvlzOWK3K0yN1rTEzyrXORy4WucjXI2wsGLFjmwgCkwMg/5FjP5Fg66Y4cNOUcSD/gPy/gPjzwjWKvLuhoSygYC3g4GFi59JACE2EYcTdi4ZNMa1m2Z4lrTC2YLXOJljW5GjXJkxscePEzaACn0og/5JQP5JX8bnUYrXDljhyjEM73zvu8HG8K5a7V4ioIT8CDX4EFc0sWLJKU64658+fDnjhhKFsGa2i1LUlOWVXPOEydQ7c4pynKJFGEZIQghGKcIxnj6M3OAhNhDHE5YsMrHGtb42DZa0ctWy1xlyYluVm3ZMWLlyyZNnIAqeATWD/kzI/kzX4xzqnCOGOUcKqonDFRipcd889c78HedzmFcq7b8hrQCF+Bhz4GGVUk00kkMNc889d89NtuDvrrlpVYDAYDBXYS67AYCbAUXUQxVwYlicHgSE0dSEenlnCcIwnCcoVpOEYTQglBCEU4ThOlYpzjXHyZw6QCE2ENmeLKwws2C3DjzMlrTNhYrXGNqwWt2jZkxZsWbJthYACoIBK4T8noX5PQ1I4qWpCUoJYVcN8uXDhw574cEc0tGTgZMmKmiEQIT8ClH4FKXEnaMqzvjrfPPDOc4LUxW2YM2LNLBCMJzzsufKhNXMg78xAIoowQQlCEYRThWEZsfVu3AhNhDTG3wss2JmtZM2jRa0a5GS3CxaNFuRjhy4WOVrjyOWQApcGYP+U/b+U/cTF1MxmZ3nu43OZ5CD/gcu/gcveFUco8CMQic5ud2nwQCE1RRnFGM05TpORGeXkx5AITYRlcMsbZlibLcTlxlWtGLZmtc42LlblaYcOVq0bOWGFiAKYRuD/in0/in31FKrhfgTwjlKcxxreMzwg/4N0v4N69ZvM7ne5XitcOHKukcsT0CExSinCIjBWE04VQrh4N+gITYQ3ctXLbE0ZrW7VpkWtGbZktxZmGRa4zOGzVy3ZtmGRkAKbiOD/i98/i9TxONzvPXPHO83uURPKOGtcNcK1jPIg/4NDP4NDb3nMccbqMTquUdKrGIRM26xvvCE1IxViiRIwjCMIwRThOF45+LDsCE2EZcePKwaYmi1ozwslrTM5xrcOPLhWuWbVyycNHOFs5aACnAmg/4zUv4zeZ4OmuHLh0ckTe73znnfFznOSp7cMeIAg/4LfP4LbYxepC5knV4vW8XGVzM3uL6ghOVONb3rGcBBGECEIIRRTjGuXXrh2CE2ENMORixcsnK3E1b4VrRpiyLcORk3WsM2bDiZtGWHFmzACncmg/42MP42S93qOGOWNctVWrrnPWfDO+JqO2OHa+HCwIP+DBr+C+mr1mOed8d8+PG+dTrUeAeBiIwndderw4TkaubFGcYxiRCEIJRhGKaMZ127Z9QhNhDRtjbZm7ditxN8rJa0YOcy1xhYM1rBpmx482Ry4xOMwAplGIX470PjvBvpwsGDhwsE8iyjCXWYKLES3QCE/BOF+Cc/FshmlqlklaJG95a7ZdOUhc5VDnYYIIEKNHHDDGnty8EAITYQwy5sWJq5crXDRw2WtHLPEtc4mDZaxZOHLjNhy4s2NmAKYRaE/IEl+QMutcWPFPRK1sVqZI2x4r5whPwVcfgqXjHhV0TpGkUKxyw34a5whcNlmVjjljRwSwwwpZ68nBiAITYRmw4meNw0crXLJyzWtGzRqtwuGmZaxxtXLLK4cY8TDIAKUA6E/Hph+PU/RicDFoxYNEIyg/4NQP4NR8HK6xvDIIaYqIGEvYOBgYOLr4eAnCE2EYWbhk2xOWi3GxytVrRvmyrXGVq4WsMmRzjbM2eHEzbgCpEBNYP+SNT+SQ/M+BHR2nwE8uWK4TqVxdIE3xdc5znfNxnNRPhZ8rKE/CAp+D9HDhpnjphju03y3148t6lrYsWbBotmzZsGTApVlZ61wsMruCCEydSHVlhRhMnCcQjAIynKKUYRlFCMJynCM55+bEAhNhDTI2YsMTNmtxN2jRa0aucy1ywYNlrjE3yOMWTNiyOcoApzIoT8mrH5NbduWGHIzYuBqxasFKQvPHhy311xzrKeDJnAhPwa5fg1hxQzMEbY43y1y5cOPDXCnKuJglkhmhSDr4A8m0ze1plEhcZiV2znnxAhNhGXDkbuceJqtYOHDZa0csmS3Fly5lrXCwYYWDhiwxtmwAqDAS2E/KRZ+UhPLj6bXPDGFsWbVo1ZsmSlowrXHhx5dd898dcaNcF5TmCD/gzM/gzrx43g+M4NKlExcSmpqp1OLrNbcb3nHXjfEITlcCfJwzjOIiiAlOUYIQQEZpz29FHrACE2EZGDRvkbOGa1q3ws1rRszarXDRowWuGTjHizZWDNm2wgCqMBPoP9k1+yb5c+XONsrrfDOL1MYceCorFVwxyjGEXvjnrx58Z41nUYp4HHhViE/Ccl+E5PFj418kdUc1ZVXvhw1nnYb451wzmqnKVMGTRo2aM2jBDBhjjrjxzzyx6Z54TNaNUyMJwnCKIREYThOU5TSjAjJGEowjCKM4Xjp5cYeAghNhDhu0zNMjNotYM2+Ra0cYsK1zlYuVrbLhc4m2Zrjc5mwAqCAS2D/gFE/gEt1WJhms5vfHfHjzzxnjjOJ7Ry6cOnTlw1jlGt8p4gg/4WDv4WGcztxq8XEVE4pyxw12jtNZrN5znM7nnXPMcQg/U8NZmMxMriYIUxExcXGc1a1znn5ufAITYRlc5GmNtkZLc2TC5WtGLdktctmrJa4xYW7Bs5Y5szJqAKnAE/g/4GZP4Gf4vnjny32cOGMco1rVSTxzx3O8ZIgEzlmZu5zect632igIT8KS34UqcWSeKdoShGEZsNcOHHOs4wtDBLNjxcCWLFkwZISqwzx1z1wsM71Z7a7TqAg/A9Dz03KbXGcXUzEpETEkSiETAmhMWtNufHxedAITYQ4yMmWNs3cLXORuzWtGmbItxZMjFbmc4sTlo2zZMLPGAKWhSD/gtC/gtRnjjjrj0RUanhx5bAhPwlzfhK/yR2VzTphlG8M8d9d4CE6Gjg4WGMaoxnGdb82OohNhDXMwb5cuZotZ5cTJa0xuca1y4YY1rhy0b4WrBxjxtWgApWEIT8Egn4JBdUNUNFMEJwwynjhPwpSfhSl25MUZLI4MqWMIacnICrh4OBgULBw8jMwNkAITYRhxt2jBpiYrWeFu0WtMWJotcMsbRbicsmrLJkYOcePEAKfCuD/g42/g5Ta3hqdaOFRShZOa4xut0YvwOuMeCAhPwpHfhRnliqwzzx0tNctZ40oUwWwYsGa2SGKUozjhlrvPOAhOFxOeRjOcJoxJkECRCMJyjNOM8PFyu4ITYRjwsW+JnlyLW+VkzWtMzdwtxMGbVbhbMm7Zw0zOMuLCAKgQEqhPwfOfg+N0KZJ4K4MeDDHDPHhy5cePDOcI4qUxZMFsUsk9FMuACD/hWk/hWpqpXHGedcWZpWMVrVcIrFVSI3HWeu7ITsR6aEJRgRnGKMYRlGEIwIk4ThWOHg5494ITYRmY4mWFlmcLWWbJhWtG2LItxMmbRayw5HDTE5yZsbFsAKoQE7hPwpDfhSdz032y5K6KZMGK2K2LBakqVjnnjvfDhm0wqwyrLDgw0wwqwwrClaUoCE/Clt+FMXFmjghSuCsUbzrjrjnjjhljxRwQyU0OUtsZoYErxvXPXPhx1rXPhuhOVu49ZqxRnGMYRQRiiiQJQhBKMEYIwnAiRjHH26uIAhNhDnI3ZNcjJmtxt8rNa0aZGa1w1YOFuXKzc4seLK3aM3IAqUATmD/hlw/hlx8K51PBwjUYRCBGWZzmc5y8PwvHzzvwY7zzxnFVyrwJ7agIP+FNj+FNmpvG8ZrNXcXKU1bCp1eDGfCnlPZ2zymrq7c8eDnfighNFpwnOMZwnOEYwihEEYEYRghBBBGE4RjCcZzx9NPwAAITYQ4btMmJi4aLcOZq3WtMWbGtwuMTJaxaNG+Vw0YMcTnEAKUxKD/h6U/h6d5uMcccYWY1PgAIP+FNT+FPndZrcb1mkarPKE2SlG8ZxjOM4z38VwgCE2EMsLnLkZMma3EyxMVrRy5YrXDTI0W5MLduwYNcuVy1bgCqYBRIT8UaX4o06VSmnLDgzyxcfNdeF5zhWkGKlMWDBamC0qSQnOOO9cOeU99KRhgpobL5MEQIT8LAH4WAceJp0M+bHiyywY8EaSlC0MUKUQjOda464b475Z1nClMFLaMuTItgpiUrTLWumD4Um4kExJKJq0XCQAkmrhEwBJMznj5PefgYAhNhGNrkaM2eLMtbMGTFa0cZMa1zlZ4lrBkyY5GLNwxatHAAqWATKE/FmB+LOGeG2PJfBLBTBgtitS1oUhFKuGOPDjw14M2O0aYKaIbK5qRIT8LF34WN8Uc1dUcUaRjPHhz48uXHlrljeUMGK2zBwp6s1MWK1IWy211vrAhOVG84xVjOMU4CMpyijBGBCCEYJwnGc54dPBh3ghNhDbLlbsMTdstxZWbNa0auGa1xiYtluHG5YMXLDNhzZWYAqUAS+F+L9T4wB6Z8JPhoMBVgLpLqJJIIYoZ56b58Dfg6Z76KbJMBdhLrsRFiIEAIT8LUX4WfcF8l5Vrhrlvnw48uO+Os2CWTJk1YtVNjUwUlCrPHDpxoTnbsPFrWM4xRQijCJGcCEJSlCMpozVjfH1ay6wITYQzY42GPC4yLWzdvhWtGjBqtwts2Na3cYmTBk5aMHDnKAKqAFAg/44pv44s4rvy3wzyY4VwjWMVMs7475873U1qvIxw1yjF74898+PgznGccK8CO1RoIT8Lbn4WydGCOStNLLhx1vjrWt5RwSxYsWiWCCs77Za45Y4VJYrZqaLUhJOU2VXDUCEeBo8us5xjGMUYwmQhGEZRgjAjCIRgIQEIol5Xjn4eV4EITYQ5yZGLJnixLW+TDlWtHONktcY3Lda3b5GDdpmbOGTRiAKeyaE/H6h+P3vHTHivklqtsyYMkrQhGuOuPDpb4QtTNi2Q0ZAhPwugfhc5psvmw4I1je+GuOuG85QlbBgcasoQllppvGD9LyPPmd5uZkuJmriaIRIu99/LzQhNhDRg5asmuPEtZtXORa0Y5ci3EzYMVrljhZOXDJsxatMQAqiATuD/kNM/kNJvxa7ucXwrXDpy4Y1VYUjbeeM3mmM8ONc3Wes9Y753ufF6c4ghPwu1fheFpHdDRTBCkpwvOt8eO+fDhxynkYpZsmLVTVbhQ3XteGmevDlvlyx3tOO4ITuS4eFWsYkZwnCMITghNOMpyUhJBBCcCKcIxRnPg81HvAhNhGJllzNcbJstw4W2Za0zNWK1zjy5FrZhmYYmzHJix4XAAp4KIP+RxL+RymNRweFx6Z5MViIY4t3xc42uU1fTeMAhPwxFfhhrjPDnY9LDHLOMJUpmpwMmjBbBSkYzneOWmXPUITlbUEYoyuqggQIowiTlWFWPTvn2CE2EMm+TLjxt8q1qxbOVrRjjyrcTVnhW4m7BwwyNsLhkxygClIPhPyX6fkvv15cFbKYp4FMQIP+F/j+F8/fDpWI25x4O7CFy2CZ2uKOGOGGe3HxACE2EYnLfM3ZNmC1sxauVrTK2xLcLhs3Wt2GNq5aOWzFhjaACmMfg/5PtP5PvZtmMxvGauphwYxrEcp5Z4CD/hN8/hNhrFY1PCMVWKQjnjjm+N+HXh3YgvHi9VYFy5dzZ5du98+4ITYQ2yMGGPJkbLcblliWtGeZwtcZGTRa3ZOWbJi1YNGLVwAKWBGE/JvV+Tf3NByK4pZrRxYaRmCD/hcq/hdDx4Bw5TyhrjmOYIaSpoGjhYWDgUHBwsXHy66AITYRjyZMrJw5bLcWbLhWtMrnGtxZWWVbjYMGLfG4w43GHMAKcSWD/lGg/lG54TOt9OPLj2nFUqccdXEonTU8M8L5gIP+Fvb+Fu3pTtfTfLdcZ3nizARMze8c9d4riISnWc2ZKNZXThGEBGE0UYk67+C5wCE2EMWmPJmwsca1zma5FrRywcLXDVpmWssTDEwZ5czLNjzACmkfg/5UKv5UK0w6425srqOGO1eFrhwrTU7Ag/4XWP4Xa/A69DpjhHRwnGUuLOXGOuHggITFkTmrOMZyQhOU4ThWCca4+a4wITYQxyOWGTDhYrcOVo5WtMmXKtxNHLlbhbOcrJxkyN3DlqAKmQEwhPywEflgz0whPAtgyZsWjNbFgtHBGVJ4a3y5cuu+e+es7p5LZoZtEoX4XtvhezjmwUmAVQwxz324HC4W/D4PA02wQUUYLBYLBYS7DVYizAYKqqWi2O/CgITJ0pdeEbwqnKcIIRlOEUSBBBGE4TRjGd9fJluAITYQ0ctWWJjibLW7Vg1WtMTBytcZm2FbiZ5WDLFja5WWFwAKggEqhPy3efluPnS0oTjWtct8efDlrnYUbS0YNmbibNm7Filgx1x8MIP+GLb+GLHjOOdbZcalng4a7a8KujlMW4uO76xz431AhOhbrpRgRhEjKMkIwRhGcJyrKKMY5evV0CE2EYmbHM3xMWa1lkyuVrTJhYLXDFhkWt8LRthcsGuJlicgCnIhg/4wtv4wz+m66c+R0hiNVqMVVZnjGa46xYCE/EIl+IQmU43yZTgwx4cdc8Zzha2LNm0YOFKmaoCFm0DPwQoEMKGGFDBDBCQoY4a8TgWqITYRiysmbfI1crXONu1WtM2RqtxMmLVblaM2LFlmyZsrPCAKcR+F+Niz42BbLI6KYa6ba8DFl1q+SCqjCYDDYijAXRiE/EAB+IBtW8LwlCVpbMvAhsamCMp3bb30gITVwujSaaMIwglCCMYVTjWunmwzACE2EN8bPG0bOW63DmwtlrRziYrXLZi5WtmzFjlasWbHI0cgCnolhPx2tfjuRkrkjqxZNmLRDFOUcd8rXPTHLLLKtITpKgCD/h5w/h5Zjlx4dYzM75ce2eEVE43jeN44xnceDmdghNHO5qsKzjOc4RglGkoSQJqpzx8nO5QhNhDbHkcsmDFwtYtm7ha0b5mi1xjbMlrfE5bsmjNu3a4WwAp8J4T8e0349xZ2vklitbFgwUslOGGuG+HOywxyha2DVLZKQIT8Px34fZ4aq4McMNct8+O+euGMbUtk0N2JmhBdvrj1gITpbtu2dZzmiijCJGSSUEIqwuvt5aAhNhGPLkwtmWVytysmeFa0bM2q1w3b5luVw4at3ORxhys8YApnG4T8ip35FYZ48mWmGmOk6VwQwYoZKZG5LACE/DoN+HOeF8Ucl9F9DBOQrDHLXDXpwoTpZufGMJxIoxjCac08O/iy4QAhNhGJpmaNW+XKtZ5nLha0Zs8a1xkbZFuPJjbt8zBwyZMsgApjGIT8kzX5Jzb4NebHivmWwUtTBTBHROEQhPw6rfh0lwZsejHasIoSjGM2mm3LcITJ3ODWtY1jWFU4qwrXi8GWgCE2ENmmHLizMGq3LjYOFrRwzaLcLTFjWs3LRwzYYWOHIxcgClQRhfkWU+RamSy7AYyjHYDAXTWQ1xiC/sCz+wK6jm8sWTSGvIZawKDgYGBgYWNsYVRAITYRmaNWuHHhZrWzTM3WtGDZytxYWDBa5y5GrZy1a42bZoAKmQE1hPyj1flH3xbcV5XhemGk8C1qR4UoYqYLWhWN648eO+ON4zlCVpZI6iiE/EBJ+IDPJkhPNDZTNCUY48em/Bhrx5c+Ws5WpmzaNGDVgxYLQgrPDHTG+O6E6HBhAjGM0YxhGMIxgjGEUpyihGAhFGCaN9fJjHwMITYQ2a4cLbMxaLcLZxhWtGbXMtw4mTla1auWuVi5c4mDFsAKeyeE/K3V+VsvHamCyxOOPDfXjz5ceVjlDFTZqzauBqxcBSaD/iJS/iJNzjGY3fHO97mUaxy5cuHgY5VGM1xrrXXnzITtUl4BQRhEnCMIkEIBFGKc78PfHIAhNhDFq5yNMjhotys8ORa0asHC1y0xOFuTM5auczdxmYYXIAqaATSE/LkZ+XLljhamS2jJsxZNFrWqjhvpy5ceWvDUvkUninHDn159OnDpbcOMhPxA+fiB1zZJYJSjOePDnw58unLjvjoxYNGjhYN27FwMGKlII3wxz4cOlny3hOdwIdmM5pookYwThOMEkpSlGEycJymJwrfm7YYAITYQ1YuczXM1zLcrlywWtMbFotw5nDVbjZuMOFpjaMXGVkAKngFAg/3r373fpm+GeWdZ4ZqUxeExidRWKcJooiCM53vnx475szeazyV0hPxR8fijThoroy4MNscpzjO976XNrn17dePLNHJg1ZtGbVi4WTZi1YsEIzvPLed64Y56YccQg+nuejF3NzlcTMTBMJRICYuAgImEwuJnPHze72AhNhDFwyZNsOTItb5MrBa0YMmK3E0YY1rFllx48TLJicZWYAqAASaE/Aqh+BXXLDHmvmlmwZsmbBkpigmx48uXHry675WHVSG4hPxL+fiXZhqrsvmnCdceHDlz49uPPjzzrGksUtFNUN1IYITkUjOeGdYxmjBGUYQThNGMUUJ14+lzgCE2EOM2VowcMWK3C5w5lrTG1aLXGNhhW5seNvkwtmzTFlzACnInhPwUvfgqbYY5GK2LJgxYs1skoRrPLhzzxzxtM8N2PAgAg/4k1P4kvddOOkmbxIhMzMk43q0ZjqnYhM3WddGcawjFFBGBBKMAmnGu/lxoITYQ5aZsmXFhxrW7BnmWtMmZqtctsLhaxYs3Dhk3aucmRyAKVRGD/g4Q/g4Ztz1vExq+m/AuAIT8R6X4jmcmqequCaVba2HChcNnGZlhlljhjjlvzcEIITYQ3buGmXFlxrWbly2WtGmVotwtsWRa3bN2GTM4xYcmRsAKTw2E/BhB+DAfNowbMmTJhhhwgIP+JwD+JxmkcqjtngiGqJ6Cg8DoODh6GZSQITYQwaZsrVpibrczVziWtGeJwtwuWrlayaOc2Vuyw5GbTIAKjQEwg/4SjP4Si7xV4zjjVwkaisY5Y4ViLnjvrfG5mIxPTnymwIT8Sp34lQWDVHVHBeGWeG+XK4c8eHHhitgyatWzdgzWwRTvDS4OHLnAhLdiHZhGk0ZoxjCMIkUIwhGEBGU4RjGM54+Llj2gITYQzw42zTNlaLXLHLjWtMbhqtxZWjJaycMsTPDkaNGeRwAKfiWE/C+5+F8WtMFMjBOU458OfPly58uFe0MmTVszbMnAYACE/E1V+JpGBeee+meHDGsFKYM2DgYNVLUlOMb4MePChdNJBq4YIYIUEcEcEcSGKBEEMcMcc+Pw7IAhNhDDE0c5cmTItcZGjJa0buGK3FhZ5FrjDmcuXDfNjZY2QAqhATaE/Dkl+HLXDWWHEwYMGbNiyZLUlSsr3w4cuXLlx3jOyiU64cOfPnrXHbTQhPxMYfiYttDgTyVtOF51vjx48+PLhwo4JaNGjgZuFi2YtULShFe9711w4OfTnITiciXXVnGcKwnBGEYwnCE4RlCCSUUYwjGcowjCMa7eHlj1ACE2EYmznNixNsq3G2w4lrTDkcLXLTLkWtWbdtlxtcbnC1xACoEBLYT8RUn4ik6aJZIWWkjNdfLXLHLfPO98c86sYQtTJbU1YqCE/E7B+J2cvDHS8oylDAlCUVJYmC2a2KFJSrGuFppxZ6c4hMXO56k4RiqqRQKRghGCcIk4TTXw8nG8DCE2EM2WTM5ctMK1s1wtFrRzlYLXGRjmWtmrhxkbMHDFy5YACloUg/4nNP4nW4rjw23GxUcr4YCE/E3J+JwGsdcsNZzraTJDdakghcVloM7DPDKjglgjjhxuPgwQITYQ0aYmDbNhbLXOFpjWtG2NmtcY8zda5yssjnCwbZXLZsAK1AF7g/4yfv4yfZGMxKrIkAAAABnG9c+Xi8E3CZiZZiZlMGGI1w6Y4a1qMcW54z1zu874z1nO83E1jWOkeUdAg/4nev4nh+XXo8HwOfJ16HPkOvQA69ABz5A69OfLv271iLpClViIxeEXerIzip1MRK7ZQmL1vG43XFNzMzrnwdaAg+0JmZLlJMCJhEkouAmJhMTCYmJiYuriYmEwXSUJq4TCYETV0EXjNTEkkkpnjv3U/BQhNhGNlhw5HLHGtxZcLZa0c5GS1w3cZVrlizZYXGRo0zOMIAqNATGD/jVY/jVZ58eHfhvE8I4VWuVaqtVGW56758+PHG9Oldq1yeFxWIT8ToX4nQ5U0SySzRpGdb48N8OW+PDhxyjS2DFo0YLUpKF5Vix4sM6ghJd6HThFNVNERhEijCciEIQhOU0Yqr8fhsQhNhGNhlxZceVgtZMcjBa0a5m61zjYOFrjDkzMMjNmyaY8wAqFAS2E/HuN+PeesWGlclckckslrWliUpGEY3vhy48ePHe8ISjstowghPxLEfiVvi1QzXzRslOq9a4b455b46453iglghiZJ6IYeACEt2odeUKpxjGJGESCBGU4TIkYRnPH0Yu4ITYQ3w4mrjE1xLcznMyWtM2XCtw4XDla0bYmGJhiZYczHIAKaxyF+RRr5FNYb5sHNgaK6o5JKpLrLMBZgKMBTiMDSIT8S7n4l18ldUNTNDIxXRjhnhwzx14c8eeE6WGsayrGaMU0YwmmjXH1ZCE2ENGuNxhZtWa3Czyt1rRowyrXOVzhW42LVowzMmLVozygCk0MhfkLY+QvWjCSYK7AUYKog/4oAv4n+Ws8I1bhxIaGuIOCwCg4eTm4GcAhNhDdniysGrlgtyOGWJa0cZnC1wyZN1rnI2ctsuRm0b4WoAppGYP+R9D+R9/E8M14F8r4YwRvHHHftmiF+KtT4qs5Z8HgMXHgY8DPfTPBNJdJjosRRICFg00mfRRwo4YYYYYUMcc+DxcGUCE2EZW7PC0Y4Wa3GzYM1rTGxwrcOPNjWsWWJvibtsjJphzACocBKoT8mOH5Mh9d44aTwSyYsmLNkzYrUkrjx58+efFVSxYsnChwMViE/FId+KQ2k9E8kbKThed8OPLjw3qlLBi1R2U0QxJ5tcseEIToZtPBhGKKsYwnCMEZTgQSjCEUZxw5eXjdgCE2EM2uNu4cMHK1iyYuFrTLjxrXGZtjWt2TVuzcZMTFi3agCmIZhPyiaflFRnhxwwyvgnowYrZMls2DJPVEhPxTbfinJpKOieaWaOJgRjNdtjh0gIXWRNOgRwQo0YhR04/FwYAhNhDZy1xtMzJutx4mbBa0yt8y1w5aslrnEwZsmmNmwxMcgApjFYT8sEn5Yc8N66K7GrNkzYtFtVckKoX4mRPiYHssgwk9EsVMMNMOHgxduBxIhriKWcChUHBoGDg4GDi6GJgbgCE2EOG7LE4a5HK1w4Z5FrTJlyLXDJo3Wt22Vtha42mTM3YAClANhflSC+VJvCYTCYjFXYSGKMCD/ij6/ijpuN9IjtzjO4eRSYoMDgsBjMrgaYAhNhDVk1xsG+VotYtMuNa0bNmK3ExyM1rfG3zY8jFmxx4WQAqCASuE/Mdx+Y92U6wQSWxSxWtgwYoSnHDlz49OHTPPG8YMlc2DIIP+KBb+KC/VVrFRqIxEVUREJjNZrjGY3cc44x4c5yCEh4EhPvxjFCKMEYQnJOSEZRhBGKMZzz8XXLnAITYQ3yuWWXHjcLXONriWtG7TItw5mTda3yNmjjM3btmLJsAKqAFAhPzK4fmWXrLHkngpgliaKYpYLTwY5zz1x1wwwyWlgxUxUwUhOeO+HPh1wunaEskd18mAhPxTOfildvkyyx3w3vla8N8NaytLRozaMFpUnPDe+HHjrjw3hG1M2TNspiWmnjZ7b75Qg/a8Tj5u9zcpJEXV0iM4mJTNSEwkoiYJla58P1VAITYQxzYnLfM0yLWjdm0WtHOVstcs8mFa0zZHLJi1bZmWNsAKgAEqhPzVWfmrPxr0hglbFiwUySslSNZ3rjy48sZpQzU0U4UrUIT8Uy34pfc0YYowixsc8dcePDXCpKWbJkyZqWpCNa7469ukhMXcR7c1YRIoIoTgEBCKcIzrj4+eXQAhNhDZi2atMjdktct8rBa0xs8a3DixYVuNmwaOczhszyY2gAprF4X5wEPnADtx8eBhwquCO6arATYabIQYCoCG8SwXiWLho6UipqInoSMgoCFh4GXh5uNnZmbAhWugg0aGFDHHCjhhjpxeHixgITYQ3YM2zBxixrcbVrhWtGrVktw42Ddbiy5HLTKzcsGObIAKZxaF+c+r5z68Lh8DhVs09k2CsqwEGIpxCYCF+JRT4lFcdRjIsdDdFFHLHLLXJi5b8GCFu00EGllhhhnhQwxwxy5PBxYIITYQ5bsGuFmxwrXGZjlWtMrnCtw5mDVbhbMnOHNmcNnLZsAKeySE/OUl+cpNxMvAruZIwnfDfXlw5cefPGqFMGLZTZSWQIP+KvD+KvF4Hgxzc87ShEYrhy5cunSOEXXWOPWQhas5FoYYIIyNLFDBHBDBBCI4pUcdeHwcOqAhNhGLDkzY27ZytcuGGZa0ysHC3DkZY1rjFjw5srRlkYuGIApzG4bzr0edguJgYyBjoCOj46AgoKAjoKOgIKEQkDD2+ECG8Vu3is9i0BGwcfGyMPHxMPGxMHEJCGkIieho/ASE6mx2ZzRnCcJqoTlWlZY+bWIhNhGZo5ZOG+HEtx5XDha0auGC1yybY1rFuxaZmbhwwx5WQApoHoP+MC7+MC/t31tjrrjrNbXN3CMYdufLIIT8Xc34u5+DwNOhqjohqhktSkqk71nlwaZ3hNUpxRijCMYooxRRirPbw48wITYQwZts2Zi4aLcjLMxWtGGZwtws8bJa1YtGDbNkcNsbDMAKVxKE/F9x+L6GcMzIyRonTPbTUIP+MuT+MwG966zmrqp7Z8DEAIXAZiDPwQxwpUsNNuPhxwAhNhDds3zN8zNqtasmOFa0Zt3C1zjxMVrlvlw48bjJjbY3AApODoP+MVr+MVmJ4MTSeViE/GRJ+MgXDgxWyQpLDgyzhYNRDmY4YJ456b8PACE2EM2bJzkcMWa3LkZMVrTFjYrXOHCwWssrHGzxNW7HG3zACnYog/4zvv4zqeGem8bqbnOZ4zxW4644mcOFarpHKMIAg/41Mv41Na51zjjNs4ulYiuFctcq4NWm247645CD8jpvO7szFxKJRMTEwmJTGYvPk+fHYCE2EZW7hlmxZMS1k4x4lrRrmarXDZjlWtWLBhibMMTPE1xACnQihPxv1fjfTlaeTHC8s7HHDXDG9ZmCWDJi1W4SwIT8adX40+70wyw2z4K2rSFqYMWDJitglKNZ6bcWukCEp2J8uMIxijGE0YRBCcYVjfh8FwghNhGVxlx42TZutys2TFa0b5Ma1xjaZFrFnmyZMzXG1b5MwAqTATOE/HWN+OtdNgYIwhKuzDCKU7XxSlTBZgklW+HDl049tdeG85Y80cyE/Gop+NNWlr5MOPDhz48u/Lly6ceeOXJDFi0bNm7FkxWhCsZrpwnWWNcAhLeADwHCsJwQRhGMahJKCEUYIygjKMIpzv3btwAhNhDPHhYZcbBkty42eNa0zNGK1xicYluPFict8TVtiYNG4AplF4T8jaX5G589551YQwU0Ys2im6uis7iE/GA5+MBXFgzYtGDJCSM61yw2x049IIa8Ql7AQEGgYCBgUCgYWDjacwAAITYRhzOMjZtlYLW+FzhWtMzRstwtWGRbhzY3GFozbMMzRkAKRQiF+Q0r5DN8BgrsJROAg/4y8P4y7bm4zzCGrIiDt4eXk4ghNhGHK2cMWjbCtzM27la0cZGq3C1YNFrBy4YuWGFo3zNXIAqDASeE/JDR+SF3TjZcGul6JSxYMGjFmtghO+XDry46ztFwI2kAhfi+c+L3/CVYaTER0Wx222324O3B12yx0RUYS7BTUQQTWyUyyoTkcKHVrKqKMYoxRjCMCUkEUZzw8fbLcCE2EMWeFs3ctmi1m1ZsVrRjkZrcTLE5W5nDHLmYsHLFq1zACnUehfkqS+Sl+KSWCePBw4mPEz4NfNBVZhMBhsldkqMJUIT8aV340z5wxyx5MuJmhwMGrJa2JG9Z64ab44XBYrLxIoYIksMKGCOGCGGGGOPI4k2gITYQwYZGuTI3yLceVrkWtGmFitcZmGRa2yYcmFvia42GPGAKeiuD/lMi/lNHhxpW+kdNdO2uFcIbznrfXjxve8uMTfLfauiD/jIk/jIjxwdGIiZXc2sli8XE1vWybmO9cZCE5nAj1axjGMJwiIwIRkIRhGEUYTjOvJ4MKCE2EOWbDEyzMcS3M1xM1rRpkyLXLZu4WsmrRnjysmGNw0YAClANhPyt6flcvjXFPRSWhkiAhPxnvfjOztfJdOuDXXeAhr6CgrmDhYODi5OfgJYhNhGXM3ZM8LJgtbMWjFa0aZcy3C4bNFrdoycuHLdg4aN2gAqeATiE/LZR+W3/HWeDFq4HA4W7VkpSLHXDlvXKrWE4ownOrDPDPDGsYpQwT2SyYoT8Z8H4zv5asOCsL313y4748M5ynLBgla2DFmwYMGiWCEbssM8cM8LDlb6b66yE5XA4+OM5zVgIJynKcpyhECE5RlEgjCMU074+Xhh3gCE2ENGmFo5asMi3HiytlrRlicrcORk5WtmjRzlctmjfCyygCn0ihPy+5fl+Zw1nC1sGTNm2YsWTBaM89dunXp1zrPFTNYCE/Gah+MyElbDhx12024b4cM2LFmtws2rBaU8WXHhAhdNRBq4YUsUMEcMkcUMEKJAhghjjpyOFgxAhNhDltmzOGOVotaNXOVa0x4mq1wwZ4lrdvjxYnDXK4xMcYAqEASqE/NIl+aRPehjjltfBLJgzZs2LFS0l4565cOPHhxxvSOJuxZiE/Gf5+M/3RhzNEM0MCFa577cenLlw3hjhGVLYLZsGaGatpzCE4m7kzmjCKsJggjKcIhGE4Rmrh4+WXgAhNhGFxlbssrHMtZ4WTZa0x4nK3Djw41rRywYuMznEyZsmQApiFIT84HX5wO99ceeuO+GOCGSGjDqhQIX4vyPi/JjwmKuwlWImkljgws2LpttAhpSsgF7AoFBoGBhYOPn4ODwIITYRlYtGzNnjcrcbZg1WtG7Rytc43LVbibYWLfLlcNsuHEAKTQyF+bBL5r67sBjLsJgo5qbwg/4zsv4zw8QqNZ8BgIaKtoJfoWFrZGDlgCE2EMGbhg2xNMi1w2ZMlrRs4cLcLhi0W4cTBkzYsc2RmyygCn4lhfj1K+PRWuOLAwYWHFwYtiYJyijAXYDEXYCyqCKWC2DEy4mE/HAN+OA+VMUcU9ktVNUs0bXjlrhz4c+XLPLXPTLizgCE51unSEIRgnGMYxIwiEUUYzvwdMO4ITYQ4Z42ebKybLcLVpiWtMrVitcMG7Fblb42jbJhyYcuLIAKUg6E/Ha1+O0nJo2YtVIUywvcg/47fP47cc8dZXzx4ccZhqSUgrWDg0HDxcXKwNwAITYRlwuMmLFhZLc2HG1WtMjTEtxYWrla1cNMLho5buHDbEAKkQEuhPyDdfkG7njyy0zvOcqUwYsWKHGjK2JRWtcuPPXDeMIUzN1cVIX43pvjeny01VV2Eikjltnwt+BvvrprpjjimmowWCwVEk0iCeuDF0YuW8CE7GCfPrWEYwnBGEYRQjCMpwhEEYTThWd+Hnh3gCE2EMGDRg3YNHK1rlbs1rRiwaLcTlw5WtsznFizOWeNlmbgCnojhfkJu+Qle6aC5RDDTPTfffhZ74a0VlmAuwWKwmMhxUVQhPx5sfjzbrLLDPPDKsp2pa2DBk0WwUpKd8uGG++fCITJ0I82cYzEIwhEjCZGE5VlevJ2w5AhNhDjFhc42rZqtyYsrFa0YOcK1y4zYlrLJhZ4WOTLhYYmYAqJASyE/JyF+TkPRpx4557574ZwlgyaNWrZsyWtCdcOW+mOW7CnafAjmIT8by343l5y3UzYtWTFipCGHLhvp058+fLlvhxxQlKVM2KGqea9AIR4GO3OcJwiRgijKcIRgIIoTJzjXHy62CE2EMWLBixw5Wq3CwxY1rRvmbrcTPMxWt2LZo2b4WzlvjzAClIPhPyh1flDl01wxrODJh4kgIT8dsH47QYYmiEJ3cOHFIZgKBgbWFQcDEw8XOwNMCE2ENsLJgwaNMq1myY5FrRqwZrXDRi4WtMmZmxbZXLZjiZACkEHg/5QtP5QqZ4uUIX46aPjqJixTDQgh4hHkxj8VighNhDXHjytGbFytxucrJa0xMG61w4ZYVuZkxZtMLNw1xsMQAqlAUGD/lWq/lXLnfWc1XTHgdOXTlPKIvG4vec7niCIInc8Z53xm8p3M3TpPocPIIT8dXn46ubYMGaVIUjO+PDhz58t8OGM5UwSwYMxyEKYMUpyEbyjeM71jHLWd4cFliCD+AOF+3uJmLiYmpgi4uJi4i4lEzUwi6TCLqYmLJnPHxfJn0ghNhDFthc42zbItYs22Ra0cZGK1yww41uTK2Zt2TJk5Zt2oAqhATqD/lq0/lrh47rjV6xrpy8Dl0rpqsVLPHjfPjxi7iIzN53vre5463wVyvxJ7IT8dVX46qaSzYKQpCUb1yzy48uG88ZaVrWycDJbFbNgwYyGOGud748ePTPj113AhOZsdtOEYoxjCMCU4RhGFaQjIiIyilOk5RgnFeOPl5Y9oCE2EZMjjG0ytGq3LhyN1rTM3YLcOTDhWtMzVvlxNMmNq1bACnAehPy5LflxzyYZYaZZY65b4a4Z4YQhS2TFqlstgIT8eU348s5bYa8GGVaRxWwZMW7VitSULt8dN4XAVQyo0McsEMMEMMEMJChlnys7UCE2ENMzjG3a4sS3G2a4lrTE5wrcWZxkWt8bPG4Y4mGRiycACmofg/5fwP5f283pqeDVacq4YrVVgqeHHWSE/Hi9+PDWELTY45Z6dOPDe+WssTNgybMmqOCQhIdx0ZwTRRQjBOE4RRhOOvlxACE2EYsjVxjauWa1vkw5VrRxlYrXGVw0WsmLlzhcYmTdk5cACrEBSIT82IX5sQ2/ReGFhjhpfAta2KWSlKQhOM71z5MqM4QnSVM2DFgwWMOHHhy5a5ZznCNo4q7J4oT8dbX4622SEMlMkqQRrhx1vrxZcuGOOU4UwUzYcGRJCMMM8uO9cNzBSmTJi1UpbBKM6204M+GD9rl5+7zON4sWi4CJRITARcEwCLq6RKJTMy478HxeACE2EY8mVm4bsmC1www5VrRs2xLcTBk3WtWTnLjxYWGbDjbgCosBMoP+cOj+cOnx2uMccZxqsVqfEmp5XEbm77+B4JGc1vhnGMVwjVSAg/47tv47t+V9o4ViYvc8d9ddc3OYliI6d+x4U6wwrMdXg48PiITmbJ9tOU6VhGE5RgIyrKMBGEQnKMJwTheOvfAhNhDLG5yM2LnCtyM3GRa0Z5sK3E4YslrBk3cuMuVw4ZY8QAqPATeD/nRo/nSDrrw3V1iuWq1qpxcJq1zlzOXGahdcZ533nwePfnfl8eKE/HdV+O6/NHRPNHBWcMcMNb5Z3rWNaKUlLIcKFsWDJC0sGHBhleeWdb57gIPztxxubTKwgCs1ME1JMCJXVLi45+zzoCE2EY8jPM4c4nC1i0xuVrRtiyrXDZoxWsW2JriZMMLfIyyA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EPHAOAgAQdBOwIiAMBEEGusBXOTadHnw9oeLM2tD0DCEgQRP//A0U1BQM4C2QZIDIJAJCbAwE3wB5FMwkAkIICAdvFHkU4CAD+AwB7hdI0EgvNgz9vcZ0/CqYBRIXzq3na5pYLsDgK6iSXDQxKFCiWSqCiDCRWSTTURQJopIoqrqsBViMBdgMFiMFhrMVqq8RdhGaxOTCD/hWk/hWlio3w41Zz5d8RMRETSYyuZjKIjCoqauri5u53a4msY7X4EZCDxAMTUE1uZlMjMTE1M4JiUEkSmCJhExcZv0fLnwAhNhGLFhZOWLdwtysmDda0cucS3DjZM1rjK5y5mLdm2Z5WgAqIATOF8+95++4AIIZJaKbLcJPEigmjonwkuAkw2GxGOsx1GAhijkxMWBxog/4bsP4bs4ADwvD7d+3fp16bi4uJiCMze8xmajDldX3Ag/a55zuZlFzCYRMRMBEzGYuImUTFpvj7vWfCITYQ5wsmObJiYrcuNzhWtGbhwtxZnLdawYYnDfExwsMjFqAKnQE3hPx3yfjwBhOMrkbxrWMZypa2LJk0ZM2LJizUhKSMK3rj079fH37cOGbNSgCF+JBz4kUU0c0M0F0V2CqsuussTSSTJZZba8HhcPg8HhcXg8LbbSnuowWAwWAxE2CugIP2PA9OdxmZmUSBMXV1MwImoJmZm4FW6+vcACE2EMnOPCyw5MS3G0yM1rTExxrcLXDhWucTRw0ZsXObKwygClsRg/5GpP5Gyb1ThjWNanwpjACF+IyT4iwarMJFNPXbgb8PXh8reIaomIS5gYWBhULAwsLLysBcACE2EMWmNkzYuca1i0YMVrTDmyrXORlhW4WOTLkaZmTBuxwgCl8RhfktO+S1PF32zyR1TRYiLHQYaoCG8RIHiHtlJiQkoiBgIeNj5mPl6WVAhmBICBuYGDgYGFQ8LJ0MFSAhNhGTJkZuGGZktZ5mLVa0yOMq3Fmbt1rdrkbOcuFmwb4WYApZD4X5P+PlAVwNdNckNkVmOmuwAIX4i+viK3wGKxFmCgmhvnwOHwqGiL6Cg7mDgYWBh42ti4CoITYRkYNXGFwzbrcLFjjWtMrPKtcMmTNa1Z4nDLDjy5cTbMAKUQ2F+Vgz5V6cRdgMNNNDfTXiQIP+JVj+JWm830nhwnhykIZgKBgLmDg4WHm5lQAhNhDdzhy5WjDMtYMsuVa0yMWq1yzcOFrPI4xucTnGxyt2AApMCobyt2eVwOgkpycooyCAg/4niv4ncd+DeazxkIeKTCAwClwOQxmAxgAhNhGTFjxtmWRstx5crla0YN2C3CxxtFuTDjcNMWTK3ZNHIAqHASmF+Xmz5ebbcVJZhrMBgrJqiGu3B4e3E4PI4PC4HD04GOSSybCR4yKghPxHZfiOzyywXthhVeV4QgwMFtWLVm3ZNVpUm0y4MdefWIWLYRya1GQoUMEJAgIBDDDBKhjpw+Nhg3AhNhGJxlYN2zJqtZY8bBa0atsi1w2zOFrTG4cOWuXCzzMm4ApMC4by9ieXm+enpySjpCPkZ0CD/ifq/igTRwxrtGCHkUmKHBYXMYbAYoAhNhGZrjaYmjJwtct8zRa0bN2a3E5ct1rlsyZNMLJy0a4WAApSDoP+O4z+O4WM4iOGK6RVAIT8XEX4uBc2TFmzYMk8l75QhqSeQOBYCBQcTKzsBJAhNhDZljcuc2RotcZW+Na0yuW63DhZOFuVszb4nDNw3Ys2IApZEoP+Q/z+Q+3nvN1hqcY6b6KAhfi3G+LYOjBVTTTzy114WfGz24WGjrKAgbeDhUGg0PDzMisgITYQ4as2WPIzwrc2Vs1WtGLNqtcYmeVa4YYnONlkYM8zRkAKWRGE/I5B+RwW+nDGcZ0rmrwJ5sCF+Lp74uh8JRddVNDFaw8WLvwYhpymgIPAKAg4NCwMXHzKqCE2EMGWFg0YOGy3GycsFrTMxaLcWNw1WtcrZxiysXGZu4xgClgRhPyY7fkyTvfDgvghTBDZPgU1AIT8XOH4uL5ZGSMroY8W2WXKhcdlIMzTHLLHDLHTgcbBkiE2ENMrLDhzNMq1u4zZlrRi1bLcLdhlWscbPFlYZcmRo4xgCk8NhPymiflMtpoxZNGSFrzwgIP+MJL+MJNmphnhM6CGgrxA3MDAwcPG1MBIACE2EY8WVwwaZMS1sxZ41rTG1cLcOTK3WtsLluycOWbhg5YAClIOhflPy+U/e7BXYjAYChZXLOCD/jJ8/jJj433jK+etgIaOtoGAwCg4OFiaWLga4CE2ENMmXNhbtsS1m4bN1rRizbLcONmxWuG7Vwwxs2DFxlxAClcShPy25fltzyYMWTBktinCE2muMIP+MDT+MCGbYzPG8ovgmIa6hl7AQEGgYGBQsHJ0sBDAITYQ2wt8bLM5zLW+FphWtMbbGtc4XLJa0ZMWTjM5YZWDBqAKgQEqhPzEtfmI9tLY2R1KKY2O+vHlw48Ou+vDtz4b1ixYMGie6GCE/FoR+LQUtXBjlhhWFSEoLUyYs2bVoyWtGkcNcrfHfnCE5nAl4BhGE4xERCMECMIxQrCKK8+TwZUAITYRkZMXLFrjbLcLXJlWtMrTGtwtGTRa2cYXDhw0b5GuJmAKTAuG8wnnmD7kpaWkpqEkoGLAg/4xUP4xWbMdN8qgh41KkDoaEyuHwGSAITYRmaM3DlhjzLWDVszWtHGbItxY8zFa5YsGrhnkxMGmXGA=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1EHAOAgAQdBJYIwgQBEEGusBXOTadHnw9oeLM2tD0DCEgQRP//A0U1BQM4C2QZIDIJAJCbAwE3wB5FMwkAkIICAdvFHkU4CAD+AwB7hdI0EgvNgz9vcZ0/CqUBSIP+E+b+E/mstxvG6zi4mnC+VY1qOWNY1iuFSi5nc8c8d8+e+O95m6zhrWscOkeBx8hYg/4ghP4gfUanV6YclVUYSLvKeO88efHvfO9zcojEcMcuHDhrlycL1cMuNeLjn4aDrwLuUyJTF0msxMWiYmEwEwWiSJqJhUpTGS5zx9ufCCE2EM3LTKzauGS1thwtVrRvkxrcWLGwWuMLlxmaZW7HKybACmcWhfhpW+GlfBYPDQ4SHCMBDUlkrYeWvCiE/EHx+IPmMMWPBnwZ4VQhaequKQCGmqCpgIOBgoODQcHAwMDBwsXOx8BfACE2ENXDZmzbMma1nmbMFrRgwZLXLXHhWtHDBi3xZMjJphbACl4UhfhtE+G2GSTHRYqLERVRzQ0w4dXahPxG0fiNVrnyZcGu2OU4QhmhKACFi10OXSwwxwxwwyw35e2DLCE2EMsrBszYssK1xjxMlrRwzYrcWNwzW4cebKwZsHLJm3agCpIBNIT8TpX4nZceDPbPSaNIYKaLZsGamKGCEp0mTnfDjw6c+XDlrOUcUNUNFoT8PmH4fK44o4rYKZpYoYLynDDet64dOPLh14ct8OG8UrRzYMlNDJHQviCD8Dpc3tcWXFwlMCJiYmJJEyTFsz4PnvYAITYQ1cOMzXHkxLceNw3WtMbJwtw4cLha5a5XOLC0bN8ebGAKXRaD/i2m/i27xnfTvwzV6ViOE+BvVIT8PZ34euZYobmi1iNY48eeOfTlhatRDmY440qOGOFKnryceAAhNhGRjmyZcOZutYOcTZa0c5nK3C0btVrBvmaNsjFi3cOWIAphFIT8YJH4wab025sOKFoYKUzT2QhYhPw9sfh67tuvwr6JyvCN4a2PDhCGoqKXh4uHg4ODg4GBgYWDkamBXQAhNhDFqxZN8bRutcMXGNa0xYmK1w1yZlrhplYMMTBkyYt2YAqRASmG8bKnjZ7goOJhoWCgYiCjIqMjpCMjoyIhIiBQaFiYePk5udoaWlo6+fqa0IX4edvh5zmwkmEowFFEEkMs89td9uDtwd+FtwN89ssMUFVGMix2EmCE6HAn3YoREZyjGU5RRgnCKcKyRMfNzz6AITYRmZMGTNrkbLWDRxkWtHONgtctMrhbma4cjlpkauXLlqAKUhaD/iTQ/iTRA7cOHbHbGIt3uoP+Jm7+Jm8Dny2m4iq1NcCD7azaZi4IyzN8/J76ITYQyZtsuLDjyrcjTJlWtMjXItwsGTFa3yZcbhoyZucbBkAKVxeE/FqN+LQG2a2q2rJoyZpYpSjGcI3ygIP+Jw7+Jv+63Oc5ncXLCKcMWIPpYkCZTMs79PAhNhGbI1c5crJgtaM8uNa0y5Ga1zla4luJw1xY8OHFjyMWIAqvAUuD/hVE/hVLxz5denXp5vC97ysjhPJwrhVcK1XKeGGri8c293x48b55vdpiNRrhjGqw5WuE/FoJ+LRPJv3a9WPEyMELQtKk6QUnBOMJ1jWtb4cOeue+XDJKVsls1s2DNTFC04qxqyssdeHKg/C4Xm5uyZi8TEpRaUEwImAEokRMETExMpTMs+L4+fSAITYQ2yYczRo4zLczdwxWtMrZytwsGuJazYMm7PK1btseRiAKbR+E/COp+EePJWkp4oZeJPAxSxUxRlWFa3xw0zqAhPxV9fisP1Z82fNnxSzylGEaXkIwSrmrCICEzcDHWsYoxEUU5TRRXy9GsOwAITYQxZsHLbK2brcubLhWtMePMtwsG+FbkzYXLBqyasMjnMAKWBaD/htm/htnG9eFEcNaqNXWY3xAg/4tzP4tzRx4ZxJETTXGtWCFwmSxc8cqdHFGIZZ8DiWkITYRlbsceJy0xrWzZrhWtMjZitxZmDNbhy5GuNy5aYsrNqAKXhSE/DgJ+HAVws+ZkrmrijCVcWGtQIT8Xz34vn2TXiz4MdKwRlHBeUSGgLhVwMFAwMHAwaFQsPPyMDZAITYQzb5W2TDjcrcbVmzWtMuRktcZcbFazyscLBtmwsM2PEAKXBeD/ibQ/ibh5TjNb1xrNJhV8sxQg/4r5P4ry5ntPTPTPC4myOfK+ICFkwEMMKGMhhjRo46a8fBpgCE2ENWTlribssK3DkYZFrRnjYrXOLMxWuMzhmzxYcuZrmxACo0BO4P+LGD+LGHwfA8HwPJ4b1z1Mxi8UxURioq9ERVMKuMuM73m7zGa3qeQg/4rdv4rd5jW/AuKVOr4KRNITMr53xvnPPjvjmdrrEYjFYjpvhwog40uJERJKUwRMSTCJgi4m4SlEkr49fRj2CE2EYmOFxjxOHK1rixs1rRjhyrcLLI1WsM2Joya5cWXLmygCo0BOYP+MPr+MPvenXp16eXw4ts6vUVyjhjHCqrE63wzgtxnrPPecznV9M6og/4rJv4rJ+vRz5TGoaioxEYik1mZ3M873nm6zc5tIjEcJ7Q5AIPXa5u5TJEiUwTEVaESTFxcSIuLi535Pjz7ACE2ENGjlvmbNcK1qxbt1rTCzcrcTfG0W5GDDFiYNnGZo0ygClcQhPxxWfjixw6M+LLa9KxwXrGE/FTF+KkemyW6eSdpQySjAIaokqGDgYGFgYVCxNXHwFAAITYRkbMsrXI4wrcTlhhWtGDlstws3GRa1ct2DVo5as8jlgAKZx+C/wAC2f4ABbQBuWefHZVZvjvweZqD/jQ2/jRF6degeFVcnCMZhOLW58PB45CEtwq1jWM04wjCMIpoTjGM8OffDwAAITYRha5crls0xLcLjDkWtGLHMtcN2Dlawyt8zRw3cZXLZoAKZRuE/F7h+L3uOItgpmpmhghCc61jWGvNlkCD/jYk/jY3roeH4GYldXEQYvl15caAhORu486wrFOEUUYozjOvB2w6ACE2ENWLZm4zNmK1xjbuVrRg5xLXGVk4WuWzBkxaZcuZmwxAClwWhPxvNfjeJ35M+TPSqMIpRwXzXIT8ZFn4yCcu6OxkSjCeCKmG2FjAhctPGhhnhjjhQxoY583LDqghNhDTC3ZZGznCtZ4m+Fa0x5Ga3DhY5lrRw3yYcOXJmZZWQAqNAUCD/iC2/iCZdI6Y1GIqIrEYjEcjGJqrrg5KvF5zve97zxzO4uZqYzxrx45ggv8AF8H+AC9fvjz48+PPKCbbNNlFbtupZyyUlyyyRj179IPpUxa5uErq6mYmJiYuCE0iUgEwlEpLvfj+HQAhNhDdu2cNm2Vwta4mzZa0bZWi3DlcOFuPFkaZseFuycucYAqVATeE/HAd+OBe23ZycFZ1RQUpS0sFMVMUqUlBGKdYYY5548t8tbp0jqvooIP+Plz+Pmvp4PgZ5OTThjGocN11d88+s9+PHN5bjMZuaxXDXDWI4ZiQhMGic51jGMRGE5QEEqiM5ThGEYQjAjCcIoxw4+THuCE2EYsmbNlbNXC1lkw5lrTJmxrXLFqzW5nGJmyctMTJg1xgClAWgv7+c/v5+WBstk7zbjSD/ijU/ijj6eH4QeFlU4uERGyDilomImJiUzM778AhNhDVhhbMGGJktxZGzNa0cZG61wxYOVuTJhYN2jVgwbs3IApfGIP+Mo7+Mo+YzOOOt1NbxdQw5JCE/Hqh+PVHNn4WHNHEwVtOmGU4xjXDcIWShHAhhhQwwRkMMENuTr1gITYQ1x5WuZpiyrXObM2WtGDFitcM8bdazZ48jVhiYNHDPKAKlwFCg/4tCv4tC6sBdOsTxjNymKqo1isY1VaxXCMTFLu+PHfg8fB488zbPicQg/497v497+vR4PgB37EVGo1PCYqKiIJc3F4Oeueu+reExENXwanpvtGAg8amUkxMSkkTFwlF1NRNTU4zvFxKYgmJSTmevovgICE2ENcLJkyw5XC3M1cNFrRo1yrcLTGyWt2GNoyZN2rRi1cAClIQg/4nFv4nH+XPlx1mM1M1FoT8e+3496c1dV80sjFCUKZQhcBBDBHGjgRz25tngCE2EOcLFqyzNGa1njzNVrRo3ZLXLBuxWscWJwyZNmrBq2xACmEag/4Osv4Os+ccM4THgTjWtcIqJrjjjsCE/ICZ+QE3THVr1MeKMEU4TjWEMOK4hJdbi3lVFFMQijGc8PLw4CE2EMnONo4yMG61q5aOVrTJmbLcTjC5W5srJviyN2DZiyaACpkBOoP+FaT+FaUeDbMoYxrGtYrUavSmM5u+rvxzec3czThjhXaPEmqAhPx5EfjyJHAYsWalKQjGtbxxzy1x3x4cs6zinamCOLBi0ZMGC1oxw1njZ53AhHeh104pwIwnCEYCk4whGcpwijKE5ThFCchFGeHk6YeAACE2EN3LJiwYN2S1u2Zt1rRzjyrcLHHmW48ePC2ZYm+TG0xgClsWhPw3hfhvDZKRzR0VzKRiu1203IP+Pqr+PqtvwOPLNKzGauccemaAhctJkYYBBLDCjQxy14u3JCE2EZm+ZlmyMMK3Gyw4VrTLjbLXLPDiWucbbEyc42jFq3agCk8NhPw3ffhuhyZsWymCN6a84IP+QSb+QSPd8TPCdRyAhrKOhMAwCBh4ONs0ACE2EOG+Zy2zYsa1w5yZlrRw0arcOFqxWtGblwwbM8mVvixACl8Uh/EnJ4k5SHQ8nU7o1HtkjhkEgMIhcRCH8h9XkPrJ/Pii0SPx6OwyBQKFQqBAhMGJGcUYTiinPD178AAhNhDnIxc5nLbKtauW+Ja0b5Wy1wzxMlrFm3wtGjfLmcscwAqHATWD/j3m/j3jxOo04Tq6uOMbcXG+7q43mGMax2x4mulcNVGY48uuQIP+FV7+FW+s1vGYvDFVrFY4I4NK3wzNzueM+H28VucoanlmYIPwLi0zMTImamCERcSLiYupIktd8fP6z7whNhDXC0ZZmTfGtaYmjha0w5sa3DhZMVrBuxb5WWJg3xM2oAp8LIP+QzL+Q1e9b4TwjhjhjlHJwnGdVcLje+O+vHfUme2dYIP+FHD+FF+OUcr5Ihc7cd8c+Hvrx3nczURWK1Fdr8ZjAIPzqze7uZmYmBAJiUpJTMXe/B8/HlAhNhGFtmb5WThwtysHLha0y42K1y4ysluNq0cOW2RowyYWYApbFYT8jdH5G+czJinqlohggY4cGOHeg/4VHP4VHTx+26uIqHC+GeFUhcxhmfhlhhhhRo4Y5b8XHkghNhDhtjZ5GTlitZYWeVa0zMMi1wzaM1rjM4y5G+LK4cM8QApdFYT8jrX5HW8eJwMUdkMSVZ10204cIIP+Fpb+FpflzXjnW6mEcN+FuLCFwGcZeOGFHHDHClhlxeNgsCE2EMGuJy2cOWK3CxYY1rRvjZLcWZlmW4suJlkb4cmRm0zACsYBO4fyckeTl+DQGAQOBQWBQNBSAQeEQeDQGCIJAINAoJAoNWbpBIFBIJBIFYrjAUNgsVgsRhMHiMGg8AgMMgsQhURjAIfwnveE+MgUDg0DgUAgSDQODQGCQKCIJAoFACAwGAQGDwOFwmGwuGwuDwmwXGAQCAQCAQSu3aAQiAxCDxCDxKAgg+2GUzMxMomYkkiZhF7mExdajxOcpTHk8ib3vy59QCE2EMmzRu4cY8y1mwcsVrRszyrXDZm2W4nDRlhZtHGZo2ZACnctg/5SMv5SUd8s01NaxVYxXC+U6uKkttzvju+cZrPjeT0Ag/4UNv4UJ54TwcrxEVVo3nfPr13147mwxEVGK4X4UwCD7YXMptaUhCpmCRJKUt57+HohNhDdlhaZcORgtcZsbVa0ZMcS3CybOVuNplaN2jfNkaNcYAp+K4P+Vir+Vl2avWdVjHKuHDhHCtTi9ZqJibzeee893Wt8QIP+E/z+E/VwnhPCuFcoxUZ3z49+vh58PPXM5VOKqo4Z5YuD9Lnc2tNriYi6mImJiYuJmLWW6+bvwCE2EYcrhsxx4nK1i0zZlrTHlxrXLFw4WuGeLIyZ5mWFrhbgCmMjg/5bEv5bEwHg+B1xmsxNTUxKkzw32zOgg/4UBP4UBQHbv411qtRqFQLZnnje5IPXAmLlMosiSUxZcZz19WvAITYQ0bOc2Fm5wrWjJjhWtMTlwtcZmzZa1yNXLVqwysGTXMAKjgE7g/5jnP5jneXMifFxu85lOHLHDXLWtYqopF2zd3m87znjxZmp6X4gg/4Uhv4Uh+/Y58sIxVYxWqxWLbvfPnnwZ3nM3G0xNmrxVaxHK66dQIPzLubzKyZpOLEoupImJCYmEiYkmc338fPkACE2ENcuNthauW61owbMlrTE4YrXGJlhWsHONjkZMXLVhlcACmIeg/5ncv5nc3Hgd+G6ymGEVOGM8OPKZIT8KOH4UcWPEbI2xMEqIiscMcM9+TLlhNis0YIIwjOMYok0448u12ghNhDdwwyZWeTGtYOczZa0bt8i3EzZMluRzjcMMzlixZtcIAqKATSD/ms8/mtPpxrdc4mka4VyxrVViqYhtm+PHe97553Nb7X4Wq7Ag/4UMv4UPcU4TwrWOkYxERd8b55557547znc3NbqMYxrhrwL8aagg+3DMzKZuLiyCESmJTEolMSJTM734/gx7gAhNhGPI1aMWuPEtaY8mRa0xOcS3EwaMVrTJkytsTXDhcsmwAqFAS+E/N91+b7scfFhhey0s0MlsVLUwQtNOs8N8+HHlw48NccKwnOghPwovfhRfG6VM0MkoIVnWuOeeueOe9b3nOqqEqQpmlswQxCE5mbg3jGsZwiTgICCMIowiIoRJ128msuUITYQ4cMXGJm1aLWGNi3WtGDJmtxNceRayb5MORy0Z4nGNsAKdi6D/k1e/k1bvGXgeCAhMXV1cTWdXi4LET069oiE/Drd+HYPVlyMeIBsiwKQtfBWlZVRVRnObTwODKtwhIZIxhNEnAgIIxhEiQnCMJwjNOePh5XcITYQ1y5MuFyzarcjDKyWtGzRytctmjda5bscuFtmwsnOTEAKaR6D/lFW/lFf4d+nPlx4b4XUxIKnGeXXssCD/h3y/h3h5Xwvhz5Z1dXEzK7jcbrw8Z5ghOhhnGcZzjGMJowijFFOddPFcoAhNhGNrlxsWuNmtYsMbVa0cYcS1yzzOVuLE4Z4seFu0x5sgApfHIP+VbT+VbG075bxnF4uEhi9ZxgAg/4dNP4dRezws9K5TwvWVxabjeuqdoThSrOM4kVYTRQnCatd/FcAITYQ5yNMrlzhZrcebNkWtMzXEtcOczZa5b42TRvjbOWmVqAKjAEvhPyyafllLz5NObLmw5IYLYqWpSVoylCkYxjOc8OPHjy3w4ZXxXzWkIP+Hl7+Hk2/AvtfbfC6teZu973eePHed5zOYhUYxweFvlwyhONKcbxnGM4VhMnKKEUIwIwinCMJyjFO+3gx6gAhNhGFrmaN2ONktYOWjFa0b5mi1wxcMlrRhkZ5XLHNkcZsoApoIYP+Y7b+Y6fuqzweGa3rNXi6mavV1nlvUSCD/h4K/h4X5O/Y8RHJyngiaTMzLePBjfOD9bwyZylMTEwlMoymb34Plz5gITYQybtcbRk2YrWzbDiWtGGNotcuW2Ja4yZMjNq2wsHLTEAKfyuD/md2/meZ68uPLPJqMco1yrhWmp1JmOPG++ePOONc+VcghPw9Nfh59jovqviQlCcYzw3x48uHPhx1vWNVFMEskNl8GKaD97xUp3lKxEwiRFibiUxmd+L4ufYAITYQ0xZm7dq2YrcTRiyWtGzFytw4WGVblcMWuZnhZ5MeVsAKaByD/my8/my969PB5cazW+CIiIpi+HHwrngAhPw91fh7rvbUhkhiYEIRheFb4Y6WfPhAhORq5MYpVlWFUayrCaaN+DthxCE2EYXORlhaY2C1nmZMFrTFmYLXDZxjWt3OXG5aNMLLC0cAClwWg/5wgv5wg9bb3044463Epzw8HPOE/Dwp+HhXTobr6o5maeBDJDJKcITJxsM7rwmhWMYxjh6+WdghNhGXM0a5mrZotZsMOFa0yN2i3DhzYVrhpkYsHGZvix42QAp2LYP+Pxz+PwVEnOt3znnPFxuJumo1HDGuGuWuWMQzrnmgg/4d8v4d96VWK01OLxmtxMZrKZmBEymbjjw3m4NhMJqYiYkRdXF1cyiUImFrz4Pm35whNhDVw1aZmLZktyuMmFa0y4Wa1xjc5lrhuzzN2Tlg2xsmIAp0J4P+Qo7+QrOeOs0w6Y4a6cuHLUYiNs73vwd9+PHrXFqD/h7W/h7F4TwjhOoRbN55768/B33zeZiop0ntDsCD8ZO5StJdTCJC6u4lLc78fftAITYRkZNM2LC2ZrWjjI3WtM2ZutcMmrdbja5WWRzkxMMWLEAKXheE/H09+PrHQnuvqjqhohglSN2nDDaAg/4cqP4craeD4G9ZpE1MUwVYhWUjnhljjglIYUMMs+NwcWqAITYRmxZmGFw3aLceVjlWtGrDGtctGuNazxN8LRg2w4WDlgAKUhKD/kZo/kZP4uzhOJicxxrnkIP+HuD+HvHlnG8TERidXwzAg/OzO2VzM3N3vweIITYRlxNmblxkwrcjbG4WtG7fMtct27Fa3YsMeFqxaY8rhwAKSAyD/kXi/kXBjtfKYq+OgIL+wuP7C113G8rAhOxtjWs7zx79OYAhNhDfI0yZHDlytZt2Tha0xN261zlZtFrBwzZMm2NxhzNGYApaF4P+a/z+a/3r05xWcZqcZxcYnWY0g/4nrv4nr9b8C+EcI4TUpuueuNwAg/U6zaxK5TbO+Pm8YCE2ENsThoyx4Wq1m3ysFrRzkxLXDFuwW5HDZo2zM2rXKxcgCloXg/5p5P5p5RXhb5VwcMTjOOfLjxiD/ik+/ik/Hg9uOt4lhE1nXHaE43C4ataxminFGcb8XfLYITYQxwtMjhkybLWWVw4WtGDNytw422Fa1zOXDhuxcYcWNgAKZheE/N+1+b9PTPBnxacmfJNKFJ4J5IoAhPxLpfiXHwR2R2X1VwRQrGctK+Gohpyak42Ag4GBg4OBgYGDQsDCx9SgL4AhNhGNuybNcjRqtbMmzFa0YMsy3Cxxs1rds1YZcWJoyyscIAqSAUSD/k3g/k2px2jlrGOmNVwjlwYxwiKVdZxcMQipZrc83Hd85c73N7zxzme8cfD2gv7z2/vOtzvjc7JdarvKZcsks2TbOpbhGlurta2b6vn0g/Q8mAmbrNXExKJIurqYkhMIRMC1WJExMTN+P5s+0CE2EYW7ZhmZZGq1nkat1rRq3YrcTJpkWsszjG1x42zXM4cACosBNoT83rn5vXdOjTo06N+KtY1jBCGCFqWhiYpYlkIyneda1x4cd8ca1wVpYIP+Mbj+MbnjwziYqGqaqNVNSTvbjm85zmczmd3M2mdT241Qg/AxM3NzMzFwBMTjNASi6mJgmUrz5/hz5gAhNhDPG5ZOMLbCtcs2Tda0YtWq3E0yNVrjNiaNm+FwwaNcoApJD4P+bRL+bRPr0deSYIkAg/4bLv4bL5h42Y4RUGSDxwubSlN3z7ghNhGZs1at2bButy4m+Ra0cNGy1xjZuFrXI3ctsTDG2ysGgAqPATqD/muG/muHOPB16eLwu25m7EVrWOWta1GGFTiccU3u83xzfF3nIIP+MST+MSU8HwHftuIVTUVisYw4Kmc53fO+M5znPO+Od3NxOs9OuKCD6YmMxusrjNJTE1cSq6lETUoi4kTEpTF319HfICE2EMsuNk5aNWa1swxsVrRk0yLXLBrjWuGWNg3xYWTbE2YgClAUgv8AcXn+AOL1udltdhJkoIP+GYT+GYV4ThXDDFtrma6gg9YTMJlZcXnn4fMhNhGTEyasnDBsty4srVa0zOWy3EyaslubM4zNXLnG0ZMmAApYGYL/AG3Z/gDbtbi1Z3nZVqTfHgCD/jEO/jEPd+zpOI4TwcLqKq43YIN4y7mZmSUkrce/l6AhNhDPJhyNsLRityZsjRa0ZY8a1w3aOFuVjizOWjfI5w5MwApSGoL/AGYd/gDMPAbLZpLCJwCD/jA4/jA5AeRx4RqKVFIXOIPGkzMpCauJSm9+noAhNhGRqyYOWeJutcMceVa0wuGy1zmas1rJm3Yt2+bIyc4moAqEATSD/lo0/lpN4b1mLle20xGK4a1wxyxrhWMYYuM3vPe+/Xn4ufFve4P+MHD+MHmJq9XqsRhiailTCLnMc56zx3vObubiVOTlqIPXSMruZkCYzV1cEQmJiRMExK5z4Pl59YAhNhGXCxYsseVotbZnLZa0a4WS1wwc41uFvmbNXDJw0x5MQApTFoL/AEpF/gCUjNjZ2dBl9dCD/jBS/jBTPGzwjlfBRCt1nYCD8SZvNk1KYsznn4fQITYRmZMszhvmxrWmVniWtG2FitxM8zdawxZmePLjxtMTTIAKayKE/KOd+Uc/dv3b9WspjjWVYTRlWUZKJYq4EIP+MKT+MKXr058uPA5VqMaxEKErjjXW72CE1IwnFGKaUyaMIxhGEYxnhw8V3iE2EZM2VoycNsK3C3xYVrRljYLXDXJjWuMLHG4xNs2bIyygClMTg/5PVv5PZ8Y41vhnhmoY3q9gg/4u2P4u0a5Ryxwakuc1e4TFSaME04xnOdcuvkAhNhDbM1bYs2RwtzY3DRa0Zt2K1zibZVrVuzx5c2LFlaMXIApQEYP+S6D+S6FnB4Fa6a6csVCD/jW8/jW9deh35ZiaxFQAhNEpppoxRjl58+AAITYQzYMMbZzhzLXLBqxWtHDVqtcOM2NbkbsWWZw1x5mjbMAKXR6D/j8C/j8DdegA8LPCOkVELxzxMoP+Md7+Md916AAxmJCdc9TIhOJGc4xjGM4ooRlFCcU54dfBlyAhNhGZs4YMcWVitzNsjRa0YMm63FhYZFrFm3x5XLHGyb5cgApvJ4P+RHj+RGe53O76x4c83HlHDXTlrWsYqsTUxMZ1dIP+L+7+L+e+19M9J5KmMtzxuZzi7hmWSedXYIOukhE3MxaVxEwBMxa8+D6ccCE2ENcrllmw5XK1wxYZlrRk5yLXDfKwWsWrlm5zZmTHG1bACnosg/5G5v5G5+9NxczqdVWMVidMThNTM3u95u9468Mwg/4v1P4v1ax2dI4VjNzeb4525zzve83O0mpxHhb8LWiD9jxVsyLTWauoRKYmZiYurhczz8Hxb9AhNhDRphaYW2NstcMHOJa0xNGa1wyxNluTI0auMWZg0a4mQApZFoP+SY7+SZ3oHhMYrSYzfHLwQIP+MNb+MOXoHHWYukRGr1EAhYMlTLDHHHChilhQyy4HCx6QITYRjasnGJs4xLW+XNjWtGmRktxZGjBbhbNXLFlkw5cWVgAKTQ2E/JBx+SDnhWlgjBWc9ICD/jIs/jIt54lNXUMghYs5jYYZZYY4cLh5gCE2ENcrNvixN8q1w0ws1rTLiaLcLZs3WsmOVvmYOGjTEwagCoYBNYP+RED+RDHvw4sZqwiYlExJFxdWmJW4eTwzHOuMZ5b5cICE/GE5+MK3Nplk06NOjHiz5s+bbs32iCMEJ0rKMowybc0oQtOUaViqhMmS8YxiiiijGEQAIoRIREYRE8/JvDwEITYRiaNGTVziYLcblu5WtHONytxZGjBbkytmjNk4w4cuJuA=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uEARwDgIAEHQSGCaQHARBBrrAVzk2nR58PaHizNrQ9AwhIEET//wNFNQUDOAtkGSAyCQCQmwMBN8AeRTMJAJCCAgHbxR5FOAgA/gMAe4XSNBILzYM/b3GdPx4ZmAGCgAAAAAAAAAAAAAAAAAAAAAAfF8YAAApkHoP+K+j+K9fwXTOcZ1x1z4ccZq6zUTjfRNCD/gcM/gcb6OFRwco4OF4lbaYncZ75hJaLpiU4RTgiinCaeXPvdoAhNhGJgyaNWuHMtx4XOFa0c5sa1ywyMFrFllbsmuTHmZsmoApZFoP+MJj+MKWJzG+GdKxOr5ceV1wAg/4HPv4HJ45VwzhK1rnnXPjkhOtTftghNGaacaxvwb84ITYRlb5mjLEyzLczBoxWtMTbMtxNWThazbtGzLCwc5sWRwAKYReD/jQ0/jQp588dcc+F1GKrVYnpjjyAhPwNpfga9W3T0YcV4TnW8710sumohZs8yMMVME6GNLBDDLLi8CzAITYQwx5cbdg1zLWTfDiWtMLdqtcY2+Ra5b422LE1bMsLNyAKXRSE/G8F+N4vBlzac2HBGkI0rgxylECE/A35+BuvJHRfNhwRhCKdsso5wITwBnvGscM4xnGMZ318WeYhNhDJyxyMcuHItauWbNa0x5Ga3EwZsFrNvmb5MbnJmw42oApkIYL+90v73VhuAly5c85ZpsvN34CE/Bq5+DWfAZ8wM2fiVhSSEJpRna9p46CExYJzTjNGEIoRgTjCMJwnGuPfh7QhNhDnNkxOGGJutyMMmFa0YsXK3EwcZlubG1bMMjXHmaOMIApiGYT8YNH4wX9MI3tjpe1bTklKOCOTPumAhPwbHfg2JtDJPJXFWk04LwrDHTfkyoTFzsPLhKBOacUYxXYd+PnAITYQyY5mrJy0cLW2PEyWtMeHMtc5sWJbkzOcuHJkat2+NuAKXRiD/jK8/jK98DjnHPXXXHWcTERieFxyg/4OLP4OLfCm+U8t9N8MxKc46662g8dpmpJZZm03d8fB8OghNhGHC1Y42jNity5m+Za0bNcS3CxYMFuJy5yZMebI3ZtsgAp9KoP+N9D+N+2dxxxng5Y5Y4cOHDEcFI43e+fPnx753u+uJyCD/g48/g498C+2e18JxMSvOc9c8+fPO8zaJcJ6V2ntykCD97yZJmc3GYmBEwmEkkxMrz38+/EAITYQ4YN8Ldg1aLcTJpiWtG7lmtctG+RazwscbZvhxNMbBkAKZR+D/i4w/i45058huIzrnwzjOLROM63wSIT8Jh34THcjDgHAnghkrgnS6aNZzplpXSCD4cpu5JJiIuS4lcznj4vg6CE2EZsjZywxsca1zhyZlrRlkbrcTltmWsmTdlhaOG2Fm5aAClgTg/4w/P4xE548ufgb4TiGnBXIg/4TpP4Tg4nhx6bxnEo3HHmAhcJksjDDGjlSwwxz24+HPCE2EOMrjC0aOcy3K3zMFrRywyLXLJtmW4WOFq1bMWLZxlcgCngsg/40NP40Xc1ep04VjhquXCsUxc3W5vjfHjnnd3Ucs+EAg/4UMv4UIb4Z01eppds54zzcb3POMzKHBqOV+BdAg/A5Xdzcpm4lMEJiUWJiQXnj4fgwITYQ2zOMWbEwZrcLBzhWtGLjKtc5WrFaxwtsrRkxYN8jfEAKYBaE/HDl+OGm+u2fFrzY6QjKUma8o4yE/CXF+EvXlV4E9EMSkYVSw4r3Y4aqiyFQsLAwcHAwKDgYONq4FgQhNhDXK0ys8mHGtZ5WDZa0xMMy1y1atFrHI4ysWbFsxaYXAApaG4L++Qv75DJc3m87llXNVnb6hPwyefhk9M2fjXtK0ZRpdGaasr1og+2LuZQlcXFxZOY4+L4/gCE2EYmLLI5a5XK1u0ys1rTMyyrcLRriWucbZhhZ4sLjDhxAClcSg/4wjP4wnbxx4Z1OlYvpm+CE/DPx+GdWOrHox0qjOVZRyyCF0GHhRpY44ZY4acDiYdYAITYQ5yNGDBszcrczfJmWtGeRqtcNGjRa0aMsrls0aY2bFiAKhAEtg/40fP40oca5646nFaxrGqwxes63iV3fGeO7vLfTfRwAg/4aHv4aIY6Y5Z7XwvHGJnN5zvPW+d54topquHLlPbPSwIS3Y5M5wmrGcJwjBGUYIwjCcIzlFGEYxnhretegITYQxY42TNzlxrcrRm2WtMeTKtwtceJbkxN8ubKwcs8bLMAKeSWE/G+R+N+GenBnxXxQyUtitTBaFBeOOuW+HPHbbThghPwzVfhmt1TzMkKSginhrhrhy4cN7zw1jKuKO6mTAITvZ51nec4zjFCMIwQTlMRnKsa8HhuMITYQ5YtmzlthcrceHM1WtHLLMtxZcLVa0zZcWXKwyMmGbEAKYBmD/i6C/i6FgrOuOuMWjNInG6wAhPxA9fiCJyG6FqZFIwnGcWO2VPgghasJHLHHDHFHDDCjgjRxz4XCtMAhNhGLFmbOG7dktcOcbla0cuGK1y3at1rJzkZsWmRq4YNmoAqOATOD/jDg/jDhEx1vh1q9TrHDWMYwxM1nLPHd7zmeaajE+E5cJIT8QYH4gwRix8bDmjknSMorxnHLHLPHhrXHG9YyjClrYJSzXwZr0mCExbK1nGaMIxijCYhGU5RjCcpwnBGEQnGc8enXDwMAITYRixNGGVgzbrWrlnkWtGLZotcZW7RayyN2LTCzyOcLHGAKWhWD/jUy/jU3deXXpnU0Ves8LciD/iDg/iDHp2zyzq1ZbrnGetiFxWOx88MEcccaONHHXLi5dAAhNhGRg0atcLBqtYsHLZa0wsmi3E2YtlrNm4bNmjTC3x4mYApfFIT8cFX44K7205Mtr2jCKmPRdACE/EHF+IOPRmvsnkjKEJztltHDMIaOsJmDgYeJg4WBQcDBwcbTwq2AITYRjysHDZk0YLcmNrkWtMjVqtxYmWVbjb43DZsxasWbXKAKXBeD/i9y/i+D6ceHXlx1ut4zq1Ry460Ag/4ngv4nb4nwM9J5ZwmcxxbrrICD9LjlFpu1pXM7vy/BgCE2EMMuFrkyZcq1gxxYlrTNiaLcTHNlWt2zfK4cNsjjKyyACnYmg/4xRP4xYb1PCejprUcGriJmN3nO+fHN8avkxyCD/ii8/iiljwN9OfLMZZnc9b58ec7ucxOrxHS/CaiEzc7kwmnOcYxlMgEJkYwnGMZ49el4ACE2EZGbjJmys2y1o1YM1rTLlyrcWTLjW5W7nIwZ4srZllygCl8bg/41Pv41Pwy1vG8ZhExE1fTjdIT8T4H4nwQ4GHJDFCUIRjWc7xw236tYg/A9bxd3m7lGUpTK2ePl8wAhNhDVi0aMmzjGtYOGLFa0bZsa1y4cs1rNhiY4WuFwwZuWwAp7K4P+N9z+N/eFt8L1PKOEVrVYwjhvVtuO+PXfHPN1qQCD/igM/igNcs9naKjExubvc8d8c9c8b3NqjDhHhZ5aAIP1uNzNszMylMTV1dRMXVpmLJvfm+LXmCE2ENm7Vi2ZN3K3HmcY1rTNlcLcWRs1WtW7HKzxOGmVw1YACl8cg/4vbv4vbxx4c6zV458M0RFXwvtvIIP+Lcj+LckXXlTXDGr1a7nc7jnjjzCD86Z23NokJXGYyzvr5OAhNhDjI2cYXOTKtyNmjda0b5HK1w5wt1rLIxwt2mZzlbOWwAp6MIP+Mhj+MimOdTpycqwhN6zi9KQtned5zvOTF9r8SKCD/i3c/i3X6OTlnlmrtm95c53ni5zuLxEKMMOU+JvwJgCD9LjOVxlcymEICS4JRMwkteefn58AITYQza5WjNy2brWWLDhWtGWNqtwtmONayxZGTfG1bN2GNiAKdiiD/jTQ/jTR53rnw44jU6rGKjEVMXV5263PNvXPh26gg/4uOv4uO/CnpfCMRWazPF1nrnjnO9rzRjg8LPaIg+XhN5TK5lJBMSXExcTKb5+H5cecITYRlYs27VphYrXOVtkWtMzLCtcZcORaxY5WTdxicOWOZmAKVxGE/HBx+OEOOHNnwXxXlKODHaKE/FtR+LY3BXdfNfBGUseatZiFx2MwdqmOWGOOWHB5VYAhNhDVu4Z4mjNsty4WeVa0ZsMa1xjaZluNthYNszHKya4cgApgIIL++2P77V0Cls3NyWIl534N4IT8aCn40KdRnzGxTJDNGic5zjOasMtMdYP0tzc3NrJi6uLEym88fB8HkCE2EY2bTIzctMy1llx4VrRoxyrcONk4W4s2Rq0xYcbjG5cgCoIBMIP+Mdb+MdfnOOvDry46rFY1rWqq6uOMbXG73nfG7tDpfjT0g/40pP40pfK49J7RiSczxm73u747zu+M5upxFcK4R2eJnpFAg/S7emmJZlcXEwESETEpC6zE3fP078IhNhGTC3xNWuZitw4WbNa0YYWq3E4w4lrVg3y4meHK4y5sQAp9KYT8amH41N6cHNlpdGUMErYIYJJKXlGcWGN5zqw6uPxs4IT8aTH40p8kMkrUtaCEYzjjnhw5Z5Z5YXnAhghijwIw2IToap9G8YownKMYRgEAjCcIk1b7eC2AITYRky4nDhm4cLcTRs1WtMbJutctmDJa1zN22bJiY5MjRyAKbSKD/jew/jfTic4nTpXKuWNOU4zjc73fG+rwc7CD/jQg/jQT7cnJqa4zed3z588975zmrvWe18sAhNHOdOMU0yMEEEIk4TRrHg8UITYRmZuWGLHharWbJsxWtGLVstwtMzVa1cs2bXExZsWLRiAKmQFJg/4vIP4vIQJgO/br08XU2i4CIiKrFVWp1SmIwwm+N8fBvnvjeZrPLPiTyIP+Oej+OekDr0DjwMDF6ioqoRJVWzM33cZ475t3MoiDFajhHgcfI44Ag3gWlMSkmZJiZhMTExMTEwgImF4urEXEkXEpmeOfB7+YITYRka43DdoyYLW+Nk1WtMuVktcZGuVbmZ48uHHmYM8WFwAKXxOE/GYB+MwmWnFltjwThSVJ7MuKAIT8c6X45uc0M1cE6XjOcMss88aGsomVgYGBgYVAwsBDwEbEzsHfACE2EYm+RtiZMmq1wxZ41rTHiZrXDDFhWs8bhm3zNGTRuwYAClwVg/40yv40y+PLcXjjjdXGGp8C8IT8c9n453Y5o6MOCOKdJwjeW+m24ITjbuLhmjCsJzhNWOPPtoAhNhDdpmc5sTbGtbuMTha0ZuWq1wxbZVrVljxZXObK4ctMQApSD4P+N87+N9ua48s4mccem5CD/jl8/jlTnpfDcQrjy3iGqJZXwsDBwMHBwc3QqAAhNhGVvjcY2uZutzYWbVa0xM8q3CwZNFrdyzxuW2VwzcY2IApyKIP+KrT+Kq2HC+URrGq4a4cuHDhw4axq4ud5zuc8ec9e4IP+DEL+DFVFYYYmazEptlaGI4VGEXidV1CDrhM3a4hETETEphJJMXEzO+fk9iE2ENsbBm4Y4WK3IwctFrRw0arcLBphW4m+XKxZZG2XG1YgCmUfg/5aIv5aJYa2GOOLq4QiJq9b4Xx5AIT8CbX4E6cjLkDMwUpCUYwxwqrC+KuvcITRgnGaMYRmjFFOEyM08OnfToAhNhDTGxZMXDNyta42LBa0wsWy1w0xZFubI1yOWjXEyc5MoApTEYT8sWn5YtUYcadqYJKXoxiE/Arl+BXNwODs0yvNeFZSuITlauPDCqnOda49eXIAITYRhYtWOVs1bLWbRk5WtMbRitxZG+Fbmb427DHlbN8rVkAKUhGD/l0M/l0NOPgZxMLrca4gg/4ECv4ECzl0a4Ryvhuq4oTvS4c8MaxnONb79rUAITYQ1bM2mFthZLWWXMzWtMrjEtwtGrFa4Ys2jFw2zOGGRsAKmQE/g/5b7P5b6bqyY48OvTx+Ga41K8ZxDEco4RrEYxDGYXvc8eO+O88Z3jfLfCiE/BIx+CSfJv3bdmvVlyZckbRpS0JUjSCk0CMcMcNa473vWs5xhOU6IYoZK6IwkIPHaJlNyuZkJiUSmCLq6AgTESlMXKb3x9NoITYQ2zNGbfHmcrWzBxiWtGDnEtcN8zhbjy5sOVxlwtWWVoAKfS6D/lha/lhr7dZrcZXEOTWsaxqdTFxc5Z3ebzdzxxc0g/4IoP4Ip8eBOMcNVGpxDLnfffXnxvnHOrWSpPS+ENCE4E5xnOM4IwRghFCMphCMIiMYRnG9+Hhj3CE2EZGjHE5YucK1pjctlrTDjyLXLZu0W5MjNpjaN8TNswZgCoIBMYP+VJD+VJE69OPDwdXc7jMMaxw4Y6NVUpnLjObzOcu/LuqD/ghu/ghvN61vxJ1w1yrlMXvPHffjec8cznPGtkTCk8pjsIOPa8e7uZmV1cRKJRKJQIhExJc3O+vh8eAhNhGHFlZZGGZktaYmzVa0xOMy3C5Z5VrVi3YY2DTM4aOGAApmIIP+UMz+UOOMY1HLUYwwrNWyze853fPOAIP+CZ7+CVua3HPPXPg8+e+OcpicIpU8G/CAg6wkuJhBJMxKJmZzvwevoCE2EMsmFvlYtsK1rjaslrRwwbrXLHI4WtWmFg3yYcbZuxcgClgUg/5UcP5UcdxOcXjNXir4TXLIhPrvPrvd0ckMiU6VpG+C+OHBhbMhFj0caGGNPDPXiY4dICE2EZsjhxkYsmq1zlyZVrRlkaLXLVk4WuWDFhixNGWVrlxgCqwBTIP+V2T+V3/yPL5Y44tMzMQxXCtaximLjcc53O1pxx4DjwRCIi6yy4zm+M3euPgY4ciD/Xvfr4Y8DrwzhrGnBiau273vn4OfBnnmIjHDFajp16DyL1wrliOG2Y5xxncZt1rw53xsg/M8a/Pi7m4zEkgTQgJRFxImRMTU1eE1MSZq4zG99fTqfYAhNhGRpjasWTHItyMcOFa0zNHC3C4YuVrJuxYOWGVrhctsQAp4J4P+WVb+WWPnBidRVO11EVMplmt43UTrv5G2gIT7IL7FGNKYWWtcOVDLhjWE8DBTNDFCUI0x04vA23CFwWUlkzsMqOGGAggCGJFCghRxyxz4HDoNQCE2EM2jHCwY4ci3M1zNFrRu2yrcLNqyWt3DXI3aOWTFozcACpwBRoT8t+X5b88uQZ8wGPFlybdm3Zv3bcWDbihGRJCEowghCMoWjQleGGc71jOebg5MWMCD/ZkfsyasXQHg+AVet8ufKOvndcImYRBWW15vOeN73lKoqsT5Xg45AIPHlc5TMym6uJrMM1KYTEgJhMAQBFwlMXnxfLzrkCE2EYsTnM5buHK1wzws1rRw1YrcOFuzW427hkzx4mTNk2bACmIcg/5dAP5dBdc41J4Xg63i0ZphyvpDQIP9r1+1drvc8zj3nrGVVqume3HpE6CEwcyUebOAIwqnCsJ4azy6WwAhNhDZy3ZY8TLGtbY8LBa0xtMq3C3xsVuRxmxZWjnLhwsnAAp5KYP+Xxb+XxcOnXxusRxuJ8PW7hNYisarGq1hy3W7g/2i37RcOPDxeW+G+3h+FvlNcMTwmE3eZm53jinYhMHMljy4azQjCMJyjFGE4RhOU5CMYz7dTqAhNhDZlhyssjBytZ4WbNa0wsW61y3aZVrdg5YuGOHJhZMcgApiGoT8ygX5k/atdM8sKqFpSwWzYNTgSlGE+pW+plyGiWSmLFSkZxnhnlw58OfTEIP0PGnj4ubzaYtcSnN58nboITYRmxuHOJixyrWTZiyWtGrPCtxMnGZa0ZtsTLK0aMcWLMAKgQEpg/5mkv5mmc72zE4jhrXDHCsQXnM+H273ao1HgVXCAIT69b6+PBmjoYJSqrPDhw48NbxjRk0YcHElCkaZZZ9M84CE6Fpzz1wwuVhGE5QjScpwjKaMIxjGd9fBhDlAITYQ3a427FzkYrWbhqzWtG+VotcMMLVbmws2DXI2asGrlkAKfiiE/NIV+aSnFhpGkoStCPEw4I0rLDTTLKzr3YYTxXyYLYiD/XFfrd8RnhmZ48+3fGamp0xHLPLPDnw3lxjxbzzkhOFwp068bxrKKEJQQIRlGEUUYxjPHt3ocgAhNhGNg5ys2jdotatWrNa0ZuXK3CwY41uFuzx4mGFnmxs8wApcFYT812n5rtV9NNMKySwWyS3RlCKF9HR6OljIbrLKqI0c8OHixMdd4ITlaoR4d8MZowrCtdfDnDIAITYQ3cZHDljmxLceVu5WtGDJqtcZsmNa4Z5cjdtjbMWuRmAKRgmE/NUV+aotLBopbICE+sS+sTasMME7AIejRNDZ7H4DBI0AITYQ3cs3DHK2ZrW7LI3WtHLjEtcMWmFblbN2DZy3c4nLPEAKVhKD/m20/m3X5ZVx5XjFdL6cMYCE+uC+uTzSjqnglJHFppGsQIXKYSObPpU6OGnA42GLDCE2EMWLdllZZGK1pkaZlrTIzcLXDNk4Wt2jNm1at2bhywYACnQkg/5vjv5vra4zi+DlWuHDWNImc7z4PieHaa3Wp0CD/XMfrne114HHpuruc7vjOZQ4Yxyjlnpxq+MghNHOnboxunGKMZRIRjCEYIo1vn48HMAhNhGbK1aMceNmtyscWRa0x4W61y5ZtVrRzjcNceZzjyuGQApgGoP+cMj+cNd0ui41es8N4TqeEkCE+y4+yV349Wsz5aaYZZQYK6L6KUtAhc5ZHDkyVChhjQwo478rLFHpACE2EY2TRq4y5Gq1xly41rRvmyrcWJm3W5mbVo5csm7Ju1yACm0dhPzk/fnKTThgw5LZcgnijaC1c2fVhSiAhPsAPr54TrTDDPmzjax1rOEc2PZa1ACGvISBgLOFgUCQMBBwUGgUHAoWRpYOAgcAACE2EYWGNo2YMsq1phwslrTM0xrXOJxlW5cbNg4ysWjHC5ZACo4BMYT86G350TaTjkjaVLRxRtKdKwwr59GmV4wnK9qywzwzy3062eOWYIT63762OlVrxlWF2GOHCwyjRmz5s2C2SloYLyywxstb6ZcW+HCAhPAFou7GacYRlOCEYRQiQSjBKcooximrfm54zyAhNhDFsyxt2+LEtzY8rZa0aZGS3C3YZVrhg3w5m2XK1ZtGIApkHoT8op35RT2LGat9sdqwjBgnScoynPFhnwiD/g6M/g6NB43PlPRwjUxmbveZ3w34OoOqhSIi4tcpWmLZz19OPEAhNhDFs5wt82XCtxM8ORa0YNm61wyzOVrlwzYscLVtmxMGIApeFoT8p/H5T/18F8U6RpGiMo4Ne6sQhPweDfg7rtDNfFVGda1nDDTbgrnAhOZu4tZ1jVOMUYwvXXwY8IAhNhDnKyyMnLnGtcNMLJa0aYXK1yzzOVrVmwbtGjdqwwtmoApnHYP+WCT+WCVy5xfDjq8ZxMSZqazrdX2AhPwdufg7dZMvEvkjaFIyKo1jhlnwb8WOoITFzsOGtZxnGMYkQjNeu3gw6AAhNhDZi5Y4nLRwtzOcbVa0a5mS1xkY5FuXNkZMszXM3x4coApZFoP+XCj+XCncVvXHhdTUonW+TiCD/g7I/g7J8KeDk5Z1mluONxjqhOtHfeCFY1hNMjPDz60AITYRjYZMzVi0yrXDHDkWtGrTItct8uFa2yMWjXCyZs3LZqAKiwE3g/5cQv5cRY3rOOfLya3ebJ1WMa4aro1URhUrni653xzuduPTriCE/CvB+FfHNweBr1Zci0aUhSi0pSF5Y54744565Z3nOKUJUhghkrqRxIPxIlc3cyVISSETCJSi4uJRIlnfX048QCE2EYmbJw3ZOMa1zkYZlrRjkaLcWXI3Wtm2JowcMW+VkxYACmEdg/5X5v5X66zgTOM63rOLghLlznCE/Cqt+FWfNlyDRHNHIwRlFWcazxyrp0CD9jrGbucxK6lcSmZXfX140CE2ENmTDK3bZmi1rmaM1rRtibLXDNmzWt8TbFkZMnDBnmyACmAag/5UVv5UVxq7q6mLpMTF8OtAg/4VMP4VMR2w5T2usRMsxzceOvHAhcxZJn5YIYIUMcEZDHBLDPfiY84AITYQ4yMcznI1zLcrZu5WtGLdgtcuXOVa0Z5mrRowy427ZkAKWxeD/lHE/lHX8DweGt63wvE1NREb4XuE/Cm5+FNuO6uiOhgYIqwwzZ4zxoTlXRnFNOacKozrr5rEITYRly4WuZnjYLWTdjlWtMjLGtcYWDVblcOcmNwxyYmbNwAKZBuE/JLR+SWnLklPEx6NO7HaOCdowmhWU4iE/COB+EcHTow4NOhlyXlScBOSl4yqhOByOXC8MMLwTgEYpxvn5bMAITYQ2ZMG2NtharWzhwzWtMzNotcOGjZa2aNmTdg2ZM3DfKAKZBiD/k3A/k2/nw+XPh14XV1F1FOW9VxAhPweIfg8dxbqT0MkcGHBOF6xvCuWucCFqyV8sMaOGWGGGCOCWCWnNxtIITYQ2ZOMzJqwcLcOTLhWtMzFmtwscjlaxYN8LHIwYtW2ZsAKUA+D/kd+/kd148ork4VHC1CD/gno/gn15ceG9ZqJxWaAhchTChljhjjltyMOQCE2EOcjBg1bssy1ozasFrTJmzLXDfFhW5G2VvlbM8OTNicgCoQBL4P+TKD+TKE8M4zxicOGNa5YrGq1WmIjd8+O+PHjneudcUiE/A61+B1vHiUzQzYMksRC955Z5b6Z674cd8N4xUYqYLYnAxSwAIPXsebdwuZsRcRMImrJJImExcZnwfTmACE2EYW7JwwxY2y1i3bZVrRo5ZrcThjhW5nDnC2bsczJjlwgCk8Sg/5O+P5O+R06+FNYqKxzqIP+CWz+CW0THTNTEzF55ISHU0451RRTVvj4MCE2EZsmZgwbY2i1qzYs1rRk2cLXOXEyWuWbdrjxtczNhhxAClERhPyc0fk57hmcKuKGBBFPKIP+CtD+CtuNOMVcREMcuYCEwdLhsMLqoznj4uHAITYQ0yMGeJtlbrcrDIzWtGbLCtc5sWJa5Y4XLBphYZWzXKAKOwWC/wA/jf4Afo5Qgv6CU/oJ+5iD4Te+oCE2EM82HG3cMXK1xjc4lrRnjZrXDJliWsG+Vg2YNmWFy4cAClEShPybjfk3H06DRG2ClpWnauWD/hGO/hGPiTdRcRnW9VuD9TjN5m5TlM8fJ8OgITYQ0csnLRy0ZrczXHhWtGDNutwuGzBaxy48LnMyY4cLfCAKVBKE/JBd+SBvXorCykLKJzlrg/4WHv4WKeCJi9cdXGLjhxCFwEUqGGGCGGGGGm3Iw6IhNhDXJhxY2rVmtb5mzBa0bNsS3FlcY1rljkYM2rRmybZG4Ap9LoP+S1b+S1uui6iiote87454723yvhjWujyJ1qMTreLyg/4VNP4VTfG8PlnhesMVUVitXwmIvLd7bjv4nVOYzXOdcYPzM3OZmZkETCYhMEkzExMWmd+D5t+kITYQ4zN2+TJmxLWDBiyWtGjbGtc5HOJaxZZHOFy0x5M2JuAKUQ+D/k4S/k3/zHCdTTPDwbmD/hZE/hZTy4ThjU9JaIaWolfAwMDAwcHCyMvE0AAhNhDbE0a5crlktYMMjJa0bsMy3FkaMVuZo0a5GrfKxYMGoApBB4T8m735NxbWjg0ghPwvJfheRrJi0oXIUxy4HKxgITYQ1YMMrhqzzLWLFkwWtG2VytxMWjZa5cMsLJu3yMcrlmAKVxSE/I1R+Rqk4WnNHFHBGkI2woYwg/4c/v4c/znWswhVxW51xIVkI5ZZYUMMKGGOe/HwagAhNhDVnjZuW2NotyM8TNa0cuGC1w3ytFuTEyb4m7BsyctcwAqWAUCD/kqu/kqdz4WeE8ONZjjOb25zmYVy8HwDzuOqQvM83FxjOZzOZmZRpyxPYIP+G2b+G3fNTE6arUaikSuZuePTqdONROlKziRMBaWbb1njwITJmrGMZzjOMUpoRQiinBCMEIRgIRSiRhGMEQjGOHfteAghNhDRs0atGjHEtZNsrla0y48q3ExcMlrZtkaZMrlszYNcQApXFoP+R1b+R1eYcMODhjFQuuaeoIP+JAr+JAvvHTvwVNXUk1xRxITBxK1vOaaKMYzXy8uGwCE2EOMjDDmxNcK3CxasVrTDjyrcTdizWtczJnlZNHONvkcACmogg/5K8P5K8a51ut4zERDWnJw1GHDfTrDYg/4hjP4hjeWNOV8ONbi5ZubzuUzNWZCFg0GFnlhhI0cMEMEMUIjRwz04umPYACE2EMnDLNhZOWa3HjYt1rTHhYLXLZpmW5czVizYZGrVziygClEOg/5NWv5NZ+c4zqIxfLGQg/4h2P4hqY34G+FxGYx1hoiwg6GDQsLBxc7KwNEAITYRizOHOLNixLWmPCxWtMWRgtxNceNaycMcjJxkw5cWNkAKVBOD/kbk/kblPAq+jhONZxvG9oP+KcT+KcU58OOswiZ1z4Oog+3gXm1zmbZm+vPyeQAhNhDRk1ytWbJgtaY2jFa0xsmq1xjxOVrnJkzOXLnLlwuXAAp0J4P+SjD+Sjd1xmpxXCfEcI1BOZ5zzvm645meXOpAg/4n7v4n0ZrDXNxnxfA8OyajUcIxGJiZuZ4xnrmE2cblxTmmihGESJAgQnCac8OvfPsAITYQ4ZOHOZlmyLcjZqyWtGmLGtcYsLNbjaucOZs5bsXDnMAKRgmE/JV5+SnfNRGWHWCD/ifi/igP1VV05QCGroyAs4ePsYCCITYRkbZMbJtiyrWzVyzWtGOFstwssLdblx5mTZswxs2DluAKVRKE/IyF+RjfHuw4oWktGLBlkIP+MDz+MEnlzjW8Wq649N7whbsxg755UMMcMaWvIwZwITYQ0ZY8zVg0zLXLNy0WtMLBktcsW+Fa2xNMrZljb5sORwAKgwEyg/5LBv5LB+HHrjjc5mYp0cOmOnDhqorjnjz6768c824lFadGsIP+LXj+LXnv21Vco4VgzC5nOd76745mVYxWsY6arlVVPC9gg/K87y+tyyJJJRJEkwTCJiYTFpz39VohNhDlgybOWrHEty4WbJa0yNmC1xib5VuNniaOMeJnlyZcgApUEIX5FdvkV3zWDujmiihgkronlIP+NRj+NRnhz5c9caTXGo2AhOlnjGM16xrXHzYZgCE2EZGbTEyyNWi3HhYMFrTC4ZrcLhy1WtGDRvlbuWmNi3ZACnQpg/5JtP5Jp+Vco4VM5vd9b6uHXjXOOeOdTDDVT4HXpvSD/jL8/jMFmcjEsIqDwIrtjWNXTM3cudd3HuCE7Fp9lGMIwBCAQRiQnEjOc66+C4QhNhGZmybYmjRytcN8jVa0ZZnC1zhx5VrFvhbOc2LCzzZcYApLDIP+Sdr+Sb/VcOlVi+KD/jTK/jTTiM1V9EYAhq6Iga2FQcfHy8HVACE2EMXOLNiytcq1u4xMVrRqxcLcTJoyWtGmZzmxNsrJnmxgClQTg/5FvP5Fy+h408I6VSIvhnKC/wASDf4AJDeHnmblS52bQITmZOPOM0Kppxnh5scwITYQwaOcrlwwxrWbdyxWtGebMtct8eZbhaNMzBg5w4WTHCAKkwE6g/5LMv5LO+eY5xx1eo4Y5a4cNVi65z13nd7zu8qiscOHDHblw1yxUXPVz2CD/jdC/jcn27Z8LOt4uctz1c5znOZm7za5jDhjGITG4mNVh248uICD6el4/GYmF5WTACSFxcImImCJhMStPP0+t+YAITYRixuWbnIzYrcrhphWtGGFqtxMmWZbkzYmbJiyaN8eNyAKThCD/k5K/k4/q9RWI5Rhi+KD/hue/hutq8TVRNQxruCE4kY1nWM0Vb5+PkAhNhDVmzZN2WZutbNWbFa0w5HK3C4x4lrbJkbMGzbG4aYnIApQEYP+T0b+T0fnyPEcNaiKzdCD/hxe/hxfiTt31tUwngCE6nJjGJCMVY3x8PiAITYQ2bt8rHJkxLW2XJjWtGbZmtxZG+Ja3zM2zZy3xt8TduAKUA+D/k9o/k9TvHZq4neL5oP+IvT+Iv3jeM6mtT0hwIaMrICvgUHCwMHGycqtgCE2EN22XM1ZNWa1tkb5VrTLjwrcThxhW5MeXE0zM3LJu1bgCkoNg/5PqP5PqekRyvpmqnaD/iO4/iO5VvWcFVmFwWQyMsCWOevG13AhNhGRjlYN2TFwtYYmGRa0zNcK3C4wsVrnKzYZcTRm4aM2YApVEIP+Tuz+Tu2r6OUaqozNc4T8UZn4ozc+bTghGU6SrHFchpKkgrOBQEHAwMLDyc7AVAAhNhDNrmxMmbLItauWTFa0cMMy1zkzN1ubFmy5cuJi3atWYApPDoP+Ttz+Tt3ws4xfBF3jqIL+5gP7mBu5YmWevICGiK6CoZODgYGFhY+bg7AhNhGPKwY4mDHCtxs8LFa0yNsS3CzcZFrNu5xs27TLjytW4ApNDYP+ToD+ToHpEdNRhq+Yg/4vMP4vPVc+G9TMcrCGhLKBq4NAwsLF06qAITYQxx42bPI3xLcTRw4WtM2FitxNHGNbixOM2TKzyuWjBsAKTQ6E/J0Z+Tp3M2Slai10wIP+L7b+L6vmzWZq+V1QhcBnIcnTLDLDPfl2ACE2EOXDbLlbZm63KzaNlrRs1cLcLVuzW4sbjHlxMXDVg4xgClMRg/5Oav5ObY6Xwnkxi9ccXsCD/jTs/jT76eGxaoiK3wqwhcphIM7ORwo4ab8fDjghNhDds4aZmblktZOMeRa0a5GK3ExytFuVnlcM8blvjbZcIApRD4T8nMH5OYc+bdfRDBCFsdMIg/40qP40qcZ41VxE63Wghas5Hl5YUMMctNuJqCE2EYnDPHhZMGS3MxZZVrTHkaLXDhkwW4smFxjcsXLlqzzAClMPg/5Okv5Ok+2cRiNRfC+dgIP+OAb+OAfnOMonWezEAIaEuICBtYVAwsHEysvAUgAhNhGZjky5mjVstaM2rJa0zZmy3FjZM1rbJkZs2+Jy4wucgApREIT8nkn5PJTJl416WhgnKGGD/jjq/jjrO3fBN68G95CGirKAXMGIOFkamDgsACE2EZXLPIwYt8q1niyNlrRs4arXGHC1Ws8Lhszy4mDhm1agCl8bg/5R6v5R63Tri81nWcKiF4uN64ughPw2xfhtjYMOowMlcV8F4RmrDLLgsACDqIqFCbjMzMpmb49/HwAhNhDfHjzYnLFmtwtMbRa0aM8q1yzysFrdqyYtWLDLhbOWYApWEoP+U+r+U++d9M8JwpPDrwvIg/4bpv4bl8RyvleLxOddcXzAhOJwuDeqs4zrGd8enLxgITYRkzZW+PJhbLWTVvjWtMTLCtwt2TlbmY5m+VwyZYcWLKAKfi6D/lfu/lfzqYHVmLnGOGulctYLXPOd74563G6ajpqAhPw3IfhufyadA2QtTBKUYY44a5b56471vWEZ0hglglmlmhbNhIPwom0zcyIRMiZiYmBMSTFrz18+/WAhNhDHDhyMcLNgtbsXLVa0cuMK1w5auVrdtlc4mDbC2xZsoApSD4P+XHD+XIfcce3HlGuEcImE/DUR+Gl1qw6suS8KY4S0gIXMSVxy0xxxyy059AAhNhGFhmyM2TBotxNnONa0b5sK1y1atlrHIwYZMbHIxwuMgApXFoP+UvD+UvHjw79OfC6mkBjLgIP+Ihz+Ih268LV9nKdXDc8a68yD8DpmbnJcplc57+D3oCE2EZXGXE3Y42y3MzaNFrTIxzLcLlxiWtWDfExyNWrjE1bgClAPg/5VEP5VH93yzy3qHaXIg/4iGv4h7Yz048LY3jfMhcdisephlhnhnw+JhxghNhDfDkaMceNitbMszRa0Z4Wy1wzw5luVvlYt27jG4x5nIAqOATeD/li+/ljT8LxcdvH1mt1xiZU4Rw1w1rUUqLXeXg3xvPOLVEdq34Ugg/4iuv4iy+3WuG+E6VVVwnF8CXGc8+O+O85zlLCtVqNRwnt38ZmDx5W25tKZTEzExKYmEXESSJiYmEpm+Pg+TPsAITYRiZNsbhzjbrWbPJkWtGLNitct8zBa1ZZmzVlkaucLNuAKfCmD/lum/lu/zHi8uunCta5axqI1eM8ONXc8c7zxnjXXU5CE/EOt+IdumqezDqvmvaqscc748N8dbxqigUpXVhzYoITVzuWjK8axjGIIRgjCMSInCM56+SyAITYRjb5mrPDharXGJg3WtHONstcOXDJa5bNXLNwzbYcmZwAKvQGCAYL/AEWJ/gCLFe/Q+X5AD4fgd4bgBKAAAEoBKAWLFgWNyzYCVZqy5ZLCHr2+gIP+KBb+KBdMAAO3dy5nLmOnUcuY7dzp1OXMAdOoBy5gHbu5c3Tq7d3geC6deXPwrmpqSE1KVXFxMZ5+N4/ieK0AguYFlNKLALFSy5slsLLLEoWVKEsssolAJblEssqFg3NlEstt+H8C+/gAITYRiYtHObHkcLcjTHkWtGuJotctnDBaxcs8eRgyaNmLlyAKigEzg/5VHv5VH9671y83ldbq6jF8KxjVYqoSmc3d5vOZmM+B4PgHgIT8UnX4pO8+bHaVkKMEZQtOk044Z4Y4Z3rhnGMUZShRaGrbszZ9wIPyImbzNzC4mLmLqYvBMTEhMTEyLne/N4wAITYQ1ws8zJo0YLW7ds5WtGTXItcs2TJbixtMzhlibOWjFwAKXRaD/lhA/lhBjr0663q6uoVOt+NmwIT8UKX4oU+NjzR0XxIwjOs714ODHnCD+BvFXe5zc2tcXPPx+uAhNhDZi0yZWTdwtyMsjBa0xsWi3CwZY1rdozZ4mjdmzY48oApaE4P+WxL+Wx+m+m9ZwL11xFiD/igE/ifp5avwM6VN43yvnPeGpJqCr4GDhYGBg4GFgIeHr4GAuCE2EN8TNnixtcq1u5yMFrRxjxLcLBs5W5c2Nq1YN2zLIyygCnEng/5S3P5S3ZnF4zjMXWcPB8DvpnF1nVoiaxPa4oCE/F5V+LzlNWlbV2b92PENCVJSpScpxnG8cMq3AIN5V5lKUplIlExISub4+P4tesAhNhGFljYMnOTKtYMWDJa0Z4m63EwatVrPFiaNMzFzlY5mwAp+LIT8qnH5VOWNOFZVtKksUMkKSpUwsNZ3vWs4p2atvEvshPxctfi5bT1QyQyQpKVYYa3ve+O+G97rwnSELWhgjmrqy7CD9bt6uam4mZTITBEpRKYmJLnPHyesACE2EZcmbG5ZMnK3MxbMlrRhkYLcTnExWsmmXG2cY2OVnmagClsVg/5YMv5YP+HPlnGavFxTF+Bx0IT8XLX4uU6V1TySxQgixwzyx45ghdMxc8MccKNGjjjnvx8mcCE2EZszbC0x5nC1o4xNlrRy2aLcTnEwW4mrRpkZssbhnlygClgUhPy1gflrB34MODPkvaNpSpDFfBWE/FuZ+Lc3daOieZRJOGGV8MyE2dDi3vS8axinGc8vRCE2EYmmVy3ytWK3GzZMFrRqwzLcLJgxWtszdrhc4mLlm3yACqUBT4P+Wlr+Wlvv2OPDONxvXGs43wyqGJxERiKRFRiaIzF3OZm5m5nLOW44xcTFVwz2nACD/i5C/i5Dxkxnp18K4YqcTSJpJLMTGYzOc8c7u5yhOYu4uIRiMVWKqqqHLepAg/K3cpJiYlcSSlEphMF1MTF0mriYlExIACamTPPzfHryACE2ENGLfFhbsWK3Lma5lrRlmxrcLbC5Ws3OZu5as8eRtibACl0ag/5Tev5Te29c6443rdTUwqYxfJCE/GaV+M1vNr1MTBDJXFe0U4zjC8YYQIPwEpiUymLLSznr58+MITYQzY5GGLCxxLcznDlWtGjNutxYWuZa4xtMTXFhxs2OVyAKeiqD/lU0/lU153WanhnlGMVGIpiUZcb3necs1Os8owCD/jPO/jPP8jfR23ouN5nfGee+t9c5RNYrhqtVyYxIhONq5c4ynCsKwjGCCBEnGEUZTginfXvj1iE2EMnLTEyw5Gi1k3cM1rTM0arcONzmWs8LnIyxt2rDHmbACngpg/5YGP5YGTxe26us6iKjEVU4VMZW43NznXPlQIP+M4T+M5fwHKnJjFIzG83nnPHfO+bcoxWHa9dAhNnMnz6xiihGE5VlFGUYCcJynCMYVw8XPPlAITYRibMMWFljZrXLJziWtGTlktxMXONbixtcrTM2YtsLdkAKVxWE/LUt+Wpdqz4sdMMMMsMC1c0QhPxkKfjIVZmZolkhJJWGuE7ghOxg5c1YoxmTVjr5s6AhNhDPJhYsGzJgtx5WORa0atcK1xlYuVrBs5YYsONniyOWIApmHoT8qGH5ULZlaM8Mm/FWESaE5QZL6r7AhPxwIfjgp3b92fMmlurglK0JE4xw23w05ITgSjOcyc4opwjKYjGt8/DjyiE2EY8rLK3bNmy1g4atVrTJkcrXOFyzW5m7hwywsWrBxlxACnQlg/5Vxv5V1aZxer4NRwjhnhnGW83vfGbjfLPhc+iE/G9d+N6HJaGCVK0wxwxzxz1xxyxuVpC0sEdlaaqghHcj0SUYVjCaCMIkUSMIqsO/e5QhNhDTC1yM27LItxNnDJa0Zt2a3FjbOFrFlhzZmrJpkbZmgAqDAS+D/lho/lhpeX5Xg8Li8Z0xGoxVVMJjjWbjOZvM3F434BzAg/43gP43gUx4VX2aVld7ze7zO7jNl2ymnBwvwjwAhO1aXZrGEYyrKcJwjBGCEUYRQjGU5ThFGM8e3h04gCE2EYW+ZwwyMnK1q4Z4VrRw5arcTBwyW4sbDM1btMLJs4cACoQBM4P+XDT+XCnmDwdZmYmoxquFVVRSS5zduO95nO2ddeESg/43iP43n/EeL4hyqNa4MKus3O53xvnnrvje5u6nCmo8Dn0igIPt7l+jeZm1kxdXUiETEwmJLq4lKN36Phz4wCE2EN27Zk1ZMmy3GzbNFrTJiarcLFqwW5m7ZozzOMTZixYgCroBaoP+R17+R19278ufjc9TUKqYiFTSKziYnElYmCImami4lFzi6nE4M1c5i6mq4MOCLiMXwqtVRM8Y8HHGwIL/ABkd/gAyPfD8G5VibiwJSLFZblkDZSiWWVa2d53neEuaWy0pebly5GX15+Tdg0TCYACYJiYTARMxMSmpQmExMSRKEQmriSYmLqUTNXVwiZiQSzfPyePtACE2ENcTVrlyt8a1vjzMVrRs2YrXLVk1WuWDZixZsm7Ns3wgCosBN4T8A4X4B157tuxipbBiwYJWlghKmC2KWLBamCmK1rUwUlKVaVYYxjGN7adogv8AG+X+ADfPz43HwawmzebNzs11Z3Na3N4znMZkseL0g/Exm7vM2RETATEomJRMSiRIJRcXx9nj6AAhNhDlxjbsMuRutcYsjJa0ZZcq1zhw5VuRjmYs27fK3aYcIArkAWGE/Abp+A4Wtq5I4LUpJInONI2lgzaMlNkIVnjw4ct7yjipmxYsGKEE8s7474b1jSFrYqYMiN55cuPLhwzlbNi1asmS0o3w5ZXxgIT8eHX48TcMssMc6whTBTZi2ZsGKiuHPr159eGMMWDJozYMVqsNcuOue9UIWhitSkKTrGdazxyjDBLJgyYJUwsuHTXLW9LYsFslsICDx4GZtlMrhNTEwmJITVokmrpMJhMTEwkImCYSJRMETU1dXNZqzv7s+0AhNhGVkyaNsLlita5mDla0y4ca3E0xslrPKzzZGzRs2YZmQAqfAS2H8MjnhkhgkFhEHgBCIPA4DA4BA4DAoDAoBAoJBYpFSoVGdTuhUOqVWwWGyWWwWGrVemCH8gpHkFhgEBhCGEQhkIhEMhiCQWAwmA0GsVmdTslEphMIkcins8rNYsdirtcnM4hog/Aq7m5uLi6nE3ExMSoQTEWlM549/LAhNhDVtmYsm+LMtw5WeJa0cOci1y5bsVrNniaNGbfCxx5m4ApfFYP+HiL+HiPHPWYuZmYYhy327obyBaeQLWKgpKGlIaahI6GhoGAh42PjZHAohKdbmxnOU8FU07wwse3GITYRkcMsrXDkzLXLhzjWtGLJmtxZHDNaxYtWuVvlbtXLRqAKywFGh/Epp4lKYJDYVDwgUNgEHgEFgMFgCAwSBwKBQaAQKAQSBwyGw6HpRKU8nqnU+bTeZTOVSuNRuBQOIxCLxZL5cm82KLRAh/H+p4/8YRA4RA4cIYhEGhEIhkOgkChSCQeBwuAQeDwme2az0qlp5PQl8uodCqNQrtcr9er9eq9WodCTmcIbDCGQ0IOvOZzu1pucXAiyRIImImpiS6kiYTUzEkXN74+b1gAhNhDBhlxOczfEtcs3GFa0bZMa1y3cZFuVxjYuHDJs1ZscYApXEYP+KAT+KAUPC8O7xM43oIfyFweQuEKBQbNIYBAoDAoTBZ6AhcBmsXLHHLDDLHHLblZ7ACE2EZWTlpjc5Wi1gzws1rRoyxrXOPC0WsmGPK2Y5GmHIzZgCocBH4fxXWeK59DYRE4FD4FDYBC4BAYFAoJCINDIHLpfRqPVKrUqnOJyh/H2p4+3YVA4dBohBotAoxCIJAUFg8HiMLoNWq8gkMRiE3m1LpSFyWEy8cKGaVDDDFHGRoJ4I4Y4b8PPoCE2EOW7PK3yN8K1rhaM1rTNjZrcWFxkWtcuNuzYZGGPC3cgClURhfiqS+Kq+LDYnEMVLNNDZLgp4IL/ACOp/gBHV3LHeYceOwCFwWcZuOWOOGFLHXka6iE2EN2OLNkw4mK3JjxYVrRiyZLXOFg3WuWLdg2csnGbJixgCpABJofxc3eLm+sxydWWyUejIbDFWq9SqdSqdCoadTtC4VK5VQaBS6VTaZSaROyH8g6XkHToEljc+n86nabTdMJjIJDJJLJpOoVDUymziczSaySSxaLwGASMhKdjlzRinC8QjBBCMJREYxnfTz48wCE2EZGONqwYs8i3HiZuFrRozYLXDfI0Ws2DdhmZMM2VnkZACs0BRYfx1EeOpuFROFROGQ+DQeCQGCQOCQRAIFAkAgCBkDQVBYNA4BAoZE4lCYQgcCAKFQ6FQ6tV7BYbJZa9X6xWa1W6QIfyAIeQCWBQWAIFA4MgUEgSDQGCQGFQCDIVCIJBoEhUBgMBgkNgMDoNms9MpqgUEAmExgMAhcKhcKgMAIFA4nEp2ITFqnWM6oxRjGERGFJwEIicowmITlGEYIIRhGEyJGddPPjPwMAhNhDdjha4m2HGtcN2uZa0Y5Mi1xiyuVrfLlbN2TZi4yZGoApnGofx6KePRUAn0/pFJrldsVjsFhrFZpUpgcHAhvIZJ5DJQC9vIuKjYyFhI2MiYiFgIGFAhN2bHWcYozIoownGt+LvhzghNhGHFky5G7BotzMmWFa0YtXC3DhY5FrFowx5cjVk0cZmAArHAUKG8iGXkQljUPFo2Bi4KDgoSEioiIiIlgbA+BsD4KqYCDh4WFhYWJh4eLg4OFQUFCRUJDREJDQUNBRUJCQUJCQMJFw0WIbx/3eP/+OjoSEjICQREBAwaHgbnCWE1xcxsZYyEHCoFBwUBAwcFAwCCgoCCQiAgICBgoCCgoCChISChEIggIP3vNmUWurTMWiZiYmJBMTCZIRdETE1MTCU3vv6efKAITYRkcOGzJs4ZrcznHjWtMrlytwt8zFayaN3GHLjaYWeNsAKhAEgh/I9V5Hf5WgkFgkFgUDgUDg0HgEBg8Gh8Oj8ems0otErtcsNgr9eh/IW55CpZuplNolFplNplNqFRqFRqFRplNo1HoFBmUzkEhi0XgMAhMUIRIowmiiJwITijjvxcPUAITYRmZZWDNs1wrWOXLjWtMLbEtwtWDBblZ5WuXDmys2uNuAKjAEvg/5NKP5NKQ8bjwxwjUYqLubzve831zu+OeNpqOEeBPhTAIbx+jeP0cIKDgoeGh4SDgINAQCBgIBEQ0RAR0NEQ0MQUFDouDg4G7wdg8CE4mtFCMIwimIwiIylWBKaMEUYTjPDt4cfAwAhNhDJiyaOcLPMtaNMbNa0cOcy3CzZsFrBi5YuWDDM4zYsgApWEoT8mtn5Nbc18kdFcULQUw0Xg/5BzP5BzfF1WeE4IqLTkIayhqmDg4CBgYMg4OJl5tcAITYRiYtcOVkxxrW+VhiWtGzlotctmDha0y5WTRu0yuGWNiAK8AFRh/KXB5S4UOgkDhEDhUFg0DQGAwCCwGAwWBwuJRNAoGQGAoDAoPAiCECgCAQFBYVC4RCYRCYVC0Oh4E/n1Foldrl1nUBTqx2KezwAh/HwZ4+DUGgcFgkHgkFgEDgkHgkDgUDgUDgUAgMAQyBQCDQaFQSDQCEQGCQGBwKEwCCwKBwWATm1WuxWOpVOiUVOp2BN5tDYZEIjEoDAoBF5hMZRKQCEpmmjCM04xRIRIRhEEYTkIkIxggIyijngQMvgDPKaMMnTzTijWvJ0x8CAITYRmws8LTG5arcTZq3WtMmbCtxN27dbhYsMzZizauWjPCAKVBOE/GYF+MwXNl5mPJHJCEIVjHLTCIP+Qa7+Qb3hXi8C4ghUakCDrxMzc3Mri2Z34cghNhDZjhYZGbnGtatmWJa0zNca1zjyZlrXI2yYWDTLhYZcwApDB4fxlgeMsGdQCGRSDoP+Q6b+Q6evBcSHhEqlMHjsVlAhNhGJthY4suXCtaZHOZa0cZcy1wyyMluRhixsczVhmzZcIApaF4P+YAD+X+HHBwzWdZ5Z4RWKxvlvmIP+HNL+HNvdb4b5b4NXiQ2rYITtceMScYRIxinGePswgCE2EOG+JnhytcK1g1YMlrRwxwrXLhy1WsWbBy0yuWrVu3Z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o0HAOAgAQdBNQHwAMBEEGusBXOTadHnw9oeLM2tD0DCEgQRP//A0U1BQM4C2QZIDIJAJCbAwE3wB5FMwkAkIICAdvFHkU4CAD+AwB7hdI0EgvNgz9vcZ0/Hgs/goAAAAAAAAAlAAp8KoT8E0X4JlcMp2nTLu38LLgniZIZpaoaJ2F51je9b46Y5xCD/iaG/iahjE4muXftzrW63jbOLxERULReJq+U70CE42uqMIEIIwihNGEYiMYRRIznXTx4dgAhNhDDE4b5crXMtxsGbla0cOGK3CzbMluPC4bY8uZg2bsW4AqMATWD/iRM/iRlvGa3iZiJ5ViuUcq1jhGMVFSm54749+fXn4Od3E6jtUCD/hpA/ho3ajg5XpV43VxmOM5njvjfXPPfXO9mMdNdOWuHLHR4VWCDx2mbm1xMTNXExMESRJFi4XCJiZm9+H5MACE2EYmLfNmbNmS3KyyM1rTMwxLcThq0WtWrXKyyOWLNm2cgClMPhPxTjfinHx4tOaGXItXFS4CD/huG/huHmODj4l3rdY5ghcZJDDPPPHHHTbk4NAAhNhDnNkzOGDjKtbN2zBa0Z5Wq1yzyuVrls2csmrBq5YssIApRDYX4rVvitXYHAYOqKCifFRiE/DdN+G6dSvCyynLTswiGiqyAt4GDgIGFhYmVhCE2EOGrRm4yscy3I5bt1rRsxyLcLFtmW42rVvla5mOFnlxgClQPhPxapfi1TNOi9KRwTlkwgIT8NqX4bUzJl2TlPJhlbGCGopyAs4eDgYNBwsnQwFcAITYQ1b5W+TJhcrcrlxmWtHLhutc5GLVaxZZsbVzhaMsTBoAKggExg/4yFv4yAUTUohNbzfO+8+C54up5VqsdDwuFcO2sVOO/LrxAg/4ZvP4Z071ntPDUY4cuXDGMI3fW95553NzJ31M1c1PDnVZAg/A6Xec3coIJgQmJklMTEzAtOefugCE2EMGbjNmaM2C3M3Y4lrRk5ZLcLJy3Wt2bVi5xY8rJw3YgCqgBSIP+NrL+NrXPLj048t63jfbv4m4xq9WhuI3FzfPp1u6lFRhUJpFNTpiS7vnrxZCE/DO1+GcGOK+LDK7LTTix1xxz3w3vGMKQwSyWlTRGHEna1ISIzqvOtcOPDfLfKvKUM0eFHMCD8TpN7u8pAklMTMTExKAiYi4mJiUTAiRdXFt34vmzgCE2EOMbBzkx5cy1i2ZNVrTMyaLXGJlkWt8WRqyyN22bJhxACmUehPx1lfjrLIRZMurXxsOBalFIE2nBlvhAg/4bwv4bwzv2XWcTeLq6m6mr1x7bkITgUxxnGKEZRRTRjFGMZ4d+92AhNhDLG5y4mONwtaMnLFa0YYmK3C4aM1rdo4bMmDJswzZnAApZE4P+QGr+QGue/Djw3qdRFZ4dYgCE/DIt+GRfdfZHZHFKFIUvkwiFg10OVllQxyo4Y46c7BgAITYQ4cYW7Jo4arWGPKzWtGOLCtxMGTNbizZWrhjlyOWzVsAKkgEzhPxMDfiYVycPJlphYU4RlK2C2DFbJTJSlpQhWmeOXDly48uHCnKOiVswhPxCSfiEzyb91cUM0s0sFISpVVOuG+GunHnvlnnTlKNmSWKmim6ywITgSnOdVU4ThGUZyiSnCBCMCJFGEyKc76+C7wAhNhGTJkwtMjHMtcYmzla0yN2i3C3Z5lrVy5ZOW7fLkbMcwApNDYT8VHn4qP9dbQYJYoWzAIP+Iwb+IufNcJTLewCGjKxYwaHg4OLk5GsAITYRicucrli4YrcTFo2WtMrFktcYszVbjwuceVsxc5GbNkAKQwiD/iuA/iuB69EaoIP+JDr+JDvwrrMShqaGrYeFg4eHITYQ2aM2uFzicrWLlswWtGbdmtwsmuFayc5G7fKwx5mTRiAKTAyE/Fq9+LV/dvhWC0GYhPxHsfiPZx4tlcFckaiGnpyFqYeJgYWNoVwAITYQ2zOWbBm0brW7RswWtG+bMtctmmFayysWjJqyZ5WbDEAKPQWE/F8p+L6m1NKD/iSu/iSn4YmHjEIkc3mAITYRiYY2bZk5crWLfCxWtMrLGtw5WTBa3ytmGPDjZsGzHMAKhgEwg/4x/P4xz5YXic1ueLvHgzx47vdqY1jHCtT5k9K4azw4wyCD/iJw/iKhqKcMdI8SvC1wrlx4cYy4t3ebzMzXfxOdWb1x26iE428QjCMIowQjCaMIxhGE4RCBCKcZ5+Td4GAhNhDfNhYtWTRytzZnLRa0YtHK3EzzOFrlu5xs8zVtkaNGgAqcATqE/HF1+OOGOW2PQwYM2DRTBSSdY4b3wzw3rhnWcJUxS2T1WtbJKUowrHDDfBlAg/4gYP4gVezpPacZXnrfPfG88b3fGczMRGq6OEeB4/JFxGFaip6ZjFiE8COfGWFWM4ThEQnCJCKCMppThGEZRgIRRRjGd+Pnj2ghNhGZu3csGGRutcuMbFa0cZsK1xhaNVuPK4YY3LDI0cN24ApUEoT8dWH46sXCy5J4q4JrYcGGIIP+I9T+I9VmccdXU1U9J3iFzF2LnRxxpUsc+BybDCE2ENs2HE1YYmi3EyyM1rTEyxrXGZo1WtcuFlmwsHDRnhzACl4Xg/4/pP4/obc/C59OOtxcZM678ImE/EA5+IDHUnwmiW5khKU5Z7aZYcaE7GTh1rWqacKwjGcb8vTHcCE2EMWmVuyaNMS1swyuFrRlmZrcLBy0WsWDVw5ZMcbXHlbgClkVhPyNNfkabtPNfM0S1UwQjbG33xiD/iKS/iKT7uHPW2YusOl+FOMAg/Sxe53mZm1s3ffy+OghNhDhgzb5WjTGtbMnLJa0bMWK1xjx41uVlhb42uFnmYMcgApXEIX5HiPkedwWCow02CmgknopwMaD/iPW/iPXTz1mpjV9pmiGpJiEsYGHQcDCwcTLzcDPACE2EY8rBlkY5sq1w2zMlrRzmyLXDDGxWs8mZo4wsWuRs1cACpMBNIT8n+X5P89lLamatpqsd8OXPj15cuHHCsIYMGa2rJwtGrFswSlfDpcFpwxAg/4hkP4hw+C8Z1PCOmu3Lpy8DWqg63zzzvnnjee6SoxFRrnq9yCEd50ZxRgRRJwjCMECEZTRhGEYIwjGKc54eXefWCE2ENczlq1aN2C1k1Y41rRnlcrcOVjiW5mOVixxsMrZtlcACoMBLIT8ruH5Xfc8tOLHgZKZM2DJgxUlCd748OHTPHfLW805TyV1TpKE/EC5+IE3BwGa9rsdc9cc6zJSpgpaFlr2xwvOd2uGfHjAhPAFOfCsaxqnCMIhGBCCARiimrp5tY9AITYRlytcOTG2yrcrNszWtGjDCtwtmjRayytmeVizctMbNsAKTAyD/leq/ldv1msVOs7whPxBCfiCt0RyWxRpDDCHgk2QGewWCobHYDNAITYQ0btMuRhjxrXDHGwWtMzBqtxNGThbibY8mLNmy5mjdwAKhAEsg/5dDv5dF5x14c+GeEY4cMa4aRd5vjvc8d53z3vebjfTOMCE/D85+H4m2ZmrkrKrDWt8cbxjKNJWlaOBKMZxrePDprw5wITtYunWk5pxmnKcEIwIQRlGE4TIpxrl59XMITYQ0ctcLNnhYrcrHE1WtM2LGtwtG7RbmzNGDhziYtcOLKAKUg2F+XAj5bo8BhLMFdVHBh8DeIT8QCX4gS6QhizYGqEIAIamnoKFuYlDxNbGwU4AITYQyZN22FkxyLWznG5WtHGLEtw5MbhaxcMGLHHkw5srHKAKXxqE/EZF+IyPVr4WPFjzTowTtCUYRrLGnUCD/jC8/jC9zic63reLq6mE1fLnoITRCBGMYzTIoxVjXbwXECE2EN8WNrkZYmK3Gxc5lrTCzZLcThrhW5W7dzjx5MrZtlZACmAdgv7ps/unHZcubNuzcpEXx34pQIP+LfT+LeW9XqeU8q6XrNZnNxbNc7zkhNEYwEYpynGcJwjFFW+Hjw7QITYRjZYmOZzkarcjjC0WtMbbItwt8OJa4b42TjK2YsWLnCAKfi6D/ivE/iuv1nF1mM1uOc9d8b5rxPgTw1wcscMdKqkbrweXHICD/i5S/i511fCOWumOVcqxgrN5vrnjvOU8cbxdROp4demwg+XS5ubsCQBMXUxMJiyZnfH1ZwAhNhDVjlbN2jbItxssuRa0ZMcy1y0xYluVlhc5WbZo5xscQAqkAUCD/jF4/jGh117b7TyxjHCI0nHPt4PDne734MeK3HHg4Vy1jGNRWMY5OFREXLnrOYT8XHn4uI9GXRholOUYrsMa6cGu3HnhnDLix8BgrgglJEjOMU0YQlCmBmjgpICE6Ea1rWs4xjCKBBDTSvEzosU4cPEQSjAhGAgESM44+LnjyCE2EOGmFs2Ytsi1qwxZVrRwybLXDVw5W5sLDI4ZY2bXLkYgCk4Mg/45dP45ea68oq+WsZCF+L8L4vt68JTXiMThKYqwhqSGq0HAIGDkZOgAITYQzyMXObK1wrcLdgwWtGWJytct3DFbkZuWzRowYNMLXGAKRwqE/Hdt+O6fO1IYLQCC/wAAZf4AAN8dyzfIhcNiKcrDHDTi4SE2EYnDli3Z43C3DlxtVrRuxxLcThzlWuGDNwxwtGTLHjbACkoLhPx89fj57Xtl0MVoAIP+L5j+L5lw4+FOcRuGhq6BoZGHh4eRi6whNhDJzlyuMbBktxYm+Va0aMWq3E5xNVuPM0bNcONwzZs8wApMDIP+QIT+QIXp1tjTlw0Ag/4vvv4vv6vwLrGUd4aKroGdi42DiZGZg6ohNhGVsybMMrjMtyuGLha0zN2q3FjbYVrPHkYY2GPLjc5soAqHASqE/I9B+R7fLVlnlnGUMWLVo1ZtWbFilK2Gl43w3049eXTPbgqAhPxaMfi0dxV0YsVs1M1qTtObHjy5dPBw8HLtw3qjSVKZmq2IhPADpoyqnCcYRRjKcpyQQiRRjOU43y82GgAhNhGZhiwsmOHCtxN3LRa0yNHK3Cyw5luVkxyMMzJzlYZGAApKDIP+ThD+TiVO+k10dOSE/F+h+L8WGDHgrBpzYYVrJcbXLTPTh68IITYQ4cOcjjCzbrXDRs3WtG7bEtxOGrZa1bYcLDC0aZGzLCAKRQmD/k9C/k9DVxjkoIT8YA34wB3EywtO4IaqjJuPj4mVlYwhNhGJq1cYcrVqtYMsTJa0cZXK1xkw5VuFm1yN8jljjatmYApKC4T8ojH5RBdejSvaeCqF+MBT4wGYpZGAwOIrtIXMKZ6Z68Dfg8YAITYQ3Z4m7Nm0xrWmNszWtG7RytwuMWRazzZGTZnjYNMTJwAKRgmD/lQc/lQd8GZzyUCE/F/F+L+PgTRtHGCGppSHrY2FlZUAITYRjy5GuTCzxrcOFrmWtGDFmtcZcWRbhZtWWVnjYuczjGAKWBSD/lno/lnpq+Nd+HGEwxeM1QCE/Fft+K/fTo0ZpaqZlIIVllrEhOFCMZzqqjGM43x68/AAITYQ4YssbBvharWbdywWtGONktcs2bNazwtcjfCzZscLXEAKWhSE/K4h+VwW0myGaeSNpXthwXnEg/4trv4tv9Vx6Z5ZwrDXHlvNgIWjQQZ+BGjhSpYZ8Hi4csAhNhDJs2bOWLXEtaMMTRa0b5Mq3E1xOFrVmxa4WzdyzxZG4ApXEoP+Xez+XfHny78OMZxNYnpeNIT8WQH4sWcejHqninSUbZcWGtSE5VscaxvWM4znXTxXACE2ENWTZm4ZY261hmaZVrTKwYLXGJy4W5sThjkYNGTdo1zACowBM4T8wQn5ggZ6J5I5J4opwwsuHDjy4cd6zngjipituNWCWC1oIXxZ8GEAg/4sUP4sdcYzyvlXKunDhjGIqbnM7njfFnLJz1SK4Mbrw669wIPxvO9ObmZTcSCRBMQlKJiUTFpm9+D4t+oAITYQ4cNsrnHicrcrlozWtMLVitcMGLha5Y5MjBy5c5WDjMAKfy6D/mVG/mU14cniT0jhnWZ3m+Od87z35c03Oc3xvnGdXqOWfAyAg/4sAv4sA9Vvpx5brKW4XUxNXyiKxqOBiambxx5dZoCDfBj20Xc3KZRKSYTEJgTEylmd58uQITYQ2ZtMOPMyzLWDhpiWtGOXCtcZHDla4zZXGViyb42GTIAKWRCF+Zrz5mvcZbgJsBRddNgp6IaQg/4tfP4tffBrlnhWtY5ZxGyGqJCjg4NCwcHBwcPPx8DeACE2ENHLVjlZOcq1yzyuFrTG0yrcLDK4Wt8uVy3ZNGzJo1YgClQTg/4iYP4iceyuU8p6RwitXymwg/45gv45eeLv03WavExieUwAhMm7TUminFOc9+/AITYQ0asWWRliyrc2Jg0WtHLFotw5MOZbmbYW7Jo3Y5GjhuAKZh+D/ivE/ivF69O+OLM7SnDprhrly1isXysAg/42jv42j7rVVwdK6VycGJbve543zxzyg/CibnMolEpIuUSlufL8XsAhNhGXEwZuHGHCtxYm2Ja0YsMK1zmYt1rFm1Y4mmTJkw5mQAqCAS6E/F41+Lwu0qSjCMZxvLLG8ct8dbq2pTNqORSWKUIVY5YazIP+Nlr+NnfOt8J06OWNR0xqdXE55ud75l3mrgxnpusghOBhRhNGKMJwjCcIhCMJwQjCMCMYxrfk43YAITYQ2bZWjBq5zLc2JoxWtGmPGtcuMjFa1wuGLHIwa4WbXKAKvwFjg/4z+v4z+wCJYzE4zrOLTWcSmJqZiJLq8ZYyCkIqUSi0s9OrwPB8LMYnhOJVuMzud27dYIT8abH402cuQDToZ82fNp0bbIxgRlGU0IwnKMZGTPmZcgMikLUhCcrxnG8cujSyZZznW9744zLUtiyRyOJhsIPXrdd8bnMVmriUxMSiYkJiQACYJETE1ICJiUCJQlKLq05nfm959QAhNhGTG0b5cjFutxsmbVa0ZZmC1zhZ4VrRlkaMsThziY4XAApjGIT8X2X4vvcGDZXZLRLQtFOOPLPgx04QhPx0DfjoVybc2XBltVOSOBgjux6J0IWbRYuGuFHCjhhI0csuHwsOgCE2EOMbFuzzY3K3DmZuFrRzhbLcTdu4W42zdgzxNcmPCzcgCn8rhPxkgfjIjtGxeGGt8eHDfDWdYQpbFTNqyW0YMEhXLTPGYIP+Ov7+OxvWeU9o7VrWIqS5vObc+PTnzraYmK3y5tiEyczizjGcYzRhOEJyjKcpyIBFFNO/VrHwACE2EYsjVvjZOXK1y0xZlrRq2ZrXDBo3Wt2bVw4bZGOFo4cACnEmg/456v457YOzWOE6VmuLi3e87zxzvOcoxnhgg/4zvv4zy+RWuGOWukdK4RSJmWYXczOeseHnmITdwuHecZpyE4RhNBGAhGMpozw9WdghNhDZk0wsMjVmtyMWjRa0w5Gy3CwYsluFjmc5s2RpkxOcIApKC4T8ge35A95yShXiTIX446vjjrxFcUsmBw184IaUnFnAoODlZGYAITYQxYtm2Rw1yrcrJm5WtMjFstc5cTlbhZtHOXI1ct3DZwAKQwiD/kR0/kR5XV8OAIP+Oar+OZuccOOrhqCQh6+Jj5WUITYQzZOcLDHmYLWWJnhWtGTBgtxY8jZaxY4szPC3w5WGZiAKPwaE/I4F+RwNgw6AhvHPJ455UhIzwIaYlKWPo4QhNhGbM5ZucTBqtytcTFa0yMsa3E3y41rZpmw5GDbFhxtGAApICoX5KTPkotnw+QtSRQCD/joc/joblwxfKciGhq5VwsXD0MLSACE2EMmWLLmw5WC3Ixbt1rTE4crcTbFjW5mmPNixOMuZs4bACnEghPyq0flVpM8Jzwsc8MM+CuKVs2DNiwYslsmHFcCE/Gwt+NhfHilZklopolmnkwyrHHGdVYXpnjjAhMXI4aM5pyjKE4RijGImje/JviAhNhDRizYOcrfCtcYmWVa0xZsy3EyYtVuTE5bY2blu2cZGQAqnAUeE/LSF+WmGlcWHhcXiadBGGicsEoWpCMZ1YV161rXHXDesapWtbJsN2DBSySq8sdKwmIP+NPj+NP3px4c4xmJPB8Dx+VpiCqjGKrWKxUUpGZcXHO74mNxMTEl4643NgITnZVYTRjNNGV4RhGE4EYCEUJ0rCMACEYCEYRIoxjfXyZw8ECE2EMsrRkyctm63NkZsVrTHkaLcWLE2WscOXDlatGDhm1cgCpYBP4P+XoD+XoFEjhjPC+BVxMyu559OtXJMSnF6vGfG3yaqpluMueOMAIP+NFz+NF14XhjvrvXWczKJxGqqvA8HwOWMcMYqLnOd5z114N825uEYdt6jQITVZGaKM1U0UQRhFCJCMIynAjBBCMESJOF8vTjHvCE2EOGuPKwYNGq1y0y4VrRuwcLcLJlkWsnGJvlct2LHG0cACmcchPyy1flmB2MO6uSGaWa2K1KGNlrnjpjhhPxzMfjmTqy5M+DHbHKspwlCFJSwV0Y8l4TVzNeGsbpokYwnCcU41vz42CE2EMnDXFmaYcS3NjbYlrRqwyrXGZthWsmWbK2aZMbhg3cgCn8vg/5a1P5a0cOmek6RNZTned5zu97q6jFY5cuHTp4GuWJ6d3OD/js+/jtRjjrdIxqNRrGGoxBNzneW24u7Wc/A8VuE6mLl1KxjGKKEQhFCMpyjCJAIpxy83PDlACE2EN82XMxytGy1g3auVrRg3zLcTHLiWsczRs3yt8OPLjaACnAjg/5jhP5jjdDGqw4KMz1z1z148543TU9OGoT8aLn40bcw0UtitkwYoYIUSnC8ccb1w5Y8FnxghOtLmzTlGU4TJoREIwnKabDweDHhACE2ENsjRtlas8y3CzaZlrTMyyLXLjLhW5czbJhYMGzXI5aAClEPhPzNOfmadNk8GCmCGSspgIP+OLD+OLEiZtHHhxjIhoK+gYC/g0BBwMLJ0KYAITYQ1YtW7PE5cLWDdi1WtMTRqtxMWTha1bZMuPFicY27RmAKUw6E/Ndp+a7XVrhed5Xva8yF+NT741P8gxVWAuuuXQxgh55Bk7gMDgEBgMJnMBgs0CE2ENMjTE0b4cy3ExasVrTNharcLHCxW5srFozZ5GmZtixg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syHAOAgAQdBPIIlgQBEEGusBXOTadHnw9oeLM2tD0DCEgQRP//A0U1BQM4C2QZIDIJAJCbAwE3wB5FMwkAkIICAdvFHkU4CAD+AwB7hdI0EgvNgz9vcZ0/Hgo7gsoAAAAAAAAACpwBQIT8ghn5BDcuTXq5OjHCqcFISlila1qUpSikZRnPDHPfDPbW+GKdqWtitS1MU9kY0IP+DHj+DHnejxrxqOESxmLu54zvec7vM3ZUYnHgc/CxqtTosmNuccd2g/C6XvNzNoiZiYsEoJiYkTE1MEExMWmYuc78/nHwMCE2EM2mRo5cZcq1rhZM1rRgxZLcTVs2WuGePIwYZc2PCwZgCl0WhfkVY+RVlZblsDgo6o5ECeC2bBw0gIP+Dmj+Dml37eC1mlQ1fLj2zECE6WjmqxjGqacU6zx8GvEAITYRlYuXONxkwrXGNhhWtGbRmtxNm+RbjxMmbdvhZYmbfIAKUhGE/Iwh+RhE4EdE8UZQjTLCgIP+DyL+DyMnesoiJ4ZnAIWDTQZuMlhhlhplw9uMITYRkbN8zlvmbLXDRk5WtHDdktc5WrNa4y43DDLhcN8OZyAKgAEphPyXjfkvnnLHatIWtmlixZsWCkJRjhy3y475b3rGE8WHBggAg/4NTv4NQ57Z7Z7Xhi83vfPvx67zxlKo1jWuUeAxrYCE2aMMazheMYxRihEhFCIjBFGNb8nC8CAhNhGVs0bNXGVstwtm7Va0cMGC1y3aMlrZrkc4mWFkzxsGgAphFoT8oEH5QK73tnzZ8k8C1GS+a9rVhPwZhfgyjyy1TyVpGU5zrHLbTXDjhoa2TcXBwsDCoVAoGDg4mpg4C6AhNhDdzlYZsLlstyNHDRa0aucq1zlcY1rBiywtsTbJma5nAApcE4T8pH35SX8nBxacFaWhkpkhqhaghPwZKfgyD1TzRzY8EaxjXDK+WoCE8EcWKta3jOcYzvt4cOEAITYQxYuHDBgxbrXDJtmWtMLbKtcucbdbkZZGOJszZYs2JuAKhAEphPyqhflVhw5cmfFPVHNiyZKaMVMCEGO+HHhy58umeXDDLSaghPwZ6fgzltHgTzTyRgve98OXDhvjw3vet00IYsGaWi0rAITmbOHVWMbqwnCMEYIwjCKEUIxJ138mEfAgITYRjbNsTZpjzLWDDNkWtMbdwtcY82FbkwsHDbI4xM2mZgAKWxiE/HV5+OsfA1a+BhswKSpGEJyw4MNQg/4TJP4TMeSr8DdTXFckzV4nIIPXRaZmLTK1zPG/J5+IITYQ1yZGbBsybLWWXK5WtMjZotcssmRbhZt2WFkxw4W2RkAKUxOD/kHO/kHVXVxnhmpims10g/4SDv4R/+ThnUwuLmV9dIWq6GOOOOFKhjhllxdOeCE2EYnORm3ctW63NmaZFrRywyrXLBw4WtcLZyzZN2GRkzYgClQShPyLhfkXDbKNU8ELIwysOcCD/hNC/hNDcL3rdZqGLrhYhcxfHHBDHDHHDLDTXj2eITYQ1aNmjDE2zLWuXJkWtHDLCtcN3LRazxuWDBxibZnGNiAKVxGE/IxR+RjnNkpilmhaMJZ1cICD/hSK/hSNiM6zjOIvlnCQho6qVcDAwKBg4ODiZmVg6gAhNhGFu0ctsWPGtyM2Tla0ascK3C2yMVuVy4YYsTHC3xZswApTEoP+TOb+TPHV5xeLoKziwIT8Jn34TJ7YoUmqndNHfwiFg0GPlhRwwwo45ZcDgc8AITYQ3xNsbHG2brW7NxmWtGbZstxNmTda5aMmzfHjy4mbFiAKVhOD/k9I/k9Fz1xxxngjEaVeOgCD/hK4/hKn5R4Gem9bb24x1yCD9bvErnjOVzOb8PweACE2EOGTJzizNXC3NjysVrTLhYLcOTHjWtXGZzlaMMTjJjwgClYSg/5ReP5Rf5jjF4zwqtX4G8cAg/4TIP4TE+nCuGam2XWOPOCF0UGZjgQwxo44458PPmghNhDNw5cssblytYZmDla0zNGq1xkcMVrfG4Y5mTTE5wt3AApUEIP+VQz+VQ+/DxuGlcs41kCD/hKw/hKRw7Xq6XjjEdSGmKKhQMXBwsHBwcXEz8BWACE2ENXLTIxyssa3Hmb41rRg2YLXGRlkWuXGRrha5XGTI1zACm8pg/5JmP5JmRz5ZxdDp18K0UrEcK1HJWYzuduvcIP+EGj+EGkcOPbv279Ort36ZRcWuMspupmqvhrIg8EwKmImUkkSiLiSYuLvfuoAITYQ4cZnDJgycrcONnhWtGuFgtc4WThbjcOXDJu3ysmjBwAKwQE8h/PaF57QybzYnc6UOhU2mWOxWWyVutUGgSORQuFQ6HyKRqpVaVS6tV7FY69X6lU5lM4VC4XCpPJpDIEjkRVQh/Bol4NEyYzAh8OQSCxCIySSzic0aj1Kp1Sq1Sq06n0CgptN4hEYLBIvFpPJpnMqLRKXSqfTqXSpzOE/nxFQhOBKa6sYzmlGMpwiEZIRlCMoiMREhCJGK874+il1gCE2ENMzhzlytGK1hkzYlrTLkzLcOFpiW5WzVrhyscTlq5wgCloWg/52vP52vXdy66vhcROFXpsAhPwajfg1HcTLkjmraMqwrFhpffqAhOheqcJ1jOM4oxrfXyWIITYRiYuWDDLjcrcLNu4WtHDPKtcN22Zazc5XOJljysmznKAKWhKD/nRC/nRHnPDjw3wMZ1xjGYT8GpX4NOcDNXJjwRjOtsd47YaihoWFgYmFgYWDg4GFiaWHXAAhNhDjFhcsMrPKtzZHOFa0bMcK1w1cuFuZzibZcrFu4bNsIAqIATGE/OHh+cPHPm10rBWl4TlGEIUlS1MEMWDAwShKd64ct9+XPfTDDhxAg/4MZv4MZ+PDNcGIjTVRisEN1u+ee++vPrfWcpio5Xy5cMCD6dNxlNxmJi4mYmJIiURJKZExbPH2cx5gITYQ5xY8mHDjZLczLMwWtMzhotcM2jhaxws3LlgxxuGGZoAKkwFAg/5rRv5rR0xdN6Hg4vebzxJMYxjhjWq4VwdHCMSvO98eO9zmdx1rfGyD/g1s/g1/8Dv279ng+AN6pWp00qkGZvOW7y5uK8iJiIRq+melRwCE4SsZzThGMSMYoRhEhGAgQhCMEUSIjCIjGM61554AITYQwaN2WJy0bLWGLC4WtGTLItw5cuZa4YYm2Nwww5MTByAKfimE/Mx1+ZlemOVU4KUpTBTRPRHJPNGk2G9cOfDPSzxrhiCD/g22/g2rqeUY1iIjM5431z1d54piamMXieE+FiNAhOtw4TrOacIwjCEkpwRTIwmjGMYzrl4cOkAhNhGPK1YsG2HGtxYczRa0YNWK1y4ZYlrjFkc4mGbG5wsWgAp+L4P+Y+z+Y+3x6bra2cbwxHTHCulaxwvU4y3e97553neOtIP+Da7+Da+GpqIqmoxpVpzfOed8d73nM2mIqMV4VY4Ag/Yj0cwmpiVxMXExEwQJJi4m4td9/PrxACE2EOGmTC2Ztca1u2YtlrRxlbrcLjM5Wt8TNmxc5mDfJkcgCnQmhPzBDfmCphjXjFCEsGDBgxWzMzVfJOEY48M9t888d4P+Dd7+DdfGOFajSKyvM8Z7z3zzzzzd01fTPbVAg/E2tMySmInCIhMzK03e3Hw/B8YhNhGTDmZOMTZstasc2Na0aY2C1w4YMlrHE4bs8ORu1c42QApLEYP+YY7+YTPhrlWNacF4IIL+hHv6ErNwlyF76ISyE5RhGEYxnG/LsCE2EYmTFlla5Wq3I3Z5lrRq3cLcOZq0WuMLHJmaZGzbI4YACmkdg/5wZv5wZ5hvXFq4zjNWmIRFXieghPwnufhPdz5mzbsw5I4J6K0kjCsYZcWnDnoAhcBisjBLBDJDEjQo0aGFLHXi62oAITYRmw5sOVw4wrcrlvhWtHOPItwsW2Fbiwss2Vg2aYXOJmAKWheD/nMg/nMx1mt6zwvU4Ucr1bSE/CbR+E1e0dGPVjxTtOU06zzyx5YghOImTjOcZximnOeXltghNhGNk3yOGLPMtbNnLNa0YOMS1yybuVrbLjZ5sblrjzZG4ApjGIT86zn51o8ssMseK9pLTyLQlGjTwoT8J3X4Tp6aMOrDivKacZzlhpphXHCFm0WFgllllhpglgjJYK48vDHoACE2EZMuFo0Y4sy1uxcNVrTK4wrcTDE5WtGWZzkaYWbhsxcgCmMVhvPXV566xLy0jISspFw0JAQERH0lLPCH8JpHhNJE8ns+n9crtql8EgcBgE9tFppghMlopxjKcE4zjGuHm3gAITYQ5Y5GzLEwZLcbNyzWtHDDCtcZMrVbkxZXOTNhbMW2HKAKUhCE/N1h+brHRfhT2TyUjLGXg/4RZv4RZ74666zURwvWMoTibs+GN5xvG9+DtjuAITYQ3zZmmZqycrceVxiWtMOLEtwtcjBbjyucrhqwZ5WGTIAKWBOE/NvZ+be3LkYcDdfFizZJZKZ5gIP+F27+F2/enfs3qoqr5V16AIXBXRyxxpUMcKW/MxtEITYQxxsGGNwzbrcjZzkWtMLHKtwuGTdazzN2DRnlw4m7FgAKaByD/mi6/min8PwvD5c2LzV4ziYmF1vU9YCE/CgZ+FCHVp0ZcjJaGCWKVGCE6Y56WvXhhNFIRjOMVYkJxhOE4VjXk5Y9QCE2EOMThqwc4mK1sxbY1rRu0crcOJnmWs2rTC2assrNzlYgClAQg/5myv5mz+sbiN4RE6qwg/4T6v4TxeDF1vEzGZvuhchZmYEUMEccc8+PnyAhNhDhhlZuMjlytZs2jZa0cN2a3E3wt1uZk5YZmjVg2zZsQApSEYP+ZOz+ZPPKs63i8IWwg/4Tov4Ti+E+BntnG4vc9dwAhMnG48YRinGM51x8fEAhNhGXG2cNGmVmtcMcWJa0as2y1w0xM1uJkybN2rli3ZtWgApXE4P+Ynj+YnvMXW9XU4Xw54nYg/4Tfv4TbY5TynhOLqbjjt3AhchXPAghhhhjjlnjrx8WiCE2EMW+FvlcNW61qxzOFrRnhYLcTjIxW4nDHJiZuGGRvlaAClEPg/5fRP5fPdsc15m88ciE/CWV+EtnIyaM1smK2CFMAIXJYDGxyxxxxSzy4+uoITYQ0xucrPDjxrW7fIzWtMzRwtcuHGZa1YMsbli0b4cWHKAKgwE2g/4LfP4Li7rN441mJUmIanUcKxycp4YxOpq648Z656763xncNoP+Jeb+JfXE1GGKxGsRjURVSXc5zxvu8Pj4efDvjOaxXK+zxJ8bhQCCcMKF2K1LKiMEG3Oulll3v20hNhDdtkcuGzTItZsGjNa0YssS3DhxYVuVowauGzDCxyNcwAp/KYP+DuL+DwW74Xycta4a5YxqEL3PHfW+fHjfNF4xUdiE/Es1+JY3ZXJfRe0aRXnPDjw6cePPjrOco4oaGqWiGqU8gITnXYY1jGaaFZRjCJAjFFGU4SjGePg17gAhNhDZnkb4XLXKtytczZa0cOMS1y3aMlrjGzx5cbPI2c5mAAp3JoP+Ekj+Em++HXtvlXLXLHSNaoXc95z1vnfNzrN9AIT8SrH4lO45q6K4q0nCs8N658eW+OeOsYTpO0skdEcGgIP0sb3uNzMzMkXCYJJmYsnPfxfCITYQ3y5MWRrjarWOTFkWtHLdstxNGjNa4bYWjTDix5WuZyAKgAE0g/4Vjv4VnSUzW8XEqiNVwxynpPBiahlvjnjx3vjnbjrrymyD/iW+/iXDiKavhOp1XC9TSOMXm83zzfOczm7zcpqKdr5YsIPhEyRMTCSUWi4uATVwSEkr3nx+/nAhNhGFk0bMmLdqta5MbJa0asMK3CwyZVrLFicN2mJkxZYWwApgGoP+HIb+HIfhHHtz1vXGrtdZxvW+mXKE/Eoh+JRHZBqvmjgrScITnOGWGmG0hNVIzSqnOcU0Yozqvh4fGCE2EY8OXMxw4Wq3M3YMFrTIyyrXGHDhWucrNtixuW2XE0bgCmAXhPw/Ffh+dYMOLDgrSMkJTlHBfNp2AIT8SuX4lV48DHkngw0nCMYZcGvBtwcEhONxOWqrVNOMU4zrG/BgITYQ0x5GbBi5bLW2PC2WtGLditxOWmJawxMmWRmwx5M2NwAKWxSD/iG6/iG/z068ufDji4RV9OOqhPxKRfiULhqjqvox4L2rCOO2W8yE4XI56MKzjOMZxnPDycOAITYRjZs8uXHjcrWzPDhWtGuNwtxN8OFbhyZGrlm3wuWONqAKXBeD/iP4/iP5N8OPLnw46tE0q+TYhPxJdfiS7M2SWiGRinKcI3lppfGAhNUE4wjKMZzjNOM634+PUCE2EMcjTLkb5GK1sxw4VrRsyyrXDBtlWs8eJrmzYsmbM5bgClEQhPxPSfieplslLJSkpyx0zzCD/iaq/ia56d+Sr1U648N7hOpg6qE4xnWc7xxzITYRia4XLXG3cLcWJwwWtGbXEtxMHLZa2bZmTljkaNW+LCAKWhOF+J1r4nccJgcAw01GAowk0llqnAiD/iea/iefqJRrjjNZnhmEAIaaooOtgIVAiBhYORrYFfAhNhDJtiaOGeRqtYZmORa0Y4si3E3bsluZtlZOcbRq0aNm4ApiGoP+L6L+L6Pw4xes6zwzwzixE8t8MQCE/EkN+JIfFfI0M0ckbVhWcrwx21xw44TdxuXEhGM00ZwmVnh28WHEITYQ4b42DNg1YLcbHFhWtMbPCtcZW2NaxcscjNo4c4nGFsAKigEzg/4ylP4yobnjjPDfC9VVarHLGOUaqZvjfd4bvfHPFxhnF8OfDcCD/iR2/iRd14l+B15Zx1rd3ned553uZjGMcK4ODTWau7vPGvD58+qE5HA5qC6s4xRAhGERBAQIoowmnPP05ucAITYQ0bssWTC3brcTVs0WtGbbItxNMuVazwuMLXGwa4WbXIAKXBOE/GMp+MW+GCWLhU0UwQlXDDLlxoT8Sd34lJYsGXBhzTxUlmnsrICFm1UEGrhgjQxwwxz4nIwRACE2EN22JplzNmC1iwbY1rRqxcLcOFvlW5HDRsyzY2THHkwgCqkBT4P+HYz+HYmzOB16PB8Dv28flOYm7ixE1EVWMVqtOV6Ymr5bxeMznjnnx553XGs4jXHyPB8Ag/4uvP4uz/AOvQd+yYBFVGIrFYnSE43rbMZjjPF1nrfgzxu5mGIajHBXCeG+VX2Ag+kWTaUpEwCalCakiUJgIVMTFxMpJXVwmJlOd78u/eAhNhGJhhxYcWZwtbtnDZa0cZmC1xiaNVuXNmxYmORnkZNmIApkH4P+IED+IEEb0jOs1dXEwQiYvhxqwIT8XOH4ucRlyNlcktFKSlOsb1nHDLLg4urWg/C1nM2TEFrSmUtzu+fj+kAhNhDNu0Y4WmVwtaNWuJa0wuMi1y5atluVhiZ5WbXJhaM24ApkG4P+Ilr+IlXLPDfLjw3VrTCcXy3w49CE/Fzx+LovQ1QhkaGKMoxYZ444Y8HgcGSEp1OOjFGE5poxThOM4326dQAhNhDFnjzYW+bGtxZGzNa0w42i3CyYt1rJhmxNGLJgzbt2YApdF4P+JKj+JKlMLvW8cdXERieVpIT8XAn4uBWXI5GPVTRLRWkZww2xroXCZLJwxoJUKFLBHHLLgcixgCE2EOGjHIxas8S1gzw5lrTK3wrXDBsyWtMjTJibsW2Nu1ZACloShPxQWfigzpsbqbKZISZ4a8+EhPxeTfi8bx8bXDLLKYcFc0WAhqaMq4IgYCFhYOBhYWJn4G0AITYRlzYWLhrkxrXGFw4WtGONotcscWVayb4W2HI1cuXOJyAKTw2E/FD9+KI/NklwJZqRxKiD/jFI/jFFvHXG8RnUgIaYpoOpg4ODg4mTp4GSITYQ4yMmGNk3arcLZk0WtG+HCtwuGjVa2YOXGLG1cOcjDIAKhwEuhPxftfi/t0MPIhspqpklCN65cOPPhy311x3yzrOMpUpbBTFPVhhEg/4vBP4vD+Dnw4xuszERVRhqMcK4cularF1xud11x3x3zxCE4HIjzY1jGKMSKMCAgQnAjFFOMbz4O2HWITYQ0YNMrRplarWWNk2WtGzFqtw5XLRa0xMnLlnmys8mLCAKWxOE/F6h+LzG1myWpohaU7Y74dKD/jGy/jHTtNceGeE1wjyGsQCGqJiAs4NAoOBg4GBhZWpgIG6AITYQxwtWWFs2yrWmRq1WtMuRktc4nDdbhcMcrFi0y5WzHKAKigE5g/4XxP4XxXhQ7T2jlPhR4EdNdtYrWOVVnkcb3PHrxvjebu8WwnhNcZCD/iIw/iIxYqOTpHSel8mr1FNXpTFxNJmohFJTedzvPOu/g8SDxSYhBMWlN1MTKJLqYkiJBN1KU3nr6tesITYQ1YNHLly4yLcTfLkWtMWNgtcZHOVbkYM22JjjyOWjZuAKiAEohfjqW+OsvDpZ5Y5aZZ57ZcHLg6cDXgZ8Pfg68Pfg8Pi8DbhYrcBNYIT8P934f4Y5smTJSmC0KShCVcE8Uc0M2DRmzZM2zNkwZL4sOcCExdK/XgRhGEYEoJEYRqIkYTnfh8GfECE2EZGLTGwbZGa1jkbMFrRvmaLXDdixW42rBjhcNseHGxcg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tMHAOAgAQdBLwKpAYBEEGusBXOTadHnw9oeLM2tD0DCEgQRP//A0U1BQM4C2QZIDIJAJCbAwE3wB5FMwkAkIICAdvFHkU4CAD+AwB7hdI0EgvNgz9vcZ0/Hg1MgoAAAAAAAAAAASygCqgCpwGD/lbg/lbx7eX5Xk+R4fheH03XHHGs4tnhxxJUYhFQiamESeFmKxiNcK1rhHJiU5nfHOb3N7vN+H4ninTrymqqMQhuc5m4RRUSVcVdXMJyja9zmZ2zOZ3e+O+PXne5nEcuXLwMeV08QIP+GNb+GOHhvUxE+NcdK8CuWq5cNVdZZzz3bi43njnjnv06hmCaUwqIRmpkEqzMXdWb15eOffjz58d74zamq4a1rFVVVFTQIanFMIUiqiIpMxnMzsuEVjPhMoP4G8fczN3mLiYmIupiYuBMTExcSiUSiYlEkXUxJEhNSAJqRExImEgiYmESRJEomLxmpmCakRIAESRIlx8P2bewITYRja5MOZg5brcLLIwWtHGRqtcsMeZa0bYmONnixN2bdiAK+gF9g/5BmP5BmYkbjG8ccccW44zGdb0pVFTURVY5a7cvA4cOXDhCYzfHnz48+O+t7mFaxiqJ23HOsxeZzO83xXuc548evPwevXjzvcTqscseNfja4IP+FxL+FxPv2HiTwxw4dnbHKOF4Ruc3zZvrfHOePO+d5ubjEcq4Y1jFTWV855z1vwePXv4ffv4e+KautdGuXLwO3DprhiMTFRCZmVoionU1HS+WMoPCUwpCJuJiSCYmUoJiYlCYJJBME1cRMImCbhJKriVTV1NZgAE1JEkWjM8/J8O/cCE2EZGrTEyyNcK1ricOVrRxkbLXORliW48eZzhzNmTZvmagCugBaYP+Lg7+Lh+brMSudxki+F8J4VitYxy4cvA104a1FThEoznjPG+O+c3veFarFYuc8c76zzzx3vfPrvjz6563vuzZPaPErpyAhPwubfhcnlLE0W1ZMlskLVlWOVjvly6b5b473veFKWwZMmTFKUZ4b7dO/Pvrnves8+HPp15bytg1bNnA0YsWimLBipglKCuGeGdYzpKOKuiKYIPtcImWYldWqYJiRExMTFkhF1dTCImJjMWTEqTCalNSCYARITc9fR5z7AAhNhGNjiy5G2LCtcNGzBa0aN3K3C4b4luVw2xNHLRwwaMMYAruAXGD/hby/hcRzrnw44zEFYjUVCphUT4iuHLWuHLh05Y5cIic5431zvfPPHj13u5m8VGOE45VFUrN8c899+Pg8d999d8b43zzm88d3OtT4mughPwsHfhX7xYMGLBmpktghGMMtcOXDhw1x1z5WPHW8o2wZLUzWtZScZ1w3w1wrxEZ3vlx6cu/Xvx4bpZNmbgat2jBktitKFKSmjG7CrFOU81dFACC+L4u7W3ZtVZYXFxc2WKCywAJubCyk2SkspNllETcsKlCt8/H+Cd4ITYQ1YuHDTG5brXGNg3WtHOJgtcNXLhaxy482NxhcsHLBgAKbSOD/l7G/l6ttuueXTq663HGN43gikavt14AhPwk9fhKTjgjaOJOTgTwaLZKUjSN7xjhjnhvzgCEyaJ3VRmRBCcJkSM41w7dsPAgITYQ3aMmDHM3yLcbdkzWtGmbMtcYmTNa3xtm+XC3xYsuRmAKTg+D/lpk/lptx14eDjKareKAg/4SKP4R7+UdN63VlzSE5V4znOcV8M9+uwAhNhDXLlbZsbZqtaZcjVa0x4m63DixZVrFtiauGrhg4x5soApeGoP+TIL+TIPHO2YzG8c8XCKnU6uqg/4RIP4RIezHKuWuWOkYVCJ1uO++IIThaSCCKMYxnCaac64eDzAhNhGNuxwtmWNotZ42TNa0yOcS3DhwtVrTFjcNsLVtmxscIApODoL/ACyJ/gBZPlW2zvjPIIT8I034RacmLBGFprm8hc9jYY5YY0MctuJzgCE2EMcWTNiZ5my3MwwuVrRlmZrcWJuwWtm7RnjysnDls2ygClISg/44Iv44LbxvU4uMzecc9IP+EIj+EFnl2jljCXGd53z0hN04ThOcaznCquHi7CE2EZMeTJhYsGi1y1yNVrRu5bLXOJu5WtcjRrjbZMzNw1YACkoNgv8ABSn+AArM3KySaIP+Eaz+EV3pyjEr2vwQhOFOcZzrGd8fF0AhNhDVs5xsW7PMtcMsTJa0xYmy3Dic5FrVrjy4nDZk4btWgApVFIP+Iij+IjNHHHHG8ZxCL1tgg/4Ouv4Om9cuHKuFcFLjOedghM0KwjGcpxTijWN+DxAhNhDBi1ZtmOFmtc5czZa0auGC1y1xY1uVi0w4sTFy1atGoApREYP+Ge7+Ge3OYmbzO4443w8Ag/4ONP4OGemO1ajWKNZmQITJq3wRRinGc8/F1CE2ENmrBqzcuMK3E2yY1rTNiarcLhjjWs2WLCxY4czFqxZACnMqg/5XmP5XmQHDK9bDny8HExME1OUxOuMRIIT8R8H4j4QxxybaQya9QRhuUxWxYrQtJStL2zzrlIThKxjGaKsYwEIoRghOUSKKMa4ePnh1ACE2ENWeFw0xuMa3M3bsFrTDkZLXGTG1WsMbluzZ5WeRo4wgCmIag/5GSP5GSfD6XjON8OOs4zEXFr1uZIT8RFH4iKc0J6J6I6JYqYpSlCUaYbXyzITRBMghGMZzjGKatc/HnyAhNhDPC1cZmbNktcYcbla0ytsK3CxaYlrRjhYNmrljlc42gApgHYP+L6L+L5+xneuOM456uLiStZ6deEiE/EIh+IR/INzU1Q1MDBCk4Iyx4s6og+Ha5TMSm0zKZibXnfq5gCE2EOGLfM0bZmK1yxZZlrRg5brcWJvhWtG+VhhaMsuXJizACmIZg/4akv4aq+ETE649t8N4tmxPDACE/Dtx+HZuGLBilkZrYqZI4oQjOmFDaIW6GOOOKKCCGAhjhhRz0y5OHTAhNhGTI1yZWrBgtZ5Wzha0zOcy1zhZuVrhjhcN3DnFhcsWwApsK4T8u7X5d72rToEpmTKBuw4qWyYrZKYpFa557WHWg/4dgP4dgboHTqdOoCYzjMZiUKcJ1vCwg/O5zbMyCCIuJJASLnO+/px5gCE2EZsbBxlZM8K3I2ZtlrRq5aLcLjI1WsW7bK5zOHGLM1bgCm4fhPyYAfkwBrg0NDNLRHJHFCUYJyrCrDLHlwiD/h1s/h1t8HGO/Djw69s4qoqoipiL1x4ONIWrAQxpUMMMMMMJDCgjQRpZ8fgYdYAhNhDTLiw4W7XKtYZXGNa0ZNWi3DiYtFuFnmx5WmPG5bsMoAptKYT8cKX44Z4aNuwAjDchmlipmhgpbBSUE1764bcog/4cmv4cnUABz5MXBMZi5mJqIxGt9N2Ag+kZmpQiZmYTMJBFxJbM5z5/XsAhNhDbK1cZG2ZstwtMLFa0c5GS3C2b4lrDLlysmePI5YOWwApfGYT8RWX4ii8GaOiWKmRaUIxnO+NnljuAg/4a4v4a03TfTPDcZjc8dztnWdMgg/U8eJhablMxFrm98fFsITYQyY4WDRm4xrWmFk4WtGeRmtc4WWFa5ZZMLhzibtHDJqAKeiSF+DzD4PXZobocNhcISTW4yuiOqCqayTAUTQTI48Pfg8mAg/4aDv4aF63w3w79jv4E1dMXEzmdzuJxwx04AIWTBI44YYYYSFDFCQwQwRxRiGOnTww6YCE2EMWzNljw4Wq1vlY4VrTJkZrXLhm3W5GDFlkb43OZwzZACrkBXYP+YGz+YG0mADr0deng6XUs4mYKhimHCeGeE6uts543nizMRFcjlwrFVMXnO88eO85b5cfAUIP+DcL+DcM8PwgCrdu/iZiIjU1ERdZjMZN11ve95zcxOEYqMRWESdu+Z4563mZiNVHSeTwM8uiD6cLWtaUxcTMTEwSiSYJhMIggkuJTEkTEoRMImri6uEzEzN54+q0AITYQ3yNWTnGzxrcTbNjWtMTdytws2LZa2cMMeXKyx48TbGAKdSeD/mIW/mIZ4qvF6vTCufmd9Z1mIvbjfG+rPHpmNIP+EHL+EGGb5Z1vBa48HwPHjvjwa3iUTU4YuOl0hHU4tZRhFNGMoyRhGE4VhEijFXH0zrAhNhGVlhbuGjnEtZNG7Na0ZZsq1wxcM1uTHlb4W2PK5wssYAqrAUyD/kxU/kxf4b079vB4XdrrOFR0dK1GIi5mee88b5zF6rtdedOKhc3vjfHeeObTVYeFOOCD/g0E/g0T6d+zny8KY4V0nE1K93njfO+N7m0wiMVVVU9OvbeZzvN7mVxUxGoqPAvxFYCD15Wc5m1pmYTExMSIuEokTV1IgmJiQRMJiYlKc34PoughNhGJuwYuGDButYYmLZa0ZM8S1w5YtlrRjlxuMbfJiaZWAApQD4P+Tlj+TmfqTUNZ7LqD/g8E/g7hlwmpnXPDjACGpJyAr4eDg4WDhYehj4KyITYQzysWWFoyyLcmRiyWtGLdwtxYnLlbhaMGrZgwZZMLhoAKtQFTg/45iP45oeU3Wdc+G43rerxeqqMS8CVYpEpzc5m7qzwPB8jLG+G54xxXNzU1MRUwAIP+Cej+CeXHKeDDs6VwmNt8+PHN8eeOe7zOYuInDEV069Dhx5btueu53mdoxGMY5V079geB4ICE0cTowgpGEVU4owjCKCEYBGICESEYRgQjCKEQjCcpymRhOE1cvLR8DCE2EZMzBw3cZHC1yxb5lrRyxwrXLFk2WuWjNxicM2OVwyygCnkpg/46Uv46T+UTy59OOLrjq3Gst1mJqMPAxw1qHDw548yD/g7u/g8JvluGMarWKamp1msxxxuZlcq59M2yhcZiMzBChgnRiBFHAQkJBChghRw351DogCE2EMHONk5yM2K3FiYuFrRy4yLcOVkwWs2bdmzcMGzjDmcACqsBSYP+Ilr+IlsZW3HHHHW9VGq1WoqoSnN3xm5idHiRWMYTHOOd7zxzeZmYi/I8vtSE/BAF+CAMyYrWyUxMSk4Vnjrlw48uW+meed6oQxSySyZCVIwnOc51jjjecazgtK2CWrdLMIPXtX693DBNRmJm6zETBFwJiamLmJJiiJgJRKUxnPHx/HjzACE2ENmTJk0c4cy3I0zZVrRo1bLcTVrlW4m2NyxxuHLnM5bACo0BN4P+JBz+JB1wnhGqrExe53z3nq2nGHDUx6GY0id3fgx3jwY53fGIsIP+DVL+DWXwPJwXGr4YrFaqMXWYvc5x18Dwe2cFTq9ZxmJurrnTIITVyo9WKJFEJAinGMIxkQggQpGBFGNb83bDjCE2EN3DjGxbMcK1g4bOFrRkzbrcWVu0WsMjDM4YtWzJi1YACpIBNoP+WRb+WRfx+2t8JxPBqMVURMzmZ2mM1c3G7mZiaqcZ5cenN07ghPwe1fg9ryxzcXFhhedZziihSVIUtSmDBiyYMVMk5TTjeNYzyy123rbQhNHMn0YwjKM0YTRgjCMIkYQQEIxRCKNYzreevD4GITYQzyZGWFhlZLczNg0WtGblotcssuRa1yOGmJm0xOcTLCAKUg+D/lly/ll/5HasVwcp3ACD/g5y/g51g79txV8ozgCGpJifiUPAwsLCw8vMwNUAITYQ3atmrjLlcrcjLLiWtMWVitcM8bdawxNcTTKxa5sblgAKlwFOg/5cRP5cRd3yOfLOJi6AAAAd+3Xp4OomFRGFQiamEXbd8XFcMoP+D8r+D8vvHQmOXPwPB6dQA8HwADnyBjPhZwqohNTlm88b48d7zc3iNOHLAIPxPQ83nm5ucxEVComCZImYESJJBMATBAi4TMSb5+zNACE2ENnDZw5bsXC3GxwsVrRjmyrcWNpjWssTDG4YN8LPNhwgCoIBL4P+RHD+RG/hvwuPCMYmpTmduLN1NxNTFBEsXjr4niuQhPweTfg9BpntjhWc1U6QlLIyUxYtVNWDJCkY3vhw1vHHDfxuOgCD86Lu8zmZmYiYmESEpqZiYkku98/VjoAhNhGHEyZ48WJktZZcrVa0a4cy1y5Y4lrfM4bM8zbM2ZZWAApODoP+RSj+RRvXKeikRuyD/g5C/g5JrV4vEzhnQIayhKeBg4CFg4WHj6GBpiE2EYmrjI3c42a1kyYt1rTM0ZLcTZq1WsGDNjjZtG+HG2zACkkKg/5H9v5IC8ZVwrPQg/4PhP4PZ+iYm+vAh4lIoDL4LAYjIYDMgCE2EY2bfKzx5Gy1vhzZlrRu2arcWTMyWs3GbMwcuMLJq1zACoEBL4P+MHD+MIXHLPDPLPC+F6lMZmZ30mHCaiZZWmZnXXpxyIT8HXn4O5YywwwyxwqmkpkpgtTRfdgyaMGaVqxre+Gt2OGWk5iD9LwvVmUWm5TImrqaIupLiSUzeePrqCE2EYsTdrlbZWC3G5y4lrRixbrXLhk3Ws2+TDmZuGuFg5xgCk0Mg/4w2v4wzc8uFcoh06iD/g22/g2/zU4vlMctgIa0gIWvgUDCxs/B0wAhNhDJhkZMG7nItbMGbBa0Y4nK1w4y41uZk4YMmLhqwaOMgAp9J4T8aDX40HYMGHZt2bZYYY6YaVspTAyQxQwQQrDTXDnzgIT8HLH4OZa6NOjLktfZe0bVtjtWE1YTTjGsK2x4oRCFx2GaWFBAggQxQwRwQwwQwQiERqcHlzVAITYQ1ZYnORswZrcbDGzWtGbbMtwuGjZbiZZG7dw4yuHGLGAKjgEzg/4X0v4X52el9M9r6VioRN25xucngcYrCEZ1uLRbjy42hPwWOfgstjfFnpjhhnec4zpO1KYMUpaDlYMWrJilCM656454ccs8J1mAhO5TqwQjGMZxjCIITlOE5K0rKMJ0igijGOHHz4w8ECE2ENc2bK5cZMS1yzzMlrRu0yLcWXDiWs8eJlmZZHLlnhwgCk0Ng/4YCv4X9Yz4Dhd64xCD/gq4/gqt4zrdW03whqaSgrOBgYOBh4mpgQAhNhDjM0ZZWDButatsTla0YtWi3E0bsFrltlysMuRjiat24AqWATmE/De1+G+ndO0rQwKVVnlvhveaC2S+rBghgslOc9MNc9cc8ccb1nGk1oiD/gsU/gs16cYmIjWtcsdNVBu+O3g+F3Rep1PCNTwzw3rdLledc83zhaNEg2cEEMBCQRxIEEaEQxQxAggQIIUKOGCNLjcebQAhNhGFllxN2rditas27Na0b4mi1yycOVrLNlaOMrbK5auWYAqpAUmD/mi4/mi5OvQ3oKvGeVzpERU1NTFpXMkp48uerzVwi4VKpxOOvneC64CE/Ab1+A3sw4DPmNOjPm06ODasbzrWc5zinKELLUhK1JaMuTnUyaMGaxe+HDjrjrjjweJwZt6D8yZjjW8cazKZgTEpiYmJgi6uriYTExElXJKLiEXlx8vx6v4CITYQ2zYsjLNkbLcLBs1WtHLTEtc5MuNa2yZczXK3asW7LCAKVhKE/NLV+aWtojHNjzXpKuidKRCE/AQN+AgdltnwZcl7SjijGFSFozyLOwoYY446b8iYoCE2EN8jTC2cY2C3Nlcs1rRqwcLcTNixWuMbTDhYOMWPIzagClQQhPzbcfm2h38KtsWKUoyyznrAhPwA5fgCF0bcSEFp5ELRhriCLmAgIWAiYWLnYtMAITYQ1ZYWbJlibrceXLjWtMORqtxMWmNa5YN8jVwzY5GrhiAKWxKE/Nu5+bfPZLVmxZoYlaa1cICE/AQZ+AgPDm32w0vCE8WGUqwAhq6MgoG1gUBAwsHDxM7IwS2AITYQ4y4cbbG1crW+PMxWtMjRotcZMTla1zZMTbKycZHDNuAKnwFAg/5zrv5zrzr0a4MYcLXnjvj33e0K5Y6eH4VX4lxwnC7u/BvwZzu5yrn4HOEgg/35n780zh4eokqqxqsYiYjc3d3vlz5c/Gucamo1MIzXGNzOY54zM2CE0daMuflnGqJCMEUIzjCMkYEYRhGEEEIRhBOE4RhFGLX0angoITYRhyOcLDHjyLXOHCzWtGbJqtw5nGFa5a5GjnE3ytszLKAKsgFLhPzXOfmudRg16tdsK8qoShSmK2DFglgjKNZ4a5b455Y3UjglmarZIYI4rzwss8OO+Gt4XyZdELCD/gdK/gdX5c+TOPAiuGuUcIld7vrnPe+eerjMwnVarUaUdO85nvPOblEKanpnxr7agIPyvI753ebm11aJi4mJqYImLiUhEolCEIQuLq0kzbjvye8dgCE2EMMbNw5ws8S1w5bN1rRxmaLXDJy4Ws2LBuxbNMrbG0xgCl8WhPzcqfm5VYME9Fc18l4Kyw4M8r4QhPwRRfgijcfZpxZ8VbQhgnkriQgAhNnIlyY1RnGsYxjG9+XWHAAhNhDJozZ5WTJutxsWzRa0cNW61wxYNFrZtmxOczHCyw4cQApREYP+bvr+bvtE+FidUi9Z3oCD/glo/glpcudklb4OfICFozkDSkEMMsNOBw8GGCE2EMMrZkwwuMi3CzcM1rTEzcrcOJk3WscmXCzcMW7JthxACn07g/5z3P5z3boAAAA1s8Dwe3fyOeJqFTOa318DwfA8GrmD/gbO/gbP58gAAADr0M4zjdKADW+HHwPB7ITnZODOqcYkSMURGEUIwihEEYIRgIwnCqteDw6R8BAhNhDdjlaMsjFstbtGWVa0zYmi1zkw4VuRy3aMcLNlmYOHAAq+ATmH8793nfvnk9TWIQKIobBIfDIBAoNDoRDIdCoRBIQg0BgkAgEFgkHgE5rFZkUjhsMocMg8FgqBQaCRaBQyGQiCAIbwKEeBQmVlEFFI6AjoKIgoaFhIWFg4CPgYeJhYmDi0LBwcHDz2AcAYDwFgHAFbRQ0NEQ0JCIiLgIKNAISHahyUaxmiQjGMJowAgCMqwQITQjCaN9fPhHtAITYRmbs3LBpkbrWDPC5WtHLPMtxMcbRa3zYmOFziZtmjJyAKqQFWgv7V8/tX3t8d53m4ss1lneWAeeTY6ykkAZvLJc84bFmgAc6AhPwL7fgX314MGvVlyZcjLky5MsMWvVp0ZcgGKkqUtCEYzrWePDmzhnzcWk5xvCcISjaVJZs+ZlyAZMqD14k3d3KSYmYSiUkpRKE1KakiYQRKYuLiYkhMBJMzuePj84+CgCE2EOG+Rqxa4XK1g1ZOFrTHjYrcWVrmWs8bRu5xtW+JnhygCpgBOYP+Oyb+OxXOueud4y8OZ51zmXKuFcumsctY0xU3nN8568d9d8d2zynlw4CE/AtR+Bbe+C+LHq16lcWKVrYoUnaMLymrfHfDly4b4ZxmSjKUMVNFuJLFCYCD8qrubjM2kkE1c1cXWaRJEquJiYlK89/XrPrAITYRlYOcTfHhzLWTZqwWtGORstc5m7hawaZWjPJlbYs2JiAKYBuD/k8+/k8/Bc5jnjnjer4MaeJLgIP+CGL+CGMHanhT4Dgxxvec9Y58coTkY4ymrCcYRThOEYxjPDzc7kAhNhDNm5ctmjHEtbMmWVa0ysGy3C3xM1rnK5ZNszlm0cscgAqUATqD/mKC/mKDzjjw3rjw69PH1xzO84nUcMcuHDHCsUiKiZlne98873nMbxaghPwQ/fgh/37tOjPmy5L2lSVMVLJSQRmrO89MbscZ1rPDXHWJK1MzRSkgg/I5c7tLMrJTE1dSE1dXSQlExKJJnPX1dvUAITYQ0bNGWZkwyLcWNqyWtGDHItcsMrNazaN8bFyzat2bFqAKpwFDg/4acv4agenGNceGcb069PDxd3NzF0hqq1wxjpjWMYxCZvjvrvnnjnjK8cfC3XYAhPu/vvBaa4aODwNuzToXtW0ZQstK0pYGSEpqzz113w473rWK+CcowjCU6V0X4EcEQIPzscbmWbWmVwRJF1dTMExMESiYmEVdTFxOV55+H4sT8DAhNhDJvjb4srNktaN8jda0Y5WK1y1YMVuZqyZYWrVnkbMWYAqPATyD/jSO/jSv8K5muJuNxeLiI1HDGOlcqrSIzHFLcZm9557vjmYqeWI8QIP95J+835VOpqqnU4mp4ZxMxMZtM3m73PFubzHFxrdQ1XTGPA5OQIPwmbtIFXEzJNXSJhNSglMyq4IiS55+H4LxgCE2EMMbFphZMHK1y2wsVrRpixLXLPEzWsmuHIyat3LXDibgCnMsg/5IyP5I2e3HgAOOLi4zV1M1FZxcUg1nhO9AhPunvuueBlyADJgjmbK4IIzjeM6zrWek2xhWtoP2I8ubkEpkqanNZrMXUTEwmLnfk93lACE2EMWDdu4Zs8S1w4yZVrRk1ZrXDjJlWsWTBzjZOGDfKyZgCnkug/5c+P5c+UTit43VrTF658nHh3qzdSVnEwrEcOkghPv2Pv2WfNrpGcVYCks2/crTIpbBDEyRolUxyx48vBCE3QgnesSKJEREYIRghNCMJyiYeurxACE2EYcTHE0YYnC1m1YYlrRjharcTDGxW5sLdwzaYWLPI1cgCmIZg/5ZDP5ZDevR37ZxvV1eM4mKvpcghPxYIfiwRw4GPFowNTNDBOcKyvCN5oXHRwwywwo4YIYIY0KOWvMytQAhNhDBi5cMG2Jwtc5XLJa0bN8y3E0bOFrDFiy5mTPDjyuGoArHAXGE/JIR+SQkCMAjAL2ANOgx4jLkZ8zToz5t+7fu4PA4OCEUZ0rCEZQjSElIUUhSFoUlKFqoxjGsKzjG+GeG+O+OGWk4gIP+K1z+K1069Dv2DnyDnyAO/Yzg3pnC6mAq8TCKVGIjGMKq6uc44rnN7nLc5bzfPe88c71es8L7ceVWgvAC2yoFSoSpsUXNllliyygFhFgmiWWJYqwVKbFs3ff4H8/EITYQ0y5WOVnmZLcWVkwWtMblytcuMLZbkx4sbBvicOc2TIAKhgE2gv8AGkX+ADSXeb4sTZo+HLUcvGbmy5uWWRTQ+PxzgIT8MuX4Zi5wrCqUFKaDNgwUpSEYxrhrXbmz8OdcN6xSpLBTFbI4BkCD6cMztmJIRMRcZq4lMIgiJJuJi4kmb6+fnzghNhDnCxbs8rbCtzM2eNa0yZW61xka4lrBgwxNczNwwZMnIAphHoP+MPz+MP3GXDiFRvWeHOuOM1M4uo4ghPxZAfiyBz5mXIGpPNPJLFHBCloUvkCEwEYiUgihWJGMa4c/Jc4hNhDFqyxNMrXCtzY8eVa0xtsK1wxZ5lrRs4auGLnFjyYsoAqIATCD/ime/imhi5zF3nM87vbOHTHTl26a1wjEYhLc9ePfwd+G68yE/DCp+GIOCVJUlTBTNLNLJTFK0YVnhx6cunLpvhnWMZTSjgvqpACDrsuZm0yiYmpRKYmYmkxMTFxGYmd76+foITYRiwtMLBs5cLcTdlmWtGGJitwsMuVbjzM8zJuwcMcOZgAKaB+D/hv8/hv9dehUZxOs0lGYm4uM131shfjMK+MwtTRXViarY6Y747Z7Z57Z6YYqLMJdjsYAg/W8FNkxuRMSTKUr6+3OACE2EY2GFy2ZYsi3HjcYlrRq2yLXLDHmWsnLFjmZsmzFk2bgClkWhPxq6fjV1BKfCjixaMWCGS9L4YP+PKr+PKsHXpkmSdb5XACFu0EujQxQwoYYI4JU+DxsuaAhNhDFu4a4cWHItZZsbVa0zNcK1y1bNVrTC0ZM2OFi5ZtWQAquAUCF+PpD4+kVlkVU00CKOOG2m2vB14Ge2RNNgLsFgrrrLKJZJYKabYb5b58DLgb78DicHicLg8XPjcqAg/43yP43yfJqZ3EY101w4ctcOFYrFzvrvj3574kVrhw5cNaxGJ1xi5TMXWIXsITlaHVqQihMIRIRQnAIRghGESE4QIynCFZRTlWF+rpn4CAhNhGZmzyNsbLMtytHDla0csXK1yzyZVrNg1ZMW+TJmcOMgAqoAUiD/Zjfsx7vUxyw7PAjhwhtx68e/HnnfG5nGI5a7cOVcqiLnN3fOd31vrvnnjeVO2+2NIP+KGb+KGfnfbw/C8vptzq7rGMcOGOFVGERmszeZzKYnE4pEIq8XrOrrNXGd8tmwIP0OMpmV5JlKLiYTEJiYlMTEomJCE1EJq6lKUznr7dz8CAhNhDfLmaZG7jEtzOHGRa0xYXC3C5xM1uLNmx5GzBw0aYcgApcF4T7HT7Jmd446Yc081M1sWaWyu6soIP+Lzr+LxXlPiO2emUxmbuNx1zxhOppVTjOMyZONcOfiw5wITYRha48jVkzcrWTLC2WtGbjEtw4meVazaYcWZk2YuGbdkAKjwE5hPwGVfgMradHHyYYY5Y8GPNXBDBa1MVKYJUtOEY1rW9a3q2wmUhipmluhSCD/i+k/i+lHSI1HK+04vUi0ZveePXfXfFmKrGujpiq1FzHGuPGwIOPGu5iUoymZTJNXUxMRcEkSATC2+ftxoAhNhDXJjbOMebGtwsMLda0yZGS1y2ytlrVlmy5mjhxjzOMgApdJYP+BVD+BVGYAHgeDy5u3cADlzdOoIL++WP75Z+P4gAbjcAAsefAg/GjMrTMptCJRcSmAu+Pk+O9ACE2EN27Bwwbtsa1szcsVrTM3zLXLBlmWtsuRwzb4smZq2cACm0mg/4Ejv4Ed6zwzwYRFTGYXmOs9b6zxc4m6303QIP+LEj+LEnoxWGs6jVcI8CtXCsxuUzd7x4K+YCD5VKUyBMSjOJmElkznr7LoCE2EMMrFi2aYmC1y1cslrRvmarcWTMyWs2DfI4YZcbBu0zACmYchfcye5zkmAYKWxdHJGhtixuOx+AwIIP+Mw7+Mw/ny69Dv2cYjKURU9MzHDiAhcNlMXHLLHDDCQoIYUaOWenNwQ6oITYRhZNWLly0YrWWPM2WtGmXGtcMWTRbkxMXLVriZtHLLMAKXxaE+Ug+UhBxOLWN4VhGEIWpEIfxgZeMDMFSqdylcGgUAQGAw+BwWb0ohcVgsbBHEhjjhlQxxxz4+mDSACE2ENWeLDibN2a1viy41rRjjcrXDZq2W48LLK5xM8WRo5bgCl4Th+Oe458SqV26NwiDIJD4ND4fC4WAhvGRV4yKxf31bGRUHDRSSgYJAoaWooKtgoFAwqHg4eHkaWAYACE2EMWTRpjYOGS1w3bZFrTLmYrXDRs1WtMjhzmwuMeLG2xgCmAVh+KY4pmuR+LRSJRSKRaKSiKSiHSKJSBBoeCE/HEB+OIHNr2VlOVVUSOLHOKF2UUWrTwoYUKCOGPG5OOIITYQ0cuHDjM5ZrcmLE2WtMWHMtcs8bRaxxtmDVhib4WjJkA=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IcHAOAgAQdBM4JmAIBEEGusBXOTadHnw9oeLM2tD0DCEgQRP//A0U1BQM4C2QZIDIJAJCbAwE3wB5FMwkAkIICAdvFHkU4CAD+AwB7hdI0EgvNgz9vcZ0/CrQBToP+GrD+Gs3M+Fx8LPIOPJUaxXhYxUM5313fGcs1NVfhZxisXhN3c3e5mc1dXGGuPbn41oT8U5H4pk57aZ4ZahwWG+nPhw4YQwasWrRu0ZM2KUlcNct9+DXjrfCQpamLFgxWxWlSKMZ1nHHTSy1Ag8fAnms3my0zEpiYSSmpggSESIuJiYmBBF1cSuJzvj6OdCE2EMmrFg1aNWa3HmZN1rRu2arXGNy2WscTNkxxM2LlhkcgCoUBMIP+Izz+I2GOs3BwxrhrWuXDHDVUuc53fW+s9XG5uL4dfIzjQIP+JMb+JMPlw1wii9s5LuOOLpE4YvE4us1OXGvF4deOQITdyp9WaMJwijGVaThGQEowIRRRinG+Ph53ggAhNhDVpkw5sLZgtcOMWJa0x4XK3E2aslrLE1asHDBjjZMcIAqQAS+E/FCp+KHmddOTDiUlmpgwYLYMFrSpBKa88eHHl16c+W+VWk8CQIT8RBX4h5XGx7K5oYIypOMcc8Nc+HHl24d9c8cMoQwUwSyYMEtkYWqAhcVlr8TDPDLDDHBCQwQwQwQCAQkKEgjJcHmUG0AhNhDHHhxuc2VktcYmbZa0ZZma3E4ZsFrdgxbM8LXHmbN8IAp3KIP98x++Ru8cZ3ne87bTrPLjyvhGsaxy1rtrhjwJrQCD/iji/ijxjl5fa4IRpwdNdK6a4Ri5vPHfHc86vrKEpIQjMjAhASrCcYRRhOCc53z8WPSAITYQxaZWLXJmxrczFzlWtMeJwtctWLJbmascTLK1Zs2DTKAKiAEtg/4Cyv4C8c56b6Ty1yxrlXScJjN7zed5TNNarpnwOPTnrYCE/FCF+KCfQzMmG2Njrjw5cePLlrhjSWDJizcDNS0sELtMuC4NdICD6ep4+ZzcbjNZqYlE1cTU1dLrK2czmN3NACE2EYmePEzaNcS3IywtVrRpjcrXLHE1W5srRjmYsWLjK5cgCmsfhPwLofgXB4OTXmx2rgFEIQhCkbTwTwY9EQCE/FRl+Kh1mw4scMcc7HfLPHesTBTI4V82IITtbYxjeqMREijCcIzjeufix7whNhDlqwx5GObIta4cTFa0YuWi1zmZsVrNi5cZMLDFjc4soApqHoP+CSz+CTPM+Bx6b1tqZREVUajE8uPhTYCE/FPF+KaWWWWdpjrY8OWePDecp4mpwp5MlIThcbPxUUSJGKZOEYxrPLyZ9AAhNhDlo5cucTnItZsc2Ra0aY8i3C0ZtFuNjmYYsmFwwaY2AAqXATOD/gyK/gytz2ns8DHLhXBEudcZ4s521z1nV6y3PPfPfObvhFaohfiiC+KFGHAT2WrZ7bb66647YZaI7JrMU0DDQYBNLFHFWlnnrntgweFttIXGZDKpYZZUsEMMUKFHDDDBBJFFII4UMMEEckaFDPg86h2wITYQwcOW2ZjixLXLfM2WtMrFqtxN2rVaybZHLZxlbZsTRqAKdyOD/hTo/hTp711jeVnCOmOGtRwmC5vM9dePiYT8UW34ot8eCFKWyWwSzVhWeO+fLlx5752GNL6FsQCFyWGh1sEMSJBBCjQwQwQIEEMMMcct+VhwwCE2EN2jfHmZsMK3LkasVrRi1crXLdwzW5GeNoxZNG7PJkYACoEBKoP+FjT+FkncOV8NY1wxqqiV743z26s6vlGK1wvwudWAhPxRGfihblihC88c8tcue+HDWsaYKZMjhZpUIY666676c+GF1kkGpjjQwoIYIYEcUcAgICFCjRw06GGDaCE2EOWDjFlxuWq1s4yOFrRuyarXLZm0WsmLLG0YtnGPE1bACmcZhPwxqfhjvZc2fRlxMGDJixYpSnLLLPfKhfiO2+I4uyDDQYRdHRHCplvnwdeFnxd94ITuZubGdY1TjGKsIwrDDp6KwCE2EMcbNkyxOMa1k4yNVrRkxyrXGNzkWtWrHLhyN8TLK0ZACk0Mhfhbs+Fv/AMNiMBRcprAhPxMpfiZVgy6JY9C0IeXRwpcBgcTmMBgMwAhNhGJjiyOGjjGtyuGDla0ctsi3Czx4lrHKwY5suZu2bNnIApfHYP+Mu7+MvvkLrtEaxwnlqY1KLrrjjzAg/4kGP4kF5HftmpZqyVGL1x4TkCD8The7u5kREiZmbnO+fkwITYQ0YN3ONmzZrWTJg0WtMuPCtwsmLla4YtWjBziaMMWJiAKZRqE/Gcx+M5kZsV+BXhT2MEC9cst8cuUg/4mAv4mAx16c+Heu9bxNVXS/AzFSIWySCGCGCFDDDDDHDDDDLHXm4YNQCE2EN8zXMybsMS1ixbN1rTLlaLXGFxlWuMLDG5atcLLG5yACncrg/4vQv4vQznyPB7c8TThXCuFYUZjnXHd8b4uNdaQg/4l5v4l5zr0PAhrUVEszu+e+PPnPHNxvCIjlPLhgIPxEpXNs1cwi6mImAuLiZXGd+L5L2AhNhDBzixNGmXKtw4mGRa0cZsS1ywZMlrRpmyuMzbJhxtXIAq3AWCD/jAS/jAVhF4zres4uC6SImpRJcZmJiYnGcAB4CI1OLxMrnjHPOeMcVzdxKeE6jUY1YCD/iPM/iPh8LxeEzxjc5btZKKavBRMTU1FYrHLr0ADwOKrq4nWdXFMNRrWK1pGOc7zni54nICD8CErmYkuYmYurhdSmAi6upETMTEkTEwJgTMSRNFEomEzEsznxfJn4EAhNhDFyxZY2WNwtwsMbVa0xuWC1w2x4VrTJhx48jHE4xsWAArTAXWD/lmA/lmBiQCYAEwTBMTeLq0xmrhEwMXQrTDg1dZXvN5zlUxVT4zThSl3nN573mclU4TwnCSE/ENh+IbHLkM+YMeIAZMpkymjTomhKMoSUhKMZznOuXRpGXLWuGuGUKWwWzZM2KlIQvHDfTTTW971LUwYM2jBmlZKrDGt6YcM8ICDjhIi4TKZJqYEXCalMEwmAJiYuJRMSSJQEJiJhMTCYmJTAggRcTKb59/Pl8EAITYQwytHDbG1YLcLXG4WtGTTMtws8rRblauGDDM0Zs3GPGAKhQEzg/5fnv5fn0xx4eXreZmWMaxy1rVVE1c3luec8653e6nDwI4eAIP+IPD+IQHt4/jeL4nPhWNVhiazXGri0XExZE0wFt7c97CD9at7vN5mZlMSmJialBEwRExImU534fmxyCE2EMcjLIyxNMy3K1cZFrTLharXLPDkW5GrLNmxsGObKyxgCnolhPzKufmWPnlljxRxS0YM2TBbJLFKEYXnjw6c+fbh2x23qIT8OdX4cxdVNltE8F44a58OPLl06cem+OdYxklihqtbEIPyqvabjNpmSppCSZtLO+/px4AhNhGXCyws8OZotbNm2Va0buWC1xlxslrhizb5WDLFiaYmYApsIYP+PST+PTXV88ZjcZq205VjWu3Dt2ro6RaD/iOU/iOvwzV4vEaxwx2x0rlEYm7cXfN9QITRzo8+MLyrCKM4CE5RRjCrDh5sZCE2EY3DdnmbsMK1yyZ4lrTI2arcWFk2W4smNniZtmzRmxxgCoIBKIT8fiX4/Wbz0Q1U3YtGbNitKEY4cd8OO+NxaRjaWbBqnopAhPxHhfiOjpTVjwTnHLhx5cuO+eNYMVMW5ozZrUpDHg058OmE4HMc2tZ1RRhERQRhCMowiRXrj4uOHcAhNhGTEwZ4meFytZMszda0xucq1w5asVuRkzZ5XGVviaM2AApmHIP+QcT+Qd3Gp5MxyvERFXpUNb8DcwCE/Ewt+JfNDPDfk4cdMc+HHWKUs2DVDgQlYITtQ5c4EYxjGKaESMa118eGwCE2EOMrbEyysmy1o2ctFrRu3aLcTJxiWt8zRo4xtnDdw5yACmgeg/5EVv5EbY5b5Z5S4VNIgmGL1fTcYIT8S0H4lZ724MtLS4ss+HHhnClMGDRTRHVGUoTtW5cY1RTiIzhFGE4TnXPy4SAhNhDJzkcMm7FstyN8jZa0y5mC3C3w5FuHI5y422THmauMQAqcATOE/I5B+RzuccGPVXNTBgwUtCkIRrGt74c+TLhpG1bRVnjw4cOHO22w2wCF+I9r4jwVlyqGC2G+e+++u2uWmSC6TBYaLKYTAYC6CyuGmW2OeWG+PE134XAghYNRBlYZUqVChghghhgjIEECKBDBCI4IUKGOfK4eJtghNhDVy1bYcbHMtctMOVa0aNMi1y2Zt1rJjlzZsjLE4atcYApbEoP+TfL+TgW56XowxPTwfA3YhfiMK+It2aTCQ0Szw2z4WHF034eGwJAQFvBwMHCoVCwcfUwTAAAhNhDVq1ctWzhitZscLJa0bMWC3DlZMVuFxkyM3LRwxaM2IAo5BIT8nDX5OBb5QIP+H/T+IAHkhMWFpCE2EOXLnJlb5mS1zhcs1rTLjcrXOTKwWsXDRlkcMMbXDhxACncchflB0+UJNPDFBZgpcNgKqKoo465cLHia7bcXj4bxISeI8OEhZGJmZWVq4+TjYtFRk1MUktTTUhOSENIAhcxgoc/LBDBDCjhhihiggihR4fQwR6AhNhGTFhbYmjDEtZN3DBa0xYWq1ywZM1uPJmZY8zBhlzZWAArQAU2H7u7uw4Kg0EhkEh0MiUKhkShkMhkMhEQh0EhEQg0Khk4jtCjc0h8KhUlmkjmEZmUEhkkiMAnEjhkGReSS6syKGwFD4DFYJB4DDYLC4BN5BBUBisZkYIP+NEr+NGm9aqoq4Tc2zGcZxdZi252tmOOLucZjU6iIqY23LmtuZw6a8DwuXlcrsIToYOrGJGEYTgCSEYRERCUUEYRiRRhMiQQjKMiUYRgmjHD38MNAITYRmZZGGVpiwrW7PE2WtGbPKtcuGuRblyYsmNm1y5crLEA=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4FHAOAgAQdA+QJcgEQQa6wFc5Np0efD2h4sza0PQMISBBE//8DRTUFAzgLZBkgMgkAkJsDATfAHkUzCQCQggIB28UeRTgIAP4DAHuF0jQSC82DP29xnT8eBAaC5oAKfCmE+ze+z1riYJ5K5J4o5pYqaMWTBSWKVMMZ3vnx5b446748oIP+Ikr+ImmozjPDPDfLfDeriazVxeLjERWJ4T23wqSEyZJzjGE5TijFEIkRGJGMVb9WbwUAITYRiZt8OLK1YrWTbJhWtHLVutw5mTBbmc4W2NxhZsmjhyAKVROE+56+5vhsaI6J4IpwljlPKIT8R/X4j455p5I4r4Jo3lpq1oXHIY4Y44aU6GWW3GtUITYQybs2rFm0cLWWbCwWtMbhotcNXOFa5csGrTKzxt2bdkAKWxSE/ASl+AnnNPPKqsqwkwS0QpoAhPxH5fiP71cKWiWCEpwrOeGNdtyFyGEyqNHJPBLDDHLPbj2iITYQybsMOJu5cLcuLE2WtG7XEtxNceFa0aNsjlzmyOWbBsAKbx6E/Ab5+A7WuJmtuwaqZIYJ2vLHO+PHjnnwa5YghPxJEfiRBhiw0yw1tc8uHXhx4cOG5HJHdixZgITtZ61nGsU4RRjCKKMU44cPNcQhNhGVi3yMmTBstZZXLFa0yZmC1xkatlrbNlbMWbFu0aM2gAqSATaD/gaW/gaH456dSOONq3idXwrhWK1Blm7vnOZ3d1ita5dOk9sWhPxMvfiY1w5bcE4N65cdcMJ5IYLZMGDBSmSloE71leUMUsEJUUrS9r5QhMHW4qdYXhGdZzIynSMkIkSCAghGU4RRhOterhn1ACE2EM2jBzmYsGC1g5yYlrTIzyrXOJkwW4mrTLhws3GXC3cgCmgehPznMfnOrpBCEJLMFc1cUtFd1M2LRo4nAzYgg/4eav4eV5avVwxnhOp5MRNxvPHweMeOhEowlGiEIE0JoxiVY8vTnqAhNhDlrhaOWOVqtcuMjla0y5My3FlxtVuPC2xsmbBlicNWAA==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+KARwDgIAEHQTICrgGARBBrrAVzk2nR58PaHizNrQ9AwhIEET//wNFNQUDOAtkGSAyCQCQmwMBN8AeRTMJAJCCAgHbxR5FOAgA/gMAe4XSNBILzYM/b3GdPx4YhQGCgAAAAAAAAAABKAAzWaSgOdAAAAAACvcBbYT8o6X5R04yvTLgywwryqUShgSpKVIWtixWzZtGDNgyZrI2qy5cePPjz58d8a5DBS1IDHWt51nO8cM8+PLjz59eXPh047zpK1s1uJXBagCE/C4t+FwGOZolwIcKWa2JgnesMeG+PHly59OPffLGMFsGDBaVKKVhWMZznWd748uvbv4fD26b1WyZtGLBkwYM2DJkzZs2KlKSvCdcM7zlPBXgQpcAg/KyiUzcri5i6lMSiZgmIuEokCauAImrqYsJTERcCJmJhMTAiYmJLnn6Pj1fw0AhNhDhxjwsW7VgtyNGeNa0asmy3ExyNFrdhixNsWNnkYs8QArsAWCE/Hdp+O+Wd8V8WHFfRPRHFSy0aQtHEtKUoUwYsGTJkxYrUnGuGuXHrrnnhndONa1vWdZxIxjLizw5c+vTwcu/Xj0zrilwrcLVsIT8MKn4X8c1tjZfNjjhnjvtx68+nTry58dZoWpixYrZMFLIRrjy68O3Lpx58O/Tn26ZrZtGTdszZsWDFiwaI6pWlRPDet5xjirujKMQhNHO6dJ0VjOEYxjFBFCMIownKcAIRQiQjATgihGEoiE4REYRhGESEYRhETvp6MI+CCE2EZmTFswcNWi1pkwtlrRk0xrcWPNjWtmzjM2ctceHLmyACuABVYT8Uc34o7c9NctMM8sdIywYsFsmC2iWLFmwZM2DFTBakYRvC+HTXHjy48cayLJRrOuOeW+fTn269evg4c87qN1clMiF+F2T4XH7sZRhJsNBgq48DLhbcDg778Hbga746SaaSqqyqqQrvwuDxt+JvvwNds+Bjlgikqsw2EwVGCwGCkqmimiQyRzR4iOqGICE0UpOcZqwvAjCcIwjBGCKKEUIwjCMCEZThFGEYpRRhGCKAjBGEYIo3382EfBAITYRiYOWWVnibrcLbK3WtGuJitxMHGZbmcZWWZi4xOG7NuAK6AFlhPwbLfg2tjhjnhjabY8GGC2DBktm0ZtFsmLJTRgtKUoUmmned5453vOFUUqRhGUJRmqrlw48OPDlvfDW+XHn07du/g5c+GGC3ASAhPws9fhZbySzS0S3Ys1MSkc+m+nHty7b6cOG8YwlgtmwYMFJRmw1jlrhvpvnx58OfHpz59+XDGksWjgbN2DRoxYqYoWtCUYxjNOs0p7MkMSD9r14iipSuYsIkSuJi6uiAExNXESTCYJqSUSIuCYTV1ITEs8/gG3wACE2EOGzLFiZsGy1rmbsVrRq2aLXLLE2W5ceLM2a4mDjI2agCm0jg/5Wxv5Wx2t4yHHGcZpUxCpiIvXHpu5AhPwhefhDLyb92fMbJQ1S0SySsrGc63vGcMttOHCAg/e8HN3ZIRMlpmEzFznfk+O7ACE2EZGDBnja5ci1vlwt1rRjjYrXLPC3Wt2eFtixsMjnE3cgCmQeg/49Bv49B/D7UPC2Rcbi1xMGufa9gIT8JC34SF+HkyDZLQzSxLSghFDCzxnphM3UdOc6wnKcowIRiTVYcvRaACE2EZWrBhlZNG63FjzN1rRnhYrcWTG5WtnORqyZZWDNlmyAClwWg/4tJP4tQ+Gaxnler4KVDhXWAIT8HjX4PC7aqZLYoZp4J0jGeGdd84XJYTNo4oSNChhhlnxOJZghNhDdwxaZWmLEtcY82Fa0aMm61xiZZFrTK5Zt2LBm3b5moApbFIT8Isn4RW6Z+BpwTwYZTve9b3tphPweDfg8ZzQwYNkt1NFMGJivithAhOJhQhONYVTjGN8/PcghNhGVzhx4mrTEtaY8jha0YuXK1y1wtlrho3xsszZmyy4swAqZAT2D/l3s/l3t5c+XPlzxk69PJrMZrdTiK1w1rpXSKq5meM8XPO973u7lWGtUhPwoPfhQf06Nuzh8Lh8Lfu16sOCUrUpSEISgjNG8cd51reN4zjNOMCUsEc1bWIPwMTC03NpmUkXV1KCauEomJhMBMJSzn0fFjsAhNhGVq2xZmTPKtYMmjVa0zNm61w3YYluXG5cYsuRs2wuW4AqBATSD/kRu/kST3PLPBqcVicKpwYxeLiYzVsznO83m1xF9O/DIg/4U8P4U8cxTF41jFYrVWbm+eeOebjNzlMSnUqrV+A1igITlcCHVrOM0IoghFCMhBGEUQiEVWnpxdwAhNhGLLictmzNytYOMbBa0atcS1ywY5VrVi2yZMrXNmb4swAp9L4P+MoD+Mp/wJ51Let1MXEMVrHLhXJhiUZueu+PHfgvBqdiD/hOC/hOV1w3rOs6vVcNYxCI3c7njfguO85lCHByvpymD8L1vF78cwSSuLiamAEwCSWc9/VeMITYQ1auHGZgzbLcTTHiWtG7RmtcN2bhbmY4sebC2xsGuRoAKkAEyhPwx0fhjpTlr1bdnHzXnXDGMISwYMmLJgxYMEoQjed74748N8uG8NuJcg/4SRP4SRXftnF1rGNcMYiJm7nc5ve98d8b63mSNVwrs8DlAhLdTmkYRjGNUYRghGEUYRQjCMEJynKcIkZzz9OWQITYRkbM2eZi5ZLceVnlWtMjTItcNGDRazYYmrLGxytsWJyAKnAE+g/5deP5deXDj06uHETNLoImJHHgxx5b4Xhidb1dzeZm4zrnydYCF+Emr4Sa1VcUbBYPCTwRwQ14LB4aeOSO3EYm69h8NjbK0cEa2OmWuW1FFNRVRgJMVj8cshISEUEBEAQiglSEoIRnGsYkYwiIoJwnKrHv4qHgYITYQ5cZsbHHiYLWeJzmWtMWHGtcZnOZaywscTZziy4WuXKAKYhyD/kPq/kPrmrqdZ1epxdZbu9s4nNCE/CpB+FTFGrHLOvPHXHO8YSxW1S3YKYCEwapzTTjGMYRjERnFh4O10iE2EOceLJhysmC1hmyslrTLlbrcTDE1WsmDZuyYsHDFo2YACnQng/4x+v4yC+w1vwt6nWcc+HXHGuMbbXCKrE8K4oT8JyX4TkwxY+FjtWmGGdpjrhlrlhlYb1SwYpcLBgzAg/E53KAmCoQi2UyJicxx8Xy79AAhNhDXCzwtcmHCtZuceFa0a5m61yxxNFrhjhc4cuZvmaMGQAphFoT8Ms34ZZ88MGHJPRfJKlqWWwo7QIT8JXn4SvdccGW2Ne+PPty68s9M5IXHYrKo4JUccMMEcEMcuNxcGGAhNhDBnhctmjByta5cTha0x4cK1w4xtVuRyzwuWLHJmcNGYAqDATKD/g/y/g/zTGoRVRCpxz5bmM2zvpxVfKdXqJhMs1z4b5iE/Be1+C9tnzce2VrllXhGCkqSxUyQ1RzWzQ0WwQpNO98ccsNcL3CDjlmJgTImEouLhSETE2klMWznfm8eACE2EZmjbJkzOMi1njzZlrTKxcLXDRy1WtMzRk5x43LjG0YAClEOhPwhifhDFT2RySwWhbFcg/4KYv4KY3PF1mMcb11AhriCgreDgYFBw8rNwcoAITYRha42rJi5cLWjPE1WtM2TKtw4mzVa4w4XLFs3zNG2RqAKoQFGg/4biv4biw8M543i+Ea1rHDhjVTGZ43zjmzM469HXodIYpHGN757zfO2+nXlVIP+BqL+BqMPAcK4RwqLmNzvnx678HfW5iMRwxh4HXo48CZ3neZ3M1FarGOF+Fx4WIPyu293eb3jMXWYSIRBEgkJTKJhSrxmpSktnn6PV4AhNhDHI4xM8Lduta4muFa0zOWy1zmYt1uNhkyOcbjFjyYWIAqQATiD/ixq/ix/8LwfA21nhnV4nE1JKUzeMvAYjTReW5u9s62m7IT8F7n4L4ZXtnjLHbOwxzzypwhbFgxYLatux0IaLZrUrhw473vhXjp0aWOsQISWCcECCacpxThGE4AghGCMJwnCIRFZ4+XWPaAhNhGZw4ZMmeFstcN8rVa0x4cy3E2x5Frdo1bt8rVs0cOMYApSD4X4s5viznw+GwOAYKGKaiSC4IP+Cfz+Cf3Gat4vDM1xcIXBZJoyCOGGWHA4uYAhNhDlmzcs2LFytytW7ha0buci3DlbsluFu1yOGrjCyws3AAqsAUSD/jJm/jJncOKa44zGazSop0UxMTN5nObtcdPD8JyrGKRnPHfHnvc3Gr5Y7dyE/AzV+BmtqlmwasGpgrW+HXjy4d9ttcN73rGUcEclMEMFJWvsvWtceHDe8UFIUszYc1mQhOdqn1Y1pOEYThCMSE5JynKKJGEYAjBGECEYRjKKMpynOvF4p4AAITYQ3bOWmPG1bLWubEwWtG7PItw5GOZbiyOGrLExyY8bZoAKfSuD/juy/ju1qEVWFYis1mL3br266zUxCYhjONq6gIT8F/H4MDZx01vW8ZyjKFKWpktol0q6qZKUnCE63jnZ89c4hNFp1jOc4IxgRIQhBKMJpooxThXDx7x8BCE2ENHLVsybuWa1wza4VrRs5YrcOPG5Wt2GPG5buXDTExbgCkYIhPx5VfjyNjmnkxXAhPwUKfgoFz2yxhjAh4hKIDCa7DYBJCE2EY2TlxhbtWy1i0xNlrRzmbrcOPLlWuGDXKxxMGjLG5yACqwBRYP+RWT+RX3i2xeIxPKeEYxrGKjF1uuLOYyuZq3Co4VqNcZ3x68+vPvx4ocJ8jHDwIT8DMX4GR8OiEsTNbApCFa48uXLt048+WeFGFMFMFsGTHiYoRRjeeWuWt5oxlSmClo6oQiAhJdyDwCWrCME0SMIwIRhEIwRhGBBAhERIwThGE4Xx8fPTcAhNhDfG5ZN8zRwtaYm+Za0buWC3C2xuVrFszcN3GJzkzNGoAqCAS2D/lWu/lW7zw48rw4VrWK4INxm7nMXGUoIK4xzAIT8GZH4M46scM8cePHPDWcLZMWjJsxaNGLNsyaMmKOCN8OPLlvwcfDAg/Mqr45zNpSiZiYmLwupq4kSmZ4+L57QITYRkcMm2VgwYrcjhliWtGGbItxNcTha3aYcrPNkZN3GVsAKSAqE/Kxd+Vh+FNGLBLRlhPwUMfgn54KLDjlphrSCgLuFSszB0gAhNhDJnmYsmuJuta42eJa0x4mS1y0yNluFiyYs2eNlkbNsQAqtAUKE/Lth+XcfZw8BGMY0jKWCWK2TFa0Vb5cee+VltCUMxxr5IYryrHHPPfLfPfHjY9F6QIT8C734F258rDTJmwapYIWvG+HHl16deXXnz5WGUKWzWzW0E5M7gss8MpwtCCTBPRC1gITnbI378pRlOUUUYRIREUYxIIIQhCBJFCcJynCMU056+PhhuCE2EZm7XM0zNcS3KzZOVrRm1xrcLLC4W5cTXE2ZZHOFswcgCnYng/5iQv5iW0ccbbq6iNRy1w4co6Ui54757593k8d7g/4L2v4L+3Lfa+kdq7MRMxxM5b3u+u+N3x5brpSEl2uHGKtYpwnEijAgjIRhOddvNg8BACE2EYWuRo1asMq1gxwt1rRmxZLcTnI4WsGuZgybN2TdswwgCoEBKoT8son5ZWdTVWEKwy5Mt6wnKNrYMVMmCEIxx3y5cuPHnjrrQIP+DUr+DU2HeomoxE+RPCtSi97vrfPjx6zmU6vtUdiE4HAn1bpQhKEYQI1hOE5TggIwiTnfTprxgCE2EN27VllZt8q1jlb4lrRljbrcLbEyWtcjhiwxuMTXKzZgClwWg/5HZv5HZ7qJeBu8bq6TjOHMhPwXTfgunx4seJowMTFWEbyz3xZwhcddmUEEAgjhlgljnvxsOWAhNhDZu1aYWWJktbZWbFa0wt2y3CyYMFrHLlb4WDFk2atMYApNDYP+QSb+QR3rWcZrE6jmg/4Ljv4Ldd8nSeRGO4CFzWBgjllllppw9uOAITYQ5aOG+VmzbLcOZs4WtGDFktwt8zhbkZM3LRsxyMcOZgAKfzCD/jR0/jR18HwDhrDWIiJtxznfWerimp1jtHbHLhqI1nHPrsCD/gp0/gp1ujwfA3iIqKrFKioRU44tubwdd1pvHHpNwIP0L3ebuSYkETRCCatEkzFrnj5/i15AITYQyZ4WuJu0brcrhmyWtMOTMtw4mrBbhzOMLJrhxNsrNwAKfS6D/jBc/jBdPG44YUwXM31vjfO9zk5Xyrs6arUcNs8Qg/4LoP4LoTvq8xeL4OEY4adHS+HHXON8dzz4pzmLhcyAhORpw1QhJBFMgQQRIRQjGMU0Yxnl6KHggCE2EM3DVo0b5Wi3LkcOFrRs5ZLXGPHjWuGWNnlxNmWHK0bACpcBPoP+Hmz+HoGu3i+Ib1w4+Rz5TUTEs3c53OZmJxqY8KaxmJvbjfOu85zN8OKghPwSmfglLw2jAy5M+bbZCUoStBCUo0C6OfRpyYZRhCdo4mRkUXa5Z8twg/Ord5zeUphMESRIExImImImkYuC0zc8/T5z7AAhNhDlhjaZszfKtcs8zha0y48i3Flx4lrZjhbYmWRo2btswAqeAUCE/Cw5+FjviZcg4VbSwTthVnhvfLHDGqTBLJWmiMJQgjC8scM8c8cc88LoQySlgIP+Ciz+CifPDi8HwPDpOJxPA5RwrkwneeOevbvrKJpERqMTqdZxusznnXXcAIPh71+zdyuamJTSEImJiZmUzBEIIiAJXCbz6/huwCE2EMmLJxmZuWy3LizMlrTLjzLXGVxmWsHOZy0YMnLXEyYACocBOIP9Id+kPAODOsTpEI3i9xlz6de2Y1nkqYomMxmOsdUghPwIBfgQDANuDSy3yxvGMbUtgwYMWjTozUtkwZLYIQTnhw3neu2ONxSD8bG13ExcSZjKSauBExCESmLJFxee/sngACE2EZMLVk4aNGi1sxZ5FrTE1bLcWPNmWtGbRqybsWGbI5cACloWhPp4PqAaRhgZtErUxU0MF9F4XIP+A1j+A027tvWUymL111W6hchlIGllQzywRwQxww04++KAITYQ1b5MWRmxarWORkwWtMbFktw43GNa2xMcbTKwbtmLfKAKWRaE+8O+8DxjRp4GHFXBGUZ4tNpxg/4CrP4Cne4ieMVZON9uMxKFx2MQaWGAQwwxyxy15OeLJCE2EZm7fEwYNsS1kyYNlrTIxcLcWVhkW5WGVs5Y4czLGyzACrIBUIP+BFz+BF3p1N6HeIzIqsVWq5VWIuN3ne85vd2uKivAOnDFYMzu93zze2ZvHPE3IIP+ANb+ANerO/YeZ36Vw1qoXPOeO93vOd3vc2RUY1qIxMGt3bjfG9rTVYxjEeBPCdWAhMnShxcKKsJxjGcIwiRQTlOU5CCMokYRhEjCMCEYIEYEYSrKacdfVrOHgIAhNhDPK5aMHOVwtwtWzBa0Zt2q3C4aMFuLG1bM3OFo1buGYApwIoP+CQr+CRPWcZwYzyTwnlPCNRRG4548GZ8UhPwEKfgIjya9WPEadGe16XlOFYTlOFI2jmrghhCE0ShWMYxRhKcBMnCcU41nh4eWXSAhNhDDGyZ4m2ZutZuWzha0ZOWi1xkxt1rbI4bsMjli1auGgApaE4T8FVH4Ko6uRhyMEYRjDLgwzqCE/ASF+AjPOxa7Y4VQrkvktICGro6Cq4dBwMDCoWBh42nLQCE2EMcjJnkZ5Mi1w1Y5lrTE5xrcOVu2Wt8TLE2cMWWRuyZgCpQBPoP+Dxr+DxsAmORiqYtWYubi8mbqzlmqqcTV0mpma8HXHfOD/gLk/gLlAO/bx65zz3m7grEYrGK1XbnyPCvljlXCMVGbjOPBrxcZ68SE5mTgxnCsZoxiRhOBGEIwjCMpxQigQjAVlOE4RQrG+3kydgAhNhGViwb5WrTMtzMHGNa0YuGC1wxYOFrRxmbY2LPFhcMnIApaE4T8IE34QPdk6YoYo5q4ITxYUsKD/gJ0/gJ/4d3TrWatF8LuMoaGsoCCtSBQMDCwMPF1cDAUACE2ENmLTC1xtsS1qxb5VrRu1YrXDTCwWuWDZg5ZNsTjLlcgCmwhg/4Vkv4Vk+HEBDNZreM4mIVfLny4gIT7vz7v3KyY8QZpUyQwQyTlG9sbPbis4IWDQRYmCeGGGGGNHBHCjghglgRx14fExNgAITYRhYN2ORqwcrczBhkWtMmJotxOcuJawysMebM2xYmmRqAKWBWD/hSk/hSlVZ4U1wcl649L5wCD/gD6/gD7cuYiE1ljv05zIIXPYSGDVwoYUKGOGO3LysAAITYQzxNMLDHmcLczZy0WtGONgtcuHGVbhwtc2JplyuGzJiAKey2D/hjo/hjpAA79vD4ZgqIVMREVjFcKxPTw9ccgg/3tH72kADW/CzEViscPArpqoce+evfvnxcc7mSFzFDLyQEEaWGGGGGKUghjilmliJpyOKVbnZ4YNUAhNhGbLlasMzlutyN2GJa0YNMa1wzbsFrXFlcM2rhvlaM8IApgG4P+G9D+G9/o8HwCJ7ROIxFTNWzmMoP+AUL+AUM3o79uOrxerEb5ZmMghLcyN7zrGacIxjFGMY3w8+cOICE2EN8blyxxMca1o2bYlrTJkZLXLTEzWtcTVrkcYWjFg1bACrEBUIP+IA7+IA8OvTny8PFzMoVjGtaxVRi0rzPG+d9bzdTjXDHDhrGKTOd3ebzm9ts4zwxiAIP98h++RDeqvxGOFdsdEZvfPn349d73u8oVEcoxrHDWkXHfjnjnjM3V1NXSdXyvwN+FGICD9TyLx8C3CZJldTFxExJMJiRKYmIIoCUxMTUsZq4uJuXPj6e6wCE2EM8eJnma5si1hiYs1rRnhbLXDhvjW5MuRg5aM8TTEwwgCmQfg/4hPP4hPQXyisRqImb48c9Z7z3rjnKD/dGfujQeJblHCsNRiJqYuvF1xzKE5m6EOjlRiITJwinKsI3z9OUdwCE2EYcubEwYOXC3DmaslrRhiZrcWZozW5MzPLmcuMzVy5wgCm8fh/EtF4lo0LhRBYIg0HhyDVu7QKCQSCIDXrnA4XAIXGYYg/4BoP4BoWtnLm7d9XUStuGYpycfGITmYccyMZEUYVvGKMYypG3H0ucAITYQ3YMWDBpkYLcjZrjWtMLBgtxMczBa4buW7JwwzYmDhgAKYyGD/idq/idrc+QeJuq1FYxOpi4zmONcYcSD/gMa/gMbdOodudKzVxmLi0DW2uKD5XmIRETCCYuVpWnM+D5deAAhNhGRgwxMm2Zstc5cTha0wt2C1zixslrRw2btseJi1zOHAAqhAUmD/i+q/i+98DnyDwPB8TcQpCEXUxExJcuOszz8Lwzlz4XpFTSJmlxKYzXg+RvwQIP+AvD+AuvIHg+B4cOLNrRBUkTUKimHTwfADyOPB0vEIRbMcY3XXHh8r2CD5eh5uVzIiExKZkIiYKurxcShAmLi7q4mJRMWmLnPH0Z6ACE2EZsOTDmyNsa1wzZt1rRmxcLXDlk4WucLjK2YOGLNm5YAClkZg/4x4P4x4evQOjFY4YjUQzjeaIP+AbT+AbW6C6xcRO6c8b4W0ITZyI83DBGIgiTjW+/XDgAhNhDXG1w5ceNgtxNmzJa0yMWS1w3bZVrFtlYs2rHLmYN8gAppJoL/ABCd/gAhPNwAZup2XNYkxzvh2IT75b75cy5DHiBix8jHkhihJSs141jlxVwwhOpafPVEEIEUYzhOEYRhFGMZ14OdoCE2EYcuXFkbt8K1jkaOFrRy5yrXOXHhWuczFmyytXOJiwygClgUhPxuCfjcF2Yc09F80aRpGEsad4P+AZT+AZWs8ufLjrMxcZxzjHOE4UYwlFhnOsYq14uuEiE2EZcmFw4Yt2C1g0auFrRg4xLXGTI1W5nLHJizM8mJhhcgCnQog/4+Mv4+M+bl3jp4vK5uLKYjhwxjWpxFxNxua6wAg/3IX7kNMYjfjXjVajSrxcTM3GZvLO67o6iE3caMureMEZwE5IRlOScIiKMa4+TGXYAhNhGFg2y4WzLMtaucWJa0xOW61w4xsFrLM2cuc2PC3bMWIAq7AVuD/kDk/kDliSYDxe20oRVVFcFMIvE4uZcb6z1vitiNV2OnDlrUJ4z4Oe7wb57vOYrGOGo8I7CD/fffvv/B8DwfA79g7I1wxrEUm4zxzx3nnxvM3N4tOt6hyavALluMtxcb1nF6YVDF8u/ImoP0s8ccalFpm85iaurpMXBNTAmLWKRhEWmZgImJpUxVxmM1mJi7zvj4fGfQITYRhxMs2ViwcLcbdlmWtMbFotcZcWFbhytWLPI3buGbdkAKbCOD/kV8/kVx54zrarCJuCFERNXjn4W8gIT8AIH4AU9GnRjxNOgM2fgVlSFpUileuNwcGXKAhKUhCEiKcYzjFGMIwiiKxz8k7AAhNhDNqyysG7Rwtbs2rJa0wuWi3CybtVubLixMszjKyYNcoAplIIT8iYn5ExQGzbwsNI5K2UjCU5RtltW8AIP+ATb+ATcAXerq6UmoZ4d8WsCFg0kDNwwoYYIYISFChQoY6b8jFHoAITYRjZsXDRnjzLWLfCzWtGrZqtxNMeZa2a5mzRs5w43DfCAKWhWD/kna/knR4lcdXicMKxvDqIT7wL7xXQca+yOiWCOCbBllOoCFo0kMWbjjgllgjRxz35OWDIAhNhDFrjZMmTbIta43GNa0a4nC1y4zNVuVm5zZGmHM2cucYAp0J4P+S2b+S3Hhmo5Remp6b6Z1eLjLbnPHd2muNTaD/eMfvJeXV08XhvV4jTtns1HCeUxiKKZ4Zu7AhOJq4cJzjVFCKBEIzlWlZVpGcd/LrDjAITYRmyNWrhvlcrWrJxlWtGDdktcYWzNa5aM2LVu0ZOXDNwAKRg2D/j6q/j6rHhZpis8ggv5DO/kM8c6i76CEhmnGc4k8e/hAITYQ0yZmzLC0yrWmVmyWtMLVytwuMrla4yYcLVlkb4m2RoAKaR6E/MBZ+YDGTNnzZ8WPhY8kMktDJSEITi3w06SD/hxM/hxb6O/bny3qY1vXGtst6T0vtgCE3YL1jErCMCKcJpwrCeHm6WYhNhDnG3asHLjKtZ42bZa0bZXC1yxzNlrbIzcs2LZqwzN2YAplG4T8kV35Iv82PFkhonoZp5IYJYJWhOmO99aD/hzY/hzh116d6q6nE1NF1W+3XUSAhPAUufeM5hGCMJwmjPDweK4wITYRlZY82Zo5xLWzVq4WtHGZktc5cTla4bN2jVxhauMrluAKVxKE/Ggp+NBXdklopqtipSU7aaXAg/4b1v4b1+fScTqcTFZ13vgAhc1dnZYhDHDHLDXTk4AhNhDNgwxtmLLKtwsm7Va0bMWi3DmaNluHNkyZnONg5yM2YAplGYX4WfPhZ3lzmAuw1mCuuiqsimmghgnYG+eD/hqS/hp78fwF441syzE1eJxXPgCFg00GfRwoIY4IYYEcEMc8+ZZ4ITYRjb5GbBmycrWbnIyWtMbRotcOGLNblYMWLdyzYscjlgAKWxeE/AiB+BDXG2beJfEwWxRyRxQwUjYAg/4ZVP4ZY+jr0lidZ4ca3W1OMISlJyjSaIhGCcb4+zHcITYQxwtsjDNmwrXLXM4WtGGTMtwtmGNblcNM2Zs3Y5nLnMAKlAKqAYP+HuD+HuWjv2VMIu853zzxzvbMszbjN5cYm2bpMERV3dqmK1XDUdq1yxwxqmEEmYnN441mpoiMRqsY1pwiLiZu1xcOPheH4F3iXXxPFDwcbLnM5jMSRVTpivA8vyu/YIP+Gwj+GxfocO1cuHTXThjGKYM5zvPPjzzu8873djE1MSu7tmMyuLixUIhERFRNKuBExMWuLu873fOeOc5tBGMVwjljhjwvF8TcUImAm4mUxMJpNQoJVfTqgvwF7tdbNUpFlkqy5aAWJYUmxCBZUqWVZUpKSglSyWUs0JYBYqWWFhKllAlhY1Ld9/T+B8+gITYRlb4W+Ju0crceZgzWtMbFutc4WDBbmbtG7Ry0auGrPCAKkgE3hPwGvfgNrxZcmXJlyZ82u2LgynGcLwnScp2nRaNlpShCkEFEaTpjlPOAg/4YNv4YRemcdem9ZxmoxEarGMRERRVIi8XbMZjbMTHHlz3XjoR4AcmtZxIkURCKEYRgSjCcpxhGMIoRgjGMcfF0x7ghNhDFyzwtGeRmtb4WTBa0yscK3FkxsVrVhixs27Ngwx5cYAp4LoP+AaL+AbeOOM1vE51mKzw3i8KacIxFTU0i1bi8O4CD/hd6/hd51fKeDhjUVFTQreLjK4i5VcXOZ253XhiD5dGZy3EzV1OMourhISJiUxa+vo35QCE2EZmLFzkcNsK3KzZNFrRkzzLXONo1WtGLLJhw4mznG2ZACvcBigGD/gAw/gA3x37d+3h+F5fleP43l9Lq81dzeN6zrOGcbi5uZ3c5iGKxemLxeIqFTBIVEdO/YHHhMRGJ5YjhFKngxjlGIzN1zTERjjjcWyuc451zxmyD/h9u/h996denXp37eL4nj+N5fKSLJiM1M4lU1KIvEqkibmUxcKuriYCIiIRjegd+3Xp5PDM3a0xJCikExNKjEYVMXaM8OPTem4PwOU7WlcymUxKBMJiYmriJExICiYmJkImJAAAIkiYkhMWmJmppFxMTEoTEpLm87z4ufgIhNhDljmxNsTTKtyYcuJa0Y4Wq1zhZ5FrNi5ZZXDTDkaZMgAp7IYfmvOa9QuFQmERGAQuCyCsxiBQmDQmGQeCTqz2aw2Cn06i0ROZwhvDbp4bdUbGRsZKxkHAREbEQJBkBDQ8NGRs5O0FCsLGD5akla5RMTBcykm78Pza8ICE2ENczhlhyZXC1i5bsVrRi2yLcTJs4Ws2LdmzasczDG5zACkAJg/4Cvv4C2dxmL1mC/rPz+s/7luSggvm9ru97oCE2EMW2PHiZtci3FiZuFrRw4aLXDZtjW4nLVm3x5mznM0cgClcXg/4HDv4HKZvN3e7m8c8XmJxF+QCC/qVT+pU5cjKa8tXMzfiAhLUnOMU5JJRhGMb316+oITYRhZtczXE0yrWTRk3WtMWNktc4ceJa0zN2zbI4xMsjnMAKbyWD/hB+/hB5zVg21vXHGcXFxdzu06jh4GunIIT8QYH4g19mnQDRC1s0slsWLJgzWyZrQneM8N8uGYCD4VKZJRImEkwmcXEzN8/R34AhNhDXG0csGGFytxYmeRa0w4sq1w0bOVrBthx5WeJtma5sgApZFYP+LLT+LKerrrXVzcZtiOldPACE/EV9+IoXFHI2RyUyUxYY1vPPrwiD7cJXK42uVze/R50AITYQ0w5GTnNhzLcWTM5WtMbJytc4mTZawwtszVrlcuW+ViAKaRqE/IDZ+QG1WE7Y7YbXjjjGs1JYsGbdkIT8Q534hz2rFHdDgQ4UsmK0qSwyvDLHDwSFqy2XQIIIJYYYYY44IUMseDxsOYAhNhGRuycuXGVotbY3Lha0cNGi3Dhb5Vrhw4Y5sbVixYtcIApgF4P+V8L+V8vRN63rnjrO9s1nlqSF+IrD4iwbjLQ4KbGTYCSiiiBgIpoZQIWy6GOOGGGKGNLGhhjtzccWmCE2EOWWRvlbMnK1hhZMFrRk3zLcTZs0Ws8rbGzYM2+NjjcACs0Bc4T8f834/58uQBkjj42OUJLRUITVjhrn2bTPGtb1jCNKQlSNJRzadAcKsrSgrOdb482dtXxqztDBa2bToNFMWDFbFFWccrHGefOAgv49a/j1uwBjVzZuWb42JbKCywJUqxYBbNliCDLyy5bO52U73Pe7mvHfg78Hx818wIOtTSSZmpiJTKSYkmJmEExJMwiYiYTCSJRMIklEoLi4lCFTEhAhJa979PifCAAhNhDXG0YZWbFutZZMjla0xtcS3E4Y5VrbK0w5mrNk2ZNW4AqrAVKC/wBovf4A0X5bBuEoS5HGPCGxstm2uzzzoeO3MuOULPOUnn4PjzfhhProProduzPmx4mnQZchnzZ83FwY4VjNOEyMKxkUlK1rZM+YMlMWC2DJKEYKRmrGd8tN+LbXHMCD8btHjzNSmLLTJMShMTE1aLq4SiRFwmEwRMTNXCYmrjMcd+T4quQhNhDlg4xN8zNytcOGbVa0btmC1y0ysFrdvlbsseNvlctMQApeFoP+ZWb+ZWOZ4cM8o1SKrj28HlxjYIT6kL6k+ujh6p0jacpLYc2fBdOF4GwaHPywpUaGGWGvF2xyYIAhNhGXMxwsW7TGtaNszFa0cZWK3DkbN1rnK1bMGzjC5cYWoApmHYP+ad7+ae/sM4xntM6vUNMZ1vl4Mc5Ag/0736eGB4fhc+Xg6uFzGp4RwjpecZCE0c6NOXGsZpk4RijOM54c/BQyACE2ENmuJm3xtMy1iyzYlrRoxcLcWTC2Ws2OFpkcNWrHNkbgClwUhPzT3fmnvZI4+JhtCEp0x5s8p3CE+sy+szYc1bzxXgjiz6rwjECF2VM2BxsMMKWOGOWnLzxR5gAhNhGJziaNcOFotxuMmRa0yMXK3Dics1rho5w5MTFvmbs3IAqyAU+D/mfa/mfbjnwLpzTuZyq9TqNY1wrhWonGXOerrzndpxiOh4UcK6TUud8c8d7znNZi+QCD/cBfuA+rod+zxs9sdOGNRN7zvc73e453z473nczUY1WMapoXe76x1iURhrfDPkc+2eGgg/W7PLu5m5tMpqbi6us4IRMTEkomLq6mSBCIlEzEpTc58Xzc0+AgITYQyauMrNzhyrW7ho1WtMLXMtxOcjJa2aZMWFuwzMGrbGAKVBGE/NUd+anvXsjPBa1IYMMIY6iD/dOfuoazVxLE649J1ACGwVIwUHakCgYWHl5dATwhNhDPKxw4mGPGtzMW2Ja0aMMq1wzZ41rZlmcZWzZnhbsmoApXEoP+avb+avc5cOjpE451xm8gg/4ALP4ALTeauEcOfhTUgIbCUagbWHgoOAh4WHj6VBwloCE2ENszJs2Z4Wi1k3Y4lrRyxzLcLTM1W5GmRy2ysHORrkygCpwBSoP+b5D+b5GYHPkAeFMcK4Yqoity3d8d5vmN9ee93xmY4RWNRwrEcL4XjPTq6dSD/Pufn3e/YceAOnVNXUoiJiZqxJEjwr1WtNJvgubtfOd14fkeTy5roIPp7THn87WmZRaYTCRMXCYTETBBMSLiYlMEple78PyTxCE2EOGbXE3cMsq1u0xslrRoyxrXOPGzWsm+HFkaMWrhixyACl8chPzeOfm8dy5AGiVMTNCUIwro2xz5QIP9Np+m13oBymIVlNznGanQhcpgoGXhjRwQwoIUKFKr0NMcOAAhNhDbI5aOcOZutYZWjRa0YuWK3FkcYlrXE5YMWzBjjw4mwApnIYP+cBj+cBk69ADtmulcKxURmOfDrxzxg/4AOP4AOTv2AOvTONxMSxnhx8C7i4TmW3xRlNCsKyrKsIwnEnG9ebpjDlAhNhGZmzasWWTKtctHLBa0yuca3EyYOFrTK4ZM8OPM4w4cQAqqAUKE/O/1+d/s049sd8M9JyxYsmTJm0U0WxUhONceHHjx4dN8sc8TBTFbRLJixZs2rNktLBXDw9PFg/2/37f87V41+JHRrmzPNxzvPPjxcc3K5u52m4TiuGIwq5ncctcseVjtygCE4W6uNWd5zQvCaMJ0ghOCMUYIwIIRRpURlEQIowx+A4zh0CE2ENcONrixuci1mzaMVrRk2crXDLC5W5WOVq5aZcLBu4yACmgfg/4ebv4eZb54Ild1vG11eJmIxx6SoIP+Dtb+DuVPY69Hhb4Y1XKauMzOZ3y58+qE5Wzh3rWM4IRjBGEU4RhNO/B4sNghNhGTFjys2bnEtyMsWZa0ZMHC3EwwtlrZq2ytG7ZuyzY3IAp9MoP+Nsz+Ns079vFw2uYnDFY1wjVarDCrZzvfHfHjnmuprsCD/g+A/g+N5PB8BhWFVFVSTd8Z3m5m5i5u5u7mMOWnIIP4M9OZzm5sgmpIkiUSEouCYSm+vsugITYRlcZm7NvhbLXDBhhWtG7NitcMmONbhzMXDjFjYNWWFwAKgAExg/5H4v5H4+8xtmLqeFRrGOE8KqqnFsxu743vjnje4hyxjQCD/hBk/hBl51qqjDUEXiWa243u93bdZXnJFY5V4VVgg8eNe5u0iJmJiU1MXNXFxMRdTEi534vkz6AhNhDVswxZG7BstYYWWRa0cMWS3Cwc5VuPJhy4mrHIybt8oAp7L4P+Yxz+Yy051abtiaqOFYxqtYrhThdcY5z1zz3fF11zsIP+EA7+EBuYjU4xitMVGpiF5vjnjvjnrG1zvGVuWe1Qg+XK7ubmRMSCJhUxBNZiVwleefj9aCE2EYmbnNhyMsq1riZY1rRkxwrXLjNkW5czFq2cYWjBjlxACnMsg/4X9v4YDbi5rfDOp1XKOWsdIrEsxxvOc873njOVViSD/hbm/hbfhU6mmr1vWVt3e85vjd5JiIxVajhrIIPFShJKRMJJiYuABMTefB8X0CE2EMmLRxiZ4cy3Fkw5FrRhhzLcWbNmW4WGZqyx42bRm0YACmQdg/4wvv4ww4Q1vwPB8brUxcTKLhdZSIT8MZH4Yr41jnzZ723ynGNZxQngrkrkMwCEhKclIyhFGc0ZwiEZ116ekCE2EM2TJnhas8i1nkxM1rRjlarcTjJkW42TnK2a43DZwwzACl0dg/5Eav5Eb6Lpx4TrfDMFwkXQhPw0LfhoHzmTKz5uLkxyx0vatI0lHJPI0INgwgSuUouLi44735+gITYRmzZWGJnjxLWLlo5WtHOVstc5nDNa3YMG2Vo1ZsWmPGAKXhyD/l3o/l3pExExWcZ0i4F6zVdQhPwzyfhnlGXJjxb8WOWVhhVFSOaeDJOExJokBCKFZVhNWFb7c/UAITYQ4a5G7jC1arc2XI4WtGbjMtcuW2ZbkZY2DJw4ZY8rRsAKrAFRg/5nkv5nneF1nDerhF1dBFZwYmKlUzMZTmJZmbluEKnFVUx0RGJL3cc64cSE/DJB+GQXh7NuLG1a9EU4Zc2cNtMscKdQtO0rQwM2PE4UaStCkZwvGdax15s+G961nEwMUd2XIIN0SlMWlMIiEEpzF1mpmrgEoSiYTUzE1nGaQmrq6zC98/TvACE2EMMWTGwxZGC1hkYN1rRlicrcWFuzW42WbC3wtmbNq4wgCmQcg/5TPv5TOcoxnpz4Xq4VMTFz15b6xgCE/BM9+CY/Oxzy1zxx1vKVKUwYMWDFDJTBgIPliQmbmLI3jMyTnw/D4CE2EYW7Nyzys8i1hhZsVrTM3yLXLPIwWt8zRgxZsMTFu0YACmkig/4MHv4MHwxl4G4iI4Tq9ZrbjfG3Pl48YIP+EcT+EcUOvR3qMsszueKStY4R4kcOAITjaSaaMJ0jAQjFGE4TTnfPxXKAITYQ4YZnLnLlYLcWVw2WtGDdutcOcjVa3zNWDfHkwt2zDEAKlwFEg/4OUP4OX+nPl4vieLqY3WUyrOL1PCGNRVNVVMXrjjcJmNs8b53zubi61npEAIP+D4b+D4Wavlz6WgnEwxOL1cIJlG3GMxubvc5vO5uZlEVWKxrtHDsAg+QtEzEpiSSUSE1dXi4ImriExcSTAErzz9mOQCE2EN2rZrkxuW63NjwslrRnkaLXLNu5WsXOZlly5GGJu4xgCnAsgv7oC/ugN3KtaZWc9+gzeZs3Ks2zeeWAhPwjRfhGjYoShKiEV4XnjzZw27OPgqvSMFEEJGaD0zJE1cTETEIiYkuJiYTGYtmd+L18wCE2ENWDPG0ytGq1wzZMlrRtkyLcTBswW5HDJmzYY2zfNmwgClsVg/46Sv46W+11dZjMTE4pjPgQhPwopfhRjzbZTnhnedZQYpZtWHUAhboIYYY4IYYI0KFLXj4dACE2EOM2FywbMcS1nixNVrTM3ZLcLJm2WtHLdi4zYnObG4xAClYUg/5SYv5SY5qYvW+HHGYmNcZog/4UBP4UF4njfFtxKmuHDh4whOFGsYxhOKMawq08uOwhNhDnDlxY8WRwtysGuZa0Yt8i3FjxNlrFg2bZWuFywZYsIAqAA4gCg/5Tnv5To73N5zE2lMpmpYiKjFYjDUVFVOJhEqQiMRUavVrlKoqKjCkRMLqaavURMVUVV1M2znEplc7uc3NxcxNkzbM3mJoq07nc5uczmd1zm1rksmbnOa3cwisMIqJLxNSSurioYjCKtGUThqsOV0rFVGLTxvjvPXPXr38Xn145754+iIP+D6z+D7m6jF4ukQwxFRVKhExUqnCCrqLIgRNTGauLDNXS6usolMXUp1mIiTa82vNZrMzcpurEp3O3NtdyuZzcoIrDGaE4YqNNQqqimKjCsKMMRicZi87u8zltebZhTUwMxmYuLpVxmM5luc2manUVRd5u7K8Tt4XiSINytaZIkEwmACExImAATBMJiYTUiETCEpBKJARMJRMTEwmEomJQQEXFphJV0mJrOLRMXUpiUTEwTVwABMEwiQiUTVwmJiUTAiUxMESRdXCYmJgXAEXF8/dmfg4hNhDfM1ZOM2ZutaYWrRa0x4cS1zjbOFrFzix5MuZi3x48QApuJIP+Wpb+WpecboJhcrxnV4zi5mM51fgboIT8VQn4qlY0nm16jToaI5oZraoYIWnC8YxnltlrlIPtqZmZiVylNXUozU3C079Hy60AITYRlxN8ThtixrWDlhkWtMrjEtct2WFa3c5GeNpjxMGzJwAKVBOD/kxw/kxxq0TmYtmrjhjihPwsmfhZNx4mLHxsOCVpUhLBgxiEhaaEiSMap128WAAhNhDXM1Y5nGVitysWrla0asMa1w4atVrdu3bssbBxkY5cYArwAvcBg/482P482cZmOczmZzCs8NxPOOOZyUwpFBCJqq1VcuWK4Ywik0mIzUrqpxERWrpiLmJTFzNzUziYYi4mKiYhUzxq5kpiJ1NTEwJnOePPr359c985bqcxcJuZSibiZgnVXrCqpE1mNzObmUrqZnN1M2YmIYpgM1MKxHCYnqCD/hGi/hGj8HwO/bjwmYjdZiSUQhFIVNVDGGkYiJ1MwzS0VMKRS8TKbiJJTeaZi6yuMxKZu7naZEmV43qYxdStlc3K7zObuczM3czMsVyxrhrWsYqtMYisUi6tusxFxmOM5ucpXEyuJurjNLiamELu953nNkXWIrHTHleFoILmVstlgKWbCVKlllwXKtRc3KFWUSy5sm5ZvNksVNzRFkstlFliywsEpKTcspJ3LLNkoFSyyoWSiWblFkssWVKShLLFlAS5ubBRrz8v4J35gCE2EZGjfKxxZnK3NhYt1rRliwrcTVm0WsWTNxiZs8OXHjcACmAag/5C8v5C8+nXhz1vh1xxjM3ExFYdoIP+JcT+JcXevCzynwI6X2moxKc1ub5ghIak0YCc004ThOc8PTjgITYQxYs2WJvjcrWeZtmWtMmZqtcucmZbkY42eZtlZY2rnCAKjgKfAYP+N67+N6/eu/bxcXGZuYuIanCIhUY58roXQABVu3fxs00JZmfB8TxRuZtupuE1DCNUN8kVOkKuJuefTqOsXcbgiFRrHPkRq+E4uIzMuOM+SIP+GHj+GHnwfA48JqaUjAi6ZxJLr4Xh8uY5cwADnyeL4nl8JtcKVFcu/YeBnGNRVRMXMzm831Hm8OM7q01FRjFdO/Ydp1wqtVmL26z4fgeCdd83e7qcYjo6dNCDjhK0gJiSZRdXSYAQghEpiSYmJicZi6zVipmCJiazUxcARNEwLEJvGcZiaTCLqYurQEwgCLRnGY3n350AITYRkZYsOJkybrcjDK1WtGTVytxZGmVa5zOcrJixa4WOXKAKwQLPAYP+LDL+LEGVxaZurq9XSL1upmbzN7ZXLDUa1isVVVWuGuUVUFTqq0xMTxm83xm4mpophqI1WJqovGc5cZTOriExtm8uM5mbnbnfHfHrvfPPPM50iMRNIxjGNViJiJoiJQzqYUi63Oc5uZzDcdefXyyD/hCk/hC3iYmJLqazV1cTExUVGq1HKNODV1FRPCMVCZznMJYiInMszMXqMVEynM7qwJmczxvjnjfNuuNXdXO293eUowilROJqo1itY5RhExFxBE3d7u7u5nMbuVoyxlcxcREYVGJqavpfbpKCfBaWCwpNltKsWRZUqWWblCAAiybKudkGUS2JZQILKsolsLLlZpN52SyyglLAslQAmyypuWWUCwVe/gH8BvwEITYRmbscrjLkbLWWXKyWtGzdutwsMLdbibY2uLM5xOMrhsAKVROD/jDY/jDZRK+K+K8Ry1fIhPxOBficDZ8zZXJTNTFSGKWEhcZDHHHChRoY5Y8XiYc0ITYRjbYmDZhjxrXLds4WtG2NktcNWzNa4wucWbC1btm7hoAKWhWD/iLo/iL36PB5ZZjMZ1upmOXcg/4Wgv4WjeDsjlHa+U1CZnp3hYpoYUEEECGGGGOOWvLx54AhNhDVljcN8rjMtbuGjBa0Z5Wa3CwZYluJkwxtMmVvlb48wAq+AsYBg/4P9P4QO4uZm6yqWIjTVcMa1rWuFcnSOGq1jhEZqN0YROtzbMZjOJ3qYxATe7zK6qNREXGS0TFZiURa6zXGrYioi3Pn38Xn4vXru8oRdb453u7RjXDGMIy458HN7m5qKuazN2iWtY5TwiZtnhkAg/4Nqv4Nw8YrFRWq4YrhrWIiJi6vWMa0OOePHMzEYnF7nnve+OYUw1mLuRhEVCEYozNtrzUrq4Jgtxvjnnnjm8uuePXru0Y5a7a4Y1FVpwYrFKpMpzFqmGELqbuZ5xxvN5mbnbPPn1573PPXhaCCcassLFgASpSyxNllLNwuVKssQsqliWUlEMsWUqUkQLtWpJiQrZssSyiiUSgCUmyypc3NxsCu7+Eb8wAhNhGHGwyssTlstasXGJa0y42a1ywy5FrVyyxNmzfLmaNsIAqRAU+C/pRr+lH8DNZVzvjsoC6ts3JeWYIoLAOspIMjHYCD/i1a/i1BqozExmJmY3Hg+B4IDwW4zPGszdrqaYrFYjh079gOzlXauGIiEOFZgIPlWVriJq4RJEwRczFxMSTExMSgmAEwlAITBMz39d4QITYQ2ZN2LTG0xLcWJm4WtGGTGtxMWzZaybYs2Zzmys8ObMAK/QGFAYT8DYn4GxYRIwjCtL2x4s+bXq27N+TBwcSN0ZwnAohKMJIQhG0ZQI0q1a9l4ITlCE5QjCF5XZc2cAGLHStr6NOjTwMcFKyjCcU4znG8ZxnGWfLPaIT8LGX4WM8eLHiy5M+bToz5terPmz5r2vSFZIQjKUYShGSEkJQtGkYzjPDPLo0s2fJUihNGIAAAYcGXJlyZ82HBllONZznCaCMIwrGSUMluFwIAg+UTMzEpgmJSiRFwkJhKJETVwTBNTBMSiUATEhCYKtExJJMJiJgmrgATFxM8ePsvGCE2EN2ONtmbN8y1k4Z5lrTHjyLXDjG1WscrLM2bs8zDKwzACmMchuJ+4n9LS4oaCfnpuakZAEdHxETFRYCH8OIHhxBTudCoVGpVOoVGeT0E9nk9nk9ngIOkxKSYmNUFuN3Oe/gAITYQ3ws8bnIzyrW+RswWtGDdwtxM2bJbix5WDJoyzMGDhiAKngEvh+L64zedFJpCn06o1Cq1SvzSCQiDQSFQqFReiUWyS2CCAwmAweEwmCxOCwqVyqezwIfxFleIvGSETiSIRGVSujUexSuDQCBIDAYHPaxWZRLYPFYTD4TA4TAUGgUMgE4ptMiMQIPxJZi0gTCbLqaIjMxaZmJlm+vp40AhNhGZuwbtc2Jitbts2Na0ZuMy3DmZ5Vrdo1Z42+bNkcY8YAqAASKE+UI+UJ3b8eCMIUlglknivatLwwxjWq8Z0rgAh/ESd4iT6pVbRJYlAYNCYDC4TE4TFYbDYfDYTDYLA4DBIJCIJFkMiUPAhLdqHLTnOdYRmgIwQjGKcZ5ePhj0gCE2EOWePKzwssS3E5w41rTExbLXGRhhW4WGJg5ytGLlwxYACm8ghPozvoo7ywQRwwzy3z1zy68GnJXZHZkybpasUoT8SAX4j69JeeGN4RWhbJLNLFTJGy8suO+0hN3Gl105xjKsooygkIVjWOPTx4cAITYQ2bucLFo1crcThjkWtMrlitcN2eRazZOGjRixZt2jbCAKcCCD/X/fsE+7lvwI6T4UVGJrcWmYnF6vlFiE/Ert+JVGcdGOGeO2WvHhz1wzQtbFkyYLZp4KXISXcly44aoxhGKE4ynCMIwnGdcfBw6gITYRlcZs2bC5wrcLFvlWtHLNqtctsjha4ZsGTRniatMOPGAKXRSE/ABR+AD+sMbHix5maGDJPNHDAIX4hnviG7ixEeKYiSyiihRbJbXWhcZjsPTHHLDClhjlnnw+DZ4hNhDJk4y5MebCtwucmZa0csca3CzbuFrFgywt82Rg1cNmYApJC4T7bz7aW+iWaGKbAIP+JKj+JKnjjSNZ3oCGjKqBr4GJg4eRk5ohNhDPCwbtnLZmtcN8TRa0yMMq3DiZ41uXDhY4WGJpmaOXIApfE4T8BFn4CO8rTbPkw4pUwSzVwWgAhPxEIfiIVzamxojinSmHFedbgIaekouJhYODgYOBg4NExtTCwF4AITYQxY4m7fI5zLcrFgxWtGbJitwsmrZaxyt2eNtkc42GHGAKaRuE/AQR+Ai+MtkNGKmakqRjeeHDhxxy2y2ghPxLSfiWBwYcU6ZZ466Z6b3nWEJ6J7IQxITpasu+96wnCMIwihNNW+XltwAhNhDbM2atGrRgtwts2Ja0x4XC3E2cs1uRvkx42rZxhaNGgAqJATCD/gQc/gQZ671nE6rXDGMYiL3nPiseGU5Y6Y1joqZbeHPPwYT8SnX4lHZS0T0Z4Z648em88KNJWyMlsE7TYa57544Y3hCeLKhchKeAIcut7poowThMhGUoyijAjAhFOE2Po64ZgCE2EZGDXI4Ys8y3K0aMFrRvkZrXLdxjWtMTdhhxMWuHGwagCnwvg/0WX6JvMNYipqYzPOd8d73xzuJw07TyrGNYqtTjEyCD/jvI/jvL51uOOOeJuJiavDERp0axqdKEprrrwdeHkIPl0uLnM3MympiRMUqYFl1cbxub59/H4CE2EYmDFkyytWi3ExbsVrTLjZLcLRo0W5WLDExyMGLbJlbACnQmg/2Bn7A3W9Z5b4bxmDKYs41ExWIjhnwuvICE/HJd+OS/dfRHNO0044YzvOOM4dc+GsVJaJap4KCE42znooVhVEjBCCMIwjGKKca4c/Bh4CAhNhDFhiaMsjFstzZmzla0a5sS1w0x5lrRs1wtmzPKxxYmoApnG4T7mb7luM8GPJp3Y6TlOV4XhFiw6sOCQIT8dVX46f7abcFnw4YZY45zghSWaO6+CQCEzcLgzkmhOMKopwmnWunXh5QhNhGFg0bMmrZotbt8LRa0aOHK3Fmw4VuNu3as27ds4c48oApvIoT8AwX4Bia4uPkx2vJRiYJZIUlSCqeFjlrlcIP+OV7+OXF4HXprVcqxUzeb5555553aIz4nHUiD8L0vJ47zMTETIupgi6tc57+jmiE2ENmWHExY5ci1m0buFrRw5xrXGTE0WuMzBswas2ebIxaACn0yg/4CRP4CRRMRet6vEkIlvlzDhxpERFKq+F4npuLAg/45Xv45Xx4Hg+FnlfbeLi5u7nr4HghzueO7nKIqtVwjws8gg+FXEIRKbm4tMBESiUkwkJm78vz48YAhNhGZk1bZWLbEtbN2zBa0xOMi1w2y5FrlyxZ5Wjlm0xZWIA==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EeHAOAgAQdBPIG3AQBEEGusBXOTadHnw9oeLM2tD0DCEgQRP//A0U1BQM4C2QZIDIJAJCbAwE3wB5FMwkAkIICAdvFHkU4CAD+AwB7hdI0EgvNgz9vcZ0/HgYUgoJQAAAKnQKhAYP+JDT+JDUiasAZTMXcpnNcdXEoLhUzqIqlRTEYcq5a5dO3gdunbhwxSkptnn158+fHwePHccU1KayWjM3zu83eW7ze7nbe98eu+vPN7veZ3e5nlHgY8LxvC7edXqcuQIP+FYT+FYXny79uvQAeNnlHaumuWuXLlEXCcxmri25rZuc99888853O5zMzGmqiolMzVriZm5nc88+Dx7+H4vi9+ffje43V9qxw5eBrWOEdNY7a7a7cuHLVYnOc8bvNKUIxnxt6iILn2be7W1KWWWWNyllNyiEoKlJUCwolJYFllSxBVLZUrFIVCwsWLFhYALNu+/t/Ad8AITYRmYNnGZuwbrcjNizWtGzZqtxMcOJa5bNGzRvjaNGjFqAKYxeD/it+/iuDvjy7451aaqOV63055sCF+GKz4Yj4YMdJilyaCCGuG2XDxY/BzoXKYyLRwwo40cMMcEaWPE4+DDAhNhGZxmYMWGFstxN3LJa0ctmC1xmyYlrHI5Y5mmXC5y5GYApcEoX4ncPidxiwWGwWMswU0iuHE04HCoT8OlX4dK+DTHClaUpmlwp4EYaasIBgOBgYFBwMHDytXArgITYQyZM82ZkzwrXLfE2WtGeRytwsMrJblws2eTM5Y4mzjIAK1gF+g/4KdP4Kd9caqwxntnWI1XKemeSqYuMXOE3U1NxS4m83xna4RdRcrXWLipiJmMKmrqZXETCogbnLMwiriLmZuuep6oP+CpT+CqnV9vB8APC8PzN3i8ccbqYMIqamKYOERFIUIXDKbJhMwu0ri4tZNTU4mJrcTN1NspZiSSZi9b6deSyD5eBdzd3dyREIVaSUxJEhF1JMExBMAExIIkiYkmrq6uAEJiYvGYAElzeevl79ACE2EMWzPHiY5cq1s2zOVrTGxaLXLLDkW4m+Ru3wsWzJkywgCtID5QKD/hhS/hhTXXGKzF1eLicZq6RdTCYiYVMTESnFoRMZgsmYTEXUxaYzSYgqSYuDG9N6AA6dXgeD279u/jeP43GYQmESqxF0idShESBcWTMTEkzVy5+B4PTqAACrXUxdSCYmJq6mImIQVcRmriUSIBImJTV1aJALpdOfLr08Xhd1uUzM1mJgRGIcOXg+AOvQ69OfLwcXMXdZqEViYmpmIvl4Pgc7g/4fqv4fq3heH5XHU6jCsYRNbxtcza7mZlKJpEImpWmYuJqLiVxc1NVnCZTMTF1EzEzPPwvDdOoAES3rOO/bny74gJTcImrwtcTMouELiYhSoROLRdXCIjOJgAAHXo58uvTw/C8nhOU2mGYXUwmBVomZtM1dRFFKmMTUR08XxO/Zz5Dv2Hfs58nft4PgePiZuZmUrlE0ViIxHbv2G9BV+AxWoxXBqomMzu9yu+HWJsCC+D0utmzc7ZQWKCyypUpKEolhZZQlAAAAABKlCUAAlAABKEsspYsuUWAEqUlJSUJQAuUALmyywAJuWpUqAEoACblFygEqWWWbAsLFlm5SWLLC4pd+H7fwG+whNhDjFmxuMebEtYucbZa0ZMWi1xkYZVrNnjxM3ONriaNnIArJA/sBh/BPB4J4QhULAAAAAAh0PAAIVCxCoWAQqFiGQ1DIahULiERiUTikHgEEgcCgEDgRAYBAYIQKCwiAwCAwBAIHAIDAIHAIFBYJA4BBYJA0BgMAgKAwKBwCAQGBQODQOAIAQAgCAwIgkEQCBQKAQaCQSDQaCcJJwg8CgMCgCCoDASAwOBoKg8BgsDgMJgEHgsHhMFgsDhqBwVAIDAIFAkEgKAoTBYHBYHAYKgKBkBgIgEBgUDgkPgEChICC/vYr+9iw3AAAAAAO8AALAAEosbgAQslSiblCBUubMsszvKi3O8tlzZUWWyakubKbl6I3LiiTpW55q93bvfN7u75Kly55tsvhzMyc3E9b8nn6OeCHiEBgKAwFA4DAYDAICgEBgUBgUBgUBEBgKAQGAoAIDAAgMCgIgMAQECAQEIBAQgEBIBAYBAYBAUAgMAgIBAICgMAQGABAIDAICgEBQCAkAgIBAIDAIDACAiAwBAYAAgEBgMAAEAgIA0BwQegoDAICIBAQAIBAUAgMAQGAQCAkBgEBACAQEgEBgCAiAQEEBgKCweKxeDwgITYRmYtGTdiyxLWzZllWtMmVmtc5HDNbjb4czTM3YMmzZkAKaSOC/qiz+qLTWd5c3Lnedbdq3Lmb47ngg/4m6P4m6TwHCOWNYxHCdb5ZxFXEW3PHG/DkhIWRgjBOEUZTSnCKKE0YxrXnvAAhNhGZm1aN8zVutauHOVa0wuci1wzc5FuVyxbs8Llo3xsWQArMAXeD/gpU/gpV79t6Hkde18K0xGL1LF3FzdzV4iIXd3xu7UiJrJmIukTV1METdZkMFXV3ElSVmpupRU4zjc+Hy78Qg/4bPP4bPfH8bv2CMXCJxdITUzF6MVNJmMymImpmJlcZxcTUoiYTVZTMzKJggRMTW6suIuJhcXVxGufjcQCDeNubEkJTMXIgJqYkJBEwTEkSQSRIARIRIiYmrqZgmJIuIuplM75+zPIhNhGNy5c48OXEtcNcrda0b4XC1xiy4VuXK3ZMm2Zo3YsGIAp8M4P+GZ7+GZ8d+3dUxcVFUUibeBO+F4vGZuZu5tGeXftdAIP+H5D+H5EHbNUqmJhNzvPFrntmbWLqaYV28HwOnUCElknOKJGEQjCIIIIiMJicEJwnGt8+/vAhNhDlq1Y5mOFgtb5XDRa0YZGq3FlcMFuRkzaN8rBhlZ4XIApEDYL+pbP6lrobWvaC/tFb+0RXjEi889CD6YuczM3N+LxAITYQ5bM8ebG2aLWmFm4WtMOTEtwtXDRazas2bPNjcuWzliAKfSyE/DdJ+G6XLky5M+bLkBqWhitgjinijaqM41wzreeGmXLMg/4iPv4iP96zi63oHbnExxjjWYzUxU1EVU8M8sZAhGaKcowimRjGBScooRijGE4RIxnftxj4ECE2EOcmVlmbN263I0yNFrRizxrXGFziW5GmJq3wtHDFm1cgCmogg/4fRv4fUeDejr0denh1K5TFKcJ4ZngAhPxBpfiDhyNOgz5kp8KdMFKUQonGdcGe8ITUjGKE4xinCcpwjCMIoxrHDtz8wCE2EZWbHG1Y4Wi1vlatVrTK2zLXOLM5W5mmPFja4WeJphbACn4zg/4gTP4gcbm4iumNctanpx4bbjd7zeeMzd4YjlWta5VyrE6juIP+Hi7+Hg9wnhKY4t3znvfW+McYtE0hiHC8KVOJxieGpIPwMbnMpAQkSSiQgiQmJTfX179AITYQxYMGeZmzZrcmXCxWtHDRgtw4XDha0yYm+NniwtHLbCAK1wF5g/41UP41VZxvR40OmuGuURjE6ng1OGIWzG5uLxcXVzKwicCM1lM5zmd7u7lIqCrTeYyZrdZlMwlV8/A8FXg8ePOD/h36/h4LdvB8AzyqcavVYavEJxOJpBMXFxvGUpmECVzmbmc1tMym6lE1MxKZTOQmJiJgiJq6ReN6dLicgIOPKznNymYmImJiUxVxKasRNXEJRJdXBMSETNXV1cARdSCLqRExJExJEkxMFznyfTq/hQAhNhDTK4atmWFktas27Ja0Z5Wy3EzZMluVk5aZXOXE2xt8IAq6AV6D/i2O/i191fbfTfCcKjFVqGsY4RjGpxNxkiUKxNTiaiIwrWayzve99ePPrx58+PHPXPPObzNxNVHTOq5gg/4S2P4S848F3rq3OYmpqq1WGIxHCtcq4Y1WIikJogWze5nNzMrnc53vfPO7nOJxcSiqrwK1EoPzJuZyllMxKUTEoJESImJAgCQAlEwIRKEokTE55+7t6wAhNhDPCyatsjJyty4cLha0ct3C3DiYslrRjlb42DRqxas2IApuH4X1FnqO7GBwDAR1VYKjAYLDYLIUY7BYq66GiC9fi4T8eeH48/8jToTjKdLwxy0yxwrKGKmDFLQmhZMJLKRxhBBCIUaFGl0s8ugAITYQxw5cbVwzcLXOZk1WtMWRytcs2mNbkaZMbDFmwt8ThwAKlQKpAYT8HQH4Ob9O7DPBO06RhGKc4xnNWE0YVlOEZTlFSskYRhOk4IQRgjCEYEEIoIwRRQRggECEUL5MujTmvfdhhCCJGcMuzbu36terXo07KwQQrBXHs25s+bOzZwGLGUra+LHu35Igg/4cxv4cz9InCLqIvRGpiIiWLSvHGrmLxdJomJmgUqZqYuZlMpiImFSzCVTcLuOvieL4Xh+Fvn5HWBNxcXet4zE1d1MEomBMTEwAGMnheHy59OvDjnCCzFjLFXZQWWVKWWVLCwqbllllllixZZZNzc3NllllSgEoEpKBKAJQCUAsLGl7e+/wD5/AQCE2ENszlixYMca1nkwsFrTNkarXLVqxW48zRjhytMTnKzYACuQBkgGD/hKA/hKB5zq6muPDeM43qEICJqYmF1bGQOnXp18bcIiLoqUgvFzlfHt3OXM5cwAAHOLmYuUSmpVMKRy8XxPB8DwfA48AYIP+I+r+I+vxufC+E8Jxes4ylms1OLhct3fPwPBdOoGM9enh4mLqZm0zCYgMSw6ceBvRdAAA69PBqZSuCJpECs1y8fxvB8Dv248AeJuC+LjatlGzSosss2VKlJRLLLKJQLCwACxYBKEWFlSgluNhc1ALGu77/A/w4CE2EYWLJjlc5my1zlbNlrTC2bLcTFm2WsMLLGwyM3ONzhcgCocBNoT8KY34UxwM+bXaCU4QhJCUJY915RglWkZxnGN7qpyno4fCw0CD/iUC/iUDA6dfAunC8XjMzdx37dZ2zebZjMERGq1PKr8biITYTVViRgjCKVYQjAQjCKMIiMIiKauHbveBgCE2EY2WZi4yNMi3I5xtVrRy4xrXGXM3Wt8uLG1a4WrjC2ygCloYhPwqofhVRBq18THkhaGCUk8GfHlAg/4ltv4ltwceFzjNTVxWe24AhORGc5xjNEmjFGtefrc4ITYQ4Z4XOJw3aLcrJs5WtGjLMtw4m7Za3xN3GHI5ZOGbTIA=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UCHAOAgAQdBIoBgAEBEEGusBXOTadHnw9oeLM2tD0DCEgQRP//A0U1BQM4C2QZIDIJAJCbAwE3wB5FMwkAkIICAdvFHkU4CAD+AwB7hdI0EgvNgz9vcZ0/CosCZ4X4wPvjBPweFqjjljjgphkUWVYSzNVYLAYKiJTTg8Dg8bgcXgcDHPJJZgMRisJgMBdRNDHLgZcLbhbcDPPDRNgLsNdZZNHFXLTfLXPXPSnQTUUVWTTVR0QV4ECF+IYL4hbZMJgLJIooZpYIaa7bcLh8LhcHgaaY6pMRgsZiMViMFhoKpY8Dbg7cTgcHh75bYZqMNhMdiMRhMJVAtvwOLxOJvwtc8cFEl2Auw2AwU2ARrbcHXh57U+AkswCD+CIr4TlVQTUrJgmpXEwiIhSZksmJgCEwiZSi4iYhMJhEiUphMTLfX2XiACE2EZGrRqybMWC3C1aY1rTI2YLcTlq4WtG7dliy5XDnFkxg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UVHAOAgAQdBPIJ9gIBEEGusBXOTadHnw9oeLM2tD0DCEgQRP//A0U1BQM4C2QZIDIJAJCbAwE3wB5FMwkAkIICAdvFHkU4CAD+AwB7hdI0EgvNgz9vcZ0/Cngng/5vYP5vX9ccZ1sdbnnPWJVrHDprlrlqI1zdXfuAhPwXKfguxps4/Gz5hmhkpmyYMVEZ3rhw5a5b45522MMIg8e94O5nKbXcZiYkiUxJMpzfP0XIITYRkY5mbFs3yrWLTM5WtMeVstwsGjZblyNWDZu1xtGWRsAKVhKE/Ntd+bd3ZHFk2YMWLBghOEcIg/4NQP4NUelS7ZmrmONT1wCEl3p6ceGsZkb3z8uVgCE2EZsjZsywtGC3M2ZMFrTCwyrXLLJhWuW2Fy1ZOc2XG3xgCk0Ng/5xdP5xcb6ajGr11SCD/g0k/g0T8HhfGLvC+ACFxGOgyNM6mnA4WewhNhDRiyYM2GFgtxucOFa0aNWK3FjbMFuNqwYsGrbE0zMsYApECIP+cWL+cV1012qQhPwcHfg3xw3nhlrAhaMlh6ab8bQAITYQ4cM2mHDjarW7Zs2WtMebMtxNm7Zazw4WWHJmxY2bTCAKdyOE/OqB+dUFw5p1opkwYMmKlqYK2ysOHTrz6b8fLn1ghPwXlfgvLbLbmyFqx01149OPfXWzwwoKV0TpkwCE7GDh3rWcZwnBGEIQlGCcU5qz19E6QCE2ENGbhs5yY8q3IzYuVrRs4ZLcWZziWt8ORrmZtWubG2xACmochPyjpflHtWqnGsK0naWDFotuxaMVsmGNQIX4JyPgnNwVFWCmwVli6mKuDF04W+/C23q5wISnU48ZxjFCMpokUYxjPH0YwCE2EMGbJw3c5ca1u5Y5VrRi5yLcORrjWtsOLIyaMG2JtlygCkwMhPygTflAbwYsWzJgxIVAg/4NJP4NOU+DjbVzAIWrRQYnDyyz4PKwyCE2EOczBkxzMcy3HkYtlrTJkarcWZy3WtMWJjlwsMuTMwcgCkwMhPym8flN5OJDNihknUCD/gsE/gsFK8PNc4xYhoa2QFvEwcPFz8LDACE2EYnDjE4bZnC1o3YtVrTGzxrXGFjlWtsLRywYZWjJzmyACk8NhPyozflRncTBgwZK0nUAhPwYGfgwNc1fDOMGHECGpJBXwcLAwsLEycPYACE2ENmbnHlbZWS1mxbtlrRq4yrXDNllW5GubFjYOcbbI5YgCn8lhfldW+V0mCS6G6GJDHPPbPbTXXNTVFgpsZgMNdhKEl+ByICE/A/J+B+ed7YclcVMFsGLBgpKlY6Z3x6cOfLhzx04oYpAhOxbk4UJxnGKESEYIRgEYmHL1Zw3ACE2EMczXJkyMmS3Fka5FrRplyrXLTI4W5cjnNmyNc2bExbgCnkihPxnbfjOtx4cUI4FaXpGKELSxQ0YM2LJgji04dvDhPwWPfgsvM2nRmxZM2bFisjPDjw6cfBx6dOfHbHKVoXPYKDSo0MMcEcEcEIghQQwQoZ783HFlCE2EMMjTGwctmy1g3yslrTK5YLcTXHjWsWbZhicN8zZhiYgClQOhfjNs+M43HV1ZqCbARYAjIT8G+H4N4c+LHnTrjjDLYCHi0qgMEn8DgcBgcLl6AzIITYQzzYWjdjhZrczZtjWtG7Bgtwt2bFa2ZtXDLFiy5czXEAKTgyE/HEB+OG/TmlamiUq4YP+Ccb+CbvmnjeuNwCHmUQgEDocBgcRlcAgcqAhNhGLE5b4seTEtzMmmNa0xY2K3FibtlrZs5y5sTXLmaYWAApKDIT8cnn45O5ZKZsGiFGEhPwU7fgpbw11sbLCd4aQsCtl4ODn5dGAITYQ1xZWWNizarWThhhWtGbNmtcNWThawy4WWRg4zNszPKAKbhuD/j3G/j3VXvs1HDGuEdKqtTG+HO99QIT8C334Fh8loYrwmvjrjx5dOfLlnnxYYRgAhqyUgIW3gUDAQcDAQKAgYCBQMDDzc+gLYCE2EMG7hkxcscS3E2aNlrRvjwrXGTK4WuMTBsyxZMTdg2yACloSg/5Amv5Ap7rPCMMIxeJ484X4EkPgRtuuqwllVFEFMWJgvwd4hsGQsFB4DQKBQcLBx9TBwFUAITYRjYNsuNnkbLcrVrhWtMWJktw4XLNbhZ5WePDkYOGubEAKbB2D/hyC/hyDEZrNXNwVXLXTh0rwOeN9QIX4KgvgqXwRZZdRgqsRRJNHPXfhcLhcLhY8LPPKhdJRBm5Z0MEMKOCFDBCI47c2h1AhNhDJsxYMWWLKtYs2zFa0b5Gy1w4yZFuPC2ZtGeRticucgApUEIT8N2n4b2cmxo0asGSjJhrhhPwdcfg6njnNM746a6IyhqCghIO9gyBgYeLpY2AnACE2EYsmRnlZsmi1hlzY1rRs0zLcONjlWsGmbE3y4WWFziYgCk8Ng/4fHv4fB2K6a4RU8ciE/BaV+C1PThve8L4s1MyHk0cQGhwGAwWGyuAJwCE2EN2jLE3Ys263HjY4lrRu2xLcWTLkWsWThs2w5szFs4wgClAOhPxBafiC5wV2QwYMksUJzIT8GCX4L9b7YZa3jlhWsIaWqEBgFAwKLpYuBpAhNhDVnhxYcrVotctMWJa0y4sq3C1w4lrhi0cYsLZywZMnIAqPAS+E/EzJ+JmeHLtWM4LMVLZMGbBgtgSre+G+HDfLPHDDOcIJRhC4hfgXI+Bdm7HRUWXWYCiSCOW2nD4HA4e3A13zxxwTRWTYCzBUYKiqRNhYqbyE62pXwKTkhGFZIwihCcowjCMIBETRvw+OkCE2EZWeZi4bZma1zmwuFrRhhYrcTLHlWt2TXFjYMnOFu3ZACmYag/2837edy4oYjU8q4RisYvhxZ6iF+Czb4LN2CkouquqqgsghppwuDwuNtw+DjnCFwGchg1MMEMUJChgjJ5acrO0AITYQ1xtMbdxhyLXDDEyWtMTZstctGTha0w5XObFhcZmbFuAKTQyE+1s+1ZpmxbMWaFJZQIT8H5H4PudeOvBwwvlXh5BJEDoaCw2YwKAzICE2EOcWFs0zM261izcOFrTG3YrXDJq2W5WThljbuc2PE4aAClIOhPwFefgLLZJZMmBoy4J3hPwYYfgw301w45xrmnktQIaaqIGAvYGDhYWJj6GAliE2ENmLFvhyuXK1hmyZFrTE4xLXLZg0WsmLdrmyNGDLFjagClEOhPwHpfgPVlHlTzYLZL2XhPwZKfgx3y54a73yw0zXhryCgrWBhYODhYubk4GeITYQwy4sbFrharWLlzkWtGWZwtxM2zJbib5c2NkxbMs2NiAKmgEzhfgiW+CImK+mquiWiGSSCqShIgjlnwNd9ODtwdNtNcct0mAsxWGx2SxWaw2YwECE/A05+BqHVktwKbrZIww306defbjz3vWqsJwjCkqYIYIYIzvhx6b58MoAhNHQhz41jNGKZFGEEBCKE4RggghGKKbH28MpACE2EZWjVywbN2K1tiaN1rTMycrXLXC0WtGTdkza42mTGyaAClUQhudq52uih5SGkJiQlIKMgYGDoYT8R334jv82NnrjrFC2DZCFughkhgnhSw125WDNACE2EN8zhu0aYWq1rmzNFrRszxrXDhq4W4WLVnkZZceVxicg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QFHAOAgAQdBKwEhAMBEEGusBXOTadHnw9oeLM2tD0DCEgQRP//A0U1BQM4C2QZIDIJAJCbAwE3wB5FMwkAkIICAdvFHkU4CAD+AwB7hdI0EgvNgz9vcZ0/CpkCb4P+HND+HO/lvHLWNcq4VqKq4lebve753nfHec5jPa+k4Iiq7cu3DlhnfPnvnO4mVphOI1eue98do6cuGuGMXV65cuFdq4OnHxMAh/CZN4TYYFDYTCYXB4TA4DAoVCohEo5FI9Ho1GotHI5EIxFIxDIYQWJxuWxuYxmYx+ayWYymazubyGJwmERCRTScTCXTKaSyXS6VSyZSSOQaEQ+Nx+bzWdzGh0Wg0ek0WWyGDxSNTyiUqnVKnUaiTyhTKOQqDQeEx+Ny+PyGUoPHwUfB8yhJKJohBdRaU1NKDImCUkwREwSSRMImJRMAlF0iSUzNZdfT7vYAITYQ0wuMmVu3cLcTJu2WtHDlotcMcjhaxyN2LTEycY2TFwAKjgJhhPyn6flQBjeMqVoqjKdKSpKUbTnXHhx3y3VpgpgxYKWlKkLUpgtKU4Ya4c+PLpz7eDfOhg1cbicLVmknjvhyxYKZsWLJDJjjfhiH8FkHgsDiUWikSkESjUQjEOikOh0EQ+KyGWymczWczWezeZymTxmFwWEQyMSCVSaUTafUKkTacTKbS6TRCEQODxeRyegzGhzmo02r1Oo0GcyOFwGJSCZUCgUClVCtVCnUauVKwRyURSZT2S0OryGjgITvZJZfAsUJREEUYEYEAjCKMIRhGUSIijGBASQnCMEpwnKJOUQIxhBGM9/NnDwQITYQxxYWOHE0YLXDdi3WtMjVitcuGjRbhx5W+Nq2xNWbJoA=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gBHAOAgAQdAgQEARBBrrAVzk2nR58PaHizNrQ9AwhIEET//wNFNQUCC2QZFDIIAI4pAa0BfkMzCADoGQFeCX5DEoPDJEHLzURBCj4vgv4FK/gUsAAAAAAAAIL+F2v4XbAAAAAAAAAhNhDDGyaZGWHItytMjBa0cN2a1y3buVrTEyyZGrBlkYNnAA==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round/>
          <a:headEnd/>
          <a:tailEnd/>
        </a:ln>
        <a:effectLst/>
      </a:spPr>
      <a:bodyPr wrap="none" lIns="90000" tIns="46800" rIns="90000" bIns="46800">
        <a:spAutoFit/>
      </a:bodyPr>
      <a:lstStyle>
        <a:defPPr algn="ctr" eaLnBrk="1" hangingPunct="1">
          <a:lnSpc>
            <a:spcPct val="116000"/>
          </a:lnSpc>
          <a:tabLst>
            <a:tab pos="723900" algn="l"/>
            <a:tab pos="1447800" algn="l"/>
            <a:tab pos="2171700" algn="l"/>
          </a:tabLst>
          <a:defRPr dirty="0" smtClean="0">
            <a:solidFill>
              <a:srgbClr val="FFFFFF"/>
            </a:solidFill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10959</TotalTime>
  <Words>1880</Words>
  <Application>Microsoft Office PowerPoint</Application>
  <PresentationFormat>On-screen Show (4:3)</PresentationFormat>
  <Paragraphs>756</Paragraphs>
  <Slides>50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Dark 3410</vt:lpstr>
      <vt:lpstr>Numbers &amp; Arithmetic </vt:lpstr>
      <vt:lpstr>Announcements</vt:lpstr>
      <vt:lpstr>Announcements</vt:lpstr>
      <vt:lpstr>Goals for today</vt:lpstr>
      <vt:lpstr>Logic Minimization</vt:lpstr>
      <vt:lpstr>Logic Minimization</vt:lpstr>
      <vt:lpstr>Karnaugh Maps</vt:lpstr>
      <vt:lpstr>Voting machine</vt:lpstr>
      <vt:lpstr>Voting Machine Components</vt:lpstr>
      <vt:lpstr>Input</vt:lpstr>
      <vt:lpstr>Output</vt:lpstr>
      <vt:lpstr>Block Diagram</vt:lpstr>
      <vt:lpstr>Encoders</vt:lpstr>
      <vt:lpstr>Number Representations</vt:lpstr>
      <vt:lpstr>Counting</vt:lpstr>
      <vt:lpstr>Base Conversion</vt:lpstr>
      <vt:lpstr>Base Conversion</vt:lpstr>
      <vt:lpstr>Base Conversion</vt:lpstr>
      <vt:lpstr>Hexadecimal, Binary, Octal Conversions</vt:lpstr>
      <vt:lpstr>Encoder Implementation</vt:lpstr>
      <vt:lpstr>Ballot Reading</vt:lpstr>
      <vt:lpstr>7-Segment LED Decoder</vt:lpstr>
      <vt:lpstr>7  Segment  LED  Decoder Implementation</vt:lpstr>
      <vt:lpstr>7  Segment  LED  Decoder Implementation</vt:lpstr>
      <vt:lpstr>Ballot Reading and Display</vt:lpstr>
      <vt:lpstr>Building Blocks</vt:lpstr>
      <vt:lpstr>Goals for today</vt:lpstr>
      <vt:lpstr>Binary Addition</vt:lpstr>
      <vt:lpstr>1-bit  Adder</vt:lpstr>
      <vt:lpstr>1-bit Adder with Carry</vt:lpstr>
      <vt:lpstr>4-bit Adder</vt:lpstr>
      <vt:lpstr>4-bit Adder</vt:lpstr>
      <vt:lpstr>4-bit Adder</vt:lpstr>
      <vt:lpstr>Arithmetic with Negative Numbers</vt:lpstr>
      <vt:lpstr>First Attempt: Sign/Magnitude  Representation</vt:lpstr>
      <vt:lpstr>Two’s Complement Representation</vt:lpstr>
      <vt:lpstr>Two’s Complement</vt:lpstr>
      <vt:lpstr>Two’s Complement Facts</vt:lpstr>
      <vt:lpstr>Sign Extension &amp; Truncation</vt:lpstr>
      <vt:lpstr>Two’s Complement Addition</vt:lpstr>
      <vt:lpstr>Diversion: 10’s Complement</vt:lpstr>
      <vt:lpstr>Overflow</vt:lpstr>
      <vt:lpstr>Two’s Complement Adder</vt:lpstr>
      <vt:lpstr>Binary Subtraction</vt:lpstr>
      <vt:lpstr>A Calculator</vt:lpstr>
      <vt:lpstr>A Calculator</vt:lpstr>
      <vt:lpstr>Efficiency and Generality</vt:lpstr>
      <vt:lpstr>Performance</vt:lpstr>
      <vt:lpstr>4-bit Ripple Carry Adder</vt:lpstr>
      <vt:lpstr>Summary</vt:lpstr>
    </vt:vector>
  </TitlesOfParts>
  <Company>Computer Science, 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2: Gates and Logic</dc:title>
  <dc:creator>Kevin Walsh</dc:creator>
  <cp:lastModifiedBy>Hakim Weatherspoon</cp:lastModifiedBy>
  <cp:revision>1484</cp:revision>
  <cp:lastPrinted>2000-08-29T15:15:59Z</cp:lastPrinted>
  <dcterms:created xsi:type="dcterms:W3CDTF">1999-11-21T22:40:57Z</dcterms:created>
  <dcterms:modified xsi:type="dcterms:W3CDTF">2011-02-02T20:37:58Z</dcterms:modified>
</cp:coreProperties>
</file>