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569.xml" ContentType="application/vnd.openxmlformats-officedocument.presentationml.tags+xml"/>
  <Override PartName="/ppt/tags/tag91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63.xml" ContentType="application/vnd.openxmlformats-officedocument.presentationml.tags+xml"/>
  <Override PartName="/ppt/tags/tag594.xml" ContentType="application/vnd.openxmlformats-officedocument.presentationml.tags+xml"/>
  <Override PartName="/ppt/tags/tag780.xml" ContentType="application/vnd.openxmlformats-officedocument.presentationml.tags+xml"/>
  <Default Extension="xml" ContentType="application/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notesSlides/notesSlide16.xml" ContentType="application/vnd.openxmlformats-officedocument.presentationml.notesSlide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711.xml" ContentType="application/vnd.openxmlformats-officedocument.presentationml.tags+xml"/>
  <Override PartName="/ppt/tags/tag85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279.xml" ContentType="application/vnd.openxmlformats-officedocument.presentationml.tags+xml"/>
  <Override PartName="/ppt/notesSlides/notesSlide7.xml" ContentType="application/vnd.openxmlformats-officedocument.presentationml.notesSlide+xml"/>
  <Override PartName="/ppt/tags/tag626.xml" ContentType="application/vnd.openxmlformats-officedocument.presentationml.tags+xml"/>
  <Override PartName="/ppt/tags/tag957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465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Default Extension="png" ContentType="image/png"/>
  <Override PartName="/ppt/tags/tag651.xml" ContentType="application/vnd.openxmlformats-officedocument.presentationml.tags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897.xml" ContentType="application/vnd.openxmlformats-officedocument.presentationml.tags+xml"/>
  <Override PartName="/ppt/slides/slide22.xml" ContentType="application/vnd.openxmlformats-officedocument.presentationml.slide+xml"/>
  <Override PartName="/ppt/tags/tag260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notesSlides/notesSlide13.xml" ContentType="application/vnd.openxmlformats-officedocument.presentationml.notesSlide+xml"/>
  <Override PartName="/ppt/tags/tag667.xml" ContentType="application/vnd.openxmlformats-officedocument.presentationml.tags+xml"/>
  <Override PartName="/ppt/tags/tag175.xml" ContentType="application/vnd.openxmlformats-officedocument.presentationml.tags+xml"/>
  <Override PartName="/ppt/tags/tag522.xml" ContentType="application/vnd.openxmlformats-officedocument.presentationml.tags+xml"/>
  <Override PartName="/ppt/tags/tag85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6.xml" ContentType="application/vnd.openxmlformats-officedocument.presentationml.tags+xml"/>
  <Override PartName="/ppt/tags/tag437.xml" ContentType="application/vnd.openxmlformats-officedocument.presentationml.tags+xml"/>
  <Override PartName="/ppt/notesSlides/notesSlide4.xml" ContentType="application/vnd.openxmlformats-officedocument.presentationml.notesSlide+xml"/>
  <Override PartName="/ppt/tags/tag623.xml" ContentType="application/vnd.openxmlformats-officedocument.presentationml.tags+xml"/>
  <Override PartName="/ppt/tags/tag768.xml" ContentType="application/vnd.openxmlformats-officedocument.presentationml.tags+xml"/>
  <Override PartName="/ppt/tags/tag131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207.xml" ContentType="application/vnd.openxmlformats-officedocument.presentationml.tags+xml"/>
  <Override PartName="/ppt/tags/tag793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86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30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478.xml" ContentType="application/vnd.openxmlformats-officedocument.presentationml.tags+xml"/>
  <Override PartName="/ppt/tags/tag82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notesSlides/notesSlide10.xml" ContentType="application/vnd.openxmlformats-officedocument.presentationml.notesSlide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579.xml" ContentType="application/vnd.openxmlformats-officedocument.presentationml.tags+xml"/>
  <Override PartName="/ppt/tags/tag926.xml" ContentType="application/vnd.openxmlformats-officedocument.presentationml.tags+xml"/>
  <Override PartName="/ppt/tags/tag273.xml" ContentType="application/vnd.openxmlformats-officedocument.presentationml.tags+xml"/>
  <Override PartName="/ppt/tags/tag620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866.xml" ContentType="application/vnd.openxmlformats-officedocument.presentationml.tags+xml"/>
  <Override PartName="/ppt/notesSlides/notesSlide26.xml" ContentType="application/vnd.openxmlformats-officedocument.presentationml.notesSlide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721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89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967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406.xml" ContentType="application/vnd.openxmlformats-officedocument.presentationml.tags+xml"/>
  <Override PartName="/ppt/tags/tag737.xml" ContentType="application/vnd.openxmlformats-officedocument.presentationml.tags+xml"/>
  <Override PartName="/ppt/tags/tag89.xml" ContentType="application/vnd.openxmlformats-officedocument.presentationml.tags+xml"/>
  <Override PartName="/ppt/tags/tag245.xml" ContentType="application/vnd.openxmlformats-officedocument.presentationml.tags+xml"/>
  <Override PartName="/ppt/tags/tag576.xml" ContentType="application/vnd.openxmlformats-officedocument.presentationml.tags+xml"/>
  <Override PartName="/ppt/tags/tag923.xml" ContentType="application/vnd.openxmlformats-officedocument.presentationml.tags+xml"/>
  <Override PartName="/ppt/tags/tag100.xml" ContentType="application/vnd.openxmlformats-officedocument.presentationml.tags+xml"/>
  <Override PartName="/ppt/tags/tag431.xml" ContentType="application/vnd.openxmlformats-officedocument.presentationml.tags+xml"/>
  <Override PartName="/ppt/tags/tag762.xml" ContentType="application/vnd.openxmlformats-officedocument.presentationml.tags+xml"/>
  <Override PartName="/ppt/slides/slide32.xml" ContentType="application/vnd.openxmlformats-officedocument.presentationml.slide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838.xml" ContentType="application/vnd.openxmlformats-officedocument.presentationml.tags+xml"/>
  <Override PartName="/ppt/tags/tag45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677.xml" ContentType="application/vnd.openxmlformats-officedocument.presentationml.tags+xml"/>
  <Override PartName="/ppt/notesSlides/notesSlide23.xml" ContentType="application/vnd.openxmlformats-officedocument.presentationml.notesSlide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939.xml" ContentType="application/vnd.openxmlformats-officedocument.presentationml.tags+xml"/>
  <Override PartName="/ppt/tags/tag30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41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217.xml" ContentType="application/vnd.openxmlformats-officedocument.presentationml.tags+xml"/>
  <Override PartName="/ppt/tags/tag548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734.xml" ContentType="application/vnd.openxmlformats-officedocument.presentationml.tags+xml"/>
  <Override PartName="/ppt/tags/tag879.xml" ContentType="application/vnd.openxmlformats-officedocument.presentationml.tags+xml"/>
  <Override PartName="/ppt/tags/tag920.xml" ContentType="application/vnd.openxmlformats-officedocument.presentationml.tags+xml"/>
  <Override PartName="/ppt/tags/tag242.xml" ContentType="application/vnd.openxmlformats-officedocument.presentationml.tags+xml"/>
  <Override PartName="/ppt/tags/tag57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64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488.xml" ContentType="application/vnd.openxmlformats-officedocument.presentationml.tags+xml"/>
  <Override PartName="/ppt/notesSlides/notesSlide20.xml" ContentType="application/vnd.openxmlformats-officedocument.presentationml.notesSlide+xml"/>
  <Override PartName="/ppt/tags/tag835.xml" ContentType="application/vnd.openxmlformats-officedocument.presentationml.tags+xml"/>
  <Override PartName="/ppt/tags/tag42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936.xml" ContentType="application/vnd.openxmlformats-officedocument.presentationml.tags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tags/tag589.xml" ContentType="application/vnd.openxmlformats-officedocument.presentationml.tags+xml"/>
  <Override PartName="/ppt/tags/tag728.xml" ContentType="application/vnd.openxmlformats-officedocument.presentationml.tags+xml"/>
  <Override PartName="/ppt/tags/tag775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tags/tag567.xml" ContentType="application/vnd.openxmlformats-officedocument.presentationml.tags+xml"/>
  <Override PartName="/ppt/tags/tag630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961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422.xml" ContentType="application/vnd.openxmlformats-officedocument.presentationml.tags+xml"/>
  <Override PartName="/ppt/tags/tag706.xml" ContentType="application/vnd.openxmlformats-officedocument.presentationml.tags+xml"/>
  <Override PartName="/ppt/tags/tag753.xml" ContentType="application/vnd.openxmlformats-officedocument.presentationml.tags+xml"/>
  <Override PartName="/ppt/slides/slide23.xml" ContentType="application/vnd.openxmlformats-officedocument.presentationml.slide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261.xml" ContentType="application/vnd.openxmlformats-officedocument.presentationml.tags+xml"/>
  <Override PartName="/ppt/tags/tag400.xml" ContentType="application/vnd.openxmlformats-officedocument.presentationml.tags+xml"/>
  <Override PartName="/ppt/tags/tag545.xml" ContentType="application/vnd.openxmlformats-officedocument.presentationml.tags+xml"/>
  <Override PartName="/ppt/tags/tag592.xml" ContentType="application/vnd.openxmlformats-officedocument.presentationml.tags+xml"/>
  <Override PartName="/ppt/tags/tag731.xml" ContentType="application/vnd.openxmlformats-officedocument.presentationml.tags+xml"/>
  <Override PartName="/ppt/tags/tag829.xml" ContentType="application/vnd.openxmlformats-officedocument.presentationml.tags+xml"/>
  <Override PartName="/ppt/tags/tag876.xml" ContentType="application/vnd.openxmlformats-officedocument.presentationml.tags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523.xml" ContentType="application/vnd.openxmlformats-officedocument.presentationml.tags+xml"/>
  <Override PartName="/ppt/tags/tag570.xml" ContentType="application/vnd.openxmlformats-officedocument.presentationml.tags+xml"/>
  <Override PartName="/ppt/tags/tag668.xml" ContentType="application/vnd.openxmlformats-officedocument.presentationml.tags+xml"/>
  <Override PartName="/ppt/notesSlides/notesSlide14.xml" ContentType="application/vnd.openxmlformats-officedocument.presentationml.notesSlide+xml"/>
  <Override PartName="/ppt/tags/tag807.xml" ContentType="application/vnd.openxmlformats-officedocument.presentationml.tags+xml"/>
  <Override PartName="/ppt/tags/tag854.xml" ContentType="application/vnd.openxmlformats-officedocument.presentationml.tags+xml"/>
  <Override PartName="/ppt/tags/tag14.xml" ContentType="application/vnd.openxmlformats-officedocument.presentationml.tags+xml"/>
  <Override PartName="/ppt/tags/tag61.xml" ContentType="application/vnd.openxmlformats-officedocument.presentationml.tags+xml"/>
  <Override PartName="/ppt/tags/tag129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62.xml" ContentType="application/vnd.openxmlformats-officedocument.presentationml.tags+xml"/>
  <Override PartName="/ppt/tags/tag646.xml" ContentType="application/vnd.openxmlformats-officedocument.presentationml.tags+xml"/>
  <Override PartName="/ppt/tags/tag693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438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832.xml" ContentType="application/vnd.openxmlformats-officedocument.presentationml.tags+xml"/>
  <Override PartName="/ppt/tags/tag277.xml" ContentType="application/vnd.openxmlformats-officedocument.presentationml.tags+xml"/>
  <Override PartName="/ppt/tags/tag340.xml" ContentType="application/vnd.openxmlformats-officedocument.presentationml.tags+xml"/>
  <Override PartName="/ppt/notesSlides/notesSlide5.xml" ContentType="application/vnd.openxmlformats-officedocument.presentationml.notesSlide+xml"/>
  <Override PartName="/ppt/tags/tag624.xml" ContentType="application/vnd.openxmlformats-officedocument.presentationml.tags+xml"/>
  <Override PartName="/ppt/tags/tag671.xml" ContentType="application/vnd.openxmlformats-officedocument.presentationml.tags+xml"/>
  <Override PartName="/ppt/tags/tag769.xml" ContentType="application/vnd.openxmlformats-officedocument.presentationml.tags+xml"/>
  <Override PartName="/ppt/tags/tag908.xml" ContentType="application/vnd.openxmlformats-officedocument.presentationml.tags+xml"/>
  <Override PartName="/ppt/tags/tag955.xml" ContentType="application/vnd.openxmlformats-officedocument.presentationml.tags+xml"/>
  <Override PartName="/ppt/tags/tag132.xml" ContentType="application/vnd.openxmlformats-officedocument.presentationml.tags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tags/tag747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slides/slide17.xml" ContentType="application/vnd.openxmlformats-officedocument.presentationml.slide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tags/tag539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933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280.xml" ContentType="application/vnd.openxmlformats-officedocument.presentationml.tags+xml"/>
  <Override PartName="/ppt/tags/tag378.xml" ContentType="application/vnd.openxmlformats-officedocument.presentationml.tags+xml"/>
  <Override PartName="/ppt/tags/tag441.xml" ContentType="application/vnd.openxmlformats-officedocument.presentationml.tags+xml"/>
  <Override PartName="/ppt/tags/tag725.xml" ContentType="application/vnd.openxmlformats-officedocument.presentationml.tags+xml"/>
  <Override PartName="/ppt/tags/tag772.xml" ContentType="application/vnd.openxmlformats-officedocument.presentationml.tags+xml"/>
  <Override PartName="/ppt/tags/tag911.xml" ContentType="application/vnd.openxmlformats-officedocument.presentationml.tags+xml"/>
  <Override PartName="/ppt/tags/tag517.xml" ContentType="application/vnd.openxmlformats-officedocument.presentationml.tags+xml"/>
  <Override PartName="/ppt/tags/tag564.xml" ContentType="application/vnd.openxmlformats-officedocument.presentationml.tags+xml"/>
  <Override PartName="/ppt/tags/tag703.xml" ContentType="application/vnd.openxmlformats-officedocument.presentationml.tags+xml"/>
  <Override PartName="/ppt/tags/tag750.xml" ContentType="application/vnd.openxmlformats-officedocument.presentationml.tags+xml"/>
  <Override PartName="/ppt/tags/tag848.xml" ContentType="application/vnd.openxmlformats-officedocument.presentationml.tags+xml"/>
  <Override PartName="/ppt/tags/tag895.xml" ContentType="application/vnd.openxmlformats-officedocument.presentationml.tags+xml"/>
  <Override PartName="/ppt/slides/slide20.xml" ContentType="application/vnd.openxmlformats-officedocument.presentationml.slide+xml"/>
  <Override PartName="/ppt/tags/tag55.xml" ContentType="application/vnd.openxmlformats-officedocument.presentationml.tags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687.xml" ContentType="application/vnd.openxmlformats-officedocument.presentationml.tags+xml"/>
  <Override PartName="/ppt/tags/tag826.xml" ContentType="application/vnd.openxmlformats-officedocument.presentationml.tags+xml"/>
  <Override PartName="/ppt/tags/tag873.xml" ContentType="application/vnd.openxmlformats-officedocument.presentationml.tags+xml"/>
  <Override PartName="/ppt/tags/tag33.xml" ContentType="application/vnd.openxmlformats-officedocument.presentationml.tags+xml"/>
  <Override PartName="/ppt/tags/tag80.xml" ContentType="application/vnd.openxmlformats-officedocument.presentationml.tags+xml"/>
  <Override PartName="/ppt/tags/tag148.xml" ContentType="application/vnd.openxmlformats-officedocument.presentationml.tags+xml"/>
  <Override PartName="/ppt/tags/tag195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notesSlides/notesSlide11.xml" ContentType="application/vnd.openxmlformats-officedocument.presentationml.notesSlide+xml"/>
  <Override PartName="/ppt/tags/tag618.xml" ContentType="application/vnd.openxmlformats-officedocument.presentationml.tags+xml"/>
  <Override PartName="/ppt/tags/tag665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457.xml" ContentType="application/vnd.openxmlformats-officedocument.presentationml.tags+xml"/>
  <Override PartName="/ppt/tags/tag520.xml" ContentType="application/vnd.openxmlformats-officedocument.presentationml.tags+xml"/>
  <Override PartName="/ppt/tags/tag804.xml" ContentType="application/vnd.openxmlformats-officedocument.presentationml.tags+xml"/>
  <Override PartName="/ppt/tags/tag851.xml" ContentType="application/vnd.openxmlformats-officedocument.presentationml.tags+xml"/>
  <Override PartName="/ppt/tags/tag949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643.xml" ContentType="application/vnd.openxmlformats-officedocument.presentationml.tags+xml"/>
  <Override PartName="/ppt/tags/tag690.xml" ContentType="application/vnd.openxmlformats-officedocument.presentationml.tags+xml"/>
  <Override PartName="/ppt/tags/tag788.xml" ContentType="application/vnd.openxmlformats-officedocument.presentationml.tags+xml"/>
  <Override PartName="/ppt/tags/tag927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tags/tag621.xml" ContentType="application/vnd.openxmlformats-officedocument.presentationml.tags+xml"/>
  <Override PartName="/ppt/tags/tag719.xml" ContentType="application/vnd.openxmlformats-officedocument.presentationml.tags+xml"/>
  <Override PartName="/ppt/tags/tag766.xml" ContentType="application/vnd.openxmlformats-officedocument.presentationml.tags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558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952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tags/tag397.xml" ContentType="application/vnd.openxmlformats-officedocument.presentationml.tags+xml"/>
  <Override PartName="/ppt/tags/tag744.xml" ContentType="application/vnd.openxmlformats-officedocument.presentationml.tags+xml"/>
  <Override PartName="/ppt/tags/tag791.xml" ContentType="application/vnd.openxmlformats-officedocument.presentationml.tags+xml"/>
  <Override PartName="/ppt/tags/tag930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583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14.xml" ContentType="application/vnd.openxmlformats-officedocument.presentationml.tags+xml"/>
  <Override PartName="/ppt/tags/tag561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892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637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96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870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662.xml" ContentType="application/vnd.openxmlformats-officedocument.presentationml.tags+xml"/>
  <Override PartName="/ppt/tags/tag801.xml" ContentType="application/vnd.openxmlformats-officedocument.presentationml.tags+xml"/>
  <Override PartName="/ppt/tags/tag946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738.xml" ContentType="application/vnd.openxmlformats-officedocument.presentationml.tags+xml"/>
  <Override PartName="/ppt/tags/tag785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716.xml" ContentType="application/vnd.openxmlformats-officedocument.presentationml.tags+xml"/>
  <Override PartName="/ppt/tags/tag924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tags/tag508.xml" ContentType="application/vnd.openxmlformats-officedocument.presentationml.tags+xml"/>
  <Override PartName="/ppt/tags/tag555.xml" ContentType="application/vnd.openxmlformats-officedocument.presentationml.tags+xml"/>
  <Override PartName="/ppt/tags/tag763.xml" ContentType="application/vnd.openxmlformats-officedocument.presentationml.tags+xml"/>
  <Override PartName="/ppt/tags/tag902.xml" ContentType="application/vnd.openxmlformats-officedocument.presentationml.tags+xml"/>
  <Override PartName="/ppt/presentation.xml" ContentType="application/vnd.openxmlformats-officedocument.presentationml.presentation.main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741.xml" ContentType="application/vnd.openxmlformats-officedocument.presentationml.tags+xml"/>
  <Override PartName="/ppt/tags/tag839.xml" ContentType="application/vnd.openxmlformats-officedocument.presentationml.tags+xml"/>
  <Override PartName="/ppt/tags/tag886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580.xml" ContentType="application/vnd.openxmlformats-officedocument.presentationml.tags+xml"/>
  <Override PartName="/ppt/tags/tag678.xml" ContentType="application/vnd.openxmlformats-officedocument.presentationml.tags+xml"/>
  <Override PartName="/ppt/tags/tag817.xml" ContentType="application/vnd.openxmlformats-officedocument.presentationml.tags+xml"/>
  <Override PartName="/ppt/tags/tag8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656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779.xml" ContentType="application/vnd.openxmlformats-officedocument.presentationml.tags+xml"/>
  <Override PartName="/ppt/tags/tag842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ags/tag634.xml" ContentType="application/vnd.openxmlformats-officedocument.presentationml.tags+xml"/>
  <Override PartName="/ppt/tags/tag681.xml" ContentType="application/vnd.openxmlformats-officedocument.presentationml.tags+xml"/>
  <Override PartName="/ppt/tags/tag820.xml" ContentType="application/vnd.openxmlformats-officedocument.presentationml.tags+xml"/>
  <Override PartName="/ppt/tags/tag918.xml" ContentType="application/vnd.openxmlformats-officedocument.presentationml.tags+xml"/>
  <Override PartName="/ppt/tags/tag965.xml" ContentType="application/vnd.openxmlformats-officedocument.presentationml.tags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tags/tag61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tags/tag549.xml" ContentType="application/vnd.openxmlformats-officedocument.presentationml.tags+xml"/>
  <Override PartName="/ppt/tags/tag596.xml" ContentType="application/vnd.openxmlformats-officedocument.presentationml.tags+xml"/>
  <Override PartName="/ppt/tags/tag735.xml" ContentType="application/vnd.openxmlformats-officedocument.presentationml.tags+xml"/>
  <Override PartName="/ppt/tags/tag782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tags/tag527.xml" ContentType="application/vnd.openxmlformats-officedocument.presentationml.tags+xml"/>
  <Override PartName="/ppt/tags/tag574.xml" ContentType="application/vnd.openxmlformats-officedocument.presentationml.tags+xml"/>
  <Override PartName="/ppt/notesSlides/notesSlide18.xml" ContentType="application/vnd.openxmlformats-officedocument.presentationml.notesSlide+xml"/>
  <Override PartName="/ppt/tags/tag921.xml" ContentType="application/vnd.openxmlformats-officedocument.presentationml.tags+xml"/>
  <Override PartName="/ppt/tags/tag319.xml" ContentType="application/vnd.openxmlformats-officedocument.presentationml.tags+xml"/>
  <Override PartName="/ppt/tags/tag366.xml" ContentType="application/vnd.openxmlformats-officedocument.presentationml.tags+xml"/>
  <Override PartName="/ppt/tags/tag713.xml" ContentType="application/vnd.openxmlformats-officedocument.presentationml.tags+xml"/>
  <Override PartName="/ppt/tags/tag760.xml" ContentType="application/vnd.openxmlformats-officedocument.presentationml.tags+xml"/>
  <Override PartName="/ppt/tags/tag858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552.xml" ContentType="application/vnd.openxmlformats-officedocument.presentationml.tags+xml"/>
  <Override PartName="/ppt/tags/tag697.xml" ContentType="application/vnd.openxmlformats-officedocument.presentationml.tags+xml"/>
  <Override PartName="/ppt/tags/tag836.xml" ContentType="application/vnd.openxmlformats-officedocument.presentationml.tags+xml"/>
  <Override PartName="/ppt/tags/tag883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notesSlides/notesSlide9.xml" ContentType="application/vnd.openxmlformats-officedocument.presentationml.notesSlide+xml"/>
  <Override PartName="/ppt/tags/tag628.xml" ContentType="application/vnd.openxmlformats-officedocument.presentationml.tags+xml"/>
  <Override PartName="/ppt/tags/tag675.xml" ContentType="application/vnd.openxmlformats-officedocument.presentationml.tags+xml"/>
  <Override PartName="/ppt/notesSlides/notesSlide21.xml" ContentType="application/vnd.openxmlformats-officedocument.presentationml.notesSlide+xml"/>
  <Override PartName="/ppt/tags/tag95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861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653.xml" ContentType="application/vnd.openxmlformats-officedocument.presentationml.tags+xml"/>
  <Override PartName="/ppt/tags/tag937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tags/tag631.xml" ContentType="application/vnd.openxmlformats-officedocument.presentationml.tags+xml"/>
  <Override PartName="/ppt/tags/tag729.xml" ContentType="application/vnd.openxmlformats-officedocument.presentationml.tags+xml"/>
  <Override PartName="/ppt/tags/tag776.xml" ContentType="application/vnd.openxmlformats-officedocument.presentationml.tags+xml"/>
  <Override PartName="/ppt/tags/tag915.xml" ContentType="application/vnd.openxmlformats-officedocument.presentationml.tags+xml"/>
  <Override PartName="/ppt/tags/tag962.xml" ContentType="application/vnd.openxmlformats-officedocument.presentationml.tags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68.xml" ContentType="application/vnd.openxmlformats-officedocument.presentationml.tags+xml"/>
  <Override PartName="/ppt/tags/tag707.xml" ContentType="application/vnd.openxmlformats-officedocument.presentationml.tags+xml"/>
  <Override PartName="/ppt/tags/tag754.xml" ContentType="application/vnd.openxmlformats-officedocument.presentationml.tags+xml"/>
  <Override PartName="/ppt/tags/tag899.xml" ContentType="application/vnd.openxmlformats-officedocument.presentationml.tags+xml"/>
  <Override PartName="/ppt/slides/slide24.xml" ContentType="application/vnd.openxmlformats-officedocument.presentationml.slide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tags/tag546.xml" ContentType="application/vnd.openxmlformats-officedocument.presentationml.tags+xml"/>
  <Override PartName="/ppt/tags/tag593.xml" ContentType="application/vnd.openxmlformats-officedocument.presentationml.tags+xml"/>
  <Override PartName="/ppt/tags/tag877.xml" ContentType="application/vnd.openxmlformats-officedocument.presentationml.tags+xml"/>
  <Override PartName="/ppt/tags/tag940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669.xml" ContentType="application/vnd.openxmlformats-officedocument.presentationml.tags+xml"/>
  <Override PartName="/ppt/tags/tag732.xml" ContentType="application/vnd.openxmlformats-officedocument.presentationml.tags+xml"/>
  <Override PartName="/ppt/notesSlides/notesSlide15.xml" ContentType="application/vnd.openxmlformats-officedocument.presentationml.notesSlide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524.xml" ContentType="application/vnd.openxmlformats-officedocument.presentationml.tags+xml"/>
  <Override PartName="/ppt/tags/tag571.xml" ContentType="application/vnd.openxmlformats-officedocument.presentationml.tags+xml"/>
  <Override PartName="/ppt/tags/tag710.xml" ContentType="application/vnd.openxmlformats-officedocument.presentationml.tags+xml"/>
  <Override PartName="/ppt/tags/tag808.xml" ContentType="application/vnd.openxmlformats-officedocument.presentationml.tags+xml"/>
  <Override PartName="/ppt/tags/tag855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694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notesSlides/notesSlide6.xml" ContentType="application/vnd.openxmlformats-officedocument.presentationml.notesSlide+xml"/>
  <Override PartName="/ppt/tags/tag833.xml" ContentType="application/vnd.openxmlformats-officedocument.presentationml.tags+xml"/>
  <Override PartName="/ppt/tags/tag880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tags/tag625.xml" ContentType="application/vnd.openxmlformats-officedocument.presentationml.tags+xml"/>
  <Override PartName="/ppt/tags/tag672.xml" ContentType="application/vnd.openxmlformats-officedocument.presentationml.tags+xml"/>
  <Override PartName="/ppt/tags/tag811.xml" ContentType="application/vnd.openxmlformats-officedocument.presentationml.tags+xml"/>
  <Override PartName="/ppt/tags/tag909.xml" ContentType="application/vnd.openxmlformats-officedocument.presentationml.tags+xml"/>
  <Override PartName="/ppt/tags/tag956.xml" ContentType="application/vnd.openxmlformats-officedocument.presentationml.tags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tags/tag603.xml" ContentType="application/vnd.openxmlformats-officedocument.presentationml.tags+xml"/>
  <Override PartName="/ppt/tags/tag650.xml" ContentType="application/vnd.openxmlformats-officedocument.presentationml.tags+xml"/>
  <Override PartName="/ppt/tags/tag748.xml" ContentType="application/vnd.openxmlformats-officedocument.presentationml.tags+xml"/>
  <Override PartName="/ppt/tags/tag795.xml" ContentType="application/vnd.openxmlformats-officedocument.presentationml.tags+xml"/>
  <Override PartName="/ppt/tags/tag934.xml" ContentType="application/vnd.openxmlformats-officedocument.presentationml.tags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26.xml" ContentType="application/vnd.openxmlformats-officedocument.presentationml.tags+xml"/>
  <Override PartName="/ppt/tags/tag773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18.xml" ContentType="application/vnd.openxmlformats-officedocument.presentationml.tags+xml"/>
  <Override PartName="/ppt/tags/tag565.xml" ContentType="application/vnd.openxmlformats-officedocument.presentationml.tags+xml"/>
  <Override PartName="/ppt/tags/tag849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751.xml" ContentType="application/vnd.openxmlformats-officedocument.presentationml.tags+xml"/>
  <Override PartName="/ppt/slides/slide21.xml" ContentType="application/vnd.openxmlformats-officedocument.presentationml.slide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874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521.xml" ContentType="application/vnd.openxmlformats-officedocument.presentationml.tags+xml"/>
  <Override PartName="/ppt/notesSlides/notesSlide12.xml" ContentType="application/vnd.openxmlformats-officedocument.presentationml.notesSlide+xml"/>
  <Override PartName="/ppt/tags/tag619.xml" ContentType="application/vnd.openxmlformats-officedocument.presentationml.tags+xml"/>
  <Override PartName="/ppt/tags/tag666.xml" ContentType="application/vnd.openxmlformats-officedocument.presentationml.tags+xml"/>
  <Override PartName="/ppt/tags/tag805.xml" ContentType="application/vnd.openxmlformats-officedocument.presentationml.tags+xml"/>
  <Override PartName="/ppt/tags/tag85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691.xml" ContentType="application/vnd.openxmlformats-officedocument.presentationml.tags+xml"/>
  <Override PartName="/ppt/tags/tag789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28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06.xml" ContentType="application/vnd.openxmlformats-officedocument.presentationml.tags+xml"/>
  <Override PartName="/ppt/tags/tag95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792.xml" ContentType="application/vnd.openxmlformats-officedocument.presentationml.tags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37.xml" ContentType="application/vnd.openxmlformats-officedocument.presentationml.tags+xml"/>
  <Override PartName="/ppt/tags/tag584.xml" ContentType="application/vnd.openxmlformats-officedocument.presentationml.tags+xml"/>
  <Override PartName="/ppt/tags/tag868.xml" ContentType="application/vnd.openxmlformats-officedocument.presentationml.tags+xml"/>
  <Override PartName="/ppt/tags/tag931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29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77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562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893.xml" ContentType="application/vnd.openxmlformats-officedocument.presentationml.tags+xml"/>
  <Override PartName="/ppt/tags/tag53.xml" ContentType="application/vnd.openxmlformats-officedocument.presentationml.tags+xml"/>
  <Override PartName="/ppt/tags/tag307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38.xml" ContentType="application/vnd.openxmlformats-officedocument.presentationml.tags+xml"/>
  <Override PartName="/ppt/tags/tag685.xml" ContentType="application/vnd.openxmlformats-officedocument.presentationml.tags+xml"/>
  <Override PartName="/ppt/tags/tag824.xml" ContentType="application/vnd.openxmlformats-officedocument.presentationml.tags+xml"/>
  <Override PartName="/ppt/tags/tag871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16.xml" ContentType="application/vnd.openxmlformats-officedocument.presentationml.tags+xml"/>
  <Override PartName="/ppt/tags/tag663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408.xml" ContentType="application/vnd.openxmlformats-officedocument.presentationml.tags+xml"/>
  <Override PartName="/ppt/tags/tag455.xml" ContentType="application/vnd.openxmlformats-officedocument.presentationml.tags+xml"/>
  <Override PartName="/ppt/tags/tag739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47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578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25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764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411.xml" ContentType="application/vnd.openxmlformats-officedocument.presentationml.tags+xml"/>
  <Override PartName="/ppt/tags/tag509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950.xml" ContentType="application/vnd.openxmlformats-officedocument.presentationml.tags+xml"/>
  <Default Extension="rels" ContentType="application/vnd.openxmlformats-package.relationships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203.xml" ContentType="application/vnd.openxmlformats-officedocument.presentationml.tags+xml"/>
  <Override PartName="/ppt/tags/tag250.xml" ContentType="application/vnd.openxmlformats-officedocument.presentationml.tags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679.xml" ContentType="application/vnd.openxmlformats-officedocument.presentationml.tags+xml"/>
  <Override PartName="/ppt/tags/tag742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581.xml" ContentType="application/vnd.openxmlformats-officedocument.presentationml.tags+xml"/>
  <Override PartName="/ppt/tags/tag720.xml" ContentType="application/vnd.openxmlformats-officedocument.presentationml.tags+xml"/>
  <Override PartName="/ppt/tags/tag818.xml" ContentType="application/vnd.openxmlformats-officedocument.presentationml.tags+xml"/>
  <Override PartName="/ppt/tags/tag865.xml" ContentType="application/vnd.openxmlformats-officedocument.presentationml.tags+xml"/>
  <Override PartName="/ppt/tags/tag2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373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890.xml" ContentType="application/vnd.openxmlformats-officedocument.presentationml.tags+xml"/>
  <Override PartName="/ppt/tags/tag50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49.xml" ContentType="application/vnd.openxmlformats-officedocument.presentationml.tags+xml"/>
  <Override PartName="/ppt/tags/tag496.xml" ContentType="application/vnd.openxmlformats-officedocument.presentationml.tags+xml"/>
  <Override PartName="/ppt/tags/tag635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966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88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tags/tag758.xml" ContentType="application/vnd.openxmlformats-officedocument.presentationml.tags+xml"/>
  <Override PartName="/ppt/tags/tag821.xml" ContentType="application/vnd.openxmlformats-officedocument.presentationml.tags+xml"/>
  <Override PartName="/ppt/slides/slide28.xml" ContentType="application/vnd.openxmlformats-officedocument.presentationml.slide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660.xml" ContentType="application/vnd.openxmlformats-officedocument.presentationml.tags+xml"/>
  <Override PartName="/ppt/tags/tag94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tags/tag736.xml" ContentType="application/vnd.openxmlformats-officedocument.presentationml.tags+xml"/>
  <Override PartName="/ppt/notesSlides/notesSlide19.xml" ContentType="application/vnd.openxmlformats-officedocument.presentationml.notesSlide+xml"/>
  <Override PartName="/ppt/tags/tag783.xml" ContentType="application/vnd.openxmlformats-officedocument.presentationml.tags+xml"/>
  <Override PartName="/ppt/tags/tag922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291.xml" ContentType="application/vnd.openxmlformats-officedocument.presentationml.tags+xml"/>
  <Override PartName="/ppt/tags/tag430.xml" ContentType="application/vnd.openxmlformats-officedocument.presentationml.tags+xml"/>
  <Override PartName="/ppt/tags/tag528.xml" ContentType="application/vnd.openxmlformats-officedocument.presentationml.tags+xml"/>
  <Override PartName="/ppt/tags/tag575.xml" ContentType="application/vnd.openxmlformats-officedocument.presentationml.tags+xml"/>
  <Override PartName="/ppt/tags/tag714.xml" ContentType="application/vnd.openxmlformats-officedocument.presentationml.tags+xml"/>
  <Override PartName="/ppt/tags/tag761.xml" ContentType="application/vnd.openxmlformats-officedocument.presentationml.tags+xml"/>
  <Override PartName="/ppt/tags/tag859.xml" ContentType="application/vnd.openxmlformats-officedocument.presentationml.tags+xml"/>
  <Override PartName="/ppt/slides/slide31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392.xml" ContentType="application/vnd.openxmlformats-officedocument.presentationml.tags+xml"/>
  <Override PartName="/ppt/notesSlides/notesSlide22.xml" ContentType="application/vnd.openxmlformats-officedocument.presentationml.notesSlide+xml"/>
  <Override PartName="/ppt/tags/tag837.xml" ContentType="application/vnd.openxmlformats-officedocument.presentationml.tags+xml"/>
  <Override PartName="/ppt/tags/tag884.xml" ContentType="application/vnd.openxmlformats-officedocument.presentationml.tags+xml"/>
  <Override PartName="/ppt/tags/tag44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29.xml" ContentType="application/vnd.openxmlformats-officedocument.presentationml.tags+xml"/>
  <Override PartName="/ppt/tags/tag676.xml" ContentType="application/vnd.openxmlformats-officedocument.presentationml.tags+xml"/>
  <Override PartName="/ppt/tags/tag815.xml" ContentType="application/vnd.openxmlformats-officedocument.presentationml.tags+xml"/>
  <Override PartName="/ppt/tags/tag862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68.xml" ContentType="application/vnd.openxmlformats-officedocument.presentationml.tags+xml"/>
  <Override PartName="/ppt/tags/tag607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38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tags/tag777.xml" ContentType="application/vnd.openxmlformats-officedocument.presentationml.tags+xml"/>
  <Override PartName="/ppt/tags/tag840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slides/slide19.xml" ContentType="application/vnd.openxmlformats-officedocument.presentationml.slide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Default Extension="emf" ContentType="image/x-emf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slides/slide16.xml" ContentType="application/vnd.openxmlformats-officedocument.presentationml.slide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slides/slide26.xml" ContentType="application/vnd.openxmlformats-officedocument.presentationml.slide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notesSlides/notesSlide17.xml" ContentType="application/vnd.openxmlformats-officedocument.presentationml.notesSlide+xml"/>
  <Override PartName="/ppt/tags/tag78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390.xml" ContentType="application/vnd.openxmlformats-officedocument.presentationml.tags+xml"/>
  <Override PartName="/ppt/notesSlides/notesSlide8.xml" ContentType="application/vnd.openxmlformats-officedocument.presentationml.notesSlide+xml"/>
  <Override PartName="/ppt/tags/tag88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9" r:id="rId3"/>
    <p:sldId id="260" r:id="rId4"/>
    <p:sldId id="326" r:id="rId5"/>
    <p:sldId id="327" r:id="rId6"/>
    <p:sldId id="261" r:id="rId7"/>
    <p:sldId id="316" r:id="rId8"/>
    <p:sldId id="262" r:id="rId9"/>
    <p:sldId id="263" r:id="rId10"/>
    <p:sldId id="264" r:id="rId11"/>
    <p:sldId id="265" r:id="rId12"/>
    <p:sldId id="266" r:id="rId13"/>
    <p:sldId id="317" r:id="rId14"/>
    <p:sldId id="271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00"/>
    <a:srgbClr val="006600"/>
    <a:srgbClr val="3333CC"/>
    <a:srgbClr val="680000"/>
    <a:srgbClr val="00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55" autoAdjust="0"/>
  </p:normalViewPr>
  <p:slideViewPr>
    <p:cSldViewPr>
      <p:cViewPr varScale="1">
        <p:scale>
          <a:sx n="82" d="100"/>
          <a:sy n="82" d="100"/>
        </p:scale>
        <p:origin x="-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6B46-D496-4E93-B7E3-D814E31E2BB1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762F-F553-4D61-B576-BE80FD6C5B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877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sz="1200" dirty="0" smtClean="0"/>
              <a:t>Capacity and latency are closely coupled</a:t>
            </a:r>
          </a:p>
          <a:p>
            <a:r>
              <a:rPr lang="en-US" sz="1200" dirty="0" smtClean="0"/>
              <a:t>Cost is inversely proportional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69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bottom 2 = byte offset within word</a:t>
            </a:r>
          </a:p>
          <a:p>
            <a:r>
              <a:rPr lang="en-US" dirty="0" smtClean="0"/>
              <a:t>bottom 6 = byte offset within cache line</a:t>
            </a:r>
          </a:p>
          <a:p>
            <a:r>
              <a:rPr lang="en-US" dirty="0" smtClean="0"/>
              <a:t>next</a:t>
            </a:r>
            <a:r>
              <a:rPr lang="en-US" baseline="0" dirty="0" smtClean="0"/>
              <a:t> 4 = cache line index</a:t>
            </a:r>
          </a:p>
          <a:p>
            <a:r>
              <a:rPr lang="en-US" baseline="0" dirty="0" smtClean="0"/>
              <a:t>remaining = tag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2 bits</a:t>
            </a:r>
          </a:p>
          <a:p>
            <a:r>
              <a:rPr lang="en-US" baseline="0" dirty="0" smtClean="0"/>
              <a:t>tag is 2 bits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index is 2 bits</a:t>
            </a:r>
          </a:p>
          <a:p>
            <a:r>
              <a:rPr lang="en-US" baseline="0" dirty="0" smtClean="0"/>
              <a:t>tag is 2 bits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(1+(32-n-m)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9bit index, 17 bit tag  18*512 = 16*512+1024 = 1024bytes + 128 bytes = 1152 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Hit rate 90%</a:t>
            </a:r>
          </a:p>
          <a:p>
            <a:r>
              <a:rPr lang="en-US" dirty="0" smtClean="0"/>
              <a:t>.90</a:t>
            </a:r>
            <a:r>
              <a:rPr lang="en-US" baseline="0" dirty="0" smtClean="0"/>
              <a:t> *5 + .10*(2+50+16*3) = 4.5 + 10.0 = 14.5 cycles on average</a:t>
            </a:r>
          </a:p>
          <a:p>
            <a:r>
              <a:rPr lang="en-US" baseline="0" dirty="0" smtClean="0"/>
              <a:t>Hit rate 95 % </a:t>
            </a:r>
            <a:r>
              <a:rPr lang="en-US" baseline="0" dirty="0" smtClean="0">
                <a:sym typeface="Wingdings" pitchFamily="2" charset="2"/>
              </a:rPr>
              <a:t> 9.5 cycles on average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</a:t>
            </a:r>
            <a:r>
              <a:rPr lang="en-US" baseline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Q: What causes a cache miss?</a:t>
            </a:r>
          </a:p>
          <a:p>
            <a:r>
              <a:rPr lang="en-US" dirty="0" smtClean="0"/>
              <a:t>conflict: collisions, competition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prefetching</a:t>
            </a:r>
            <a:r>
              <a:rPr lang="en-US" dirty="0" smtClean="0"/>
              <a:t> =</a:t>
            </a:r>
            <a:r>
              <a:rPr lang="en-US" baseline="0" dirty="0" smtClean="0"/>
              <a:t> special instructions, prediction in CPU, prediction in cache controller</a:t>
            </a:r>
            <a:r>
              <a:rPr lang="en-US" baseline="0" smtClean="0"/>
              <a:t>,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3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4</a:t>
            </a:r>
            <a:r>
              <a:rPr lang="en-US" baseline="0" dirty="0" smtClean="0"/>
              <a:t> cache lines</a:t>
            </a:r>
          </a:p>
          <a:p>
            <a:r>
              <a:rPr lang="en-US" baseline="0" dirty="0" smtClean="0"/>
              <a:t>line size = 2 words</a:t>
            </a:r>
          </a:p>
          <a:p>
            <a:r>
              <a:rPr lang="en-US" dirty="0" smtClean="0"/>
              <a:t>offset</a:t>
            </a:r>
            <a:r>
              <a:rPr lang="en-US" baseline="0" dirty="0" smtClean="0"/>
              <a:t> is 1 bit</a:t>
            </a:r>
          </a:p>
          <a:p>
            <a:r>
              <a:rPr lang="en-US" baseline="0" dirty="0" smtClean="0"/>
              <a:t>tag is 4 bits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79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(2**m</a:t>
            </a:r>
            <a:r>
              <a:rPr lang="en-US" baseline="0" dirty="0" smtClean="0"/>
              <a:t> bytes per line) (2**n lines) = 2**(</a:t>
            </a:r>
            <a:r>
              <a:rPr lang="en-US" baseline="0" dirty="0" err="1" smtClean="0"/>
              <a:t>n+m</a:t>
            </a:r>
            <a:r>
              <a:rPr lang="en-US" baseline="0" dirty="0" smtClean="0"/>
              <a:t>) bytes of data</a:t>
            </a:r>
          </a:p>
          <a:p>
            <a:r>
              <a:rPr lang="en-US" baseline="0" dirty="0" smtClean="0"/>
              <a:t>(1+(32-m) bits of overhead per line) (2**n lines)</a:t>
            </a:r>
          </a:p>
          <a:p>
            <a:r>
              <a:rPr lang="en-US" baseline="0" dirty="0" smtClean="0"/>
              <a:t>Some numbers: 32Kb cache, 64byte line size </a:t>
            </a:r>
            <a:r>
              <a:rPr lang="en-US" baseline="0" dirty="0" smtClean="0">
                <a:sym typeface="Wingdings" pitchFamily="2" charset="2"/>
              </a:rPr>
              <a:t> 512 lines, 6bit offset, 26 bit tag  27*512 = 24*512+1536 = 1536bytes + 192 bytes = 1728bytes overhead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conflict can’t happen with fully associative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accent1"/>
                </a:solidFill>
              </a:rPr>
              <a:t>block size influences</a:t>
            </a:r>
            <a:r>
              <a:rPr lang="en-US" baseline="0" dirty="0" smtClean="0">
                <a:solidFill>
                  <a:schemeClr val="accent1"/>
                </a:solidFill>
              </a:rPr>
              <a:t> cold misses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7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7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draw:</a:t>
            </a:r>
            <a:r>
              <a:rPr lang="en-US" baseline="0" dirty="0" smtClean="0"/>
              <a:t> dram on right; </a:t>
            </a:r>
            <a:r>
              <a:rPr lang="en-US" baseline="0" dirty="0" err="1" smtClean="0"/>
              <a:t>sram</a:t>
            </a:r>
            <a:r>
              <a:rPr lang="en-US" baseline="0" dirty="0" smtClean="0"/>
              <a:t> in controller; lookup logic; 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Lec</a:t>
            </a:r>
            <a:r>
              <a:rPr lang="en-US" dirty="0" smtClean="0"/>
              <a:t> 0: Topic</a:t>
            </a:r>
            <a:endParaRPr lang="en-US" dirty="0"/>
          </a:p>
        </p:txBody>
      </p:sp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371600" y="3884474"/>
            <a:ext cx="64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Kevin Walsh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b="1" dirty="0" smtClean="0">
                <a:solidFill>
                  <a:srgbClr val="898989"/>
                </a:solidFill>
              </a:rPr>
              <a:t>CS 3410, Spring 2010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Computer Science</a:t>
            </a:r>
          </a:p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sz="2700" dirty="0" smtClean="0">
                <a:solidFill>
                  <a:srgbClr val="898989"/>
                </a:solidFill>
              </a:rPr>
              <a:t>Cornell University</a:t>
            </a:r>
            <a:endParaRPr lang="en-US" sz="2700" dirty="0">
              <a:solidFill>
                <a:srgbClr val="898989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28600" y="6096000"/>
            <a:ext cx="3886200" cy="381000"/>
          </a:xfrm>
        </p:spPr>
        <p:txBody>
          <a:bodyPr>
            <a:normAutofit/>
          </a:bodyPr>
          <a:lstStyle>
            <a:lvl1pPr algn="r">
              <a:defRPr lang="en-US" sz="1800" dirty="0">
                <a:solidFill>
                  <a:srgbClr val="FFFF66"/>
                </a:solidFill>
              </a:defRPr>
            </a:lvl1pPr>
          </a:lstStyle>
          <a:p>
            <a:pPr algn="ctr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n-US" dirty="0" smtClean="0">
                <a:solidFill>
                  <a:srgbClr val="FFFF66"/>
                </a:solidFill>
                <a:latin typeface="+mn-lt"/>
              </a:rPr>
              <a:t>See: P&amp;H Appendix C.0, C.1,</a:t>
            </a:r>
            <a:r>
              <a:rPr lang="en-US" baseline="0" dirty="0" smtClean="0">
                <a:solidFill>
                  <a:srgbClr val="FFFF66"/>
                </a:solidFill>
                <a:latin typeface="+mn-lt"/>
              </a:rPr>
              <a:t> C.2</a:t>
            </a:r>
            <a:endParaRPr lang="en-US" dirty="0">
              <a:solidFill>
                <a:srgbClr val="FFFF66"/>
              </a:solidFill>
              <a:latin typeface="+mn-l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04800"/>
            <a:ext cx="4267200" cy="6172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2719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914400"/>
            <a:ext cx="4268788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304800"/>
            <a:ext cx="4343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914400"/>
            <a:ext cx="4346575" cy="55626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3050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340350" cy="6203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236913" cy="5041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153400" y="640080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A6CC7-8620-4377-8649-ADC80D5E076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38800" y="0"/>
            <a:ext cx="35052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6868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defTabSz="914400" rtl="0" eaLnBrk="1" latinLnBrk="0" hangingPunct="1">
        <a:spcBef>
          <a:spcPct val="0"/>
        </a:spcBef>
        <a:buNone/>
        <a:defRPr sz="900" kern="1200">
          <a:solidFill>
            <a:schemeClr val="bg1"/>
          </a:solidFill>
          <a:latin typeface="Calibri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SzPct val="80000"/>
        <a:buFontTx/>
        <a:buNone/>
        <a:defRPr sz="32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1pPr>
      <a:lvl2pPr marL="458788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2pPr>
      <a:lvl3pPr marL="917575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3pPr>
      <a:lvl4pPr marL="13747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4pPr>
      <a:lvl5pPr marL="1831975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bg1"/>
          </a:solidFill>
          <a:latin typeface="Calibri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96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591.xml"/><Relationship Id="rId7" Type="http://schemas.openxmlformats.org/officeDocument/2006/relationships/tags" Target="../tags/tag595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90.xml"/><Relationship Id="rId1" Type="http://schemas.openxmlformats.org/officeDocument/2006/relationships/tags" Target="../tags/tag589.xml"/><Relationship Id="rId6" Type="http://schemas.openxmlformats.org/officeDocument/2006/relationships/tags" Target="../tags/tag594.xml"/><Relationship Id="rId11" Type="http://schemas.openxmlformats.org/officeDocument/2006/relationships/tags" Target="../tags/tag599.xml"/><Relationship Id="rId5" Type="http://schemas.openxmlformats.org/officeDocument/2006/relationships/tags" Target="../tags/tag593.xml"/><Relationship Id="rId10" Type="http://schemas.openxmlformats.org/officeDocument/2006/relationships/tags" Target="../tags/tag598.xml"/><Relationship Id="rId4" Type="http://schemas.openxmlformats.org/officeDocument/2006/relationships/tags" Target="../tags/tag592.xml"/><Relationship Id="rId9" Type="http://schemas.openxmlformats.org/officeDocument/2006/relationships/tags" Target="../tags/tag597.xml"/><Relationship Id="rId1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02.xml"/><Relationship Id="rId2" Type="http://schemas.openxmlformats.org/officeDocument/2006/relationships/tags" Target="../tags/tag601.xml"/><Relationship Id="rId1" Type="http://schemas.openxmlformats.org/officeDocument/2006/relationships/tags" Target="../tags/tag600.xml"/><Relationship Id="rId6" Type="http://schemas.openxmlformats.org/officeDocument/2006/relationships/image" Target="../media/image12.emf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05.xml"/><Relationship Id="rId7" Type="http://schemas.openxmlformats.org/officeDocument/2006/relationships/notesSlide" Target="../notesSlides/notesSlide10.xml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10.xml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image" Target="../media/image14.emf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6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612.xml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5" Type="http://schemas.openxmlformats.org/officeDocument/2006/relationships/tags" Target="../tags/tag615.xml"/><Relationship Id="rId4" Type="http://schemas.openxmlformats.org/officeDocument/2006/relationships/tags" Target="../tags/tag614.xml"/><Relationship Id="rId9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24.xml"/><Relationship Id="rId13" Type="http://schemas.openxmlformats.org/officeDocument/2006/relationships/tags" Target="../tags/tag629.xml"/><Relationship Id="rId18" Type="http://schemas.openxmlformats.org/officeDocument/2006/relationships/tags" Target="../tags/tag634.xml"/><Relationship Id="rId26" Type="http://schemas.openxmlformats.org/officeDocument/2006/relationships/tags" Target="../tags/tag642.xml"/><Relationship Id="rId39" Type="http://schemas.openxmlformats.org/officeDocument/2006/relationships/tags" Target="../tags/tag655.xml"/><Relationship Id="rId3" Type="http://schemas.openxmlformats.org/officeDocument/2006/relationships/tags" Target="../tags/tag619.xml"/><Relationship Id="rId21" Type="http://schemas.openxmlformats.org/officeDocument/2006/relationships/tags" Target="../tags/tag637.xml"/><Relationship Id="rId34" Type="http://schemas.openxmlformats.org/officeDocument/2006/relationships/tags" Target="../tags/tag650.xml"/><Relationship Id="rId42" Type="http://schemas.openxmlformats.org/officeDocument/2006/relationships/tags" Target="../tags/tag658.xml"/><Relationship Id="rId47" Type="http://schemas.openxmlformats.org/officeDocument/2006/relationships/notesSlide" Target="../notesSlides/notesSlide13.xml"/><Relationship Id="rId7" Type="http://schemas.openxmlformats.org/officeDocument/2006/relationships/tags" Target="../tags/tag623.xml"/><Relationship Id="rId12" Type="http://schemas.openxmlformats.org/officeDocument/2006/relationships/tags" Target="../tags/tag628.xml"/><Relationship Id="rId17" Type="http://schemas.openxmlformats.org/officeDocument/2006/relationships/tags" Target="../tags/tag633.xml"/><Relationship Id="rId25" Type="http://schemas.openxmlformats.org/officeDocument/2006/relationships/tags" Target="../tags/tag641.xml"/><Relationship Id="rId33" Type="http://schemas.openxmlformats.org/officeDocument/2006/relationships/tags" Target="../tags/tag649.xml"/><Relationship Id="rId38" Type="http://schemas.openxmlformats.org/officeDocument/2006/relationships/tags" Target="../tags/tag654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618.xml"/><Relationship Id="rId16" Type="http://schemas.openxmlformats.org/officeDocument/2006/relationships/tags" Target="../tags/tag632.xml"/><Relationship Id="rId20" Type="http://schemas.openxmlformats.org/officeDocument/2006/relationships/tags" Target="../tags/tag636.xml"/><Relationship Id="rId29" Type="http://schemas.openxmlformats.org/officeDocument/2006/relationships/tags" Target="../tags/tag645.xml"/><Relationship Id="rId41" Type="http://schemas.openxmlformats.org/officeDocument/2006/relationships/tags" Target="../tags/tag657.xml"/><Relationship Id="rId1" Type="http://schemas.openxmlformats.org/officeDocument/2006/relationships/tags" Target="../tags/tag617.xml"/><Relationship Id="rId6" Type="http://schemas.openxmlformats.org/officeDocument/2006/relationships/tags" Target="../tags/tag622.xml"/><Relationship Id="rId11" Type="http://schemas.openxmlformats.org/officeDocument/2006/relationships/tags" Target="../tags/tag627.xml"/><Relationship Id="rId24" Type="http://schemas.openxmlformats.org/officeDocument/2006/relationships/tags" Target="../tags/tag640.xml"/><Relationship Id="rId32" Type="http://schemas.openxmlformats.org/officeDocument/2006/relationships/tags" Target="../tags/tag648.xml"/><Relationship Id="rId37" Type="http://schemas.openxmlformats.org/officeDocument/2006/relationships/tags" Target="../tags/tag653.xml"/><Relationship Id="rId40" Type="http://schemas.openxmlformats.org/officeDocument/2006/relationships/tags" Target="../tags/tag656.xml"/><Relationship Id="rId45" Type="http://schemas.openxmlformats.org/officeDocument/2006/relationships/tags" Target="../tags/tag661.xml"/><Relationship Id="rId5" Type="http://schemas.openxmlformats.org/officeDocument/2006/relationships/tags" Target="../tags/tag621.xml"/><Relationship Id="rId15" Type="http://schemas.openxmlformats.org/officeDocument/2006/relationships/tags" Target="../tags/tag631.xml"/><Relationship Id="rId23" Type="http://schemas.openxmlformats.org/officeDocument/2006/relationships/tags" Target="../tags/tag639.xml"/><Relationship Id="rId28" Type="http://schemas.openxmlformats.org/officeDocument/2006/relationships/tags" Target="../tags/tag644.xml"/><Relationship Id="rId36" Type="http://schemas.openxmlformats.org/officeDocument/2006/relationships/tags" Target="../tags/tag652.xml"/><Relationship Id="rId10" Type="http://schemas.openxmlformats.org/officeDocument/2006/relationships/tags" Target="../tags/tag626.xml"/><Relationship Id="rId19" Type="http://schemas.openxmlformats.org/officeDocument/2006/relationships/tags" Target="../tags/tag635.xml"/><Relationship Id="rId31" Type="http://schemas.openxmlformats.org/officeDocument/2006/relationships/tags" Target="../tags/tag647.xml"/><Relationship Id="rId44" Type="http://schemas.openxmlformats.org/officeDocument/2006/relationships/tags" Target="../tags/tag660.xml"/><Relationship Id="rId4" Type="http://schemas.openxmlformats.org/officeDocument/2006/relationships/tags" Target="../tags/tag620.xml"/><Relationship Id="rId9" Type="http://schemas.openxmlformats.org/officeDocument/2006/relationships/tags" Target="../tags/tag625.xml"/><Relationship Id="rId14" Type="http://schemas.openxmlformats.org/officeDocument/2006/relationships/tags" Target="../tags/tag630.xml"/><Relationship Id="rId22" Type="http://schemas.openxmlformats.org/officeDocument/2006/relationships/tags" Target="../tags/tag638.xml"/><Relationship Id="rId27" Type="http://schemas.openxmlformats.org/officeDocument/2006/relationships/tags" Target="../tags/tag643.xml"/><Relationship Id="rId30" Type="http://schemas.openxmlformats.org/officeDocument/2006/relationships/tags" Target="../tags/tag646.xml"/><Relationship Id="rId35" Type="http://schemas.openxmlformats.org/officeDocument/2006/relationships/tags" Target="../tags/tag651.xml"/><Relationship Id="rId43" Type="http://schemas.openxmlformats.org/officeDocument/2006/relationships/tags" Target="../tags/tag659.xml"/><Relationship Id="rId48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669.xml"/><Relationship Id="rId13" Type="http://schemas.openxmlformats.org/officeDocument/2006/relationships/tags" Target="../tags/tag674.xml"/><Relationship Id="rId18" Type="http://schemas.openxmlformats.org/officeDocument/2006/relationships/tags" Target="../tags/tag679.xml"/><Relationship Id="rId26" Type="http://schemas.openxmlformats.org/officeDocument/2006/relationships/tags" Target="../tags/tag687.xml"/><Relationship Id="rId39" Type="http://schemas.openxmlformats.org/officeDocument/2006/relationships/tags" Target="../tags/tag700.xml"/><Relationship Id="rId3" Type="http://schemas.openxmlformats.org/officeDocument/2006/relationships/tags" Target="../tags/tag664.xml"/><Relationship Id="rId21" Type="http://schemas.openxmlformats.org/officeDocument/2006/relationships/tags" Target="../tags/tag682.xml"/><Relationship Id="rId34" Type="http://schemas.openxmlformats.org/officeDocument/2006/relationships/tags" Target="../tags/tag695.xml"/><Relationship Id="rId42" Type="http://schemas.openxmlformats.org/officeDocument/2006/relationships/tags" Target="../tags/tag703.xml"/><Relationship Id="rId47" Type="http://schemas.openxmlformats.org/officeDocument/2006/relationships/notesSlide" Target="../notesSlides/notesSlide14.xml"/><Relationship Id="rId7" Type="http://schemas.openxmlformats.org/officeDocument/2006/relationships/tags" Target="../tags/tag668.xml"/><Relationship Id="rId12" Type="http://schemas.openxmlformats.org/officeDocument/2006/relationships/tags" Target="../tags/tag673.xml"/><Relationship Id="rId17" Type="http://schemas.openxmlformats.org/officeDocument/2006/relationships/tags" Target="../tags/tag678.xml"/><Relationship Id="rId25" Type="http://schemas.openxmlformats.org/officeDocument/2006/relationships/tags" Target="../tags/tag686.xml"/><Relationship Id="rId33" Type="http://schemas.openxmlformats.org/officeDocument/2006/relationships/tags" Target="../tags/tag694.xml"/><Relationship Id="rId38" Type="http://schemas.openxmlformats.org/officeDocument/2006/relationships/tags" Target="../tags/tag699.xml"/><Relationship Id="rId46" Type="http://schemas.openxmlformats.org/officeDocument/2006/relationships/slideLayout" Target="../slideLayouts/slideLayout6.xml"/><Relationship Id="rId2" Type="http://schemas.openxmlformats.org/officeDocument/2006/relationships/tags" Target="../tags/tag663.xml"/><Relationship Id="rId16" Type="http://schemas.openxmlformats.org/officeDocument/2006/relationships/tags" Target="../tags/tag677.xml"/><Relationship Id="rId20" Type="http://schemas.openxmlformats.org/officeDocument/2006/relationships/tags" Target="../tags/tag681.xml"/><Relationship Id="rId29" Type="http://schemas.openxmlformats.org/officeDocument/2006/relationships/tags" Target="../tags/tag690.xml"/><Relationship Id="rId41" Type="http://schemas.openxmlformats.org/officeDocument/2006/relationships/tags" Target="../tags/tag702.xml"/><Relationship Id="rId1" Type="http://schemas.openxmlformats.org/officeDocument/2006/relationships/tags" Target="../tags/tag662.xml"/><Relationship Id="rId6" Type="http://schemas.openxmlformats.org/officeDocument/2006/relationships/tags" Target="../tags/tag667.xml"/><Relationship Id="rId11" Type="http://schemas.openxmlformats.org/officeDocument/2006/relationships/tags" Target="../tags/tag672.xml"/><Relationship Id="rId24" Type="http://schemas.openxmlformats.org/officeDocument/2006/relationships/tags" Target="../tags/tag685.xml"/><Relationship Id="rId32" Type="http://schemas.openxmlformats.org/officeDocument/2006/relationships/tags" Target="../tags/tag693.xml"/><Relationship Id="rId37" Type="http://schemas.openxmlformats.org/officeDocument/2006/relationships/tags" Target="../tags/tag698.xml"/><Relationship Id="rId40" Type="http://schemas.openxmlformats.org/officeDocument/2006/relationships/tags" Target="../tags/tag701.xml"/><Relationship Id="rId45" Type="http://schemas.openxmlformats.org/officeDocument/2006/relationships/tags" Target="../tags/tag706.xml"/><Relationship Id="rId5" Type="http://schemas.openxmlformats.org/officeDocument/2006/relationships/tags" Target="../tags/tag666.xml"/><Relationship Id="rId15" Type="http://schemas.openxmlformats.org/officeDocument/2006/relationships/tags" Target="../tags/tag676.xml"/><Relationship Id="rId23" Type="http://schemas.openxmlformats.org/officeDocument/2006/relationships/tags" Target="../tags/tag684.xml"/><Relationship Id="rId28" Type="http://schemas.openxmlformats.org/officeDocument/2006/relationships/tags" Target="../tags/tag689.xml"/><Relationship Id="rId36" Type="http://schemas.openxmlformats.org/officeDocument/2006/relationships/tags" Target="../tags/tag697.xml"/><Relationship Id="rId10" Type="http://schemas.openxmlformats.org/officeDocument/2006/relationships/tags" Target="../tags/tag671.xml"/><Relationship Id="rId19" Type="http://schemas.openxmlformats.org/officeDocument/2006/relationships/tags" Target="../tags/tag680.xml"/><Relationship Id="rId31" Type="http://schemas.openxmlformats.org/officeDocument/2006/relationships/tags" Target="../tags/tag692.xml"/><Relationship Id="rId44" Type="http://schemas.openxmlformats.org/officeDocument/2006/relationships/tags" Target="../tags/tag705.xml"/><Relationship Id="rId4" Type="http://schemas.openxmlformats.org/officeDocument/2006/relationships/tags" Target="../tags/tag665.xml"/><Relationship Id="rId9" Type="http://schemas.openxmlformats.org/officeDocument/2006/relationships/tags" Target="../tags/tag670.xml"/><Relationship Id="rId14" Type="http://schemas.openxmlformats.org/officeDocument/2006/relationships/tags" Target="../tags/tag675.xml"/><Relationship Id="rId22" Type="http://schemas.openxmlformats.org/officeDocument/2006/relationships/tags" Target="../tags/tag683.xml"/><Relationship Id="rId27" Type="http://schemas.openxmlformats.org/officeDocument/2006/relationships/tags" Target="../tags/tag688.xml"/><Relationship Id="rId30" Type="http://schemas.openxmlformats.org/officeDocument/2006/relationships/tags" Target="../tags/tag691.xml"/><Relationship Id="rId35" Type="http://schemas.openxmlformats.org/officeDocument/2006/relationships/tags" Target="../tags/tag696.xml"/><Relationship Id="rId43" Type="http://schemas.openxmlformats.org/officeDocument/2006/relationships/tags" Target="../tags/tag704.xml"/><Relationship Id="rId48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719.xml"/><Relationship Id="rId18" Type="http://schemas.openxmlformats.org/officeDocument/2006/relationships/tags" Target="../tags/tag724.xml"/><Relationship Id="rId26" Type="http://schemas.openxmlformats.org/officeDocument/2006/relationships/tags" Target="../tags/tag732.xml"/><Relationship Id="rId39" Type="http://schemas.openxmlformats.org/officeDocument/2006/relationships/tags" Target="../tags/tag745.xml"/><Relationship Id="rId3" Type="http://schemas.openxmlformats.org/officeDocument/2006/relationships/tags" Target="../tags/tag709.xml"/><Relationship Id="rId21" Type="http://schemas.openxmlformats.org/officeDocument/2006/relationships/tags" Target="../tags/tag727.xml"/><Relationship Id="rId34" Type="http://schemas.openxmlformats.org/officeDocument/2006/relationships/tags" Target="../tags/tag740.xml"/><Relationship Id="rId42" Type="http://schemas.openxmlformats.org/officeDocument/2006/relationships/tags" Target="../tags/tag748.xml"/><Relationship Id="rId47" Type="http://schemas.openxmlformats.org/officeDocument/2006/relationships/tags" Target="../tags/tag753.xml"/><Relationship Id="rId50" Type="http://schemas.openxmlformats.org/officeDocument/2006/relationships/tags" Target="../tags/tag756.xml"/><Relationship Id="rId7" Type="http://schemas.openxmlformats.org/officeDocument/2006/relationships/tags" Target="../tags/tag713.xml"/><Relationship Id="rId12" Type="http://schemas.openxmlformats.org/officeDocument/2006/relationships/tags" Target="../tags/tag718.xml"/><Relationship Id="rId17" Type="http://schemas.openxmlformats.org/officeDocument/2006/relationships/tags" Target="../tags/tag723.xml"/><Relationship Id="rId25" Type="http://schemas.openxmlformats.org/officeDocument/2006/relationships/tags" Target="../tags/tag731.xml"/><Relationship Id="rId33" Type="http://schemas.openxmlformats.org/officeDocument/2006/relationships/tags" Target="../tags/tag739.xml"/><Relationship Id="rId38" Type="http://schemas.openxmlformats.org/officeDocument/2006/relationships/tags" Target="../tags/tag744.xml"/><Relationship Id="rId46" Type="http://schemas.openxmlformats.org/officeDocument/2006/relationships/tags" Target="../tags/tag752.xml"/><Relationship Id="rId2" Type="http://schemas.openxmlformats.org/officeDocument/2006/relationships/tags" Target="../tags/tag708.xml"/><Relationship Id="rId16" Type="http://schemas.openxmlformats.org/officeDocument/2006/relationships/tags" Target="../tags/tag722.xml"/><Relationship Id="rId20" Type="http://schemas.openxmlformats.org/officeDocument/2006/relationships/tags" Target="../tags/tag726.xml"/><Relationship Id="rId29" Type="http://schemas.openxmlformats.org/officeDocument/2006/relationships/tags" Target="../tags/tag735.xml"/><Relationship Id="rId41" Type="http://schemas.openxmlformats.org/officeDocument/2006/relationships/tags" Target="../tags/tag747.xml"/><Relationship Id="rId1" Type="http://schemas.openxmlformats.org/officeDocument/2006/relationships/tags" Target="../tags/tag707.xml"/><Relationship Id="rId6" Type="http://schemas.openxmlformats.org/officeDocument/2006/relationships/tags" Target="../tags/tag712.xml"/><Relationship Id="rId11" Type="http://schemas.openxmlformats.org/officeDocument/2006/relationships/tags" Target="../tags/tag717.xml"/><Relationship Id="rId24" Type="http://schemas.openxmlformats.org/officeDocument/2006/relationships/tags" Target="../tags/tag730.xml"/><Relationship Id="rId32" Type="http://schemas.openxmlformats.org/officeDocument/2006/relationships/tags" Target="../tags/tag738.xml"/><Relationship Id="rId37" Type="http://schemas.openxmlformats.org/officeDocument/2006/relationships/tags" Target="../tags/tag743.xml"/><Relationship Id="rId40" Type="http://schemas.openxmlformats.org/officeDocument/2006/relationships/tags" Target="../tags/tag746.xml"/><Relationship Id="rId45" Type="http://schemas.openxmlformats.org/officeDocument/2006/relationships/tags" Target="../tags/tag751.xml"/><Relationship Id="rId53" Type="http://schemas.openxmlformats.org/officeDocument/2006/relationships/image" Target="../media/image18.emf"/><Relationship Id="rId5" Type="http://schemas.openxmlformats.org/officeDocument/2006/relationships/tags" Target="../tags/tag711.xml"/><Relationship Id="rId15" Type="http://schemas.openxmlformats.org/officeDocument/2006/relationships/tags" Target="../tags/tag721.xml"/><Relationship Id="rId23" Type="http://schemas.openxmlformats.org/officeDocument/2006/relationships/tags" Target="../tags/tag729.xml"/><Relationship Id="rId28" Type="http://schemas.openxmlformats.org/officeDocument/2006/relationships/tags" Target="../tags/tag734.xml"/><Relationship Id="rId36" Type="http://schemas.openxmlformats.org/officeDocument/2006/relationships/tags" Target="../tags/tag742.xml"/><Relationship Id="rId49" Type="http://schemas.openxmlformats.org/officeDocument/2006/relationships/tags" Target="../tags/tag755.xml"/><Relationship Id="rId10" Type="http://schemas.openxmlformats.org/officeDocument/2006/relationships/tags" Target="../tags/tag716.xml"/><Relationship Id="rId19" Type="http://schemas.openxmlformats.org/officeDocument/2006/relationships/tags" Target="../tags/tag725.xml"/><Relationship Id="rId31" Type="http://schemas.openxmlformats.org/officeDocument/2006/relationships/tags" Target="../tags/tag737.xml"/><Relationship Id="rId44" Type="http://schemas.openxmlformats.org/officeDocument/2006/relationships/tags" Target="../tags/tag750.xml"/><Relationship Id="rId52" Type="http://schemas.openxmlformats.org/officeDocument/2006/relationships/notesSlide" Target="../notesSlides/notesSlide15.xml"/><Relationship Id="rId4" Type="http://schemas.openxmlformats.org/officeDocument/2006/relationships/tags" Target="../tags/tag710.xml"/><Relationship Id="rId9" Type="http://schemas.openxmlformats.org/officeDocument/2006/relationships/tags" Target="../tags/tag715.xml"/><Relationship Id="rId14" Type="http://schemas.openxmlformats.org/officeDocument/2006/relationships/tags" Target="../tags/tag720.xml"/><Relationship Id="rId22" Type="http://schemas.openxmlformats.org/officeDocument/2006/relationships/tags" Target="../tags/tag728.xml"/><Relationship Id="rId27" Type="http://schemas.openxmlformats.org/officeDocument/2006/relationships/tags" Target="../tags/tag733.xml"/><Relationship Id="rId30" Type="http://schemas.openxmlformats.org/officeDocument/2006/relationships/tags" Target="../tags/tag736.xml"/><Relationship Id="rId35" Type="http://schemas.openxmlformats.org/officeDocument/2006/relationships/tags" Target="../tags/tag741.xml"/><Relationship Id="rId43" Type="http://schemas.openxmlformats.org/officeDocument/2006/relationships/tags" Target="../tags/tag749.xml"/><Relationship Id="rId48" Type="http://schemas.openxmlformats.org/officeDocument/2006/relationships/tags" Target="../tags/tag754.xml"/><Relationship Id="rId8" Type="http://schemas.openxmlformats.org/officeDocument/2006/relationships/tags" Target="../tags/tag714.xml"/><Relationship Id="rId5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3" Type="http://schemas.openxmlformats.org/officeDocument/2006/relationships/tags" Target="../tags/tag75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8.xml"/><Relationship Id="rId1" Type="http://schemas.openxmlformats.org/officeDocument/2006/relationships/tags" Target="../tags/tag757.xml"/><Relationship Id="rId6" Type="http://schemas.openxmlformats.org/officeDocument/2006/relationships/tags" Target="../tags/tag762.xml"/><Relationship Id="rId5" Type="http://schemas.openxmlformats.org/officeDocument/2006/relationships/tags" Target="../tags/tag761.xml"/><Relationship Id="rId4" Type="http://schemas.openxmlformats.org/officeDocument/2006/relationships/tags" Target="../tags/tag760.xml"/><Relationship Id="rId9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65.xml"/><Relationship Id="rId2" Type="http://schemas.openxmlformats.org/officeDocument/2006/relationships/tags" Target="../tags/tag764.xml"/><Relationship Id="rId1" Type="http://schemas.openxmlformats.org/officeDocument/2006/relationships/tags" Target="../tags/tag763.xml"/><Relationship Id="rId6" Type="http://schemas.openxmlformats.org/officeDocument/2006/relationships/image" Target="../media/image20.emf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7.xml"/><Relationship Id="rId1" Type="http://schemas.openxmlformats.org/officeDocument/2006/relationships/tags" Target="../tags/tag766.xml"/><Relationship Id="rId4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70.xml"/><Relationship Id="rId2" Type="http://schemas.openxmlformats.org/officeDocument/2006/relationships/tags" Target="../tags/tag769.xml"/><Relationship Id="rId1" Type="http://schemas.openxmlformats.org/officeDocument/2006/relationships/tags" Target="../tags/tag768.xml"/><Relationship Id="rId6" Type="http://schemas.openxmlformats.org/officeDocument/2006/relationships/image" Target="../media/image21.emf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73.xml"/><Relationship Id="rId2" Type="http://schemas.openxmlformats.org/officeDocument/2006/relationships/tags" Target="../tags/tag772.xml"/><Relationship Id="rId1" Type="http://schemas.openxmlformats.org/officeDocument/2006/relationships/tags" Target="../tags/tag771.xml"/><Relationship Id="rId5" Type="http://schemas.openxmlformats.org/officeDocument/2006/relationships/image" Target="../media/image22.emf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5.xml"/><Relationship Id="rId1" Type="http://schemas.openxmlformats.org/officeDocument/2006/relationships/tags" Target="../tags/tag774.xml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7.xml"/><Relationship Id="rId1" Type="http://schemas.openxmlformats.org/officeDocument/2006/relationships/tags" Target="../tags/tag776.xml"/><Relationship Id="rId4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780.xml"/><Relationship Id="rId2" Type="http://schemas.openxmlformats.org/officeDocument/2006/relationships/tags" Target="../tags/tag779.xml"/><Relationship Id="rId1" Type="http://schemas.openxmlformats.org/officeDocument/2006/relationships/tags" Target="../tags/tag778.xml"/><Relationship Id="rId6" Type="http://schemas.openxmlformats.org/officeDocument/2006/relationships/image" Target="../media/image23.emf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793.xml"/><Relationship Id="rId18" Type="http://schemas.openxmlformats.org/officeDocument/2006/relationships/tags" Target="../tags/tag798.xml"/><Relationship Id="rId26" Type="http://schemas.openxmlformats.org/officeDocument/2006/relationships/tags" Target="../tags/tag806.xml"/><Relationship Id="rId39" Type="http://schemas.openxmlformats.org/officeDocument/2006/relationships/tags" Target="../tags/tag819.xml"/><Relationship Id="rId21" Type="http://schemas.openxmlformats.org/officeDocument/2006/relationships/tags" Target="../tags/tag801.xml"/><Relationship Id="rId34" Type="http://schemas.openxmlformats.org/officeDocument/2006/relationships/tags" Target="../tags/tag814.xml"/><Relationship Id="rId42" Type="http://schemas.openxmlformats.org/officeDocument/2006/relationships/tags" Target="../tags/tag822.xml"/><Relationship Id="rId47" Type="http://schemas.openxmlformats.org/officeDocument/2006/relationships/tags" Target="../tags/tag827.xml"/><Relationship Id="rId50" Type="http://schemas.openxmlformats.org/officeDocument/2006/relationships/tags" Target="../tags/tag830.xml"/><Relationship Id="rId55" Type="http://schemas.openxmlformats.org/officeDocument/2006/relationships/tags" Target="../tags/tag835.xml"/><Relationship Id="rId7" Type="http://schemas.openxmlformats.org/officeDocument/2006/relationships/tags" Target="../tags/tag787.xml"/><Relationship Id="rId12" Type="http://schemas.openxmlformats.org/officeDocument/2006/relationships/tags" Target="../tags/tag792.xml"/><Relationship Id="rId17" Type="http://schemas.openxmlformats.org/officeDocument/2006/relationships/tags" Target="../tags/tag797.xml"/><Relationship Id="rId25" Type="http://schemas.openxmlformats.org/officeDocument/2006/relationships/tags" Target="../tags/tag805.xml"/><Relationship Id="rId33" Type="http://schemas.openxmlformats.org/officeDocument/2006/relationships/tags" Target="../tags/tag813.xml"/><Relationship Id="rId38" Type="http://schemas.openxmlformats.org/officeDocument/2006/relationships/tags" Target="../tags/tag818.xml"/><Relationship Id="rId46" Type="http://schemas.openxmlformats.org/officeDocument/2006/relationships/tags" Target="../tags/tag826.xml"/><Relationship Id="rId59" Type="http://schemas.openxmlformats.org/officeDocument/2006/relationships/image" Target="../media/image24.emf"/><Relationship Id="rId2" Type="http://schemas.openxmlformats.org/officeDocument/2006/relationships/tags" Target="../tags/tag782.xml"/><Relationship Id="rId16" Type="http://schemas.openxmlformats.org/officeDocument/2006/relationships/tags" Target="../tags/tag796.xml"/><Relationship Id="rId20" Type="http://schemas.openxmlformats.org/officeDocument/2006/relationships/tags" Target="../tags/tag800.xml"/><Relationship Id="rId29" Type="http://schemas.openxmlformats.org/officeDocument/2006/relationships/tags" Target="../tags/tag809.xml"/><Relationship Id="rId41" Type="http://schemas.openxmlformats.org/officeDocument/2006/relationships/tags" Target="../tags/tag821.xml"/><Relationship Id="rId54" Type="http://schemas.openxmlformats.org/officeDocument/2006/relationships/tags" Target="../tags/tag834.xml"/><Relationship Id="rId1" Type="http://schemas.openxmlformats.org/officeDocument/2006/relationships/tags" Target="../tags/tag781.xml"/><Relationship Id="rId6" Type="http://schemas.openxmlformats.org/officeDocument/2006/relationships/tags" Target="../tags/tag786.xml"/><Relationship Id="rId11" Type="http://schemas.openxmlformats.org/officeDocument/2006/relationships/tags" Target="../tags/tag791.xml"/><Relationship Id="rId24" Type="http://schemas.openxmlformats.org/officeDocument/2006/relationships/tags" Target="../tags/tag804.xml"/><Relationship Id="rId32" Type="http://schemas.openxmlformats.org/officeDocument/2006/relationships/tags" Target="../tags/tag812.xml"/><Relationship Id="rId37" Type="http://schemas.openxmlformats.org/officeDocument/2006/relationships/tags" Target="../tags/tag817.xml"/><Relationship Id="rId40" Type="http://schemas.openxmlformats.org/officeDocument/2006/relationships/tags" Target="../tags/tag820.xml"/><Relationship Id="rId45" Type="http://schemas.openxmlformats.org/officeDocument/2006/relationships/tags" Target="../tags/tag825.xml"/><Relationship Id="rId53" Type="http://schemas.openxmlformats.org/officeDocument/2006/relationships/tags" Target="../tags/tag833.xml"/><Relationship Id="rId58" Type="http://schemas.openxmlformats.org/officeDocument/2006/relationships/notesSlide" Target="../notesSlides/notesSlide23.xml"/><Relationship Id="rId5" Type="http://schemas.openxmlformats.org/officeDocument/2006/relationships/tags" Target="../tags/tag785.xml"/><Relationship Id="rId15" Type="http://schemas.openxmlformats.org/officeDocument/2006/relationships/tags" Target="../tags/tag795.xml"/><Relationship Id="rId23" Type="http://schemas.openxmlformats.org/officeDocument/2006/relationships/tags" Target="../tags/tag803.xml"/><Relationship Id="rId28" Type="http://schemas.openxmlformats.org/officeDocument/2006/relationships/tags" Target="../tags/tag808.xml"/><Relationship Id="rId36" Type="http://schemas.openxmlformats.org/officeDocument/2006/relationships/tags" Target="../tags/tag816.xml"/><Relationship Id="rId49" Type="http://schemas.openxmlformats.org/officeDocument/2006/relationships/tags" Target="../tags/tag829.xml"/><Relationship Id="rId57" Type="http://schemas.openxmlformats.org/officeDocument/2006/relationships/slideLayout" Target="../slideLayouts/slideLayout6.xml"/><Relationship Id="rId10" Type="http://schemas.openxmlformats.org/officeDocument/2006/relationships/tags" Target="../tags/tag790.xml"/><Relationship Id="rId19" Type="http://schemas.openxmlformats.org/officeDocument/2006/relationships/tags" Target="../tags/tag799.xml"/><Relationship Id="rId31" Type="http://schemas.openxmlformats.org/officeDocument/2006/relationships/tags" Target="../tags/tag811.xml"/><Relationship Id="rId44" Type="http://schemas.openxmlformats.org/officeDocument/2006/relationships/tags" Target="../tags/tag824.xml"/><Relationship Id="rId52" Type="http://schemas.openxmlformats.org/officeDocument/2006/relationships/tags" Target="../tags/tag832.xml"/><Relationship Id="rId4" Type="http://schemas.openxmlformats.org/officeDocument/2006/relationships/tags" Target="../tags/tag784.xml"/><Relationship Id="rId9" Type="http://schemas.openxmlformats.org/officeDocument/2006/relationships/tags" Target="../tags/tag789.xml"/><Relationship Id="rId14" Type="http://schemas.openxmlformats.org/officeDocument/2006/relationships/tags" Target="../tags/tag794.xml"/><Relationship Id="rId22" Type="http://schemas.openxmlformats.org/officeDocument/2006/relationships/tags" Target="../tags/tag802.xml"/><Relationship Id="rId27" Type="http://schemas.openxmlformats.org/officeDocument/2006/relationships/tags" Target="../tags/tag807.xml"/><Relationship Id="rId30" Type="http://schemas.openxmlformats.org/officeDocument/2006/relationships/tags" Target="../tags/tag810.xml"/><Relationship Id="rId35" Type="http://schemas.openxmlformats.org/officeDocument/2006/relationships/tags" Target="../tags/tag815.xml"/><Relationship Id="rId43" Type="http://schemas.openxmlformats.org/officeDocument/2006/relationships/tags" Target="../tags/tag823.xml"/><Relationship Id="rId48" Type="http://schemas.openxmlformats.org/officeDocument/2006/relationships/tags" Target="../tags/tag828.xml"/><Relationship Id="rId56" Type="http://schemas.openxmlformats.org/officeDocument/2006/relationships/tags" Target="../tags/tag836.xml"/><Relationship Id="rId8" Type="http://schemas.openxmlformats.org/officeDocument/2006/relationships/tags" Target="../tags/tag788.xml"/><Relationship Id="rId51" Type="http://schemas.openxmlformats.org/officeDocument/2006/relationships/tags" Target="../tags/tag831.xml"/><Relationship Id="rId3" Type="http://schemas.openxmlformats.org/officeDocument/2006/relationships/tags" Target="../tags/tag783.xml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tags" Target="../tags/tag862.xml"/><Relationship Id="rId117" Type="http://schemas.openxmlformats.org/officeDocument/2006/relationships/tags" Target="../tags/tag953.xml"/><Relationship Id="rId21" Type="http://schemas.openxmlformats.org/officeDocument/2006/relationships/tags" Target="../tags/tag857.xml"/><Relationship Id="rId42" Type="http://schemas.openxmlformats.org/officeDocument/2006/relationships/tags" Target="../tags/tag878.xml"/><Relationship Id="rId47" Type="http://schemas.openxmlformats.org/officeDocument/2006/relationships/tags" Target="../tags/tag883.xml"/><Relationship Id="rId63" Type="http://schemas.openxmlformats.org/officeDocument/2006/relationships/tags" Target="../tags/tag899.xml"/><Relationship Id="rId68" Type="http://schemas.openxmlformats.org/officeDocument/2006/relationships/tags" Target="../tags/tag904.xml"/><Relationship Id="rId84" Type="http://schemas.openxmlformats.org/officeDocument/2006/relationships/tags" Target="../tags/tag920.xml"/><Relationship Id="rId89" Type="http://schemas.openxmlformats.org/officeDocument/2006/relationships/tags" Target="../tags/tag925.xml"/><Relationship Id="rId112" Type="http://schemas.openxmlformats.org/officeDocument/2006/relationships/tags" Target="../tags/tag948.xml"/><Relationship Id="rId16" Type="http://schemas.openxmlformats.org/officeDocument/2006/relationships/tags" Target="../tags/tag852.xml"/><Relationship Id="rId107" Type="http://schemas.openxmlformats.org/officeDocument/2006/relationships/tags" Target="../tags/tag943.xml"/><Relationship Id="rId11" Type="http://schemas.openxmlformats.org/officeDocument/2006/relationships/tags" Target="../tags/tag847.xml"/><Relationship Id="rId24" Type="http://schemas.openxmlformats.org/officeDocument/2006/relationships/tags" Target="../tags/tag860.xml"/><Relationship Id="rId32" Type="http://schemas.openxmlformats.org/officeDocument/2006/relationships/tags" Target="../tags/tag868.xml"/><Relationship Id="rId37" Type="http://schemas.openxmlformats.org/officeDocument/2006/relationships/tags" Target="../tags/tag873.xml"/><Relationship Id="rId40" Type="http://schemas.openxmlformats.org/officeDocument/2006/relationships/tags" Target="../tags/tag876.xml"/><Relationship Id="rId45" Type="http://schemas.openxmlformats.org/officeDocument/2006/relationships/tags" Target="../tags/tag881.xml"/><Relationship Id="rId53" Type="http://schemas.openxmlformats.org/officeDocument/2006/relationships/tags" Target="../tags/tag889.xml"/><Relationship Id="rId58" Type="http://schemas.openxmlformats.org/officeDocument/2006/relationships/tags" Target="../tags/tag894.xml"/><Relationship Id="rId66" Type="http://schemas.openxmlformats.org/officeDocument/2006/relationships/tags" Target="../tags/tag902.xml"/><Relationship Id="rId74" Type="http://schemas.openxmlformats.org/officeDocument/2006/relationships/tags" Target="../tags/tag910.xml"/><Relationship Id="rId79" Type="http://schemas.openxmlformats.org/officeDocument/2006/relationships/tags" Target="../tags/tag915.xml"/><Relationship Id="rId87" Type="http://schemas.openxmlformats.org/officeDocument/2006/relationships/tags" Target="../tags/tag923.xml"/><Relationship Id="rId102" Type="http://schemas.openxmlformats.org/officeDocument/2006/relationships/tags" Target="../tags/tag938.xml"/><Relationship Id="rId110" Type="http://schemas.openxmlformats.org/officeDocument/2006/relationships/tags" Target="../tags/tag946.xml"/><Relationship Id="rId115" Type="http://schemas.openxmlformats.org/officeDocument/2006/relationships/tags" Target="../tags/tag951.xml"/><Relationship Id="rId5" Type="http://schemas.openxmlformats.org/officeDocument/2006/relationships/tags" Target="../tags/tag841.xml"/><Relationship Id="rId61" Type="http://schemas.openxmlformats.org/officeDocument/2006/relationships/tags" Target="../tags/tag897.xml"/><Relationship Id="rId82" Type="http://schemas.openxmlformats.org/officeDocument/2006/relationships/tags" Target="../tags/tag918.xml"/><Relationship Id="rId90" Type="http://schemas.openxmlformats.org/officeDocument/2006/relationships/tags" Target="../tags/tag926.xml"/><Relationship Id="rId95" Type="http://schemas.openxmlformats.org/officeDocument/2006/relationships/tags" Target="../tags/tag931.xml"/><Relationship Id="rId19" Type="http://schemas.openxmlformats.org/officeDocument/2006/relationships/tags" Target="../tags/tag855.xml"/><Relationship Id="rId14" Type="http://schemas.openxmlformats.org/officeDocument/2006/relationships/tags" Target="../tags/tag850.xml"/><Relationship Id="rId22" Type="http://schemas.openxmlformats.org/officeDocument/2006/relationships/tags" Target="../tags/tag858.xml"/><Relationship Id="rId27" Type="http://schemas.openxmlformats.org/officeDocument/2006/relationships/tags" Target="../tags/tag863.xml"/><Relationship Id="rId30" Type="http://schemas.openxmlformats.org/officeDocument/2006/relationships/tags" Target="../tags/tag866.xml"/><Relationship Id="rId35" Type="http://schemas.openxmlformats.org/officeDocument/2006/relationships/tags" Target="../tags/tag871.xml"/><Relationship Id="rId43" Type="http://schemas.openxmlformats.org/officeDocument/2006/relationships/tags" Target="../tags/tag879.xml"/><Relationship Id="rId48" Type="http://schemas.openxmlformats.org/officeDocument/2006/relationships/tags" Target="../tags/tag884.xml"/><Relationship Id="rId56" Type="http://schemas.openxmlformats.org/officeDocument/2006/relationships/tags" Target="../tags/tag892.xml"/><Relationship Id="rId64" Type="http://schemas.openxmlformats.org/officeDocument/2006/relationships/tags" Target="../tags/tag900.xml"/><Relationship Id="rId69" Type="http://schemas.openxmlformats.org/officeDocument/2006/relationships/tags" Target="../tags/tag905.xml"/><Relationship Id="rId77" Type="http://schemas.openxmlformats.org/officeDocument/2006/relationships/tags" Target="../tags/tag913.xml"/><Relationship Id="rId100" Type="http://schemas.openxmlformats.org/officeDocument/2006/relationships/tags" Target="../tags/tag936.xml"/><Relationship Id="rId105" Type="http://schemas.openxmlformats.org/officeDocument/2006/relationships/tags" Target="../tags/tag941.xml"/><Relationship Id="rId113" Type="http://schemas.openxmlformats.org/officeDocument/2006/relationships/tags" Target="../tags/tag949.xml"/><Relationship Id="rId118" Type="http://schemas.openxmlformats.org/officeDocument/2006/relationships/slideLayout" Target="../slideLayouts/slideLayout2.xml"/><Relationship Id="rId8" Type="http://schemas.openxmlformats.org/officeDocument/2006/relationships/tags" Target="../tags/tag844.xml"/><Relationship Id="rId51" Type="http://schemas.openxmlformats.org/officeDocument/2006/relationships/tags" Target="../tags/tag887.xml"/><Relationship Id="rId72" Type="http://schemas.openxmlformats.org/officeDocument/2006/relationships/tags" Target="../tags/tag908.xml"/><Relationship Id="rId80" Type="http://schemas.openxmlformats.org/officeDocument/2006/relationships/tags" Target="../tags/tag916.xml"/><Relationship Id="rId85" Type="http://schemas.openxmlformats.org/officeDocument/2006/relationships/tags" Target="../tags/tag921.xml"/><Relationship Id="rId93" Type="http://schemas.openxmlformats.org/officeDocument/2006/relationships/tags" Target="../tags/tag929.xml"/><Relationship Id="rId98" Type="http://schemas.openxmlformats.org/officeDocument/2006/relationships/tags" Target="../tags/tag934.xml"/><Relationship Id="rId3" Type="http://schemas.openxmlformats.org/officeDocument/2006/relationships/tags" Target="../tags/tag839.xml"/><Relationship Id="rId12" Type="http://schemas.openxmlformats.org/officeDocument/2006/relationships/tags" Target="../tags/tag848.xml"/><Relationship Id="rId17" Type="http://schemas.openxmlformats.org/officeDocument/2006/relationships/tags" Target="../tags/tag853.xml"/><Relationship Id="rId25" Type="http://schemas.openxmlformats.org/officeDocument/2006/relationships/tags" Target="../tags/tag861.xml"/><Relationship Id="rId33" Type="http://schemas.openxmlformats.org/officeDocument/2006/relationships/tags" Target="../tags/tag869.xml"/><Relationship Id="rId38" Type="http://schemas.openxmlformats.org/officeDocument/2006/relationships/tags" Target="../tags/tag874.xml"/><Relationship Id="rId46" Type="http://schemas.openxmlformats.org/officeDocument/2006/relationships/tags" Target="../tags/tag882.xml"/><Relationship Id="rId59" Type="http://schemas.openxmlformats.org/officeDocument/2006/relationships/tags" Target="../tags/tag895.xml"/><Relationship Id="rId67" Type="http://schemas.openxmlformats.org/officeDocument/2006/relationships/tags" Target="../tags/tag903.xml"/><Relationship Id="rId103" Type="http://schemas.openxmlformats.org/officeDocument/2006/relationships/tags" Target="../tags/tag939.xml"/><Relationship Id="rId108" Type="http://schemas.openxmlformats.org/officeDocument/2006/relationships/tags" Target="../tags/tag944.xml"/><Relationship Id="rId116" Type="http://schemas.openxmlformats.org/officeDocument/2006/relationships/tags" Target="../tags/tag952.xml"/><Relationship Id="rId20" Type="http://schemas.openxmlformats.org/officeDocument/2006/relationships/tags" Target="../tags/tag856.xml"/><Relationship Id="rId41" Type="http://schemas.openxmlformats.org/officeDocument/2006/relationships/tags" Target="../tags/tag877.xml"/><Relationship Id="rId54" Type="http://schemas.openxmlformats.org/officeDocument/2006/relationships/tags" Target="../tags/tag890.xml"/><Relationship Id="rId62" Type="http://schemas.openxmlformats.org/officeDocument/2006/relationships/tags" Target="../tags/tag898.xml"/><Relationship Id="rId70" Type="http://schemas.openxmlformats.org/officeDocument/2006/relationships/tags" Target="../tags/tag906.xml"/><Relationship Id="rId75" Type="http://schemas.openxmlformats.org/officeDocument/2006/relationships/tags" Target="../tags/tag911.xml"/><Relationship Id="rId83" Type="http://schemas.openxmlformats.org/officeDocument/2006/relationships/tags" Target="../tags/tag919.xml"/><Relationship Id="rId88" Type="http://schemas.openxmlformats.org/officeDocument/2006/relationships/tags" Target="../tags/tag924.xml"/><Relationship Id="rId91" Type="http://schemas.openxmlformats.org/officeDocument/2006/relationships/tags" Target="../tags/tag927.xml"/><Relationship Id="rId96" Type="http://schemas.openxmlformats.org/officeDocument/2006/relationships/tags" Target="../tags/tag932.xml"/><Relationship Id="rId111" Type="http://schemas.openxmlformats.org/officeDocument/2006/relationships/tags" Target="../tags/tag947.xml"/><Relationship Id="rId1" Type="http://schemas.openxmlformats.org/officeDocument/2006/relationships/tags" Target="../tags/tag837.xml"/><Relationship Id="rId6" Type="http://schemas.openxmlformats.org/officeDocument/2006/relationships/tags" Target="../tags/tag842.xml"/><Relationship Id="rId15" Type="http://schemas.openxmlformats.org/officeDocument/2006/relationships/tags" Target="../tags/tag851.xml"/><Relationship Id="rId23" Type="http://schemas.openxmlformats.org/officeDocument/2006/relationships/tags" Target="../tags/tag859.xml"/><Relationship Id="rId28" Type="http://schemas.openxmlformats.org/officeDocument/2006/relationships/tags" Target="../tags/tag864.xml"/><Relationship Id="rId36" Type="http://schemas.openxmlformats.org/officeDocument/2006/relationships/tags" Target="../tags/tag872.xml"/><Relationship Id="rId49" Type="http://schemas.openxmlformats.org/officeDocument/2006/relationships/tags" Target="../tags/tag885.xml"/><Relationship Id="rId57" Type="http://schemas.openxmlformats.org/officeDocument/2006/relationships/tags" Target="../tags/tag893.xml"/><Relationship Id="rId106" Type="http://schemas.openxmlformats.org/officeDocument/2006/relationships/tags" Target="../tags/tag942.xml"/><Relationship Id="rId114" Type="http://schemas.openxmlformats.org/officeDocument/2006/relationships/tags" Target="../tags/tag950.xml"/><Relationship Id="rId119" Type="http://schemas.openxmlformats.org/officeDocument/2006/relationships/notesSlide" Target="../notesSlides/notesSlide24.xml"/><Relationship Id="rId10" Type="http://schemas.openxmlformats.org/officeDocument/2006/relationships/tags" Target="../tags/tag846.xml"/><Relationship Id="rId31" Type="http://schemas.openxmlformats.org/officeDocument/2006/relationships/tags" Target="../tags/tag867.xml"/><Relationship Id="rId44" Type="http://schemas.openxmlformats.org/officeDocument/2006/relationships/tags" Target="../tags/tag880.xml"/><Relationship Id="rId52" Type="http://schemas.openxmlformats.org/officeDocument/2006/relationships/tags" Target="../tags/tag888.xml"/><Relationship Id="rId60" Type="http://schemas.openxmlformats.org/officeDocument/2006/relationships/tags" Target="../tags/tag896.xml"/><Relationship Id="rId65" Type="http://schemas.openxmlformats.org/officeDocument/2006/relationships/tags" Target="../tags/tag901.xml"/><Relationship Id="rId73" Type="http://schemas.openxmlformats.org/officeDocument/2006/relationships/tags" Target="../tags/tag909.xml"/><Relationship Id="rId78" Type="http://schemas.openxmlformats.org/officeDocument/2006/relationships/tags" Target="../tags/tag914.xml"/><Relationship Id="rId81" Type="http://schemas.openxmlformats.org/officeDocument/2006/relationships/tags" Target="../tags/tag917.xml"/><Relationship Id="rId86" Type="http://schemas.openxmlformats.org/officeDocument/2006/relationships/tags" Target="../tags/tag922.xml"/><Relationship Id="rId94" Type="http://schemas.openxmlformats.org/officeDocument/2006/relationships/tags" Target="../tags/tag930.xml"/><Relationship Id="rId99" Type="http://schemas.openxmlformats.org/officeDocument/2006/relationships/tags" Target="../tags/tag935.xml"/><Relationship Id="rId101" Type="http://schemas.openxmlformats.org/officeDocument/2006/relationships/tags" Target="../tags/tag937.xml"/><Relationship Id="rId4" Type="http://schemas.openxmlformats.org/officeDocument/2006/relationships/tags" Target="../tags/tag840.xml"/><Relationship Id="rId9" Type="http://schemas.openxmlformats.org/officeDocument/2006/relationships/tags" Target="../tags/tag845.xml"/><Relationship Id="rId13" Type="http://schemas.openxmlformats.org/officeDocument/2006/relationships/tags" Target="../tags/tag849.xml"/><Relationship Id="rId18" Type="http://schemas.openxmlformats.org/officeDocument/2006/relationships/tags" Target="../tags/tag854.xml"/><Relationship Id="rId39" Type="http://schemas.openxmlformats.org/officeDocument/2006/relationships/tags" Target="../tags/tag875.xml"/><Relationship Id="rId109" Type="http://schemas.openxmlformats.org/officeDocument/2006/relationships/tags" Target="../tags/tag945.xml"/><Relationship Id="rId34" Type="http://schemas.openxmlformats.org/officeDocument/2006/relationships/tags" Target="../tags/tag870.xml"/><Relationship Id="rId50" Type="http://schemas.openxmlformats.org/officeDocument/2006/relationships/tags" Target="../tags/tag886.xml"/><Relationship Id="rId55" Type="http://schemas.openxmlformats.org/officeDocument/2006/relationships/tags" Target="../tags/tag891.xml"/><Relationship Id="rId76" Type="http://schemas.openxmlformats.org/officeDocument/2006/relationships/tags" Target="../tags/tag912.xml"/><Relationship Id="rId97" Type="http://schemas.openxmlformats.org/officeDocument/2006/relationships/tags" Target="../tags/tag933.xml"/><Relationship Id="rId104" Type="http://schemas.openxmlformats.org/officeDocument/2006/relationships/tags" Target="../tags/tag940.xml"/><Relationship Id="rId120" Type="http://schemas.openxmlformats.org/officeDocument/2006/relationships/image" Target="../media/image25.emf"/><Relationship Id="rId7" Type="http://schemas.openxmlformats.org/officeDocument/2006/relationships/tags" Target="../tags/tag843.xml"/><Relationship Id="rId71" Type="http://schemas.openxmlformats.org/officeDocument/2006/relationships/tags" Target="../tags/tag907.xml"/><Relationship Id="rId92" Type="http://schemas.openxmlformats.org/officeDocument/2006/relationships/tags" Target="../tags/tag928.xml"/><Relationship Id="rId2" Type="http://schemas.openxmlformats.org/officeDocument/2006/relationships/tags" Target="../tags/tag838.xml"/><Relationship Id="rId29" Type="http://schemas.openxmlformats.org/officeDocument/2006/relationships/tags" Target="../tags/tag86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956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955.xml"/><Relationship Id="rId1" Type="http://schemas.openxmlformats.org/officeDocument/2006/relationships/tags" Target="../tags/tag95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58.xml"/><Relationship Id="rId4" Type="http://schemas.openxmlformats.org/officeDocument/2006/relationships/tags" Target="../tags/tag95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961.xml"/><Relationship Id="rId2" Type="http://schemas.openxmlformats.org/officeDocument/2006/relationships/tags" Target="../tags/tag960.xml"/><Relationship Id="rId1" Type="http://schemas.openxmlformats.org/officeDocument/2006/relationships/tags" Target="../tags/tag959.xml"/><Relationship Id="rId5" Type="http://schemas.openxmlformats.org/officeDocument/2006/relationships/image" Target="../media/image26.emf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image" Target="../media/image2.emf"/><Relationship Id="rId3" Type="http://schemas.openxmlformats.org/officeDocument/2006/relationships/tags" Target="../tags/tag22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notesSlide" Target="../notesSlides/notesSlide2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965.xml"/><Relationship Id="rId2" Type="http://schemas.openxmlformats.org/officeDocument/2006/relationships/tags" Target="../tags/tag964.xml"/><Relationship Id="rId1" Type="http://schemas.openxmlformats.org/officeDocument/2006/relationships/tags" Target="../tags/tag963.xml"/><Relationship Id="rId6" Type="http://schemas.openxmlformats.org/officeDocument/2006/relationships/image" Target="../media/image27.emf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968.xml"/><Relationship Id="rId2" Type="http://schemas.openxmlformats.org/officeDocument/2006/relationships/tags" Target="../tags/tag967.xml"/><Relationship Id="rId1" Type="http://schemas.openxmlformats.org/officeDocument/2006/relationships/tags" Target="../tags/tag966.xml"/><Relationship Id="rId5" Type="http://schemas.openxmlformats.org/officeDocument/2006/relationships/image" Target="../media/image28.emf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72.xml"/><Relationship Id="rId21" Type="http://schemas.openxmlformats.org/officeDocument/2006/relationships/tags" Target="../tags/tag76.xml"/><Relationship Id="rId42" Type="http://schemas.openxmlformats.org/officeDocument/2006/relationships/tags" Target="../tags/tag97.xml"/><Relationship Id="rId63" Type="http://schemas.openxmlformats.org/officeDocument/2006/relationships/tags" Target="../tags/tag118.xml"/><Relationship Id="rId84" Type="http://schemas.openxmlformats.org/officeDocument/2006/relationships/tags" Target="../tags/tag139.xml"/><Relationship Id="rId138" Type="http://schemas.openxmlformats.org/officeDocument/2006/relationships/tags" Target="../tags/tag193.xml"/><Relationship Id="rId159" Type="http://schemas.openxmlformats.org/officeDocument/2006/relationships/tags" Target="../tags/tag214.xml"/><Relationship Id="rId170" Type="http://schemas.openxmlformats.org/officeDocument/2006/relationships/tags" Target="../tags/tag225.xml"/><Relationship Id="rId191" Type="http://schemas.openxmlformats.org/officeDocument/2006/relationships/tags" Target="../tags/tag246.xml"/><Relationship Id="rId205" Type="http://schemas.openxmlformats.org/officeDocument/2006/relationships/tags" Target="../tags/tag260.xml"/><Relationship Id="rId226" Type="http://schemas.openxmlformats.org/officeDocument/2006/relationships/tags" Target="../tags/tag281.xml"/><Relationship Id="rId247" Type="http://schemas.openxmlformats.org/officeDocument/2006/relationships/tags" Target="../tags/tag302.xml"/><Relationship Id="rId107" Type="http://schemas.openxmlformats.org/officeDocument/2006/relationships/tags" Target="../tags/tag162.xml"/><Relationship Id="rId11" Type="http://schemas.openxmlformats.org/officeDocument/2006/relationships/tags" Target="../tags/tag66.xml"/><Relationship Id="rId32" Type="http://schemas.openxmlformats.org/officeDocument/2006/relationships/tags" Target="../tags/tag87.xml"/><Relationship Id="rId53" Type="http://schemas.openxmlformats.org/officeDocument/2006/relationships/tags" Target="../tags/tag108.xml"/><Relationship Id="rId74" Type="http://schemas.openxmlformats.org/officeDocument/2006/relationships/tags" Target="../tags/tag129.xml"/><Relationship Id="rId128" Type="http://schemas.openxmlformats.org/officeDocument/2006/relationships/tags" Target="../tags/tag183.xml"/><Relationship Id="rId149" Type="http://schemas.openxmlformats.org/officeDocument/2006/relationships/tags" Target="../tags/tag204.xml"/><Relationship Id="rId5" Type="http://schemas.openxmlformats.org/officeDocument/2006/relationships/tags" Target="../tags/tag60.xml"/><Relationship Id="rId95" Type="http://schemas.openxmlformats.org/officeDocument/2006/relationships/tags" Target="../tags/tag150.xml"/><Relationship Id="rId160" Type="http://schemas.openxmlformats.org/officeDocument/2006/relationships/tags" Target="../tags/tag215.xml"/><Relationship Id="rId181" Type="http://schemas.openxmlformats.org/officeDocument/2006/relationships/tags" Target="../tags/tag236.xml"/><Relationship Id="rId216" Type="http://schemas.openxmlformats.org/officeDocument/2006/relationships/tags" Target="../tags/tag271.xml"/><Relationship Id="rId237" Type="http://schemas.openxmlformats.org/officeDocument/2006/relationships/tags" Target="../tags/tag292.xml"/><Relationship Id="rId22" Type="http://schemas.openxmlformats.org/officeDocument/2006/relationships/tags" Target="../tags/tag77.xml"/><Relationship Id="rId43" Type="http://schemas.openxmlformats.org/officeDocument/2006/relationships/tags" Target="../tags/tag98.xml"/><Relationship Id="rId64" Type="http://schemas.openxmlformats.org/officeDocument/2006/relationships/tags" Target="../tags/tag119.xml"/><Relationship Id="rId118" Type="http://schemas.openxmlformats.org/officeDocument/2006/relationships/tags" Target="../tags/tag173.xml"/><Relationship Id="rId139" Type="http://schemas.openxmlformats.org/officeDocument/2006/relationships/tags" Target="../tags/tag194.xml"/><Relationship Id="rId85" Type="http://schemas.openxmlformats.org/officeDocument/2006/relationships/tags" Target="../tags/tag140.xml"/><Relationship Id="rId150" Type="http://schemas.openxmlformats.org/officeDocument/2006/relationships/tags" Target="../tags/tag205.xml"/><Relationship Id="rId171" Type="http://schemas.openxmlformats.org/officeDocument/2006/relationships/tags" Target="../tags/tag226.xml"/><Relationship Id="rId192" Type="http://schemas.openxmlformats.org/officeDocument/2006/relationships/tags" Target="../tags/tag247.xml"/><Relationship Id="rId206" Type="http://schemas.openxmlformats.org/officeDocument/2006/relationships/tags" Target="../tags/tag261.xml"/><Relationship Id="rId227" Type="http://schemas.openxmlformats.org/officeDocument/2006/relationships/tags" Target="../tags/tag282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33" Type="http://schemas.openxmlformats.org/officeDocument/2006/relationships/tags" Target="../tags/tag88.xml"/><Relationship Id="rId38" Type="http://schemas.openxmlformats.org/officeDocument/2006/relationships/tags" Target="../tags/tag93.xml"/><Relationship Id="rId59" Type="http://schemas.openxmlformats.org/officeDocument/2006/relationships/tags" Target="../tags/tag114.xml"/><Relationship Id="rId103" Type="http://schemas.openxmlformats.org/officeDocument/2006/relationships/tags" Target="../tags/tag158.xml"/><Relationship Id="rId108" Type="http://schemas.openxmlformats.org/officeDocument/2006/relationships/tags" Target="../tags/tag163.xml"/><Relationship Id="rId124" Type="http://schemas.openxmlformats.org/officeDocument/2006/relationships/tags" Target="../tags/tag179.xml"/><Relationship Id="rId129" Type="http://schemas.openxmlformats.org/officeDocument/2006/relationships/tags" Target="../tags/tag184.xml"/><Relationship Id="rId54" Type="http://schemas.openxmlformats.org/officeDocument/2006/relationships/tags" Target="../tags/tag109.xml"/><Relationship Id="rId70" Type="http://schemas.openxmlformats.org/officeDocument/2006/relationships/tags" Target="../tags/tag125.xml"/><Relationship Id="rId75" Type="http://schemas.openxmlformats.org/officeDocument/2006/relationships/tags" Target="../tags/tag130.xml"/><Relationship Id="rId91" Type="http://schemas.openxmlformats.org/officeDocument/2006/relationships/tags" Target="../tags/tag146.xml"/><Relationship Id="rId96" Type="http://schemas.openxmlformats.org/officeDocument/2006/relationships/tags" Target="../tags/tag151.xml"/><Relationship Id="rId140" Type="http://schemas.openxmlformats.org/officeDocument/2006/relationships/tags" Target="../tags/tag195.xml"/><Relationship Id="rId145" Type="http://schemas.openxmlformats.org/officeDocument/2006/relationships/tags" Target="../tags/tag200.xml"/><Relationship Id="rId161" Type="http://schemas.openxmlformats.org/officeDocument/2006/relationships/tags" Target="../tags/tag216.xml"/><Relationship Id="rId166" Type="http://schemas.openxmlformats.org/officeDocument/2006/relationships/tags" Target="../tags/tag221.xml"/><Relationship Id="rId182" Type="http://schemas.openxmlformats.org/officeDocument/2006/relationships/tags" Target="../tags/tag237.xml"/><Relationship Id="rId187" Type="http://schemas.openxmlformats.org/officeDocument/2006/relationships/tags" Target="../tags/tag242.xml"/><Relationship Id="rId217" Type="http://schemas.openxmlformats.org/officeDocument/2006/relationships/tags" Target="../tags/tag272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212" Type="http://schemas.openxmlformats.org/officeDocument/2006/relationships/tags" Target="../tags/tag267.xml"/><Relationship Id="rId233" Type="http://schemas.openxmlformats.org/officeDocument/2006/relationships/tags" Target="../tags/tag288.xml"/><Relationship Id="rId238" Type="http://schemas.openxmlformats.org/officeDocument/2006/relationships/tags" Target="../tags/tag293.xml"/><Relationship Id="rId23" Type="http://schemas.openxmlformats.org/officeDocument/2006/relationships/tags" Target="../tags/tag78.xml"/><Relationship Id="rId28" Type="http://schemas.openxmlformats.org/officeDocument/2006/relationships/tags" Target="../tags/tag83.xml"/><Relationship Id="rId49" Type="http://schemas.openxmlformats.org/officeDocument/2006/relationships/tags" Target="../tags/tag104.xml"/><Relationship Id="rId114" Type="http://schemas.openxmlformats.org/officeDocument/2006/relationships/tags" Target="../tags/tag169.xml"/><Relationship Id="rId119" Type="http://schemas.openxmlformats.org/officeDocument/2006/relationships/tags" Target="../tags/tag174.xml"/><Relationship Id="rId44" Type="http://schemas.openxmlformats.org/officeDocument/2006/relationships/tags" Target="../tags/tag99.xml"/><Relationship Id="rId60" Type="http://schemas.openxmlformats.org/officeDocument/2006/relationships/tags" Target="../tags/tag115.xml"/><Relationship Id="rId65" Type="http://schemas.openxmlformats.org/officeDocument/2006/relationships/tags" Target="../tags/tag120.xml"/><Relationship Id="rId81" Type="http://schemas.openxmlformats.org/officeDocument/2006/relationships/tags" Target="../tags/tag136.xml"/><Relationship Id="rId86" Type="http://schemas.openxmlformats.org/officeDocument/2006/relationships/tags" Target="../tags/tag141.xml"/><Relationship Id="rId130" Type="http://schemas.openxmlformats.org/officeDocument/2006/relationships/tags" Target="../tags/tag185.xml"/><Relationship Id="rId135" Type="http://schemas.openxmlformats.org/officeDocument/2006/relationships/tags" Target="../tags/tag190.xml"/><Relationship Id="rId151" Type="http://schemas.openxmlformats.org/officeDocument/2006/relationships/tags" Target="../tags/tag206.xml"/><Relationship Id="rId156" Type="http://schemas.openxmlformats.org/officeDocument/2006/relationships/tags" Target="../tags/tag211.xml"/><Relationship Id="rId177" Type="http://schemas.openxmlformats.org/officeDocument/2006/relationships/tags" Target="../tags/tag232.xml"/><Relationship Id="rId198" Type="http://schemas.openxmlformats.org/officeDocument/2006/relationships/tags" Target="../tags/tag253.xml"/><Relationship Id="rId172" Type="http://schemas.openxmlformats.org/officeDocument/2006/relationships/tags" Target="../tags/tag227.xml"/><Relationship Id="rId193" Type="http://schemas.openxmlformats.org/officeDocument/2006/relationships/tags" Target="../tags/tag248.xml"/><Relationship Id="rId202" Type="http://schemas.openxmlformats.org/officeDocument/2006/relationships/tags" Target="../tags/tag257.xml"/><Relationship Id="rId207" Type="http://schemas.openxmlformats.org/officeDocument/2006/relationships/tags" Target="../tags/tag262.xml"/><Relationship Id="rId223" Type="http://schemas.openxmlformats.org/officeDocument/2006/relationships/tags" Target="../tags/tag278.xml"/><Relationship Id="rId228" Type="http://schemas.openxmlformats.org/officeDocument/2006/relationships/tags" Target="../tags/tag283.xml"/><Relationship Id="rId244" Type="http://schemas.openxmlformats.org/officeDocument/2006/relationships/tags" Target="../tags/tag299.xml"/><Relationship Id="rId249" Type="http://schemas.openxmlformats.org/officeDocument/2006/relationships/notesSlide" Target="../notesSlides/notesSlide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9" Type="http://schemas.openxmlformats.org/officeDocument/2006/relationships/tags" Target="../tags/tag94.xml"/><Relationship Id="rId109" Type="http://schemas.openxmlformats.org/officeDocument/2006/relationships/tags" Target="../tags/tag164.xml"/><Relationship Id="rId34" Type="http://schemas.openxmlformats.org/officeDocument/2006/relationships/tags" Target="../tags/tag89.xml"/><Relationship Id="rId50" Type="http://schemas.openxmlformats.org/officeDocument/2006/relationships/tags" Target="../tags/tag105.xml"/><Relationship Id="rId55" Type="http://schemas.openxmlformats.org/officeDocument/2006/relationships/tags" Target="../tags/tag110.xml"/><Relationship Id="rId76" Type="http://schemas.openxmlformats.org/officeDocument/2006/relationships/tags" Target="../tags/tag131.xml"/><Relationship Id="rId97" Type="http://schemas.openxmlformats.org/officeDocument/2006/relationships/tags" Target="../tags/tag152.xml"/><Relationship Id="rId104" Type="http://schemas.openxmlformats.org/officeDocument/2006/relationships/tags" Target="../tags/tag159.xml"/><Relationship Id="rId120" Type="http://schemas.openxmlformats.org/officeDocument/2006/relationships/tags" Target="../tags/tag175.xml"/><Relationship Id="rId125" Type="http://schemas.openxmlformats.org/officeDocument/2006/relationships/tags" Target="../tags/tag180.xml"/><Relationship Id="rId141" Type="http://schemas.openxmlformats.org/officeDocument/2006/relationships/tags" Target="../tags/tag196.xml"/><Relationship Id="rId146" Type="http://schemas.openxmlformats.org/officeDocument/2006/relationships/tags" Target="../tags/tag201.xml"/><Relationship Id="rId167" Type="http://schemas.openxmlformats.org/officeDocument/2006/relationships/tags" Target="../tags/tag222.xml"/><Relationship Id="rId188" Type="http://schemas.openxmlformats.org/officeDocument/2006/relationships/tags" Target="../tags/tag243.xml"/><Relationship Id="rId7" Type="http://schemas.openxmlformats.org/officeDocument/2006/relationships/tags" Target="../tags/tag62.xml"/><Relationship Id="rId71" Type="http://schemas.openxmlformats.org/officeDocument/2006/relationships/tags" Target="../tags/tag126.xml"/><Relationship Id="rId92" Type="http://schemas.openxmlformats.org/officeDocument/2006/relationships/tags" Target="../tags/tag147.xml"/><Relationship Id="rId162" Type="http://schemas.openxmlformats.org/officeDocument/2006/relationships/tags" Target="../tags/tag217.xml"/><Relationship Id="rId183" Type="http://schemas.openxmlformats.org/officeDocument/2006/relationships/tags" Target="../tags/tag238.xml"/><Relationship Id="rId213" Type="http://schemas.openxmlformats.org/officeDocument/2006/relationships/tags" Target="../tags/tag268.xml"/><Relationship Id="rId218" Type="http://schemas.openxmlformats.org/officeDocument/2006/relationships/tags" Target="../tags/tag273.xml"/><Relationship Id="rId234" Type="http://schemas.openxmlformats.org/officeDocument/2006/relationships/tags" Target="../tags/tag289.xml"/><Relationship Id="rId239" Type="http://schemas.openxmlformats.org/officeDocument/2006/relationships/tags" Target="../tags/tag294.xml"/><Relationship Id="rId2" Type="http://schemas.openxmlformats.org/officeDocument/2006/relationships/tags" Target="../tags/tag57.xml"/><Relationship Id="rId29" Type="http://schemas.openxmlformats.org/officeDocument/2006/relationships/tags" Target="../tags/tag84.xml"/><Relationship Id="rId250" Type="http://schemas.openxmlformats.org/officeDocument/2006/relationships/image" Target="../media/image3.emf"/><Relationship Id="rId24" Type="http://schemas.openxmlformats.org/officeDocument/2006/relationships/tags" Target="../tags/tag79.xml"/><Relationship Id="rId40" Type="http://schemas.openxmlformats.org/officeDocument/2006/relationships/tags" Target="../tags/tag95.xml"/><Relationship Id="rId45" Type="http://schemas.openxmlformats.org/officeDocument/2006/relationships/tags" Target="../tags/tag100.xml"/><Relationship Id="rId66" Type="http://schemas.openxmlformats.org/officeDocument/2006/relationships/tags" Target="../tags/tag121.xml"/><Relationship Id="rId87" Type="http://schemas.openxmlformats.org/officeDocument/2006/relationships/tags" Target="../tags/tag142.xml"/><Relationship Id="rId110" Type="http://schemas.openxmlformats.org/officeDocument/2006/relationships/tags" Target="../tags/tag165.xml"/><Relationship Id="rId115" Type="http://schemas.openxmlformats.org/officeDocument/2006/relationships/tags" Target="../tags/tag170.xml"/><Relationship Id="rId131" Type="http://schemas.openxmlformats.org/officeDocument/2006/relationships/tags" Target="../tags/tag186.xml"/><Relationship Id="rId136" Type="http://schemas.openxmlformats.org/officeDocument/2006/relationships/tags" Target="../tags/tag191.xml"/><Relationship Id="rId157" Type="http://schemas.openxmlformats.org/officeDocument/2006/relationships/tags" Target="../tags/tag212.xml"/><Relationship Id="rId178" Type="http://schemas.openxmlformats.org/officeDocument/2006/relationships/tags" Target="../tags/tag233.xml"/><Relationship Id="rId61" Type="http://schemas.openxmlformats.org/officeDocument/2006/relationships/tags" Target="../tags/tag116.xml"/><Relationship Id="rId82" Type="http://schemas.openxmlformats.org/officeDocument/2006/relationships/tags" Target="../tags/tag137.xml"/><Relationship Id="rId152" Type="http://schemas.openxmlformats.org/officeDocument/2006/relationships/tags" Target="../tags/tag207.xml"/><Relationship Id="rId173" Type="http://schemas.openxmlformats.org/officeDocument/2006/relationships/tags" Target="../tags/tag228.xml"/><Relationship Id="rId194" Type="http://schemas.openxmlformats.org/officeDocument/2006/relationships/tags" Target="../tags/tag249.xml"/><Relationship Id="rId199" Type="http://schemas.openxmlformats.org/officeDocument/2006/relationships/tags" Target="../tags/tag254.xml"/><Relationship Id="rId203" Type="http://schemas.openxmlformats.org/officeDocument/2006/relationships/tags" Target="../tags/tag258.xml"/><Relationship Id="rId208" Type="http://schemas.openxmlformats.org/officeDocument/2006/relationships/tags" Target="../tags/tag263.xml"/><Relationship Id="rId229" Type="http://schemas.openxmlformats.org/officeDocument/2006/relationships/tags" Target="../tags/tag284.xml"/><Relationship Id="rId19" Type="http://schemas.openxmlformats.org/officeDocument/2006/relationships/tags" Target="../tags/tag74.xml"/><Relationship Id="rId224" Type="http://schemas.openxmlformats.org/officeDocument/2006/relationships/tags" Target="../tags/tag279.xml"/><Relationship Id="rId240" Type="http://schemas.openxmlformats.org/officeDocument/2006/relationships/tags" Target="../tags/tag295.xml"/><Relationship Id="rId245" Type="http://schemas.openxmlformats.org/officeDocument/2006/relationships/tags" Target="../tags/tag300.xml"/><Relationship Id="rId14" Type="http://schemas.openxmlformats.org/officeDocument/2006/relationships/tags" Target="../tags/tag69.xml"/><Relationship Id="rId30" Type="http://schemas.openxmlformats.org/officeDocument/2006/relationships/tags" Target="../tags/tag85.xml"/><Relationship Id="rId35" Type="http://schemas.openxmlformats.org/officeDocument/2006/relationships/tags" Target="../tags/tag90.xml"/><Relationship Id="rId56" Type="http://schemas.openxmlformats.org/officeDocument/2006/relationships/tags" Target="../tags/tag111.xml"/><Relationship Id="rId77" Type="http://schemas.openxmlformats.org/officeDocument/2006/relationships/tags" Target="../tags/tag132.xml"/><Relationship Id="rId100" Type="http://schemas.openxmlformats.org/officeDocument/2006/relationships/tags" Target="../tags/tag155.xml"/><Relationship Id="rId105" Type="http://schemas.openxmlformats.org/officeDocument/2006/relationships/tags" Target="../tags/tag160.xml"/><Relationship Id="rId126" Type="http://schemas.openxmlformats.org/officeDocument/2006/relationships/tags" Target="../tags/tag181.xml"/><Relationship Id="rId147" Type="http://schemas.openxmlformats.org/officeDocument/2006/relationships/tags" Target="../tags/tag202.xml"/><Relationship Id="rId168" Type="http://schemas.openxmlformats.org/officeDocument/2006/relationships/tags" Target="../tags/tag223.xml"/><Relationship Id="rId8" Type="http://schemas.openxmlformats.org/officeDocument/2006/relationships/tags" Target="../tags/tag63.xml"/><Relationship Id="rId51" Type="http://schemas.openxmlformats.org/officeDocument/2006/relationships/tags" Target="../tags/tag106.xml"/><Relationship Id="rId72" Type="http://schemas.openxmlformats.org/officeDocument/2006/relationships/tags" Target="../tags/tag127.xml"/><Relationship Id="rId93" Type="http://schemas.openxmlformats.org/officeDocument/2006/relationships/tags" Target="../tags/tag148.xml"/><Relationship Id="rId98" Type="http://schemas.openxmlformats.org/officeDocument/2006/relationships/tags" Target="../tags/tag153.xml"/><Relationship Id="rId121" Type="http://schemas.openxmlformats.org/officeDocument/2006/relationships/tags" Target="../tags/tag176.xml"/><Relationship Id="rId142" Type="http://schemas.openxmlformats.org/officeDocument/2006/relationships/tags" Target="../tags/tag197.xml"/><Relationship Id="rId163" Type="http://schemas.openxmlformats.org/officeDocument/2006/relationships/tags" Target="../tags/tag218.xml"/><Relationship Id="rId184" Type="http://schemas.openxmlformats.org/officeDocument/2006/relationships/tags" Target="../tags/tag239.xml"/><Relationship Id="rId189" Type="http://schemas.openxmlformats.org/officeDocument/2006/relationships/tags" Target="../tags/tag244.xml"/><Relationship Id="rId219" Type="http://schemas.openxmlformats.org/officeDocument/2006/relationships/tags" Target="../tags/tag274.xml"/><Relationship Id="rId3" Type="http://schemas.openxmlformats.org/officeDocument/2006/relationships/tags" Target="../tags/tag58.xml"/><Relationship Id="rId214" Type="http://schemas.openxmlformats.org/officeDocument/2006/relationships/tags" Target="../tags/tag269.xml"/><Relationship Id="rId230" Type="http://schemas.openxmlformats.org/officeDocument/2006/relationships/tags" Target="../tags/tag285.xml"/><Relationship Id="rId235" Type="http://schemas.openxmlformats.org/officeDocument/2006/relationships/tags" Target="../tags/tag290.xml"/><Relationship Id="rId25" Type="http://schemas.openxmlformats.org/officeDocument/2006/relationships/tags" Target="../tags/tag80.xml"/><Relationship Id="rId46" Type="http://schemas.openxmlformats.org/officeDocument/2006/relationships/tags" Target="../tags/tag101.xml"/><Relationship Id="rId67" Type="http://schemas.openxmlformats.org/officeDocument/2006/relationships/tags" Target="../tags/tag122.xml"/><Relationship Id="rId116" Type="http://schemas.openxmlformats.org/officeDocument/2006/relationships/tags" Target="../tags/tag171.xml"/><Relationship Id="rId137" Type="http://schemas.openxmlformats.org/officeDocument/2006/relationships/tags" Target="../tags/tag192.xml"/><Relationship Id="rId158" Type="http://schemas.openxmlformats.org/officeDocument/2006/relationships/tags" Target="../tags/tag213.xml"/><Relationship Id="rId20" Type="http://schemas.openxmlformats.org/officeDocument/2006/relationships/tags" Target="../tags/tag75.xml"/><Relationship Id="rId41" Type="http://schemas.openxmlformats.org/officeDocument/2006/relationships/tags" Target="../tags/tag96.xml"/><Relationship Id="rId62" Type="http://schemas.openxmlformats.org/officeDocument/2006/relationships/tags" Target="../tags/tag117.xml"/><Relationship Id="rId83" Type="http://schemas.openxmlformats.org/officeDocument/2006/relationships/tags" Target="../tags/tag138.xml"/><Relationship Id="rId88" Type="http://schemas.openxmlformats.org/officeDocument/2006/relationships/tags" Target="../tags/tag143.xml"/><Relationship Id="rId111" Type="http://schemas.openxmlformats.org/officeDocument/2006/relationships/tags" Target="../tags/tag166.xml"/><Relationship Id="rId132" Type="http://schemas.openxmlformats.org/officeDocument/2006/relationships/tags" Target="../tags/tag187.xml"/><Relationship Id="rId153" Type="http://schemas.openxmlformats.org/officeDocument/2006/relationships/tags" Target="../tags/tag208.xml"/><Relationship Id="rId174" Type="http://schemas.openxmlformats.org/officeDocument/2006/relationships/tags" Target="../tags/tag229.xml"/><Relationship Id="rId179" Type="http://schemas.openxmlformats.org/officeDocument/2006/relationships/tags" Target="../tags/tag234.xml"/><Relationship Id="rId195" Type="http://schemas.openxmlformats.org/officeDocument/2006/relationships/tags" Target="../tags/tag250.xml"/><Relationship Id="rId209" Type="http://schemas.openxmlformats.org/officeDocument/2006/relationships/tags" Target="../tags/tag264.xml"/><Relationship Id="rId190" Type="http://schemas.openxmlformats.org/officeDocument/2006/relationships/tags" Target="../tags/tag245.xml"/><Relationship Id="rId204" Type="http://schemas.openxmlformats.org/officeDocument/2006/relationships/tags" Target="../tags/tag259.xml"/><Relationship Id="rId220" Type="http://schemas.openxmlformats.org/officeDocument/2006/relationships/tags" Target="../tags/tag275.xml"/><Relationship Id="rId225" Type="http://schemas.openxmlformats.org/officeDocument/2006/relationships/tags" Target="../tags/tag280.xml"/><Relationship Id="rId241" Type="http://schemas.openxmlformats.org/officeDocument/2006/relationships/tags" Target="../tags/tag296.xml"/><Relationship Id="rId246" Type="http://schemas.openxmlformats.org/officeDocument/2006/relationships/tags" Target="../tags/tag301.xml"/><Relationship Id="rId15" Type="http://schemas.openxmlformats.org/officeDocument/2006/relationships/tags" Target="../tags/tag70.xml"/><Relationship Id="rId36" Type="http://schemas.openxmlformats.org/officeDocument/2006/relationships/tags" Target="../tags/tag91.xml"/><Relationship Id="rId57" Type="http://schemas.openxmlformats.org/officeDocument/2006/relationships/tags" Target="../tags/tag112.xml"/><Relationship Id="rId106" Type="http://schemas.openxmlformats.org/officeDocument/2006/relationships/tags" Target="../tags/tag161.xml"/><Relationship Id="rId127" Type="http://schemas.openxmlformats.org/officeDocument/2006/relationships/tags" Target="../tags/tag182.xml"/><Relationship Id="rId10" Type="http://schemas.openxmlformats.org/officeDocument/2006/relationships/tags" Target="../tags/tag65.xml"/><Relationship Id="rId31" Type="http://schemas.openxmlformats.org/officeDocument/2006/relationships/tags" Target="../tags/tag86.xml"/><Relationship Id="rId52" Type="http://schemas.openxmlformats.org/officeDocument/2006/relationships/tags" Target="../tags/tag107.xml"/><Relationship Id="rId73" Type="http://schemas.openxmlformats.org/officeDocument/2006/relationships/tags" Target="../tags/tag128.xml"/><Relationship Id="rId78" Type="http://schemas.openxmlformats.org/officeDocument/2006/relationships/tags" Target="../tags/tag133.xml"/><Relationship Id="rId94" Type="http://schemas.openxmlformats.org/officeDocument/2006/relationships/tags" Target="../tags/tag149.xml"/><Relationship Id="rId99" Type="http://schemas.openxmlformats.org/officeDocument/2006/relationships/tags" Target="../tags/tag154.xml"/><Relationship Id="rId101" Type="http://schemas.openxmlformats.org/officeDocument/2006/relationships/tags" Target="../tags/tag156.xml"/><Relationship Id="rId122" Type="http://schemas.openxmlformats.org/officeDocument/2006/relationships/tags" Target="../tags/tag177.xml"/><Relationship Id="rId143" Type="http://schemas.openxmlformats.org/officeDocument/2006/relationships/tags" Target="../tags/tag198.xml"/><Relationship Id="rId148" Type="http://schemas.openxmlformats.org/officeDocument/2006/relationships/tags" Target="../tags/tag203.xml"/><Relationship Id="rId164" Type="http://schemas.openxmlformats.org/officeDocument/2006/relationships/tags" Target="../tags/tag219.xml"/><Relationship Id="rId169" Type="http://schemas.openxmlformats.org/officeDocument/2006/relationships/tags" Target="../tags/tag224.xml"/><Relationship Id="rId185" Type="http://schemas.openxmlformats.org/officeDocument/2006/relationships/tags" Target="../tags/tag240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80" Type="http://schemas.openxmlformats.org/officeDocument/2006/relationships/tags" Target="../tags/tag235.xml"/><Relationship Id="rId210" Type="http://schemas.openxmlformats.org/officeDocument/2006/relationships/tags" Target="../tags/tag265.xml"/><Relationship Id="rId215" Type="http://schemas.openxmlformats.org/officeDocument/2006/relationships/tags" Target="../tags/tag270.xml"/><Relationship Id="rId236" Type="http://schemas.openxmlformats.org/officeDocument/2006/relationships/tags" Target="../tags/tag291.xml"/><Relationship Id="rId26" Type="http://schemas.openxmlformats.org/officeDocument/2006/relationships/tags" Target="../tags/tag81.xml"/><Relationship Id="rId231" Type="http://schemas.openxmlformats.org/officeDocument/2006/relationships/tags" Target="../tags/tag286.xml"/><Relationship Id="rId47" Type="http://schemas.openxmlformats.org/officeDocument/2006/relationships/tags" Target="../tags/tag102.xml"/><Relationship Id="rId68" Type="http://schemas.openxmlformats.org/officeDocument/2006/relationships/tags" Target="../tags/tag123.xml"/><Relationship Id="rId89" Type="http://schemas.openxmlformats.org/officeDocument/2006/relationships/tags" Target="../tags/tag144.xml"/><Relationship Id="rId112" Type="http://schemas.openxmlformats.org/officeDocument/2006/relationships/tags" Target="../tags/tag167.xml"/><Relationship Id="rId133" Type="http://schemas.openxmlformats.org/officeDocument/2006/relationships/tags" Target="../tags/tag188.xml"/><Relationship Id="rId154" Type="http://schemas.openxmlformats.org/officeDocument/2006/relationships/tags" Target="../tags/tag209.xml"/><Relationship Id="rId175" Type="http://schemas.openxmlformats.org/officeDocument/2006/relationships/tags" Target="../tags/tag230.xml"/><Relationship Id="rId196" Type="http://schemas.openxmlformats.org/officeDocument/2006/relationships/tags" Target="../tags/tag251.xml"/><Relationship Id="rId200" Type="http://schemas.openxmlformats.org/officeDocument/2006/relationships/tags" Target="../tags/tag255.xml"/><Relationship Id="rId16" Type="http://schemas.openxmlformats.org/officeDocument/2006/relationships/tags" Target="../tags/tag71.xml"/><Relationship Id="rId221" Type="http://schemas.openxmlformats.org/officeDocument/2006/relationships/tags" Target="../tags/tag276.xml"/><Relationship Id="rId242" Type="http://schemas.openxmlformats.org/officeDocument/2006/relationships/tags" Target="../tags/tag297.xml"/><Relationship Id="rId37" Type="http://schemas.openxmlformats.org/officeDocument/2006/relationships/tags" Target="../tags/tag92.xml"/><Relationship Id="rId58" Type="http://schemas.openxmlformats.org/officeDocument/2006/relationships/tags" Target="../tags/tag113.xml"/><Relationship Id="rId79" Type="http://schemas.openxmlformats.org/officeDocument/2006/relationships/tags" Target="../tags/tag134.xml"/><Relationship Id="rId102" Type="http://schemas.openxmlformats.org/officeDocument/2006/relationships/tags" Target="../tags/tag157.xml"/><Relationship Id="rId123" Type="http://schemas.openxmlformats.org/officeDocument/2006/relationships/tags" Target="../tags/tag178.xml"/><Relationship Id="rId144" Type="http://schemas.openxmlformats.org/officeDocument/2006/relationships/tags" Target="../tags/tag199.xml"/><Relationship Id="rId90" Type="http://schemas.openxmlformats.org/officeDocument/2006/relationships/tags" Target="../tags/tag145.xml"/><Relationship Id="rId165" Type="http://schemas.openxmlformats.org/officeDocument/2006/relationships/tags" Target="../tags/tag220.xml"/><Relationship Id="rId186" Type="http://schemas.openxmlformats.org/officeDocument/2006/relationships/tags" Target="../tags/tag241.xml"/><Relationship Id="rId211" Type="http://schemas.openxmlformats.org/officeDocument/2006/relationships/tags" Target="../tags/tag266.xml"/><Relationship Id="rId232" Type="http://schemas.openxmlformats.org/officeDocument/2006/relationships/tags" Target="../tags/tag287.xml"/><Relationship Id="rId27" Type="http://schemas.openxmlformats.org/officeDocument/2006/relationships/tags" Target="../tags/tag82.xml"/><Relationship Id="rId48" Type="http://schemas.openxmlformats.org/officeDocument/2006/relationships/tags" Target="../tags/tag103.xml"/><Relationship Id="rId69" Type="http://schemas.openxmlformats.org/officeDocument/2006/relationships/tags" Target="../tags/tag124.xml"/><Relationship Id="rId113" Type="http://schemas.openxmlformats.org/officeDocument/2006/relationships/tags" Target="../tags/tag168.xml"/><Relationship Id="rId134" Type="http://schemas.openxmlformats.org/officeDocument/2006/relationships/tags" Target="../tags/tag189.xml"/><Relationship Id="rId80" Type="http://schemas.openxmlformats.org/officeDocument/2006/relationships/tags" Target="../tags/tag135.xml"/><Relationship Id="rId155" Type="http://schemas.openxmlformats.org/officeDocument/2006/relationships/tags" Target="../tags/tag210.xml"/><Relationship Id="rId176" Type="http://schemas.openxmlformats.org/officeDocument/2006/relationships/tags" Target="../tags/tag231.xml"/><Relationship Id="rId197" Type="http://schemas.openxmlformats.org/officeDocument/2006/relationships/tags" Target="../tags/tag252.xml"/><Relationship Id="rId201" Type="http://schemas.openxmlformats.org/officeDocument/2006/relationships/tags" Target="../tags/tag256.xml"/><Relationship Id="rId222" Type="http://schemas.openxmlformats.org/officeDocument/2006/relationships/tags" Target="../tags/tag277.xml"/><Relationship Id="rId243" Type="http://schemas.openxmlformats.org/officeDocument/2006/relationships/tags" Target="../tags/tag298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419.xml"/><Relationship Id="rId21" Type="http://schemas.openxmlformats.org/officeDocument/2006/relationships/tags" Target="../tags/tag323.xml"/><Relationship Id="rId42" Type="http://schemas.openxmlformats.org/officeDocument/2006/relationships/tags" Target="../tags/tag344.xml"/><Relationship Id="rId63" Type="http://schemas.openxmlformats.org/officeDocument/2006/relationships/tags" Target="../tags/tag365.xml"/><Relationship Id="rId84" Type="http://schemas.openxmlformats.org/officeDocument/2006/relationships/tags" Target="../tags/tag386.xml"/><Relationship Id="rId138" Type="http://schemas.openxmlformats.org/officeDocument/2006/relationships/tags" Target="../tags/tag440.xml"/><Relationship Id="rId159" Type="http://schemas.openxmlformats.org/officeDocument/2006/relationships/tags" Target="../tags/tag461.xml"/><Relationship Id="rId170" Type="http://schemas.openxmlformats.org/officeDocument/2006/relationships/tags" Target="../tags/tag472.xml"/><Relationship Id="rId191" Type="http://schemas.openxmlformats.org/officeDocument/2006/relationships/tags" Target="../tags/tag493.xml"/><Relationship Id="rId205" Type="http://schemas.openxmlformats.org/officeDocument/2006/relationships/tags" Target="../tags/tag507.xml"/><Relationship Id="rId226" Type="http://schemas.openxmlformats.org/officeDocument/2006/relationships/tags" Target="../tags/tag528.xml"/><Relationship Id="rId247" Type="http://schemas.openxmlformats.org/officeDocument/2006/relationships/tags" Target="../tags/tag549.xml"/><Relationship Id="rId107" Type="http://schemas.openxmlformats.org/officeDocument/2006/relationships/tags" Target="../tags/tag409.xml"/><Relationship Id="rId11" Type="http://schemas.openxmlformats.org/officeDocument/2006/relationships/tags" Target="../tags/tag313.xml"/><Relationship Id="rId32" Type="http://schemas.openxmlformats.org/officeDocument/2006/relationships/tags" Target="../tags/tag334.xml"/><Relationship Id="rId53" Type="http://schemas.openxmlformats.org/officeDocument/2006/relationships/tags" Target="../tags/tag355.xml"/><Relationship Id="rId74" Type="http://schemas.openxmlformats.org/officeDocument/2006/relationships/tags" Target="../tags/tag376.xml"/><Relationship Id="rId128" Type="http://schemas.openxmlformats.org/officeDocument/2006/relationships/tags" Target="../tags/tag430.xml"/><Relationship Id="rId149" Type="http://schemas.openxmlformats.org/officeDocument/2006/relationships/tags" Target="../tags/tag451.xml"/><Relationship Id="rId5" Type="http://schemas.openxmlformats.org/officeDocument/2006/relationships/tags" Target="../tags/tag307.xml"/><Relationship Id="rId95" Type="http://schemas.openxmlformats.org/officeDocument/2006/relationships/tags" Target="../tags/tag397.xml"/><Relationship Id="rId160" Type="http://schemas.openxmlformats.org/officeDocument/2006/relationships/tags" Target="../tags/tag462.xml"/><Relationship Id="rId181" Type="http://schemas.openxmlformats.org/officeDocument/2006/relationships/tags" Target="../tags/tag483.xml"/><Relationship Id="rId216" Type="http://schemas.openxmlformats.org/officeDocument/2006/relationships/tags" Target="../tags/tag518.xml"/><Relationship Id="rId237" Type="http://schemas.openxmlformats.org/officeDocument/2006/relationships/tags" Target="../tags/tag539.xml"/><Relationship Id="rId22" Type="http://schemas.openxmlformats.org/officeDocument/2006/relationships/tags" Target="../tags/tag324.xml"/><Relationship Id="rId43" Type="http://schemas.openxmlformats.org/officeDocument/2006/relationships/tags" Target="../tags/tag345.xml"/><Relationship Id="rId64" Type="http://schemas.openxmlformats.org/officeDocument/2006/relationships/tags" Target="../tags/tag366.xml"/><Relationship Id="rId118" Type="http://schemas.openxmlformats.org/officeDocument/2006/relationships/tags" Target="../tags/tag420.xml"/><Relationship Id="rId139" Type="http://schemas.openxmlformats.org/officeDocument/2006/relationships/tags" Target="../tags/tag441.xml"/><Relationship Id="rId85" Type="http://schemas.openxmlformats.org/officeDocument/2006/relationships/tags" Target="../tags/tag387.xml"/><Relationship Id="rId150" Type="http://schemas.openxmlformats.org/officeDocument/2006/relationships/tags" Target="../tags/tag452.xml"/><Relationship Id="rId171" Type="http://schemas.openxmlformats.org/officeDocument/2006/relationships/tags" Target="../tags/tag473.xml"/><Relationship Id="rId192" Type="http://schemas.openxmlformats.org/officeDocument/2006/relationships/tags" Target="../tags/tag494.xml"/><Relationship Id="rId206" Type="http://schemas.openxmlformats.org/officeDocument/2006/relationships/tags" Target="../tags/tag508.xml"/><Relationship Id="rId227" Type="http://schemas.openxmlformats.org/officeDocument/2006/relationships/tags" Target="../tags/tag529.xml"/><Relationship Id="rId248" Type="http://schemas.openxmlformats.org/officeDocument/2006/relationships/slideLayout" Target="../slideLayouts/slideLayout2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59" Type="http://schemas.openxmlformats.org/officeDocument/2006/relationships/tags" Target="../tags/tag361.xml"/><Relationship Id="rId103" Type="http://schemas.openxmlformats.org/officeDocument/2006/relationships/tags" Target="../tags/tag405.xml"/><Relationship Id="rId108" Type="http://schemas.openxmlformats.org/officeDocument/2006/relationships/tags" Target="../tags/tag410.xml"/><Relationship Id="rId124" Type="http://schemas.openxmlformats.org/officeDocument/2006/relationships/tags" Target="../tags/tag426.xml"/><Relationship Id="rId129" Type="http://schemas.openxmlformats.org/officeDocument/2006/relationships/tags" Target="../tags/tag431.xml"/><Relationship Id="rId54" Type="http://schemas.openxmlformats.org/officeDocument/2006/relationships/tags" Target="../tags/tag356.xml"/><Relationship Id="rId70" Type="http://schemas.openxmlformats.org/officeDocument/2006/relationships/tags" Target="../tags/tag372.xml"/><Relationship Id="rId75" Type="http://schemas.openxmlformats.org/officeDocument/2006/relationships/tags" Target="../tags/tag377.xml"/><Relationship Id="rId91" Type="http://schemas.openxmlformats.org/officeDocument/2006/relationships/tags" Target="../tags/tag393.xml"/><Relationship Id="rId96" Type="http://schemas.openxmlformats.org/officeDocument/2006/relationships/tags" Target="../tags/tag398.xml"/><Relationship Id="rId140" Type="http://schemas.openxmlformats.org/officeDocument/2006/relationships/tags" Target="../tags/tag442.xml"/><Relationship Id="rId145" Type="http://schemas.openxmlformats.org/officeDocument/2006/relationships/tags" Target="../tags/tag447.xml"/><Relationship Id="rId161" Type="http://schemas.openxmlformats.org/officeDocument/2006/relationships/tags" Target="../tags/tag463.xml"/><Relationship Id="rId166" Type="http://schemas.openxmlformats.org/officeDocument/2006/relationships/tags" Target="../tags/tag468.xml"/><Relationship Id="rId182" Type="http://schemas.openxmlformats.org/officeDocument/2006/relationships/tags" Target="../tags/tag484.xml"/><Relationship Id="rId187" Type="http://schemas.openxmlformats.org/officeDocument/2006/relationships/tags" Target="../tags/tag489.xml"/><Relationship Id="rId217" Type="http://schemas.openxmlformats.org/officeDocument/2006/relationships/tags" Target="../tags/tag519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212" Type="http://schemas.openxmlformats.org/officeDocument/2006/relationships/tags" Target="../tags/tag514.xml"/><Relationship Id="rId233" Type="http://schemas.openxmlformats.org/officeDocument/2006/relationships/tags" Target="../tags/tag535.xml"/><Relationship Id="rId238" Type="http://schemas.openxmlformats.org/officeDocument/2006/relationships/tags" Target="../tags/tag540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49" Type="http://schemas.openxmlformats.org/officeDocument/2006/relationships/tags" Target="../tags/tag351.xml"/><Relationship Id="rId114" Type="http://schemas.openxmlformats.org/officeDocument/2006/relationships/tags" Target="../tags/tag416.xml"/><Relationship Id="rId119" Type="http://schemas.openxmlformats.org/officeDocument/2006/relationships/tags" Target="../tags/tag421.xml"/><Relationship Id="rId44" Type="http://schemas.openxmlformats.org/officeDocument/2006/relationships/tags" Target="../tags/tag346.xml"/><Relationship Id="rId60" Type="http://schemas.openxmlformats.org/officeDocument/2006/relationships/tags" Target="../tags/tag362.xml"/><Relationship Id="rId65" Type="http://schemas.openxmlformats.org/officeDocument/2006/relationships/tags" Target="../tags/tag367.xml"/><Relationship Id="rId81" Type="http://schemas.openxmlformats.org/officeDocument/2006/relationships/tags" Target="../tags/tag383.xml"/><Relationship Id="rId86" Type="http://schemas.openxmlformats.org/officeDocument/2006/relationships/tags" Target="../tags/tag388.xml"/><Relationship Id="rId130" Type="http://schemas.openxmlformats.org/officeDocument/2006/relationships/tags" Target="../tags/tag432.xml"/><Relationship Id="rId135" Type="http://schemas.openxmlformats.org/officeDocument/2006/relationships/tags" Target="../tags/tag437.xml"/><Relationship Id="rId151" Type="http://schemas.openxmlformats.org/officeDocument/2006/relationships/tags" Target="../tags/tag453.xml"/><Relationship Id="rId156" Type="http://schemas.openxmlformats.org/officeDocument/2006/relationships/tags" Target="../tags/tag458.xml"/><Relationship Id="rId177" Type="http://schemas.openxmlformats.org/officeDocument/2006/relationships/tags" Target="../tags/tag479.xml"/><Relationship Id="rId198" Type="http://schemas.openxmlformats.org/officeDocument/2006/relationships/tags" Target="../tags/tag500.xml"/><Relationship Id="rId172" Type="http://schemas.openxmlformats.org/officeDocument/2006/relationships/tags" Target="../tags/tag474.xml"/><Relationship Id="rId193" Type="http://schemas.openxmlformats.org/officeDocument/2006/relationships/tags" Target="../tags/tag495.xml"/><Relationship Id="rId202" Type="http://schemas.openxmlformats.org/officeDocument/2006/relationships/tags" Target="../tags/tag504.xml"/><Relationship Id="rId207" Type="http://schemas.openxmlformats.org/officeDocument/2006/relationships/tags" Target="../tags/tag509.xml"/><Relationship Id="rId223" Type="http://schemas.openxmlformats.org/officeDocument/2006/relationships/tags" Target="../tags/tag525.xml"/><Relationship Id="rId228" Type="http://schemas.openxmlformats.org/officeDocument/2006/relationships/tags" Target="../tags/tag530.xml"/><Relationship Id="rId244" Type="http://schemas.openxmlformats.org/officeDocument/2006/relationships/tags" Target="../tags/tag546.xml"/><Relationship Id="rId249" Type="http://schemas.openxmlformats.org/officeDocument/2006/relationships/notesSlide" Target="../notesSlides/notesSlide4.xml"/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39" Type="http://schemas.openxmlformats.org/officeDocument/2006/relationships/tags" Target="../tags/tag341.xml"/><Relationship Id="rId109" Type="http://schemas.openxmlformats.org/officeDocument/2006/relationships/tags" Target="../tags/tag411.xml"/><Relationship Id="rId34" Type="http://schemas.openxmlformats.org/officeDocument/2006/relationships/tags" Target="../tags/tag336.xml"/><Relationship Id="rId50" Type="http://schemas.openxmlformats.org/officeDocument/2006/relationships/tags" Target="../tags/tag352.xml"/><Relationship Id="rId55" Type="http://schemas.openxmlformats.org/officeDocument/2006/relationships/tags" Target="../tags/tag357.xml"/><Relationship Id="rId76" Type="http://schemas.openxmlformats.org/officeDocument/2006/relationships/tags" Target="../tags/tag378.xml"/><Relationship Id="rId97" Type="http://schemas.openxmlformats.org/officeDocument/2006/relationships/tags" Target="../tags/tag399.xml"/><Relationship Id="rId104" Type="http://schemas.openxmlformats.org/officeDocument/2006/relationships/tags" Target="../tags/tag406.xml"/><Relationship Id="rId120" Type="http://schemas.openxmlformats.org/officeDocument/2006/relationships/tags" Target="../tags/tag422.xml"/><Relationship Id="rId125" Type="http://schemas.openxmlformats.org/officeDocument/2006/relationships/tags" Target="../tags/tag427.xml"/><Relationship Id="rId141" Type="http://schemas.openxmlformats.org/officeDocument/2006/relationships/tags" Target="../tags/tag443.xml"/><Relationship Id="rId146" Type="http://schemas.openxmlformats.org/officeDocument/2006/relationships/tags" Target="../tags/tag448.xml"/><Relationship Id="rId167" Type="http://schemas.openxmlformats.org/officeDocument/2006/relationships/tags" Target="../tags/tag469.xml"/><Relationship Id="rId188" Type="http://schemas.openxmlformats.org/officeDocument/2006/relationships/tags" Target="../tags/tag490.xml"/><Relationship Id="rId7" Type="http://schemas.openxmlformats.org/officeDocument/2006/relationships/tags" Target="../tags/tag309.xml"/><Relationship Id="rId71" Type="http://schemas.openxmlformats.org/officeDocument/2006/relationships/tags" Target="../tags/tag373.xml"/><Relationship Id="rId92" Type="http://schemas.openxmlformats.org/officeDocument/2006/relationships/tags" Target="../tags/tag394.xml"/><Relationship Id="rId162" Type="http://schemas.openxmlformats.org/officeDocument/2006/relationships/tags" Target="../tags/tag464.xml"/><Relationship Id="rId183" Type="http://schemas.openxmlformats.org/officeDocument/2006/relationships/tags" Target="../tags/tag485.xml"/><Relationship Id="rId213" Type="http://schemas.openxmlformats.org/officeDocument/2006/relationships/tags" Target="../tags/tag515.xml"/><Relationship Id="rId218" Type="http://schemas.openxmlformats.org/officeDocument/2006/relationships/tags" Target="../tags/tag520.xml"/><Relationship Id="rId234" Type="http://schemas.openxmlformats.org/officeDocument/2006/relationships/tags" Target="../tags/tag536.xml"/><Relationship Id="rId239" Type="http://schemas.openxmlformats.org/officeDocument/2006/relationships/tags" Target="../tags/tag541.xml"/><Relationship Id="rId2" Type="http://schemas.openxmlformats.org/officeDocument/2006/relationships/tags" Target="../tags/tag304.xml"/><Relationship Id="rId29" Type="http://schemas.openxmlformats.org/officeDocument/2006/relationships/tags" Target="../tags/tag331.xml"/><Relationship Id="rId250" Type="http://schemas.openxmlformats.org/officeDocument/2006/relationships/image" Target="../media/image4.emf"/><Relationship Id="rId24" Type="http://schemas.openxmlformats.org/officeDocument/2006/relationships/tags" Target="../tags/tag326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66" Type="http://schemas.openxmlformats.org/officeDocument/2006/relationships/tags" Target="../tags/tag368.xml"/><Relationship Id="rId87" Type="http://schemas.openxmlformats.org/officeDocument/2006/relationships/tags" Target="../tags/tag389.xml"/><Relationship Id="rId110" Type="http://schemas.openxmlformats.org/officeDocument/2006/relationships/tags" Target="../tags/tag412.xml"/><Relationship Id="rId115" Type="http://schemas.openxmlformats.org/officeDocument/2006/relationships/tags" Target="../tags/tag417.xml"/><Relationship Id="rId131" Type="http://schemas.openxmlformats.org/officeDocument/2006/relationships/tags" Target="../tags/tag433.xml"/><Relationship Id="rId136" Type="http://schemas.openxmlformats.org/officeDocument/2006/relationships/tags" Target="../tags/tag438.xml"/><Relationship Id="rId157" Type="http://schemas.openxmlformats.org/officeDocument/2006/relationships/tags" Target="../tags/tag459.xml"/><Relationship Id="rId178" Type="http://schemas.openxmlformats.org/officeDocument/2006/relationships/tags" Target="../tags/tag480.xml"/><Relationship Id="rId61" Type="http://schemas.openxmlformats.org/officeDocument/2006/relationships/tags" Target="../tags/tag363.xml"/><Relationship Id="rId82" Type="http://schemas.openxmlformats.org/officeDocument/2006/relationships/tags" Target="../tags/tag384.xml"/><Relationship Id="rId152" Type="http://schemas.openxmlformats.org/officeDocument/2006/relationships/tags" Target="../tags/tag454.xml"/><Relationship Id="rId173" Type="http://schemas.openxmlformats.org/officeDocument/2006/relationships/tags" Target="../tags/tag475.xml"/><Relationship Id="rId194" Type="http://schemas.openxmlformats.org/officeDocument/2006/relationships/tags" Target="../tags/tag496.xml"/><Relationship Id="rId199" Type="http://schemas.openxmlformats.org/officeDocument/2006/relationships/tags" Target="../tags/tag501.xml"/><Relationship Id="rId203" Type="http://schemas.openxmlformats.org/officeDocument/2006/relationships/tags" Target="../tags/tag505.xml"/><Relationship Id="rId208" Type="http://schemas.openxmlformats.org/officeDocument/2006/relationships/tags" Target="../tags/tag510.xml"/><Relationship Id="rId229" Type="http://schemas.openxmlformats.org/officeDocument/2006/relationships/tags" Target="../tags/tag531.xml"/><Relationship Id="rId19" Type="http://schemas.openxmlformats.org/officeDocument/2006/relationships/tags" Target="../tags/tag321.xml"/><Relationship Id="rId224" Type="http://schemas.openxmlformats.org/officeDocument/2006/relationships/tags" Target="../tags/tag526.xml"/><Relationship Id="rId240" Type="http://schemas.openxmlformats.org/officeDocument/2006/relationships/tags" Target="../tags/tag542.xml"/><Relationship Id="rId245" Type="http://schemas.openxmlformats.org/officeDocument/2006/relationships/tags" Target="../tags/tag547.xml"/><Relationship Id="rId14" Type="http://schemas.openxmlformats.org/officeDocument/2006/relationships/tags" Target="../tags/tag316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56" Type="http://schemas.openxmlformats.org/officeDocument/2006/relationships/tags" Target="../tags/tag358.xml"/><Relationship Id="rId77" Type="http://schemas.openxmlformats.org/officeDocument/2006/relationships/tags" Target="../tags/tag379.xml"/><Relationship Id="rId100" Type="http://schemas.openxmlformats.org/officeDocument/2006/relationships/tags" Target="../tags/tag402.xml"/><Relationship Id="rId105" Type="http://schemas.openxmlformats.org/officeDocument/2006/relationships/tags" Target="../tags/tag407.xml"/><Relationship Id="rId126" Type="http://schemas.openxmlformats.org/officeDocument/2006/relationships/tags" Target="../tags/tag428.xml"/><Relationship Id="rId147" Type="http://schemas.openxmlformats.org/officeDocument/2006/relationships/tags" Target="../tags/tag449.xml"/><Relationship Id="rId168" Type="http://schemas.openxmlformats.org/officeDocument/2006/relationships/tags" Target="../tags/tag470.xml"/><Relationship Id="rId8" Type="http://schemas.openxmlformats.org/officeDocument/2006/relationships/tags" Target="../tags/tag310.xml"/><Relationship Id="rId51" Type="http://schemas.openxmlformats.org/officeDocument/2006/relationships/tags" Target="../tags/tag353.xml"/><Relationship Id="rId72" Type="http://schemas.openxmlformats.org/officeDocument/2006/relationships/tags" Target="../tags/tag374.xml"/><Relationship Id="rId93" Type="http://schemas.openxmlformats.org/officeDocument/2006/relationships/tags" Target="../tags/tag395.xml"/><Relationship Id="rId98" Type="http://schemas.openxmlformats.org/officeDocument/2006/relationships/tags" Target="../tags/tag400.xml"/><Relationship Id="rId121" Type="http://schemas.openxmlformats.org/officeDocument/2006/relationships/tags" Target="../tags/tag423.xml"/><Relationship Id="rId142" Type="http://schemas.openxmlformats.org/officeDocument/2006/relationships/tags" Target="../tags/tag444.xml"/><Relationship Id="rId163" Type="http://schemas.openxmlformats.org/officeDocument/2006/relationships/tags" Target="../tags/tag465.xml"/><Relationship Id="rId184" Type="http://schemas.openxmlformats.org/officeDocument/2006/relationships/tags" Target="../tags/tag486.xml"/><Relationship Id="rId189" Type="http://schemas.openxmlformats.org/officeDocument/2006/relationships/tags" Target="../tags/tag491.xml"/><Relationship Id="rId219" Type="http://schemas.openxmlformats.org/officeDocument/2006/relationships/tags" Target="../tags/tag521.xml"/><Relationship Id="rId3" Type="http://schemas.openxmlformats.org/officeDocument/2006/relationships/tags" Target="../tags/tag305.xml"/><Relationship Id="rId214" Type="http://schemas.openxmlformats.org/officeDocument/2006/relationships/tags" Target="../tags/tag516.xml"/><Relationship Id="rId230" Type="http://schemas.openxmlformats.org/officeDocument/2006/relationships/tags" Target="../tags/tag532.xml"/><Relationship Id="rId235" Type="http://schemas.openxmlformats.org/officeDocument/2006/relationships/tags" Target="../tags/tag537.xml"/><Relationship Id="rId25" Type="http://schemas.openxmlformats.org/officeDocument/2006/relationships/tags" Target="../tags/tag327.xml"/><Relationship Id="rId46" Type="http://schemas.openxmlformats.org/officeDocument/2006/relationships/tags" Target="../tags/tag348.xml"/><Relationship Id="rId67" Type="http://schemas.openxmlformats.org/officeDocument/2006/relationships/tags" Target="../tags/tag369.xml"/><Relationship Id="rId116" Type="http://schemas.openxmlformats.org/officeDocument/2006/relationships/tags" Target="../tags/tag418.xml"/><Relationship Id="rId137" Type="http://schemas.openxmlformats.org/officeDocument/2006/relationships/tags" Target="../tags/tag439.xml"/><Relationship Id="rId158" Type="http://schemas.openxmlformats.org/officeDocument/2006/relationships/tags" Target="../tags/tag460.xml"/><Relationship Id="rId20" Type="http://schemas.openxmlformats.org/officeDocument/2006/relationships/tags" Target="../tags/tag322.xml"/><Relationship Id="rId41" Type="http://schemas.openxmlformats.org/officeDocument/2006/relationships/tags" Target="../tags/tag343.xml"/><Relationship Id="rId62" Type="http://schemas.openxmlformats.org/officeDocument/2006/relationships/tags" Target="../tags/tag364.xml"/><Relationship Id="rId83" Type="http://schemas.openxmlformats.org/officeDocument/2006/relationships/tags" Target="../tags/tag385.xml"/><Relationship Id="rId88" Type="http://schemas.openxmlformats.org/officeDocument/2006/relationships/tags" Target="../tags/tag390.xml"/><Relationship Id="rId111" Type="http://schemas.openxmlformats.org/officeDocument/2006/relationships/tags" Target="../tags/tag413.xml"/><Relationship Id="rId132" Type="http://schemas.openxmlformats.org/officeDocument/2006/relationships/tags" Target="../tags/tag434.xml"/><Relationship Id="rId153" Type="http://schemas.openxmlformats.org/officeDocument/2006/relationships/tags" Target="../tags/tag455.xml"/><Relationship Id="rId174" Type="http://schemas.openxmlformats.org/officeDocument/2006/relationships/tags" Target="../tags/tag476.xml"/><Relationship Id="rId179" Type="http://schemas.openxmlformats.org/officeDocument/2006/relationships/tags" Target="../tags/tag481.xml"/><Relationship Id="rId195" Type="http://schemas.openxmlformats.org/officeDocument/2006/relationships/tags" Target="../tags/tag497.xml"/><Relationship Id="rId209" Type="http://schemas.openxmlformats.org/officeDocument/2006/relationships/tags" Target="../tags/tag511.xml"/><Relationship Id="rId190" Type="http://schemas.openxmlformats.org/officeDocument/2006/relationships/tags" Target="../tags/tag492.xml"/><Relationship Id="rId204" Type="http://schemas.openxmlformats.org/officeDocument/2006/relationships/tags" Target="../tags/tag506.xml"/><Relationship Id="rId220" Type="http://schemas.openxmlformats.org/officeDocument/2006/relationships/tags" Target="../tags/tag522.xml"/><Relationship Id="rId225" Type="http://schemas.openxmlformats.org/officeDocument/2006/relationships/tags" Target="../tags/tag527.xml"/><Relationship Id="rId241" Type="http://schemas.openxmlformats.org/officeDocument/2006/relationships/tags" Target="../tags/tag543.xml"/><Relationship Id="rId246" Type="http://schemas.openxmlformats.org/officeDocument/2006/relationships/tags" Target="../tags/tag548.xml"/><Relationship Id="rId15" Type="http://schemas.openxmlformats.org/officeDocument/2006/relationships/tags" Target="../tags/tag317.xml"/><Relationship Id="rId36" Type="http://schemas.openxmlformats.org/officeDocument/2006/relationships/tags" Target="../tags/tag338.xml"/><Relationship Id="rId57" Type="http://schemas.openxmlformats.org/officeDocument/2006/relationships/tags" Target="../tags/tag359.xml"/><Relationship Id="rId106" Type="http://schemas.openxmlformats.org/officeDocument/2006/relationships/tags" Target="../tags/tag408.xml"/><Relationship Id="rId127" Type="http://schemas.openxmlformats.org/officeDocument/2006/relationships/tags" Target="../tags/tag429.xml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52" Type="http://schemas.openxmlformats.org/officeDocument/2006/relationships/tags" Target="../tags/tag354.xml"/><Relationship Id="rId73" Type="http://schemas.openxmlformats.org/officeDocument/2006/relationships/tags" Target="../tags/tag375.xml"/><Relationship Id="rId78" Type="http://schemas.openxmlformats.org/officeDocument/2006/relationships/tags" Target="../tags/tag380.xml"/><Relationship Id="rId94" Type="http://schemas.openxmlformats.org/officeDocument/2006/relationships/tags" Target="../tags/tag396.xml"/><Relationship Id="rId99" Type="http://schemas.openxmlformats.org/officeDocument/2006/relationships/tags" Target="../tags/tag401.xml"/><Relationship Id="rId101" Type="http://schemas.openxmlformats.org/officeDocument/2006/relationships/tags" Target="../tags/tag403.xml"/><Relationship Id="rId122" Type="http://schemas.openxmlformats.org/officeDocument/2006/relationships/tags" Target="../tags/tag424.xml"/><Relationship Id="rId143" Type="http://schemas.openxmlformats.org/officeDocument/2006/relationships/tags" Target="../tags/tag445.xml"/><Relationship Id="rId148" Type="http://schemas.openxmlformats.org/officeDocument/2006/relationships/tags" Target="../tags/tag450.xml"/><Relationship Id="rId164" Type="http://schemas.openxmlformats.org/officeDocument/2006/relationships/tags" Target="../tags/tag466.xml"/><Relationship Id="rId169" Type="http://schemas.openxmlformats.org/officeDocument/2006/relationships/tags" Target="../tags/tag471.xml"/><Relationship Id="rId185" Type="http://schemas.openxmlformats.org/officeDocument/2006/relationships/tags" Target="../tags/tag487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80" Type="http://schemas.openxmlformats.org/officeDocument/2006/relationships/tags" Target="../tags/tag482.xml"/><Relationship Id="rId210" Type="http://schemas.openxmlformats.org/officeDocument/2006/relationships/tags" Target="../tags/tag512.xml"/><Relationship Id="rId215" Type="http://schemas.openxmlformats.org/officeDocument/2006/relationships/tags" Target="../tags/tag517.xml"/><Relationship Id="rId236" Type="http://schemas.openxmlformats.org/officeDocument/2006/relationships/tags" Target="../tags/tag538.xml"/><Relationship Id="rId26" Type="http://schemas.openxmlformats.org/officeDocument/2006/relationships/tags" Target="../tags/tag328.xml"/><Relationship Id="rId231" Type="http://schemas.openxmlformats.org/officeDocument/2006/relationships/tags" Target="../tags/tag533.xml"/><Relationship Id="rId47" Type="http://schemas.openxmlformats.org/officeDocument/2006/relationships/tags" Target="../tags/tag349.xml"/><Relationship Id="rId68" Type="http://schemas.openxmlformats.org/officeDocument/2006/relationships/tags" Target="../tags/tag370.xml"/><Relationship Id="rId89" Type="http://schemas.openxmlformats.org/officeDocument/2006/relationships/tags" Target="../tags/tag391.xml"/><Relationship Id="rId112" Type="http://schemas.openxmlformats.org/officeDocument/2006/relationships/tags" Target="../tags/tag414.xml"/><Relationship Id="rId133" Type="http://schemas.openxmlformats.org/officeDocument/2006/relationships/tags" Target="../tags/tag435.xml"/><Relationship Id="rId154" Type="http://schemas.openxmlformats.org/officeDocument/2006/relationships/tags" Target="../tags/tag456.xml"/><Relationship Id="rId175" Type="http://schemas.openxmlformats.org/officeDocument/2006/relationships/tags" Target="../tags/tag477.xml"/><Relationship Id="rId196" Type="http://schemas.openxmlformats.org/officeDocument/2006/relationships/tags" Target="../tags/tag498.xml"/><Relationship Id="rId200" Type="http://schemas.openxmlformats.org/officeDocument/2006/relationships/tags" Target="../tags/tag502.xml"/><Relationship Id="rId16" Type="http://schemas.openxmlformats.org/officeDocument/2006/relationships/tags" Target="../tags/tag318.xml"/><Relationship Id="rId221" Type="http://schemas.openxmlformats.org/officeDocument/2006/relationships/tags" Target="../tags/tag523.xml"/><Relationship Id="rId242" Type="http://schemas.openxmlformats.org/officeDocument/2006/relationships/tags" Target="../tags/tag544.xml"/><Relationship Id="rId37" Type="http://schemas.openxmlformats.org/officeDocument/2006/relationships/tags" Target="../tags/tag339.xml"/><Relationship Id="rId58" Type="http://schemas.openxmlformats.org/officeDocument/2006/relationships/tags" Target="../tags/tag360.xml"/><Relationship Id="rId79" Type="http://schemas.openxmlformats.org/officeDocument/2006/relationships/tags" Target="../tags/tag381.xml"/><Relationship Id="rId102" Type="http://schemas.openxmlformats.org/officeDocument/2006/relationships/tags" Target="../tags/tag404.xml"/><Relationship Id="rId123" Type="http://schemas.openxmlformats.org/officeDocument/2006/relationships/tags" Target="../tags/tag425.xml"/><Relationship Id="rId144" Type="http://schemas.openxmlformats.org/officeDocument/2006/relationships/tags" Target="../tags/tag446.xml"/><Relationship Id="rId90" Type="http://schemas.openxmlformats.org/officeDocument/2006/relationships/tags" Target="../tags/tag392.xml"/><Relationship Id="rId165" Type="http://schemas.openxmlformats.org/officeDocument/2006/relationships/tags" Target="../tags/tag467.xml"/><Relationship Id="rId186" Type="http://schemas.openxmlformats.org/officeDocument/2006/relationships/tags" Target="../tags/tag488.xml"/><Relationship Id="rId211" Type="http://schemas.openxmlformats.org/officeDocument/2006/relationships/tags" Target="../tags/tag513.xml"/><Relationship Id="rId232" Type="http://schemas.openxmlformats.org/officeDocument/2006/relationships/tags" Target="../tags/tag534.xml"/><Relationship Id="rId27" Type="http://schemas.openxmlformats.org/officeDocument/2006/relationships/tags" Target="../tags/tag329.xml"/><Relationship Id="rId48" Type="http://schemas.openxmlformats.org/officeDocument/2006/relationships/tags" Target="../tags/tag350.xml"/><Relationship Id="rId69" Type="http://schemas.openxmlformats.org/officeDocument/2006/relationships/tags" Target="../tags/tag371.xml"/><Relationship Id="rId113" Type="http://schemas.openxmlformats.org/officeDocument/2006/relationships/tags" Target="../tags/tag415.xml"/><Relationship Id="rId134" Type="http://schemas.openxmlformats.org/officeDocument/2006/relationships/tags" Target="../tags/tag436.xml"/><Relationship Id="rId80" Type="http://schemas.openxmlformats.org/officeDocument/2006/relationships/tags" Target="../tags/tag382.xml"/><Relationship Id="rId155" Type="http://schemas.openxmlformats.org/officeDocument/2006/relationships/tags" Target="../tags/tag457.xml"/><Relationship Id="rId176" Type="http://schemas.openxmlformats.org/officeDocument/2006/relationships/tags" Target="../tags/tag478.xml"/><Relationship Id="rId197" Type="http://schemas.openxmlformats.org/officeDocument/2006/relationships/tags" Target="../tags/tag499.xml"/><Relationship Id="rId201" Type="http://schemas.openxmlformats.org/officeDocument/2006/relationships/tags" Target="../tags/tag503.xml"/><Relationship Id="rId222" Type="http://schemas.openxmlformats.org/officeDocument/2006/relationships/tags" Target="../tags/tag524.xml"/><Relationship Id="rId243" Type="http://schemas.openxmlformats.org/officeDocument/2006/relationships/tags" Target="../tags/tag5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52.xml"/><Relationship Id="rId2" Type="http://schemas.openxmlformats.org/officeDocument/2006/relationships/tags" Target="../tags/tag551.xml"/><Relationship Id="rId1" Type="http://schemas.openxmlformats.org/officeDocument/2006/relationships/tags" Target="../tags/tag550.xml"/><Relationship Id="rId6" Type="http://schemas.openxmlformats.org/officeDocument/2006/relationships/image" Target="../media/image5.emf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60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555.xml"/><Relationship Id="rId7" Type="http://schemas.openxmlformats.org/officeDocument/2006/relationships/tags" Target="../tags/tag559.xml"/><Relationship Id="rId12" Type="http://schemas.openxmlformats.org/officeDocument/2006/relationships/tags" Target="../tags/tag564.xml"/><Relationship Id="rId17" Type="http://schemas.openxmlformats.org/officeDocument/2006/relationships/image" Target="../media/image9.emf"/><Relationship Id="rId2" Type="http://schemas.openxmlformats.org/officeDocument/2006/relationships/tags" Target="../tags/tag554.xml"/><Relationship Id="rId16" Type="http://schemas.openxmlformats.org/officeDocument/2006/relationships/image" Target="../media/image8.png"/><Relationship Id="rId1" Type="http://schemas.openxmlformats.org/officeDocument/2006/relationships/tags" Target="../tags/tag553.xml"/><Relationship Id="rId6" Type="http://schemas.openxmlformats.org/officeDocument/2006/relationships/tags" Target="../tags/tag558.xml"/><Relationship Id="rId11" Type="http://schemas.openxmlformats.org/officeDocument/2006/relationships/tags" Target="../tags/tag563.xml"/><Relationship Id="rId5" Type="http://schemas.openxmlformats.org/officeDocument/2006/relationships/tags" Target="../tags/tag557.xml"/><Relationship Id="rId15" Type="http://schemas.openxmlformats.org/officeDocument/2006/relationships/image" Target="../media/image7.png"/><Relationship Id="rId10" Type="http://schemas.openxmlformats.org/officeDocument/2006/relationships/tags" Target="../tags/tag562.xml"/><Relationship Id="rId4" Type="http://schemas.openxmlformats.org/officeDocument/2006/relationships/tags" Target="../tags/tag556.xml"/><Relationship Id="rId9" Type="http://schemas.openxmlformats.org/officeDocument/2006/relationships/tags" Target="../tags/tag561.xm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72.xml"/><Relationship Id="rId13" Type="http://schemas.openxmlformats.org/officeDocument/2006/relationships/tags" Target="../tags/tag577.xml"/><Relationship Id="rId18" Type="http://schemas.openxmlformats.org/officeDocument/2006/relationships/tags" Target="../tags/tag582.xml"/><Relationship Id="rId3" Type="http://schemas.openxmlformats.org/officeDocument/2006/relationships/tags" Target="../tags/tag567.xml"/><Relationship Id="rId21" Type="http://schemas.openxmlformats.org/officeDocument/2006/relationships/tags" Target="../tags/tag585.xml"/><Relationship Id="rId7" Type="http://schemas.openxmlformats.org/officeDocument/2006/relationships/tags" Target="../tags/tag571.xml"/><Relationship Id="rId12" Type="http://schemas.openxmlformats.org/officeDocument/2006/relationships/tags" Target="../tags/tag576.xml"/><Relationship Id="rId17" Type="http://schemas.openxmlformats.org/officeDocument/2006/relationships/tags" Target="../tags/tag581.xml"/><Relationship Id="rId25" Type="http://schemas.openxmlformats.org/officeDocument/2006/relationships/image" Target="../media/image10.emf"/><Relationship Id="rId2" Type="http://schemas.openxmlformats.org/officeDocument/2006/relationships/tags" Target="../tags/tag566.xml"/><Relationship Id="rId16" Type="http://schemas.openxmlformats.org/officeDocument/2006/relationships/tags" Target="../tags/tag580.xml"/><Relationship Id="rId20" Type="http://schemas.openxmlformats.org/officeDocument/2006/relationships/tags" Target="../tags/tag584.xml"/><Relationship Id="rId1" Type="http://schemas.openxmlformats.org/officeDocument/2006/relationships/tags" Target="../tags/tag565.xml"/><Relationship Id="rId6" Type="http://schemas.openxmlformats.org/officeDocument/2006/relationships/tags" Target="../tags/tag570.xml"/><Relationship Id="rId11" Type="http://schemas.openxmlformats.org/officeDocument/2006/relationships/tags" Target="../tags/tag575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569.xml"/><Relationship Id="rId15" Type="http://schemas.openxmlformats.org/officeDocument/2006/relationships/tags" Target="../tags/tag57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74.xml"/><Relationship Id="rId19" Type="http://schemas.openxmlformats.org/officeDocument/2006/relationships/tags" Target="../tags/tag583.xml"/><Relationship Id="rId4" Type="http://schemas.openxmlformats.org/officeDocument/2006/relationships/tags" Target="../tags/tag568.xml"/><Relationship Id="rId9" Type="http://schemas.openxmlformats.org/officeDocument/2006/relationships/tags" Target="../tags/tag573.xml"/><Relationship Id="rId14" Type="http://schemas.openxmlformats.org/officeDocument/2006/relationships/tags" Target="../tags/tag578.xml"/><Relationship Id="rId22" Type="http://schemas.openxmlformats.org/officeDocument/2006/relationships/tags" Target="../tags/tag5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8.xml"/><Relationship Id="rId1" Type="http://schemas.openxmlformats.org/officeDocument/2006/relationships/tags" Target="../tags/tag587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Caches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 &amp; H Chapter 5.1, 5.2 (except writes)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102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Organization</a:t>
            </a:r>
          </a:p>
        </p:txBody>
      </p:sp>
      <p:sp>
        <p:nvSpPr>
          <p:cNvPr id="320102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3810000"/>
            <a:ext cx="8283575" cy="2743200"/>
          </a:xfrm>
        </p:spPr>
        <p:txBody>
          <a:bodyPr>
            <a:noAutofit/>
          </a:bodyPr>
          <a:lstStyle/>
          <a:p>
            <a:pPr>
              <a:lnSpc>
                <a:spcPct val="94000"/>
              </a:lnSpc>
            </a:pPr>
            <a:r>
              <a:rPr lang="en-US" dirty="0"/>
              <a:t>Cache </a:t>
            </a:r>
            <a:r>
              <a:rPr lang="en-US" dirty="0" smtClean="0"/>
              <a:t>has </a:t>
            </a:r>
            <a:r>
              <a:rPr lang="en-US" dirty="0"/>
              <a:t>to be </a:t>
            </a:r>
            <a:r>
              <a:rPr lang="en-US" dirty="0">
                <a:solidFill>
                  <a:schemeClr val="accent1"/>
                </a:solidFill>
              </a:rPr>
              <a:t>fast</a:t>
            </a:r>
            <a:r>
              <a:rPr lang="en-US" dirty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dense</a:t>
            </a:r>
            <a:endParaRPr lang="en-US" dirty="0">
              <a:solidFill>
                <a:schemeClr val="accent1"/>
              </a:solidFill>
            </a:endParaRPr>
          </a:p>
          <a:p>
            <a:pPr lvl="1">
              <a:lnSpc>
                <a:spcPct val="94000"/>
              </a:lnSpc>
            </a:pPr>
            <a:r>
              <a:rPr lang="en-US" dirty="0"/>
              <a:t>Gain speed by performing lookups in </a:t>
            </a:r>
            <a:r>
              <a:rPr lang="en-US" dirty="0" smtClean="0"/>
              <a:t>parallel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</a:t>
            </a:r>
            <a:r>
              <a:rPr lang="en-US" dirty="0"/>
              <a:t>requires die real </a:t>
            </a:r>
            <a:r>
              <a:rPr lang="en-US" dirty="0" smtClean="0"/>
              <a:t>estate for lookup logic</a:t>
            </a:r>
            <a:endParaRPr lang="en-US" dirty="0"/>
          </a:p>
          <a:p>
            <a:pPr lvl="1">
              <a:lnSpc>
                <a:spcPct val="94000"/>
              </a:lnSpc>
            </a:pPr>
            <a:r>
              <a:rPr lang="en-US" dirty="0" smtClean="0"/>
              <a:t>Reduce lookup logic by limiting </a:t>
            </a:r>
            <a:r>
              <a:rPr lang="en-US" dirty="0"/>
              <a:t>where in the cache a block might be </a:t>
            </a:r>
            <a:r>
              <a:rPr lang="en-US" dirty="0" smtClean="0"/>
              <a:t>placed</a:t>
            </a:r>
          </a:p>
          <a:p>
            <a:pPr lvl="2">
              <a:lnSpc>
                <a:spcPct val="94000"/>
              </a:lnSpc>
            </a:pPr>
            <a:r>
              <a:rPr lang="en-US" dirty="0" smtClean="0"/>
              <a:t>but might reduce cache effectiveness</a:t>
            </a:r>
            <a:endParaRPr lang="en-US" dirty="0"/>
          </a:p>
          <a:p>
            <a:pPr>
              <a:lnSpc>
                <a:spcPct val="94000"/>
              </a:lnSpc>
            </a:pP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971800" y="152400"/>
            <a:ext cx="4648200" cy="3581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Cache Controller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228600" y="304800"/>
            <a:ext cx="1981200" cy="1219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/>
              <a:t>CPU</a:t>
            </a:r>
            <a:endParaRPr lang="en-US" dirty="0"/>
          </a:p>
        </p:txBody>
      </p:sp>
      <p:cxnSp>
        <p:nvCxnSpPr>
          <p:cNvPr id="8" name="Straight Arrow Connector 7"/>
          <p:cNvCxnSpPr/>
          <p:nvPr>
            <p:custDataLst>
              <p:tags r:id="rId5"/>
            </p:custDataLst>
          </p:nvPr>
        </p:nvCxnSpPr>
        <p:spPr>
          <a:xfrm>
            <a:off x="1752600" y="20574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>
            <p:custDataLst>
              <p:tags r:id="rId6"/>
            </p:custDataLst>
          </p:nvPr>
        </p:nvCxnSpPr>
        <p:spPr>
          <a:xfrm rot="5400000" flipH="1" flipV="1">
            <a:off x="648494" y="1942306"/>
            <a:ext cx="838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7"/>
            </p:custDataLst>
          </p:nvPr>
        </p:nvCxnSpPr>
        <p:spPr>
          <a:xfrm rot="5400000" flipH="1" flipV="1">
            <a:off x="1485900" y="1790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8"/>
            </p:custDataLst>
          </p:nvPr>
        </p:nvCxnSpPr>
        <p:spPr>
          <a:xfrm>
            <a:off x="1066800" y="23622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>
            <p:custDataLst>
              <p:tags r:id="rId9"/>
            </p:custDataLst>
          </p:nvPr>
        </p:nvCxnSpPr>
        <p:spPr>
          <a:xfrm>
            <a:off x="7620000" y="20574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>
            <p:custDataLst>
              <p:tags r:id="rId10"/>
            </p:custDataLst>
          </p:nvPr>
        </p:nvCxnSpPr>
        <p:spPr>
          <a:xfrm rot="10800000">
            <a:off x="7620000" y="2362200"/>
            <a:ext cx="12192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CP3 Ink e490e211-89b1-49a5-af31-e8d72d686540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839187" y="555268"/>
            <a:ext cx="6859544" cy="478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9218" name="CP3 Ink aeb7a4ce-8d52-456b-a480-890d6db1809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828" y="2481599"/>
            <a:ext cx="7689464" cy="319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8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Direct Mapped Cache</a:t>
            </a:r>
          </a:p>
        </p:txBody>
      </p:sp>
      <p:sp>
        <p:nvSpPr>
          <p:cNvPr id="3468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4572000" cy="6172200"/>
          </a:xfrm>
          <a:noFill/>
          <a:ln/>
        </p:spPr>
        <p:txBody>
          <a:bodyPr>
            <a:noAutofit/>
          </a:bodyPr>
          <a:lstStyle/>
          <a:p>
            <a:r>
              <a:rPr lang="en-US" sz="3600" dirty="0" smtClean="0"/>
              <a:t>Direct Mapped Cache</a:t>
            </a:r>
          </a:p>
          <a:p>
            <a:pPr lvl="1"/>
            <a:r>
              <a:rPr lang="en-US" dirty="0" smtClean="0"/>
              <a:t>Each block number mapped to a single</a:t>
            </a:r>
            <a:br>
              <a:rPr lang="en-US" dirty="0" smtClean="0"/>
            </a:br>
            <a:r>
              <a:rPr lang="en-US" dirty="0" smtClean="0"/>
              <a:t>cache line index</a:t>
            </a:r>
          </a:p>
          <a:p>
            <a:pPr lvl="1"/>
            <a:r>
              <a:rPr lang="en-US" dirty="0" smtClean="0"/>
              <a:t>Simplest hardware</a:t>
            </a:r>
            <a:endParaRPr lang="en-US" sz="3600" dirty="0" smtClean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4800" y="4114800"/>
          <a:ext cx="4038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524000"/>
                <a:gridCol w="1524000"/>
              </a:tblGrid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0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1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2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 smtClean="0">
                          <a:solidFill>
                            <a:schemeClr val="bg1"/>
                          </a:solidFill>
                        </a:rPr>
                        <a:t>line 3</a:t>
                      </a:r>
                      <a:endParaRPr lang="en-US" sz="24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6019800" y="341947"/>
          <a:ext cx="2971800" cy="6363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447800"/>
              </a:tblGrid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0x00000c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0x00001c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0x00002c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0x000038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0x00003c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0x00004c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42" name="CP3 Ink 316e55c0-0755-4e9f-8d7f-23d6661d88d3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804" y="308434"/>
            <a:ext cx="6351430" cy="6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Tags and Offsets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304800"/>
            <a:ext cx="8686800" cy="6324600"/>
          </a:xfrm>
        </p:spPr>
        <p:txBody>
          <a:bodyPr>
            <a:normAutofit/>
          </a:bodyPr>
          <a:lstStyle/>
          <a:p>
            <a:r>
              <a:rPr lang="en-US" dirty="0" smtClean="0"/>
              <a:t>Assume sixteen 64-byte cache lines</a:t>
            </a:r>
          </a:p>
          <a:p>
            <a:r>
              <a:rPr lang="en-US" dirty="0" smtClean="0"/>
              <a:t>0x7FFF3D4D </a:t>
            </a:r>
            <a:br>
              <a:rPr lang="en-US" dirty="0" smtClean="0"/>
            </a:br>
            <a:r>
              <a:rPr lang="en-US" dirty="0" smtClean="0"/>
              <a:t>= 0111 1111 1111 1111 0011 1101 0100 1101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Need meta-data for each cache line:</a:t>
            </a:r>
          </a:p>
          <a:p>
            <a:pPr lvl="1"/>
            <a:r>
              <a:rPr lang="en-US" dirty="0" smtClean="0"/>
              <a:t>valid bit: is the cache line non-empty?</a:t>
            </a:r>
          </a:p>
          <a:p>
            <a:pPr lvl="1"/>
            <a:r>
              <a:rPr lang="en-US" dirty="0" smtClean="0"/>
              <a:t>tag: which block is stored in this line (if valid)</a:t>
            </a:r>
          </a:p>
          <a:p>
            <a:r>
              <a:rPr lang="en-US" dirty="0" smtClean="0"/>
              <a:t>Q: how to check if X is in the cache?</a:t>
            </a:r>
          </a:p>
          <a:p>
            <a:r>
              <a:rPr lang="en-US" dirty="0" smtClean="0"/>
              <a:t>Q: how to clear a cache line?</a:t>
            </a:r>
          </a:p>
        </p:txBody>
      </p:sp>
      <p:pic>
        <p:nvPicPr>
          <p:cNvPr id="11266" name="CP3 Ink 040adbaa-8f23-4cb8-933c-f21e5e48c691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3873" y="1043839"/>
            <a:ext cx="8350012" cy="54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1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4765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CP3 Ink b843c462-36bf-4a18-a9d9-afa79f4e92d9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76456" y="816708"/>
            <a:ext cx="7791087" cy="277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0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[ 6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1242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5814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1148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102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0386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1148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102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4958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1148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102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49530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1148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102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30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749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90"/>
          <p:cNvGrpSpPr/>
          <p:nvPr>
            <p:custDataLst>
              <p:tags r:id="rId32"/>
            </p:custDataLst>
          </p:nvPr>
        </p:nvGrpSpPr>
        <p:grpSpPr>
          <a:xfrm>
            <a:off x="3733800" y="22098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5"/>
              </p:custDataLst>
            </p:nvPr>
          </p:nvCxnSpPr>
          <p:spPr>
            <a:xfrm>
              <a:off x="37338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7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1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5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3"/>
            </p:custDataLst>
          </p:nvPr>
        </p:nvSpPr>
        <p:spPr>
          <a:xfrm>
            <a:off x="29718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pic>
        <p:nvPicPr>
          <p:cNvPr id="1026" name="CP3 Ink 327a9d1a-8ed6-4375-af3c-a718bee4e36e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314170" y="1071976"/>
            <a:ext cx="6300619" cy="50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Direct Mapped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Direct Mapped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13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M[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0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[ 6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]</a:t>
            </a:r>
            <a:endParaRPr lang="en-US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>
                <a:solidFill>
                  <a:schemeClr val="bg1"/>
                </a:solidFill>
                <a:sym typeface="Symbol" pitchFamily="18" charset="2"/>
              </a:rPr>
              <a:t> M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1242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9718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429000" y="35814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1148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410200" y="3581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9718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429000" y="40386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1148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410200" y="4038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9718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429000" y="44958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41148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5410200" y="4495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ltGray">
          <a:xfrm>
            <a:off x="29718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ltGray">
          <a:xfrm>
            <a:off x="3429000" y="4953000"/>
            <a:ext cx="6858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Rectangle 22"/>
          <p:cNvSpPr>
            <a:spLocks noChangeArrowheads="1"/>
          </p:cNvSpPr>
          <p:nvPr>
            <p:custDataLst>
              <p:tags r:id="rId26"/>
            </p:custDataLst>
          </p:nvPr>
        </p:nvSpPr>
        <p:spPr bwMode="ltGray">
          <a:xfrm>
            <a:off x="41148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ectangle 22"/>
          <p:cNvSpPr>
            <a:spLocks noChangeArrowheads="1"/>
          </p:cNvSpPr>
          <p:nvPr>
            <p:custDataLst>
              <p:tags r:id="rId27"/>
            </p:custDataLst>
          </p:nvPr>
        </p:nvSpPr>
        <p:spPr bwMode="ltGray">
          <a:xfrm>
            <a:off x="5410200" y="49530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9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custDataLst>
              <p:tags r:id="rId30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109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113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127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139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149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157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0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167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179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181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2749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2" name="Group 90"/>
          <p:cNvGrpSpPr/>
          <p:nvPr>
            <p:custDataLst>
              <p:tags r:id="rId32"/>
            </p:custDataLst>
          </p:nvPr>
        </p:nvGrpSpPr>
        <p:grpSpPr>
          <a:xfrm>
            <a:off x="3733800" y="2209800"/>
            <a:ext cx="2438400" cy="152400"/>
            <a:chOff x="3733800" y="2209800"/>
            <a:chExt cx="2438400" cy="152400"/>
          </a:xfrm>
        </p:grpSpPr>
        <p:cxnSp>
          <p:nvCxnSpPr>
            <p:cNvPr id="72" name="Straight Connector 71"/>
            <p:cNvCxnSpPr/>
            <p:nvPr>
              <p:custDataLst>
                <p:tags r:id="rId35"/>
              </p:custDataLst>
            </p:nvPr>
          </p:nvCxnSpPr>
          <p:spPr>
            <a:xfrm>
              <a:off x="37338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36"/>
              </p:custDataLst>
            </p:nvPr>
          </p:nvCxnSpPr>
          <p:spPr>
            <a:xfrm rot="5400000" flipH="1" flipV="1">
              <a:off x="3657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>
              <p:custDataLst>
                <p:tags r:id="rId37"/>
              </p:custDataLst>
            </p:nvPr>
          </p:nvCxnSpPr>
          <p:spPr>
            <a:xfrm rot="5400000" flipH="1" flipV="1">
              <a:off x="4572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38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39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40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41"/>
              </p:custDataLst>
            </p:nvPr>
          </p:nvCxnSpPr>
          <p:spPr>
            <a:xfrm rot="5400000" flipH="1" flipV="1">
              <a:off x="41148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42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>
              <p:custDataLst>
                <p:tags r:id="rId43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4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45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TextBox 89"/>
          <p:cNvSpPr txBox="1"/>
          <p:nvPr>
            <p:custDataLst>
              <p:tags r:id="rId33"/>
            </p:custDataLst>
          </p:nvPr>
        </p:nvSpPr>
        <p:spPr>
          <a:xfrm>
            <a:off x="29718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pic>
        <p:nvPicPr>
          <p:cNvPr id="2050" name="CP3 Ink 0eeebf82-7a04-4974-8a79-099020db9f98"/>
          <p:cNvPicPr>
            <a:picLocks noChangeAspect="1" noChangeArrowheads="1"/>
          </p:cNvPicPr>
          <p:nvPr>
            <p:custDataLst>
              <p:tags r:id="rId34"/>
            </p:custDataLst>
          </p:nvPr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145130" y="1359291"/>
            <a:ext cx="7604779" cy="492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600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066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066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066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600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0574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0574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514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514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2971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2971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5827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28956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0670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38481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4765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pic>
        <p:nvPicPr>
          <p:cNvPr id="3074" name="CP3 Ink 872200f0-3b4a-4f26-84c7-3b2f613857e3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1268707" y="572524"/>
            <a:ext cx="745234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Direct Mapped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i="1" dirty="0" smtClean="0"/>
              <a:t>n</a:t>
            </a:r>
            <a:r>
              <a:rPr lang="en-US" dirty="0" smtClean="0"/>
              <a:t> bit index, </a:t>
            </a:r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1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5"/>
            </p:custDataLst>
          </p:nvPr>
        </p:nvCxnSpPr>
        <p:spPr>
          <a:xfrm rot="5400000">
            <a:off x="2476500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CP3 Ink f041f094-a3ba-4381-b9e0-f9c15c91993e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1472" y="724639"/>
            <a:ext cx="8587134" cy="4380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Cache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Cache Performance (very simplified):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smtClean="0">
                <a:solidFill>
                  <a:schemeClr val="accent1"/>
                </a:solidFill>
              </a:rPr>
              <a:t>L1 (SRAM)</a:t>
            </a:r>
            <a:r>
              <a:rPr lang="en-US" sz="2400" dirty="0" smtClean="0"/>
              <a:t>: 512 x 64 byte cache lines, direct mapped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3 cycle per word access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Lookup cost: 2 cycle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 </a:t>
            </a:r>
            <a:r>
              <a:rPr lang="en-US" sz="2400" dirty="0" err="1" smtClean="0">
                <a:solidFill>
                  <a:schemeClr val="accent1"/>
                </a:solidFill>
              </a:rPr>
              <a:t>Mem</a:t>
            </a:r>
            <a:r>
              <a:rPr lang="en-US" sz="2400" dirty="0" smtClean="0">
                <a:solidFill>
                  <a:schemeClr val="accent1"/>
                </a:solidFill>
              </a:rPr>
              <a:t> (DRAM)</a:t>
            </a:r>
            <a:r>
              <a:rPr lang="en-US" sz="2400" dirty="0" smtClean="0"/>
              <a:t>: 4GB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Data cost: 50 cycle per word, plus 3 cycle per consecutive word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chemeClr val="accent1"/>
                </a:solidFill>
              </a:rPr>
              <a:t>Performance depends on</a:t>
            </a:r>
            <a:r>
              <a:rPr lang="en-US" sz="2800" dirty="0" smtClean="0"/>
              <a:t>: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	Access time for hit, miss penalty, hit rate</a:t>
            </a:r>
          </a:p>
        </p:txBody>
      </p:sp>
      <p:pic>
        <p:nvPicPr>
          <p:cNvPr id="5122" name="CP3 Ink 23fc933f-0c12-4b09-bdd6-a1f9d7bb97ee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930" y="633667"/>
            <a:ext cx="8790379" cy="573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6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Performance</a:t>
            </a:r>
            <a:endParaRPr lang="en-US"/>
          </a:p>
        </p:txBody>
      </p:sp>
      <p:sp>
        <p:nvSpPr>
          <p:cNvPr id="31866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CPU clock rates ~0.2ns – 2ns (5GHz-500MHz)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>
                <a:solidFill>
                  <a:schemeClr val="accent1"/>
                </a:solidFill>
              </a:rPr>
              <a:t>Technology 	Capacity	$/GB	Latency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Tape	1 TB	$.17	100s of seconds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Disk	1 TB	$.08	Millions cycles (ms)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SSD (Flash)	128GB	$3	Thousands of cycles (us)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DRAM 	4GB	$25	50-300 cycles (10s of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off-chip	4MB	$4k 	5-15 cycles (few ns)</a:t>
            </a:r>
          </a:p>
          <a:p>
            <a:pPr>
              <a:tabLst>
                <a:tab pos="2230438" algn="l"/>
                <a:tab pos="3768725" algn="l"/>
                <a:tab pos="4803775" algn="l"/>
              </a:tabLst>
            </a:pPr>
            <a:r>
              <a:rPr lang="en-US" sz="2800" dirty="0" smtClean="0"/>
              <a:t>SRAM on-chip	256 KB	???	1-3 cycles (ns)</a:t>
            </a:r>
          </a:p>
          <a:p>
            <a:pPr>
              <a:tabLst>
                <a:tab pos="2230438" algn="l"/>
                <a:tab pos="3425825" algn="l"/>
              </a:tabLst>
            </a:pPr>
            <a:endParaRPr lang="en-US" sz="2800" dirty="0" smtClean="0"/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Others: </a:t>
            </a:r>
            <a:r>
              <a:rPr lang="en-US" sz="2800" dirty="0" err="1" smtClean="0">
                <a:solidFill>
                  <a:schemeClr val="accent1"/>
                </a:solidFill>
              </a:rPr>
              <a:t>eDRAM</a:t>
            </a:r>
            <a:r>
              <a:rPr lang="en-US" sz="2800" dirty="0" smtClean="0"/>
              <a:t> aka</a:t>
            </a:r>
            <a:r>
              <a:rPr lang="en-US" sz="2800" dirty="0" smtClean="0">
                <a:solidFill>
                  <a:schemeClr val="accent1"/>
                </a:solidFill>
              </a:rPr>
              <a:t> 1-T SRAM</a:t>
            </a:r>
            <a:r>
              <a:rPr lang="en-US" sz="2800" dirty="0" smtClean="0"/>
              <a:t>, </a:t>
            </a:r>
            <a:r>
              <a:rPr lang="en-US" sz="2800" dirty="0" err="1" smtClean="0"/>
              <a:t>FeRAM</a:t>
            </a:r>
            <a:r>
              <a:rPr lang="en-US" sz="2800" dirty="0" smtClean="0"/>
              <a:t>, CD, DVD, …</a:t>
            </a:r>
          </a:p>
          <a:p>
            <a:pPr>
              <a:tabLst>
                <a:tab pos="2230438" algn="l"/>
                <a:tab pos="3425825" algn="l"/>
              </a:tabLst>
            </a:pPr>
            <a:r>
              <a:rPr lang="en-US" sz="2800" dirty="0" smtClean="0"/>
              <a:t>Q: Can we create illusion of cheap + large + fast?</a:t>
            </a:r>
            <a:endParaRPr lang="en-US" sz="2800" dirty="0"/>
          </a:p>
        </p:txBody>
      </p:sp>
      <p:pic>
        <p:nvPicPr>
          <p:cNvPr id="1026" name="CP3 Ink 665c05c4-5254-4bea-8e2d-378e1b3c7ea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8296" y="996067"/>
            <a:ext cx="6724047" cy="466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/>
              <a:t>Other Misses</a:t>
            </a:r>
          </a:p>
          <a:p>
            <a:pPr lvl="1"/>
            <a:r>
              <a:rPr lang="en-US" dirty="0" smtClean="0"/>
              <a:t>Buy more SRAM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  <p:pic>
        <p:nvPicPr>
          <p:cNvPr id="6146" name="CP3 Ink d934606b-60a2-4523-96ee-118da7a73f5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2879" y="770628"/>
            <a:ext cx="6283682" cy="383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Bigger cache doesn’t always help…</a:t>
            </a:r>
          </a:p>
          <a:p>
            <a:r>
              <a:rPr lang="en-US" sz="2800" dirty="0" err="1" smtClean="0"/>
              <a:t>Memcpy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direct-mapped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eight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four 4-byte cache lines?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CP3 Ink c097802c-ce50-478d-8e34-b46ea3980140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0765" y="515222"/>
            <a:ext cx="4928709" cy="570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</a:p>
          <a:p>
            <a:r>
              <a:rPr lang="en-US" dirty="0" smtClean="0"/>
              <a:t>The line is being referenced for the first time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Cold (aka Compulsory) Miss</a:t>
            </a:r>
            <a:endParaRPr lang="en-US" dirty="0">
              <a:solidFill>
                <a:schemeClr val="accent1"/>
              </a:solidFill>
            </a:endParaRP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The line was in the cache, but has been evicted…</a:t>
            </a:r>
          </a:p>
          <a:p>
            <a:pPr marL="342900" lvl="1" indent="-342900">
              <a:buClrTx/>
              <a:buSzPct val="80000"/>
              <a:buNone/>
            </a:pPr>
            <a:r>
              <a:rPr lang="en-US" sz="3200" dirty="0" smtClean="0"/>
              <a:t>… because some other access with the same index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Conflict Miss</a:t>
            </a:r>
          </a:p>
          <a:p>
            <a:r>
              <a:rPr lang="en-US" dirty="0" smtClean="0"/>
              <a:t>… because the cache is 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Capacity Miss</a:t>
            </a:r>
          </a:p>
          <a:p>
            <a:pPr lvl="1"/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7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Avoiding Misses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How to avoid…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Cold Misses</a:t>
            </a:r>
          </a:p>
          <a:p>
            <a:pPr lvl="1"/>
            <a:r>
              <a:rPr lang="en-US" dirty="0" smtClean="0"/>
              <a:t>Unavoidable? The data was never in the cache…</a:t>
            </a:r>
          </a:p>
          <a:p>
            <a:pPr lvl="1"/>
            <a:r>
              <a:rPr lang="en-US" dirty="0" err="1" smtClean="0"/>
              <a:t>Prefetching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Capacity Misses</a:t>
            </a:r>
          </a:p>
          <a:p>
            <a:pPr lvl="1"/>
            <a:r>
              <a:rPr lang="en-US" dirty="0" smtClean="0"/>
              <a:t>Buy more SRAM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Conflict Misses</a:t>
            </a:r>
          </a:p>
          <a:p>
            <a:pPr lvl="1"/>
            <a:r>
              <a:rPr lang="en-US" dirty="0" smtClean="0"/>
              <a:t>Use a more flexible cache design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Three common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exactly one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  <p:pic>
        <p:nvPicPr>
          <p:cNvPr id="8194" name="CP3 Ink 09063067-ca14-4dd9-b083-ebf7263064fb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5623" y="640685"/>
            <a:ext cx="8146767" cy="1454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2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0" y="609600"/>
            <a:ext cx="2209800" cy="5791200"/>
          </a:xfrm>
          <a:prstGeom prst="rect">
            <a:avLst/>
          </a:prstGeom>
          <a:solidFill>
            <a:schemeClr val="tx1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Memory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7" name="Rectangle 3"/>
          <p:cNvSpPr>
            <a:spLocks noChangeArrowheads="1"/>
          </p:cNvSpPr>
          <p:nvPr>
            <p:custDataLst>
              <p:tags r:id="rId2"/>
            </p:custDataLst>
          </p:nvPr>
        </p:nvSpPr>
        <p:spPr bwMode="ltGray">
          <a:xfrm>
            <a:off x="2819400" y="609600"/>
            <a:ext cx="4038600" cy="5791200"/>
          </a:xfrm>
          <a:prstGeom prst="rect">
            <a:avLst/>
          </a:prstGeom>
          <a:solidFill>
            <a:srgbClr val="0033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Fully Associative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Cache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8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609600"/>
            <a:ext cx="2667000" cy="5791200"/>
          </a:xfrm>
          <a:prstGeom prst="rect">
            <a:avLst/>
          </a:prstGeom>
          <a:solidFill>
            <a:srgbClr val="680000"/>
          </a:solidFill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t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Processor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482629" name="Rectangle 5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dirty="0" smtClean="0"/>
              <a:t>A Simple Fully Associative Cache</a:t>
            </a:r>
            <a:endParaRPr lang="en-US" dirty="0"/>
          </a:p>
        </p:txBody>
      </p:sp>
      <p:sp>
        <p:nvSpPr>
          <p:cNvPr id="3482639" name="Text Box 1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811" y="1219200"/>
            <a:ext cx="2265364" cy="304698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lb  $1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M[ 13 ]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$3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M[ 5 ]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M[ 6 ]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M[ 10 ]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lb  $2 </a:t>
            </a:r>
            <a:r>
              <a:rPr lang="en-US" sz="2400" dirty="0" smtClean="0">
                <a:solidFill>
                  <a:schemeClr val="bg1"/>
                </a:solidFill>
                <a:sym typeface="Symbol" pitchFamily="18" charset="2"/>
              </a:rPr>
              <a:t> M[ 12 ]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5" name="Text Box 2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48000" y="3124200"/>
            <a:ext cx="2702728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tabLst>
                <a:tab pos="509588" algn="l"/>
                <a:tab pos="1946275" algn="l"/>
              </a:tabLst>
            </a:pPr>
            <a:r>
              <a:rPr lang="en-US" sz="2400" dirty="0" smtClean="0">
                <a:solidFill>
                  <a:schemeClr val="bg1"/>
                </a:solidFill>
              </a:rPr>
              <a:t>V 	tag    		data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82646" name="Rectangle 22"/>
          <p:cNvSpPr>
            <a:spLocks noChangeArrowheads="1"/>
          </p:cNvSpPr>
          <p:nvPr>
            <p:custDataLst>
              <p:tags r:id="rId7"/>
            </p:custDataLst>
          </p:nvPr>
        </p:nvSpPr>
        <p:spPr bwMode="ltGray">
          <a:xfrm>
            <a:off x="1066800" y="42672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650" name="Text 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" y="4267200"/>
            <a:ext cx="550151" cy="181588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$1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$2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$3</a:t>
            </a:r>
            <a:endParaRPr lang="en-US" sz="2800" dirty="0">
              <a:solidFill>
                <a:schemeClr val="bg1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$4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3" name="Rectangle 22"/>
          <p:cNvSpPr>
            <a:spLocks noChangeArrowheads="1"/>
          </p:cNvSpPr>
          <p:nvPr>
            <p:custDataLst>
              <p:tags r:id="rId9"/>
            </p:custDataLst>
          </p:nvPr>
        </p:nvSpPr>
        <p:spPr bwMode="ltGray">
          <a:xfrm>
            <a:off x="1066800" y="47244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Rectangle 22"/>
          <p:cNvSpPr>
            <a:spLocks noChangeArrowheads="1"/>
          </p:cNvSpPr>
          <p:nvPr>
            <p:custDataLst>
              <p:tags r:id="rId10"/>
            </p:custDataLst>
          </p:nvPr>
        </p:nvSpPr>
        <p:spPr bwMode="ltGray">
          <a:xfrm>
            <a:off x="1066800" y="51816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2"/>
          <p:cNvSpPr>
            <a:spLocks noChangeArrowheads="1"/>
          </p:cNvSpPr>
          <p:nvPr>
            <p:custDataLst>
              <p:tags r:id="rId11"/>
            </p:custDataLst>
          </p:nvPr>
        </p:nvSpPr>
        <p:spPr bwMode="ltGray">
          <a:xfrm>
            <a:off x="1066800" y="5638800"/>
            <a:ext cx="12954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Rectangle 22"/>
          <p:cNvSpPr>
            <a:spLocks noChangeArrowheads="1"/>
          </p:cNvSpPr>
          <p:nvPr>
            <p:custDataLst>
              <p:tags r:id="rId12"/>
            </p:custDataLst>
          </p:nvPr>
        </p:nvSpPr>
        <p:spPr bwMode="ltGray">
          <a:xfrm>
            <a:off x="28956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Rectangle 22"/>
          <p:cNvSpPr>
            <a:spLocks noChangeArrowheads="1"/>
          </p:cNvSpPr>
          <p:nvPr>
            <p:custDataLst>
              <p:tags r:id="rId13"/>
            </p:custDataLst>
          </p:nvPr>
        </p:nvSpPr>
        <p:spPr bwMode="ltGray">
          <a:xfrm>
            <a:off x="3352800" y="35814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Rectangle 22"/>
          <p:cNvSpPr>
            <a:spLocks noChangeArrowheads="1"/>
          </p:cNvSpPr>
          <p:nvPr>
            <p:custDataLst>
              <p:tags r:id="rId14"/>
            </p:custDataLst>
          </p:nvPr>
        </p:nvSpPr>
        <p:spPr bwMode="ltGray">
          <a:xfrm>
            <a:off x="43434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ltGray">
          <a:xfrm>
            <a:off x="5562600" y="35814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Rectangle 22"/>
          <p:cNvSpPr>
            <a:spLocks noChangeArrowheads="1"/>
          </p:cNvSpPr>
          <p:nvPr>
            <p:custDataLst>
              <p:tags r:id="rId16"/>
            </p:custDataLst>
          </p:nvPr>
        </p:nvSpPr>
        <p:spPr bwMode="ltGray">
          <a:xfrm>
            <a:off x="28956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ltGray">
          <a:xfrm>
            <a:off x="3352800" y="40386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Rectangle 22"/>
          <p:cNvSpPr>
            <a:spLocks noChangeArrowheads="1"/>
          </p:cNvSpPr>
          <p:nvPr>
            <p:custDataLst>
              <p:tags r:id="rId18"/>
            </p:custDataLst>
          </p:nvPr>
        </p:nvSpPr>
        <p:spPr bwMode="ltGray">
          <a:xfrm>
            <a:off x="43434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Rectangle 22"/>
          <p:cNvSpPr>
            <a:spLocks noChangeArrowheads="1"/>
          </p:cNvSpPr>
          <p:nvPr>
            <p:custDataLst>
              <p:tags r:id="rId19"/>
            </p:custDataLst>
          </p:nvPr>
        </p:nvSpPr>
        <p:spPr bwMode="ltGray">
          <a:xfrm>
            <a:off x="5562600" y="40386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Rectangle 22"/>
          <p:cNvSpPr>
            <a:spLocks noChangeArrowheads="1"/>
          </p:cNvSpPr>
          <p:nvPr>
            <p:custDataLst>
              <p:tags r:id="rId20"/>
            </p:custDataLst>
          </p:nvPr>
        </p:nvSpPr>
        <p:spPr bwMode="ltGray">
          <a:xfrm>
            <a:off x="28956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Rectangle 22"/>
          <p:cNvSpPr>
            <a:spLocks noChangeArrowheads="1"/>
          </p:cNvSpPr>
          <p:nvPr>
            <p:custDataLst>
              <p:tags r:id="rId21"/>
            </p:custDataLst>
          </p:nvPr>
        </p:nvSpPr>
        <p:spPr bwMode="ltGray">
          <a:xfrm>
            <a:off x="3352800" y="44958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Rectangle 22"/>
          <p:cNvSpPr>
            <a:spLocks noChangeArrowheads="1"/>
          </p:cNvSpPr>
          <p:nvPr>
            <p:custDataLst>
              <p:tags r:id="rId22"/>
            </p:custDataLst>
          </p:nvPr>
        </p:nvSpPr>
        <p:spPr bwMode="ltGray">
          <a:xfrm>
            <a:off x="28956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Rectangle 22"/>
          <p:cNvSpPr>
            <a:spLocks noChangeArrowheads="1"/>
          </p:cNvSpPr>
          <p:nvPr>
            <p:custDataLst>
              <p:tags r:id="rId23"/>
            </p:custDataLst>
          </p:nvPr>
        </p:nvSpPr>
        <p:spPr bwMode="ltGray">
          <a:xfrm>
            <a:off x="3352800" y="4953000"/>
            <a:ext cx="9906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Text Box 3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52400" y="76200"/>
            <a:ext cx="7074309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Using </a:t>
            </a:r>
            <a:r>
              <a:rPr lang="en-US" sz="2400" b="1" dirty="0" smtClean="0">
                <a:solidFill>
                  <a:schemeClr val="accent1"/>
                </a:solidFill>
              </a:rPr>
              <a:t>byte addresses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in this example! </a:t>
            </a:r>
            <a:r>
              <a:rPr lang="en-US" sz="2400" dirty="0" err="1" smtClean="0">
                <a:solidFill>
                  <a:schemeClr val="bg1"/>
                </a:solidFill>
              </a:rPr>
              <a:t>Addr</a:t>
            </a:r>
            <a:r>
              <a:rPr lang="en-US" sz="2400" dirty="0" smtClean="0">
                <a:solidFill>
                  <a:schemeClr val="bg1"/>
                </a:solidFill>
              </a:rPr>
              <a:t> Bus = 5 bits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7086600" y="1143000"/>
          <a:ext cx="19050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1219200"/>
              </a:tblGrid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167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173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179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712"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>
                          <a:solidFill>
                            <a:schemeClr val="bg1"/>
                          </a:solidFill>
                        </a:rPr>
                        <a:t>181</a:t>
                      </a:r>
                      <a:endParaRPr lang="en-US" sz="2000" b="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0" name="Text Box 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274908" y="5562600"/>
            <a:ext cx="2621230" cy="46166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Hits:             Misses: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sp>
        <p:nvSpPr>
          <p:cNvPr id="90" name="TextBox 89"/>
          <p:cNvSpPr txBox="1"/>
          <p:nvPr>
            <p:custDataLst>
              <p:tags r:id="rId27"/>
            </p:custDataLst>
          </p:nvPr>
        </p:nvSpPr>
        <p:spPr>
          <a:xfrm>
            <a:off x="2971800" y="1676400"/>
            <a:ext cx="720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 =</a:t>
            </a:r>
          </a:p>
        </p:txBody>
      </p:sp>
      <p:grpSp>
        <p:nvGrpSpPr>
          <p:cNvPr id="2" name="Group 50"/>
          <p:cNvGrpSpPr/>
          <p:nvPr>
            <p:custDataLst>
              <p:tags r:id="rId28"/>
            </p:custDataLst>
          </p:nvPr>
        </p:nvGrpSpPr>
        <p:grpSpPr>
          <a:xfrm>
            <a:off x="3810000" y="2209800"/>
            <a:ext cx="2362200" cy="152400"/>
            <a:chOff x="3810000" y="2209800"/>
            <a:chExt cx="2362200" cy="152400"/>
          </a:xfrm>
        </p:grpSpPr>
        <p:cxnSp>
          <p:nvCxnSpPr>
            <p:cNvPr id="72" name="Straight Connector 71"/>
            <p:cNvCxnSpPr/>
            <p:nvPr>
              <p:custDataLst>
                <p:tags r:id="rId47"/>
              </p:custDataLst>
            </p:nvPr>
          </p:nvCxnSpPr>
          <p:spPr>
            <a:xfrm>
              <a:off x="38100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>
              <p:custDataLst>
                <p:tags r:id="rId48"/>
              </p:custDataLst>
            </p:nvPr>
          </p:nvCxnSpPr>
          <p:spPr>
            <a:xfrm rot="5400000" flipH="1" flipV="1">
              <a:off x="3733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>
              <p:custDataLst>
                <p:tags r:id="rId49"/>
              </p:custDataLst>
            </p:nvPr>
          </p:nvCxnSpPr>
          <p:spPr>
            <a:xfrm>
              <a:off x="5715000" y="2362200"/>
              <a:ext cx="4572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>
              <p:custDataLst>
                <p:tags r:id="rId50"/>
              </p:custDataLst>
            </p:nvPr>
          </p:nvCxnSpPr>
          <p:spPr>
            <a:xfrm rot="5400000" flipH="1" flipV="1">
              <a:off x="56388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>
              <p:custDataLst>
                <p:tags r:id="rId51"/>
              </p:custDataLst>
            </p:nvPr>
          </p:nvCxnSpPr>
          <p:spPr>
            <a:xfrm rot="5400000" flipH="1" flipV="1">
              <a:off x="60960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>
              <p:custDataLst>
                <p:tags r:id="rId52"/>
              </p:custDataLst>
            </p:nvPr>
          </p:nvCxnSpPr>
          <p:spPr>
            <a:xfrm rot="5400000" flipH="1" flipV="1">
              <a:off x="41910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>
              <p:custDataLst>
                <p:tags r:id="rId53"/>
              </p:custDataLst>
            </p:nvPr>
          </p:nvCxnSpPr>
          <p:spPr>
            <a:xfrm>
              <a:off x="4724400" y="2362200"/>
              <a:ext cx="914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>
              <p:custDataLst>
                <p:tags r:id="rId54"/>
              </p:custDataLst>
            </p:nvPr>
          </p:nvCxnSpPr>
          <p:spPr>
            <a:xfrm rot="5400000" flipH="1" flipV="1">
              <a:off x="5562600" y="2286000"/>
              <a:ext cx="15240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>
              <p:custDataLst>
                <p:tags r:id="rId55"/>
              </p:custDataLst>
            </p:nvPr>
          </p:nvCxnSpPr>
          <p:spPr>
            <a:xfrm rot="5400000" flipH="1" flipV="1">
              <a:off x="51054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>
              <p:custDataLst>
                <p:tags r:id="rId56"/>
              </p:custDataLst>
            </p:nvPr>
          </p:nvCxnSpPr>
          <p:spPr>
            <a:xfrm rot="5400000" flipH="1" flipV="1">
              <a:off x="4648200" y="2286000"/>
              <a:ext cx="152400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22"/>
          <p:cNvSpPr>
            <a:spLocks noChangeArrowheads="1"/>
          </p:cNvSpPr>
          <p:nvPr>
            <p:custDataLst>
              <p:tags r:id="rId29"/>
            </p:custDataLst>
          </p:nvPr>
        </p:nvSpPr>
        <p:spPr bwMode="ltGray">
          <a:xfrm>
            <a:off x="43434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30"/>
            </p:custDataLst>
          </p:nvPr>
        </p:nvSpPr>
        <p:spPr bwMode="ltGray">
          <a:xfrm>
            <a:off x="5562600" y="44958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>
            <p:custDataLst>
              <p:tags r:id="rId31"/>
            </p:custDataLst>
          </p:nvPr>
        </p:nvSpPr>
        <p:spPr bwMode="ltGray">
          <a:xfrm>
            <a:off x="43434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Rectangle 22"/>
          <p:cNvSpPr>
            <a:spLocks noChangeArrowheads="1"/>
          </p:cNvSpPr>
          <p:nvPr>
            <p:custDataLst>
              <p:tags r:id="rId32"/>
            </p:custDataLst>
          </p:nvPr>
        </p:nvSpPr>
        <p:spPr bwMode="ltGray">
          <a:xfrm>
            <a:off x="5562600" y="4953000"/>
            <a:ext cx="1219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Rectangle 22"/>
          <p:cNvSpPr>
            <a:spLocks noChangeArrowheads="1"/>
          </p:cNvSpPr>
          <p:nvPr>
            <p:custDataLst>
              <p:tags r:id="rId33"/>
            </p:custDataLst>
          </p:nvPr>
        </p:nvSpPr>
        <p:spPr bwMode="ltGray">
          <a:xfrm>
            <a:off x="3124200" y="35814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22"/>
          <p:cNvSpPr>
            <a:spLocks noChangeArrowheads="1"/>
          </p:cNvSpPr>
          <p:nvPr>
            <p:custDataLst>
              <p:tags r:id="rId34"/>
            </p:custDataLst>
          </p:nvPr>
        </p:nvSpPr>
        <p:spPr bwMode="ltGray">
          <a:xfrm>
            <a:off x="3124200" y="40386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22"/>
          <p:cNvSpPr>
            <a:spLocks noChangeArrowheads="1"/>
          </p:cNvSpPr>
          <p:nvPr>
            <p:custDataLst>
              <p:tags r:id="rId35"/>
            </p:custDataLst>
          </p:nvPr>
        </p:nvSpPr>
        <p:spPr bwMode="ltGray">
          <a:xfrm>
            <a:off x="3124200" y="44958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" name="Rectangle 22"/>
          <p:cNvSpPr>
            <a:spLocks noChangeArrowheads="1"/>
          </p:cNvSpPr>
          <p:nvPr>
            <p:custDataLst>
              <p:tags r:id="rId36"/>
            </p:custDataLst>
          </p:nvPr>
        </p:nvSpPr>
        <p:spPr bwMode="ltGray">
          <a:xfrm>
            <a:off x="3124200" y="495300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Rounded Rectangle 70"/>
          <p:cNvSpPr/>
          <p:nvPr>
            <p:custDataLst>
              <p:tags r:id="rId37"/>
            </p:custDataLst>
          </p:nvPr>
        </p:nvSpPr>
        <p:spPr>
          <a:xfrm>
            <a:off x="7772400" y="1143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>
            <p:custDataLst>
              <p:tags r:id="rId38"/>
            </p:custDataLst>
          </p:nvPr>
        </p:nvSpPr>
        <p:spPr>
          <a:xfrm>
            <a:off x="7772400" y="1752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>
            <p:custDataLst>
              <p:tags r:id="rId39"/>
            </p:custDataLst>
          </p:nvPr>
        </p:nvSpPr>
        <p:spPr>
          <a:xfrm>
            <a:off x="7772400" y="2362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>
            <p:custDataLst>
              <p:tags r:id="rId40"/>
            </p:custDataLst>
          </p:nvPr>
        </p:nvSpPr>
        <p:spPr>
          <a:xfrm>
            <a:off x="7772400" y="29718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>
            <p:custDataLst>
              <p:tags r:id="rId41"/>
            </p:custDataLst>
          </p:nvPr>
        </p:nvSpPr>
        <p:spPr>
          <a:xfrm>
            <a:off x="7772400" y="35814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ounded Rectangle 92"/>
          <p:cNvSpPr/>
          <p:nvPr>
            <p:custDataLst>
              <p:tags r:id="rId42"/>
            </p:custDataLst>
          </p:nvPr>
        </p:nvSpPr>
        <p:spPr>
          <a:xfrm>
            <a:off x="7772400" y="41910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le 93"/>
          <p:cNvSpPr/>
          <p:nvPr>
            <p:custDataLst>
              <p:tags r:id="rId43"/>
            </p:custDataLst>
          </p:nvPr>
        </p:nvSpPr>
        <p:spPr>
          <a:xfrm>
            <a:off x="7772400" y="48006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ounded Rectangle 94"/>
          <p:cNvSpPr/>
          <p:nvPr>
            <p:custDataLst>
              <p:tags r:id="rId44"/>
            </p:custDataLst>
          </p:nvPr>
        </p:nvSpPr>
        <p:spPr>
          <a:xfrm>
            <a:off x="7772400" y="5410200"/>
            <a:ext cx="1219200" cy="609600"/>
          </a:xfrm>
          <a:prstGeom prst="roundRect">
            <a:avLst>
              <a:gd name="adj" fmla="val 3315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5"/>
          <p:cNvSpPr/>
          <p:nvPr>
            <p:custDataLst>
              <p:tags r:id="rId45"/>
            </p:custDataLst>
          </p:nvPr>
        </p:nvSpPr>
        <p:spPr>
          <a:xfrm>
            <a:off x="7772400" y="6019800"/>
            <a:ext cx="1219200" cy="304800"/>
          </a:xfrm>
          <a:custGeom>
            <a:avLst/>
            <a:gdLst>
              <a:gd name="connsiteX0" fmla="*/ 0 w 1219200"/>
              <a:gd name="connsiteY0" fmla="*/ 202082 h 609600"/>
              <a:gd name="connsiteX1" fmla="*/ 59189 w 1219200"/>
              <a:gd name="connsiteY1" fmla="*/ 59188 h 609600"/>
              <a:gd name="connsiteX2" fmla="*/ 202083 w 1219200"/>
              <a:gd name="connsiteY2" fmla="*/ 0 h 609600"/>
              <a:gd name="connsiteX3" fmla="*/ 1017118 w 1219200"/>
              <a:gd name="connsiteY3" fmla="*/ 0 h 609600"/>
              <a:gd name="connsiteX4" fmla="*/ 1160012 w 1219200"/>
              <a:gd name="connsiteY4" fmla="*/ 59189 h 609600"/>
              <a:gd name="connsiteX5" fmla="*/ 1219200 w 1219200"/>
              <a:gd name="connsiteY5" fmla="*/ 202083 h 609600"/>
              <a:gd name="connsiteX6" fmla="*/ 1219200 w 1219200"/>
              <a:gd name="connsiteY6" fmla="*/ 407518 h 609600"/>
              <a:gd name="connsiteX7" fmla="*/ 1160012 w 1219200"/>
              <a:gd name="connsiteY7" fmla="*/ 550412 h 609600"/>
              <a:gd name="connsiteX8" fmla="*/ 1017118 w 1219200"/>
              <a:gd name="connsiteY8" fmla="*/ 609600 h 609600"/>
              <a:gd name="connsiteX9" fmla="*/ 202082 w 1219200"/>
              <a:gd name="connsiteY9" fmla="*/ 609600 h 609600"/>
              <a:gd name="connsiteX10" fmla="*/ 59188 w 1219200"/>
              <a:gd name="connsiteY10" fmla="*/ 550411 h 609600"/>
              <a:gd name="connsiteX11" fmla="*/ 0 w 1219200"/>
              <a:gd name="connsiteY11" fmla="*/ 407517 h 609600"/>
              <a:gd name="connsiteX12" fmla="*/ 0 w 1219200"/>
              <a:gd name="connsiteY12" fmla="*/ 202082 h 609600"/>
              <a:gd name="connsiteX0" fmla="*/ 1017118 w 1219200"/>
              <a:gd name="connsiteY0" fmla="*/ 609600 h 701040"/>
              <a:gd name="connsiteX1" fmla="*/ 202082 w 1219200"/>
              <a:gd name="connsiteY1" fmla="*/ 609600 h 701040"/>
              <a:gd name="connsiteX2" fmla="*/ 59188 w 1219200"/>
              <a:gd name="connsiteY2" fmla="*/ 550411 h 701040"/>
              <a:gd name="connsiteX3" fmla="*/ 0 w 1219200"/>
              <a:gd name="connsiteY3" fmla="*/ 407517 h 701040"/>
              <a:gd name="connsiteX4" fmla="*/ 0 w 1219200"/>
              <a:gd name="connsiteY4" fmla="*/ 202082 h 701040"/>
              <a:gd name="connsiteX5" fmla="*/ 59189 w 1219200"/>
              <a:gd name="connsiteY5" fmla="*/ 59188 h 701040"/>
              <a:gd name="connsiteX6" fmla="*/ 202083 w 1219200"/>
              <a:gd name="connsiteY6" fmla="*/ 0 h 701040"/>
              <a:gd name="connsiteX7" fmla="*/ 1017118 w 1219200"/>
              <a:gd name="connsiteY7" fmla="*/ 0 h 701040"/>
              <a:gd name="connsiteX8" fmla="*/ 1160012 w 1219200"/>
              <a:gd name="connsiteY8" fmla="*/ 59189 h 701040"/>
              <a:gd name="connsiteX9" fmla="*/ 1219200 w 1219200"/>
              <a:gd name="connsiteY9" fmla="*/ 202083 h 701040"/>
              <a:gd name="connsiteX10" fmla="*/ 1219200 w 1219200"/>
              <a:gd name="connsiteY10" fmla="*/ 407518 h 701040"/>
              <a:gd name="connsiteX11" fmla="*/ 1160012 w 1219200"/>
              <a:gd name="connsiteY11" fmla="*/ 550412 h 701040"/>
              <a:gd name="connsiteX12" fmla="*/ 1108558 w 1219200"/>
              <a:gd name="connsiteY12" fmla="*/ 701040 h 701040"/>
              <a:gd name="connsiteX0" fmla="*/ 1017118 w 1219200"/>
              <a:gd name="connsiteY0" fmla="*/ 609600 h 701040"/>
              <a:gd name="connsiteX1" fmla="*/ 59188 w 1219200"/>
              <a:gd name="connsiteY1" fmla="*/ 550411 h 701040"/>
              <a:gd name="connsiteX2" fmla="*/ 0 w 1219200"/>
              <a:gd name="connsiteY2" fmla="*/ 407517 h 701040"/>
              <a:gd name="connsiteX3" fmla="*/ 0 w 1219200"/>
              <a:gd name="connsiteY3" fmla="*/ 202082 h 701040"/>
              <a:gd name="connsiteX4" fmla="*/ 59189 w 1219200"/>
              <a:gd name="connsiteY4" fmla="*/ 59188 h 701040"/>
              <a:gd name="connsiteX5" fmla="*/ 202083 w 1219200"/>
              <a:gd name="connsiteY5" fmla="*/ 0 h 701040"/>
              <a:gd name="connsiteX6" fmla="*/ 1017118 w 1219200"/>
              <a:gd name="connsiteY6" fmla="*/ 0 h 701040"/>
              <a:gd name="connsiteX7" fmla="*/ 1160012 w 1219200"/>
              <a:gd name="connsiteY7" fmla="*/ 59189 h 701040"/>
              <a:gd name="connsiteX8" fmla="*/ 1219200 w 1219200"/>
              <a:gd name="connsiteY8" fmla="*/ 202083 h 701040"/>
              <a:gd name="connsiteX9" fmla="*/ 1219200 w 1219200"/>
              <a:gd name="connsiteY9" fmla="*/ 407518 h 701040"/>
              <a:gd name="connsiteX10" fmla="*/ 1160012 w 1219200"/>
              <a:gd name="connsiteY10" fmla="*/ 550412 h 701040"/>
              <a:gd name="connsiteX11" fmla="*/ 1108558 w 1219200"/>
              <a:gd name="connsiteY11" fmla="*/ 701040 h 701040"/>
              <a:gd name="connsiteX0" fmla="*/ 1017118 w 1219200"/>
              <a:gd name="connsiteY0" fmla="*/ 6096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407517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457200 h 701040"/>
              <a:gd name="connsiteX1" fmla="*/ 0 w 1219200"/>
              <a:gd name="connsiteY1" fmla="*/ 304800 h 701040"/>
              <a:gd name="connsiteX2" fmla="*/ 0 w 1219200"/>
              <a:gd name="connsiteY2" fmla="*/ 202082 h 701040"/>
              <a:gd name="connsiteX3" fmla="*/ 59189 w 1219200"/>
              <a:gd name="connsiteY3" fmla="*/ 59188 h 701040"/>
              <a:gd name="connsiteX4" fmla="*/ 202083 w 1219200"/>
              <a:gd name="connsiteY4" fmla="*/ 0 h 701040"/>
              <a:gd name="connsiteX5" fmla="*/ 1017118 w 1219200"/>
              <a:gd name="connsiteY5" fmla="*/ 0 h 701040"/>
              <a:gd name="connsiteX6" fmla="*/ 1160012 w 1219200"/>
              <a:gd name="connsiteY6" fmla="*/ 59189 h 701040"/>
              <a:gd name="connsiteX7" fmla="*/ 1219200 w 1219200"/>
              <a:gd name="connsiteY7" fmla="*/ 202083 h 701040"/>
              <a:gd name="connsiteX8" fmla="*/ 1219200 w 1219200"/>
              <a:gd name="connsiteY8" fmla="*/ 407518 h 701040"/>
              <a:gd name="connsiteX9" fmla="*/ 1160012 w 1219200"/>
              <a:gd name="connsiteY9" fmla="*/ 550412 h 701040"/>
              <a:gd name="connsiteX10" fmla="*/ 1108558 w 1219200"/>
              <a:gd name="connsiteY10" fmla="*/ 701040 h 701040"/>
              <a:gd name="connsiteX0" fmla="*/ 0 w 1219200"/>
              <a:gd name="connsiteY0" fmla="*/ 4572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219200 w 1219200"/>
              <a:gd name="connsiteY7" fmla="*/ 407518 h 701040"/>
              <a:gd name="connsiteX8" fmla="*/ 1160012 w 1219200"/>
              <a:gd name="connsiteY8" fmla="*/ 550412 h 701040"/>
              <a:gd name="connsiteX9" fmla="*/ 1108558 w 1219200"/>
              <a:gd name="connsiteY9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60012 w 1219200"/>
              <a:gd name="connsiteY7" fmla="*/ 550412 h 701040"/>
              <a:gd name="connsiteX8" fmla="*/ 1108558 w 1219200"/>
              <a:gd name="connsiteY8" fmla="*/ 701040 h 701040"/>
              <a:gd name="connsiteX0" fmla="*/ 0 w 1219200"/>
              <a:gd name="connsiteY0" fmla="*/ 304800 h 701040"/>
              <a:gd name="connsiteX1" fmla="*/ 0 w 1219200"/>
              <a:gd name="connsiteY1" fmla="*/ 202082 h 701040"/>
              <a:gd name="connsiteX2" fmla="*/ 59189 w 1219200"/>
              <a:gd name="connsiteY2" fmla="*/ 59188 h 701040"/>
              <a:gd name="connsiteX3" fmla="*/ 202083 w 1219200"/>
              <a:gd name="connsiteY3" fmla="*/ 0 h 701040"/>
              <a:gd name="connsiteX4" fmla="*/ 1017118 w 1219200"/>
              <a:gd name="connsiteY4" fmla="*/ 0 h 701040"/>
              <a:gd name="connsiteX5" fmla="*/ 1160012 w 1219200"/>
              <a:gd name="connsiteY5" fmla="*/ 59189 h 701040"/>
              <a:gd name="connsiteX6" fmla="*/ 1219200 w 1219200"/>
              <a:gd name="connsiteY6" fmla="*/ 202083 h 701040"/>
              <a:gd name="connsiteX7" fmla="*/ 1108558 w 1219200"/>
              <a:gd name="connsiteY7" fmla="*/ 701040 h 701040"/>
              <a:gd name="connsiteX0" fmla="*/ 0 w 1219200"/>
              <a:gd name="connsiteY0" fmla="*/ 304800 h 304800"/>
              <a:gd name="connsiteX1" fmla="*/ 0 w 1219200"/>
              <a:gd name="connsiteY1" fmla="*/ 202082 h 304800"/>
              <a:gd name="connsiteX2" fmla="*/ 59189 w 1219200"/>
              <a:gd name="connsiteY2" fmla="*/ 59188 h 304800"/>
              <a:gd name="connsiteX3" fmla="*/ 202083 w 1219200"/>
              <a:gd name="connsiteY3" fmla="*/ 0 h 304800"/>
              <a:gd name="connsiteX4" fmla="*/ 1017118 w 1219200"/>
              <a:gd name="connsiteY4" fmla="*/ 0 h 304800"/>
              <a:gd name="connsiteX5" fmla="*/ 1160012 w 1219200"/>
              <a:gd name="connsiteY5" fmla="*/ 59189 h 304800"/>
              <a:gd name="connsiteX6" fmla="*/ 1219200 w 1219200"/>
              <a:gd name="connsiteY6" fmla="*/ 202083 h 304800"/>
              <a:gd name="connsiteX7" fmla="*/ 1219200 w 1219200"/>
              <a:gd name="connsiteY7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" h="304800">
                <a:moveTo>
                  <a:pt x="0" y="304800"/>
                </a:moveTo>
                <a:lnTo>
                  <a:pt x="0" y="202082"/>
                </a:lnTo>
                <a:cubicBezTo>
                  <a:pt x="0" y="148487"/>
                  <a:pt x="21291" y="97086"/>
                  <a:pt x="59189" y="59188"/>
                </a:cubicBezTo>
                <a:cubicBezTo>
                  <a:pt x="97087" y="21290"/>
                  <a:pt x="148487" y="0"/>
                  <a:pt x="202083" y="0"/>
                </a:cubicBezTo>
                <a:lnTo>
                  <a:pt x="1017118" y="0"/>
                </a:lnTo>
                <a:cubicBezTo>
                  <a:pt x="1070713" y="0"/>
                  <a:pt x="1122114" y="21291"/>
                  <a:pt x="1160012" y="59189"/>
                </a:cubicBezTo>
                <a:cubicBezTo>
                  <a:pt x="1197910" y="97087"/>
                  <a:pt x="1219200" y="148487"/>
                  <a:pt x="1219200" y="202083"/>
                </a:cubicBezTo>
                <a:lnTo>
                  <a:pt x="1219200" y="3048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CP3 Ink e5997317-c466-4f48-b8ff-cdc849149367"/>
          <p:cNvPicPr>
            <a:picLocks noChangeAspect="1" noChangeArrowheads="1"/>
          </p:cNvPicPr>
          <p:nvPr>
            <p:custDataLst>
              <p:tags r:id="rId46"/>
            </p:custDataLst>
          </p:nvPr>
        </p:nvPicPr>
        <p:blipFill>
          <a:blip r:embed="rId59" cstate="print"/>
          <a:srcRect/>
          <a:stretch>
            <a:fillRect/>
          </a:stretch>
        </p:blipFill>
        <p:spPr bwMode="auto">
          <a:xfrm>
            <a:off x="2400136" y="1071336"/>
            <a:ext cx="5182767" cy="519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0" grpId="0" animBg="1"/>
      <p:bldP spid="64" grpId="0" animBg="1"/>
      <p:bldP spid="68" grpId="0" animBg="1"/>
      <p:bldP spid="90" grpId="0"/>
      <p:bldP spid="78" grpId="0" animBg="1"/>
      <p:bldP spid="79" grpId="0" animBg="1"/>
      <p:bldP spid="83" grpId="0" animBg="1"/>
      <p:bldP spid="85" grpId="0" animBg="1"/>
      <p:bldP spid="71" grpId="0" animBg="1"/>
      <p:bldP spid="75" grpId="0" animBg="1"/>
      <p:bldP spid="87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76200" y="21336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 (Reading)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86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8382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400" y="8382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0" y="8382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6324600" y="5029200"/>
            <a:ext cx="304800" cy="1018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1371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34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200" y="914400"/>
            <a:ext cx="0" cy="1219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334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9144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>
            <a:off x="3810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 flipV="1">
            <a:off x="762000" y="3048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3810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 flipV="1">
            <a:off x="4648200" y="51917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8"/>
            </p:custDataLst>
          </p:nvPr>
        </p:nvCxnSpPr>
        <p:spPr>
          <a:xfrm rot="5400000">
            <a:off x="3848099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81000" y="7620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9144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5334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905000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 flipV="1">
            <a:off x="4648200" y="42672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762000" y="35052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914400" y="32004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>
            <a:off x="1066800" y="32766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 flipV="1">
            <a:off x="990600" y="54864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rot="5400000" flipH="1">
            <a:off x="679966" y="4958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762000" y="41910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914400" y="41148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066800" y="40386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219200" y="39624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3"/>
            </p:custDataLst>
          </p:nvPr>
        </p:nvSpPr>
        <p:spPr>
          <a:xfrm>
            <a:off x="1447800" y="38862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4"/>
            </p:custDataLst>
          </p:nvPr>
        </p:nvCxnSpPr>
        <p:spPr>
          <a:xfrm>
            <a:off x="1655135" y="41148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5"/>
            </p:custDataLst>
          </p:nvPr>
        </p:nvSpPr>
        <p:spPr>
          <a:xfrm>
            <a:off x="3810000" y="47447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6"/>
            </p:custDataLst>
          </p:nvPr>
        </p:nvSpPr>
        <p:spPr>
          <a:xfrm>
            <a:off x="304800" y="55727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7"/>
            </p:custDataLst>
          </p:nvPr>
        </p:nvSpPr>
        <p:spPr>
          <a:xfrm>
            <a:off x="4267200" y="56489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8"/>
            </p:custDataLst>
          </p:nvPr>
        </p:nvSpPr>
        <p:spPr>
          <a:xfrm>
            <a:off x="3810000" y="38100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9"/>
            </p:custDataLst>
          </p:nvPr>
        </p:nvSpPr>
        <p:spPr>
          <a:xfrm>
            <a:off x="7025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6858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 rot="5400000">
            <a:off x="6338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438400" y="21336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6670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581400" y="1371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9718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9718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>
            <a:off x="33528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31242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8194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 flipV="1">
            <a:off x="3200400" y="30480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>
            <a:off x="28194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33528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 flipH="1">
            <a:off x="29718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4"/>
            </p:custDataLst>
          </p:nvPr>
        </p:nvSpPr>
        <p:spPr>
          <a:xfrm>
            <a:off x="31409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 flipH="1" flipV="1">
            <a:off x="31242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 rot="5400000">
            <a:off x="30722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4876800" y="21336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51054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019800" y="1371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4102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54102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 flipH="1">
            <a:off x="57912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55626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>
            <a:off x="52578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 flipV="1">
            <a:off x="5638800" y="30480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52578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57912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 flipH="1">
            <a:off x="54102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9"/>
            </p:custDataLst>
          </p:nvPr>
        </p:nvSpPr>
        <p:spPr>
          <a:xfrm>
            <a:off x="55793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 flipH="1" flipV="1">
            <a:off x="55626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 rot="5400000">
            <a:off x="55106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3" name="Line 48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>
            <a:off x="76200" y="9144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3"/>
            </p:custDataLst>
          </p:nvPr>
        </p:nvSpPr>
        <p:spPr bwMode="auto">
          <a:xfrm>
            <a:off x="7543800" y="1371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4"/>
            </p:custDataLst>
          </p:nvPr>
        </p:nvSpPr>
        <p:spPr bwMode="auto">
          <a:xfrm>
            <a:off x="8458200" y="13716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7848600" y="1371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7848600" y="22860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8229600" y="16002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8"/>
            </p:custDataLst>
          </p:nvPr>
        </p:nvSpPr>
        <p:spPr bwMode="auto">
          <a:xfrm>
            <a:off x="8001000" y="2057400"/>
            <a:ext cx="457200" cy="4572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 flipV="1">
            <a:off x="8077200" y="30480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696200" y="16002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8229600" y="25146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>
            <a:off x="7848600" y="2133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4"/>
            </p:custDataLst>
          </p:nvPr>
        </p:nvSpPr>
        <p:spPr>
          <a:xfrm>
            <a:off x="8017778" y="17695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 flipV="1">
            <a:off x="8001000" y="2590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 rot="5400000">
            <a:off x="7949045" y="2622070"/>
            <a:ext cx="332509" cy="519351"/>
          </a:xfrm>
          <a:prstGeom prst="flowChartDelay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219200" y="33528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914400" y="3200400"/>
            <a:ext cx="2286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>
            <a:off x="1066800" y="3276600"/>
            <a:ext cx="4572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1219200" y="3352800"/>
            <a:ext cx="6858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191000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629400" y="16002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8991600" y="16002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1905000" y="36576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>
            <a:off x="5943600" y="3657600"/>
            <a:ext cx="30480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5181600" y="3581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33528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181600" y="35814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59436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 flipV="1">
            <a:off x="4419600" y="36576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 flipV="1">
            <a:off x="4191000" y="36576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V="1">
            <a:off x="4538444" y="4495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V="1">
            <a:off x="4538444" y="54102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4"/>
            </p:custDataLst>
          </p:nvPr>
        </p:nvSpPr>
        <p:spPr>
          <a:xfrm>
            <a:off x="4724400" y="52578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5"/>
            </p:custDataLst>
          </p:nvPr>
        </p:nvSpPr>
        <p:spPr>
          <a:xfrm>
            <a:off x="4800600" y="43242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6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7"/>
            </p:custDataLst>
          </p:nvPr>
        </p:nvGrpSpPr>
        <p:grpSpPr bwMode="auto">
          <a:xfrm rot="5400000">
            <a:off x="4495800" y="32105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8"/>
            </p:custDataLst>
          </p:nvPr>
        </p:nvGrpSpPr>
        <p:grpSpPr bwMode="auto">
          <a:xfrm rot="5400000">
            <a:off x="4419600" y="22758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0242" name="CP3 Ink a3434c3f-6d03-4d74-a646-d195369f663a"/>
          <p:cNvPicPr>
            <a:picLocks noChangeAspect="1" noChangeArrowheads="1"/>
          </p:cNvPicPr>
          <p:nvPr>
            <p:custDataLst>
              <p:tags r:id="rId109"/>
            </p:custDataLst>
          </p:nvPr>
        </p:nvPicPr>
        <p:blipFill>
          <a:blip r:embed="rId120" cstate="print"/>
          <a:srcRect/>
          <a:stretch>
            <a:fillRect/>
          </a:stretch>
        </p:blipFill>
        <p:spPr bwMode="auto">
          <a:xfrm>
            <a:off x="1651370" y="616548"/>
            <a:ext cx="7367659" cy="241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3311627" grpId="0" animBg="1"/>
      <p:bldP spid="3311657" grpId="0" animBg="1"/>
      <p:bldP spid="3311658" grpId="0" animBg="1"/>
      <p:bldP spid="3311659" grpId="0" animBg="1"/>
      <p:bldP spid="3311660" grpId="0" animBg="1"/>
      <p:bldP spid="3311664" grpId="0" animBg="1"/>
      <p:bldP spid="3311665" grpId="0" animBg="1"/>
      <p:bldP spid="3311667" grpId="0" animBg="1"/>
      <p:bldP spid="3311669" grpId="0" animBg="1"/>
      <p:bldP spid="61" grpId="0" animBg="1"/>
      <p:bldP spid="48" grpId="0" animBg="1"/>
      <p:bldP spid="107" grpId="0" animBg="1"/>
      <p:bldP spid="109" grpId="0" animBg="1"/>
      <p:bldP spid="112" grpId="0" animBg="1"/>
      <p:bldP spid="129" grpId="0" animBg="1"/>
      <p:bldP spid="130" grpId="0" animBg="1"/>
      <p:bldP spid="131" grpId="0" animBg="1"/>
      <p:bldP spid="134" grpId="0" animBg="1"/>
      <p:bldP spid="135" grpId="0" animBg="1"/>
      <p:bldP spid="136" grpId="0" animBg="1"/>
      <p:bldP spid="143" grpId="0" animBg="1"/>
      <p:bldP spid="144" grpId="0" animBg="1"/>
      <p:bldP spid="145" grpId="0" animBg="1"/>
      <p:bldP spid="146" grpId="0" animBg="1"/>
      <p:bldP spid="156" grpId="0"/>
      <p:bldP spid="157" grpId="0"/>
      <p:bldP spid="158" grpId="0"/>
      <p:bldP spid="159" grpId="0"/>
      <p:bldP spid="114" grpId="0"/>
      <p:bldP spid="116" grpId="0" animBg="1"/>
      <p:bldP spid="117" grpId="0" animBg="1"/>
      <p:bldP spid="122" grpId="0" animBg="1"/>
      <p:bldP spid="126" grpId="0" animBg="1"/>
      <p:bldP spid="127" grpId="0" animBg="1"/>
      <p:bldP spid="128" grpId="0" animBg="1"/>
      <p:bldP spid="133" grpId="0" animBg="1"/>
      <p:bldP spid="137" grpId="0" animBg="1"/>
      <p:bldP spid="138" grpId="0" animBg="1"/>
      <p:bldP spid="139" grpId="0" animBg="1"/>
      <p:bldP spid="140" grpId="0" animBg="1"/>
      <p:bldP spid="141" grpId="0"/>
      <p:bldP spid="142" grpId="0" animBg="1"/>
      <p:bldP spid="147" grpId="0" animBg="1"/>
      <p:bldP spid="149" grpId="0" animBg="1"/>
      <p:bldP spid="153" grpId="0" animBg="1"/>
      <p:bldP spid="154" grpId="0" animBg="1"/>
      <p:bldP spid="155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/>
      <p:bldP spid="171" grpId="0" animBg="1"/>
      <p:bldP spid="172" grpId="0" animBg="1"/>
      <p:bldP spid="173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/>
      <p:bldP spid="2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85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 Associative Cache Size</a:t>
            </a:r>
            <a:endParaRPr lang="en-US" dirty="0"/>
          </a:p>
        </p:txBody>
      </p:sp>
      <p:sp>
        <p:nvSpPr>
          <p:cNvPr id="34785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1219200"/>
            <a:ext cx="8686800" cy="5257800"/>
          </a:xfrm>
        </p:spPr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bit offset</a:t>
            </a:r>
            <a:endParaRPr lang="en-US" dirty="0"/>
          </a:p>
          <a:p>
            <a:r>
              <a:rPr lang="en-US" dirty="0" smtClean="0"/>
              <a:t>Q: How big is cache (data only)?</a:t>
            </a:r>
          </a:p>
          <a:p>
            <a:r>
              <a:rPr lang="en-US" dirty="0" smtClean="0"/>
              <a:t>Q: How much SRAM needed (data + overhead)?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04800" y="228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cxnSp>
        <p:nvCxnSpPr>
          <p:cNvPr id="7" name="Straight Connector 6"/>
          <p:cNvCxnSpPr/>
          <p:nvPr>
            <p:custDataLst>
              <p:tags r:id="rId4"/>
            </p:custDataLst>
          </p:nvPr>
        </p:nvCxnSpPr>
        <p:spPr>
          <a:xfrm rot="5400000">
            <a:off x="3848099" y="495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2155517" y="1219200"/>
            <a:ext cx="26450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i="1" dirty="0" smtClean="0">
                <a:solidFill>
                  <a:schemeClr val="bg1"/>
                </a:solidFill>
              </a:rPr>
              <a:t>, 2</a:t>
            </a:r>
            <a:r>
              <a:rPr lang="en-US" sz="3200" i="1" baseline="30000" dirty="0" smtClean="0">
                <a:solidFill>
                  <a:schemeClr val="bg1"/>
                </a:solidFill>
              </a:rPr>
              <a:t>n</a:t>
            </a:r>
            <a:r>
              <a:rPr lang="en-US" sz="3200" dirty="0" smtClean="0">
                <a:solidFill>
                  <a:schemeClr val="bg1"/>
                </a:solidFill>
              </a:rPr>
              <a:t> cache lines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Fully-associative reduces conflict misses...</a:t>
            </a:r>
          </a:p>
          <a:p>
            <a:r>
              <a:rPr lang="en-US" dirty="0" smtClean="0"/>
              <a:t>	… assuming good eviction strategy</a:t>
            </a:r>
          </a:p>
          <a:p>
            <a:r>
              <a:rPr lang="en-US" sz="2800" dirty="0" err="1" smtClean="0"/>
              <a:t>Memcpy</a:t>
            </a:r>
            <a:r>
              <a:rPr lang="en-US" sz="2800" dirty="0" smtClean="0"/>
              <a:t> access trace: 0, 16, 1, 17, 2, 18, 3, 19, 4, 20,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7620000" y="152400"/>
          <a:ext cx="1371600" cy="6208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0246"/>
                <a:gridCol w="281354"/>
              </a:tblGrid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13</a:t>
                      </a: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320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337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16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0493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17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9488">
                <a:tc>
                  <a:txBody>
                    <a:bodyPr/>
                    <a:lstStyle/>
                    <a:p>
                      <a:pPr algn="r"/>
                      <a:r>
                        <a:rPr lang="en-US" sz="1600" b="0" dirty="0" smtClean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266" name="CP3 Ink fa997c00-e9b7-40c6-a6f0-85b4f4bfb90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4742" y="1255542"/>
            <a:ext cx="4657715" cy="2740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2895600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495800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19200" y="3200400"/>
            <a:ext cx="685800" cy="1524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429000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362200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228600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228600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457200"/>
            <a:ext cx="191841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 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447800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514600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657600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28600" y="2092404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04800" y="5715000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295400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648200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  <p:pic>
        <p:nvPicPr>
          <p:cNvPr id="2050" name="CP3 Ink fcddf009-f2f1-4739-b17a-18e816a91a3b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/>
          <a:srcRect/>
          <a:stretch>
            <a:fillRect/>
          </a:stretch>
        </p:blipFill>
        <p:spPr bwMode="auto">
          <a:xfrm>
            <a:off x="546273" y="-12229"/>
            <a:ext cx="8350012" cy="5750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0810" grpId="0" animBg="1"/>
      <p:bldP spid="3190806" grpId="0"/>
      <p:bldP spid="3190807" grpId="0"/>
      <p:bldP spid="3190808" grpId="0"/>
      <p:bldP spid="3190809" grpId="0"/>
      <p:bldP spid="3190811" grpId="0"/>
      <p:bldP spid="5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… but large block size can still reduce hit rate</a:t>
            </a:r>
          </a:p>
          <a:p>
            <a:r>
              <a:rPr lang="en-US" sz="2800" dirty="0" smtClean="0"/>
              <a:t>vector add access trace: 0, 100, 200, 1, 101, 201, 2, 202, …</a:t>
            </a:r>
          </a:p>
          <a:p>
            <a:r>
              <a:rPr lang="en-US" sz="2800" dirty="0" smtClean="0"/>
              <a:t>Hit rate with four fully-associative 2-byte cache lines?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With two 4-byte cache lines?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74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Misses</a:t>
            </a:r>
          </a:p>
        </p:txBody>
      </p:sp>
      <p:sp>
        <p:nvSpPr>
          <p:cNvPr id="35174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Cache misses: classification</a:t>
            </a:r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Cold (aka Compulsory)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The line is being referenced for the first </a:t>
            </a:r>
            <a:r>
              <a:rPr lang="en-US" dirty="0" smtClean="0"/>
              <a:t>time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Capacity</a:t>
            </a:r>
          </a:p>
          <a:p>
            <a:pPr lvl="1"/>
            <a:r>
              <a:rPr lang="en-US" dirty="0"/>
              <a:t>The line was evicted because the cache was </a:t>
            </a:r>
            <a:r>
              <a:rPr lang="en-US" dirty="0" smtClean="0"/>
              <a:t>too small</a:t>
            </a:r>
          </a:p>
          <a:p>
            <a:pPr lvl="1"/>
            <a:r>
              <a:rPr lang="en-US" dirty="0" smtClean="0"/>
              <a:t>i.e. the </a:t>
            </a:r>
            <a:r>
              <a:rPr lang="en-US" i="1" dirty="0" smtClean="0">
                <a:solidFill>
                  <a:schemeClr val="accent1"/>
                </a:solidFill>
              </a:rPr>
              <a:t>working set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of program is larger than the cache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</a:rPr>
              <a:t>Conflict</a:t>
            </a:r>
          </a:p>
          <a:p>
            <a:pPr lvl="1"/>
            <a:r>
              <a:rPr lang="en-US" dirty="0" smtClean="0"/>
              <a:t>The line was evicted because of another access whose index conflicted</a:t>
            </a:r>
          </a:p>
        </p:txBody>
      </p:sp>
      <p:pic>
        <p:nvPicPr>
          <p:cNvPr id="12290" name="CP3 Ink 77836a85-9cc7-4269-92ef-9b477c6ccd2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45451" y="3644114"/>
            <a:ext cx="5233577" cy="7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Caching assumptions</a:t>
            </a:r>
          </a:p>
          <a:p>
            <a:pPr lvl="1"/>
            <a:r>
              <a:rPr lang="en-US" dirty="0" smtClean="0"/>
              <a:t>small working set: 90/10 rule</a:t>
            </a:r>
          </a:p>
          <a:p>
            <a:pPr lvl="1"/>
            <a:r>
              <a:rPr lang="en-US" dirty="0" smtClean="0"/>
              <a:t>can predict future: spatial &amp; temporal locality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Benefits</a:t>
            </a:r>
          </a:p>
          <a:p>
            <a:pPr lvl="1"/>
            <a:r>
              <a:rPr lang="en-US" dirty="0" smtClean="0"/>
              <a:t>big &amp; fast memory built from (big &amp; slow) + (small &amp; fast)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Tradeoffs: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associativity, line size, hit cost, miss penalty, hit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Fully Associative  higher hit cost, higher hit rate</a:t>
            </a:r>
          </a:p>
          <a:p>
            <a:pPr lvl="1"/>
            <a:r>
              <a:rPr lang="en-US" dirty="0" smtClean="0"/>
              <a:t>Larger block size </a:t>
            </a:r>
            <a:r>
              <a:rPr lang="en-US" dirty="0" smtClean="0">
                <a:sym typeface="Wingdings" pitchFamily="2" charset="2"/>
              </a:rPr>
              <a:t> lower hit cost, higher miss penalty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Next up: other designs; writing to caches</a:t>
            </a:r>
          </a:p>
        </p:txBody>
      </p:sp>
      <p:pic>
        <p:nvPicPr>
          <p:cNvPr id="13314" name="CP3 Ink 5b73f79e-63eb-4b4f-ac36-804d6c388608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93028" y="1521919"/>
            <a:ext cx="101623" cy="1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57150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Memory closer to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small &amp; fast</a:t>
            </a:r>
          </a:p>
          <a:p>
            <a:pPr lvl="1"/>
            <a:r>
              <a:rPr lang="en-US" dirty="0" smtClean="0"/>
              <a:t>stores active data</a:t>
            </a:r>
          </a:p>
          <a:p>
            <a:r>
              <a:rPr lang="en-US" dirty="0" smtClean="0"/>
              <a:t>Memory farther from processor 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big &amp; slow</a:t>
            </a:r>
          </a:p>
          <a:p>
            <a:pPr lvl="1"/>
            <a:r>
              <a:rPr lang="en-US" dirty="0" smtClean="0"/>
              <a:t>stores inactive data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7338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305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7848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001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153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153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305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7848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305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458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610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153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391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543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696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239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391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696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239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6781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6934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086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6781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6934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086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239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391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6934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001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153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305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7848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6781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6934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458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458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610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305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610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324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5867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019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172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019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172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324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5867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324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477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410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562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257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410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562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715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257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4800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105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4800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4953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105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105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257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410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4953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019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172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324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5867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4800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4953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477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477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629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324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477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629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5867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410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562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562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715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5867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410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5867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019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172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715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4953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105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257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4800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4953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105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257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4800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343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495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648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343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495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648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648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4800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4953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495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562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715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5867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410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343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495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019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019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172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5867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019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172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3886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733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22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733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3886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07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3886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038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191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733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620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777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792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467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3886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038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1910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191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467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620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038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229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733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388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07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3886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038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03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03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19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388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038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191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391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543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6934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086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2390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6781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324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477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629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CP3 Ink 8234455c-52d5-4f43-a154-bb8b9e3175d4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 cstate="print"/>
          <a:srcRect/>
          <a:stretch>
            <a:fillRect/>
          </a:stretch>
        </p:blipFill>
        <p:spPr bwMode="auto">
          <a:xfrm>
            <a:off x="3303634" y="995199"/>
            <a:ext cx="5860252" cy="5920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Active </a:t>
            </a:r>
            <a:r>
              <a:rPr lang="en-US" dirty="0" err="1" smtClean="0"/>
              <a:t>vs</a:t>
            </a:r>
            <a:r>
              <a:rPr lang="en-US" dirty="0" smtClean="0"/>
              <a:t> Inactive Data</a:t>
            </a:r>
            <a:endParaRPr lang="en-US" dirty="0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04800"/>
            <a:ext cx="8534400" cy="617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Assumption: Most data is not active.</a:t>
            </a:r>
          </a:p>
          <a:p>
            <a:r>
              <a:rPr lang="en-US" dirty="0" smtClean="0"/>
              <a:t>Q: How to decide what is active?</a:t>
            </a:r>
          </a:p>
          <a:p>
            <a:r>
              <a:rPr lang="en-US" dirty="0" smtClean="0"/>
              <a:t>A: Some committee decides</a:t>
            </a:r>
          </a:p>
          <a:p>
            <a:endParaRPr lang="en-US" dirty="0" smtClean="0"/>
          </a:p>
          <a:p>
            <a:r>
              <a:rPr lang="en-US" dirty="0" smtClean="0"/>
              <a:t>A: Programmer decides</a:t>
            </a:r>
          </a:p>
          <a:p>
            <a:endParaRPr lang="en-US" dirty="0" smtClean="0"/>
          </a:p>
          <a:p>
            <a:r>
              <a:rPr lang="en-US" dirty="0" smtClean="0"/>
              <a:t>A: Compiler decides</a:t>
            </a:r>
          </a:p>
          <a:p>
            <a:endParaRPr lang="en-US" dirty="0" smtClean="0"/>
          </a:p>
          <a:p>
            <a:r>
              <a:rPr lang="en-US" dirty="0" smtClean="0"/>
              <a:t>A: OS decides at run-time</a:t>
            </a:r>
          </a:p>
          <a:p>
            <a:endParaRPr lang="en-US" dirty="0" smtClean="0"/>
          </a:p>
          <a:p>
            <a:r>
              <a:rPr lang="en-US" dirty="0" smtClean="0"/>
              <a:t>A: Hardware decides</a:t>
            </a:r>
            <a:br>
              <a:rPr lang="en-US" dirty="0" smtClean="0"/>
            </a:br>
            <a:r>
              <a:rPr lang="en-US" dirty="0" smtClean="0"/>
              <a:t>at run-time</a:t>
            </a:r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7391400" y="1600200"/>
            <a:ext cx="6096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7848600" y="1905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172200" y="3200400"/>
            <a:ext cx="2286000" cy="914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6"/>
            </p:custDataLst>
          </p:nvPr>
        </p:nvSpPr>
        <p:spPr>
          <a:xfrm>
            <a:off x="3733800" y="4800600"/>
            <a:ext cx="5029200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7"/>
            </p:custDataLst>
          </p:nvPr>
        </p:nvSpPr>
        <p:spPr>
          <a:xfrm>
            <a:off x="8001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8"/>
            </p:custDataLst>
          </p:nvPr>
        </p:nvCxnSpPr>
        <p:spPr>
          <a:xfrm rot="5400000">
            <a:off x="68968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9"/>
            </p:custDataLst>
          </p:nvPr>
        </p:nvCxnSpPr>
        <p:spPr>
          <a:xfrm rot="5400000">
            <a:off x="7354094" y="28567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>
            <p:custDataLst>
              <p:tags r:id="rId10"/>
            </p:custDataLst>
          </p:nvPr>
        </p:nvSpPr>
        <p:spPr>
          <a:xfrm>
            <a:off x="73914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>
            <p:custDataLst>
              <p:tags r:id="rId11"/>
            </p:custDataLst>
          </p:nvPr>
        </p:nvSpPr>
        <p:spPr>
          <a:xfrm>
            <a:off x="7543800" y="2057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>
            <p:custDataLst>
              <p:tags r:id="rId12"/>
            </p:custDataLst>
          </p:nvPr>
        </p:nvSpPr>
        <p:spPr>
          <a:xfrm>
            <a:off x="75438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>
            <p:custDataLst>
              <p:tags r:id="rId13"/>
            </p:custDataLst>
          </p:nvPr>
        </p:nvSpPr>
        <p:spPr>
          <a:xfrm>
            <a:off x="76962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4"/>
            </p:custDataLst>
          </p:nvPr>
        </p:nvSpPr>
        <p:spPr>
          <a:xfrm>
            <a:off x="78486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15"/>
            </p:custDataLst>
          </p:nvPr>
        </p:nvSpPr>
        <p:spPr>
          <a:xfrm>
            <a:off x="7391400" y="2209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16"/>
            </p:custDataLst>
          </p:nvPr>
        </p:nvSpPr>
        <p:spPr>
          <a:xfrm>
            <a:off x="75438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>
            <p:custDataLst>
              <p:tags r:id="rId17"/>
            </p:custDataLst>
          </p:nvPr>
        </p:nvSpPr>
        <p:spPr>
          <a:xfrm>
            <a:off x="76962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>
            <p:custDataLst>
              <p:tags r:id="rId18"/>
            </p:custDataLst>
          </p:nvPr>
        </p:nvSpPr>
        <p:spPr>
          <a:xfrm>
            <a:off x="7391400" y="17526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>
            <p:custDataLst>
              <p:tags r:id="rId19"/>
            </p:custDataLst>
          </p:nvPr>
        </p:nvSpPr>
        <p:spPr>
          <a:xfrm>
            <a:off x="7848600" y="1600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>
            <p:custDataLst>
              <p:tags r:id="rId20"/>
            </p:custDataLst>
          </p:nvPr>
        </p:nvSpPr>
        <p:spPr>
          <a:xfrm>
            <a:off x="75438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>
            <p:custDataLst>
              <p:tags r:id="rId21"/>
            </p:custDataLst>
          </p:nvPr>
        </p:nvSpPr>
        <p:spPr>
          <a:xfrm>
            <a:off x="7391400" y="23622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>
            <p:custDataLst>
              <p:tags r:id="rId22"/>
            </p:custDataLst>
          </p:nvPr>
        </p:nvSpPr>
        <p:spPr>
          <a:xfrm>
            <a:off x="7543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>
            <p:custDataLst>
              <p:tags r:id="rId23"/>
            </p:custDataLst>
          </p:nvPr>
        </p:nvSpPr>
        <p:spPr>
          <a:xfrm>
            <a:off x="76962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>
            <p:custDataLst>
              <p:tags r:id="rId24"/>
            </p:custDataLst>
          </p:nvPr>
        </p:nvSpPr>
        <p:spPr>
          <a:xfrm>
            <a:off x="7848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>
            <p:custDataLst>
              <p:tags r:id="rId25"/>
            </p:custDataLst>
          </p:nvPr>
        </p:nvSpPr>
        <p:spPr>
          <a:xfrm>
            <a:off x="7696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>
            <p:custDataLst>
              <p:tags r:id="rId26"/>
            </p:custDataLst>
          </p:nvPr>
        </p:nvSpPr>
        <p:spPr>
          <a:xfrm>
            <a:off x="7848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>
            <p:custDataLst>
              <p:tags r:id="rId27"/>
            </p:custDataLst>
          </p:nvPr>
        </p:nvSpPr>
        <p:spPr>
          <a:xfrm>
            <a:off x="8001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>
            <p:custDataLst>
              <p:tags r:id="rId28"/>
            </p:custDataLst>
          </p:nvPr>
        </p:nvSpPr>
        <p:spPr>
          <a:xfrm>
            <a:off x="7543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>
            <p:custDataLst>
              <p:tags r:id="rId29"/>
            </p:custDataLst>
          </p:nvPr>
        </p:nvSpPr>
        <p:spPr>
          <a:xfrm>
            <a:off x="8001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>
            <p:custDataLst>
              <p:tags r:id="rId30"/>
            </p:custDataLst>
          </p:nvPr>
        </p:nvSpPr>
        <p:spPr>
          <a:xfrm>
            <a:off x="8153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>
            <p:custDataLst>
              <p:tags r:id="rId31"/>
            </p:custDataLst>
          </p:nvPr>
        </p:nvSpPr>
        <p:spPr>
          <a:xfrm>
            <a:off x="83058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>
            <p:custDataLst>
              <p:tags r:id="rId32"/>
            </p:custDataLst>
          </p:nvPr>
        </p:nvSpPr>
        <p:spPr>
          <a:xfrm>
            <a:off x="7848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>
            <p:custDataLst>
              <p:tags r:id="rId33"/>
            </p:custDataLst>
          </p:nvPr>
        </p:nvSpPr>
        <p:spPr>
          <a:xfrm>
            <a:off x="8001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>
            <p:custDataLst>
              <p:tags r:id="rId34"/>
            </p:custDataLst>
          </p:nvPr>
        </p:nvSpPr>
        <p:spPr>
          <a:xfrm>
            <a:off x="8153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>
            <p:custDataLst>
              <p:tags r:id="rId35"/>
            </p:custDataLst>
          </p:nvPr>
        </p:nvSpPr>
        <p:spPr>
          <a:xfrm>
            <a:off x="8305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>
            <p:custDataLst>
              <p:tags r:id="rId36"/>
            </p:custDataLst>
          </p:nvPr>
        </p:nvSpPr>
        <p:spPr>
          <a:xfrm>
            <a:off x="7848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>
            <p:custDataLst>
              <p:tags r:id="rId37"/>
            </p:custDataLst>
          </p:nvPr>
        </p:nvSpPr>
        <p:spPr>
          <a:xfrm>
            <a:off x="70866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>
            <p:custDataLst>
              <p:tags r:id="rId38"/>
            </p:custDataLst>
          </p:nvPr>
        </p:nvSpPr>
        <p:spPr>
          <a:xfrm>
            <a:off x="72390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>
            <p:custDataLst>
              <p:tags r:id="rId39"/>
            </p:custDataLst>
          </p:nvPr>
        </p:nvSpPr>
        <p:spPr>
          <a:xfrm>
            <a:off x="73914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>
            <p:custDataLst>
              <p:tags r:id="rId40"/>
            </p:custDataLst>
          </p:nvPr>
        </p:nvSpPr>
        <p:spPr>
          <a:xfrm>
            <a:off x="6934200" y="3810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>
            <p:custDataLst>
              <p:tags r:id="rId41"/>
            </p:custDataLst>
          </p:nvPr>
        </p:nvSpPr>
        <p:spPr>
          <a:xfrm>
            <a:off x="7086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>
            <p:custDataLst>
              <p:tags r:id="rId42"/>
            </p:custDataLst>
          </p:nvPr>
        </p:nvSpPr>
        <p:spPr>
          <a:xfrm>
            <a:off x="7239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>
            <p:custDataLst>
              <p:tags r:id="rId43"/>
            </p:custDataLst>
          </p:nvPr>
        </p:nvSpPr>
        <p:spPr>
          <a:xfrm>
            <a:off x="7391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>
            <p:custDataLst>
              <p:tags r:id="rId44"/>
            </p:custDataLst>
          </p:nvPr>
        </p:nvSpPr>
        <p:spPr>
          <a:xfrm>
            <a:off x="69342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>
            <p:custDataLst>
              <p:tags r:id="rId45"/>
            </p:custDataLst>
          </p:nvPr>
        </p:nvSpPr>
        <p:spPr>
          <a:xfrm>
            <a:off x="64770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>
            <p:custDataLst>
              <p:tags r:id="rId46"/>
            </p:custDataLst>
          </p:nvPr>
        </p:nvSpPr>
        <p:spPr>
          <a:xfrm>
            <a:off x="66294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>
            <p:custDataLst>
              <p:tags r:id="rId47"/>
            </p:custDataLst>
          </p:nvPr>
        </p:nvSpPr>
        <p:spPr>
          <a:xfrm>
            <a:off x="67818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>
            <p:custDataLst>
              <p:tags r:id="rId48"/>
            </p:custDataLst>
          </p:nvPr>
        </p:nvSpPr>
        <p:spPr>
          <a:xfrm>
            <a:off x="6324600" y="36576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>
            <p:custDataLst>
              <p:tags r:id="rId49"/>
            </p:custDataLst>
          </p:nvPr>
        </p:nvSpPr>
        <p:spPr>
          <a:xfrm>
            <a:off x="64770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>
            <p:custDataLst>
              <p:tags r:id="rId50"/>
            </p:custDataLst>
          </p:nvPr>
        </p:nvSpPr>
        <p:spPr>
          <a:xfrm>
            <a:off x="6629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>
            <p:custDataLst>
              <p:tags r:id="rId51"/>
            </p:custDataLst>
          </p:nvPr>
        </p:nvSpPr>
        <p:spPr>
          <a:xfrm>
            <a:off x="6781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>
            <p:custDataLst>
              <p:tags r:id="rId52"/>
            </p:custDataLst>
          </p:nvPr>
        </p:nvSpPr>
        <p:spPr>
          <a:xfrm>
            <a:off x="63246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>
            <p:custDataLst>
              <p:tags r:id="rId53"/>
            </p:custDataLst>
          </p:nvPr>
        </p:nvSpPr>
        <p:spPr>
          <a:xfrm>
            <a:off x="6781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>
            <p:custDataLst>
              <p:tags r:id="rId54"/>
            </p:custDataLst>
          </p:nvPr>
        </p:nvSpPr>
        <p:spPr>
          <a:xfrm>
            <a:off x="6934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>
            <p:custDataLst>
              <p:tags r:id="rId55"/>
            </p:custDataLst>
          </p:nvPr>
        </p:nvSpPr>
        <p:spPr>
          <a:xfrm>
            <a:off x="7086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>
            <p:custDataLst>
              <p:tags r:id="rId56"/>
            </p:custDataLst>
          </p:nvPr>
        </p:nvSpPr>
        <p:spPr>
          <a:xfrm>
            <a:off x="6629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>
            <p:custDataLst>
              <p:tags r:id="rId57"/>
            </p:custDataLst>
          </p:nvPr>
        </p:nvSpPr>
        <p:spPr>
          <a:xfrm>
            <a:off x="76962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>
            <p:custDataLst>
              <p:tags r:id="rId58"/>
            </p:custDataLst>
          </p:nvPr>
        </p:nvSpPr>
        <p:spPr>
          <a:xfrm>
            <a:off x="78486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>
            <p:custDataLst>
              <p:tags r:id="rId59"/>
            </p:custDataLst>
          </p:nvPr>
        </p:nvSpPr>
        <p:spPr>
          <a:xfrm>
            <a:off x="80010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>
            <p:custDataLst>
              <p:tags r:id="rId60"/>
            </p:custDataLst>
          </p:nvPr>
        </p:nvSpPr>
        <p:spPr>
          <a:xfrm>
            <a:off x="7543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>
            <p:custDataLst>
              <p:tags r:id="rId61"/>
            </p:custDataLst>
          </p:nvPr>
        </p:nvSpPr>
        <p:spPr>
          <a:xfrm>
            <a:off x="6477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>
            <p:custDataLst>
              <p:tags r:id="rId62"/>
            </p:custDataLst>
          </p:nvPr>
        </p:nvSpPr>
        <p:spPr>
          <a:xfrm>
            <a:off x="6629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>
            <p:custDataLst>
              <p:tags r:id="rId63"/>
            </p:custDataLst>
          </p:nvPr>
        </p:nvSpPr>
        <p:spPr>
          <a:xfrm>
            <a:off x="67818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>
            <p:custDataLst>
              <p:tags r:id="rId64"/>
            </p:custDataLst>
          </p:nvPr>
        </p:nvSpPr>
        <p:spPr>
          <a:xfrm>
            <a:off x="6324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>
            <p:custDataLst>
              <p:tags r:id="rId65"/>
            </p:custDataLst>
          </p:nvPr>
        </p:nvSpPr>
        <p:spPr>
          <a:xfrm>
            <a:off x="70866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>
            <p:custDataLst>
              <p:tags r:id="rId66"/>
            </p:custDataLst>
          </p:nvPr>
        </p:nvSpPr>
        <p:spPr>
          <a:xfrm>
            <a:off x="72390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>
            <p:custDataLst>
              <p:tags r:id="rId67"/>
            </p:custDataLst>
          </p:nvPr>
        </p:nvSpPr>
        <p:spPr>
          <a:xfrm>
            <a:off x="73914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>
            <p:custDataLst>
              <p:tags r:id="rId68"/>
            </p:custDataLst>
          </p:nvPr>
        </p:nvSpPr>
        <p:spPr>
          <a:xfrm>
            <a:off x="6934200" y="3962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>
            <p:custDataLst>
              <p:tags r:id="rId69"/>
            </p:custDataLst>
          </p:nvPr>
        </p:nvSpPr>
        <p:spPr>
          <a:xfrm>
            <a:off x="63246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/>
          <p:cNvSpPr/>
          <p:nvPr>
            <p:custDataLst>
              <p:tags r:id="rId70"/>
            </p:custDataLst>
          </p:nvPr>
        </p:nvSpPr>
        <p:spPr>
          <a:xfrm>
            <a:off x="6477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>
            <p:custDataLst>
              <p:tags r:id="rId71"/>
            </p:custDataLst>
          </p:nvPr>
        </p:nvSpPr>
        <p:spPr>
          <a:xfrm>
            <a:off x="6629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>
            <p:custDataLst>
              <p:tags r:id="rId72"/>
            </p:custDataLst>
          </p:nvPr>
        </p:nvSpPr>
        <p:spPr>
          <a:xfrm>
            <a:off x="61722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>
            <p:custDataLst>
              <p:tags r:id="rId73"/>
            </p:custDataLst>
          </p:nvPr>
        </p:nvSpPr>
        <p:spPr>
          <a:xfrm>
            <a:off x="81534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>
            <p:custDataLst>
              <p:tags r:id="rId74"/>
            </p:custDataLst>
          </p:nvPr>
        </p:nvSpPr>
        <p:spPr>
          <a:xfrm>
            <a:off x="81534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>
            <p:custDataLst>
              <p:tags r:id="rId75"/>
            </p:custDataLst>
          </p:nvPr>
        </p:nvSpPr>
        <p:spPr>
          <a:xfrm>
            <a:off x="8305800" y="3352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>
            <p:custDataLst>
              <p:tags r:id="rId76"/>
            </p:custDataLst>
          </p:nvPr>
        </p:nvSpPr>
        <p:spPr>
          <a:xfrm>
            <a:off x="8001000" y="3200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/>
          <p:cNvSpPr/>
          <p:nvPr>
            <p:custDataLst>
              <p:tags r:id="rId77"/>
            </p:custDataLst>
          </p:nvPr>
        </p:nvSpPr>
        <p:spPr>
          <a:xfrm>
            <a:off x="81534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>
            <p:custDataLst>
              <p:tags r:id="rId78"/>
            </p:custDataLst>
          </p:nvPr>
        </p:nvSpPr>
        <p:spPr>
          <a:xfrm>
            <a:off x="8305800" y="35052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>
            <p:custDataLst>
              <p:tags r:id="rId79"/>
            </p:custDataLst>
          </p:nvPr>
        </p:nvSpPr>
        <p:spPr>
          <a:xfrm>
            <a:off x="8305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/>
          <p:cNvSpPr/>
          <p:nvPr>
            <p:custDataLst>
              <p:tags r:id="rId80"/>
            </p:custDataLst>
          </p:nvPr>
        </p:nvSpPr>
        <p:spPr>
          <a:xfrm>
            <a:off x="7848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>
            <p:custDataLst>
              <p:tags r:id="rId81"/>
            </p:custDataLst>
          </p:nvPr>
        </p:nvSpPr>
        <p:spPr>
          <a:xfrm>
            <a:off x="8001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>
            <p:custDataLst>
              <p:tags r:id="rId82"/>
            </p:custDataLst>
          </p:nvPr>
        </p:nvSpPr>
        <p:spPr>
          <a:xfrm>
            <a:off x="8153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/>
          <p:cNvSpPr/>
          <p:nvPr>
            <p:custDataLst>
              <p:tags r:id="rId83"/>
            </p:custDataLst>
          </p:nvPr>
        </p:nvSpPr>
        <p:spPr>
          <a:xfrm>
            <a:off x="8001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/>
          <p:cNvSpPr/>
          <p:nvPr>
            <p:custDataLst>
              <p:tags r:id="rId84"/>
            </p:custDataLst>
          </p:nvPr>
        </p:nvSpPr>
        <p:spPr>
          <a:xfrm>
            <a:off x="8153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>
            <p:custDataLst>
              <p:tags r:id="rId85"/>
            </p:custDataLst>
          </p:nvPr>
        </p:nvSpPr>
        <p:spPr>
          <a:xfrm>
            <a:off x="8305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>
            <p:custDataLst>
              <p:tags r:id="rId86"/>
            </p:custDataLst>
          </p:nvPr>
        </p:nvSpPr>
        <p:spPr>
          <a:xfrm>
            <a:off x="7848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>
            <p:custDataLst>
              <p:tags r:id="rId87"/>
            </p:custDataLst>
          </p:nvPr>
        </p:nvSpPr>
        <p:spPr>
          <a:xfrm>
            <a:off x="8305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>
            <p:custDataLst>
              <p:tags r:id="rId88"/>
            </p:custDataLst>
          </p:nvPr>
        </p:nvSpPr>
        <p:spPr>
          <a:xfrm>
            <a:off x="8458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>
            <p:custDataLst>
              <p:tags r:id="rId89"/>
            </p:custDataLst>
          </p:nvPr>
        </p:nvSpPr>
        <p:spPr>
          <a:xfrm>
            <a:off x="8610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>
            <p:custDataLst>
              <p:tags r:id="rId90"/>
            </p:custDataLst>
          </p:nvPr>
        </p:nvSpPr>
        <p:spPr>
          <a:xfrm>
            <a:off x="8153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>
            <p:custDataLst>
              <p:tags r:id="rId91"/>
            </p:custDataLst>
          </p:nvPr>
        </p:nvSpPr>
        <p:spPr>
          <a:xfrm>
            <a:off x="7391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>
            <p:custDataLst>
              <p:tags r:id="rId92"/>
            </p:custDataLst>
          </p:nvPr>
        </p:nvSpPr>
        <p:spPr>
          <a:xfrm>
            <a:off x="7543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>
            <p:custDataLst>
              <p:tags r:id="rId93"/>
            </p:custDataLst>
          </p:nvPr>
        </p:nvSpPr>
        <p:spPr>
          <a:xfrm>
            <a:off x="7696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>
            <p:custDataLst>
              <p:tags r:id="rId94"/>
            </p:custDataLst>
          </p:nvPr>
        </p:nvSpPr>
        <p:spPr>
          <a:xfrm>
            <a:off x="7239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/>
          <p:cNvSpPr/>
          <p:nvPr>
            <p:custDataLst>
              <p:tags r:id="rId95"/>
            </p:custDataLst>
          </p:nvPr>
        </p:nvSpPr>
        <p:spPr>
          <a:xfrm>
            <a:off x="7391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>
            <p:custDataLst>
              <p:tags r:id="rId96"/>
            </p:custDataLst>
          </p:nvPr>
        </p:nvSpPr>
        <p:spPr>
          <a:xfrm>
            <a:off x="7543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/>
          <p:cNvSpPr/>
          <p:nvPr>
            <p:custDataLst>
              <p:tags r:id="rId97"/>
            </p:custDataLst>
          </p:nvPr>
        </p:nvSpPr>
        <p:spPr>
          <a:xfrm>
            <a:off x="7696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>
            <p:custDataLst>
              <p:tags r:id="rId98"/>
            </p:custDataLst>
          </p:nvPr>
        </p:nvSpPr>
        <p:spPr>
          <a:xfrm>
            <a:off x="7239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>
            <p:custDataLst>
              <p:tags r:id="rId99"/>
            </p:custDataLst>
          </p:nvPr>
        </p:nvSpPr>
        <p:spPr>
          <a:xfrm>
            <a:off x="6781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>
            <p:custDataLst>
              <p:tags r:id="rId100"/>
            </p:custDataLst>
          </p:nvPr>
        </p:nvSpPr>
        <p:spPr>
          <a:xfrm>
            <a:off x="6934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/>
          <p:cNvSpPr/>
          <p:nvPr>
            <p:custDataLst>
              <p:tags r:id="rId101"/>
            </p:custDataLst>
          </p:nvPr>
        </p:nvSpPr>
        <p:spPr>
          <a:xfrm>
            <a:off x="7086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>
            <p:custDataLst>
              <p:tags r:id="rId102"/>
            </p:custDataLst>
          </p:nvPr>
        </p:nvSpPr>
        <p:spPr>
          <a:xfrm>
            <a:off x="6781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>
            <p:custDataLst>
              <p:tags r:id="rId103"/>
            </p:custDataLst>
          </p:nvPr>
        </p:nvSpPr>
        <p:spPr>
          <a:xfrm>
            <a:off x="6934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>
            <p:custDataLst>
              <p:tags r:id="rId104"/>
            </p:custDataLst>
          </p:nvPr>
        </p:nvSpPr>
        <p:spPr>
          <a:xfrm>
            <a:off x="7086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/>
          <p:cNvSpPr/>
          <p:nvPr>
            <p:custDataLst>
              <p:tags r:id="rId105"/>
            </p:custDataLst>
          </p:nvPr>
        </p:nvSpPr>
        <p:spPr>
          <a:xfrm>
            <a:off x="7086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>
            <p:custDataLst>
              <p:tags r:id="rId106"/>
            </p:custDataLst>
          </p:nvPr>
        </p:nvSpPr>
        <p:spPr>
          <a:xfrm>
            <a:off x="7239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>
            <p:custDataLst>
              <p:tags r:id="rId107"/>
            </p:custDataLst>
          </p:nvPr>
        </p:nvSpPr>
        <p:spPr>
          <a:xfrm>
            <a:off x="7391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/>
          <p:cNvSpPr/>
          <p:nvPr>
            <p:custDataLst>
              <p:tags r:id="rId108"/>
            </p:custDataLst>
          </p:nvPr>
        </p:nvSpPr>
        <p:spPr>
          <a:xfrm>
            <a:off x="6934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>
            <p:custDataLst>
              <p:tags r:id="rId109"/>
            </p:custDataLst>
          </p:nvPr>
        </p:nvSpPr>
        <p:spPr>
          <a:xfrm>
            <a:off x="8001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/>
          <p:cNvSpPr/>
          <p:nvPr>
            <p:custDataLst>
              <p:tags r:id="rId110"/>
            </p:custDataLst>
          </p:nvPr>
        </p:nvSpPr>
        <p:spPr>
          <a:xfrm>
            <a:off x="8153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>
            <p:custDataLst>
              <p:tags r:id="rId111"/>
            </p:custDataLst>
          </p:nvPr>
        </p:nvSpPr>
        <p:spPr>
          <a:xfrm>
            <a:off x="8305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>
            <p:custDataLst>
              <p:tags r:id="rId112"/>
            </p:custDataLst>
          </p:nvPr>
        </p:nvSpPr>
        <p:spPr>
          <a:xfrm>
            <a:off x="7848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/>
          <p:cNvSpPr/>
          <p:nvPr>
            <p:custDataLst>
              <p:tags r:id="rId113"/>
            </p:custDataLst>
          </p:nvPr>
        </p:nvSpPr>
        <p:spPr>
          <a:xfrm>
            <a:off x="6781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/>
          <p:cNvSpPr/>
          <p:nvPr>
            <p:custDataLst>
              <p:tags r:id="rId114"/>
            </p:custDataLst>
          </p:nvPr>
        </p:nvSpPr>
        <p:spPr>
          <a:xfrm>
            <a:off x="6934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>
            <p:custDataLst>
              <p:tags r:id="rId115"/>
            </p:custDataLst>
          </p:nvPr>
        </p:nvSpPr>
        <p:spPr>
          <a:xfrm>
            <a:off x="8458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/>
          <p:cNvSpPr/>
          <p:nvPr>
            <p:custDataLst>
              <p:tags r:id="rId116"/>
            </p:custDataLst>
          </p:nvPr>
        </p:nvSpPr>
        <p:spPr>
          <a:xfrm>
            <a:off x="8458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/>
          <p:cNvSpPr/>
          <p:nvPr>
            <p:custDataLst>
              <p:tags r:id="rId117"/>
            </p:custDataLst>
          </p:nvPr>
        </p:nvSpPr>
        <p:spPr>
          <a:xfrm>
            <a:off x="8610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/>
          <p:cNvSpPr/>
          <p:nvPr>
            <p:custDataLst>
              <p:tags r:id="rId118"/>
            </p:custDataLst>
          </p:nvPr>
        </p:nvSpPr>
        <p:spPr>
          <a:xfrm>
            <a:off x="8305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>
            <p:custDataLst>
              <p:tags r:id="rId119"/>
            </p:custDataLst>
          </p:nvPr>
        </p:nvSpPr>
        <p:spPr>
          <a:xfrm>
            <a:off x="8458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/>
          <p:cNvSpPr/>
          <p:nvPr>
            <p:custDataLst>
              <p:tags r:id="rId120"/>
            </p:custDataLst>
          </p:nvPr>
        </p:nvSpPr>
        <p:spPr>
          <a:xfrm>
            <a:off x="8610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>
            <p:custDataLst>
              <p:tags r:id="rId121"/>
            </p:custDataLst>
          </p:nvPr>
        </p:nvSpPr>
        <p:spPr>
          <a:xfrm>
            <a:off x="6324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>
            <p:custDataLst>
              <p:tags r:id="rId122"/>
            </p:custDataLst>
          </p:nvPr>
        </p:nvSpPr>
        <p:spPr>
          <a:xfrm>
            <a:off x="5867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/>
          <p:cNvSpPr/>
          <p:nvPr>
            <p:custDataLst>
              <p:tags r:id="rId123"/>
            </p:custDataLst>
          </p:nvPr>
        </p:nvSpPr>
        <p:spPr>
          <a:xfrm>
            <a:off x="6019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/>
          <p:cNvSpPr/>
          <p:nvPr>
            <p:custDataLst>
              <p:tags r:id="rId124"/>
            </p:custDataLst>
          </p:nvPr>
        </p:nvSpPr>
        <p:spPr>
          <a:xfrm>
            <a:off x="6172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/>
          <p:cNvSpPr/>
          <p:nvPr>
            <p:custDataLst>
              <p:tags r:id="rId125"/>
            </p:custDataLst>
          </p:nvPr>
        </p:nvSpPr>
        <p:spPr>
          <a:xfrm>
            <a:off x="6019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/>
          <p:cNvSpPr/>
          <p:nvPr>
            <p:custDataLst>
              <p:tags r:id="rId126"/>
            </p:custDataLst>
          </p:nvPr>
        </p:nvSpPr>
        <p:spPr>
          <a:xfrm>
            <a:off x="6172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>
            <p:custDataLst>
              <p:tags r:id="rId127"/>
            </p:custDataLst>
          </p:nvPr>
        </p:nvSpPr>
        <p:spPr>
          <a:xfrm>
            <a:off x="6324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>
            <p:custDataLst>
              <p:tags r:id="rId128"/>
            </p:custDataLst>
          </p:nvPr>
        </p:nvSpPr>
        <p:spPr>
          <a:xfrm>
            <a:off x="5867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Rectangle 148"/>
          <p:cNvSpPr/>
          <p:nvPr>
            <p:custDataLst>
              <p:tags r:id="rId129"/>
            </p:custDataLst>
          </p:nvPr>
        </p:nvSpPr>
        <p:spPr>
          <a:xfrm>
            <a:off x="6324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/>
          <p:cNvSpPr/>
          <p:nvPr>
            <p:custDataLst>
              <p:tags r:id="rId130"/>
            </p:custDataLst>
          </p:nvPr>
        </p:nvSpPr>
        <p:spPr>
          <a:xfrm>
            <a:off x="6477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/>
          <p:cNvSpPr/>
          <p:nvPr>
            <p:custDataLst>
              <p:tags r:id="rId131"/>
            </p:custDataLst>
          </p:nvPr>
        </p:nvSpPr>
        <p:spPr>
          <a:xfrm>
            <a:off x="6629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/>
          <p:cNvSpPr/>
          <p:nvPr>
            <p:custDataLst>
              <p:tags r:id="rId132"/>
            </p:custDataLst>
          </p:nvPr>
        </p:nvSpPr>
        <p:spPr>
          <a:xfrm>
            <a:off x="6172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/>
          <p:cNvSpPr/>
          <p:nvPr>
            <p:custDataLst>
              <p:tags r:id="rId133"/>
            </p:custDataLst>
          </p:nvPr>
        </p:nvSpPr>
        <p:spPr>
          <a:xfrm>
            <a:off x="5410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/>
          <p:cNvSpPr/>
          <p:nvPr>
            <p:custDataLst>
              <p:tags r:id="rId134"/>
            </p:custDataLst>
          </p:nvPr>
        </p:nvSpPr>
        <p:spPr>
          <a:xfrm>
            <a:off x="5562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ectangle 154"/>
          <p:cNvSpPr/>
          <p:nvPr>
            <p:custDataLst>
              <p:tags r:id="rId135"/>
            </p:custDataLst>
          </p:nvPr>
        </p:nvSpPr>
        <p:spPr>
          <a:xfrm>
            <a:off x="5715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/>
          <p:cNvSpPr/>
          <p:nvPr>
            <p:custDataLst>
              <p:tags r:id="rId136"/>
            </p:custDataLst>
          </p:nvPr>
        </p:nvSpPr>
        <p:spPr>
          <a:xfrm>
            <a:off x="5257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/>
          <p:cNvSpPr/>
          <p:nvPr>
            <p:custDataLst>
              <p:tags r:id="rId137"/>
            </p:custDataLst>
          </p:nvPr>
        </p:nvSpPr>
        <p:spPr>
          <a:xfrm>
            <a:off x="5410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/>
          <p:cNvSpPr/>
          <p:nvPr>
            <p:custDataLst>
              <p:tags r:id="rId138"/>
            </p:custDataLst>
          </p:nvPr>
        </p:nvSpPr>
        <p:spPr>
          <a:xfrm>
            <a:off x="5562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/>
          <p:cNvSpPr/>
          <p:nvPr>
            <p:custDataLst>
              <p:tags r:id="rId139"/>
            </p:custDataLst>
          </p:nvPr>
        </p:nvSpPr>
        <p:spPr>
          <a:xfrm>
            <a:off x="5715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/>
          <p:cNvSpPr/>
          <p:nvPr>
            <p:custDataLst>
              <p:tags r:id="rId140"/>
            </p:custDataLst>
          </p:nvPr>
        </p:nvSpPr>
        <p:spPr>
          <a:xfrm>
            <a:off x="5257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/>
          <p:cNvSpPr/>
          <p:nvPr>
            <p:custDataLst>
              <p:tags r:id="rId141"/>
            </p:custDataLst>
          </p:nvPr>
        </p:nvSpPr>
        <p:spPr>
          <a:xfrm>
            <a:off x="48006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/>
          <p:cNvSpPr/>
          <p:nvPr>
            <p:custDataLst>
              <p:tags r:id="rId142"/>
            </p:custDataLst>
          </p:nvPr>
        </p:nvSpPr>
        <p:spPr>
          <a:xfrm>
            <a:off x="49530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/>
          <p:cNvSpPr/>
          <p:nvPr>
            <p:custDataLst>
              <p:tags r:id="rId143"/>
            </p:custDataLst>
          </p:nvPr>
        </p:nvSpPr>
        <p:spPr>
          <a:xfrm>
            <a:off x="51054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/>
          <p:cNvSpPr/>
          <p:nvPr>
            <p:custDataLst>
              <p:tags r:id="rId144"/>
            </p:custDataLst>
          </p:nvPr>
        </p:nvSpPr>
        <p:spPr>
          <a:xfrm>
            <a:off x="4800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/>
          <p:cNvSpPr/>
          <p:nvPr>
            <p:custDataLst>
              <p:tags r:id="rId145"/>
            </p:custDataLst>
          </p:nvPr>
        </p:nvSpPr>
        <p:spPr>
          <a:xfrm>
            <a:off x="4953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/>
          <p:cNvSpPr/>
          <p:nvPr>
            <p:custDataLst>
              <p:tags r:id="rId146"/>
            </p:custDataLst>
          </p:nvPr>
        </p:nvSpPr>
        <p:spPr>
          <a:xfrm>
            <a:off x="5105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Rectangle 166"/>
          <p:cNvSpPr/>
          <p:nvPr>
            <p:custDataLst>
              <p:tags r:id="rId147"/>
            </p:custDataLst>
          </p:nvPr>
        </p:nvSpPr>
        <p:spPr>
          <a:xfrm>
            <a:off x="5105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/>
          <p:cNvSpPr/>
          <p:nvPr>
            <p:custDataLst>
              <p:tags r:id="rId148"/>
            </p:custDataLst>
          </p:nvPr>
        </p:nvSpPr>
        <p:spPr>
          <a:xfrm>
            <a:off x="5257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/>
          <p:cNvSpPr/>
          <p:nvPr>
            <p:custDataLst>
              <p:tags r:id="rId149"/>
            </p:custDataLst>
          </p:nvPr>
        </p:nvSpPr>
        <p:spPr>
          <a:xfrm>
            <a:off x="5410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/>
          <p:cNvSpPr/>
          <p:nvPr>
            <p:custDataLst>
              <p:tags r:id="rId150"/>
            </p:custDataLst>
          </p:nvPr>
        </p:nvSpPr>
        <p:spPr>
          <a:xfrm>
            <a:off x="4953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Rectangle 170"/>
          <p:cNvSpPr/>
          <p:nvPr>
            <p:custDataLst>
              <p:tags r:id="rId151"/>
            </p:custDataLst>
          </p:nvPr>
        </p:nvSpPr>
        <p:spPr>
          <a:xfrm>
            <a:off x="6019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/>
          <p:cNvSpPr/>
          <p:nvPr>
            <p:custDataLst>
              <p:tags r:id="rId152"/>
            </p:custDataLst>
          </p:nvPr>
        </p:nvSpPr>
        <p:spPr>
          <a:xfrm>
            <a:off x="6172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/>
          <p:cNvSpPr/>
          <p:nvPr>
            <p:custDataLst>
              <p:tags r:id="rId153"/>
            </p:custDataLst>
          </p:nvPr>
        </p:nvSpPr>
        <p:spPr>
          <a:xfrm>
            <a:off x="6324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/>
          <p:cNvSpPr/>
          <p:nvPr>
            <p:custDataLst>
              <p:tags r:id="rId154"/>
            </p:custDataLst>
          </p:nvPr>
        </p:nvSpPr>
        <p:spPr>
          <a:xfrm>
            <a:off x="5867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Rectangle 174"/>
          <p:cNvSpPr/>
          <p:nvPr>
            <p:custDataLst>
              <p:tags r:id="rId155"/>
            </p:custDataLst>
          </p:nvPr>
        </p:nvSpPr>
        <p:spPr>
          <a:xfrm>
            <a:off x="4800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/>
          <p:cNvSpPr/>
          <p:nvPr>
            <p:custDataLst>
              <p:tags r:id="rId156"/>
            </p:custDataLst>
          </p:nvPr>
        </p:nvSpPr>
        <p:spPr>
          <a:xfrm>
            <a:off x="4953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Rectangle 176"/>
          <p:cNvSpPr/>
          <p:nvPr>
            <p:custDataLst>
              <p:tags r:id="rId157"/>
            </p:custDataLst>
          </p:nvPr>
        </p:nvSpPr>
        <p:spPr>
          <a:xfrm>
            <a:off x="6477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/>
          <p:cNvSpPr/>
          <p:nvPr>
            <p:custDataLst>
              <p:tags r:id="rId158"/>
            </p:custDataLst>
          </p:nvPr>
        </p:nvSpPr>
        <p:spPr>
          <a:xfrm>
            <a:off x="6477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ectangle 178"/>
          <p:cNvSpPr/>
          <p:nvPr>
            <p:custDataLst>
              <p:tags r:id="rId159"/>
            </p:custDataLst>
          </p:nvPr>
        </p:nvSpPr>
        <p:spPr>
          <a:xfrm>
            <a:off x="6629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/>
          <p:cNvSpPr/>
          <p:nvPr>
            <p:custDataLst>
              <p:tags r:id="rId160"/>
            </p:custDataLst>
          </p:nvPr>
        </p:nvSpPr>
        <p:spPr>
          <a:xfrm>
            <a:off x="6324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Rectangle 180"/>
          <p:cNvSpPr/>
          <p:nvPr>
            <p:custDataLst>
              <p:tags r:id="rId161"/>
            </p:custDataLst>
          </p:nvPr>
        </p:nvSpPr>
        <p:spPr>
          <a:xfrm>
            <a:off x="6477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/>
          <p:cNvSpPr/>
          <p:nvPr>
            <p:custDataLst>
              <p:tags r:id="rId162"/>
            </p:custDataLst>
          </p:nvPr>
        </p:nvSpPr>
        <p:spPr>
          <a:xfrm>
            <a:off x="66294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Rectangle 182"/>
          <p:cNvSpPr/>
          <p:nvPr>
            <p:custDataLst>
              <p:tags r:id="rId163"/>
            </p:custDataLst>
          </p:nvPr>
        </p:nvSpPr>
        <p:spPr>
          <a:xfrm>
            <a:off x="5867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/>
          <p:cNvSpPr/>
          <p:nvPr>
            <p:custDataLst>
              <p:tags r:id="rId164"/>
            </p:custDataLst>
          </p:nvPr>
        </p:nvSpPr>
        <p:spPr>
          <a:xfrm>
            <a:off x="5410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Rectangle 184"/>
          <p:cNvSpPr/>
          <p:nvPr>
            <p:custDataLst>
              <p:tags r:id="rId165"/>
            </p:custDataLst>
          </p:nvPr>
        </p:nvSpPr>
        <p:spPr>
          <a:xfrm>
            <a:off x="5562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/>
          <p:cNvSpPr/>
          <p:nvPr>
            <p:custDataLst>
              <p:tags r:id="rId166"/>
            </p:custDataLst>
          </p:nvPr>
        </p:nvSpPr>
        <p:spPr>
          <a:xfrm>
            <a:off x="57150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Rectangle 186"/>
          <p:cNvSpPr/>
          <p:nvPr>
            <p:custDataLst>
              <p:tags r:id="rId167"/>
            </p:custDataLst>
          </p:nvPr>
        </p:nvSpPr>
        <p:spPr>
          <a:xfrm>
            <a:off x="5562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/>
          <p:cNvSpPr/>
          <p:nvPr>
            <p:custDataLst>
              <p:tags r:id="rId168"/>
            </p:custDataLst>
          </p:nvPr>
        </p:nvSpPr>
        <p:spPr>
          <a:xfrm>
            <a:off x="5715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 188"/>
          <p:cNvSpPr/>
          <p:nvPr>
            <p:custDataLst>
              <p:tags r:id="rId169"/>
            </p:custDataLst>
          </p:nvPr>
        </p:nvSpPr>
        <p:spPr>
          <a:xfrm>
            <a:off x="5867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>
            <p:custDataLst>
              <p:tags r:id="rId170"/>
            </p:custDataLst>
          </p:nvPr>
        </p:nvSpPr>
        <p:spPr>
          <a:xfrm>
            <a:off x="5410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 190"/>
          <p:cNvSpPr/>
          <p:nvPr>
            <p:custDataLst>
              <p:tags r:id="rId171"/>
            </p:custDataLst>
          </p:nvPr>
        </p:nvSpPr>
        <p:spPr>
          <a:xfrm>
            <a:off x="5867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/>
          <p:cNvSpPr/>
          <p:nvPr>
            <p:custDataLst>
              <p:tags r:id="rId172"/>
            </p:custDataLst>
          </p:nvPr>
        </p:nvSpPr>
        <p:spPr>
          <a:xfrm>
            <a:off x="6019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/>
          <p:cNvSpPr/>
          <p:nvPr>
            <p:custDataLst>
              <p:tags r:id="rId173"/>
            </p:custDataLst>
          </p:nvPr>
        </p:nvSpPr>
        <p:spPr>
          <a:xfrm>
            <a:off x="61722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/>
          <p:cNvSpPr/>
          <p:nvPr>
            <p:custDataLst>
              <p:tags r:id="rId174"/>
            </p:custDataLst>
          </p:nvPr>
        </p:nvSpPr>
        <p:spPr>
          <a:xfrm>
            <a:off x="5715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/>
          <p:cNvSpPr/>
          <p:nvPr>
            <p:custDataLst>
              <p:tags r:id="rId175"/>
            </p:custDataLst>
          </p:nvPr>
        </p:nvSpPr>
        <p:spPr>
          <a:xfrm>
            <a:off x="4953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>
            <p:custDataLst>
              <p:tags r:id="rId176"/>
            </p:custDataLst>
          </p:nvPr>
        </p:nvSpPr>
        <p:spPr>
          <a:xfrm>
            <a:off x="5105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/>
          <p:nvPr>
            <p:custDataLst>
              <p:tags r:id="rId177"/>
            </p:custDataLst>
          </p:nvPr>
        </p:nvSpPr>
        <p:spPr>
          <a:xfrm>
            <a:off x="5257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/>
          <p:cNvSpPr/>
          <p:nvPr>
            <p:custDataLst>
              <p:tags r:id="rId178"/>
            </p:custDataLst>
          </p:nvPr>
        </p:nvSpPr>
        <p:spPr>
          <a:xfrm>
            <a:off x="4800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Rectangle 198"/>
          <p:cNvSpPr/>
          <p:nvPr>
            <p:custDataLst>
              <p:tags r:id="rId179"/>
            </p:custDataLst>
          </p:nvPr>
        </p:nvSpPr>
        <p:spPr>
          <a:xfrm>
            <a:off x="49530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/>
          <p:cNvSpPr/>
          <p:nvPr>
            <p:custDataLst>
              <p:tags r:id="rId180"/>
            </p:custDataLst>
          </p:nvPr>
        </p:nvSpPr>
        <p:spPr>
          <a:xfrm>
            <a:off x="5105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Rectangle 200"/>
          <p:cNvSpPr/>
          <p:nvPr>
            <p:custDataLst>
              <p:tags r:id="rId181"/>
            </p:custDataLst>
          </p:nvPr>
        </p:nvSpPr>
        <p:spPr>
          <a:xfrm>
            <a:off x="5257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/>
          <p:cNvSpPr/>
          <p:nvPr>
            <p:custDataLst>
              <p:tags r:id="rId182"/>
            </p:custDataLst>
          </p:nvPr>
        </p:nvSpPr>
        <p:spPr>
          <a:xfrm>
            <a:off x="48006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Rectangle 202"/>
          <p:cNvSpPr/>
          <p:nvPr>
            <p:custDataLst>
              <p:tags r:id="rId183"/>
            </p:custDataLst>
          </p:nvPr>
        </p:nvSpPr>
        <p:spPr>
          <a:xfrm>
            <a:off x="43434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>
            <p:custDataLst>
              <p:tags r:id="rId184"/>
            </p:custDataLst>
          </p:nvPr>
        </p:nvSpPr>
        <p:spPr>
          <a:xfrm>
            <a:off x="44958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/>
          <p:nvPr>
            <p:custDataLst>
              <p:tags r:id="rId185"/>
            </p:custDataLst>
          </p:nvPr>
        </p:nvSpPr>
        <p:spPr>
          <a:xfrm>
            <a:off x="4648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/>
          <p:cNvSpPr/>
          <p:nvPr>
            <p:custDataLst>
              <p:tags r:id="rId186"/>
            </p:custDataLst>
          </p:nvPr>
        </p:nvSpPr>
        <p:spPr>
          <a:xfrm>
            <a:off x="43434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Rectangle 206"/>
          <p:cNvSpPr/>
          <p:nvPr>
            <p:custDataLst>
              <p:tags r:id="rId187"/>
            </p:custDataLst>
          </p:nvPr>
        </p:nvSpPr>
        <p:spPr>
          <a:xfrm>
            <a:off x="4495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/>
          <p:cNvSpPr/>
          <p:nvPr>
            <p:custDataLst>
              <p:tags r:id="rId188"/>
            </p:custDataLst>
          </p:nvPr>
        </p:nvSpPr>
        <p:spPr>
          <a:xfrm>
            <a:off x="4648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Rectangle 208"/>
          <p:cNvSpPr/>
          <p:nvPr>
            <p:custDataLst>
              <p:tags r:id="rId189"/>
            </p:custDataLst>
          </p:nvPr>
        </p:nvSpPr>
        <p:spPr>
          <a:xfrm>
            <a:off x="4648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/>
          <p:cNvSpPr/>
          <p:nvPr>
            <p:custDataLst>
              <p:tags r:id="rId190"/>
            </p:custDataLst>
          </p:nvPr>
        </p:nvSpPr>
        <p:spPr>
          <a:xfrm>
            <a:off x="4800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>
            <p:custDataLst>
              <p:tags r:id="rId191"/>
            </p:custDataLst>
          </p:nvPr>
        </p:nvSpPr>
        <p:spPr>
          <a:xfrm>
            <a:off x="4953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>
            <p:custDataLst>
              <p:tags r:id="rId192"/>
            </p:custDataLst>
          </p:nvPr>
        </p:nvSpPr>
        <p:spPr>
          <a:xfrm>
            <a:off x="4495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/>
          <p:nvPr>
            <p:custDataLst>
              <p:tags r:id="rId193"/>
            </p:custDataLst>
          </p:nvPr>
        </p:nvSpPr>
        <p:spPr>
          <a:xfrm>
            <a:off x="55626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/>
          <p:cNvSpPr/>
          <p:nvPr>
            <p:custDataLst>
              <p:tags r:id="rId194"/>
            </p:custDataLst>
          </p:nvPr>
        </p:nvSpPr>
        <p:spPr>
          <a:xfrm>
            <a:off x="57150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Rectangle 214"/>
          <p:cNvSpPr/>
          <p:nvPr>
            <p:custDataLst>
              <p:tags r:id="rId195"/>
            </p:custDataLst>
          </p:nvPr>
        </p:nvSpPr>
        <p:spPr>
          <a:xfrm>
            <a:off x="58674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/>
          <p:cNvSpPr/>
          <p:nvPr>
            <p:custDataLst>
              <p:tags r:id="rId196"/>
            </p:custDataLst>
          </p:nvPr>
        </p:nvSpPr>
        <p:spPr>
          <a:xfrm>
            <a:off x="5410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Rectangle 216"/>
          <p:cNvSpPr/>
          <p:nvPr>
            <p:custDataLst>
              <p:tags r:id="rId197"/>
            </p:custDataLst>
          </p:nvPr>
        </p:nvSpPr>
        <p:spPr>
          <a:xfrm>
            <a:off x="4343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/>
          <p:cNvSpPr/>
          <p:nvPr>
            <p:custDataLst>
              <p:tags r:id="rId198"/>
            </p:custDataLst>
          </p:nvPr>
        </p:nvSpPr>
        <p:spPr>
          <a:xfrm>
            <a:off x="4495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Rectangle 218"/>
          <p:cNvSpPr/>
          <p:nvPr>
            <p:custDataLst>
              <p:tags r:id="rId199"/>
            </p:custDataLst>
          </p:nvPr>
        </p:nvSpPr>
        <p:spPr>
          <a:xfrm>
            <a:off x="6019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/>
          <p:cNvSpPr/>
          <p:nvPr>
            <p:custDataLst>
              <p:tags r:id="rId200"/>
            </p:custDataLst>
          </p:nvPr>
        </p:nvSpPr>
        <p:spPr>
          <a:xfrm>
            <a:off x="60198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Rectangle 220"/>
          <p:cNvSpPr/>
          <p:nvPr>
            <p:custDataLst>
              <p:tags r:id="rId201"/>
            </p:custDataLst>
          </p:nvPr>
        </p:nvSpPr>
        <p:spPr>
          <a:xfrm>
            <a:off x="6172200" y="5562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/>
          <p:cNvSpPr/>
          <p:nvPr>
            <p:custDataLst>
              <p:tags r:id="rId202"/>
            </p:custDataLst>
          </p:nvPr>
        </p:nvSpPr>
        <p:spPr>
          <a:xfrm>
            <a:off x="58674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Rectangle 222"/>
          <p:cNvSpPr/>
          <p:nvPr>
            <p:custDataLst>
              <p:tags r:id="rId203"/>
            </p:custDataLst>
          </p:nvPr>
        </p:nvSpPr>
        <p:spPr>
          <a:xfrm>
            <a:off x="60198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/>
          <p:cNvSpPr/>
          <p:nvPr>
            <p:custDataLst>
              <p:tags r:id="rId204"/>
            </p:custDataLst>
          </p:nvPr>
        </p:nvSpPr>
        <p:spPr>
          <a:xfrm>
            <a:off x="6172200" y="5715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Rectangle 224"/>
          <p:cNvSpPr/>
          <p:nvPr>
            <p:custDataLst>
              <p:tags r:id="rId205"/>
            </p:custDataLst>
          </p:nvPr>
        </p:nvSpPr>
        <p:spPr>
          <a:xfrm>
            <a:off x="38862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>
            <p:custDataLst>
              <p:tags r:id="rId206"/>
            </p:custDataLst>
          </p:nvPr>
        </p:nvSpPr>
        <p:spPr>
          <a:xfrm>
            <a:off x="3733800" y="5257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>
            <p:custDataLst>
              <p:tags r:id="rId207"/>
            </p:custDataLst>
          </p:nvPr>
        </p:nvSpPr>
        <p:spPr>
          <a:xfrm>
            <a:off x="8229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/>
          <p:cNvSpPr/>
          <p:nvPr>
            <p:custDataLst>
              <p:tags r:id="rId208"/>
            </p:custDataLst>
          </p:nvPr>
        </p:nvSpPr>
        <p:spPr>
          <a:xfrm>
            <a:off x="37338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Rectangle 230"/>
          <p:cNvSpPr/>
          <p:nvPr>
            <p:custDataLst>
              <p:tags r:id="rId209"/>
            </p:custDataLst>
          </p:nvPr>
        </p:nvSpPr>
        <p:spPr>
          <a:xfrm>
            <a:off x="38862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/>
          <p:cNvSpPr/>
          <p:nvPr>
            <p:custDataLst>
              <p:tags r:id="rId210"/>
            </p:custDataLst>
          </p:nvPr>
        </p:nvSpPr>
        <p:spPr>
          <a:xfrm>
            <a:off x="8077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Rectangle 232"/>
          <p:cNvSpPr/>
          <p:nvPr>
            <p:custDataLst>
              <p:tags r:id="rId211"/>
            </p:custDataLst>
          </p:nvPr>
        </p:nvSpPr>
        <p:spPr>
          <a:xfrm>
            <a:off x="38862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/>
          <p:cNvSpPr/>
          <p:nvPr>
            <p:custDataLst>
              <p:tags r:id="rId212"/>
            </p:custDataLst>
          </p:nvPr>
        </p:nvSpPr>
        <p:spPr>
          <a:xfrm>
            <a:off x="40386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Rectangle 234"/>
          <p:cNvSpPr/>
          <p:nvPr>
            <p:custDataLst>
              <p:tags r:id="rId213"/>
            </p:custDataLst>
          </p:nvPr>
        </p:nvSpPr>
        <p:spPr>
          <a:xfrm>
            <a:off x="41910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/>
          <p:cNvSpPr/>
          <p:nvPr>
            <p:custDataLst>
              <p:tags r:id="rId214"/>
            </p:custDataLst>
          </p:nvPr>
        </p:nvSpPr>
        <p:spPr>
          <a:xfrm>
            <a:off x="3733800" y="5410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Rectangle 240"/>
          <p:cNvSpPr/>
          <p:nvPr>
            <p:custDataLst>
              <p:tags r:id="rId215"/>
            </p:custDataLst>
          </p:nvPr>
        </p:nvSpPr>
        <p:spPr>
          <a:xfrm>
            <a:off x="7620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/>
          <p:cNvSpPr/>
          <p:nvPr>
            <p:custDataLst>
              <p:tags r:id="rId216"/>
            </p:custDataLst>
          </p:nvPr>
        </p:nvSpPr>
        <p:spPr>
          <a:xfrm>
            <a:off x="77724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/>
          <p:cNvSpPr/>
          <p:nvPr>
            <p:custDataLst>
              <p:tags r:id="rId217"/>
            </p:custDataLst>
          </p:nvPr>
        </p:nvSpPr>
        <p:spPr>
          <a:xfrm>
            <a:off x="7924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/>
          <p:cNvSpPr/>
          <p:nvPr>
            <p:custDataLst>
              <p:tags r:id="rId218"/>
            </p:custDataLst>
          </p:nvPr>
        </p:nvSpPr>
        <p:spPr>
          <a:xfrm>
            <a:off x="7467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>
            <p:custDataLst>
              <p:tags r:id="rId219"/>
            </p:custDataLst>
          </p:nvPr>
        </p:nvSpPr>
        <p:spPr>
          <a:xfrm>
            <a:off x="3886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>
            <p:custDataLst>
              <p:tags r:id="rId220"/>
            </p:custDataLst>
          </p:nvPr>
        </p:nvSpPr>
        <p:spPr>
          <a:xfrm>
            <a:off x="4038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>
            <p:custDataLst>
              <p:tags r:id="rId221"/>
            </p:custDataLst>
          </p:nvPr>
        </p:nvSpPr>
        <p:spPr>
          <a:xfrm>
            <a:off x="41910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>
            <p:custDataLst>
              <p:tags r:id="rId222"/>
            </p:custDataLst>
          </p:nvPr>
        </p:nvSpPr>
        <p:spPr>
          <a:xfrm>
            <a:off x="4191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>
            <p:custDataLst>
              <p:tags r:id="rId223"/>
            </p:custDataLst>
          </p:nvPr>
        </p:nvSpPr>
        <p:spPr>
          <a:xfrm>
            <a:off x="7467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>
            <p:custDataLst>
              <p:tags r:id="rId224"/>
            </p:custDataLst>
          </p:nvPr>
        </p:nvSpPr>
        <p:spPr>
          <a:xfrm>
            <a:off x="76200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>
            <p:custDataLst>
              <p:tags r:id="rId225"/>
            </p:custDataLst>
          </p:nvPr>
        </p:nvSpPr>
        <p:spPr>
          <a:xfrm>
            <a:off x="4038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Rectangle 254"/>
          <p:cNvSpPr/>
          <p:nvPr>
            <p:custDataLst>
              <p:tags r:id="rId226"/>
            </p:custDataLst>
          </p:nvPr>
        </p:nvSpPr>
        <p:spPr>
          <a:xfrm>
            <a:off x="8229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/>
          <p:cNvSpPr/>
          <p:nvPr>
            <p:custDataLst>
              <p:tags r:id="rId227"/>
            </p:custDataLst>
          </p:nvPr>
        </p:nvSpPr>
        <p:spPr>
          <a:xfrm>
            <a:off x="37338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Rectangle 256"/>
          <p:cNvSpPr/>
          <p:nvPr>
            <p:custDataLst>
              <p:tags r:id="rId228"/>
            </p:custDataLst>
          </p:nvPr>
        </p:nvSpPr>
        <p:spPr>
          <a:xfrm>
            <a:off x="38862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/>
          <p:cNvSpPr/>
          <p:nvPr>
            <p:custDataLst>
              <p:tags r:id="rId229"/>
            </p:custDataLst>
          </p:nvPr>
        </p:nvSpPr>
        <p:spPr>
          <a:xfrm>
            <a:off x="8077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Rectangle 258"/>
          <p:cNvSpPr/>
          <p:nvPr>
            <p:custDataLst>
              <p:tags r:id="rId230"/>
            </p:custDataLst>
          </p:nvPr>
        </p:nvSpPr>
        <p:spPr>
          <a:xfrm>
            <a:off x="38862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/>
          <p:cNvSpPr/>
          <p:nvPr>
            <p:custDataLst>
              <p:tags r:id="rId231"/>
            </p:custDataLst>
          </p:nvPr>
        </p:nvSpPr>
        <p:spPr>
          <a:xfrm>
            <a:off x="4038600" y="5867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Rectangle 260"/>
          <p:cNvSpPr/>
          <p:nvPr>
            <p:custDataLst>
              <p:tags r:id="rId232"/>
            </p:custDataLst>
          </p:nvPr>
        </p:nvSpPr>
        <p:spPr>
          <a:xfrm>
            <a:off x="40386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/>
          <p:cNvSpPr/>
          <p:nvPr>
            <p:custDataLst>
              <p:tags r:id="rId233"/>
            </p:custDataLst>
          </p:nvPr>
        </p:nvSpPr>
        <p:spPr>
          <a:xfrm>
            <a:off x="40386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Rectangle 262"/>
          <p:cNvSpPr/>
          <p:nvPr>
            <p:custDataLst>
              <p:tags r:id="rId234"/>
            </p:custDataLst>
          </p:nvPr>
        </p:nvSpPr>
        <p:spPr>
          <a:xfrm>
            <a:off x="4191000" y="4953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/>
          <p:cNvSpPr/>
          <p:nvPr>
            <p:custDataLst>
              <p:tags r:id="rId235"/>
            </p:custDataLst>
          </p:nvPr>
        </p:nvSpPr>
        <p:spPr>
          <a:xfrm>
            <a:off x="3886200" y="48006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Rectangle 264"/>
          <p:cNvSpPr/>
          <p:nvPr>
            <p:custDataLst>
              <p:tags r:id="rId236"/>
            </p:custDataLst>
          </p:nvPr>
        </p:nvSpPr>
        <p:spPr>
          <a:xfrm>
            <a:off x="40386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/>
          <p:cNvSpPr/>
          <p:nvPr>
            <p:custDataLst>
              <p:tags r:id="rId237"/>
            </p:custDataLst>
          </p:nvPr>
        </p:nvSpPr>
        <p:spPr>
          <a:xfrm>
            <a:off x="4191000" y="5105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Rectangle 266"/>
          <p:cNvSpPr/>
          <p:nvPr>
            <p:custDataLst>
              <p:tags r:id="rId238"/>
            </p:custDataLst>
          </p:nvPr>
        </p:nvSpPr>
        <p:spPr>
          <a:xfrm>
            <a:off x="7391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/>
          <p:cNvSpPr/>
          <p:nvPr>
            <p:custDataLst>
              <p:tags r:id="rId239"/>
            </p:custDataLst>
          </p:nvPr>
        </p:nvSpPr>
        <p:spPr>
          <a:xfrm>
            <a:off x="75438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Rectangle 268"/>
          <p:cNvSpPr/>
          <p:nvPr>
            <p:custDataLst>
              <p:tags r:id="rId240"/>
            </p:custDataLst>
          </p:nvPr>
        </p:nvSpPr>
        <p:spPr>
          <a:xfrm>
            <a:off x="69342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/>
          <p:cNvSpPr/>
          <p:nvPr>
            <p:custDataLst>
              <p:tags r:id="rId241"/>
            </p:custDataLst>
          </p:nvPr>
        </p:nvSpPr>
        <p:spPr>
          <a:xfrm>
            <a:off x="70866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/>
          <p:cNvSpPr/>
          <p:nvPr>
            <p:custDataLst>
              <p:tags r:id="rId242"/>
            </p:custDataLst>
          </p:nvPr>
        </p:nvSpPr>
        <p:spPr>
          <a:xfrm>
            <a:off x="72390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/>
          <p:cNvSpPr/>
          <p:nvPr>
            <p:custDataLst>
              <p:tags r:id="rId243"/>
            </p:custDataLst>
          </p:nvPr>
        </p:nvSpPr>
        <p:spPr>
          <a:xfrm>
            <a:off x="6781800" y="61722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Rectangle 272"/>
          <p:cNvSpPr/>
          <p:nvPr>
            <p:custDataLst>
              <p:tags r:id="rId244"/>
            </p:custDataLst>
          </p:nvPr>
        </p:nvSpPr>
        <p:spPr>
          <a:xfrm>
            <a:off x="63246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/>
          <p:cNvSpPr/>
          <p:nvPr>
            <p:custDataLst>
              <p:tags r:id="rId245"/>
            </p:custDataLst>
          </p:nvPr>
        </p:nvSpPr>
        <p:spPr>
          <a:xfrm>
            <a:off x="64770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Rectangle 274"/>
          <p:cNvSpPr/>
          <p:nvPr>
            <p:custDataLst>
              <p:tags r:id="rId246"/>
            </p:custDataLst>
          </p:nvPr>
        </p:nvSpPr>
        <p:spPr>
          <a:xfrm>
            <a:off x="6629400" y="60198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CP3 Ink 0d3cee57-0933-4819-99b7-a32e31135eb1"/>
          <p:cNvPicPr>
            <a:picLocks noChangeAspect="1" noChangeArrowheads="1"/>
          </p:cNvPicPr>
          <p:nvPr>
            <p:custDataLst>
              <p:tags r:id="rId247"/>
            </p:custDataLst>
          </p:nvPr>
        </p:nvPicPr>
        <p:blipFill>
          <a:blip r:embed="rId250" cstate="print"/>
          <a:srcRect/>
          <a:stretch>
            <a:fillRect/>
          </a:stretch>
        </p:blipFill>
        <p:spPr bwMode="auto">
          <a:xfrm>
            <a:off x="-52217" y="337050"/>
            <a:ext cx="7503156" cy="6579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Insight of Caches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What is “active” data?</a:t>
            </a:r>
          </a:p>
          <a:p>
            <a:r>
              <a:rPr lang="en-US" dirty="0" smtClean="0"/>
              <a:t>A: Data that will be used </a:t>
            </a:r>
            <a:r>
              <a:rPr lang="en-US" i="1" dirty="0" smtClean="0">
                <a:solidFill>
                  <a:schemeClr val="accent1"/>
                </a:solidFill>
              </a:rPr>
              <a:t>soon</a:t>
            </a:r>
            <a:r>
              <a:rPr lang="en-US" dirty="0" smtClean="0"/>
              <a:t>.</a:t>
            </a:r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Caches exploit </a:t>
            </a:r>
            <a:r>
              <a:rPr lang="en-US" dirty="0" smtClean="0">
                <a:solidFill>
                  <a:schemeClr val="accent1"/>
                </a:solidFill>
              </a:rPr>
              <a:t>temporal locality </a:t>
            </a:r>
            <a:r>
              <a:rPr lang="en-US" dirty="0" smtClean="0"/>
              <a:t>by putting recently accessed </a:t>
            </a:r>
            <a:r>
              <a:rPr lang="en-US" dirty="0" err="1" smtClean="0"/>
              <a:t>Mem</a:t>
            </a:r>
            <a:r>
              <a:rPr lang="en-US" dirty="0" smtClean="0"/>
              <a:t>[x] higher in the pyramid</a:t>
            </a: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Caches exploit </a:t>
            </a:r>
            <a:r>
              <a:rPr lang="en-US" dirty="0" smtClean="0">
                <a:solidFill>
                  <a:schemeClr val="accent1"/>
                </a:solidFill>
              </a:rPr>
              <a:t>spatial locality </a:t>
            </a:r>
            <a:r>
              <a:rPr lang="en-US" dirty="0" smtClean="0"/>
              <a:t>by putting an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higher in the pyramid</a:t>
            </a:r>
            <a:endParaRPr lang="en-US" dirty="0"/>
          </a:p>
        </p:txBody>
      </p:sp>
      <p:pic>
        <p:nvPicPr>
          <p:cNvPr id="5122" name="CP3 Ink 743dd8f6-1466-42db-a4eb-7eed7c9be8ba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5485" y="348137"/>
            <a:ext cx="4098789" cy="1167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2"/>
            </p:custDataLst>
          </p:nvPr>
        </p:nvSpPr>
        <p:spPr>
          <a:xfrm>
            <a:off x="152400" y="152400"/>
            <a:ext cx="29718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Memory trace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0x7c9a2b19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0x7c9a2b1a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0x7c9a2b1b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0x7c9a2b1d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0x7c9a2b21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0x7c9a2b22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0x7c9a2b23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0x7c9a2b2c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0x0040030c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0x00400314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0x7c9a2b00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0x0040031c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8550" y="685800"/>
            <a:ext cx="6775450" cy="5266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>
            <p:custDataLst>
              <p:tags r:id="rId4"/>
            </p:custDataLst>
          </p:nvPr>
        </p:nvSpPr>
        <p:spPr>
          <a:xfrm>
            <a:off x="990600" y="5562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0x00000000</a:t>
            </a:r>
            <a:endParaRPr lang="en-US" dirty="0"/>
          </a:p>
        </p:txBody>
      </p:sp>
      <p:sp>
        <p:nvSpPr>
          <p:cNvPr id="9" name="Rectangle 8"/>
          <p:cNvSpPr/>
          <p:nvPr>
            <p:custDataLst>
              <p:tags r:id="rId5"/>
            </p:custDataLst>
          </p:nvPr>
        </p:nvSpPr>
        <p:spPr>
          <a:xfrm>
            <a:off x="990600" y="13716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0x7c9a2b1f</a:t>
            </a:r>
            <a:endParaRPr lang="en-US" dirty="0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990600" y="449580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pitchFamily="49" charset="0"/>
              </a:rPr>
              <a:t>0x00400318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105400" y="3429000"/>
            <a:ext cx="3727450" cy="28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04800" y="2286000"/>
            <a:ext cx="4413250" cy="343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>
            <p:custDataLst>
              <p:tags r:id="rId9"/>
            </p:custDataLst>
          </p:nvPr>
        </p:nvSpPr>
        <p:spPr>
          <a:xfrm>
            <a:off x="304800" y="2286000"/>
            <a:ext cx="4419600" cy="3429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>
            <p:custDataLst>
              <p:tags r:id="rId10"/>
            </p:custDataLst>
          </p:nvPr>
        </p:nvSpPr>
        <p:spPr>
          <a:xfrm>
            <a:off x="5105400" y="3429000"/>
            <a:ext cx="3733800" cy="2895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>
            <p:custDataLst>
              <p:tags r:id="rId11"/>
            </p:custDataLst>
          </p:nvPr>
        </p:nvSpPr>
        <p:spPr>
          <a:xfrm>
            <a:off x="3048000" y="381000"/>
            <a:ext cx="5943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n = 4;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k[] = { 3, 14, 0, 10 };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fib(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if 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&lt;= 2) return 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pPr lvl="1">
              <a:tabLst>
                <a:tab pos="461963" algn="l"/>
                <a:tab pos="914400" algn="l"/>
              </a:tabLst>
            </a:pPr>
            <a:r>
              <a:rPr lang="da-DK" sz="2400" dirty="0" smtClean="0">
                <a:solidFill>
                  <a:schemeClr val="bg1"/>
                </a:solidFill>
                <a:latin typeface="Consolas" pitchFamily="49" charset="0"/>
              </a:rPr>
              <a:t>else return fib(i-1)+fib(i-2);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main(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ac, char **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av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nn-NO" sz="2400" dirty="0" smtClean="0">
                <a:solidFill>
                  <a:schemeClr val="bg1"/>
                </a:solidFill>
                <a:latin typeface="Consolas" pitchFamily="49" charset="0"/>
              </a:rPr>
              <a:t>	for (int i = 0; i &lt; n; i++) {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printi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(fib(k[</a:t>
            </a:r>
            <a:r>
              <a:rPr lang="en-US" sz="2400" dirty="0" err="1" smtClean="0">
                <a:solidFill>
                  <a:schemeClr val="bg1"/>
                </a:solidFill>
                <a:latin typeface="Consolas" pitchFamily="49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]));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		prints("\n");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  	}</a:t>
            </a:r>
          </a:p>
          <a:p>
            <a:pPr>
              <a:tabLst>
                <a:tab pos="461963" algn="l"/>
                <a:tab pos="914400" algn="l"/>
              </a:tabLst>
            </a:pPr>
            <a:r>
              <a:rPr lang="en-US" sz="2400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  <a:p>
            <a:pPr>
              <a:tabLst>
                <a:tab pos="461963" algn="l"/>
                <a:tab pos="914400" algn="l"/>
              </a:tabLst>
            </a:pPr>
            <a:endParaRPr lang="en-US" sz="2400" dirty="0" smtClean="0">
              <a:solidFill>
                <a:schemeClr val="bg1"/>
              </a:solidFill>
              <a:latin typeface="Consolas" pitchFamily="49" charset="0"/>
            </a:endParaRPr>
          </a:p>
        </p:txBody>
      </p:sp>
      <p:pic>
        <p:nvPicPr>
          <p:cNvPr id="6146" name="CP3 Ink 1de85df5-d6f1-4ae5-9c3f-0ad02354cf1a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9290" y="408022"/>
            <a:ext cx="7249099" cy="61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9" grpId="0"/>
      <p:bldP spid="10" grpId="0"/>
      <p:bldP spid="17" grpId="0" animBg="1"/>
      <p:bldP spid="1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28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Memory Hierarchy</a:t>
            </a:r>
            <a:endParaRPr lang="en-US"/>
          </a:p>
        </p:txBody>
      </p:sp>
      <p:sp>
        <p:nvSpPr>
          <p:cNvPr id="31928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Memory closer to processor is fast and small</a:t>
            </a:r>
          </a:p>
          <a:p>
            <a:pPr lvl="1"/>
            <a:r>
              <a:rPr lang="en-US" dirty="0" smtClean="0"/>
              <a:t>usually stores </a:t>
            </a:r>
            <a:r>
              <a:rPr lang="en-US" dirty="0" smtClean="0">
                <a:solidFill>
                  <a:schemeClr val="accent1"/>
                </a:solidFill>
              </a:rPr>
              <a:t>subset</a:t>
            </a:r>
            <a:r>
              <a:rPr lang="en-US" dirty="0" smtClean="0"/>
              <a:t> of memory farther from processor</a:t>
            </a:r>
          </a:p>
          <a:p>
            <a:pPr lvl="2"/>
            <a:r>
              <a:rPr lang="en-US" dirty="0" smtClean="0"/>
              <a:t>“strictly inclusive”</a:t>
            </a:r>
          </a:p>
          <a:p>
            <a:pPr lvl="1"/>
            <a:r>
              <a:rPr lang="en-US" dirty="0" smtClean="0"/>
              <a:t>alternatives:</a:t>
            </a:r>
          </a:p>
          <a:p>
            <a:pPr lvl="2"/>
            <a:r>
              <a:rPr lang="en-US" dirty="0" smtClean="0"/>
              <a:t>strictly exclusive</a:t>
            </a:r>
          </a:p>
          <a:p>
            <a:pPr lvl="2"/>
            <a:r>
              <a:rPr lang="en-US" dirty="0" smtClean="0"/>
              <a:t>mostly inclusive</a:t>
            </a:r>
          </a:p>
          <a:p>
            <a:pPr lvl="1"/>
            <a:r>
              <a:rPr lang="en-US" dirty="0" smtClean="0"/>
              <a:t>Transfer whole </a:t>
            </a:r>
            <a:r>
              <a:rPr lang="en-US" dirty="0" smtClean="0">
                <a:solidFill>
                  <a:schemeClr val="accent1"/>
                </a:solidFill>
              </a:rPr>
              <a:t>blocks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accent1"/>
                </a:solidFill>
              </a:rPr>
              <a:t>cache lines</a:t>
            </a:r>
            <a:r>
              <a:rPr lang="en-US" dirty="0" smtClean="0"/>
              <a:t>, </a:t>
            </a:r>
            <a:r>
              <a:rPr lang="en-US" dirty="0" err="1" smtClean="0"/>
              <a:t>e.g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/>
              <a:t>	4kb: disk </a:t>
            </a:r>
            <a:r>
              <a:rPr lang="en-US" dirty="0" smtClean="0">
                <a:sym typeface="Wingdings" pitchFamily="2" charset="2"/>
              </a:rPr>
              <a:t>↔ ram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256b: ram ↔ L2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	64b: L2 ↔ L1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6248400" y="1600200"/>
            <a:ext cx="609600" cy="838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6705600" y="18288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5410200" y="3124200"/>
            <a:ext cx="2438400" cy="990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>
            <p:custDataLst>
              <p:tags r:id="rId6"/>
            </p:custDataLst>
          </p:nvPr>
        </p:nvSpPr>
        <p:spPr>
          <a:xfrm>
            <a:off x="5410200" y="3429000"/>
            <a:ext cx="24384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>
            <p:custDataLst>
              <p:tags r:id="rId7"/>
            </p:custDataLst>
          </p:nvPr>
        </p:nvSpPr>
        <p:spPr>
          <a:xfrm>
            <a:off x="3657600" y="5181600"/>
            <a:ext cx="5105400" cy="609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>
            <p:custDataLst>
              <p:tags r:id="rId8"/>
            </p:custDataLst>
          </p:nvPr>
        </p:nvSpPr>
        <p:spPr>
          <a:xfrm>
            <a:off x="3657600" y="4800600"/>
            <a:ext cx="51054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>
            <p:custDataLst>
              <p:tags r:id="rId9"/>
            </p:custDataLst>
          </p:nvPr>
        </p:nvSpPr>
        <p:spPr>
          <a:xfrm>
            <a:off x="6248400" y="1828800"/>
            <a:ext cx="609600" cy="152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>
            <p:custDataLst>
              <p:tags r:id="rId10"/>
            </p:custDataLst>
          </p:nvPr>
        </p:nvSpPr>
        <p:spPr>
          <a:xfrm>
            <a:off x="7315200" y="35814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>
            <p:custDataLst>
              <p:tags r:id="rId11"/>
            </p:custDataLst>
          </p:nvPr>
        </p:nvSpPr>
        <p:spPr>
          <a:xfrm>
            <a:off x="6858000" y="3581400"/>
            <a:ext cx="609600" cy="152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>
            <p:custDataLst>
              <p:tags r:id="rId12"/>
            </p:custDataLst>
          </p:nvPr>
        </p:nvSpPr>
        <p:spPr>
          <a:xfrm>
            <a:off x="4572000" y="5181600"/>
            <a:ext cx="24384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>
            <p:custDataLst>
              <p:tags r:id="rId13"/>
            </p:custDataLst>
          </p:nvPr>
        </p:nvSpPr>
        <p:spPr>
          <a:xfrm>
            <a:off x="6477000" y="5334000"/>
            <a:ext cx="152400" cy="152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>
            <p:custDataLst>
              <p:tags r:id="rId14"/>
            </p:custDataLst>
          </p:nvPr>
        </p:nvSpPr>
        <p:spPr>
          <a:xfrm>
            <a:off x="6019800" y="5334000"/>
            <a:ext cx="609600" cy="152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>
            <p:custDataLst>
              <p:tags r:id="rId15"/>
            </p:custDataLst>
          </p:nvPr>
        </p:nvCxnSpPr>
        <p:spPr>
          <a:xfrm rot="5400000">
            <a:off x="6211094" y="44569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>
            <p:custDataLst>
              <p:tags r:id="rId16"/>
            </p:custDataLst>
          </p:nvPr>
        </p:nvCxnSpPr>
        <p:spPr>
          <a:xfrm rot="5400000">
            <a:off x="6211094" y="2780506"/>
            <a:ext cx="685006" cy="794"/>
          </a:xfrm>
          <a:prstGeom prst="straightConnector1">
            <a:avLst/>
          </a:prstGeom>
          <a:ln w="57150">
            <a:solidFill>
              <a:schemeClr val="bg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7"/>
            </p:custDataLst>
          </p:nvPr>
        </p:nvSpPr>
        <p:spPr>
          <a:xfrm>
            <a:off x="7010400" y="35814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>
            <p:custDataLst>
              <p:tags r:id="rId18"/>
            </p:custDataLst>
          </p:nvPr>
        </p:nvSpPr>
        <p:spPr>
          <a:xfrm>
            <a:off x="6172200" y="53340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>
            <p:custDataLst>
              <p:tags r:id="rId19"/>
            </p:custDataLst>
          </p:nvPr>
        </p:nvSpPr>
        <p:spPr>
          <a:xfrm>
            <a:off x="5181600" y="53340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>
            <p:custDataLst>
              <p:tags r:id="rId20"/>
            </p:custDataLst>
          </p:nvPr>
        </p:nvSpPr>
        <p:spPr>
          <a:xfrm>
            <a:off x="6400800" y="1828800"/>
            <a:ext cx="1524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>
            <p:custDataLst>
              <p:tags r:id="rId21"/>
            </p:custDataLst>
          </p:nvPr>
        </p:nvSpPr>
        <p:spPr>
          <a:xfrm>
            <a:off x="5867400" y="3581400"/>
            <a:ext cx="152400" cy="152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CP3 Ink d92733fe-6269-49b6-a3b0-b289bbd2bf2f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99577" y="1723313"/>
            <a:ext cx="1270285" cy="209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8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6" grpId="0" animBg="1"/>
      <p:bldP spid="28" grpId="0" animBg="1"/>
      <p:bldP spid="31" grpId="0" animBg="1"/>
      <p:bldP spid="33" grpId="0" animBg="1"/>
      <p:bldP spid="18" grpId="0" animBg="1"/>
      <p:bldP spid="19" grpId="0" animBg="1"/>
      <p:bldP spid="25" grpId="1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693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Cache Lookups (Read)</a:t>
            </a:r>
            <a:endParaRPr lang="en-US"/>
          </a:p>
        </p:txBody>
      </p:sp>
      <p:sp>
        <p:nvSpPr>
          <p:cNvPr id="319693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Processor tries to access </a:t>
            </a:r>
            <a:r>
              <a:rPr lang="en-US" dirty="0" err="1" smtClean="0"/>
              <a:t>Mem</a:t>
            </a:r>
            <a:r>
              <a:rPr lang="en-US" dirty="0" smtClean="0"/>
              <a:t>[x]</a:t>
            </a:r>
          </a:p>
          <a:p>
            <a:r>
              <a:rPr lang="en-US" dirty="0" smtClean="0"/>
              <a:t>Check: is block containing x in the cache?</a:t>
            </a:r>
          </a:p>
          <a:p>
            <a:pPr lvl="1"/>
            <a:r>
              <a:rPr lang="en-US" dirty="0" smtClean="0"/>
              <a:t>Yes: </a:t>
            </a:r>
            <a:r>
              <a:rPr lang="en-US" dirty="0" smtClean="0">
                <a:solidFill>
                  <a:schemeClr val="accent1"/>
                </a:solidFill>
              </a:rPr>
              <a:t>cache hit</a:t>
            </a:r>
          </a:p>
          <a:p>
            <a:pPr lvl="2"/>
            <a:r>
              <a:rPr lang="en-US" dirty="0" smtClean="0"/>
              <a:t>return requested data from cache line</a:t>
            </a:r>
          </a:p>
          <a:p>
            <a:pPr lvl="1"/>
            <a:r>
              <a:rPr lang="en-US" dirty="0" smtClean="0"/>
              <a:t>No: </a:t>
            </a:r>
            <a:r>
              <a:rPr lang="en-US" dirty="0" smtClean="0">
                <a:solidFill>
                  <a:schemeClr val="accent1"/>
                </a:solidFill>
              </a:rPr>
              <a:t>cache miss</a:t>
            </a:r>
          </a:p>
          <a:p>
            <a:pPr lvl="2"/>
            <a:r>
              <a:rPr lang="en-US" dirty="0" smtClean="0"/>
              <a:t>read block from memory (or lower level cache)</a:t>
            </a:r>
          </a:p>
          <a:p>
            <a:pPr lvl="2"/>
            <a:r>
              <a:rPr lang="en-US" dirty="0" smtClean="0"/>
              <a:t>(evict an existing cache line to make room)</a:t>
            </a:r>
          </a:p>
          <a:p>
            <a:pPr lvl="2"/>
            <a:r>
              <a:rPr lang="en-US" dirty="0" smtClean="0"/>
              <a:t>place new block in cache</a:t>
            </a:r>
          </a:p>
          <a:p>
            <a:pPr lvl="2"/>
            <a:r>
              <a:rPr lang="en-US" dirty="0" smtClean="0"/>
              <a:t>return requested data</a:t>
            </a:r>
          </a:p>
          <a:p>
            <a:pPr lvl="2">
              <a:buNone/>
            </a:pP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and stall the pipeline while all of this happens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JQUHAOAgAQdBJYI0gUBEB7b63q2iytNmaHjtkIhMVQCFwtIEET/ga8GRShGKApIEET//wNFKEYoBQM4C2QZIDIJAICAAwF7wh5FMwkAgKACAeHDHkU4CAD+AwAAAAAAEeXswD8eBhKCjNAAAApOEIP9dV+u5qeXg+ADlGsAg/2Vn7LGIZwDWMcghryMK2DiY2Cg4nAsFEwU8CE2EY8TnKwcNGC1g1ytlrRtmZLXLDG2W5MbZq4Y4meRw0YgCtYBWIX5B0vkHfS1yV0MNViLrIoZb8Lh8bg6YFlWKwWCqkhprxrHzxpqsNFhJoo46cHffPLBRJimMmmT04uHEyyzUXYCyhHPh68PgZ5QhPwhBfhBzxWnarLPTlx3nFiwasGaFE648eG8ZwpmQyITrfLhreKVsGDBaBjRx1QwWxYM1JSvPDhvdPgTxYJWg/gya8O+PG5zM3CYmpoTErCUTCJiYTFolCJq6lM1aBATKbjPi+zMOQAhNhDRsyzMmDPKty5Wrha0YtcK3C5aYVrZi2ZsGWNwwY4mQAkBClsUg/3vX742db8COFaxjFNuOeKD/iXq/iXlzO5vbees8cZxXLkAhstYFg4DAcHCoNAoOFib+Ag0ICE2EZGWTIwzMGa3JjY41rRoxxLcTdsyW5XLho4ZMWeXGzzACnQig/4CKv4COeitclTG953zvOaiOWOHCqdONLCE/ES1+IlHC0znWtYyQpTNk0ZsVpQnhw3z4deHPnCF4cyMLP4FHBGQQwiCOCCOKFDDLrYYYLQhNhDdnjaYWrnIta4W7da0YNsS3Diy5VrbLjx5mzVmwb4nAAqQATSD/gOM/gON7646jWNYqIGbu+OszU6qkUlawmuPDrjiyIT8QWH4gsbcSOqsq58uXPty5Zypi0cDFslSdcOvHpwp0pi1YrWjOd3Ba76QhPLXgtDwLeNZoowjCEZRhCMESKEUIxlOAirPL35VpQAhNhDNnjxs8uTItc5XDha0x48K3CyxN1rFvkyY3LZuww5GIAq0AUeD/gWU/gWV4OE4RM5nLVVUTO+/g8czfJ5GfKvtdY4678MxN5b3nbKdVrHDFK41xmyE/D5N+H0nVkyS0QyQgrlx5c9caGDJmzUpGddOfPXTS9qQzVteVV00JWlmxWxUhKsb1y3z4dqE8seCUPAdbpxiRIyighGE5RjWOOqlqUpkwTvGsYoxEYQjAjBWN/A5PCAhNhDZo2xYWbFgtbuWLla0aMWC3DicslrFo5xt2jBxicN24Ap/J4P+CKD+CKGl9OXDGG568+fXeUzOK1HLXTWtXw53zsCE/Ds1+HZvByKYJRnhrhw3vXXOcYWpkyZKUjOta5b4668oheTt6bOGOGGOKMRwiCKGSKEhRwxz7OGCO8AhNhDRqyZtmmVmty4cLJa0bYWi3DmaY1uJw2aOcWRi0x5nIAqqAUaD/gpE/gpFzjlrpjkzx49/B3zuM64a4Tw4cKxNZnjfg8ueSIjOrg46qsRwUi3GeM8bg/4dAv4dA/UnsxOXG873N2QZ6cZu1pxeo3rw8bzMTVY7K6YisTM73nPg1349bITz54pT8FxnWEYkYwIIQQjCKMJxjFFCEJQlKMEUYxRBGFV9fXIYACE2EOGbBrjws2C1i3auVrRwyYLXGRy1WssjFrjYY2rVkwyACnslhPwY5fgx1xLSyQlOEZ1w4btNcM6wlbJu0btGRG+HGIT8Or34dgdFNUcVLShKsb485eksVrUjhx49Nc6sYIXjrUotTPLHDLBGhghhgQCCCGBDDDXtY0OJITYQzysm7nE0xrXORk4WtMLjGtcM2ONblZuWjlixyNG7PKAKUg+E/GAZ+L/umaGqkoMUrYrAg/4qPP4qU9zx4IjOM3FAhsgV8LAYFQaFi72BgUkAITYRhZtsLDGycrWLDCxWtMzjGtwtMeVawZuHLRriZt2bTGAKWBOD/jgE/jfNrHLXC64t3G5msIP+K1T+K0Hv3vuzEVWO1a1jQIbB0LAQNygIWDQaHpaNBwFoITYQ3xNsmRkzaLXLZzjWtMWVytc48mFa2ct8LBqwZtWONiAKkgE0g/4U1P4U2W+Xi9s8mrxa7uZmJhLccauKrgpbd5zq/C0cgIX4b1vhvJljjYPA4fC4fB4O+m+e2++u+eNFNJNRQTSVWXYDCYjEYDDUYJVIYACE8qeC2vi4aokIxhOCKMIwrJFAiCEYRgnPD4HRhYAhNhDfHkb4XGFitas8bVa0xuG63C2b4VrbK2btsmTDjwsmoAqiATuF+EXL4Rj4IpJKLplCYlgnlllhggmimikjglplnnjhhnnrtttwNMcVmIx2Mz2MxmAsmIT8BTn4Cp6LXleOm+PHlvhra2TFk2at2bFaUo1rWeGd74cdcKFLZJUhXHn4OGtQhPBS1eLpvOKMJokYRghECMEYREJwAIo8PtwrLUAhNhDhw1xN2LRytbsHORa0aOMy1yxcOVrFs5aN82Jq5y5sYAqTAS+D/j/K/j/XiJ6XwzQIqcTF5vjO4uKqaml1OOPSdTSG8OzXh2rlZWnlaGVmZORjZOTj5WNjYuHgISIkoiUkJSQkJSUkJKWlpSSkoych5iCiIKIAhPIXZa+POc4oozhOUYpRhFGUYkEJwIzjp7actAAhNhDlg3zZMmPMtcucOZa0x5mq3DhyNlrXDic4srVs4ZYmgAqmATqE/Hyd+PneC0M0sWTFg0UtBe98uO85wwWwYpWjG+PTp16deXPjwxlDJbJo0cbBwuFshPs6vs6cy1aYZ48uXPpz4caWDNm3cLdwtWzFgjfDlx4ctY1rfDlz57zhK2ambFjx4YTx91Yw8DooxhEiRQigBGEJwjAjCMIowRhFO/gmMYwAITYQ4aZcORg2aLczly0WtMmFytcMWrJaywuGDDNicsnLhsAKaiKD/h/6/iATuMNcm9XW9denHhUVdZW58ufJIIP9/R++9bvjvq48O/br0urrrEkRwZxrbwSD9K+szExVxcXc3KSSbmd+bM+QITYQwwuXGFnhcLWjFi1WtGDjKtcN2eZawZMcWZhjyYcjdwAKhQEtg/4ftP4fs53rjwS1OLlKFRqEXvd85u1MXUtxYIbvYu9zQMhNzSOjJqQoJiioJyYnJKMioqAhoAhY2Pl6Gjp6WlnaGNm4uTiZEITpZqsNcca3TCcoooEUZRjCJFGuvswVmCE2EYcbhmwx5cK1s1a41rTK3xLXGFpmW4sjPC4ctcmJywbACpkBL4T8PFH4eKWa082O1YTkpSUKIVRhOda4ceXPt1674YSlo0btWjYAhvDDB4YYUBOQVNIUkhIIeRl6Gjp5ublY2PhYBCREJEREJIS0pJRkZDIuPpZudkYUhPB0bR4OO+OdZzjCMIwRkjCKESEYQnBFGd/At5T54CE2EYsbBxibuMa3Dkx5VrRnhyLcLFniWuMzdm1cNHLjIybA"/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IDHAOAgAQdBI4HlgcBEB7b63q2iytNmaHjtkIhMVQDCkgQRP//A0UoRigFAzgLZBkgMgkAgIADAXvCHkUzCQCAoAIB4cMeRTgIAP4DAAAAAAAR5ezAPwraAn+G8iOXkTJk42FlYWRkZmhoaulm5ufjYeFgYKDgIaAjIyYmKCcppqcjJKCjI6OmJimtGDJqgmpqQlpCamKCenKCinJCKgIqGgYeDg0LFxcbG0M7W0tDRzs7HzMXNzNLR1NHLzsHBwEBHQUBEx8rIysfDwEVJTktJSUZBICFg0HAwYCG6irpwZaOlI6amqKoqKyoqqKolI6MREIh4WJiZWjsbGtq6WhmZ+Vo52hna+ZI+di42Nh4mAhoSGgoCCgkRBRUNBQkHBRMLExMDDwsHBwEPAwsXEw8fFyMXHxsjKy8jNy8rNycrEx8XCw6FICIhpKSnqSorKywpKKgjpSD+NPLt8A3xuphJBaEzM1cERMLJiYiaRNZUlMwuJRMETEXUlXEwuYicSxCy5Jq4hMSRZFy8X4Fm48AITYRjyMsmVrmyLWjXJjWtHGXMtcZsrha0xZG7hszw4WzXMA="/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NI7HAOAgAQdBJQK/AYBEB7b63q2iytNmaHjtkIhMVQDCkgQRP//A0UoRigFAzgLZBkgMgkAgIADAXvCHkUzCQCAoAIB4cMeRTgIAP4DAAAAAAAR5ezAPwrMApUBhfhlm+GVHC4rFgYuSGeW2um/A04HB004Gem2ueemNBBRJJRNJFFBJJJFZJgKKKKJpIIIEiSiCKiCiKOSCaKCaaGC6GKCiaTCXYDCYbCYjBYDBYDCXYbBYjAYbFYCyaaSKGGKGGCOWOfD14fD4HC4vA4fA4fB43E4vH4PGw4ueeOF8Kl4ZPXaXSAbrG1UXWYSrEYbEYLCWYKzAUUVWWUVEk8c88cKOWOueu3D4PC4HB4G2+emmme2u+WuWdGQyyxx1zToJEEyGGWeeWWGWKJFFOjlljlhgikkiikgCSKaKSSAQIoKIlk8E9eFwYCD+VPgnPXyeOczeNourlC6vBEqmCYuEiEhMBMVcXUxIgmEkwmEwkJiamJCBBBIkkEE1cIuJLnn8GkeQCE2EMmuPK5zN8i1y2YZlrRnmZrcLNszW4W2ZowcNWORu2cACqwBMYbwz/eGf+sn4SBioaIjo6QmJCQjIyGjICEkISKiJBGQUHAw8LHxcXCw8LDwMPCw8rJzdLg8h8RYjh0oiUShkOi0IiEKjESkUai0ej0UikYhkKhEAgUCg0BQJAoBC4jE4vHZDK5HIZHHY3FcMoXkTco9PLLFOIEEcRBCEEMMCOCGFCQQinaxoZghNhGLE2YtsuVgty42mVa0w5nK1xizZFrNzhYtWbLFjY4mQApiEobwHXeA6+xmIuKg46Eko6UkoSEh4GNAhuLW4teFro6GiIxCx8vGysvKx8qAhsuYVgJWjhYOBgIOJT9GhYSoITYQ3YZGmVplxrcrdhhWtMLnItxOGeNbhwsGmbFmcOWLNmAKdRuG8CzHgWZt7anpoOCiIkmIWDikBAQCHiI+Ag4Ih+G44bmLxaWyybzaVyonEBhkKg0CgcHhcLicTiMZiYCF4UzMMelSIpIoJYp5UcMcGD06FMAhNhDRmxx5G2TMtzMWWVa0Y5G61y4Y4lrnKwxsW7bLkat8gAp3GIfwONeBxucxqEQKJQaHRujUeeT2PR+FwqNxqEwiNRuH4gjiCadIUBgcPgsRgcClsspdKptMpNIn8+nc6IbLGBYWEwLBwsCgUHAQKFgoWLq4WBgAITYRla427JuzwrWORg4WtG+FwtxNsbZa5ZNmbHM2ZMMjJwAKcxuH8EE3ggnFDoUjkUGg8wmM6ncikcLgaAQiBE8joIfhKuErE4nM0msul8kksej8sltIjqCwGRkngoCF4UxsUuJwNs6COKVDBFDKlt0sEsFAITYRjYsnGJs4yLcLFwzWtG2ZwtcMGLJbmatsmbMzatGbPGAKyQE/h/BH14I+0gkJLpekklJnMp/PpnMoLBJhMalU6xWZpNYlEyBwImUzTSaofDkvl0RjEGgUCgUbnE5SiSwuEofiBOIFS+XE3mybzYi8Wjkdmk1m03k0nhEJiMQj8ek8mJXKiXS9OJymExQmET2FQGCwaDSiYzBPInDIEITxdw4R6eXLKqsqVKXgRphvlz5YaMksmjVsjlz2rWc4xjGcopypdxeyjHIAITYQzzNWrRjkYrW7VvhWtMbVqtctmWJbibNWDFjlbM2rXEAKWhOE/Aq5+BW1ijqpkWjCeOGeeGaF87h56FQxlGIuooqkngwM99KGwlElbBxMDCoGBhZO1gIGAiAhNhGTM4b5MbNgtYtseFa0y5sy1y4atVuNw0a5GjdvjcNsQAqEASiF+BWT4FbbpsFJRJFDXHbLXHBFRJcmllrwuHx99qKzDZLKYbDWAIT6Dz6GPBGkZIYJYGKMGW+WuOc4yzZM1sEoQ04cOfHEheNtPDDqaY54YyJFBJFCQwoYSCEQy6+OOCkhNhGJnmaOMubCtYMW7Fa0bZmq3Cwy4VrVk1ysGOLFkyZmwAqEASWE/BWF+CsMczDgtJWeHHjy5cdaq4IWzYs2jVi1QlXGhuKu4vPARfSMUgoWFiYeJh4OLhYOAhISGioqEhoGJhZWNmYmTjyF4gx8s2jtlpQwTwQyQQiCGGCGCGAlp1qOCwAhNhDFi1xN8OHItZMGLNa0bMGi1zmYN1rZliytsjDI3x4mgAp4HIfwaYeDTGfyKDQGFQaFQlQqHOJzMJjHIigEEgsNmExSwIbiYuJjupMRcHLilpKOii5aAhIGFi4KDYBAhskWsAvY2FQMDEw0FBwSAgULBwUffwCCgCE2EOGOVvkYMca1jix5FrTC3yrXDlk2Ws2TZy1a5HDhvmaAClsRhvBuB4NwRgaXhIBCysPJqemAh+B44HkVKOwZAYHA4HAZbMJihsoYBgoPAcDEwkKiauVhYSFqgCE2EMGTFi4atci3JkyM1rTE0yrcWJqyWsmzPGxaZcbBqxxACk8Mh/Bs54NnZjME0gEKhSBQsIfiAuIDm82TOQQGCoGAhsZUcHBV8zM26BhIICE2EM2DNgzatMa1niyOVrRy2YLcTZo5Ws8eNtlaOcuFtjcACnobh/B+p4QEZ1N5tJ5NAYAmExlktSiUiXS+VSuaTWZAh+DG4JmWziczabyqVoNB4zGEplAm03mExlktiwCGy5guHhL+HgYOFgoaHgYCDgCBQcTgGEgYCMAhNhDRswxMGbHMtYY2mNa0yMsK1y4bYVrPNhbYm+TMzxuGIAqZASeH8IcnhDlSyWxaLwqFxWKS2WTWaSONQaAQBAoPDofDoLBIBA4JE5BIUolMYhKH4eTh5UgkMqlcul8slsSicZjFjikNgMAhUQnkzmUygcKgcBgsvm03R2OVeSCE8QZ7V6941w0rCaU5VjKE4QipecFZ5+vCTIAhNhGVpkb4srTMtxYcuFa0y4mK1yywslrPEzZMsOXI2ZOcYAqAAR2H8I43hHHhcKkcii8WJVK5dL5xOZhMZVK5dL5lM5lM5JJYIIfgQOBBoVDnU7lEpInEpHIozGCOR2SSWKRWEwiYzCrgheQtnHFpaY5ZYIYZJ5ZIo4YoYYcblYIo5CE2EOcORwzbYXC1gyzZFrRswZrcOFkzWs22Jq2w5WmbM2aACp8BLIfwlmeEs2Px5HINAYNB4DB4zGIyCVyqPx5P58Esls8ns+n8olJLpfAAh8YYxnM4UCIwSBQODwGVzicgodCmcySeTBE4lLZZL5dHY4TCY0CGxNPoONmYuFgYGBgUTBQcfawlZER0DCSFtA18TCwMDAwsBBwcHF3MHAQMiCE2EY3LdgzaMWq1rmw5FrRk2aLXOTIzWs2GXExYZcjbNlbgCpQBK4X033p5ZooLpaprLsJZgsBhKrqLIMBDFBHLLLg68Tg8Xfg8DgYq1cSG8K+XhXji4WLhI2Bj4+dl5+lo6GdlZOTi42HhYiCipKUpKCooKacnJyGlIRAQAITxJwYObhvOcIwiiiiCMIxgIwjGtfAsDYAhNhGRliatnDXMtcMmzla0YYm63E3btVuPJibZs2JxjY4nIAqPATCE/A1h+BrWmCe5ghglKka1y59OfThqhS0JXvhrOEqbNXCyZM1JVrnAhPrHvrR44Y4JZMGSEicqZMWbJgtO+fbry68dYslraKYpYMCJYITxRtm7OFOacEUIwRhGCJGcYRSjSUowhfT4BjWGwCE2EYmDlrkZZmi1jlcZFrRm0wrcOZoxWuGzVxlx5mbfJjZgCpkBLYT8ZJH4yX9EuBLdk3ZMGTBS0LWwYLUK48OnLjz47464cOHDh3zzxziG5Hjkn5aMpoicmKiYppasnpKOiJCAioBBQUHBxMfKy8zPzNDJzMjExsXFyM3L04CF5A2McOvlgIYkcUsEMAIYCFCghQoJY5dnHBDhQCE2ENcONq5YNci1phcNVrRvkZLXDdk4W5sOZixc5szXK0wgCpYBMYT8gNH5Ae8UqWw5K5o7LYKWhWuHDesYxGGuHLjx5b1qhS1s2LNixIX4WiPhadRy4CXJSYqzDTXQSz04HA4fF4fH4G2uOKS7BWWUYKqqaRDDg58Tfh8ChNnMlTg4Yp3nWM4xIkUJwQJEoTlOE064fA5HKCE2EZcuZu5Y5Wq1iyx41rRllcLXDXC3WtGTLExx42GbMzagCnQchfkXy+RfPF3x10QYTAY7CYCSO3D4fF22osRdgrLAhPwgnfhBP0YMkcFZY71mlLBSisdN+Pn4u8CGzZh1AXMXBwcDAwECQAgSDhcCwcBB1YAhNhGRjhzN2LFstY4WWVa0aYmK1w2ZsFrRs4yNs2NnhYtMgApZEYP+Rwb+RvvdXwmJhenBgIX4O2Pg6/uwUGCkQ004WnG4fC2ghs6YlgIPAMHBwMHBwtHPoBGAITYQ0ZtGjnGzcLW2HHiWtG+LGtcNcjlayzNnDJk4ytWjfCAKZxmE/JC5+SHNHRHZLNCF8d9dcMY5KarcCQCD/hBW/hBJ8DGLne+O+e9zM1ntxjKQheUOAzQ1ywwwoYYYYJYZ8fi4YIogITYRlcN2jFtjxrWbVxiWtGjFgtw4sTNa5atmzTE5auGLLEAKjgJqhfklS+SU3Fo8RRgLKoIZcHXXXLDBJNZZRJAnrpvnrigmsqqkohlpttvtnlggqkuqmkiQxxwwzQRUSQwz0x3yWkEEcUqGKKCaSqyCKPL7jc67X4jCgIX4Pnvg+DhqVRqZbZ7Z66UMk01yiSCFPLHBg4IYYCIEMMECKSSiaaSKCKVLTHawdNcaSiHCTYiCSNBPHLTLbXPga5Z5JLNJo9FjsfvMbMCF5Y4LQaWuOWFCQwQwEMEMEEMAghhghghI4o4o4oYIIYEMEMEMAIUccd+jlih2U1GA1SKHWxzo4SFBHBDFCQQw4HXwwseAITYQ4Z4mrZizcLcLXK0WtMTfGtcs8OFa0yZWOHM4b4sTfMAK2wPVAYbwvKeF5UAAAqagKmoCvrlPTU9NU1CzspuOgYNDwcDAwJBEHAwsLCwqBgIKCiEJAwUBAwcMhIaIhIqChIKCQcBAwsCg4OHgoOLgoeAgULCQKCgYSBIBAQCEhIKAgIJAICBiERCRENCQkDAQsLAwMCgoSAgoODhYmHqby9pqdaWqoqSQkVbWXd1g2Yg4WFhYOBhYGDgoGAhoKGioqGioiIhIaMgpCElISDwWhuHU4dUAAAlZQKSlCys19f2FjYWK4uaCLgoaEhoKIgSDg4JCR0ZIRUdEQiDQcEgoaAjISDg4mJiYmLi4WDg4GFhYuJi4uLh5GIiYODQZEwsPDwMTAQJAwcbFx8jGxMLAwcFBIWDh5GDjYlCRUVJRkhDQkNDxEBERElIR0ZDREFBwkKlZRW1hW1glJWqh4qOkpKWjpiYlJCGikNARMLBwMDAw8XGycvOzc/M1oIOvOzfg5RiqxCLzO5m4i6ukxvExeM4m4hMXUsxOM1ExNTBMJqURMLiJiUSrImJmpiYkiQiRFxMTExJEk1MSgBF1MAzjNExjONzV4lnUpqZRjMZMXbCJImpmKzn4P3bzwCE2EMcjJvkatsi1ziZYVrTLjxLcLbMzW4meRq3btnGRjlzACssBaYL+h1P6Hduc+H4D1rLza8tay5FtVmTnhmWCJLKtvbru7nx5re5567JMzOYyeLmVNXN9WwCE/AtR+BbWrRv3GKDFDFbBbBSBhRgwStimnfDfDWCUpUmrPDG8YRIRwxvfLky1lhXx6dOvh69OFCkIQvhy3hLNo4GzhaKWhZKwg/kT4Dd/TsVdXMrJiSJCExNTMSiSAmpkAESEXUiSJgiRcE1Mz8H9YvywITYQybt2GPMzarWzZpjWtGTVwtctWLZa1YuGjTHixs2rRiAKdB+E/BiF+DFmE9V+AyUlS0ITlVWsar2w3x69IIbwITeBEeCjKKMpIqMQ8fQzs3Hw8FGSE1LSURBpuTmaeVCE8fc9n4t6zrGKcJxgQiL8vnzQsCE2EOczVy5at2a1oxy4VrRk5xrXDFy0WuGjTE4auHORw5agCqEBOYT8GmX4NL8kMjIK3vlx59efTe8JYNWLgYs2C0KSjOdbxqjRayVYs8M7SIT8BvH4DndFNl8TFCUE8eHPp4uXTlQwYtWzds0aMGKkMN8+Xbhz3vOUsVrYpSnjAITyt4BjDwDhrWKKMYRRighCEaRhNGESMIwiIRlOEWXwWiuAITYQxw5mrRqxyrW+XNiWtGDXKtxM2TRa3YsmrJmxyMcLRuAKfyaE/B2F+DrfBG04K1vjvpz49c50lm1ZONqzYsmCErwz34OMhPwBrfgDdle0ZSpCS+HPt4Ou8YYsmThaMEqUlgjmWmCF5U4Bji3KVCQoUcEMSCBJChQoZY9nTFLaITYQwaY22RiyYrWTHIzWtG2Vstws8TNa0btcrllmct2DBoAKSwuD/g6G/g6V1Oqzrnnug/4AMP4APePfeecXQIfFlZgEDpsHosHQOHghNhGJtizNWWZutbuMjJa0y5Mq1zkytluRtly5ceVgxzZmAAqrATiF+DT74NLcFDZFJHHTLXh5cPg7bYYqKMVhMZgKooo6a68Dbg64Y5IKMtgrKoIEuTlpppoAhfaAe0BqVKEEc9NuJwODxtcU1GAw2EyV0UcEsteDrvwuHlhoomz2GxVEC+PNq19oheTtyh2cMqWCOFChIIIIZEBCIxCIYILYIo4Mlja9PDDDBmghNhGRtlbOcmbMtxtc2Na0bMmq3E0ws1uFzlZtW7Zy1assQApnGoP+D9r+D9vOOG+lalN73147zLlWscCE+zK+zL4VcWGWPDXDW8Y0litZkz1x44XjLQwQ6mmWGGGGGCFDAhhjzeLgjwYhNhGNu5btMLNwtxOcOFa0ZMWq1zkaZlrhrhzY27dzhzZMQAppHoT8H+X4P87Qw8KaV55zbRaGCUkp40L1g/15H68lrepVcbN53aIxVcrc3MCGzBg0wPDwcCIGAQBAQEHBQcBCwOC4CBgYMCE2EMmbjGzaM8y3M5YNVrTC5xLXLbGzWtHLdw1aN2LnMxaAClwTg/4QgP4Qj6nlx5VqK4TW3fPMhPpSPpW7TyYrUhGOHLfXHDUAhscUsHBXMTCwcDBwELAw+BYCBQwhNhGHLic5suTGtw5GLVa0b4mS1zjcZlrBs4ZYsONg0xsMoApvIYP+D4T+D4Ps7VwiZ3vj4bvNw1jljhSt1zvuhPnmPnhaY41TIIVcWNYo4MmbFaEsLTPShsuYJgWCYGDIEgYGBEAgkEQMHE4DgIOAiiE2EZGzXK3bNMq3NhwslrTC2yrcTHGyWtHDVg5yuGTfKwbACk0NhPwh+fhDnQyXhHLPHrygg/zJH5lXoxc4ut42h75LYHAqGhcJoKBwCFAhNhDlvjZt2LlitxM8zJa0Yssq3E4a5FrnE2yOHORphwtWwApAB4P+EBj+EBlrlfCE+VM+VN1XlGqHsEjncFnMDkQhNhDbE1bMMTFgtzZGuFa0Yt8S3E5yZVuZxiaNm+XJmxMcgAp8I4X4RRPhENknmrjprrrw9OFwdMENlF2Cx1mAmiJcHDg7aYT5cL5bvBhwRpWEc8tenfhrGOLBq1ZMVMWDBgwSguCF5G2ctefnhhjghQwRwIAQwIUc+1jgniAhNhDZyzxsXGNytYsMLJa0yN2q1xjcZVrhliZMWTDKzxZmoAp2GYbwSReCTuFgI+DjYGNgICSmJqcqJyYjomLm52fnwIfwo+eFNuNSqSTCTSaVSaJQqBwuOyWTymOyWDw+DwuFgIXibLmNx8s6GFBDBChjy+VRwYohNhGJs1xM3LPCtYt8bNa0yNsy3DmZOVrLE4xZcLlg0YYsYAqgAS2F+Agj4CG6ILIsNFdRNDHTbgcDicLh8DOkswmGxWQwmAwEkcdd+Dw+DwuFpjjAhvDaR4bVYCFhomQgoqIhIiAgIuFkZGXlZeNh4OEioqYnJaSmpaOjoqFhZeVpZ2lk50CE8YcFDi6dNZzThFEhGEEIEJwnCIirn8AzlPKAITYQ1bNW2ZvixrcrVkyWtMLjEtwsMeRblZNsOLNlaM8jLGAKnwE2hPwGofgNRwS2RxWK3y49ufPty3UxZs2zZktaEIQnOscKM1JUgjTPPSCF+GKT4YzcBZiIqopiOOmW/C4vE4O2WebAYTIYjEYbDXVSQz14HB24W2edFBRNUgpAheUuATS1yxwwwoYIUMUIihgIoyGCEQxRwCGCFPt4YI8yITYQxcsmDbNmZLcWXG0WtGLBmtxOMORawZt8bBs0YN2bRiAKggEkhfgTY+BL+SWiVHXaxdN9tMMklF2Ew2IwVlU0EVMOLvw94IT8LuX4XV5YYznOGE369+fHOWDRs5G7VkwSkLsYhtDY1gYHAsDBoGAgYCBgYAgYIQCBgIGBQsPgOBgVKCE2EYmuHFlYsWa1hmaslrTGxyrcWJtmW5G+VxlbM2jdhiwgCkwMg/4EgP4Ed65Z1W4633CD/heY/herm5TmJcyHyNc4BA6LCYXRYCgMrCE2ENWzZq0ZNmC1o3aN1rRq1YrcTBk1WtGeZiwa4srnI3xACpwBMYT8CX34Ev9UsOidI3rXHfHW9IWyaMGKkIzx48eOc1MGLFkxWtWmmenKhfhUO+FQ+bBSURwy234XC4fA0wUWYTFZDCXRQT34PE4fC2xosFiMZjMRgKobr68DSIT0J41pPwLhVmjFCMIIIIwRhEjCMIoREZ8fqzR0gCE2EZMrBszytWa1kxw5lrRwxbrcTdo3Ws82XG5aN2bjK2wgCn4fhPwK5fgVTvPOy0xywyrOeGuSmrFbVkwVhljWoIfxRUeKDmCwCLo7AJHE5TI5LL5XOY/F4FEI5NJxTKNLpZCIRBYShcNlIsPChWyyxwwwwQwRwEMMefxMMsGaITYQxcZmmZkybrWDNs0WtMjTCtcOGLZa5zM2DRnibOWjByAKswE5hffwe/9qkwlWAikR04HB14XD4XB0xSWYLEY7IYbBRSJa8Dg8LgcPbPFFVisNjMNdNBBh78Pfh4X4okviirmYCaqaCCGeuvC4HB4O+eKijAYTFYLATQxFcuBvw+BtlgisxmKxWEoilkxM+DrwIITzF4PnfwDWM4wnAQRgjCKCMJyijAhGCIjCKKvL5spw5wAhNhDJhkyNsThgtauMLBa0aMsy1y5aM1rNgwZsmuFllat2YApwGoT8AI34AM2WOOs6zStizYslsUMNdOPbjIX4lWviVTnvnrlnTVYTEWYCSKO/A5Ge+O+EhstYJg4DAcLBwMBAoCAgSBgIOFma+AgYCOAhNhDBi4ys2LjItbYWrJa0aMsS3E0xOVrbE3ZZMjRoybYnIApVEIT75r742lp4oQXntrpy64T8RnX4jG44Jyjhnrrrvlvjhs3YfgYm3hYOHgIWHvYBAQQhNhGbG5bM2rPGtZZmWNa0cs3C1ywa41ubC3xsMTVyyw5mwArpAWCE+6y+67zcDBmhgjK+O+HPrvwb3hTBm0bMVrVhlrrntvrThglmpwo6L0qw5aZ53LWo3I0rWeNXDOMIUxOElGGGeWeeeNKE/EPd+Ie/FwKWJxrVfDnz8fLhhG2jhcLgUhNrw7cO9vwUtqwcaW6uLHXDfHHXPDMpbBkpmhCcZ52+dZylkzNFIzhjvjxb5Y4QhPJXZhHn77rookYwCU4QjGMKoxnfTbVipSmDVPTeqsIozgjBBCEUYVlFAgSnGE04TTy9mUYagCE2EZcmJnhZYWy1qyZuVrTK4xLcTFrlWtMWVq4xN3LBqxagCkoLg/4Anv4An07cWUiD/iCk/iClc9Tznd8Qh8NUuBwOdy+SwGAwCJAhNhDDM4YtMzFotwsM2Na0aNmq3FhYYlrdnhZ5G2VrjYtmIApRD4P+ABT+AAfE6uoTxrnPEIP+H17+H0HE423m+89d84bL2DYNbyKFgYm/gINGgCE2EMmTZszctmi1k1xsFrRw2arXDJllW4mLBzjxMcbhphaACm0fhPwBQfgCdjgnZFlphneEJWcCtITjtwYeDC6D/h8S/h75rhxuee78FdxGK5K0OZ4M7IXmrh2CfYwxo4EMBBCghijijhxedklimCE2ENc2JixxZcy1o1bOFrRpkaLXOVqwWtmGLMwxOWWVphZAClQQhPvqvvucmTJbNa0Kxy3x5YP+HXj+HYfp25Y1jFXpc2CG0dj1D3sLBwMHB1s6g4KWITYQ0ysXLPNiaLWeHC1WtM2XCtc4sWZaxw5MmFk0yZWeZmA="/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kOHAOAgAQdBJIJ/gcBEB7b63q2iytNmaHjtkIhMVQDCkgQRP//A0UoRigFAzgLZBkgMgkAgIADAXvCHkUzCQCAoAIB4cMeRTgIAP4DAAAAAAAR5ezAPwp+KIT8c9H4598MctrwgtLFqzZLShHDlx447cC0rUkpWkaRhPj/vkE6UhghaFLSnO+PHlw5aytk3W4GzFaE448O2+vDw4XizQxwamOVGIQEEMCGBBHFHBGn1qOXAiE2EN82TFkxMmC1rix4VrTM1yrcTBy4Ws8jnI1a42LBhlcAClMPhPx5bfjzBytOCUpQzTwUoIXxcnivbMJJZBFBKwteNwKGzVh2Bg71EoeFvYCBg4khNhDNi3yN2OHItat2jBa0ZNMy3DjbZFuVu5bsWuNpjYtcYApwKIP+PgT+Ph3F9K5MRCAWzm7uSGt6zh16d+yD/IWfkGdNInec3vd5ZJIiJpXDwfA58nXpz5CF5K3sMevhRwRxQkcksUsUICAIY9ihhwohNhDFs0aM2bdwtyYc2Va0wtWy3C5a41uNkzwsmWZliyucwAplGIT8djX47R5R0W0ZsmCE75cuPDCua2rFsIT48L47HFTBKMa4cOXPjx4ZwjTBmwYAheTN/DDq5Y4YpYCGGCdfo0KAITYQxauWLFlmxLcrZgxWtGGRstw48zhbjZ5GDlljzYmDZiAKTw2D/j2q/j2lzx58LrlPCsCF8aN41nAQYrBXSTSz4GuGyNdlrFw8zawUTDRgITYRjysm7NmxxrcTXDlWtGLlqtwuGbha1w5MbjEwaOGrHIAKpAE2h/E7l4naYzH47HYfDYPB4JAIxEJBGJRIpZLJJGIdBITFY3I5bMZrNZnK5TG4PEJNNKNSrNSqBIoVBZPL6DTanRyD/dHfum6YvhOoq0xnPDiubjMXRqNRpVrvcXJrPRSwhPFHBm6eGsZoBGCMUUYQQQhGEYowjCcIwjGN9vPRcYAhNhGHJlyOcTdwtytsOJa0wt8S1y4a5lrdzlw5mONjjcYm4Ap5HYbwzXeGguFiYiEmpqmpKKUjICJlaGnqaWRiYGMjqKeppgCE/Atx+BZGkaYYVrGMIylKEieG9eDh4enigIbI1nAwFTMw8Gg4CBICBgIFAQJD4BhYNaghNhGRswxOHLdktZ4cWZa0ZN3K3C3a5FrfNlas2LXLjY4WgApbEYT8OBH4cG54J8K2JWe2ee9whfgSw+BIejCTVSRw0z4ufC4HC4WGz5ilA4BiYGDgYOFoaVBQMUAhNhGLGzasm7lytbs27Za0buGq1wyYZVuRg1cMGTlo1ZtGIApMC4X4bMPhs1w1GGqiwESsg/4GTv4GV+l1Fxu+IIfHFngMBo8Ln8HQGTghNhDRszYOMzBitYZGWRa0ytmS3E5ZtFrfDmyuHLlnjyM8gAptHoP+HnL+HpPrM9OHTl21jF3uZ3Eziazq4kCD/gYc/gYDrhNTPHe++dojhjlisZrnfO+YheaOF0OtljjhhCGBDBDBDHHTq4YI8GAhNhGRkyyMMWbMtYsmzBa0zMmC1zlbt1uNlhbM2rLGxZuWoApXD4T8P1H4fnZ2vknKuFtrjgCF+BMb4Ev8FiKLpENMuDrweDCHx1aSewmBwOCwedwuBQWXgCE2EOW+NrmbuMi1qybYlrTGyarcLNuxWt2zPM0atsWbEwZACk0MhPw+ufh9dWpqxVzVhcCE/AvF+BeNwMdiuWOEh8jXWBQWew2F0WBoDMwhNhDZu1c5sOFstZM8uZa0y4mS1w0yY1rFi0YuMOZq2w424ApTD4P+IUz+IU+pxnE3XOLqAIX4GUPgYxkhmthjw9mNnwdtIIbL2DytlYuHh4WlkSbAITYQ0cN8uXI4zLcLdi2WtMOZktcOGGVbmYuMTjE1aZmTZoAKXxSE/ES9+ImfDK+aWrFgxI4b8dGGMIT8Cun4FV1sOacKxvWuFNr1aYbJ1zBwE/SwcLAwMDAQcHD38CgaMCE2EOWjPMxyMWa1y0YZlrTNlYrcTRw1WtGDNo5w42bTEyYgCm4Xh/DS54bB45IoxMpRPJ1QKBNplEoBDZPNZvTZ/Q5ShPwThfgl9z34d9enTnvWFJZMWDFOlaCGx9VoKfpYODgYMgUBDwMLfxsFB24hNhGXLjY42eLItwt2DBa0buWy1yzbZFrJswbtHLTM4yZMQAqYAmiH8DNngZ5h8bislj8rkMni8Vh8JhMKgsKgkahkKhEMk0mkEcjUyikYj0WiUUjkojkkikWjUUiyGQCDQKBQCBwBAIXAYbB4bEYvHY/GZHHY7H47IZHIZLJ5LJZHH47E4nE4bEYjDYjE4bA0IikajUkkUQjUWi2RgIT8XOH4ufb1hG0sGjJiha6GKlLZMFo1gzUzYMUWvh6eTtx30pRpGaVQAw5cOXXp158tY0xUtilAw4IylghbFitizW1YtGTJWfgsg/uj7lklEkVUTVxd3KazrWeHHGcc7rOJRMCJi4KziIukxMkpiSYmBETUgJjPX4JvM+QAITYQxbsczXE3yLcOXKyWtGDhgtxYWmVbjc4WzNllaY2TlkA="/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PHAOAgAQdBPgEqgEBEB7b63q2iytNmaHjtkIhMVQDCkgQRP//A0UoRigFAzgLZBkgMgkAgIADAXvCHkUzCQCAoAIB4cMeRTgIAP4DAAAAAAAR5ezAPwpzHIT8SqX4lN8ePfPhwrSGTFmyYIxnW+Ge2mlEhuQ25ImCjI6alpyKmIiUhI6CgkLDxcbNx8vI0snRgIXUUQQZVTTHDCjjgghgjhhjn0sMcgAhNhDXC0ZOG2TGtZM8rRa0ZNGS3Fjas1rnLkzN8LRzmbtWIApRD4T8RRn4ilbaMGy2iS2O+3CAhPmrvm8cHOZlpXtjYZiGw1JwCdm4WHgZO1QKKCE2EMWOHIxxsW61wxcMVrRm2zLcWJizW4czRm3YMG7HDjbACqYBOoT8S+n4l6ZYYYaXEo0pDBAIFKUlKEYxnWOG+fTtw5Z2tq2cDRohkwyxwIXy83lyZFUcCWWvC4HD4e2lBgMFgsRhLpoop5aaa8DbXTHBFdgsFgMJRREjplthxdeHnITxlxZuzhvNFCcIwjCMEIRhGESMIyvKcowjCUYIThNOvX2wjxQhNhDPFixtHDjKtzOWeVa0YNsK3C1aN1uXK4Y48mLJizMHAAp8JYT8Vmn4rWdM54ratWa1qTVjjne2OcyMqSwYtC0ZAIT5Tz5TWVGaMF53y47xnKmbVszaqUjG+nLwb8Pbw8KF4wzdMmtnjhjhRxSiBFBBBDAQwwwx6HDwS5MhNhDRm2ZY3DPItbs2zda0x5XK3DmbuFrHG3xtG7fI0bNWAAqcAT6D/iuq/iur8HwHDXDFSu+Od2iIjVRSFmYhiZnfHrz55McunDlqOV8N8LCD/MafmNd6eNfKoXvjz69d2iOGuHCMZxtvN8bsitcOnDWohOducd78OeqE8veETwPWMYhGESIEIEIwjCMYwjCcJyghGUYRhOc8vgGE5YQhNhDFu3aMGeFutcZWTda0cMmy1y1yZFrNu3ysXLhgzZsGYAptIIP+L2j+L2nl4PDjCIifEY1EXd8eOWL7R2cAg/y035afpWIi5njxrruZisaxypW46uOQhePtmk18sMMcEpCjghijiJJ2FzqOKcAhNhDNq2ZtGGTGtYZmrFa0ZM3C3E3wuVubNkxMXLPFlZYsIApUEYP+Mgj+MiOr5RyrlhjPDfDIg/yvX5XPo4TF5vjPHPWsgIbIVugLmFhUOh4m3gINFiE2EOMrFvhyZHK1w1ZOFrRjmwrcThrjWsmbhw4cMcbFmxxgCm0dhPxl3fjLlwynGGiOCkoJ4cunLfCjbJLNjxCE+XC+W3Qy6teDHONo2pgzYpIVnlrtnwcYheNNXFDoaYZYY4wghiijgS062VHhwCE2EN8jJk5yssK3DmwtVrTK2wrcLRu0Wt2jhk4b48uNrmagCnokhPx0Nfjpj0aNVLY4ZaVpLFizWonXLhx1w2pqxcSWilCE+Ya+Y3MmDVTRDJBhvj16c+fTGtKZsWTNijTDHHeE8cddPvwpKMSsLoooxhOUYRhPD1axlnAhNhDbIxbYWLTCtbN8uNa0ws3K3EyxtVuVyybtsOLNiZtcIAqJASqE/Hgh+O/WuufDY4QzZNGCUb4cuHDeMJSpghglkxYMFoZlLwCF8kZ5NGKLCWYrBYTAYKrAURQx0z4HE4XG4HE34mVBZRddgrGArgpnhPFG+8uPjw1mThERRhGKMCEIQIzy+AYp4SE2ENcTfK4a4WC3G1ys1rTEyxrXLlmwW4mLliyyt8TFnmzACk4Mg/5AKP5AK4vsrpesUIXx0Xjk8RVddVdDDh8Ch8MUuAwOcwuD0OAQGBw0ITYRmyMWzFg1zLcmNtlWtHGTKtcN2WNawxucjlywc5XLjKAKZhmE/IUR+QpHTPDa2bFozWknlx6a56Yc0tiE+VK+V1xcDBktaEV8M8uOd51pekMAhePtmh1McsEaGBHBHGhn1McENIAhNhDDKxyOGmFotb5muRa0bsGi1zmxMVrRs5zOM2Vm5w5WQApnH4P+RHr+RInp37REVCpXNzNWqlXqakCD/LAflf5ieSoXG987uEa1yw1tnPWF4818sWrpRwxRwQwQxxQoYpZEsehnjYshNhGFvkxs3OPCtzYsONa0aNma3E5YZVuNsxc5HGRiyyN2QAp7JoP+Rnj+RmHPWvB5RrGtLzvfPnncxOseA4dK1PgbiaCE+Pk+Qv0ZONo4mLRC1a475cOOuGM4TlSTVGEL0wzw3ITx104R5OfDWM4TlWk4RkjCIRIx09dFjCE2EMGmXNjYN8q1izYN1rRtjbLcTbJlWuMTbKzbNXLRg1ZgCl0VhPyTsfknjrphDFiwYKTnr05dca0wAIP8k1+Sp7V4E1BasxDVtobMWE4FdwsDDwELBQcAgWC0LAUYITYQ3xN3DPK2brW2RjjWtGbXCtxZMeVayYMcrjHkxs8jdsAKnQErh/Etl4lo4rH4nL4fJ43HYPAI1JJpOKNQJ5MpFHIVAIXE4zK5nQ6PSabR5vH4fGo5OKFPqICG6m7q14WCioiilKSepJiWmJCGg5GTm5+nqaWjoZWPiYCKjpiampqYnoaEgIOEhOluV34cM6zQjEEYEREgjArw+XGrnCE2EZXOXKzwtm61xhZOFrRnkarXLBthWuGDdwzyZWOTM5cA"/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w/HAOAgAQdBOgIwAcBEB7b63q2iytNmaHjtkIhMVQCFwpIEET//wNFKEYoC0gQRP+BrwZFKEYoBQM4C2QZIDIJAICAAwF7wh5FMwkAgKACAeHDHkU4CAD+AwAAAAAAEeXswD8eFTyD8TwwAB6Hog4cfA8GrAAAAK6eCAqnATyC/hbD+FqeeedG3nVBEyeJMYebbbq7d7PObMmPgsSH8Wfnizfg0FhENQlBYXE4jHY3JZHKZfL53KZLJZfGYbBYBAIJFotDIVEo1GotFJBKJlIpZIJBGotDoRDIRDIFEoDBILBQg/lr4hu/D47smSJgmFpTExMCLmpiYIlMJufX89LzACE2EMcbFxlcMWa1yzcZVrTDlxLcWbKzW5MjBowy5MzFrkZgCp4BN4T5Yr5ZeGDHklghktghaEY4Z4b1RIwrjvxcu3PdDFs0cbVwNGrFipWmPDpzgIT7R77Q+9+DbHG6MpWpTFmyZsmDFCOPDr069ePHhnClrYMWLFaUIwhnwTnKoITx5z5y4vPTVgihGEIRBFFGMJ0jCEIIIRRhOvD7aMcwITYQ0xNMzJk1YrW+Zw4WtGbTKtxYcLNbka5mrnM0yNnLRiAKhwEog/zx353/OuvhZ1JMrLxUTNTi6aguM3nMgIblFOT1gIiEjoSGQMPEx8jNzszMxsXAQkpMTk5LTERHQkBBx6fkaOZowIXjTUzzbGKeCWBHNPBCjgjghggggRQxSo58Tl4JYsEAITYRkZZWONg2cLWbPJmWtGbJmtxOMrZa5YuMLVtlxsmGPMAKTg2D/XCfrg9Z7Tqt4554gIT5Pj5M3FTBCLC15+CAhssYPQdzCwsPcwcLBTIhNhGJzkytMWZwty43ONa0bOW63Eyc5FrVkxZOG2Rs4cNGYApICoT6zT61XBLNozYsGQCE+Pm+QN4WTNKCcYfA09gsAotBgcBgACE2EYmjRo2zOXK3LlaZFrTCxarXGVu2WtWuXHhbsHDRgxbACnojg/2r37XfM4rprXDUpzfPW/AzERLdc9b5biSF8lt5KOSOiCGCOGeWWWeGaebAUXYCaaCGvA05XE5HB5GF5A2qPUzpYpYoYI4CGCFFChgjgpweZghgwQAhNhGZrlyOWjhwtytmLBa0xNWS1zhY5VrFg3aYsjli0YYWQAprH4P9xN+4n4XquF1N3E0iqLzGZ51t3IT48748/tSlK9cdcOHLfDFbBgzYpUhHLPHluIXjrWwtehlRwQwQoI4IUEcksU+xhlipITYQwcNcrbHjxrcjLMwWtGuZitxNWuJa0ys2LTG2b5GjVqAKWRCE+Tq+T3xbJZqYKSyVphnnhfi9S+L02THLoqIp4cbgcPXjQIbJl7AwFzDwsDEwcbdwELCRQCE2EM2zPM3y5Wq1gyyMFrRw1yLcLXLjW48rLGybZMLJuyxACmUZhPn1vn84QxWzYrWgw5cOfLfTbHqZKIX4vZPi9Xx01kcNOBwuDvvrQSTWVRzWx4mF4208MOrlhjQwwQiNHPq4SIAhNhGZjizMWGRktzN8Lha0xMWC3E0cN1uZixw48TNm5YsWIAp5KIP8+d+fBpwdrrjnfPe5VrWsUnfHr145zTh4mOHCAIP+Le7+LcftMeLnw9+De4MTUTMzczEXEU1PLW8WheMtTBBpcClgQkEMEcUcBAIYo4oSGPayypwhNhDBmzx5nDDGtaYWmFa0Y5ma3C0xuFrVo2YYcbdu3atMYAqjATqG8HIng55jYGBgYKEhIKIgIqBiICQmpiapqKgopiWlJSSjpKUlpKIgIaEg4+ZlZWRmaGfmamhpaezm6uVlYsCC/wAHOf4ADndmsksos9zV1l5fExkWNlaNXNlrd0CEh2IT5NaxklAhGasJwjKcoyjCMRCaEYRRhGMowmx9tWXOITYRla5MrBq5bLWrVq0WtMrBotxM8TZbma4WrPCwat2jlmAKogE1hfi5E+LkWLFYLAYCyJBDDPHTLTXgcHgcbhcTg6Z4oMJgsNdhKpqIY4ZU9lMUE8UssYCE/GRN+MifTSEMFJUhSU4LSwYrYk8OfbwdPBy1nKFpWtKVKYGTFq0YIRqAhPAVE+nhrCcIyjGCE4QRSjCVUJxjGJCUoRQjGOHt40cQITYRkzMMOZi5YrcjVpiWtMWZytcNmjBa4YuG+Zg5wtcrNgAKWxGE/CCt+EHWOCmzBgpZWmXDjyiE/GGJ+MIGmDDKsc+XHjnnx4cYhsdV8DK0MPBwKBhYXAMBCwUwITYQ3aZszHGwcLXOVowWtMOTKtcOcuRa2yYWzNmyZs27diAKWBCF+Dvz4PL6KMddjsFgrIVdt+BAg/4yGv4yA9cd9d74551NIIbEEnAwNjFwcKh6GjgYGAvAITYQ2xMWDFu1bLcLVxiWtGGFgtxY2LZbjZtm7ZmzbMMuFuAKTQyD/hJQ/hJBut8MWtuE/GI1+MPmNL4LZa48OcCHs0XgcBmcXiczQOASwCE2ENMeZu5yYcq3C2xMlrRo0xrXDDC1WuHDFw3yt22JpkyACooBM4P+FG7+FGPO6zpU57daVGGEXm5XE57Zw1MF3d3Er5WAhPxhIfjBfpemVjnhy4dN8860wZNGbRayNb3x3veMIYMGK2aUKwy1z5cIhPEWOMerpnNEmhEQgQRCIjCMIwRhGufvwnLlACE2EZMjVq0a4cK3G0aN1rTE4brXLVziWs2rLExaZWTZixzACnshhvC614XT4KHhoOEg4KBQcPCw8HEw8ChIiMjJCWlJaOhISIyOhPxh1fjDdllpjrfDhvOMqYtGbdkwYKRvfTHXj15+UIXizPp9LLLBGhBAgQBHDftYJYLgITYQ0ZuWePJlaLXGNw5WtHOZytw4sLZayY4cuFhlYtGmLKAKeSKE/Cup+FdXPOePJjtW06UtkzYslKz169eu9WbBo0Zghfbke3rkguhshuiqmigknnjjgikqmohlpxN+XyeXw4CE7GakerCcaqxjCspoRIRQiw9fajrAITYRka4XDJniZrWLhvmWtG2FstxZWjJa5yYcrBw1YsmTlgAKYxSE/CxJ+FjOMsWbBmxWlXDPTfPlz5yF9ZN6yPGWYiq6SKCeO2vCy4XA4nBghskW8GwDBwcBBwMDAwcHTy8CgLQhNhDFo3cMMmHGta5mGJa0yNnK3DjcuVuViyxNWObDlYZcQApKC4P+FnT+FnfpjtrHCJyAg/28n7g3wJqdrvKHwBM4GnsLosBgcAgIITYQyc5GTPC5ZLWrHHmWtGLfMtws3DFaya5GzfFjas2bTEAKdB+E/DEV+GJe8a4qZLZrUheOe+OGe2C2DBLNGE6ghPsEvr76WUrhw68ufPVK2jFsxWRvwcPBy6cohePNXHBrZ44YYYYIYYIYIYECGCfF5eCFiCE2ENsbdk4cMGy1myZslrRk1cLXDjC2W4sWTIwZtW2TG4YAClwRhPw1Ofhq3hOkdWDNitivLLhzgIbqQupPopicgYKHj4uRiZmJj4mPhsNScJAzc7BwsHAwsvYkDGAhNhGFthxOceRgtcsWrVa0ZuXC3DkbsVuJowYMsTjNkb5sQApTD4P+G1T+G0XPByiqvHe7sIX0CHn8arprkC+K+/E4EIbLmCYeAwDBwsHBzdWg4CUAITYRix42LXIxaLc2FzmWtGbNktctWTJa4c5mOXHkysMbjCAKYBiD/h1k/h2NjNXyjhrprprhUxzbZ4CD/RCfod9NRwxiZjjx48eOefDdbsCF4mzZpaYY0JDChhjyuPQwZAAhNhGTGww4sLVmtZuWjNa0xMmi1xhzZFuTNkyZGrjFlzMWQAprG4X4g4viEZgigwkWQqw111mAkhghprrxeDxc+NhAhPw8Yfh4vQrbHTPDHXLO94zpDNDdktughONyEt+WOGs4xKymRvp6sUaAITYQ5cuWTZyyZrceVjiWtMrhqtcMWmNbkctcOTIwY5mGFwAKcRuF+IRr4hN1VUGCgwkOCgogomokmgQYGnD4vFiF+H4r4fg4YJI8BJisBjMViMBgpJa6cLga8DDPHKCFy2CUZeFDHDHLHDDDCghS7dDDECE2EMceXM4yN8y1uwatFrTI3wrXLZqzW4smRniZt8TXMzagCkcKg/4yVv4yP81zcV8wg/4iaP4iZUJt4ciHwVQUDo8/gsDgEEAhNhGXMwxsnONwtc4sjda0at2C1y1yZFrVxiaN2WRvkcZcgApAB4T8Yd34w/2Zl0CE/EJd+IS29G2whsETMzO06GAhNhDJxibOcjTKtZOGDJa0bYmy3CzcNFrVozy5mzDI0bOWIArHAWCD/jHQ/jHZ6Z4ROOszHft4Pgc+TrUXUxip8Cy83u7MVqqQvfDjMis4zi4QmESXW4qKhi656246zQCD/hvE/hu/11znOuvjeH4XPlVxLwN6mi88eHe8zMRWq1VE3c23rwaTjhx4cIpcdeXN4OLiuDlwiIze83xRuIuQhMWScdubBK2KUcevDGKBCKKJEhEABCMIoRABBGEYRhEAQiQjOfg+c3RAITYQ1xuGTNszZrWLdlmWtMTLMtcY82Fa3btsmRjhbscOJiAKqgFmg/4lkP4lo51y8HwOkVqeGMaxjUI3GZIqYmbubmJiYtN3c3FpmJmSJxKS4sRK3Pt34cXLm4cXHh4Pgd+wgv6vk/q+lJZ8vrfTHOrdlcmMautlxBUVBRYqUBKqCLLKFjvPPjcAg/ibxaz5vhswRMzMpRMAmJCYACYAIkAJgAAAmJmfB+B0xYAhNhDZsycOWOTKtw4mGJa0zMMy3FjbMVrPIxaOMWFjibtmoAqKATuD/jGa/jGb3qdZcOJ16eDrhvR068OIceARPLnrYOE0Obj4N7iD/hv6/hv76ddVza2F0iTlzxkN6Dlz7d+HEceGcUi5cSZAhPJ3fnLr7azCESEYIIIwjFEgIRhGIjCEYEZ4fBdYT5YhNhGNs4xuWblutcYcjla0zZcK3C4yZluPJizOWrLJjZs2IAqeA4UCg/4yGv4yG+fLOAq6sHPkDjwmLpvRnAHHgC9ShcSExdN0iIml63wyibyuUxVVioqJm7zOZuprXPlNUxMJnN2ua116HayePLnN3E8OfIOXPt35bnMXaNcekYiEZvMzuJVUL0pVXU3O93myta1w1WFzveeeeN2qNa6csaqJvPHPHjxu5wxiMIP+G8r+G8vwfA69A4ceHEADr069O/ZvRy5gTAOMZmbhdRDHDnydJiITM8+HHnO4kxWMYiKxc5vN7m7VFRVVjPgZWu93cTMVUYOnXlmbmO+Ji6cOfIIk8Nd3GK4cOGqmJ3x3xztKscI4OkImb5888ZsxrhrWOEQzPPeeO7zMqxXTpy6Y1E8ePfr148W8cNeJXbWMAIPxujyb4IlMuNTUxMplJEhMCIiYiSZSiYmExIi4ImJgTCYmJiYlEolCQiUTBMTC6ziYlExFwmFovFwQTVwmYmEwiYkAiRExJEgAETEokTVwTAQkRMSRKYCJQSTN9fgmz1QhNhDFrjxMHDFutc4nLVa0yZnC1w4Z41rBnmx4WDHDhxtmgAkBCswCuwGD/jFO/jFXrfJrfgbcenVw3NwzGOvBqMYRbe73aJ4MaVNTM22ZqaorDF1a85u5TXLjyxBE8e3GLTG42ROKjUVNZzm92VycI4XWbzmeNTWMaiombvjWZJgnDNREuGZiJohx6dTwYIP+G0r+Gy1mfF4cZYvW0d87I6cunDSN8+fHne1VyxjGNRccZ3vOZ3MTqI4cHiTUxnfHe+c7iNRw6Rw0iWes9e89THDt4HTpWJzx69eu+d5rHCu2K8K7q854523MOFY1VVdbd7zm5rGOXB4Ebc2+O5mKrhrF+F4fbvrqg/mz4fufgfOZAExMJgJiUSiQJq6mJgTExKYAiYmJRMJiRMTCLoJiRMJq4EJiYuEwmCEolFwJgCJi4RIiSUIlCSYmc/BPdPwuITYQ1yt8jhzlZLcrdq0WtHDTGtxNGrRawcNmDTNlc427DIAKyAFlg/4zpP4zpevTxfA6+B37HJVNMYiLzN8+9Xz5c+S9ExMoiIJnM5RdVSi6vU56denXlzDqubuSqrHKMYYAg/4btP4btefLj4XPlx4cWMkxMzmZiYxrjwJhziYuZm7nM5vMzdKxXDWKxPLv276137c+V0HOqzVRUYuHHvWbsIPwPeivJueOdzdri4SAJgAmESRMJhMSTCJESJgJqZgiQRbPn+rmL5ghNhGVs2w42rdwtyZGDZa0ZMGK3DkZMFrJtiZssTLCyY4cYApxHYP+Nl7+Nm2avwt8q1fCZmZ2uGJxdc7Ahfhd++F4OzGSYaOKm/C4W2mOCbBYTATTQT04fC4esIXjjWo8fg544YUcEMCGBDBHHTsUEePAITYRiZMszTJjZLWbRmxWtGGHItc4WDla1aZMbFu4YsmDXMAKhQEphPxuBfjbllauStWPDfDnx68dawtgxcDFqpiI3neeGM4VkIT8Lyn4XmZZmBasrr3y6cu3HjQlgzaMmbJiwZIQnnnt27cYhPPni+lfAdaqwRjGMYykklCE4xjCJOPF6M4TziE2EY3LfKwc5WK3IywuFrTI1xLXDVkyW5mbfNmyscTbEyZACnAgg/427P427XLn2QmbvKSa6RVVTrjvfUCE/ClZ+FK1yJ2hOt8eW+OMVpZp5JQmrjvWOECGzZiGAgLmLQcHAQMCQIIKBQCDg8CwMBB3YCE2EMXOLJma48K3CwytlrRqwZLcWTDhWt3DJuyaZWrVwybAClgPhfjXA+NcPDYSLDUQRUy4evF3gIT8JAH4SD82qmKFKYZYa48Yhs9Ytgl/CwcPCx9rCwEHQiE2ENWjXGycNmy1xhyNFrRjjyLXObJkW4cmHLkaOcbRlhZACk4MhPxtKfjat0U3SwWjPDOE/CX9+EveWPHfSuZAhtDY3gIPAMfS0cDAQcKAITYQ2ZZcLBzhaLWrlo5WtGbfKtcsmDBa0bYW7hplaOXLNiAKSwuD/je0/jen4OGcxvPMg/4SBv4R9263c5mwh8bWuBQWewuaxOAwGgghNhDJwxxYcrFutcZXLZa0ctmS3EyxtluXG0zOWOHG2ys24AppHIP+OBj+OA+8b6RE5zO8tceHgRq65x1nqIP+EGr+ED83njz573c4rtdeBmMx3cZ4gIXmzhtDraY40MEMAQQo469PHBHjwCE2EOMLnG5a5WS1szZ4lrRhiZLcTLE5WsWeFs1w4nDNplwgClMNhfjdE+NzWzCRYCKCDA24OsCE/Bzh+DmPJmUjNnw5cYCHyNc0DoMDhMFo8DgEFmohNhGVnkw5MubKtyZGeRa0w5Mq1wzYNVrXKyyOHGJu3yuGIApYD4T8cpH45SdVtEMkJRx4dN8ohfhQW+FDfIYLCSURysLTg7cGhtBYxgoO9h4WDiZG3g4KFmQhNhGRy3xOcbDKtyNsrha0zY8a3C2xsVuLE4bs2TFk5aY2YAplF4P+Otr+OuOuTspPHfHeZqeFVFCE/CVl+EpPForHLjx68N4RhKk4XvpwgIbTGR4CBwPAwqBQEHBQcBAwcTfwKDrwITYRlw422JkxcrWDdmwWtMLdotctmrVazxNmGRply5mzBuAKVhCD/jtI/jtDnGeSkavHGuqD/hES/hD5azrMb4x4Oeu8gIfIVxgEBoMDgcDgcFhNBQFLQCE2EMWLPFiaOMS1w3ytVrRriYLXDJgzWuGjhxhb4XGNtjbgCm4gg/47xv47zcOU4q053Nop2uquZ5663xmE/B/N+D8vFCkcd8+XTHPSFMWRitCa86541wzAhtJZBgIHA6Fg4EIGAQKAEAQcXdwKBpQhNhGJg1cs2LZqtzMWbBa0aY2i1xlysFrRu4YMszZricsGIApVDoT8dfn46/eBSGiVGOWmukCF+DUL4NQ6sZRZFJDXPhcHhYfHFngUDoMFgMHhNFgKAy8hNhDhxlyNMeZqtwuGeRa0aYWC1xlzMFuNi1w5Mblm5y5cYApNDIP+PIL+PHnlPDMRz7rAg/4N0v4NuYtd3e3Mh8UV+AwCfwODzmGwCBy0ITYRjYZMzltjbLWjhi1WtGzfCtcN22FbiYNGOZtkx5XGZyAKRAiD/jum/juv0OWwhPwYqfgxjyMODXSHxdaYTO6HBYBEwCE2EYWGFzmZtGi3K3yZFrRjkZLXGJjkWtmuPEzZOXDhq2aACloRhPx3Mfjt1ySyTlWtceXLnz4coIT8FrX4LT9ks0MkVcc9eHXhyobNGF4GCvYODhYODhY+3hSnITYQwZNcmHFjarWLFk2WtGDNstwsmDJbicNcjZoybM2mHKAKeymD/jxS/jxT34U9FXOZvMp7MVhGb3fOM0nEcLWAhPwZyfgzlwQwxrPDOsYsFNEM2amKauO+eum2Bm4GbVCUaoXnDiFTo5Y44YQEEAQQwkEccSGOvXyxS50hNhDPNhbOceNotxtMOVa0yNmK1xhZ4VuVgxYZW+Jq2aM8wAqzAVGD/jkm/jkxrO9c8NOGqwm985zM1rGOBE2zM2mbmIanEYiby4yNYrURK93LPLdVgIT8VUn4qrZ2rwKapWRw5c+nLlrFTFgzaLUpFfDjy4cd5mLFkzYLUjeufHjvOdpZMWK1IRrXDhrWc5YbSzZ9AIP4cmJ8/w93aVxJMTEkwQmAkJgRMJiYkCYEwSmc7+EYKCE2EOcOPE2y5mC1lhYM1rTI2YLcOXKzW48LRo3yt8bfKxbACoUCgwGD/jkC/jkPi8b4XSaFFTqYRMzImqiqmpi7u5Smra2dYhJq6mMxYSRNTjHHhVRCLqU4QTOc3dzaZhLVVTwOuOMbhfit0+K2mCWaeKCKBDBPDSXp57aa78DTXFBJNZRRBFBDBDJRNJRFJBVTQrqMBDJNVVdRNNJRBBDBJDDLTLbfga8PXj78PicPhcHPTFRddhMJhMFgLLLqrqMFZgpsNZNDDbbgcjjc3Hm670CD+MPDl5vo5iYmJSTMTEiJhMEokRKYIkiQmCYCLgTCYETMRcIupiYkiRExICUTC2fX9WUeoCE2EYcuVtjx5Ma1k2btlrTE1xLXLZq1WtGeFxjYtGjBnjxgCsABOIfwdqeDx+ExeMwmIoPDoRGolIItHItGotGoxIo5II1GIlDILAYvHZHNZfOZ3PZnN5DH4XA4VFI9JpJIpFFo1CoZCobruuwPmpaSnoyejJqEnIyakpCOioWTm6mxr7u3raGfmY+NhYOIjJKcmKKgpJKIhoQgYCMiIyGioQCE4nCcG85VRjGKMYTlGU4RijFGMJyiQIIwCNcffThxACE2EYmbJgxbssS1xhYMlrRs4yLcWFm0W5WTNhhaMcbVmyYACn4fh/BSB4KSYDBIXApDF5fLZnNZfLYvD4DBItEo5KpBLpVLpRNpRKJAhfere9zQS4JjrsRgsRhKqIYI65bZa6a8PDhZ74yE5XEpl23neNYxQjKKMIp1jw+XGcKAITYRhxsMLNkwcLWTFizWtG7HCtxNWrZa2xt8eRw2cY8bjKAKeByG8KkHhVBioyWhpyQmpqejpqKhoCBi5GPlZGbk5+Rl5ECF+AEb4AbZIsBBgLMJdiLMJgMBNFBPHbXhZ8LicHgQheAqzOyzo0KGCGGBDBDHXq40eDAhNhGHC5ZMsbNgtx5HGRa0y5mq3DkbN1rLCzb42DTG1ytMgApiFofg1ODVE0ms2m9MjsCgUEgUAgUBgUBgAIT8OQ34chxwuHjxZ8UFFaXjWACF4828MGjljQwQoY4Z8viYI4qgITYRkauczZo1aLWzjC4WtHLPMtxOXOZbiyMsOLK4cNmjdkAKxQFShPwZ1fg0JYcV8lMVsGCkoznjrhx1jOsqQwUxWxWJVx4cefHjnKNMWTRkxUonW+PHhvWMYSlbFa0JVw4b5Y7gg/4g+v4g++F9t4nG53e88c2wxy4cMUqd53vPO8oxy4cuXCom98d873mYa1jXCoiJzeZtddZ8f1iE8YcVHm6azjGIjCIhGAQiIwjCMIxgRghGEYIwjCIEYIRIRIz7PDnGHKAhNhGNi1YM8OJgtY5mzVa0aNMS1xiYsVuVtlbOWrhmza4WoArVAvUBg/4POP4PLcZ59OvLnw49r59u7fNvGcVEXnc54xE4pLMzMxWsYqOUTWIqmJq4mLRDGIqoVMMVyjhiExvN5m8zu7mZRURDMWmI1HDGGZ43xzmKrGqiZnO7malEzaUwha8zM5iZTnOeN7zMxOIms3MmJxhhcxcERiaZTmZubSKrhjlrxrrpQIL+wSP7BVzM3M34Ph+L3sr253m87lXNkYmRIbKssSS5YCLAk3VbKq3W2KizcrNwZU2KzcJCVGpoVNbNjOzLGblUrS7LZdi5ZIkpc2M3llllymXNwolREYkljO/Dz5yD87xM8d8d3kmFFCVpi4mEwkJhEoTExIImJhMJRKJi8ZxnGYiYupgJiU1JEwkCJAAIkRJEokAATAAAAi6kACYmJhMEwCYARIALz8HzaCE2EMmTbC5xtsy1njyslrRnjxLcLFy2WssTnEwYtMubHlxgCvwBcYX4aLPhohglnTy2x302234XA4XE34GeWFVgMBZgLsBgLrrKKprIoIYUcMk1lWGsxmAwl2AwmAwGAsusgmggnhlplpwOBweHxeJxeJw999sEZDHPbhcPi8PjcHj8Dg7678LbkcPh8CCD/hhg/hhdibRPHExNQiIiGFKhAiZi6TFKiEQmWZMxc3GZubu7vcZhMWnjNzaJ4TqcJjN5mZxXDp25eJ4gg/I5RMbTx43MiYlMTEwiaupTEb4bjOJRdAqZoms1KJBKcZqYupRdXUolEomExML4/BsZWCE2EZGTjG5xssi1i4ZMVrTDjZLcLJy2W4cjVqycY3DRy4ag"/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QHHAOAgAQdBLoBvgIBEB7b63q2iytNmaHjtkIhMVQDC0gQRP+BrwZFKEYoBQM4C2QZIDIJAICAAwF7wh5FMwkAgKACAeHDHkU4CAD+AwAAAAAAEeXswD8eBASCjlAK0wK5AYT8cAH43+U8WPFe17uLOc4QwYs3AlgnDDfXry1nKlM2TNSkV748tYoWlitSEpq5WWsyVMGTFKyNcOfbe8VLaNGi0kb4dePLGEMWLRktFfDr14ZxhLNk1YJI3058uOMZW0YOBCSOHXLPeELWzUpKLHXHjrWMqUyWwSmvjy3rOWCW7Jm1AIP+Aur+AvVuuvLOK5K1hE5vfG5tFdM9NTSLvdri6jhOppbO21xwOGqg5zxzm5Y5Ty1URN897vcTXbj4EUda57m7xqsYU27zmJa5Vyqi++OO6mNcoxSc73vMzEdM9o0q88bvM3VRiMQ453mD+Iu9X5ffc2TKZJRIImJhMTEokAgmrhMomJhCYkRICYAiSJRICJARImJi6mCrq4kurqYiYJAJgAAF7+Fc1nzQITYQ3bNMmXCwYLcbNq4WtGOJwtwuHLNawyYnLZzib42zJoAKpwFChPx8ofj5zrkjmxGjDCcIQhSSFa3w4cMZwpamS2CVIxrfO4MKxlbFZuvGGfFnnlhOMIP+FoT+FoWddarjwxFYTfHvz3tOuHbp2rhdc98efO7VjwFdMRLPHeOJUcO1dK5ahPR3j+G3p1nGIIwjCKBGEIowjCKERCIjAEIhGMa+CcMJ9EAhNhGNxmw4mznGtxtMjVa0Ysm61xmzMFuNg0yMmOJxjc4sQAr2AZkBg/44wv44w3Xp16d+xx4dazd3O5zPFcy1NWmYaxrtjHIHPl4vLOEREXAiIpF3bKGr5dMa5Y4axWJwmc53nnvObuYuZde3djKIuE3FpQhQ51NoRSiD/gKK/gKLb1MXRdAhIkSTVxE0q4SAieEkQiKiIxNTGYXGZmb59O93MyRDCIhCphMpusxOOPBz5cV7XmUVFRVRw69Eajg8DOEQg/UxjOdtzlcpmJJiSYmExKJESiYlEkSAETVxNWAiQAJgAACJEXUzCYmJEXUwAmOPq+fFx6AhNhDTM0xtGjFitYts2Na0zM2C3CzcMVrTK2ZNsWPI2yssYAqcAT6E/HBV+OCWrHix4hlw58+fPlqhktkxWlKFFIWxYrUpGNZ463nOVMGrRs1bNEsE4IP+Ajj+Akd058roVKomCbucxlhVaxwx05cOWIN759efHn3zzuYxyxjAhPCGFny4bqoxRiCMCKERGAQjBGEZTghOU4wnK/b1nHAhNhDVi0ZuHDVutYt2GZa0csMi3CxZMlrRzlys2TNwwa4coA=="/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tGHAOAgAQdBKwI5gUBEB7b63q2iytNmaHjtkIhMVQCFwpIEET//wNFKEYoC0gQRP+BrwZFKEYoBQM4C2QZIDIJAICAAwF7wh5FMwkAgKACAeHDHkU4CAD+AwAAAAAAEeXswD8KrwKFAYX4h1viHjqnmqnsnmnkjiRQRRCWeWeWdBFFNNNBDDHHXRLBJRJNNFJJJZdhsRiMdhsNdNBTTbh8Pg8Ti8LicTg8DfTGgqokqgmhgllISOWe2/A4HC334G/A24XA4nA4OmmCS7EYjKYzLYjGZCrDVYaE+X6+YFwYMPInwJbKbM2zFoxaM0sGClBfHfbwd/F38Hbtz5a551jOMJLSlaFJSlKkKShScK1w1vnw48+XXwdPB26deeeWM6zQUtqyZtmzZs1ZM2bJSlqQpaEkC87xjeiGCACD+BqrwfFzi1zdpSiYASTVkTFqlNZxcTAmEkJgEwACUXCLoCJiYmYurq6mJiJiaurTfi/AK3kAITYQ4ZZXLJiyarWrbLhWtG+TKtctGGZa5b4mrHM3cYWTHKAKbxyH8SOniSLQJEIBHopLI9NpJNI9GINAIjIZbOZnR57PZ3Nwg/00n6bHTfLvresxnE4mIVOphiiFwmQWz0xwpY4YCNClnlweNjih2QAhNhGbM1Z5mObKtYsWORa0y5ci3FhY41rhyxbZWWTM1cZmwApeE4fxF9eIzufTymUalTqYQ5E5TLajPabOaGCE+v0+vZ4dd+ec4SxYLZo4o0oAhPBBDq3nWEZ1vj1xre4hNhDRtjasWDPEtx4m7Fa0buMi1wybYlrTE4atcOPGxa5mQAphE4fxH+eI/GjTqdSaURKLQiCRGMyef0Om1etghPuMPuD+Hny5a5aTxWxZrYs0MgCFoykzLwkEccc9uDwqDFAhNhDBvjxYsrjKtyM2bJa0xYmq1wzytluZljxM22Jrmb5WIApeEofxNceJ1+dUKZUSdVCdUaZSiGROUz+p1sCE++G+9Xw4dt9+HPHDTBa2aWKFwl1ccEEUaOWenUwwsYAhNhDPGxwtmTJstxN2LBa0buW61xjZZlrFziaYmmRhlcNWAApRC4fxIfeIyGkTaMQKFy2a1WlghPwE+fgKh03nktbNbQCHrUdgUHm8ZksBgEBnQCE2EZHLJjiys2q3CywuFrTM1crcLPJlWtnDnJiYuWLVjkygCl8Sh/EjR4kRaxTqROJlGoxAoLF5TOaLWa7aQIX4FAvgTvx+DrrnjkiuuuuuksCE0ciWmOGs7xrC/F3zlYAhNhGVkyyYsbZmtcOHLBa0cNMq3Dka41rJq4x5GTfNkwuXAApQDIfxNmeJvGuUidUCRRxB5LHwhPwODfgbz1689bsuDKCGhqqElYeBl6GJj4OsITYQ2xtnDfNkYLcOFq0WtHGRotxOXLFa0yNmOHIzcsMORuAKiwEphPwJKfgSFrHg14M8NJaMnA2bMFF8OPPlx3hDBixWpSGWWeuOQIX4DwvgP3gqjxkGKmwSiWm22/Az4OGOiarAYDCWVTQQ0y4WfB24G8CE8QcGW3TOFZ3hOMUYRhFFCMCEYRjOuPrzJCE2EYmObDjbNMq1tmyNVrTCyaLcLPE5WtcznK1b42bJuywgCoABKYT8DlH4HJ898OaGTBgtKNZ4cOuuWtTFkzZtGa1oJ46Z1YCE/AGB+AOfdysHGwUgvhx5cuHLTClSWCFJTnO975WmeHDlyoTxlxzo5bzjOEQTIREIRQinOufqxjLQITYQ4YtMrhrkbrWrbNjWtGbhitwsWLla2bNcLPE3aZGOHKAKeSWD/gjK/gjLxx4X2YqGd3x4747ubxXLhy1wx2upjiCE/ADl+AHPFwtlMkZVw3z3z4898cY2lbVitgpFLPXLXOCE8ld2Lu1umiIpxhGVZISjKbLp6KLcITYRhbM3LnG4arcTJg0WtGTVmtws8rhawyNM2HKzZNMebEAKZhqD/goC/goDq63w3KcdeUVw01nHOMiE/AUx+AnuSWGE44WW23Hpz3rKO7Js1ZCF4GtiZO+uOVDCghjghhjwufihgwghNhGRu1Y5mDHMtZtG7Ja0a5nC1xiZtFrZliyssLhhjzMcgApfFIP+Eqz+EsmtdngMYpdT03dwhfgDi+APWKTBVYKiqqSCmHEz4HB4XBiGx1XwcHWxMDCwECQsDG3KBgYYITYQ0ysMzLC5xrcrFw4WtG2Vqtc5cbdbmyZsmFplb48TRgAKahyE/CkJ+FIWLEySxUlOuPPpy6cM5ZKcbNuyYIP+Ae7+Ac/ERu+PHnx773moxrhjW8cbkIXizPoNTPHKhQhDBCjlxeXijixwITYQ4aZGLLFkYrXDByzWtGeVmtxN2+Zayas3OJo2aN2+LKAKaB6E/Cyl+FmuFoaLYMSUZ3w5cuHLEpTVLRGAg/4BCP4A8WOurS243edzOavF8sxiIIXkLaw05+eVCISCGFCjhlnzscMWCCE2ENcLhg0wssi1gzyOVrRo0YLcOVhkW4XOPHlxOcmXNmYgClgRg/4WpP4Wl3DfhThcc64zmoT71L71XFklmhRhjjrjw6bghsfWMHBXMPAwsDDwMrXwELCTACE2EOcbNk3YMMy1u2w5FrRpjZrXOVi5WssjFhkcMG2HIyygCloVg/4YRv4Ycbnprp08KtKu556tAIP98t+956TrjfHjzvjNZ6ZxaYXkjcx25uOdGhjRx16WCGKoITYRkx48TDExZrWLXIzWtGzFotc5cTZawatG2TK2YZszVgAKYhyD/hlM/hlfrhXaMF3cxcsr3W+FR0CD/fHfvg6xupq13ud555vNRwjpHDKF461sc+hjjhhQwQwiGGFHLqyCICE2EN8WJvjyuWS3HjYs1rTG4zLcTFqzW5XLBkywtmjZpkxACoIBKIP+GpD+GofUaVuee+ebuq1w100Txvnzu5mc8PDdYIT7yb7w2ilZQrGdZ48OfTr1570lkzcThbN2TFKUc8c+PPhAheJMzDFo7YZSOKOKOCGFDAggQIIYYUcsuvgjggAhNhDZm5c5sWNwtcMmbha0cNW63E1bs1uFpkaOWzJvlxYmoAqsATGH8MUHhhdg8RkcXmMfmMfjcNg8EhUYkE0mkyn1GoEylEUhEJkMpm81nMzmchjMTh8NgMDgkAhUDhEGhACG7iTuqYSKiqaYsp6omJ6OmoqGhkTJz9TV09nX0s7MxcfEoFJSEhNTk1OTUhLRkVDRQITkcCWPTOsbooxRhFGEUQnCKJAhEjj8CqyiITYQyZM8rdliZrcWPLiWtMzVqtc482FbmbMG7TI4cMcmFoAKXxGG8N5XhvLhIaShKCUno6UiIWHk5WXAhfaEe0TrwNeDtwttK6CqzDWAhsNS8FA1cPDwcDAxNLLwEPBVQCE2ENMLRq5xtXK1q0yuVrTLkZrcOXCwWtnDnE3wt82Nk2bgClkPhvDgx4cGY6ioKaOpoKBhZOXn58CF93x7vnG4XFw4maGS6yy6wIa0jIKBoY2HgYebq4GDgJohNhGZg2ZY2jVuty5WLda0yNmi3FmxN1rBhmcYcmZzhyMGoApYEIfw4jeHCuIRSQR6SRqJQCDw+PyWTyGD/gAU/gApccbRKuGKnACGxhUwK1h4NAwcbaoOCighNhDDM3b4nDRktzM2mJa0aZcy1wwYNFrPIzbucmVy2csmQApaEIbw5qeHK+UjpaIoIqOio2FkZmfnwIP+AKL+AKuI4OUVwzqM1YCGwlHwULSxMPBw8PL0KDgKgCE2ENWuFyyYs8S1q2w41rRnlYLXDVo3WucbBhjzYseZllcgCmEVhfhwI+HBWqyLGQYqTDTWTIbb8DhcPiSF+AWr4Bk00GMqx1WCsmgjlwMNNtNYhOdspl2xrGdZxjOe/oxizCE2ENmzDJiyMGy1uwZNlrRnlYLXDRwxWtGbfIzaYsLPFlagCmYWhfhqO+Go+zBVYSrHYDBVSQwz4WvG04m/CoX4CnPgK1XQYSrHYDFWYCqCWePB1334UITwptuw4Z3VjGM4zv1b1hjAITYRhcMWrNplcLcrFu5WtHLFstxMWzVa4c4WuFi5b48TlyAKXA+G8NIXhpZkpCklqaWkoyEh4+PlQIbwGneA1GcmKCOppSYmkDDxsiCGxtVwcFaw8HCwcvYwUPAQQCE2EMsLZq5y4XC3GzbNlrRqwZrXLBxlWucWFlkyZMrdsxcgCs4ChgGH8Yd3jDNg8HRmBx2FxuIw2CwKGQyMR6SSCNRKJQqDQOEw+HxOJxWNyGPx+Sw+CwKGRSUSqaSSSRiLQyDQeGxORymazGayOLwWDRKUSieSyTRqJQpDYrIZTK5XJY3CUKjUilUqkUeh0IQ2IxmSx+Tx2Jw9BotGJRIJBFIhBoLC4nG5DH4/EYXAYNDI5IJFHodFIPAojCyD/gGu/gHNX0z2vwHaOFai4u8745zz3vnnM1GuXbp4XTGNZc98evPj157qca7dPA4csRGb476768eNxGOXbl25Rg48c8evHnnNOXDh24a1mN53vnnNp1VarSETi5mwg/O8yO+7zu83MpmJiYmJBEkXUwmESExKYmJiAiRImJEBAki4mJRMCExMSJRMAhM3n4N3WeohNhDltjZNHLLKtwtczZa0Yt8i3E5yMFrfKyZ4m+VviasmIApTEIP+Ejz+EkuMZ8SeSqubzQCE+rS+rVxWbL5DFhxzx1CGqJiAgZ2Ph4OBi5mngSyAITYRmys2rfNmbLXOJo4WtMuZktc5mbRaxcZGLZhhy4WDXIAKiQElhfhKg+ErW+WvBw01TYTBZTFYzBUURV14G3C4XD4W3A11xwXUXXCG6hjqN4CAnIagipqOjkLGxczIzczJyMjHxMbCwURHSElOR09EREEAhPEG+Gfi1nEnFFGAjKMSKEZx6eustIAhNhDhq3yOHDTEtbsszda0ZsGi1wzyZlrBzicN2jHCxw5mgArMAVyE/F/V+L+vLRPFPEleE5RlaWCFk71w3rOcIyhKsZ1x3x4cNbzx1x4c+XXpz58OOMZwnhw3yznC2TZo4W7ibONu1bs2i1rQpECD/gHw/gHxxrDk6R2rt06cvAxWGb573O93mc7znN8c543vN7m7mSLiCUIqIwpBMxmZlTTOpWCD7epEebtmUri0zEWiSJhKJBNXUomJiYlExKJiYkiU1cEwJhO/D9OU+EAhNhDZlkZMmLVqtZs8ORa0xtGi3FlaMVrRw4wtMONyxw5mwAqRATSE/CUB+EoHjsuemOkrYs2K2C0LSpJFWt74Z3hGlJSsYa1SpktTJmCE/Bg5+DB2WDBHJOiNU4kI0mVjhjjhhrXDhvhw1pLJu42LibM2KWPHpITicaTflnhXRjCcCMZTlOU4QiCIjBCCE3gOs48EITYQ1cuGuZtkbLXDLCwWtMzfEtc4Wzdbhy5nLXIwaNmzRyAKfyaF+Ggb4aHYSGyOKCaa7AWYSiCG3C4fG4vA0wyVYDCYy7ATTACD/g/6/g/rmb51nLclY5V2xyrVFs5zfO+fHnxAhPGnJnDk68N4VlOEYEJ2rKdJymhGM8vfnCfDITYQ3btGDdkwyrXDdxmWtGbHMtcZWeFa3ZtG7Fy2ysGLBgAKgQEeh/DfJ4cj4XCYZDpNJJZNJxKJBFIIgsXj8flcbjsXjsJjMDgIhvBvt4N0ZKOlIiUhICJh5GTnZ+fn5ubkZGBgpCQoJqYmpACF5G3MMWnpngjghhIUcksEZDHsYEOJITYRhctWLVtkZLcTRgzWtHDBotxOMLRbhbY2rBrlyM2rDMAJAQqeATqE/HiF+PEu08mHBjXreMZQyWzUwUSjeeGNcNcuHDhnGVMmTZmyYrIVvPLPHDDihPpWvpT8F8mHBeU4TnDHfXjx1qpk3bONq0ZMEU9OHLlx58eG80qYLQtCuDPCu8CE8ZcmNeTe85zhNGCJCKMAgIwIgjCKEYRVz9+E4CE2EMs2Vs0YOXK1pkzMFrRvjYrcWHKwWtsubG1bsWjRrjygCpQBJobx7ZePdmPi5eNk4WBhoyanKyonpyYjoSEh4ODhYmRl5mjpa2bnYaHio4CH577n/0ShUciUikkqi0agiExORyGSymUyWQyWPw2DwSFRqOSaTRqPQ6HQYIXjzYww6WWNCIQhQwQkMEMEMMEsevnilvAhNhDhtkaZGrdmtzYmDRa0aZm61w0xsVuZxhZZnOJtkxuGIAp9KIT8hsX5DecOeuXBHNbVm0ZLUnGeO9azLSwSlCUb0xo2g/4BBv4BJ9a7T4GOFQu+PPfPjdxHDs6cKhed975758SE8ZcecOrjrOKMYRhGEYRhERgITVz9tOGQITYRhb5MrFvjZLceFrlWtG2Rwtw4mrda0yMc2FrjbtWbFgAKfiiD/kV0/kV144nwK1GDM7vnve5tNYxrWuWOldM4zOyE+86+8vyYoZJYIwnhw4cenPlxoQwZMmTBaEaxvna8eXDtheNNLC1saWCNCQwQoIYQQxQxQo4cHo0cEwAhNhDFg4YOGDnKtZMMeZa0Z4nK1ywy5lrTFixZmeZm3ZssgAqBASiE/JCR+SDudYMjFGEWG+PHlx1xxWtmybNGbFkSvfTfHjCE+6O+6f42jNbNKUb575dOfHhqhambVbBCVa3x4ds9eHHMheEsGgx+PjjjhQkMEJDDAghgREKOGnZxwpwhNhDLK5xucrFktxt8rFa0bsmS3FhysVuFuxZZXOTDlatW4AqSATqD/kIU/kIJjryzWCbnaIxisTV22mIlMJi6ur34G5pia3XfwvHghPokPon80cUsUZQvWeVx8OPHOEsWrVqzWpBWuO+HHXHStLaJ5sEMEU7tbXeE8nd2bt60YkYIkYRQICEQmjFGEYShBAjPb20UACE2EOcTPI2cMmS3Flct1rTGzyLcTdlmWsW7bGywtWrlvjcgCk0Ng/5Eiv5Ej9XPJ0nhOJCF8yZ5lfBU4ZBZevjwYIbPWLUfbwcLP06BRQAhNhGTIzcOXLNktaZmbRa0a5MS1zlxtluRmybNceNxixYcwApkHYP+Rpj+RqndceEYxWojF5zm84vDttoAg/yyX5ZOanlGMVAlEWi73HgufMCF5U4Fjp0cqNHFHBCCCNHPpaYI8WAhNhGHHiauWjdotbtMjVa0ws8a1w2ZZluNmxwuWmbNkZZWAApnGoT8j9H5H98cJ2pixZIUhhvhz1nO0MjdUIP8qx+VZjlfScTCZmIhE68Ge/gcwIXmrh1gdKRwQxRwQwoYI483jYp5MUAhNhDBnlZN2bLCtYt2jFa0buMa3EyYN1uZi4bY8zBxlbuGIApUDofyEZeQlufUCfSaPRJBZPJ5bHyE+rA+rR18WuOsZYMFqZiHxlYUFoqAwOD0GCoHGSE2ENsbHK3ZuWq1rmyN1rTHmxrXOFyzWsMLVnicZGDTNmZgClgUhPyJrfkTXRjmx5MuTKrFC0dVAIP8/h+f74bngzgdLxmuuuKFxWKghvlnjSwxwy36uCeCICE2EZWeNoycsci1hhwsVrTDicLcLXM2WtsbVjmcYcjbFlzACm0dhPyUpfkpbtgnsx4sMtqGmVbQyYsFqQxTjGiD/gFE/gEnY58Osc7y7uO85uZjljwK4MCF4YxsMuRlphjhhjRwRwRxQQo5drGltCE2EOcLZqwyNXK3FjbNFrRi0yLcLNu2Wt2bZozyMmLDC2cACpABMIT8g+H5B4YWw0vDPTXa+COKGCUosLLDDjw4cOWMJYM27gbtmbRSNZ4QhPwT6fgoJvOsb4q8KXIyatGSkK5cOnTnz8HHO9LYsWbJilSsJ4Zab563g/A564Y6ajPPPO5ysF0mJkQImss+L7co4iE2EYmbRs5YOXK3DlyM1rRs1YLcTJg5WtszfHhaYsuTDmygCmoghPyJzfkT107ZYbQ0atmbJAw1y3nO0rZIYoSwxIP+Ctz+CvHlHSekIzN3coYqCZ71zzvYhPJ3gWEOrlurCqIjAIIz29VFhCE2EOXDnE0b42C1mxaNVrRgxzLXLJsyWsGzPMza5mrZxmaAClsThPyMYfkYpvsvkhQvfDljllHEhfgiA+CJnDaKbERSQw2104OO+W2UhslYBQNbHoODQMCi7tApUCE2EZWjXE0ZuMi1k2YuVrTGxZrcLhhjW427Js1bMs2JhiZACk8MhvIrx5FjZKckpyWgoCDi5ECD/gsK/gsdletbxNWAhstYPhVzG0c/BQ8FCCE2EM8rXC2ZuWa1plZsVrRpkxLXGbDlWtHLDNixN8uNk1bgCm4fhPySxfkmJnPJHVk2YLSnXDnz1nGmTBgxUjbDfCCD/gpu/gpjqdTgnOc7zc1Gta1SpvnPEIXlDgGGDS1ywxpYIYIUCBBCJ9fKjyYhNhGZy2xtW2ZitbMMTha0aZMq3Fkb41rNm3xYWOHC0bYWIAqFApIBhPxqZfjUjolNjwq5YYcF8E4Tjjjlnesaxre9cM8a8Y1rhvOKVMGbVmxZM2TJbBgxAAvaU5ooxlBRGEY1hFbDgGqFsmTRo1at3C4GzRozZKQnXLt4/J6vP5fP5LhwUniw4MMMNYP+AlD+Ak26C3TnjOETjOLAqaICF0RE1MSmcxeTNWADv28GL3eblcUisRVVjh16DdFzlubTMIpURFTSmGcVDGdWuYPxO9zGuGKYtvjczEwiZrNWmJkiYBMJiUSiYmJhKJiQIkBEhdXV1dRcRcACalMCYIkATGZ8X4Bi68AhNhDdg2YtGLdutcNWDla0ws8q3C3cNFuFtkw4m2Royy5sIApdEIbxObeJy2Jm4uPl4uPgYqMoJ6apAIT8BFn4CKZ8K+i2CUYYce3LnIbAkHAQNLDwsHBwsLdwEHAwYCE2EMmeNxhxNsa1u2ysFrTC3yLXGRw2W4mmJhkyMmWFg4zAClcPhvFK94pm5OXj4KDipCUnJ6UoJQCE/ANt+AY+mSOArjvp069oheGMrDbjaYJ4cPmY5YpAITYQxZZHDdo2xLWbFmxWtGjPEtc4cOVa1ZtsrNziYuGmFoAKYRKH8WJXivvl8rlchksZh8HhkQkEimkwlkqAhPwC2fgF5wZsGqWS04zw49enfnCF1FSHF4GeeGGCOfVxTxUgITYRlZtWLTI4YrcLdw2WtGjZktxMMTFayatGeNjkaMGORuAKVQ6H8X+HjA7lcbh8JhESjUolkkk0eIT8Apn4BKbUtCkb4c+PXrCGxNPwMDYwsPAxNygwITYQyZsMORwzzLW7TIzWtGePKtcZHLRayxs2WFxib4m7PCAKVg6G8Y43jHVkZ+Nk42Cgp6WpKamAhPwCOfgERsySlarDh06QhsbV8DA2MXAwsbZwMDARACE2EYmbVzkcMMS1xlYNlrTHmxrXLBwyW4WrPLkyM3DNwwbgCloPhvGjx40eaGZiZOAgYiUkqCamJACE/AGN+AMfVXJC1J4sdcePGIbGVLCwFvCwsLC0szAwcBTAITYQxbMWrJq1ZrW2FyzWtMjlktcssTdbhy5sjBhlbZXLRqAKRQiE/GjV+NLXPKk9UIP+Amr+Aj+Z1z4cwIekQmA0mPwGEwwhNhDTLlctszbGtbMWjRa0cMca3FkyM1uRs4YtHDbFiYMsgAqYATaE/HJJ+OSGezbTGrGGJg2YsVIQnhx48+PXjxxSxbtWrRCl8u3Xt03hPNLVbFSE/BPR+CdnPq18LHSqeNxZ1qlgxaM2SmKEI3nW85ikqUjJOeGOfDrx54Typ4Hnl5NbxnFEjCIAQEYRhGMIoRhGCMcvgOMJ7SE2EYnLdk0Z5Ma3MxZ5FrRhhbrXOJrlW5mOJgwYZHDPCwaACoYBIIbx2BeOz+Vn4uLioykpK6mrJyQhIOPlZufm5mTlYuRgkRCRgIbwRaeCMuekp6Sko6KgYePk5WXm5+Vm5WRjYGGjJaSoJSWiIoCF5a4LNfLHDDCghhihghghhghQxy62NHgwITYQyZ5MjNg0yrcrJrjWtMTJktcNczhbmZOGLJy4YOWTJwAKxQFMhfjH2+MfeSe2iuyWhIkggiigggQRwoYY4YYZY555565a5aaaa68Di8Licbg8XbbHHBJFFgLsVkstntFns5iMNJNShPwGVfgMrw6GieyGambRoxYMGLBCk4RlWFY4a4ceHLjz48OXHhy3vWMZSlS0MErStSVJRrPLjz455azlAIP4G3V5zeeM5XEiLiUwlExMSgkARKJgmpkTEovPt+TFvAAhNhDJnmzZmbVstyYmTFa0y5HC1zkxOVrHC1y5nDRkwaMsoAqYATKE/DpN+HUO+e+WNaQxYsWjNi1Zs2S1p3x6d+/HlnG1MmC0IVx5LwtoybsmQIT8KSn4UlbS0RxWpSEV51ve9YzhWEYr4cOfLrrOlM27lZuNshkvhz4whPL3hGMO3hwqwihGEYRhFCIhGCMIwRhEQnHn8e8p3CE2EZWmVxhzMGS3E0YsVrRwywrcWFwyW5mbNlhYN2TFrmZgCmEThPxMjfiZDvfBW1smTNkhgxxz4caE/Cth+FaHVTNKEcuXTn1z31rKQIbOWIYKDv4eBg4GBgYGFp6GAgYCGCE2ENWjbFlatGS3HmzNFrRwybLcLlw5W4cWNo3zOWbRzhcACl0Sg/4oYv4odemeG4ld25bxXICF+FZL4VpaI6rMNZiKsJYjweBxeJCGyxgWDgLGNhYOBg0LD4Dg0DVgITYQ3y4WmLHmaLcbdhjWtMuJotwuXORa5atW2XM5bscLdkAKiwEihvFAh4ocYmLhoeQjJ6aqqCenJqMhIGHh4mTnZmdp6mpsZeZgYSUAhvCpV4VN4aKlpCglpiMhIONnaGfq6Ofm6GRkYWGjpiepKaimJaKAheXOC4GntlglhQRwxRwIYYoYYIRgdLOY0CE2EZG7XJjy42a3DmZMVrTMyyLXDHDhWsMjBi4wtMLLC0zACssCgQGG8OmHh1BgoqDgp6IkIaQgohAQ8XCxsTFxc3E0cvPy8rEo6WlpyimqiYkpCOjoKFiY2RkY2dn5Wrp6GTg4KInKCwrqqUlo6IhomJlZWRk6Gdp5+li4mGkpqsrrqemo6MQcjLycrL08/Q0MvCw0ROUlhZVktHQ0DEysvJzM/Iz8vIw8KIX4BCPgEFinuvwUdEFSaCKFOlltwMuJvvtnhmosssw0WIkomomkQQy2034vC4nB3wpMBZhsNgqppqE0MctM+BwOLwuFrjhowGAx2EwV0k0EEcctttuDwOLppikqwWGxGEwEVEEdNNtduDjwccsEYIP5U+C7378zdSXEyC4LiYmEETESQJCSQEImCJIuJSAhVxF1KYkSi6upiJgJi5vy/gGsxgAhNhGVhicMWWbItzMW7ha0zZma3FlxuFuHC2YZcLlu5aZcwAqxAVGE/CIF+EReEaV1Z82nRjxHEzZMWKka6cunPnvOacaxx1nWcGCVrWxYNWLRowShXHp078+PDWMpQhJSSGJqgIP+J07+J1Os448OPC6CMyhGK1UYlN7vPO9rqsarVVdbu7CqrEwzNzMzUMTrn22Ag/g7S/L8edriRMAmpTEwlEhKBExKJIlEgASXfu+GvuAhNhDPDkYNGTNoty4cTFa0btWS1w4b4VrfJjaZHLNwwyM8wArEAV6E/CrR+FXOc6TlG1cF8G/FGCUsEoITTjOEcEMUsFMFslMGSmCi0YSpK0kceHbp269OPPhYMOSt82FWMySEoxvHDhy5wIP+J2L+J3fF1db1nU9OfaNNMXFpm559OsZuURVVgubm7qYVBAiYm3DjM13rN3mbVGOHbj2xmMiD8LS6nWbuZu5m4mpiJmJTBMJhKJIkCQCJgAIkiQiV+r5dp+BgITYQ3yNWbdy2crXOZy3WtGuVotcMsjBa1yYWDRg4yYm7LKAKiwE6g/4P2v4P67nfLGsVJdzUcungdu3Lljcc+e98d7zxved2FNb0LzNgg/4mvv4mtcUpmbALu9zcw4TqKW3d7mbUxFcufJw4+FxohPHHNrHt4YzlOEYRCEUIoIoREAQnKZGU4E8PgeVZYiE2ENMjdmxZNMa3I4a4lrTLkzLXLnC0WsMrdzixsnDFizYA"/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k5HAOAgAQdBK4J6gMBEB7b63q2iytNmaHjtkIhMVQCIwpIEET//wNFKEYoC0gQRP+BrwZFKEYoC0gQRJDdwwRFKEYoBQM4C2QZIDIJAICAAwF7wh5FMwkAgKACAeHDHkU4CAD+AwAAAAAAEeXswD8eCjqCgAAAAABKAAAKxQJxh/A8R4HkYNA4FBIDDIDCICgMDgcLh8HhsLhcLg8DgiEQiLRKJRaHRKEQyCQyHRKNRiTSCQRiKQ6EIBD4bF4vHZDI5XH5HH4rFYnC4TBYOgMBgUGhEGh0MhUOhkOhEEhBB4bFYzJ5HNZnO5vQZXL43E4DDo5LJpNqFPJ1NJYAhvBad4LX46eipqWopiemqCcopSckpKOhoaDgpWRm6Orsa23p6uflZeLi4ODg4OBgENERkZKSkVIRURBQUHExcXLzNDP1NXW1tbT1M3MxcbBoCMjpqSop6koKSYnpSYkpKQio6CioKCEDBwUXEQMBAQiD+HueM+P4/WJiauJslMwiZhCJIlEwATEpiYlABCYRMEyJi6i4mJiUJiJiYue/wSmeoCE2EZmblg5cN8q3M1cZFrTLjZLXOLFkW5crRm0c5XLnEzxACmYXh/BAt4Hx4pFpRHJpKptIpBGIRCYzJ57OafR6rV62g/4P/v4QFbmsx1rcKcNOk1ieAITsYKcWMaznesU51vh250OEITYQzbYWONm4zLXORy3WtGrVgtws2eVbkZ5sbPK4Z4WmRmAKcBmH8GPng3TnFGplEqVMqVIpU4lUcikJhsnmc5o9JqNTr4CE/CFB+ED/Xj168+/LnrhnXFDBglmwUwSyAITdwkuPjvJIhGFZzrp4t5swITYQxbs3DBviZLWuHK2WtGrZmtwt8LNa1y5MrPDia4mrJsAKcRmH8HG3g/HolEq1UqFirFgpVEmEuikCj8hnM/pNbr9nsYCF+E0T4SuY8XhcDkcTi78DLXFFVNVdJgLpLIiEl0Dj0nSdJyVrOM77ebGKwCE2EYXLNliZNGa3E2yYlrRjhyrcWLDiWs2LLC3y5XDTG4yACmISh/BId4JW7dbrhWKtOJlDoDI5zQavY7fcQIbw1AeGju1o5Ofi4uEgI6KjJCQhIyEAhOhohw1axnOt8vPwxWAhNhGNphyMsrJgta4Wrda0zOMq3FixsVuVlkZZmzRg5bOcIApjE4fwN6eByu8WqxV6jSyQQqBx2Zz+j1Gv2m4ghfh5m+HkHH5nE11wyUUXXTYKyK6AhdtTFLpY0MEUcEdOJw8KYCE2EZcTlg4aOWK1u0c4lrTJlyrXOFiyWuG+bHmcOGeZs5ZACmAQh/A7t4Hw65Vq1YKhRppMolCo7O53VYbxEceIgmnn52NjYWBhoKOloqOhAIbD03AQd3AwMBAwEbaoWAlAITYQxyY2rHGzYLXOPFlWtMrBotcYsuRbmc5MeXGwzMcbNyAKjAElhvGox41KYKDjpmYi4qajJaYlIqAh5edramlkYmGjJigppaQjoWGh0KCF+EHD4QdVNltlNFKOWOCSbAYTHYLAWSQU4HE4XC4G/A24eHAghd5TJgaabZZUsKGCOBBAgQQwwQxpZdrChyIhNhDFq5yscWFmtctHLNa0bsnC1xhxM1uRxiYsXGLJiyOWAAp0HIbx2qeO5ONhIGYlp6WnIyKgYeNk5eZkZOFRkNRTU9NAhfg/6+D92TBR4CKCGem+/B4HB4e+mFJgpsFgLICF5A18DN4uWFCIUJChjn1cKHBgITYQ3YsmDhoywrcTbC4WtMTDItxYmbdbizNG+LM0yN8TZmAKdRuG8fYnj7zjY+UgJ6anJ6ShoCHj5eXmZuZi4WDkI6YngIT8IMn4QUcEMi0azw48+nbn044xhswasmyghs4YdQdzEwcKgQgYCBQEHAwtzGwEDTghNhDTNmYZXGFutYsGrRa0bsma3C0yuFrFm1zYnLbE5y5cgAqBASWE/HI5+OQ+bPovgjaEor5c+XTfLGLBoyatWrVk4kMkJIX4Z1vhoFwWEuzGCw0lE9NuFwOHvvtnjkWVWWXTSQTxW211gITxpyWfh47zjGKKE4EJyjAhOE438ExjCYAhNhDBiyZM82XGtcuMOVa0YYcq1w2bMlubK3xscOVs3aYmwAptHIX478vjwvjjuqwWGwWGokjlrwOHYWSCia6aiKCE/DdN+G5vRC0Fb48OGc50wOBBCbPlz4yF5I28LYxypUKGBDBFHEhlzOFjhw4hNhDJy2bt8OXMtaY2rVa0xMmC1w1bM1rFk1x5srfHjb5GgApXD4P+Prr+Pp2+Os1N3zd74obww4eGFmmlpKKhoOJh5ORl5OXAhsoYBgYC7iYGFhYXAcCRYCE2ENWWXJjcZmC1o2yNlrRgycLXDlw5W5mLhhhyNGOLJiyACk0LhvHrh49jZCWnJqUloqEhQIP+GwD+Gwmo1u4u7IewRGBo7KaTAYLAIOAhNhDHNixYmzDMtYtG7Na0Zt2y3C1zZVrBsyxY8bNvia5HIAqDASqE/IOB+QdusmzBqzZKUrhy6cuO8ZytgwStXBptnrPBnzUrivCD/hsq/hsZcI5Qne+vHnz45uYcKx0acN8OfTnJx3HMhPK3gOcPAeGsZkIkYCMIxnGs5oUhSFMPRrCPICE2EZmGVpmaYsi1u2c5lrRw0yLXDDMwWt2zTMzyt3GbDlyAClIPg/5Cnv5Cn67Y7OFNbTCE/DUZ+GneNq6p4oThjvlwgIbEkugZ+ViYOJhcAwaDjyE2EY8ubJjzM2S1rlcNlrRhkcLXDJgzW4WWLNhyYWTdhjZACnIehPxi3fjHHrn34eDPLONKZrYsGamCGKVMVNGzZoCE/Dix+HG298sM8c+HHhrnvWEsEraNGbdbJmtwAITwFZl14aznWE4wRgQRjHg9FOFAITYRlxtmrli5arWrlphWtHGbGtw42+RaxcYm7Rrmyt8TBmAKnQE7g/4n9P4oDZztxnnxviVy6cunbtXKriJq6iNE3e83mYxGBd7rc8iE/CYx+Ez3JKWZgWnCcLxinCOSmaVqSix4cOe+PPly46qUxatHC0ZsUsEYzz3xgITwheE+DrrWcIwjGCMIgQjGU4TpGEKyjCMYRhGEYEF/A8JrgCE2EYcLbGwcN2i3K0xslrRqzaLXLnK2WtWrLLkbsMeZtlaACoABJ4X4xhPjF5GFjx+BxuFwttsscUMUE1ll2EuwmCqogslwE+ATyIT8OfX4dDZxwYckcVs2LZowYpQknWEZzw304eHXfDgyqoCD4fAFd87vdtrSmUJTCbZvjm89eOvIITYRja5WjXK4zLcWPJkWtMjdqtxM2rNa4a48eNxkw5G+RkAKfymE/E2R+JsnLkVpGN1SVLcK2jJgpHHlz69ue80JZrNiwIT8QuX4hc5T4FckMVJJ3rl4M9uWsYUxYM2DBKEosdNbg11ghPFXDR5+XCjOEYTlGEQRgIREa8Pmox6QITYQ1cMMLfIyYrWblhlWtMLZwtctGrRaxY42LXC5yNGDLGAKeiGG8XY3i6pgoWBgIuPnZmpp6ObmYeJgEZISU5PUFRaS1dEQkBFgg/4dDv4dKcTjU8I0wxNVwitW3vw+fhz1uYCEzc6UujFCc4XleUUZwijOMY34uuMrACE2EM82bLkwsGq1g0ZtlrRs4brcTlm3W4m2JuyZNcjhpkagCmsdhfiZQ+Jnuu22XAo7LMFhsZisNZVNElUySxUwAIP+HPL+HOfEO29ZqYYqou98e++98bSAhPA0JT4+O66KKKEUYTrv5cYw5AAhNhDBi0cucrVstzZsbNa0zMW61zjb5FrXNmcY2WHC0cNswApzIYX4vQvi+BvS0RQQ4HC4fE4u+mDAYjIZLIYbDXTRSyRyQRCD/h0e/h0vnOY4zxubXEKiaqq06TiqSITxNtR696xjOESMCMIxRjOe/ko04gAhNhGJu3xZG7HGtx5mjBa0c5sK1zmYOFrNuwytceVuyZYnIApuJIT8S334l22LNfdJVl07dOecbYN2jdoxQkrOMqzhMIP+GIr+GH3eXOuOt45cemMVEEkVFwud3xyAhO5gR4uWqaKckRGEYgK+B02cITYQ5wtWLnGybLWbhoyWtHOFstcNGeNbjbt8jluwc42OZyAKXRGE+MQ+MR06K7MGDFK1olZgh/DFV4Yq5bLKFBoxCodA4XB4rG47HZGAhs3YngIWnj4WDQ8DI2cFApMhNhGLC2atGjJytat3Lha0wsHC1w4Zs1rHIwc4cmPLjyOWoAppGYT5jb5lnDGGzBuwaMUZ3x59OGdcksmLUIT8MzX4Zh9nAriy4c+fPjw4a1IYcV7TkIXjTQxwaOemOONDBGjiR4HRwQxXgCE2ENW+bDjcscS1s5y5FrTLlyrcObGzWscrZy3x5sOZtjagCmwchPnrPns8tL8C2i0pXnlw6b441QxT4Ec0gIP+GOz+GNFrOLznc73vPHjtdV2x4m+VAIXlTgWODU0wxwwwkMMEMEEKWnL0o8SAITYRmc5cjjE4yLWmZq2WtGjTEtxYmjNbhysGrlu3xZmOLGAKWBKD/QofoXZ6O2OVVicZreNghfhba+FvWi5kJbIpJElc+BtwYIXkLcw04u+eOCWOnK4uKNcAITYRhyZnGFtiyrcjZwzWtG7PEtwt8bZazbMcWVkyy4m+VwAKhAJchfUEeo3jiqnwkGAoqoumgklgpnpnnjlipgjQxyT1Q4CWyCJDLHPWrmpslslslkinslxUMkKmnI4WlBJNRkKIobba8DLfsuC4kACG8LfXhcNlJKUg4qJgY2JiYeDiYKBhICCCNQ8HFwUAioGKgZCLhIFAwMGgYVEo2GhYyBjoqMloCQgYyBgYWHhYe0xfOzMvGxMHa4kgYXFkpIREBAykZh+TjYTwdW0ePPHW6qM5xRjCEEb7eHwN1sFsG7ia+HhqnGMZozjesZQla2DBCjbCc4xjLZhiQTjTTSE04+E91UwhNhDHGxcts2ZktxsWeRa0Z5mS1wwcMVrNi2YYXDliyaMmwAp7HYbjeON5u7pBz0ZKR0dCQUPJx9DJyMXCRUdJTkNFIMCG8KK3hRXjYxguujYCHhIKEjJiYjpKCgomJnZ+TmY2ThSF4EvgYmuWWOeCeGDDzCCKCzA6uFDmQCE2EN8jfEyY4m63E3xY1rTI3xLXGVmyWuMbRk0xuc2Zq5bgCrUBOIXz/3oLZYmGuw2AwVkkduBwODvprggwlWGqwUFEuBtxNtMEOEqw10yfC4XD4W2GKjBYrDYQhPwixfhFP0ZoYI1048ufDjvOtYXxVxVlC0aWhowasmCscOHPl596xhC0OJGVQIbP2Ly/hYGBQaBgRAoGBhYmdlyEqJSUnpiGgZGhk4OHQdNGwKBgUDXx1rBoGRAhNhDBs3wtszNitytczFa0Zt2K3CzZtVrHM0wtGGNhmZt8YApiEobwKseBUWVnZefi5OFQ0hISkZISEQCG8HF3g49pI6ikpSKhIOLiZOPmZOLjwIbG1bBwdHHwsGQMHF3KDgIsITYQ0cMGLls4YrW2Fk5WtGOLGtc5WDFa1ws3LbIxyMcrVwAKXBCG8CnHgU1n5uXn4+NgIiWmJielpICE/CZx+Ey3NbNTJWF9OHPjz1CGyZgFAW8PCwcDD1M7AQMDLCE2EMseRzhyNcS1pjZZVrRq2YLcLnLmWtcTJhjaM2zBvjagCm4ZhfgQ++BEOmHCwX0W1SwVyy2xppMRisJhsACG8M5nhm5gYKJgZWHnZGVk42LiI6UoJyanpSKhIYCE8FYY3jeOWt6pxIq8PhxnDkAhNhDVxlbZGeZita4mjha0YZHK1w1ZMFuJxlw5WTVg1btnIApgFYT8BuH4DkTPbTLLGsoMFNErYLCG8Q0HiHDj4uVSsHGwcTIwcDIR1FOUVhPAhPCGGefHetU4zjGuXg65yCE2EZmrJoyZ5sS3JhwtFrRi1aLcLBmwWsGDJpjZMnGbC4ygCmkXhPwGBfgL7zrcOW+G+GeF4ylkYqZMQIfxNceJn2Qw2Fw2Dx+IyGRyeUx2OwGERqRSSZSKVIWjNRYOeMhnTwTpYJ9TFPFQITYRlc4sTJs0ZrWuJhlWtMLZktxYsrlazytMTVy0yZWjJsAJAQr6AVOH8T5nifNhMTjcBiMFQaEQ6HSCFSCKQqDITFY7I47JYjC4BDItKJNLI9FoJA4rKZbJZXHYPBIxJJZKpZGoFB4zLZbL5TFYHCo9KpZMpREIND4zJZbMY7D4BEJBHJtII8CF+EyD4TIapoMEkghlnpw6+uOGGirBXWXUSS024HB4OuVJZhMNhsFQjwODxeJwc8NV2Kw2EukX4XC4nCz0xUYTCYTCUQS4HC4XK34UhPLXhFh5t7poxIkZThGEkSEUYyiQiCEUIxRIIQQIozijBCSSeHwPWMd4ITYQxYOW7Zg2Yrc2Jo5WtGLHKtwtsOVazaNXDFsxZZcLbKAKtAE2hvEqZ4lY4ONhYtBxENLS09QTUhAQcfKztDNzcbDwkJMTk9PT0pBQ8jN0s3Tx8TBRElPTUdIQEBFxIIbw5/eHNOShpSGiELJ09HV19PIw8NJTVJUUUxLQyLmZ+hn6GRgYiUop6imJSAR8nMycvBw8JBSQhPNXhs8D1jMnGEYRRlGEooIwThERhGACN+PzYxhIITYRlzMmzbLkxrWjRviWtHLPEtcuMLlbhxuMLVy5Y42rLKAKvQE7hPxPEfierhTDmSlLBo0bMmKMZ6c+/HdrlOymDBoyYMko4cefTnx3jgtmzWtLBtrlqIfxBzeINuBRCESCERCCIfH5PNZTMZLGYDCIlIpBMJJOIxFIVAIXF47MZbLYvE4DCoxJJVLI9HoRAIXF4vI4vG4PBYJDIcCE8ueC4y8C3rFOMIwjCMpiUQhGMIxgRhGBBGBFGOPwXNPeITYRjzZnOVtkxLWLNxiWtMTZitcMGmJazbuMbRk3ctsWVqAKwgK3AYT8PiH4fFaTUnadIww4MKMIyrKcKyShKiSd44Y1Qhix4qRE72y5MuTPghOOO+fXnz68+m+HDfHljWM5YMGjNmzZtWDBkwZKYKShCca1vGMJSlKlFIxlGVYKpowSliy5AyRxYsmzZwNnA4GzNswZMWC0IZ8u/i8vl8/j79+euXdv1Ya1zoP+Fvz+FxvEsXq+E6qJ8K+V4hSoqtMTLOZ3ec3x2eDgjhz5c+XHh4PC6uKvCroEKiUTd2XCqKBCp1ZN5bnc7jjOU3V6Y1HCuXPkFrixETExNzC8QqkQC8ZzM3zAg/C9Kb53m85WEoJEyTC6mExKamamCYkESE1IASiQiYAACLgiQiSJBEoSBMCYRJEgiYTBKJRJc79vyZmvCCE2EN8jnHhzY8y1tlcuFrTK5wrcLZhiWs8TPLlZuMTHM1YgClwRhfgDy+AOufCz4WnAwqMFRirMBGCF+IK74guaMBgJsBNRDTPicDfib4bFlCgamLi4GDg4OJvSBjAhNhDhrkb5GbDCta4W2Ja0zMca3DhY4luXMzzM8OFrkauGYApUD4T7gb7gnJwqbpZqTpW+GoCD/iFO/iFFxieBW3Xnz7iGx9XwsFbxMDDwsvZwELBTQCE2ENGrJplzOHK3I3x4lrRs2xrXLRjmWuGTXG0cMMbZk2YgCloQhPwD4fgHxy4Y8NliwZs2TNKF+HPD4c8WCw1WAmhgwdOJweFwIIbFU3DwFbHwcLAwsvTwcClgITYRjc5cWJvkZLczlwxWtGrdstcs2uZayw5WTVk5YsWePMAKTg2E++W+97yaKcClpVw6c4CC/rjT+uK7nnJfFtCGypgeFhbOFhY29gYGBiAhNhDbHkatcWHEtZ4W+Na0cMWi3E2aY1uNi5x4mzhy2aM8YApcEoT8By34Dk5yhLZiyYIWys+HLjCE/CUJ+EpXNg1WwShG+HXPPjy4QIXhjGwsjg6Y4YY5cHn4I4oAITYQzZNMOZoyyrW7dzhWtMWVutxMMOVayx5sOZg3xMWLZyAKWQ+E/As9+BcfPeOG0Lbs2q1ogIbwj8eEduWjpSAhIGLh52Vl5OVAhskX8BA2MbCwcLI2KDgoICE2EMGOVniyY2a1g3bNlrRhmcrcOTEzW42ubCyxt8bNm2bACmIVhfgMI+AwmGeRhLMRgqppJaZcXbg554T8H634QA7Q0S3WxWpCLHLTjy3zgIXhDEwy4XAzyxwoZVOJyMMMWIAhNhGZtmaNmuVmtyNmjRa0cM2q1zha4VrHHhbOMLNnhYOW4ApQDYT8Cpn4Fm6o6sWTVotSAIX4Olvg5/xGMgsgnWz2zobLWDYOLq4mHnamDgUcITYQ5zYnGRwxbrcrnJhWtGuNgtcsWLFazbscLXNjys27BiAJAgptGoX4lbPiVLjhngwtmHpwN+Bvw9MMV2CxGAx02GjAg/4aYv4aeZxPTGddHCNRqZc4674zkIXgKuKHC4uWOGNDChhghjjp1ccEeFAhNhDPJlxYcbRytZ5mWVa0xuMq1yzYsVrNi0a5MTbJiYNW4ApxIIX4iZviJdpVz10yzpKrMNhsJhMAV4HC4XE11zRWYICD/hr2/hsB4Hha1VL3vjzu5io1SJ4zz59QheOtbDBoa5Y4UcCFDBCCBDHs40OPITYQxbYWTBk5YrW7Ro5WtMjLCtc4sjBbhx5cePMxbNGDbGAKeiSE/Er1+JWeFL0002w0xx3jhvjyxjCGbFq0cBoxTlOcwIP+GXz+GYWY58uvLeNxxvnvfG7iuHLly6cmuE6VAITwBSN8N54ZzjNGKMJwRlNFWNdfThOlACE2EOGbhlhY5si1q2cNlrRzjyrcTDG0Ws8jPJmZs2znCxaACnMkhPxHSfiOpnfHXbXLGGDFm1aG6sZ482G2TBkwQthy58ukg/4V0P4V5Tfhb7NRUr2jMQ8isao3PXfHIITwUg4uHDWMZooohCKEUJz4vRhOECE2EMWTdyyb4XC3HlyZVrTGywrXLnC2WtWWJjlYMsLZu3ZACpkBOYP+IHz+IIXUXrnjjw69NcOXKKnjvn1vdIiLveeNxVY1ETPHNmo8Tv2Ag/4ToP4Tt5b7cfI8XxOmMYxiMaxw6cOGqXPHe9xm+Ljx4745m7pdbqrAhO1gtHfeOGdY1iiQiRhFFKMIwjBGEYIiEYwjGd/A9YT3gCE2EOMbRvjbtma1k5c5VrRrmcLXOZjlW5mObGya5WDlu2agCm4ag/4Gev4GfbueOPDvM1jHbwO3LGFbnYCG8K3XhXfhIKMhKCOopqinpKGg4uPk6GZm42Zj5eVAhd9PBBk6Z5YY4UcJDDDDPsZYIawhNhDhw0ytmuTItyNGjha0a4si1xhbtlrHM3aOW7XE2ZOWQAplGYX4HNvgcvnWWl88ODhw8tcabAXYjEYTBIP+Fhj+Fh/PLr0NTyz2nlZN8c81gIXVSw24WGCGJBFHKlhjlt1MUsE4ITYQ3xYsLXJjZLcOJg4WtGzJotxM2mFbkyYWrFy2bZMLFgAKWxGE/A4t+By3PnrrhCmDJsxYrSkAg/4XLv4XL8VjNTd71z1vlQCGx1XwEDWxcPAwsLCyNjBQ8NAAITYRlxMnLNu4YLcOJziWtGObKtwuczla0csMjTFkY4WLHGAKVxCE/Awl+BiOWNvjhjgZsmLJgIX4anPhqnhrmxMOFnhhoqsw2GCF4GrX331yy04nNwSwYQAhNhDXI2aZsOJqtZZsLNa0ys8S1w4c5VrNhiY4cLnLlb5W4ApRDYT8Cz34Fn9ss7HWmG1KAIX4c4vhzjyMmJpnTQ0RRIbNWG0nWwcPD4FgYGBjQCE2ENcrDMwy4cq1zlZslrRy5ZLcLXI3WsW+PLhcuGjdm4aA"/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E7HAOAgAQdBNoHgggBEB7b63q2iytNmaHjtkIhMVQDCkgQRP//A0UoRigFAzgLZBkgMgkAgIADAXvCHkUzCQCAoAIB4cMeRTgIAP4DAAAAAAAR5ezAPx4ORYKDx5AAAAAAAAGaAAAKZxSF8MZ4aWDCYfDXzSQUUVYLATVQz2iH8McHhkZg0ulMonECh0CgkDicZksRjMViMLCF4YxsMODwtcscsEcMeHzc8UeBITYRhbsWubDjYLWGNuyWtGDnGtcYWGJa5yt3DbLiasm+RsAKgwEhhuOE44XB9FDQEdIQktGQCFhY2Ni4VDQ0VEQ0UhIuCi4eNIbwu7eF3e+l46Fg624tY2Ji4NCQUdEQ0NAQKBhY2Ck4CLgYcIXmTheGDWwyywwoI4EMEEKAhRx4HI0wR48hNhDnFlzMnDZutc4mrla0aYsS1xhY5FuJs3YucLbNiaNcQApcFIT5NL5O8Wlami2a1lY58OeF+FoD4WqaMdZilUsNeDrpltnnnpCGxFQwSRlYuDg0HBwMLD3cCga0ITYQ5YYmbXIxarcOFi4WtHDRstcN22Na0b5cWVgzytGeHGAKxwFKhPkKPkUdG7BxMWCk55a58OGd0YKJStBKEYRleWGl5Z7XnKKeDDC8Ms6zlDJi4GzZqwUpjrjy44T8KQn4UhcmqGKEo2jGNa5cfDy7Z1hDFqyaqWQjOuFnXlhlUiy2vKuKGbBmyYsSGHDjx4b3nlvnheWOC4YM/bLDDGRkMYghgSIIYYCOCOGnG4GLBXVUWY7DS4GmmWOOCNCgI0EcEdexhjhyoCE2ENMLlniYNG61iyaslrTFlZrXOJhhW48bbCycMWePJmyACsIBX4P9rV+1rN6qKikTVMVw1jUcK6Y5cvE7cvAquC5icQxUzd5vjnd899e/fj4O+e953m89eXN2zEGZzdzHPgvog/4rwP4rwTxN8lRGGNRWrcd88999d53nMzpVY1jE4qoiCUXFxE4mohKZm7vW3Oc75888TGvA4dtIg/W8CHo73MzKSYmrgRcRMJiLgTEgmCImJhMxIAFWIkiUXG/gmc1yITYQxaZXOFmycrcuFk5WtG+bMtcY8zBaxctWmJs5zMsrNwAKeiKF+Bd74GE5qI8NZVdZZRFBPPfgcPgbUNVWGw2EwE0k9uBAhPxjvfjHTjHHSOWNZwlLJk0asWCUKzy6898OG+OMwIXXUQsnh5UMJBDFDABHBDHHPsUa4CE2ENHDbExyNGK3CwcOFrTLlxrXDDM3WtMTVu2aMnDTE0YgCooBLoT8F9H4MCcWzFslgjKta1vNdVHApbBSEmG+PPnvjlXZLVbRAIP+Mmj+Mj/jfeMszc8d3cqrpy1iLvnvrxzKNY4YvpzjdWCE8MXhHp3wxjNOE4ynKcoJTlOEYwjCcIVlWNdvThOXYCE2EMWjlyzw5Gy3Djx5lrRziYLXDfM0WtMLXK3zOMLNzmcgCp0BO4P+D47+D3m53w444l8Cbu93mq1rtXKKTO75xnNx1qYYxqo4ZqbyhPxhafjCXnTHirFWOeWvHjrGUsls1skZYYVQrSFFqwrnpp068eHDSGDJLhUtOQCE8KIR5+fDGcYoxhMihGMIoyjKEpQkIxjGJOUYwjOu/opw6QAhNhDhvjyNczDCtxOXLFa0b4WK1w3cNFrds4asG7HIyctcwAp6JYT8I7n4R17QzQxShOOPHl14cd6wStkxYM2LRopaNctdYIP+Lsj+LrnlPCOELm88efO5RrWtRG99e/W/FzxxkIXirOwwa2WNGhAQQoIUCFDDLfpYUGWAITYQ2yNWGZy0yrWTZm0WtGbXKtcMMWNayZMceRowct3DHGAKbxqF+FFz4UZ55p7JLJJopJab8Ph75Y4ocVgsJYCE/F3F+LueWiVhGdGDBgxQhhrv18PPnIbJFugMAw8DBwMBAiBgIGAgYOFwXAQcDDAhNhDVoybuWLRytbYm7Ra0xZnC1w1cYluHDlcZW+bM2ZM8wAqYATKE/D6x+H3OozRzQyQpC0KWxUtClb4cePLlvhw4a5cuO9Z0hmwcLFsjmIX4aWvhpnjuijmjmrwU80MkUE10lmEw2CwmEwFlUkkMcMM88uHvweJxOByNuBrwMoCE0dCNODe87xVlFORAIoxQiEEycJz4fJidQCE2EOXLlowyMWi1oxaslrRmyarcTDE1W43LBi2b5Grdo0YgCl4Xg/4jUv4jWWt+A6RWK3Ns8cc53ICE/Ej1+JJPFqtohJCuG+W+m+uGOCSF4wz5pa5Y4YYRDHHTo5YYaSE2EZGOXJhxYsS1xhYM1rTC4ZLcLPJiWtWjhuwbMGTfMzaAClQPg/4kRv4kQY4X0rlTWZ3khPxGzfiNFlmhmlKV2vLwdYCGylewsFYysLBxMXdwaBgwITYQ4Z5mTFxkwrcjLE0WtHDdotwsmzZa2ZtGbZywcMmeVyAKWhKE/Eq5+JXPZbRqjmjKOGOWeOOMhfiB2+IH2TIU4aG5VDHJg6cLXiyF4Sw8EORtpllhjnwOnEQhNhGJhhxNmjXCtyZcbRa0wtGq3E3bsFrhzlxZmrLLjc5mYApNC4P+J0L+JzeqxiNcZ5iE/ELB+IWXhT2QqrhwgIfGFjgMLnMJmcVgEFi4ITYQ0YMnLfM1aLcjnDlWtMWJktcNG7Ja3zMmDHC1ZYmzDKAKQQeD/ibW/ibt1Dlog/4gCv4gI+mJxkCHpUdlqRxWOCE2EOc2ZwwZtWi3G4c4lrRxiwrXGbFlW4WTlplzMcThu1ygCmsggv7fO/t7mJbt8+VuJOXlkevPju6AhPxAPfiABlWlUY10uLhw1Qtm1YMkISwyuvOF5S4Bjg2ccMsEKFBHEghgEMceLzcEcFghNhGLG5xMW+Nsta5HLha0yuGq1zmx5lrLFkxsszdsyytcQApsHYP+KUT+KUVi+Ezve88Tlrty8LXCpjnHcIP+HuL+HwmKziKrXDlXTGjN7znwY8WfB2CF5S4HltzcsMcEKCCCGBBDDDDLg9KhACE2EN8WZq0c5Gi3JixYlrTHiYLXDXNkW5seNo0ZNcOJthZACmUZhPxU/fiqlhG1NGbRixQhfDp05bzWYpCE/Dct+G6PjZtl7Yb3w1UwW0WhLHPfl0iGx5VwChn4eDgYGBAIe1lUDbghNhGPNiwtHDZgta48bda0YNXC1w3ytVrRw4YMMmZo4xYmoAqYAnmG8C5XgXLh0JCwkBCIBBQJAQMEQCEgoSGkpCYmJ6coKKamJaSlI6OgoiBgIeJlZmXmZmfl5mVk5uTl5GXj5GLhYGEhoKKgoSCQcLBw8HDwcfHyMzNz9HS1dPQ1M3Vz8/IyMWhJSkqqq+srqwtp6emIiMhIiQCD/g+I/g+J8iPA4eFjpWpxe5nOc8855758eO95tdRMVCorFVqGF3nN73nO975768ZztFMTFRisa4cunDlXLTEwYitVEZcc7zlFdIRMAIP5K99HwLvZK4mEzEiaki4AQmpTEpEShMBExM1MxMAmExKJgQTCYuEwmEwXfn+zEz4QITYQ3ZNHOHNkxLWThy1WtMLNytcuWrFa0yOWeXG4bN8zLEAKax6D/ing/inr1CYxmOq5Ycq0tzjnJgCF+DhT4OKZqmKjxE2IsxUlkMU9OBwtuBpwdNuBrplAhPE3Pnhx1mnFGcJpiac8vdhGFSE2EMGrJvhxNMi3M3xMVrRywyrcThtjWt2GTLiZtGrLK0cACm0fg/4nrv4nu+V0eJ4fDetxNlzKmr5IiIX4N3Pg3tuwOAMhVjqsdVdBHXbbhbb7aacLFfDLCITFzKQ1znMrOc4xJynGMb8vgxg3ACE2EOXGNuxcZMi1ywyuVrRy4yLXGLG2WuMjBs4xuXLXM0YgCnojhPxVzfirtxRYstNsM8p4JZsmSlo1nlx5cN446QnKQIX4RSPhFnQx4CXFTYqiiKiWmvA3204Om+eeRdNhLsFRQITlcCFOPWLDGsYpokYRiijGfT2kOAAhNhDTGxzMMznGtYZMrJa0bNGS1xmzMVrZgyc5szTI5xsGwAppHIP+KKb+KMOeDwtdNcoL3vjvjmcxx1EahPwgWfhAZpilgRnPDhz49OHTWMcFs2jNglSF5A2qHP1xwxwkMEJCghln1qCPBiE2EYnDBkzZOca1y1yYlrTCzxrXOZm2WucbVy5YMWWRlhxACmAYgv5k0/mTfLfG53HVg9XIwIX4PuPg+jmuwGGswk1EUNMddN99OHw+JxeDheCsXFHmZZYYxCI48Tk4YYMIITYQ0zMM2VliZLXGbKzWtGWFotcMGuVa2y5WTPDhbZWrhoAKZhWE/BgB+C/2erfkw2rKKM5zlhhGgIbwe9eD4mMjoqgkJ6QkoiChYePl4uZkZeLAheJM3DgacDLHHLDDHDDLocHAy4AhNhGbIwwsmbXItzOHOJa0bMnC1xkbsluRs4yYcjPLiwtGIApnGYP+IcT+Ic3XV4G9MKtM1cVynACG8HCHg4biIyKnoqYkJSIhoJFxsfLx87LzsvMxoIXgrCwMXfTKlQkcUsMM+rjQ48AhNhGTFkc5srHItyOMzFa0YM8a1xhcMlrFrlxMMuPFkZuGgApkF4P+JKD+JKWt44+FzoA5TSCG8HEXg43kqSSjKCSnoqOgIOLkZWbkaeTm5ORAhd5LEwuFrjlhhjhhRz5XGwQR4wAhNhDTIzxNsLJqtcssWFa0cY2q1w1cM1rhq5c42zTFhbYm4Ap3JIP+I2r+I2Oo48vBjrfFOo7cuXDEr453m5zy48MYwIT8In34RUYTrgnqnwLYpUmz3z3y48N5xWtThXtsvACE8AQQ1461rOKcIynBGEUYRRV29NFMITYQzaNm2VqxaLcmLI4WtM2Fgtwsmzha3cN2mZhlytm7RgAKch2F+JrT4mtY8DLg6pbJsFdgrJoY6cDg8TgbYVl2IxiE/CFV+EL/Bg2R1IRvjy4cOGd0VJYIYJQohdskhwduBnhlhhQwwRxRwIY59bPBHlQhNhDbGwbtMmVmtZsGbRa0aOWy3FiYNlrfG3y5sjFwxZN8oArQAXGD/iJK/iJXrXft16ceHPlz5b0vlFcMVUTEJmKlaYisViF3vO8yhicTFyiYqJM5zm0Y1jpETd8c5rEcME758+ebmOGuXDSD/gwg/gwZb1uJmDOJh3m+eecyiKxGEVjGsVhM545zO8widRqsVVRNFRVRSLbXmZERSCpisarlVRc9578d5IP4G8OsbmZvO7mZlMTC6urq4AEwIkRJMEwBNXAAiUSImATEhAX5/trZITYQwcsWeVrjYrWeFi3WtGeJotxNGuRbmbtmLhi2wsW2RwAKWhOD/gQO/gQbzrhfatRiI4XcbkCD/hyy/hynuqzrMWzzre7zIIayikLRwcSg4GBg4GVoYOCgbYAhNhGNpiaMGbZqtzM2OZa0c48K1xkaNVrNjhbt8TnGxZYWQApSD4P+BbD+Bb+M54Xw5Vy4RwiD/hw0/hw57a10UzPHjeyGuIgnZOFh4efnYWAgbgAhNhDbK4cZsbbGtauXDFa0xMMq1y4x5VuPE1yMXLFvhcsGYApXEoP+EpL+Eom3Hlx5OHDXKLnewIT8OEH4cJdGKWSKt8OeeXDOdIXQWLba4a444K7czDDBiiE2EMmWTHhy5GS1y1w5VrTLmyrcTdhmWt82XNib42zJk2ZACk4Og/4UFP4UI4jE8KnWKjKC/rMz+st7Z7g8XwCGw1LwEDUw8bEytTBQsBRAITYQxcZsOFu2ZrWmHFhWtMjXKtcZGmVayZYsrPC4zMmbTMAKUQ2E/AcZ+A5msMUtGi2SVIiE/EGR+IKGkKYcOHXhz57ghsPTcBE08PEw9nDwaKAhNhDnKwytMLZmtcuG7Fa0bZm61yxzM1uJowcMGmRsxY5cgApODYP+BXL+BYu3K/A1yrUUg/4gdP4gVelaXXHje5CGwdEwEHUxcbK1sLALACE2EYmGLG5ZOMi1qyyuFrTDhxrcLDE2WtmDlmxa4WbFmybAClMQg/4TDP4TC1Z6Xw1jtel7hPw/Tfh+RpZkvHDpvxa56yCF4OxMEedjpjnltwuFhgAhNhGHI4y5MuRstcOGWNa0Ytsi1y1aNVrRoxZ5mrnM2aY2QApPD4L+krv6THj4N8MhGoP+H7r+H5+o1fC8drM7hsfW8BLyMbCwsLK2sBCwEcAhNhDZu5YNGrVwtx5meVa0yYW63C2auVrRi5wsWORnjytcYApSDYP+BBr+BA/jGo4dMduGAIT8SMX4kU8FsUI3349+nCCGxVOwsDcw8LE0cvAwEMAhNhDZizysMTJytxMGOFa0xtW61zjbsVuXEyZucbBu5zOMYApLDIT8DKn4Gd4M0cWiWTBmg/4kOP4kC9T0mazfGYe1RuBprD4bQ0BRgCE2EZmWZs4cMW61syZYlrTK2xrXOJm5WuGTjJjaNMTFu2ygClIPhPwqtfhWHpbFbdgyZo4oVuCD/iPc/iPVp0ziJc768+KGw9JwKpjYtEwN/AwaBCE2ENsjTJkat8a3ExZ5lrTHhYLcTFu3WuWTTKyxt2bZhhxgCk8Ng/4W4P4W8anhx4RfBNiD/iNw/iNZ6PAziM1mZIbEkzAQdLHxsPgeAh4KLCE2EN2jHLicY8y1nkyZlrRzmbrXLjM1W5mePHjZMGuRqxygClIOg/4FIv4FG1xPLUeNWJCF+J/T4n1bILJYa8PgcDgbYYbF1OlaOFhYmTpYOAgbACE2ENsrVu0YOWK1lixtFrTNlZrXGVljW5WbNs3bZcmZswcgClUPg/4G8v4HA4cOPLOkdK5cAIT8UFn4oHaSyVyUlSUcNdaGspCCg52Nh4eDh8AwcLAQgCE2ENm7XE3xtWq3C3yuFrRg4arXGPDiWuHLdgzxsW+NgzyAClQQg/4UJv4UP9VyjlWuE8KxMoT8TvH4nX8Ec0Esd+Lffhy1hsiWsGuYtCwcLN0qBgKQITYRkYsMuJk5yLWGFljWtGTdgtxNGDVa3b4sLJllasceJsAKTw2D/hXk/hX9y3hrlXDGAIT8Tw34nYbao8CVqYb5c4CGyFZoCzj4uTvYGBRQITYQxyM3OFk3arWLdtkWtMeFwtxNm7la1ZZmTFpmbY8OFiAKfyuF+M6L4zozR6IC1LFLBBFDFWnhhigsqusuioSxWwzghfFfeK/MvlgGEjshkgkiuuowGAmkjjtvvweBrvtivlpphPG3Prfk41ZwihGM7VhKcoynCMJwRCOHwOmiITYQwbZsWNq0YLXLfM2WtHGRutct8zBa0xNsjJk5Z43DFsAKUQ6D/i5K/i5Lu+XXlNdN1NCE+TC+TDts2W0YoUrjy5yGwRBwkPKzMPEw97CoGEAhNhDLNiYt2jBwta4c2Va0YMGC1y5w5VuNnkyNXGPE3cMWYAp7JIP+Ltz+LuW658uer6OkdMYwm83z5748d3nE8moAhfI4eR9gsgwU102AgqlnrrxODwuFwtds8UV1WAwWGswUUkSE8ASY9dYxmnGZOU0YThGEUUL+CYwrYCE2EOMWNvmzNma3KxaYlrRs1crXLPC1W5GOJxjcuWGJo2ZgCmMUhfjOS+M6GCvAx4OKOi7DZDFYaSqW20CG6lzqV4qWjKyWpIyKQ8fOyc3JyMbGgIXFZSGTFzzyyyo4YZ9jBKgAITYQycZWjhniaLWjjDkWtGzTCtcNWrha0at2WRqwcMWrJmAKVhKD/i7q/i7rN8uOsxdRvThohPr9Pr9TRulitSkbVnhjUIbAEFAQc7ExMPAoWDqZ9BwVQCE2ENWLfFjY4sS1zlYslrRo5cLXOVixWsMWbLiZZWGXNkyACl4RhfjPQ+M+Gm2O2ybBYDDYSyieXBiG8BHHgJJnJ6qlqCKjoePiZ2bm5eXAhsIR8NA08PDwMKia2XgycCE2EMMWVjmxZmK3E4c4lrTJicrXLVqxW482ZtmbOXLjHhzACmwbhfi9o+L31FcuwWAkshlvweJweBnUYS7JYjEWAIP+A8L+A8NdKuo1HLHga4aq734O+ecghdZJBDja6ZY4YI4o4oUBHLsZUePAITYRmytsrbE4YrcjlwwWtHLZqtc4XOFbixtGzRmwxtsrZsAKYBOF+M9z4z6Z1sl8jAWYTAYTCQQ22obwSEeCRmEjoykjqiMmIaBhZOLnZOXjwIXUURMPPfPLDHHHfp0MMoAhNhDZg1yOMjTGtbNG+Ra0YYmC3FlYOFrNrhx4szVqyZsHAAqFASSG8X5Xi/fiJCKkIiMgIOLjZWPk4OFhoaWkI6GgImRm5uZiYCOlqCorAIT8FXH4Kv53w4I0wYMWTBaUa1y4cc5UxaNGbFK2nbt4OMCE8VcWsOredSCUYRlOKMYRCE9vZTTAITYRlZN2jDE2yLWjlm2WtG+HEtwtcrZbhbZMrDE5ysnLJiAKYBCG8Z8njP9i4+Hi4aKmpqYqo6KgY8CH8H4Hg/HjUamUgkkShkFh8ZkMlkcZhsjXsHIyMfCwsDBwuAYFBy4hNhGFkyyYmuXItYN8mFa0bYsa1w0YOFrJk3bMczbLiYOG4ApVDYX4zwPjPtvhiwl2Ew2EsinAhvC4N4W56KkmKCKi4Obm5mZAhsfWMHAVMzDzdeg4CQAhNhDbDmaZW+PCtc48Tda0c5si1w3YYVuRk1Yt8jlyxYMGIAp9HIbxf9eMAOPjZGAgZCOmJqakIqAhY2Tl52ZlYGRhISQmgIbwjReEa2SmJCghoqDi4+bm5+Zl42Pg4OIip6MlJKMkgIXg6+GLF4+eGOGGFChhhgjR4PQyTxYAITYRjy5MjjK1ZrceFrmWtG7FotwtGjZa3aOWObI1bMmbRyAKUg2D/jCA/jCBa58O/Cs1HACG8LvHhd5U0BQQkhIIOHkQhscWcBCx8nDyOC4eBg50ITYQ4yMWWbKwcrcOTJjWtGTZotcNW2ZbhaOGLjMyxOcbhgAKYxGF+M3r4zga8DHhZoMFdiMRgsEhwYCH8Pgnh8/j0anEYlUSikAgsLj8Xi8ZiICGxVOwEFbwsTAwcDDw+BUHAQAhNhGFg4yY8zBgtwuG2Fa0bZMy3DlxMVrFpmYOWTXI4yNGoApxHIbxeNeLzdFQFFETUNGIWNmZufl4eBjJSYno6aQEKIT8QKX4gZ4xy5L2pgzaNW7NijXHl0775ZRtAIXgzAoczXHHDDDDCghBHLtZ4I7QITYQxyMMrDMzYLWDJywWtG7dgtwtm7FawyMW+XJjatcWJkAKXRCF+NA740LcDDgcFLjKsVisJdFBaIbxKreJV2epJCkR0LFxM3IysPDghqKmgoGbh5GHiYWRvYGBSwAhNhGNixaZsrHCtYZsORa0YN2C1xjYNVrZyyzMsmZg3aM8wAp+IoX4vRPi89w1UGAhgrvwduDjpgkwF2AqihpvweBwc0t2Ew2Mhfico+Jz2WemyGyiyq6CilXTalkouwWCskowuBxOJw6F4Atgjz8ssMEAgRoUcEcAhjyOVglZoCE2EMmGJlixuGK1tmb5FrTLjyLXDNrhW4cjDMyZt8TPI2ygClcPhfjPA+M++uKPETYq666KCumG8WKnixNrKyUmoNFy8rOyMvFghsWTMCt4mHg4eNv0DAzgITYQxasm+PCxZLWLfLkWtGrLItwsGDFa2ZZWjdvmxuGzViAKZBSE/GCN+MF+M8EdVsWLBgpCtM9ceECF+LKT4swZosFFhKKoEeDpx8uDlrjAhsIQ8FB0sfCwcHAwaFg52lgIOArgITYRhaM2GLMywrcLhtjWtGuHItct2jla0zN3LhixxMsmNmAKUg6D/jF6/jGBY59M8LjFVQCE/FiV+LCmmSGiFrTwYZ4QhscU8DAWsXCwsTgWHQMCITYQxbuGzTDkzLcOLDmWtHOFitw5MOVbjYMmjfLhatHDPEAKVQyF+Ml74yi54oMBhsNgqqIQh/GVJ4yA5NHILD4jH5nV4nLQh8SU2CwudweIz+AwOAQwITYRjaNMzjC4yrceRrlWtGmRktcuMWJbjc4sTTEwaMWbjGAKcxmG8Xini8tlrWWkISOkpKKiICHj5OZn4+RgERGRwIbxmMeMw+Jw1Ey0JGyc/Q0s/GxcBISEhHQ0DBQsOIXhK+FjcjHKlQwwwwSwS4nLwoc8ITYRhYuWDXG0YLcOJg5WtMWVgtxZc2Zazx5GLBmzcOG7PMA="/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dpHAOAgAQdBJQKzAYBEB7b63q2iytNmaHjtkIhMVQDCkgQRP//A0UoRigFAzgLZBkgMgkAgIADAXvCHkUzCQCAoAIB4cMeRTgIAP4DAAAAAAAR5ezAPx4Rb4KAAAAAAAAAAAAAAAJQAAAKrAJrhvAgx4EGYKCgoOGQiCgYRAQsDCwcTCwsLAwcAhoSKjIyQlJSUmJScmJKWkpCGhIaAQsXHyc3Q1NLS0czKycTAwEBCISCgIiEhoqGjIZARsXKztHQ1NPY0NPM0srMxMLDREpPUFVVV1FSAIbwypeGUOKkpaSoJSglp6UkoqKgICHjYmRjY+TlZGXl5WTlZOPj4uLiYWDg4KDhISGhoaKhIiEhEBAw8PHyMvMzdPN087OysjGxMDAwkZDSUhNSk9MT01MSkxKRkhERkNDQkBBQaFh4WRh5OPjwg/ibxafAtymWYlFwiUSBMEXUwRcJRKJiU1JMIkmpiYmphMTFxcRcTEkxMJcfg1LkITYQ4cN2rNzlxrW7ZqyWtGblqtwsmLNa1yNG+bIwyNGLXMAKbBmD/dBfuhdcM8ueOMZxGqxTHN1334iH8O53h3zgUQhksjk6l0wkkehEBh8XkMjkMlh8lisZioCE8GRpHmzw3nGM04RJ35PDjKQhNhGLCyZt8znEtyNWTZa0bMsa1yzZsFrFwwcZGznNkbs8YAqAASmD/b2ft7a14jtVL3udzFxdzecs5ze95u9OEa5AhfipU+KlWjCYqy6SCPA4XG4/I4nEzxxWXYTDYhZFBDBBLBTNhZ67bYXi7Qq9HHKhhQQiGBDAQIAQwxx5fIoWuCE2EMsuRo0zOcq1y0asFrTI1ZLcOZziWsMzjC5Z5cbVo3bgCpUBNoT7RT7SmMq6r5pYrYlIxreuGc54FKUohGc71w48efHpx1rTRm4GjZi0UIT8PM34eic2qmacMePPpy5csY0wYsWzVmyYKSTvW86xSlSkkb4Z5aZUpUCE8VcNhz77zjFGMJgQBGBFCMIkJyjFVPT24RhkITYQwxsWDJhibLcrhriWtHDVutcMmmRaww42Dhvlas2jJoAKWxCE+YE+Yd2YtjRK0J4MMMcwh/ER54id5JJplDotCINAInFZLGY/GYbKWAYOBoZuDhYGJgbePQNOITYRmy4m7PLharczHG2WtGWJmtcNmzZa2YMWuLMycNcLjMAKdh2E+hM+hRlSdsGS2TFClcOfLt068uG8cVsWTMCG8QOniCTpLiSooaGg5WTnZuhmZGLh4KIjJSUkpKBQ8SCF4408cWNys6OEhhihIUEKXR4GCXHgITYRjb5m+FvmcLc2ZmyWtGebKtcNGTZazatWLDMxYMcrFuAKhwEmh/AzR4GsYVAIhBIdBIZBIlDJBGJNJphLpVIIpDoFAYXFYvGZHIZfK5/J5rG4vDyD/haw/hbB1x4X0amON9c9c5msRjE1cynGeVOEgIP5C+Cd34OeLKUJJq4kibTOb5+T3muYITYQyZ5Wrdi3arW7BkyWtGznKtcsmzVaxbOcLRw4zNcuNgAKoAE0hfhoO+Gg2xZVNhJKIls+LwuRwuJvpQVUYDATYSHES2Tob5MPFPZHNJHRXXbXgYT8JR34SoaVtktktTBGEaxmglGN56a68fJrtnBmlys3GwcDBmwMF8OHDcCE8KaaV5OG6cIwQIwnCM4TRnhyzYMlMFNFoXyznO8d/ThWVCE2EYsjVu1cssq3NhxuVrRvlaLcORxlW4WTBm3Y48bhs3cgCpcBNIT8Dqn4HgcN8d4RyW1ZuFm0UlOeGNYRpCC9748sYwxWlklCd7zYIUwYAIT8J7H4TrZQpGk5zx48eGM5YsWLFSEY48uPDfHh05c+Gq2DhbONo4GC1MOXLrCE8VcGLp47qwmhFCMYEYEZRRCcEIJEIzy92pEhNhDByzZ4czZktysMrJa0YMmq1wzc41uNxlcN2DdkyYOcgAp8IIbwZReDOmNi4SHlJSanqCYkoKDiZeRnZOZh4uBgoqQnJKWlowCF+Dzb4PGbrMhVgpIKbcHi8Ph7cLXahoosoqoolptthPIHXg6Oe8ZxRiTiEowgv08sYaQhNhDPMxyt8WTKtaMMbha0aMcy3Ewy5FrNnjw4mjBxiwsHIApZEYT8HWn4O060bqasGDBHFjhhAIT8H334Pq7Uhgmw1rlhny48IIbI1zBwVjHwMKg4OJq5FA04ITYQ3wsMjTLkZLXGRlhWtMeTItw5mTBawwt3OPNkbtGLNoAKVg+E/CDt+EIfKvujklK1axiAhPwfHfg9vxZpapUXljw6c4CGyVdwMBWycHEwsjawEDBxICE2EZGuZpmYOW61iwasFrRvjzLcOHC2WuMzBy3auMWPHkzACoMBJoX4TSPhNNmisngrjpnhSWUYSSaKKGOmjN4O22mmDA5LCVVUAIT8HsH4PVaUzUyWpCtc+XXpz3MmDFm1YkcNct8+mONMheLtOg0c8aWCGOCGCFBHAghgjighEcO3Qs2AITYQxauXDhy4crWWbC1WtGmFktc5MmVa3xMnGFplxuWTPCAKWRCG8GnHg1FIuEQkMhkZBSt8hvGBx4wN5CYiJyGjIhDSsXP3c0CGwpDwUHP0MHBwcDD2MXDokCE2ENsmHE2aNG61k5bZFrRqxYrXLVvlWtsmHFmbsmTfLjZACnofhfg9A+Dz3Fz3zQUVXXWVRQ014G/B11xwVVYKzJRWAIX4vqPi+JwmMmukjvtwOJwuBrrjkqkuqqiirpwM+HtAheDKY4cblY4UcCOGEIEUMUdetgjgxQAhNhGHCzyM3LTMtzNsuVa0ZNWS3CyYYVuVg3wt8bJhkxsG4Ap+KIP+Edz+EfdyvwNYhVxMIUhMTVxlu85njUiE/GMV+MW2dMdp0mvPHhy3JYsmS2Cc8ufLrw1lTJi1YrUAheIsjDDo64Z4JYo0KCGKOBBBDBHFDHFHBCp28E8kwCE2EZsbhq1c4mi1phauFrTJlYrcWXCxW5mTJs4ZsMuRwybgCrMBWoP+Qwb+QwO8469OvTn2vFxcTMGJiN9u/hc64Ry1jpGEXCUxe9757z3xmZCYlJqkIXfGYz251GiD/gKS/gKri+U9u/bUYxjGIhLnOcz15cyU3ETEKimKnBM5vM9ZuyYqUZnayqxrWNYaxtmD+IvBryefHd5kITBcJgmEokJqREiJhMCauCZhIgRMFxm/g+2ZITYQ0Y5mrZy1YLcrZm2WtMLfMtct2eRbizN3ONjlasm+FmAKdyCF+Q9T5D767ZrcFRhLsZVdDHXh8Lg8DfHDRRiKMxVZJICE/Azh+BnfZDgRzSlfLjy58uXLe6FrYLamaMIxhPKHgGNejhvOMU4RIwjAjOM+LzUZaCE2EMG2Znic4WS1uyY4lrTK2yLcTbM0Wt3DNi0xY8WFq2cgCoUBKIT8jIn5GWa6bbckc2TNbEjXDXHesJ0hkhmpilghKdEIyIX4E3PgUBwlGSmxVmCmikQ1134G23B4PB31yzwRzUUSSRRRwyyghPKHguOPLlyxjWE4xRhFBEIwjBKNefrjFwghNhDVu4cNWmRqtZ5GjNa0Y48K3C3auVrjHiauMOVtiyNcwAppGoT8jr35HZ8eWmnBHJizYrQjO9c9a4LyWIT8Crn4FecmDVTZi0UyJRw1y1zz1zy4ctyF4w0aDP3xxwxkMMMKGGGfTwQxTiE2EYnDBvma4Wi1y5zNlrTFjcrcWZiwW4czbC4cMcjLEyagClMOhfkY4+RkmPBT46qq6WCWm8CD/geC/geJnXg9JnGWWYbLGCYOAu4mHh52ngIOCkAhNhDRpmcYWzBkty5MLVa0yY8y3EyZ4lrPNlYZmOLGyyMsoApoG4X5H9vkgXS4SPEVYKSSOfC4m++OOSrCWYii6ACD/gY2/gYp4Ol1KbmImLm77vFz1cSF5U4Dhg1daVGghIUCGXB6MhvAITYRlYs8mTNmzLcuLC1WtGrlytcsMrJazY4WmXEzYuMmNgAKbxyE/JIt+SRdPVO0pxy48+Oc6WyasmaWC8sMQIP+Bwb+Bwd35XczLGtcOGOU1mOc8562hs4YhgIO7h4GDg4GAICBgBAwMHD4BgYCFnQhNhGPDlx482Notyt2GVa0aMca3CyZuVrRs3ZN8ORtjcMmYApYEYP+Soj+Sn/jrfgXiU9+HWrohPwLlfgWnpknTCy456a4Z1mAhsyYTQGAYGFQsHByNzAoOdAhNhGFliY5MeZitbMMOFa0xM2C1w1cYVuNm4btcbFvlZYsgApYEIP+Spz+Sp3VTynE5c88Z5iF+BUT4FRasJNipJoo4MHThabQhsqYDgYC7h4NCxcPewMBBzohNhDnK1Z4crdgtb48bZa0w4cy1wwZ4lrlrhbsXGJqxZs2IApODIT8lP35Ke9EsUoQy48+UIP+B0r+B2vV8qjoxOiGzdiGCgcAxc7WwaFhQCE2EZGThljYsMS1viw5lrRrkcrcLPLiW5Wblgxwtm+LLiwgCnQkg/5EEP5D9b3GaCbi6rEYmJzeb26ce2eFQIT8F+n4ME+Bi4FMkYYb58uPLhnOlMGCmCEWE2yzwjCF5Y4Lgg2MsMcKFCIYEEMUKBDDGp1ZHhQhNhDXIwzMnLNotxYcrFa0x5mK1xjbsFuTC4bNXOVizaZMQApODYP+RtT+RtNnhvVXqYmD/guu/gul5TwlG4557ofClFgMCl8RhMJmcXQGeiE2EM8bLNibssq3MyYsFrRpkZrXLDLmWs3LVlmxNHGPI3YACkYJg/5HTP5HX18Na1qD/goY/gor6Vw1bICHwVQYTH6zCUBiwCE2EOWTdoxyYWK1lkbtVrRjhcLcLnE0Wss2Fo5atGLjJkzAClkRhPyQGfkfrnTDixzvnvlY6VsAhPwT4fgnpzYqapWK52fDtziGylgOBgrmHhYOBh4WTr0BCw4hNhDNlkytmrHKtzYcmNa0xt3C1y5aYVuHFlxs3OZu2yNXIAqOATGD/kgY/kgNnhx6NRFWyuZubnM3GYnGsdKqazxzx3F6YnCE/BUR+Cq/RmtikheeW+usUsmTVoxYoUrXHjw6740aWwZLWthY8OPCheZOEzZyxxwykMEEEUUUCBCjhQwwoIYISBDHDLrZYIc+ITYRja5cbnFjYLW+NuyWtHGHEtcYsjNawyOMjHG5ZMmrRqAKVBCD/kuu/kuj6zuprDkhEIT8FWH4KrcWDDgvPKjtvlvUhslX6Ap5mDh4WNmZ+Cg4CYAhNhDPHhw4s2JotZOcrZa0btsK3CxysFuVm0yNWeZgyzZmAAr2AWaE/Ihl+RCeGDHox4K2hKlCeGuPDhnCjFowYrQrfPlz4449ENFNU4R131uDsjqwcDFa1cOfPwcuOtMGLFwrYITrlxzzwngStLFOk2HBWEYAg/4Puv4Pw45T4jliJvnx79efhrjHDp2dIuc8c8btOI5Z4TyusTyjW+Wa4zx3njnjF1iq1p0VFIutt8XXr4PXjcax4WPArGSE8ccmePPprhjONUUYTQSjAlGKBGME6z09WE+puwYtXYQ6ufDOc04TIRgIkZKQlBBOMYxhOBGdd/RvKtwhNhDlizYZXOFktyZWbZa0xOWy3FkaN1rRvhb5crNgzbNmAAp+IoT8l/n5L74SjqUnfDHTjz4ccaztgxbMmzNDFeWvHhCE/BmZ+DLW2iGKSuHDlw6b1jKWC2ClpxnljjnlncCG0ZjlA4Dh4OCg4MEDAQUBAQIgYGBgYXAsLAwNeCE2EYcrNsxy48K1q2x5lrRzlcrcObExW482XFhYOWjLC5bgClcUg/5GMP5GIe9XV1bmg1i/K2CE+3W+3hwa9WXJeykbRGHBhIWzESVwwyxwxxp4cHl5UGcAITYRlYsGeTC3zLc2Jy2WtGuLMtxNcLVbja5s2JoyaMWzRiAKSw6D/kR6/kR748C5qF0Agv42m/jafvDxic3NhsAQsFMxsTCwcnUwZVAhNhDbI5Y5cmRwtaM8bNa0xNXC3E0ZtlrZzha42uJrjwtHIApLDYP+Qdz+Qely59MzjM1Ygv42s/jbNx6ZyKCGw5NpePi4WPtYOBgZoCE2EY3GPGyaYsK1jjbtVrRvlwrXLRqzWucbXFhyY8rjDjagClYTg/5GOP5GM646273jNQ4IvACD/bRftraxz5PE56nDOtzfEIWDVQyYmOmWWWKePD5tKxwhNhGNmzYtWmTMtZZG7Na0aM8a3CxyOVuLJlxtnDnE3aOcwApODoT8h8X5D4604ui8FcSQg/20H7aHr0jsxwld7Ia8iIOAn5GHiY+zgYOAjiE2EOWjHK0xNWa1qxyZFrTFiwrXGVmwW48bLHiZsmuFhhZgClEPhPyFDfkKBjeXBplQvghkAIP9p1+1NxPSuWtcFcWwhqyShIWVj4mLhY+zQaUAITYQzaM3DRhhzLcWVszWtHORytcZWGJayaYsOTG3y5MzXGAKYhyD/j+Q/j+Huty8OZKxy5aiLzu+tcHYg/2sX7XMnwGMcIpm53u91fLODYCF0WAMXgaZY4YYEMEIhhW6OCeLDCE2EZGeZq1cY2S3CxauVrRxjarcOXK4W4XDZw2b4cbXJlaACmogg/48sv48w5zjr23ycK4QmeOuM1x4Ok9N1uyD/apftXcOnHtdSm8puvD1HDr0eJnCNwCE5nApPfjxzrOJGEYRCMFb91OFACE2EN3GPNjzNmq3G4zZlrRphcLXLDFlWtGGHM2YssmXCybgCmofhPxz2fjn/0ZYYseCMgxJQRvdnjPFizasAIP9sl+2j7TNdJVcZ328G7k5b5VVXnPUhdZDDga5ZY5UEaFCII4iDJ5GGOHOACE2EN3DVxmZMcq1wwZOVrTG0xrcOLC4W43ONixZuceTNiyACtQBcYP+OKj+OK+WIuqsvcXFXSJmck4isRV8OPaa4Vy1wxw1rpw8LtyxwlvObmbne+ffwfB6888ZVJc311sxnVszN1dRiKbvnYCD/dcfupY568HwPB4cTrF8c73fEVqtYxqq4c+UxcTKbiZuFwqKiIgurQKuUyzSIVCJNb8aOXhcOkavee++LfG+cIP4c68Z774za5TJKaupQExIAiQJVcTVwBEoupAQCQETEwBMZ5/BvFPAITYQ5y42mRpmbrW7ds2WtMrPCtwtseZbhbOGrNjjcsnOVmAKygF6g/444P444auYG+GamEKQkmZVbhx7WrVa4RisEzNSuU3GUIWznc7m6UJvj06lXyuibuc1aoiob6dQJjhAg/4CtP4CtefLjwHgXjERCLzWZmZlz4cWcddTOJTQhEJqYmZVcXV0JiJISAHPl31MpiYuUTBUcO/YDhxuwIPwPQx3zu8zmUpi4uJRIiQRITAESCJITEgAAETEoCJgmCRcTE1mrz7/h44+KCE2EOG2JgzcZWq3I0ZYVrRszxrcOJu1WsszZm4yY3DFrlxACnokhPx1afjqziw202wynSVsFqWTvW+Od4SyYt2LNTFUhPwMofgZfjmx8C+qFp0nGeHDhw48OFGEsGDBLNWlYTCE8GZYYa3vW84powjCKE5TgirXj74xhzAhNhGVszbYXObGty5nGRa0xuGa1zjYuVrFk0zM2OVq4aMsoApwIIP+PMr+PNW4z4Hfhzrji8Vy1rBN3O8bq6CE/AuF+BeWc54IZsG62rBmpaE4RrG+GuefFw7deUCE6mJLh4cKCaM4ThMrCsYzz8PGpkAhNhGXK2aN27Notw4W+Ja0ctmi1w3ZN1rZyzaucbLC3xtcQAp/KYP+PeD+PefjnrHXpfbHDtWqu98c9XGpjFVjljlVcJibhPwK0fgV9ZI6IaraMmSkYTx4dOfDpntx4bxjKGK2CzBBCYCE8DXVw1vWt0YowmRRijJCUZQjCePszLAhNhDJoxbN2mNktyNW7Ra0yMWy1zjaYluLMybtsWNw5wt24AplHYT8fNH4+fawpfRHVDJCE75b5Z1UlobJwIP+Bsb+Br2HDny41MTUVFTM3fHLyYCE526Dh1w1vGKJGBCMa6ezKcLAITYQwaY2bRy5crWzDM2WtMuTMtw42mNbjw4nLFyyxZczBuAKbSCE/H0B+PnmEqLRnfDhz1rGVsWLRiwWQzw1zy3Ag/4HkP4HnZnO2TFcOXLl0rRtvi7uOe/MhO9SU9e3DOaMISRlGEYzRrfPx8ZQITYRhb4cLXGyYLcrnDkWtMuZitcZsbRbiasmjNmxxt8zJsAKdyKD/j9y/j9jVvpz1xm53O0qrWtY4RO3i779eoCF+BTD4FR8JiqsRFVDDHTXg8Dg78HXOUVXYay7ASQSQQiE8RbYQ5OmtY1TjBGCU6TQjCceXyYJ6CE2EN2eFg5yOGK1u0Y5VrRgxwrXLjDlW5WLTCzYMMORuyZgCm4dhfjtm+O3O2nA2Q4CjBYCqiKOW3A11xoqsNdhrKCE/BXJ+CwG2iHAYoRrjw48OOeOEbSxRxShMITxdxZw5umNYxRRIpwmrr5M4NAhNhGVtkYOGTNwtcOcLha0yMmC1y5ZNFrRkxzZMOPNjxOcgAqIASqE/HuB+PbXXrnrwR0ZtWbJSU8ufXjyzrSGLBiyYsGDEjHDXPly4YT8FAn4KLZwxMWLZszZrYqJzx4ceXPty58uO8ylMVrZrUwYAITxZx4R4+m85pwiIRRgRQjCMkZRVv4FRhpAITYQ4cNMThy3YLcLPCyWtGzRitcOXGFbhcMHOVrhx42zTIAKhgEsg/44pv44j7lOMVpibzPXOcnaK5QjO98eM5io8CuVaIT8Hkn4PKckNEsEY1y315c95ypg1YM1oQrW+PDjx3rSGCmTBghAhePNeh1Mc6WCNDCggRIEEKGCOCFBCIY59fBCwIAhNhDJm3x5szPItyOWTha0bYci1wzbtVrlhkwucmJg4YtHAAqUATiE/HkZ+PJmUM0MVpRnh06ctZsWLNxrYi+PPjvecIYlrQhec7znKGSGhKsAg/4O1v4Ou4zG5zvO953aMa4ctcMTVtlk7deu+vHrKOnTh4GPCjGwhPOHiOEfAOGc0YwiQiESEYJIEIwiiIxRmjPH24JVITYRhxs3DlxlzLczlm1WtGLbCtw4cLNbibsG2HIxxMGzRwAKciCD/j5y/j5z8CfCnhGN3x3x59d5tM4xrXTGIzmE/BlJ+DKWujRTBKELzx4dctdYRpgyZMVqZLscwIXiTOwQ4/CzpUcUcEMEIQQwGB1pHhwhNhDVlkwucWPItYNW+Fa0ZY2S3E0bsFuRk2as2Tlm0auGQAp9KYP+OlL+OkmL4ODC7ztm6jGtViWc548czM8s9tcKhPwkWfhId1UzSlXDhy6dunHhlDFk1aMVE65cd8+HDOOJkpkohPMnhNHwHWs00QICEYIowjGcZ37sK0mAITYRicZm+NsyZrW2Fu0WtMTdotc4WDNbhxNmrdllYN8TZoAKTQyD/j2i/j2Z61fTDpWLhPwknfhJBjbHoonnnjCHwlQ4HBJvD4XRYGgcjCE2EMcubDmzZcq1xmYM1rTGwxrcTHI0Ws8WJniy42bPIyYgCncjhPx7pfj4V0QxatmbJglC88LLa+SdqyrOt2OGeeHChPwhXfhEP1YM2zFoyLShSWCGyehTHPDpw58+vHjy4cKE5lo68qacS0rJJRrWasJzrj76EaghNhDTNjxMmjFytZNm7ha0ZOGK3FkYsFuZozzNcmVm1YuWQAqQATKD/j5E/j5t4cvA8TpyxhvPPrvnZieE1msrisRihd3berxx7IT8IoH4RZ8mLFihFOGPDXLhvCGTJo2atFrTrfPnz59N6ytixZsWKMMN9diE8hdc5uu84xjGMIwTlKMoRSjGJFFCIhGNdfXhGIAhNhDFk3auWbHEtc5MOJa0Z5nK3C0zNlrXM5wt2TTG2cMmIApLC4L/ACHh/gBD3jJnM3CD/hHG/hG7jCc3zzxAhsMS8JCzs7cw8TBSoCE2ENm7dhhy4sy1lkaY1rTI1yLXGLNiWtGrNu4x5WTRgxbgCm4ghPyCMfkERTtj0adWGE5xibJ2wIVwzy1uqIT8IS34Qf53hlzZ+FhxQL4cs8d40pmwZpaIsMSE8FIY8dct51TRRQijAjPH4DlGPBAhNhDjLicsnORqtYZsbRa0ZNcK3Ezbs1rdhhxMmDPLlbt2gApbEYP+O9b+O93hXSOWYm6vE4qG8LjnhdxnJiolqKOkoKFTMnNytCCGx9YwMFYxcPBwEPCztWgYCIAhNhDNg0YZsTJktZs2LFa0btsy3FjaYVrfI3yNsrhu3xtsoApODIP+Pgb+PhPTpnXDNbCE/DDV+GEfBWVZ3z48+cCHwtRYHAJ3D4TPYSgMZCE2EZs2Rszc5cq1y4YYlrRs2bLcTTLlWs2zFs4zOMuFlhbgCj8GhPx8Sfj4l06K4IT8LWn4Wtb20TCGnIOXUcMAITYQ0xZMmXC2arcLVm5WtMrPMtxZcuZbiy42mTM0yZWmVoAKbh6D/j72/j7X434Ot1WNRU43e732zCrxcZCE/C+d+F5HDLLLLPPlx6c9TBkzZOJakqZY5ceMheLtDDBmcDPHLDHCIIoZBBDPq5UeHCE2ENWWXEzaNMa1s0Y5lrRg1wrXLBuxW5XONkzY5MuNu2wgCnMZhvIIJ5A+YOCgYqBgIWHi4uLh4WAho6SrqvDEhDRAhvDBV4YM0TGw0KgoKEioqIioiAgoWNtMTxsvFobGlWWcXBwMCQUBAoBAwErgWAQcSCE2EZG+bJjwtGS1kwyZlrRzhcLcLNq1Ws8LFjhZYcbdhkwgCuABiwGD/i8i/i8j4ceXPhxu8ZpETBMpRDBRLNWADWxrYOHEHDjw4+FusViscMYjGcbZqcRiU8d8+O+M8enXkmDn278OPSdKiLu7MZ5KAIP93p+7158rrlz8bnq03x6dXFnM3cRCMUiOHftx4HHgDjwG9A3oF1nHHCYklF0RV1ZV0UkSBCcZ4ce11VYmolecZvOwg/O8LHg8czM5m5SqZgSTEkTExKLq6uJgAAAAAABEgAJgCYJgIupiUW38HxcYITYQ1Y5WzZmwYrWDLC1WtGTdmtwuGbFawYt8jjC0xMXDlmAKlAFHg/4vtv4vw+XXpCLWspQ7Xw5cvE8DwO3LhNZvjvnvfPr34897ShEpu7mJLTdyg/4CaP4Cba5c/MnTgXO9zx5lcZWTRhVMQiLXmc5vKUTVkxNYjlUIg/hS46+H13NbSkIkEgAACJRMSIuJq1+L7tp8oCE2ENW+Vy2as3C1ozzY1rTDmaLXDRhiWtmbZjkYYnGNw0bACngehfjHg+Mg+meSHBYDEYTBVRQ04HB34OuOCjBYDJYDATSAhPwOAfgbxwWzTlhnjy5cOHHOtaSpTFkjqw2uheDsDCxONllhjIUMEMEMEMEsM+rgjgrAITYQwyt2rLJlyLW7Ri5WtGDNotwsHLNaxxNGrdg5c4ceFwAKOQSD/jPo/jPlrQCD/gXk/gYlrgCCS0AhNhDHDkcOGjhotasmmVa0y5my3C2w41uNu3ZMGWFowwt8IApXEoP+MQ7+MQ85c+11CN1mJIT8DjX4HJ8TBDZDJSkscM+Xg5SF4UxMDG4GmmGOWfD5+KWKMCE2EOGTRu1YMca3E2x41rRtkyLXORliWtsmNo0wsWjdvmwgCkUIhPxiefjFHliyMwCE/AqB+BUfNmxRlECHrkjhcrmsBgsYITYQ1ZtWeLM5YLcbZg5WtMbZytxOGOZawwuWmRy1xZmbPMAKcyCD/jMi/jMB3nbd3eu/LlXCope+N5us8scLhPwNofganjTDmvXDfXLXjvFTBiyZMVpTaZ7cfBCF5C2cMGhtljhQwoYYISCGKGKOOXP3oc2AITYRhZsGjlu2zLWjBhmWtMThotxY8OFayatcOFnkx4cmFwAKfCaE/Gll+NLGPGx7oWnOePLhz48eGtYKYsWbBmwYISXZY3CE/AmF+BNvdxsWxRWOPDXPnvedJYrYMEitZ4Za2eeMhPJHbnbs5ZznGMSKEYRggCMZ119eE5VAITYQyxs2rfJmwrWOFy2WtMLNytxMsTBbmxtsLbIyZMWbNkAKcyKE/GwJ+NgGU7Y+FjgjnxZbxnKOTPihKULQhgrTDICD/gbM/gbt7OGOOBXfEqqI8iuVVC+t9ePXYIXkrewNLTPDDGhhQoYEESCBCnr1JHSAITYQxYN2bhjharWrDM2WtMLbKtctnLFa5wt2rNrmx4WrNuAKcB+D/jcs/jctRrjyVidZjOd357nxmI5OkYuE/AwV+BhfFgxRhFO973hOmK27NgzQQy3xzuCF5E2sbR0xxwwwwwQwwQwQIEEMM+vnilyYITYQxa4Wrdo3ZLWLXG3WtGbRwtxNm7VbmcsMLBljZOGDJoAKUA6D/jI+/jI/VWt4jj0ygIP+DCj+DClydGFzzz1AhsPSMHATM/Dw8TgGAhYCTCE2EN2eFhjZuWK1viaOFrTHkbrcLNozWsHDDC2yM2LNowaACj8GhPxlMfjK3tbJqIP+CuL+CvXlqeSGgpSZgJ+aITYQ4b5GzDK5xrWWVo1WtMLZmtcZcjlbkY4srdxlaNnLHIAKZh+D/jPG/jO5yvGYmZOkxVQzObu8W4CD/gtw/gtTmOOMszzPFiThXLWKjbu34YCF4iy5lcPLGhhIIYYIYBCln1MEakAhNhDRxlws2+TKtcuGLZa0atnK3Fkc41uVuyZMWrDJlZZsIApXD4P+NNz+NNnUcs8Mr73m8oX4JrvgnJxmCxkGEkgkrjvnw4CGxNPwEHPx8TCw8bdwkLARICE2EZsbLK4cMWi3NjY41rRg3YrXDnE0WtGLhuyYYmjbE3cACk4MhPxpafjTDyW0StgjGuGE/BaB+C33Jg4UsFoQjACGyNgGAk5WVlbVBwEKITYRhaM8WVy1aLc2Ry0WtMrlotw4sjJa2xZMjHLmbscbbGAKXRiD/jX4/jX5zjhnk0m7573m88o7AIP+Cy7+Cy/tepiZzvPO+cScsdCF4u0scWdwMMpDAQoJZ9ahgwIhNhDTGzy5m2FktxtXDVa0wtcy3C3YM1rdhmbY8LLHhzMWQApVDYX4xZvjGFjjggwlWAw2AqoAhfg/s+D8GqiieCmnB4XA4ECGwVCwkLKycbG3sPAwM6AhNhDTHhy5czjGtyZGDVa0cMsi3FlZuFrFnhb42GVuyxsWQApsHoT8Ze34zJcdJ6sHA1aNCE76dOHXCNrWzWtBEIP+EED+ECeKus74897zdV010xiFvF3xvYCF5U4FNXTDLDDDCEECCGKOPE5kTCE2EMXLXI3yNmq3K4xY1rTMxbrXDBsxW4m+bK2aMmDJplbACl4ShPxoefjRJvjlhxQzYtGCmTDDPMCD/hAK/hAL4Vyzy3HGb8Guc8ZAhsaU8DBVMjCwcDCwcLF3KBgY0CE2EN2jluxbMGC1swYNFrTNjYLcTTEyW4nLfI1ZNsTlnjyACrcBQ4T8aIn40TbXtmhkgheOOeESohKMV5SQpPRlwYZYYTjCNLyzw3tcp5sHG2cLNalaxqCF+Dfj4OCbsdFgpKoEc9ddONY2uuKGiqzCVWSRRwR2sLFevhljlnnpmgumyVmQqsKbcDbHffTehPInVQ5fFujVFFGKMoyQSITnWuXDjhLBkwZsmKEJzhOUUbpxnOPP5804gCE2EMXGLNiyMGa1rhYYVrTGwbrXOTNkW5mDFlmZOHDFgxaACl4Ug/5Jzv5JxZZ5deTWIiJ5zvaF+GIr4YoYIocJJjrsBgKqoYMHXbbSheEsjFgZ6a5Z4YI448Ho4o5bQCE2EYXGbKwY4cq3Cwx5lrRlibrcWVqyWsHOJm5wtmGJplcgCm8dhPyVYfkrpwU2Ys2bJSE64ceXPesI0zZsmTFmkIT8PrX4fVdlMkpRjhx4cuPLhxxjKWSmqlkpgITyt4Pnr35Zk4RhFOKMJwrn5czAITYQ4ctW+TMyyLW7Ri2WtGeNgtxN8uVa1b4WrBgzxMG+RiAKkgEohvJuh5N34WBg4GAiICIiBCwqJg4GAg4SGhIaIhIqEhoSEhIGDg7W+vyG8PHHh5rjIqeip6IkoyQgkHDxMbGzMjLyMrLxsXAwkJGR0tIRkJGQE3cXIITwthR25ceGsaTmjOEYpRlASQii5PTlWGYhNhDRvha4czNmtYZmbha0ZtHK3E4zNVrfM3ys2zlg4b5W4ArRAXiE/JeJ+S8+COBiSnKePFjXthwK0WvgwgIRIwFaAtcCU2DDa9KgAMOBjxZYTnS9I2tmyZMVsFY4+34A6+fCjDMOp1SE/Ekx+JKWEZWY7SnBCtE5DBhZMtrgMuTHivYYcAMOADDgZcmHBhwAAJyWvqjihalIynWdcM8N749Hd1ThCjhDh8KD+BoX5/HNzKJETEwmEgIRMCEwkmJESAAAiIIlNwwILlKUBFptm/gkZCE2EOW2Rm5YZcS3FjctVrRviZrXGTM4W5WDlnky4mzVhlygClwTg/5N7v5N73g8qm7uZtwqKoCG8SE3iQnYWn5qGkICGQsPNwsvHysSheOtetx9cccMscMNOrlhilAhNhDFmzc4mbHItzNcLda0YM8a3Ewc5FuJo1xY2GVxmys2gAp0HoT8e0n49vZ48GPJbJkyaMUK105c+O8YYpbMma1ghPxEefiJP3S4kdRHDjx58ePHWqeKOSeSEoTAheKs/LgcDfLHHDBGIY4IUMMNOFxMMTWAITYQ5c42zJq2aLcrJkzWtGLVmtcZsjNbiyOWLBwzy48THGAKkQEthPx/3fj/PjXTPTPWvghqxZslKXvrz58NaywYs2jFmxaJYIVYb5dYhfiG4+IeWuKmiHCSYyzIXYS7BTRIZ7cDjcLjcPj8Pga4YqLsJZgqoqIoIYSE1ZIxpKcZzjOtYpzjFCMEIAgjArz+DOLsACE2EM8TRswxZcK1tlysVrRxhyLcTlgxWtMzNsxYNMmFlkygCmARhPx76fj3zvHPbHJLBg4WDdkzAIbxPueJ+eSroycipCBg4uXmZedo5sCGxhRwcLTyMHAwMDBw+AYKDgIwITYQ2btMONkzzLWLnI5WtGzbMtxOW7Ra3YOW7RpjzZcLFmAKeyCF+QOT5A976cDgIMBVhsBhKqIp58HhcficTTLDFiKMNgKpgIT8T5n4nvd3Elsknjy6dOfLfLhjWULSyQ1RpCCF4qzcMGlrlhjIUEMEMIhghjhxeZgjgzwhNhDFg1bs2rJutZMsWFa0b4sq3CzzNlrNmzyuWbXK1bsWgAqCAp4Bg/5CTv5CT+XPwvD5c+HHGYki1srpEVQ4zdzZEZnd3uIjhrXDl16OGOHLWsUznOczZN3OeLnczCIiIUqIpCZz279OvLmq7urollaYVHBxpObzPFcTDtuokIP+Akz+Ak2Yiaur4cel0xVIqV3c315c1ytF0nBRUosCakq4TEi4mRFN8EWXeZzc3EQ4KrXftx4Zw4RUcIxNTE3M3e7u3fFwilRDCYueNoPyvOq/B65Td2uLiLq4lIETEokCJE1M1IAiSJRcIurqQmpBEpAIAJgiVSRdWBEokBME5+FbX44hNhGLFkcM27hitysmOFa0yuGy1xiy5lubHjZZmzjI5YsGIAqdATGG8fTnj69gEFGxErFQsdDSElNUEtGIWVl6WfpZWFgI6WpJqcjISJjaGrn52Ng4iGopiOoghPw4LfhxBmtXdHdKkozy1vGcrZs2i0pRvhy3vCFsGDFaiN8+HTfehOdwKR4tY441jGaKMIiEZTlOUUYRSmQiY/AOdHjgITYRjZN8Lds1YrWGTLlWtHOZmtxOcrNbjx43OVq2YtWWHKAKbx6E/GVF+MqO+Ouel8FNWzZisrl4evflwxpa2CNghPwpwfhTPpiwVzTlVhRrScoQhNPHXfn15YXdSyR4O++eGOGFDAhIYEMM+vjQ4UAhNhDNi3ctGrbKtZNGLBa0xYW61zix5FrjJiZ5MbdjmzN8YApMDYP+Md7+MZlUcs1VzMiD/hU8/hVlzPPpUYTOQIbFU2Ts7ExuA4dAzYAhNhDHC2asMzhitxt2Lda0ascS3FjatVuLIwyuWjFw2w4mgApuHoX4xiPjHDhhsmwmGxV2AoS24XD4fB0xzSYazHTWRQCD/h38/h3z6R4UxnfXrvrvjd5qXKOEeBGAhPKXgWO/j4U0yMSIJxx8HbWgITYRibOGbfLjZLceRnkWtMbVwtcucONa1Y4mbPDhYM2bFwAKkAEqhfjQS+NAmmWXAyYOqG67CYSyaWm3F4XB20xTYDAYS66qSKGWOeWWecCF+HBr4ca4oMNNnMFlLMVVYjljnppvtweHxeLxOFrhgowV2CwUWCiihiCE0dCF8c6znes04wrBCchGU4EZRT19lNuAITYRhwsWmNtkzLWeXK1WtMWXMtxZMbhbmYt2uRm0cMmrBmAKYRKE/GDd+MHe88tseKGTJk2SxRXAh/EYN4jO41Jo9NItHodBoLFYbKZHK4/JwIa+iEBOyMbAwcLCwsvVoFWAITYQ0aMcbFxkYLcrfC3WtHDBitcZGWFa3x5c2LKwyNGWbGAKchyF+MqT4yt7Y6cFNhsBdZZNDHgcDhcTib7ZI8JdgMEAhPxJFfiRlybKZIRnly8HPn23vGVqYsELRkCGyFYwcFexMGhYCBEDAQIQMPgFBoohNhDDNjw5GuRqtcM27da0ZNcq1ziZNlrFiwzM8rhg1ZNmIArvArkBhfRvekxoowlWKgwkk0VEWAw2My2WzGWxmIuummquwl2CsmiT234nA4HB4HB4OvB4PD43F43J4nF4O2ueGGNXVXHGQIoIIUcsscEcEkEE0sUsaOEigkSJ4bZbcDgcHicLicfjcbkcbicLgZ5YJJqJKkUUE1FFl2CqumigSQTWWYrFY7CYjBXVSRC+aGCGRFFDEihknjnlvIP+BkL+Bku96vt35YiIm+O9zxlVaxiqqKqsFXObsuFXK7u0oVi9b14MXvfG7vM3d5nMzMRWKrGq0rFVjWtcMVFRMzMIorKZvKZQVabkViKq643vebTVdDtWuHDHbl5HgdtcLrv5Pl+j5YCD+OvVz18vbMylE3UpqyEwBAmrImLiauJRdXV1MARMExJMEwImCYSRJMEwCJRMTE1YTEwiUTCUE1KYCamZglExdRKJTPH4LZrqITYQzZtszTC4arWGZllWtGGZqtwuMzFbmZs3DJnixtXLdkAKYhSE/BO5+Ccet7zle0MFLYLyzz16QIbwP/eCD+UjJqcnpKSioaDhYWThZWNkY8CF4QwsLE4WmWGGGGeHJ5GEsCE2EZMrdpjbuHC1vkZMlrTG1zLcLLJlW5GrFw2yssLfExYgCmISh/A6V4Hh4RFopKJBKo5FIpAYLF4vJY/HQIT8Eo34Jg8WjDmnGc0cU8GC1obJ16gK2XhYODg4OFkbGAg4SCAhNhDlo4cOXDJytZ48bBa0yM8y1zib4lrFy0zYs2PC1ctHIAqKASiD/g2I/g13vc89XRVVy124YmJ31zndTeb478O/H45khvBV14KgYONg4+CjYlOwsjHy8jHwcFGR0xRUlNQTEdCQUHBysbMxMzIy8iCF4iyMcWZwMscccEaGFCIECKGAhQxw16meBkQhNhDdjlcMGeVutytseRa0ZuMq3C4auFuRoxZuWeTK2xYWoApPDIT8G5X4NvcGjFoxUyUlMIT8E4H4J1bYMeROOG+ch8JUGBwCaxGF0OCwFGwhNhGFvicuWzlstxYmWRa0ZOWS1wzyuFrDIyytm2TKwYM8QApiFIT8J8H4T79OmtZUxZNmTJgZIyrAhfgdI+B0O6ayjATVI4658jXjcDh6QIbN2HYKDu4mDgYOBQMHC0NKQEIAITYQ2bsmrHJhYLWThwyWtG7RotcMmjZawyZmLdtiYN2OFuAKcSGE/Cg5+FDtaWjgUwWhGuHDfHjxwvSdIWMV5LiE/BFV+CKWMscpzvWMVLYs2zNqlmmvjy48eXS4oIXk7fmltjjhhBBDBAII4I1ezlQ5sCE2EMsubMzyMca1hkytFrTE3xrcTbIxWtG7PK0yOGznKyaA"/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kbHAOAgAQdBLwJqAMBEB7b63q2iytNmaHjtkIhMVQDCkgQRP//A0UoRigFAzgLZBkgMgkAgIADAXvCHkUzCQCAoAIB4cMeRTgIAP4DAAAAAAAR5ezAPwp3KIP+Eob+En1rwfM6xMXMriKrFVUDcrkXwaCE+h8+iPlglDJiwQpKrLfTjz68NVLZNGrRkhglGWVjw5yE8kd1p5N51RjGEYRIRRgjBCKCM59XfGPFITYQ2Y4WGbNmZrcWVhkWtGbBwtw5XOFawaN8bfExcsnOVuAKngE+g/4gOP4gOa6Z6ZjObzlMY5VEUlmKiLhcpxisUjOdsyiIqa5xuZCE+k0+k105o6GSmCBeeHfh4O3TeNKbN27gZsVpL4defXn24YsWLNu1ZKWjWuGcZzUAhPHXPR696znFGEYRhGEYoRgIIRjKcIwiIoRgQjAjHH4HmnUhNhDnC0bYszlmtcZm+Fa0wsmK1w0Zt1rVuzbt82LM1xN2wAqmAUqD/hzw/h0JiPCeFnpnWazYqqrXLHbhy4a1jVUu+Pfw/B8Xwe/ghwnRdzMxE0XecdYmAIP9Vx+qvy5T2rwq5RjN8+PHnz3vd2vVRWIiYuESqZkO8Xve+PHn13ca4dO3hdunjWCD5edruzab3d3F1MJqwBF0mJTCEwCYmJE1JEs/AvOwITYRmw4WjVs1yrWuPE0WtGjPKtctWbJblxMGzDE0ys82RkAKmwE3hPtyvt0V5Y5TtXFbHqtTBSUKUhC98eHXn03vC0LUtamDFiwWojDSxzmAhfhDm+ENOGKqOaNTPfXgcLgaZYKLMNkMdkMVVVRHDbh778HffXCksqmqggRYme23FoTyF2Z4+HnXhOEUJkYwigICEQjCIjAirwevSqghNhGFswaN8TVmty5MzBa0xsHC3DmcNVrdqxZY2OZy2atsoAqLATSD/gCM/gCNifC2RmSq1hhN5zMlKRNKTiZneYurpACE/BzZ+Dm3DgzWxSonPLn17dumcaYNm7gasFIzvjz5cN5yhgzZsmK0pwz4cuWF4618cGtlhhghAISFAQCCECOBDBDBHDsZUOJAITYRkyMXDhzjarWTJq5WtMORytwtGbFbmZs2rTK3xt82JmAKngE9hPwdcfg7PghmjmpaFKyvOcqZMnA2cTVmtaEZzw3nny7dfD269d7ylbBSkGG+VOEJAIP9XZ+rt10nwI1C547vOZzmbymqisUhEo4r48ePPn1vLHDp4HgcvG1iqIP4k7vF8HrNri0xITExIiYmJiUSRKExMSTnx/dXHjAhNhDVkwxuWrNgtbMG7la0cOcy3E0b4VuPHhxNGOZlkZucYAqfATSE/BZJ+CzWkI0xwnBCGLFiyZJWlPDl268+nPlvKVMWTBq0YsWTFKlY52OeEIX4PTPg9BgojqlkjTx1x42eedVZjMdmsVirqkuDxuHweJxd9ssEU0VUkMVc+BweFITwck18OeGc4VjKspwjAggIyrKYjCMEZRiv4NjGPPAhNhGVo2cNmjfItxMW2Fa0YOca3DkZOVrPM4xYnLBi0xZcIApxIYP+DkD+DlHt4Pjb4WTEa4Y1SJ3vaZxlN7CE/BsZ+DZGWJKy0UcePPjw3jDFmzZMmCmTHPLh1oXlrgeOLYyxwwwwiEQwQQwQI48zj0agITYQybMmGNyzbLcTlljWtMjlktcucjVawZOWjRtmYMmbJqAKVg+G8KPnhShhpSQopaSjoKBlZWhoQIP+Eaj+Eand89FT2itUhssYLg4K1i4OHhZungYFBiE2ENWeLI4bOGC1xjYZlrTM2cLcLfKzWsmDRziYOWGLG2aAClINhvCjF4UiZKampaghIJCyMeCE/CWV+Eq/Pjy56ThG0MCGw5Mwibl42JwHAQcDMiE2EY2bjJmYYWS1xjcZlrRwwyrcTnI4Ws8bfJjaOMblq4cACogBJobw8HeHi9BxUJQSE9ISEVAxcvN0c/LysShIqSkJSQkoyQkIKEgYWNhQhPweSfg8fjHBjTjeU6WzYt2TRgtFhvhx5cePLj11158+MITx10UOjjvOM0RCMp0rSZGFZTV19nDKfDAhNhDdvhbs3LnEtyM8LBa0cs2S3DmyNVrVxjzM2ORixcucIAp0JIP+IkD+IkFqM6mJvN0rpy5VUZ48+85iHLHCtIT8GgH4NAWLMpSVV8elr03mtbNo1WxSpO7Ljz5QhPJXgGEenlrNFGMUYwnJCEkCeHj8tGEgITYRkZtcLluxyLcjVjmWtG7Jytw5cWJblZsG7ZqwcM2TXMAKVA+D/iXi/iXbnhPK4nnPe+8gg/4MeP4MZcYdInhvhnPHiIbMmFYOAu4WFhYWPtYCDS4hNhGRjizN3DZwtZMcbBa0YOGS3E5b4lrBk0zYcjlhkyZsQApTDoT8So34lQ8WSO6tIXw3rUCD/g2e/g3Pxwrwq4ciM5CGxZTwEHNysTDydnAQcFEgITYRlyt22RlkyrXLPIzWtGmbKtxY8rVaxyNcrXE2ZYsTFkAKjAEzg/4n7P4n7eXfXPW8TE6xrpGqZzz43zIiOFcNVqFzz3nnXdKQg/4Mmv4Mm+larEszvPPvffMsY6cunDSMzne52iMVrGpxu+OdgITyd4DOrnnGM4RijGMIwQhJGUSKMIxhEQjG/N4JDEAhNhDHM0Y48uZitw5MORa0x5mq1zhZsVuFpjwsMbdrjwsnIApdEYX4rRPisvligwUEq+vH4HE34W+F+CiL4J/8RgJMBJAhYGHA04PAgIbK2BYNcw8DCwMLCytbAQcBAiE2ENsTdkzbYmq3IwbtFrRk1arcLDJlWtWrBo2ws2LlrkagCk8Lh/EJ54hn4lKpNLpVHIhBISCF+C8D4LeaqrJJLb78SIfD1TgKhxeZoHAYKCE2EYcmVu0bs8S1hjyOFrRpmYrXDZmwW5W2NoxwtmGFxjZACo8BKYT8ZGX4yF745Z9E7MVFcN8eK9pWhggnjz48eO845KYsWLAAhvBvd4OY5iaspi2kJaCgoONkZmZoY2jlYeBiIqcmqKamIyGg4mRmZGtn6WPiwITwJak9uHPhnGMYooxiIQhCECKbDzeKrLYAITYQzyZGeHC5zLXDHKwWtG2TMtwt8LlbmbuMrfDmZss2TEAKdB+D/jT0/jTVrGem43neb5uO72uoxiPCxquAhfg/0+D9muu+KdLLFFJZVgMBiKpoIKb6cjbhcLibQIXjTUwtHTTBKhghkgggQQwRxxz5XHwmCCE2EZcOFlhc5sS3FjYMlrRmwbLXORlkWuczFnhzN8ebLhYgClwSg/43vv43vWenPgqU71zrvQCF+Daz4Nt8hgMJJgIoldOBlxOHjwaGxZPwMFUycHBwcDBwcTdwpKghNhDjK5ZYnLBytZYmGVa0Z48a1y3ZMVuTNmZOGblqzyMWIAp6IoT8bv343i8GaHAxUpauHLly4c+OuGMKZMGrFoxRwTjUhPwgLfhAllBiujeF51hC2DFmzYMElb5b68OvLhCF5E2sMGpplSwRoYEMECCKGCEhlp18cEOLITYQ2bN3DNgwaLWWHFiWtG+PMtxNsbFa4xZcuXK0yZGeZmAKXRSF+Otr469VUlUkCe22eOBhMBjsQIP+D3T+D1eenXGYuDCs568/BIbOGIYKTrYWDg0DAkHC4Dg0DOghNhGHIzyOcjVitwuWWFa0xY2q1w2x4VuVmwc4cLJtlZtWQApQDIT8flX4/Q8Wa2iVYLxAhPweXfg8vyaKapQvnw6wh75MYLAJrD4HQ4FB4FCwITYRmbsmbfKxzLcLdm2WtGONytwtGblbics8TZg5YNc2ZkAKjgEphPx/wfj/5xYM3EhglXG11wseK8iE9zFSiGHHjw48E8WTUIP+Diz+DjPwI10uF7xxxPLOIu559Y8PMox05dtRw5555IbDU+o8ExMBPSUZET04T8jHwMPAQcBBwKBgIGAgYCAg0XdwsBByYCE2EZWWRi2zZMa1i3Z5lrTHlxrXLJq1WuWrFw3ZsXDJs1agClENhfkgk+SGWDBUYzEYDEXSQwiE/B2p+DrGmJgjjrlz5cqGzVh9B3cXAzNWg4CJITYQxatGLjK0brcmbE4WtMTZutw4mjVbib4sTPHhY5ceTCAKaRyE/JRl+SkueOldEtGjBgQvXLW8UslIUIP+D87+D9XUa3W3K1YjCbnPOt85yIbGlTAQNLHxKFg4NBwUGgICAgEDB3cOgbUhNhGVwwZY22Vytc5MrZa0yZWC1zhcslrNs5wt8zdwwaNsoAqzAmaH8llHks3gMBhUFhkChECQZBIPBIHBYOg8JgUHgUCQCFQCBQGDQmBweBwGBwCBQyGzKHwSU0ajyaTwiEwCCQSGyKRyaTggkFQCAySS0aj0ikzKZw6HpTKJXKpjMJLFoZCoNEIhAoBAIPN6JRSH8Hm3g8vh0BhEBgUFIXA4ejMDiMFiMIgcCiEGiUSh0Mh0Gg0EQGBwWCweGw2GxOJUWOJNM5lBoPLpfVJLAZbTKbMpmCWyxMZhM5lQaBP59O51LZYlssI9H55EYJAoBBYLBYfAYmkskITzF4VQ7t7znOsZ4d/Fk3cbRk4XIS28PHdOMScpowghGRCYnGM16oQpC1MUYIoook4RhCMCMxfo80nMITYQxZs3GXIxZLWbRtiWtMWXItwtcjJayZ482Zljx5WrFqA="/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M/HAOAgAQdBNIHkgYBEIJmvJ2lzthNt6obIFBnD4oDCkgQRP//A0UoRigFAzgLZBkgMgkAgIADAXvCHkUzCQCAoAIB4cMeRTgIAP4DAAAAAAAR5ezAPx4ORYPWXve+AAAAAAAAAAAKehyG8InXhFJhYuBkYaAkJKgnJaMgoGVmaWhoZOPhIGQlpoCG8NwnhuXnJaghpCAgI+ZnZ+bm5eTg4qKlJaYoo6KQQIXjDRoM7XSjhjghI4IUMMNepjglvCE2EZmDbHmxsca1s4yNVrTK5ZLcLVmxWsWGJo2Z5GbFpmwgCnUchfhEM+EQuuPDxYOZgLsVhMBUhnvw9uDpnSwQAIbxBIeIOmSpKS4lJKGRsjOztHLycrCwMJES0RMS0pFAheDLzB4uuWGOGGCGEhJYcHpYoYZQITYRkZNcbPLkarcLdi4WtG7hitwtnDNazbuHDLC4cNc2NyAKdxqF+EJz4QpYYJ4KYprMFiMFdJLfi8Tk8Lh54bpAh/EtR4l1YBHI1MI1HoVAIXH5XLZXJYzE4DCoxDItEI1FAIXiDGxyZHE1ywwwoYIUKOPH5tDBYCE2ENcOJlkYtnK1hjcsFrTLlwrXDlw1WtMrBvmbsGrjHjcACpIBPoP+Feb+FgWtR25cLxm9ztEcMa1WK1WK4RhnfHn131vMwVa85XTljhWOQIP+BKj+BMOeGfG121wxUxxzu+ebysKmpVKLmWZvPGc5VHCumtdLmZCD+FJb8vc7tZKSLiYkiQEwmJiYmE1cCb7/AaZgITYRma4cTPNkyrXLZziWtMWFstc4mjNblYYcONvhyNXDPCAKpQE/g/4btP4bv+GOHRE3vnnNuFcuXDlrwMYRO748e/Hjx4xPPlrWoib68+ebxGOVYxdAhPwJMfgSdlmnslgUqwzx1z4M8ZwjCFIIRQjIlfJllPgzvnveNIZMWDNgwX1YY3mAhPHXRnLp5bxThFGURGEYRBCMYAEIiMIwjARnh8AwnHWAITYQ3yOGbFhlyrXGRi2WtHGXCtcNmuRbkYucTlvmaY3LbGAKlAE6g/4ihP4ikzfgT0rV6mVuXDHTHDhM53xvjO7Jlxvj13e6nWumsc+3dICD/gT6/gULxUeJHSuCMzvfHfO9pxjlqqxm73x53z3coqtVCIa4Zw7AhPC2WMuThrOMU0YkYERGEYRgIRhEjCcooBW/gOEZ6yE2EMWGNy0yuca1k4cNVrRvmxLXLFg5WuWzjKxaYczPNlZACo4BPIP+KND+KNHcThFMTEQrFcMajCLm87znd9TNRVYk57vM1rTsiIP+BMD+BMHhyvxI4J43z3x3mVTiiZ2lCKo5r58ed3Osa8Dprhwus5uE8XcWcN/NjNGE4IoRhEBCJCICMIwiJTgTr4FhGeshNhDTFmcM3OPCtZ4WmVa0Y4ci1w0ZYVrBuxzZmWLM3asGAAqSAT+D/i5C/i5XrlXJWWbzDWuXDhWMUnE4tvO++d73qYiImttzcKDnfHKD/gRy/gRzxyz2jlEQzd9d887mYjXCoqZjK0l54549c7RXLXbHYeJ3neyE8WcdDn5apxjEIoRAjCMABCIjCIhGBGc+vljHiiE2EZc2Jgywt2i3NkysFrRk1cLXOVwwWscLJvmyZGLXC1ZgCpEBLIP+D+T+D+Fjr223a3J06ctcI4548+c5jVTF74743M8UAIbwGCeAvmEhoCQgoaDgYeJkY+ll5mhlZeCipScnqqkpJiUhoKCg4ONi5WHnZWZlY8CE8YcGMufw4zTjCIjFFCckEEIwhNGM8vgOcGEhNhDFg2bZWbTGtwtmjJa0YY2a1zkc5VrfC5ZuWOTM5cMmIApPDIT8IFH4QK8UOFDBijDHMIP+Alr+AmvU1mY3eYCHwVPYBAZnDYjQ4HAYDCwhNhDFy3bMMuTEtbM22Ra0a4WS3FkZs1rloxxM2eXKxbZGAApJC4P+Emr+EmGnC6xm8oP+AZz+AY/NxzxLAIe5SWBwCXxOlwOBoWAhNhDhsyc5WuZitZ4nDVa0c5GC3ExZOFrRhmxucmRzlx5W4ApKC4X4STPhJNYqzBVRLZyD/gMI/gMJcerDFUCHxFUYLAqLIZqgcAhAITYQ1cMWjRw4aLcrfC4WtMuRitctMLNaxcucebJmYNmTFsAKbB2E/F75+L4WeGWXBHFLJbBJGuG9bo5MGjFigIT8ELH4IY8EtUcloRvhy58OmsUsVsmKMrsYheSt3DBp645UMEIghghQpbdOQ4MhNhGXKxaM2+Jytb5cTVa0cZWa3DkzZFrZtjbMsjlllYsmAAp9KoP+MYL+MX2733rKIxy4cKTd73ubxGMViKiIVitYhPwP0fggHRzSzW1YslsVJQRw1x48+XTn048aMMEsFmC6cYTx1z4w6uO6aKEUYoxIwRghGUYQi192VZZQITYRiaMWWXM0arXLbK4WtGbFmtcOWbFbjwtcOJhkyuMrhoAKbhyE/GZN+MzPHHTiw0lbBkxYqSrW+XDnpejFYIT8D634H+YWlqtoxasWKxOt8efDnvxce2eEheNtbAz9csMMMMEMEcEMMEqe/QwIISE2EY3DlkzaY2S1hjZYVrTM0aLXONthWt2eRo1csWGNw0bACkMIg/4yWv4yUd4xOKCD/gk2/gk/tjqshsZW8na0MLBxwCE2EZc2HNhasca1o3aNFrRwybrcWRxlW5HLJk3ZsGrNmxxACmschPxn4fjPvjnhlwXxRxYsFJMcc+OcY4IYGgCE/BAl+CB/Fh3XzTpGMZzKUpCVLw052kCF4AvihxtcssqGFHAhgQoZdfGhx4AhNhGFizc5MTnEtaOHDha0xY2C3DlZtFrVqyysMbhwyct24ApsHIP+NCb+NBnhPC5zvnx3m5jhXLVaaleAg/4I8P4JBb74uo1w4cuWsRE3nOeLwb68wIbNmH4OAwDCwMCgYBAEAgYBBoe5i0LUgCE2EOGrFzkzZGq3GwzMVrRrlyLcLjM4W4WjllhZs2WNq1YAClMPhPxrIfjWblh1XwQlDGxsYIT8DN34GaeNbFakkccdNdaGzdh8u4mBhYOJt42Aga8hNhDlq3ZNWLjCtytMjJa0YtsS3E1ZM1rXLmYsnLXJmaMm4ApNC4T8amn41G9EcFcMM8cYg/4IGv4IR+mO1coxEIfFFbgMAnsNpMBgsBjoITYQwyYnLBpjyLcWFi1WtMblmtxN2+Ja2yMmzdwxbYWGVwAKdyiD/i+2/i/B05b6b1MVSIuJuczcTnhcVQ1zjNCD/gzQ/gyxrPDw9d3W97lEcNctYib3zc+edsPAjlrQhPC16Xz5ctcMZ1jFGCUJICZMjOvgWso8cCE2EMWWHC2bMGq3Cza5FrTHjcLXObI1W4mDJvjbsmuNvjygCkoLhPxkMfjINjLLojn0XgCD/gz8/gz5Vvk58u6HwlQ4ClshocFQOPghNhGLEwcN8WLEtyN8bRa0wt2C1w1bZlrhlkxYXLZm0yucQApBBoT8ZZn4y55StsCE/BZJ+CyXBgw4AIeXS2AwGVyoITYRhYOGbTC4cLcrls4WtG7NotxOGTZaxxNmOFwywsczDGAKVQ+D/jO2/jO38LwdXKXXFpCE/BYp+CxXiTzUpBDHDPPWh8WV9AJ/A4DBYLBaLA4FA5OAITYQxcNWWZhhxLW2NjmWtGTRwtcsWLBa0a4sbLGwaOc2JsAKmwEyg/4zcv4zf+XftyrlfLeOMccbmu/bw641mJimOWOSE898eq4zi6CE/BhN+DDXJe15Jyyzy0x4kd1uJDQpCNb4ceuOms4WtmzYsUKyyxxzhs6YhLuPhYeFla+AQNxFRExYQUBAWsLDwcDBwMCgwQCAgIFBz9WQMSAhNhGHI4zOGblgtxtGzla0xtcy1ziy5FrRo5wuWuHLmbs3AApXEIP+MOj+MOlV9M6uJ64upIT8HmH4PMXEZpSneeXDlw5QhsyYVg4S9iYGBg4WDwLBwULPgCE2EYWbjIwcN2a3E5Y4VrRy2bLXDVqyW4WuFhiasmTRg0xACkoLg/4x9P4x+WeluCpAg/4QTv4QNZ3vbfHfEIfGVjgcCoMTocFgCRghNhDJrlwsWrlytyM2GZa0bN2q3FkcOFrlpmxZWLFvjZOcgApBB4T8ZFX4yNbyyT0Ag/4Oqv4Om4xW4IbBEzMydfBgITYQ1aZmOFvlbLcmJkxWtMzXEtcM2jVbiyYcjDMycN2uNwAKcCGD/jLO/jLPmdZ5Z1z6c5qoqqqJu5zdyzwAhPwe2fg9VtG2OWGOmmmd4xlaWbFK0YMN8LhrgIXjjVos7fOlRo4UcUcECQIZdLg4IdKAITYQ1Zt8LXFhZLcuHJjWtGjNwtxY2mNa4YsHGbHhyuMzfEAKeB+E/GiJ+NDWtJ4o0ihfDhw5cMZyhqxas2DNGmDQhPwfJfg+DjHLTDW9bzlTBkyZs2Ckb1w4669OXOCGydewcFXyMLBwMCgUDAQMEQEAQKJu5GBg8CghNhDXJkaZGTJqtbsmrla0aMsq3EwzZVrfI2ytGrTM5Ys8wAqjAU6D/iH2/iIDk04Ksm8McOWsYrEcuHbt01i77+Hz8HOU6lec9eO976XFKzd8buZqq1rn2uCC/l+D+X6+Sep4zk5vjrb29u3W7t2yvCRISpSxq6875vm1Jzx49eMc0ITyV4DnLs3rFGCKMJwiQiEIgRgCMAIRCERCKEQTr4HjGfJAITYQxzM2mTFlaLcOJuzWtGDZqtxNsrBa2ZZWuNw5x4WePGAKWxOD/iO4/iPBqnTfDfLnU8dNIIT8F3n4L3bZMEsWKFJTllZ8OvKAheBMDIwuFpljgljlyOZgjglAITYRlx5muZxlxLcjFo3WtGjlstcNmuVbjb5nOPGyY5WjBwAKRQmD/iSC/iSPiuFa1ACC/mz7+bNStoCHw5VYDC7XDYHA4+AhNhGbI3YN2OPEtyM3OJa0YOWq3Dha5VrJiwYZcOJg4xuXIApvIIP+JWb+JVON66t3XPlrFaVm93a+HHyt1cCE/Bd5+C52V6ZZXrhw1vWEJYs2DBRGtdN8+fHUhPLHg+Lp47xjGMIowilFBGdd/RhOESE2EMsjZy2bMGS3KyZMFrTG5ZLXDBo2W4cbhw4ZZnGLCwxgCncmg/4n4v4n4/A34W+ExO88c8bzdslRjVctY4OFRNCE/BTF+CmO2LJTFBG9758d8sVLWyWzJRqy101z1wyAheYOF4otqlQoYUKGCEiQIAlS4XPwmDAhNhDjIwa4sLRmtY5mONa0Z5Wa3EwyNFuHMxbt8bBtlY4cYAp0I4P+KSj+KSnlz04RijO+ee97ljHTpy6a0y43xIP+C5b+C5flON4znOb4xOqxwx0aupZt3nrnuIXjbUxxZHGxxwwxoYRBBBFDFCQo49LgYIdSITYQzxsGuNqwyLXDfM5WtHGZutc4crlbmbs2TjI4ytMjbIAKgwEjg/4q+P4rBeme1cKqM1zx3brrc8b3fXFxpy4dKIT8FNX4KU8FMUZTnXHh31146zjLVbZi4EuBSFMOHLn4oIbOWIYCDwChYODg4GFla+AgYKYpIqcqoSAS9LCxNrNoFFAhNhGFw1cOcmVstc5mWVa0xsm63Exw4lrdk5yMWmVpjYZmwAqeAT+E/Cp5+FUOMcG/QtC0qStkyaOFq4GLBGd8uXLW8648eXLlrjx0nRKROOGM42y5E4zug/4HxP4H1YvwM9uGNaxEr68d89ynFaiJzM2mERG85zxZljFartz8bn4lxgCD+VPgtn2eO0ymJExMSiQIkiQBNXEwTN+P7a65gCE2EYcmNowa4W61zjatlrRuyxrcLVk3W42jnC0cMcjZg0bgClYNg/4YQv4YT9RyzVcdcb5gh/BR14KK4NA4xGoJP6VA4fCYuIfCFDgMFlsTkk3msHgUFmohNhDNhkZYsrVstxsmzla0Y43C3C1xtFuRpkc5cTLKxcN8wApNDYT8LuX4Xb8WSGzBbRhYZoL+cHv5wzeOx2SOAIbNGHUDax8HI28BAwM6ITYRmxtmGRqxZLWeRixWtMmLKtwsHDhbixY2jZhmc4mmJwAKeB6E/DU9+GqOuOWHFTBwsSWXDnvwzFkzZsmytLxAhPwWZfgsltPde0b8PTHTOEcnGzUpBXPXDjrMh8FT1guoQmDwcYOwDAIHAoGgMBgEBQWDz2AoHJQhNhDHFjbY82XKtYOMmRa0y4m63DiYZVuLFjwssWJvlx4m4AqTAS2E/DkV+HIueFlhWkrYM2DBaEa3x4b1pSVKUMuvTly4Y4MW7NgwgIX4LbvguBhjqpukqmkohgpjprnnlggiwlVE0UUEVcFEFkJt8Dg774XkLaxyZ++eGOCGGCEhghghihgtQEcUN0MEcUMebxsULMAhNhDZuxcZMzZkty4mbha0xssa1w0btVrPLkyOczFk5YY2gApYEIP+LiL+LiO6duc3ET4E4gCF+LUr4tV47mKwGGswFEceBrwYhspX8HBXcLCwMHCxOB4VBxohNhDVrjbNGjFmtbsMjda0wtHC3EyxslrhgxxMGWPG3ZtcgAp+IIX4YKPhg/tptkgosw2MxWGqmhtweBx+DwM88MNVWEuwVACE/ARt+Aj3BgpowYKL4cufLlz58OGs7UwaNmDRSQCF4408sWtljjgjghgRxRwRwIYYI479LBHFACE2ENMjTDixNWa1wxcZFrRm1yrXGRvmW4m7dm4cMGLdixYgCnUbhvD+F4gCZGBgpSUpKKgloqAiZedl5ePiYGDjJCclJgCF+AeD4B0asFJhIopa78Dg8Pfi6a4Fk2EuuquAheUN/HBrZ4YUcEKGCOGCNPg8/AgiITYRhYMsTBw3yLXDjLhWtGrPEtxOHLda0ytcORlhb5cORmAKdx2G8SZniTdk5GXgIWQjKKgnpSSgoWHlZOVj42Hi4RGRFMCF+Aiz4CT7sRJjosFBNLPbffhcHg8DXTHNBiJsFhJghPHnPrDl4a3VjFMThUrr68IwgCE2EMsTlq3Z4mC1jmcZlrRlhcrXOTJjW5HOZy1a4mLTG1xgCnochvFax4rb5OLjYSAlJCglJaGgIGRkZmTjYWFhoqSnpiWAhfgHK+AdujFRYqaaKWXA24HA4W3AxqKMFZRVNACF481ccWlrjjjQwwQwwwwRwQx4HPxSxRAhNhDHJhY48uVgtxOG2Ra0zM8y1y5zNVuZq5Z5WOLE2wsMIApRDIP+MTL+MTnnHHhSoYCH8AcHgDBRKFRKLQaBQeD2cIfGFfgEDn8LhtDgcBgcNCE2EYseRuzcYsq1zkbuVrTFmYrcLdozWuGbDE5c5WjFzmyACnknhPwYAfgwZjWWPJfFXFO0MGPFbBo0aMGCLDj25ctZ4r4ELoP+F/j+F/04Z4cdc+XOLxx4ccTCKnUqm7u9xuaAhM27TSUoIXrhnOKZCIIoTgnfu1jHmiE2EZHORuxcMWS3IzbtVrRjiYLXGVniWtWjhm4aMcOTC3xgCo4BNoP+DaL+DbHpz5OHHtmsRqIvPfe/DvbVa1rhSMxm451rvwREXqZ8K4P+F1r+F1tz5c+RGlQqETUxc3fPnfNmarWOmeWfEzDDOOfPPhiE8KY5R4OfHOM0SMpyCE4RRjCJGCEYEIkJuL1YVlQhNhDNuwyZmbJytcZsjRa0xsMa3C2zM1rRs5zOWeHIzZ5cIAqYATiD/hF6/hF748HC8cXG2WI4Rw1FmZzaIiS7trj24NZzx63zxPbkhfhdi+F2O2xgIaFEkEEEtNOFvxeDvlRYDAYrAY6SiaSGOWWe3C04e9HNRhsNkKqoYbSE8qeBYy7eONYzRJwCMBCMCKEYRBEQnCFdPgGJvCE2ENmuNljxNGi1uyaslrRm5YLXDbG4W4WbZo4aYc2JhlbgClcOhPxARfiAjnlneVoaqYqZAIX4WzPhbNwWAxEGAglhwODwuJCHxVWUAk8fg8Hg85hsAgM7ITYRhZ4XLjC3bLcjBphWtGmVotws3LNa1yOMTBs5bY22JmAKaxqF+IYz4hqUuEgwVGAkihlrwOFwdssMmAwmMxGGhPwvNfhdtxRTvny5duPTGeCmLJmlgmwxhegOLYI9nHLDHBCQwBHkcvChrCE2ENmrZm0yNsS1w0aYVrRlkcrcLRriWtWjFk2b5sbLLmbgClUOg/4kzP4kzWu885zvVcughfhde+F19hqMNNRFHbgcDiSHw9S4BAZrDYLA4bR4HAIHMSE2EZm7By1yZmq1njZtVrRy0wrcTDFhW4sLNhkZs8eVszaAClUOhPxaPfi03yzvaOLNbZbNkIX4W+PhbRougqljlwteHtw4h8SVGBwKcweEweHz2BwFJSE2ENmbXEzyuMS1lkx4lrRgyZrcTBhiWsmeRnmYYs2PExYACm0bhPxc4fi6JhhzM2TJiwWVw6c+fPprKOzJs1CE/C/N+F9mjBK04Xw48+fTXKpamqWKlJiG0JjEwLCwMGgUBAoGBgCBg4O/g4GAsSE2ENMblxmZ5mK1xmy5VrRxmYrXOVrmWsGbXC5xtsrXNhZACnwlhfjC++MMGDBRQYCOCGnA24GmeKKzAYaqaamvB4u++VDiqsFcg/4Wsv4Wv+XfwN4iqrWMTS8yuLrDSDrfg8/FheNNTDFnbZZYIYYAjgjgjgQwBBDPt40OnCE2EMsWHI4y5si1vlzZVrRk0ZrXLFvkWs8LDC4bZG+bC4bACmQThvIDh5Al4uVg5GEhJqYpqSUmoSLk5GbAhurY6seYjp6Smo6IRcfLytHNzcnJgIbKWA0DcwcLAwcCQsXfwKBkQCE2ENXLNy0ZYci3FlbNlrTHiwrcLRkzWtMrfM2YMcLLKzYgCqoBR4P+P0T+P0ve+9eDjeJxIIrGOWMVERRab3x3eZuiWczeI1y4ctazLxeHHlweJyCE+2y+3RUvmrkYrU0YNGbRiyaMlNFMmTFS2KEJIqxvhvry69OvXry58ePHe98M01MF82G1U7iD+BuUV6O95u5tMxMTEwJiLiUE1MJTEkwAmExKd+P7sRmQITYRkw5crds1brcTVs2WtGLTCtcN8mVaxZOcjlzjzYmbNmAKngExhPxy8fjlxu4cs8bpYLUzUyWwSlSFa5b5Z1jDBhzSlWeG+mOHJHRkzIbwtleFuGAko2ghpCCiICFg4uPjYuPg4VDQ0lHR0VEQMLDyczNys3KwcNHS09TUVZFQ0DFghePNagz9sssMZCghCCEIEMAhQwRwQwE+1jhhyIAhNhDHG2xssjhityYsrBa0xYmi3EzYNlrjNmxsmGPC2w5moAqBASuD/h5k/h5lOXPWNY4RiZ4778e/Xwc+DeZRjHCMY1rlPDDAhPwSNfgkbMVsWDBkpowUxWzSoiw48unPn05b3LSWrWt8IITy14Vnl5eGM0IwEIxhACFYRIoTnfszT4ohNhDJhjys2DhotyM2rha0w5Gy3DkZslrhriZ5GuRowZtXIAqcAT2D/hsY/hslRy48OeOcbhjHLpw4VGc3zvm4ccXFpmvB8DxeEcOvRMcOPDi11lrYg/4SUP4SUaYvk5VwrE73179d8RrhVNb6xFonpx4TUphz5d+3Pk4Inj0Ag/lD4Pjj5+1rjK5lKJRE1MrXEREYhFrJmJLb9XxYl5AhNhDBg4YZnONgtyN8rha0xs3C1zkc5FrNoxaZmbJixxNGAAptG4X4WAvhYflkpsksuwV0kUMeDweHtvgjquwWEwiD/he+/hezcJ7TF89999ePGo1rhjsi8oXl7g+GLXywxxoYIYUEcUaWvSxxS4chNhDhwxxMWTXMtc48jda0yuci3EzyMFrHK1cuGrZjhyuGgApsHIT8MFX4YK8WPNnjnhXBDNg0WlPDn14969JWhPwulfhdLJT4k8zBOefDnz3wzhSWKlIAhd9TIxdMss8sMMcMMEKGFDg9PGhxoCE2ENGzZhjZYsi3MxbNFrTI1brXLZjkW5sLBgybY8TZs2ZgCoQBI4bxkyeMrufl5OEgaCUtqS0pJyOkoKCQsPFx8nMy9HT0tTHx8FESAIbv4vAAfLTEdQSFFDTSGi4WTlZ2hq6GdnZ2biYGSmp6crJ6WlIghLdQx4VZ1rGJGKE4RRCc/AMZpiE2EM8mJgwy5My1u0wuFrTC2aLcTLI2WsmOVvkaY2LZriyACqQBLofxh/eMTuIwuOx+Lx9A4xGphMKNNJtLJJGoVBoLDYzGY7F4rGYrFYvH5LJZPF4XAYBFopHpFDCG8KgXhUrREpGS0VMQ0pBSENDIaHR8XOzM/Q0NXPzsnGxEJKUE5PTE1JQEVBwsHBiDx7WM73dzmc5mIsvFzATExFxFwvv8As4AITYQzy43DFk3YLWDXNkWtHDlwtxMMORawcMsrjHjZYsrhyAKWBKE+2y+2phjxY8MIo0bKWpihPw+Jfh8hlgOBDFbFRLTh36QhspYFgFjGwcDBwMLBxt3BwKNITYRixMGrjJkxrW2VhjWtMbBqtcM8LNbjcZWeNoyyucmPEAKaxyF99h77elHVNdVdRNDPTg8Lh765YKqsdgsFcCD/h9o/h9Rcpwnvvffj3vjhiuFcN1cAIXmzhuGfVxxpYEMEIghghhv1cEK0CE2EZGbhvka4cq1g0cMVrTLhbLXONywWs8LBlmxZsLVqycACnYlhPwETfgIdtDQxQTrl15caksmjFiVy69+3DdgtmwSmIP+Hob+HpXF1CojhWKxFRlmc0qmJjHisgCF5U4FQ62mGGGBAQQwwRwRwQwIAlx+dlgjiCE2EOGmXLlctmy3KzysFrRnhxrcLdy4W4seRvmzYsWJg0Zg"/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5gHAOAgAQdBKAJ+gUBEIJmvJ2lzthNt6obIFBnD4oDCkgQRP//A0UoRigFAzgLZBkgMgkAgIADAXvCHkUzCQCAoAIB4cMeRTgIAP4DAAAAAAAR5ezAPx4fcoS3U7YAAAAABkygpUlM7ndyZQzZwAA0aQC05gAAAAp6HIbwideEUmFi4GRhoCQkqCcloyCgZWZpaGhk4+EgZCWmgIbw3CeG5eclqCGkICAj5mdn5ubl5ODioqUlpiijopBAheMNGgztdKOGOCEjghQww16mOCW8ITYRmYNsebGxxrWzjI1WtMrlktwtWbFaxYYmjZnkZsWmbCAKkgE+g/4V5v4WBa1HblwvGb3O0RwxrVYrVYrhGGd8efXfW8zBVrzldOWOFY5Ag/4EqP4Ew54Z8bXbXDFTHHO755vKwqalUouZZm88ZzlUcK6a10uZkIP4Ulvy9zu1kpIuJiSJATCYmJiYTVwJvv8BpmAhNhGZrhxM82TKtctnOJa0xYWy1ziaM1uVhhw42+HI1cM8IAqlAT+D/hu0/hu/4Y4dETe+ec24Vy5cOWvAxhE7vjx78ePHjE8+WtaiJvrz55vEY5VjF0CE/Akx+BJ2WaeyWBSrDPHXPgzxnCMIUghFCMiV8mWU+DO+e940hkxYM2DBfVhjeYCE8ddGcunlvFOEUZREYRhEEIxgAQiIwjCMBGeHwDCcdYAhNhDfI4ZsWGXKtcZGLZa0cZcK1w2a5FuRi5xOW+ZpjctsYAqUATqD/iKE/iKTN+BPStXqZW5cMdMcOEznfG+M7smXG+PXd7qda6axz7d0gIP+BPr+BQvFR4kdK4IzO98d872nGOWqrGbvfHnfPdyiq1UIhrhnDsCE8LZYy5OGs4xTRiRgREYRhGAhGESMJyigFb+A4RnrITYQxYY3LTK5xrWThw1WtG+bEtcsWDla5bOMrFphzM82VkAKjgE8g/4o0P4o0dxOEUxMRCsVwxqMIubzvOd31M1FViTnu8zWtOyIg/4EwP4EweHK/EjgnjfPfHeZVOKJnaUIqjmvnx53c6xrwOmuHC6zm4TxdxZw382M0YTgihGEQEIkIgIwjCIlOBOvgWEZ6yE2ENMWZwzc48K1nhaZVrRjhyLXDRlhWsG7HNmZYszdqwYACpIBP4P+LkL+LleuVclZZvMNa5cOFYxScTi287753vepiIia23NwoOd8coP+BHL+BHPHLPaOURDN313zzuZiNcKipmMrSXnjnj1ztFctdsdh4ned7ITxZx0OflqnGMQihECMIwAEIiMIiEYEZz6+WMeKITYRlzYmDLC3aLc2TKwWtGTVwtc5XDBaxwsm+bJkYtcLVmAKkQEsg/4P5P4P4WOvbbdrcnTpy1wjjnjz5zmNVMXvjvjczxQAhvAYJ4C+YSGgJCChoOBh4mRj6WXmaGVl4KKlJyeqqSkmJSGgoKDg42LlYedlZmVjwITxhwYy5/DjNOMIiMUUJyQQQjCE0Yzy+A5wYSE2EMWDZtlZtMa3C2aMlrRhjZrXORzlWt8Llm5Y5MzlwyYgCk8MhPwgUfhArxQ4UMGKMMcwg/4CWv4Ca9TWZjd5gIfBU9gEBmcNiNDgcBgMLCE2EMXLdswy5MS1szbZFrRrhZLcWRmzWuWjHEzZ5crFtkYACkkLg/4Sav4SYacLrGbyg/4BnP4Bj83HPEsAh7lJYHAJfE6XA4GhYCE2EOGzJzla5mK1nicNVrRzkYLcTFk4WtGGbG5yZHOXHlbgCkoLhfhJM+Ek1irMFVEtnIP+Awj+Awlx6sMVQIfEVRgsCoshmqBwCEAhNhDVwxaNHDhotyt8Lha0y5GK1y0ws1rFy5x5smZg2ZMWwApsHYT8Xvn4vhZ4ZZcEcUslsEka4b1ujkwaMWKAhPwQsfghjwS1RyWhG+HLnw6axSxWyYoyuxiF5K3cMGnrjlQwQiCGCFClt05DgyE2EZcrFozb4nK1vlxNVrRxlZrcOTNkWtm2NsyyOWWViyYACn0qg/4xgv4xfbvfesojHLhwpN3ve5vEYxWIqIhWK1iE/A/R+CAdHNLNbViyWxUlBHDXHjz5dOfTjxowwSwWYLpxhPHXPjDq47pooRRijEjBGCEZRhCLX3ZVllAhNhGJoxZZczRqtctsrha0ZsWa1w5ZsVuPC1w4mGTK4yuGgApuHIT8Zk34zM8cdOLDSVsGTFipKtb5cOel6MVghPwPrfgf5haWq2jFqxYrE63x58Oe/Fx7Z4SF421sDP1ywwwwwQwRwQwwSp79DAghITYRjcOWTNpjZLWGNlhWtMzRotc422Fa3Z5GjVyxYY3DRsAKQwiD/jJa/jJR3jE4oIP+CTb+CT+2OqyGxlbydrQwsHHAITYRlzYc2FqxxrWjdo0WtHDJutxZHGVbkcsmTdmwas2bHEAKaxyE/Gfh+M++OeGXBfFHFiwUkxxz45xjghgaAIT8ECX4IH8WHdfNOkYxnMpSkJUvDTnaQIXgC+KHG1yyyoYUcCGBChl18aHHgCE2EYWLNzkxOcS1o4cOFrTFjYLcOVm0WtWrLKwxuHDJy3bgCmwcg/40Jv40GeE8LnO+fHebmOFctVpqV4CD/gjw/gkFvvi6jXDhy5axETec54vBvrzAhs2Yfg4DAMLAwKBgEAQCBgEGh7mLQtSAITYQ4asXOTNkarcbDMxWtGuXItwuMzhbhaOWWFmzZY2rVgAKUw+E/Gsh+NZuWHVfBCUMbGxghPwM3fgZp41sVqSRxx011obN2Hy7iYGFg4m3jYCBryE2EOWrdk1YuMK3K0yMlrRi2xLcTVkzWtcuZiyctcmZoybgCk0LhPxqafjUb0RwVwwzxxiD/gga/ghH6Y7VyjEQh8UVuAwCew2kwGCwGOghNhDDJicsGmPItxYWLVa0xuWa3E3b4lrbIybN3DFthYZXAAp3KIP+L7b+L8HTlvpvUxVIi4m5zNxOeFxVDXOM0IP+DND+DLGs8PD13db3uURw1y1iJvfNz552w8COWtCE8LXpfPly1wxnWMUYJQkgJkyM6+BayjxwITYQxZYcLZswarcLNrkWtMeNwtc5sjVbiYMm+Nuya42+PKAKSguE/GQx+Mg2MsuiOfReAIP+DPz+DPlW+Tny7ofCVDgKWyGhwVA4+CE2EYsTBw3xYsS3I3xtFrTC3YLXDVtmWuGWTFhctmbTK5xACkEGhPxlmfjLnlK2wIT8Fkn4LJcGDDgAh5dLYDAZXKghNhGFg4ZtMLhwtyuWzha0bs2i3E4ZNlrHE2Y4XDLCxzMMYApVD4P+M7b+M7fwvB1cpdcWkIT8Fin4LFeJPNSkEMcM89aHxZX0An8DgMFgsFosDgUDk4AhNhDFw1ZZmGHEtbY2OZa0ZNHC1yxYsFrRrixssbBo5zYmwAqbATKD/jNy/jN/5d+3KuV8t44xxxua79vDrjWYmKY5Y5ITz3x6rjOLoIT8GE34MNcl7XknLLPLTHiR3W4kNCkI1vhx646azha2bNixQrLLHHOGzpiEu4+Fh4WVr4BA3EVETFhBQEBawsPBwMHAwKDBAICAgUHP1ZAxICE2EYcjjM4ZuWC3G0bOVrTG1zLXOLLkWtGjnC5a4cuZuzcAClcQg/4w6P4w6VX0zq4nri6khPweYfg8xcRmlKd55cOXDlCGzJhWDhL2JgYGDhYPAsHBQs+AITYRhZuMjBw3ZrcTljhWtHLZstcNWrJbha4WGJqyZNGDTEAKSguD/jH0/jH5Z6W4KkCD/hBO/hA1ne9t8d8Qh8ZWOBwKgxOhwWAJGCE2EMmuXCxauXK3IzYZlrRs3arcWRw4WuWmbFlYsW+Nk5yACkEHhPxkVfjI1vLJPQCD/g6q/g6bjFbghsETMzJ18GAhNhDVpmY4W+VstyYmTFa0zNcS1wzaNVuLJhyMMzJw3a43AApwIYP+Ms7+Ms+Z1nlnXPpzmqiqqom7nN3LPACE/B7Z+D1W0bY5YY6aaZ3jGVpZsUrRgw3wuGuAheONWizt86VGjhRxRwQJAhl0uDgh0oAhNhDVm3wtcWFkty4cmNa0aM3C3FjaY1rhiwcZseHK4zN8QAp4H4T8aIn40Na0nijSKF8OHDlwxnKGrFqzYM0aYNCE/B8l+D4OMctMNb1vOVMGTJmzYKRvXDjrr05c4IbJ17BwVfIwsHAwKBQMBAwRAQBAom7kYGDwKCE2ENcmRpkZMmq1uyauVrRoyyrcTDNlWt8jbK0atMzlizzACqMBToP+Ifb+IgOTTgqybwxw5axisRy4du3TWLvv4fPwc5TqV5z1473vpcUrN3xu5mqrWufa4IL+X4P5fr5J6njOTm+Otvb27dbu3bK8JEhKlLGrrzvm+bUnPHj14xzQhPJXgOcuzesUYIownCJCIQiBGAIwAhEIREIoRBOvgeMZ8kAhNhDHMzaZMWVotw4m7Na0YNmq3E2ysFrZlla43DnHhZ48YApbE4P+I7j+I8GqdN8N8udTx00ghPwXefgvdtkwSxYoUlOWVnw68oCF4EwMjC4WmWOCWOXI5mCOCUAhNhGXHma5nGXEtyMWjda0aOWy1w2a5VuNvmc48bJjlaMHAApFCYP+JIL+JI+K4VrUAIL+bPv5s1K2gIfDlVgMLtcNgcDj4CE2EZsjdg3Y48S3Izc4lrRg5arcOFrlWsmLBhlw4mDjG5cgCm8gg/4lZv4lU43rq3dc+WsVpWb3dr4cfK3VwIT8F3n4LnZXplleuHDW9YQlizYMFEa103z58dSE8seD4unjvGMYwijCKUUEZ139GE4RITYQyyNnLZswZLcrJkwWtMblktcMGjZbhxuHDhlmcYsLDGAKdyaD/ifi/ifj8Dfhb4TE7zxzxvN2yVGNVy1jg4VE0IT8FMX4KY7YslMUEb3vnx3yxUtbJbMlGrLXTXPXDICF5g4Xii2qVChhQoYISJAgCVLhc/CYMCE2EOMjBriwtGa1jmY41rRnlZrcTDI0W4czFu3xsG2VjhxgCnQjg/4pKP4pKeXPThGKM75573uWMdOnLprTLjfEg/4Llv4Ll+U43jOc5vjE6rHDHRq6lm3eeue4heNtTHFkcbHHDDGhhEEEEUMUJCjj0uBgh1IhNhDPGwa42rDItcN8zla0cZm61zhyuVuZuzZOMjjK0yNsgAqDASOD/ir4/isF6Z7VwqozXPHduutzxvd9cXGnLh0ohPwU1fgpTwUxRlOdceHfXXjrOMtVtmLgS4FIUw4cufighs5YhgIPAKFg4ODgYWVr4CBgpikipyqhIBL0sLE2s2gUUCE2EYXDVw5yZWy1zmZZVrTGybrcTHDiWt2TnIxaZWmNhmbACp4BP4T8Knn4VQ4xwb9C0LSpK2TJo4WrgYsEZ3y5ctbzrjx5cuWuPHSdEpE44YzjbLkTjO6D/gfE/gfVi/Az24Y1rESvrx3z3KcVqInMzaYREbznPFmWMVqu3PxufiXGAIP5U+C2fZ47TKYkTExKJAiSJAE1cTBM34/trrmAITYRhyY2jBrhbrXONq2WtG7LGtwtWTdbjaOcLRwxyNmDRuAKVg2D/hhC/hhP1HLNVx1xvmCH8FHXgorg0DjEagk/pUDh8Ji4h8IUOAwWWxOSTeaweBQWaiE2EM2GRliytWy3GybOVrRjjcLcLXG0W5GmRzlxMsrFw3zACk0NhPwu5fhdvxZIbMFtGFhmgv5we/nDN47HZI4Ahs0YdQNrHwcjbwEDAzohNhGbG2YZGrFktZ5GLFa0yYsq3CwcOFuLFjaNmGZziaYnAAp4HoT8NT34ao645YcVMHCxJZcOe/DMWTNmybK0vECE/BZl+CyW0917Rvw9MdM4RycbNSkFc9cOOsyHwVPWC6hCYPBxg7AMAgcCgaAwGAQFBYPPYCgclCE2EMcWNtjzZcq1g4yZFrTLibrcOJhlW4sWPCyxYm+XHibgCpMBLYT8ORX4ci54WWFaStgzYMFoRrfHhvWlJUpQy69OXLhjgxbs2DCAhfgtu+C4GGOqm6SqaSiGCmOmueeWCCLCVUTRRQRVwUQWQm3wODvvheQtrHJn754Y4IYYISGCGCGKGC1ARxQ3QwRxQx5vGxQswCE2ENm7FxkzNmS3LiZuFrTGyxrXDRu1Ws8uTI5zMWTlhjaAClgQg/4uIv4uI7p25zcRPgTiAIX4tSvi1XjuYrAYazAURx4GvBiGylfwcFdwsLAwcLE4HhUHGiE2ENWuNs0aMWa1uwyN1rTC0cLcTLGyWuGDHEwZY8bdm1yACpgBOIP+EXr+EXvjwcLxxcbZYjhHDUWZnNoiJLu2uPbg1nPHrfPE9uSF+F2L4XY7bGAhoUSQQQS004W/F4O+VFgMBisBjpKJpIY5ZZ7cLTh70c1GGw2QqqhhtITyp4FjLt441jNEnAIwEIwIoRhEERCcIV0+AYm8ITYQ2a42WPE0aLW7JqyWtGblgtcNsbhbhZtmjhphzYmGVuAKVw6E/EBF+ICOeWd5WhqpipkAhfhbM+Fs3BYDEQYCCWHA4PC4kIfFVZQCTx+DweDzmGwCAzshNhGFnhcuMLdstyMGmFa0aZWi3Czcs1rXI4xMGzltjbYmYAprGoX4hjPiGpS4SDBUYCSKGWvA4XB2ywyYDCYzEYaE/C81+F23FFO+fLl249MZ4KYsmaWCbDGF6A4tgj2ccsMcEJDAEeRy8KGsITYQ2atmbTI2xLXDRphWtGWRytwtGuJa1aMWTZvmxssuZuAKVQ6D/iTM/iTNa7zznO9Vy6CF+F174XX2Gow01EUduBwOJIfD1LgEBmsNgsDhtHgcAgcxITYRmbsHLXJmarWeNm1WtHLTCtxMMWFbiws2GRmzx5WzNoAKVQ6E/Fo9+LTfLO9o4s1tls2Qhfhb4+FtGi6CqWOXC14e3DiHxJUYHApzB4TB4fPYHAUlITYQ2ZtcTPK4xLWWTHiWtGDJmtxMGGJayZ5GeZhizY8TFgAKbRuE/Fzh+LomGHMzZMmLBZXDpz58+mso7MmzUIT8L834X2aMErThfDjz59NcqlqapYqUmIbQmMTAsLAwaBQECgYGAIGDg7+DgYCxITYQ0xuXGZnmYrXGbLlWtHGZitc5WuZawZtcLnG2ytc2FkAKfCWF+ML74wwYMFFBgI4IacDbgaZ4orMBhqppqa8Hi775UOKqwVyD/hay/ha/5d/A3iKqtYxNLzK4usNIOt+Dz8WF401MMWdtllghhgCOCOCOBDAEEM+3jQ6cITYQyxYcjjLmyLW+XNlWtGTRmtcsW+RazwsMLhtkb5sLhsAKgQErg/4eZP4eZTlz1jWOEYmeO+/Hv18HPg3mUYxwjGNa5TwwwIT8EjX4JGzFbFgwZKaMFMVs0qIsOPLpz59OW9y0lq1rfCCE8teFZ5eXhjNCMBCMYQAhWESKE537M0+KITYQyYY8rNg4aLcjNq4WtMORstw5GbJa4a4meRrkaMGbVyAKnAE9g/4bGP4bJUcuPDnjnG4Yxy6cOFRnN875uHHFxaZrwfA8XhHDr0THDjw4tdZa2IP+ElD+ElGmL5OVcKxO99e/XfEa4VTW+sRaJ6ceE1KYc+Xftz5OCJ49AIP5Q+D44+fta4yuZSiURNTK1xERGIRayZiS2/V8WJeQITYQwYOGGZzjYLcjfK4WtMbNwtc5HORazaMWmZmyYscTRgAKbRuF+FgL4WH5ZKbJLLsFdJFDHg8Hh7b4I6rsFhMIg/4Xvv4Xs3Ce0xfPfffXjxqNa4Y7IvKF5e4Phi18sMcaGCGFBHFGlr0scUuHITYQ4cMcTFk1zLXOPI3WtMrnItxM8jBaxytXLhq2Y4crhoAKbByE/DBV+GCvFjzZ454VwQzYNFpTw59ePevSVoT8LpX4XSyU+JPMwTnnw5898M4UlipSAIXfUyMXTLLPLDDHDDBChhQ4PTxocaAhNhDRs2YY2WLItzMWzRa0yNW61y2Y5FubCwYMm2PE2bNmYApYEoT7bL7amGPFjwwijRspamKE/D4l+HyGWA4EMVsVEtOHfpCGylgWAWMbBwMHAwsHG3cHAo0hNhGLEwauMmTGtbZWGNa0xsGq1wzws1uNxlZ42jLK5yY8QAprHIX32Hvt6UdU11V1E0M9ODwuHvrlgqqx2CwVwIP+H2j+H1FynCe+99+Pe+OGK4Vw3VwAhebOG4Z9XHGlgQwQiCGCGG/VwQrQITYRkZuG+RrhyrWDRwxWtMuFstc43LBazwsGWbFmwtWrJwAKdiWE/ARN+Ah20NDFBOuXXlxqSyaMWJXLr37cN2C2bBKYg/4ehv4elcXUKiOFYrEVGWZzSqYmMeKyAIXlTgVDraYYYYEBBDDBHBHBDAgCXH52WCOIITYQ4aZcuVy2bLcrPKwWtGeHGtwt3Lhbix5G+bNixYmDRmAKhQEvhuHa4dtV1QFVV4Im4yYmJ6cpJSWjEBCQkREQEAg4+foaWjn6OXnY2NSAhPvEPvEVaAdHoa8EkEJRpGyUk4VnOM0UFoptoITxJwTj5a1jOERGMJwiQRgRQihGBGeHwCrCwCE2EMmblphYNnK1s1wsFrRnjbrcLjLkWsWrFg4yZM2XEzYACkwLhPwGgfgNBzYtGLJmxYiD/iVo/iVp8DrpxvKwh8UVWAqTEaLAYDBYQCE2EZsLJwyYZcq3C0c5VrTI0yrXGZuzWsc2RhhbZcbLG5ZACpIBMIflsOYNg0OgEKgMDgsJhMBgsCiEIikmLZGJFLJVKJJLI9BIJB4XFY/J5vKZbHZLI47J4jCwg/4DHP4DIU3pUYjCrmepnnebRWsarVUXNzdW2kCE8ieB1+PlhORERhOCcIpkYIRgjAjCca+CZVjlITYQ0ZMGDbM5zLWjbE5WtGLZutwsWGJa4ZsmbJq1bMMLhqAKXhKE+9E+9Hhx6TlKlqWjmnaNgIX4nfviePuw2AsuoqIbZ8PgcPeAhssYDg4LA8HBwMDAwcLD38DBwUQAITYQ3buGWXC5xrcOZwyWtGORotxN2TNa2YtGLBi2wt2zZwAKdR6F+AWb4Be6YY7KLsBhLJIIZ8LhcPhba4IKMFdisBgKgIT8UMH4oP6aIZC+PTnz6c+fHdClsmDZGyUQhsoXpgWDgYOBgYBAkCgQg4Oho4KFgrQhNhDdrlaYXLbEtcY22Ra0y4Wi1yzbMFuVq5zOczhnlZNcIApQDIT8CY34Ev2O+etNNFiG8T7nifNno6YjoyKh4uTlQIfDlHQClwOE0eGwCBwcITYQ3YNXLLExcLW7NuzWtMmPMtxMWmVayat2zHG3auWGXKAKYBaD/i+A/i93vh34d6ziaisK58udgIT8XDn4uM46paMWy2aUpxrnjrvlxoXgrAxV4WumOWGWFGjl2scEcoAhNhGJo3csMTlktatceZa0xs3K3Cya5FrVg4xMMOHFlxZswApRDYP+Gqz+Gr2Jpqr7VYCF+LNr4s18VVjMBhsJFNTFeIfGFbgEBosHgsLpMDQOEiE2ENcjhvlys261rhaNFrTFlaLXLHKxW422RyxYtGObJjxACoEBIYfwRmeCLuEweEwiEwCFweLxWRyWWzWZzeVyuRw+CxiWTCYUCeTyeSKUAIP+BnT+BoWuXHhyiITm88czOnLXCuCccc8eIIbHVmV8PCwIQJAoGAQMBAIOAhYW9j0HciE2EMmWRphc5ci1iyxNVrRu5xrXDlpiW5MWRuwxMWTJrkZACqIBOIP+ETT+ETWb8XpFQgrnw1ioi753xzMxiqquUVqV548eOYiuUeFHDICF+Jez4l7asBJVFRHLLbXg6cTfTCkswmExGAokQU0114HB4HAxywVVYzBYiyaSGHA24O3CgIXmThFDsZ44UKCFCghghggQQwQiGCEEMAQEMMM+3jR4cCE2EZnDlzjZYmi3GwZ41rTHiZrXGLGxW4XLho1yuW2XE3bgCmQUg/4erv4erazjnObuDlHLHJyAhvExV4mQYyGioyaiJKIjoGHiZORnZmblQIbMWD4GAu4mFgUDAwMHBxd7CwEDGiE2EMWWVrkaYcS1wyZuFrTFkaLXLFtjW5mjnM1wtMbdhkbACoYBKoT8QFX4gPa0hm4WK2CML6c+vLW62LFiyWlHDjy58eGcsGTJk1WAhPxMIfiYZrgrgvaEpUpLAlOMZ4a3jFClslrUlVvx8fLwwIXmDg+CPW0xwoSBDACGCFDAQwCOG/VxwQ3gITYQzY5GGPIzyrW7Bs3WtMjBgtcM2+Fa4a5MObG5YZHObCAKVg6D/iLM/iLNvjres6q6xgCF+JYj4ld8NVZRRBDBhcDjcGCHxlX4BAaDB4HBYLPYjAILKyE2ENcmTG2cZcK1tlYslrRowbrXDJpkW4WDPK1ZYsjhwzagCloPhPxc2fi5pnnlpjSmTFspokCG8Sz3iWJmIaUgo6CiYOdlZuboQIbLGBYGAuY+DhYOLv4OAhYMITYQ0YOGuRoxYLWeVniWtGePItcNGeRazaYmDjFjxscjPKAKfiaE/F7p+L3W2qWSitcunLjrFTBmxYEL1z5b4ZRwQ0UyAIT8S9n4l7ddMeSOC2CmKUoVjPDGsYShaEpJ4Z6XFplAheONSZ/EowghQQoYIYIYIYIYIUMM+1hQ4EAhNhDLK0btnDDGtatW2Na0aNGi3CzxZVrJw2y4mrjCyaZGoApvIIT8ZNX4yV60w6MFJQne+3PnvWtpYMVKVbY56TCD/iWK/iWXnSoVFaxrljGlXecstx3z4ICF5U4BNjTDGQwQwQxQwwEKNDXsYYIbQCE2EYmWJy3w4cq3K2Z41rTLhzLcTDHhW4mGVsyzY2bTI5yACk8Ng/4yvP4ylcr4VGtzmoP+JzD+Jz9yul44zzyAh8YVuAQOhwmCwmiweAQWEiE2EYsLBi0yZnC3KxaNlrRriaLXOJgwWt8jdq2auGTNk1yACn0sg/4WVP4WVe8VelRMW3E0YjGeV5hcZrvpRy32vACD/iU2/iU36OF1MxFY1jReePPrx65uc4jh0z2qkx4Md8iF5O3pra5UKCFBDAEMBDAhghQwIYJYJdTehx4hNhGVxiw5GDnItxNWWJa0x5WS3C1xuVrlm5ZZmjVs0Y5mQAp5JYP+Fiz+FjNnl5fLdKrWtcNYVN548d7znaHaulCE/Eu9+JfGUsEs0M2LAwRrXLlz5deXTlrOlNGbVuwYI0xgheEMOZmmWOFDDChEMEIhghhIZdjCYUAhNhGVk2cMnLBotatmmJa0w4mq3CycYVrbMzytsLbFmy42AApuG4X4XtPhe9ripwEl1l1lEMtuJweLwdtMNF2AswCF+JZD4leZqpLim23D4HB4W2NNNdJjqJoJAIXmDg2KHYzwxwwoRDBDCjw+jjQgITYRkaM8zfLjxLWLlk4WtGONgtct8jhbjYMcOFo1xsMLRuAKpAEth/Ecx4jgYTC4bBYzDY/FY3FYfCYDBoVGIxHo5JJJNppNpZKI1EILGZHN5vPZ7PZPJYTF4HBIYIbxMreJoVBRsZEyUBHRUxHSkdGRkVDQUDBxcbNzM/Nz9DKy8bEwUFISktHTklHQkECE4nIjlwwz1jcijAiRIhEjCMSOPuyrSgAhNhGRtmxMMbfMtaucrVa0a5WS3CzcsVrVq2asGDLI2ZtcwApUD4P96B+9Rzc9o4ctdIhYhfiy4+LL+zDUYKqaCFha8LaAhscVMCvYeDgYWDu4mDgoYCE2EMXLXHjyMmi3FiYslrRm3ZLcWNs3WsGDhwybscebIzzACoQBKYT8AMX4AV7xtDBKkJXw6897zhg1cLZkwRjh38HXpjFmxW4EgIX4tFvi0jVoyaDATYKjARI5a8PXXHBJVZhqLJIpa6cjficPh4XhbExtbDGhghIRDBCIIRDAI4b9TBHBkiE2EZs2JszZNXK1s4YslrTC2yrcThu2WtMblizYY82XHjYgCk0Ng/4DKP4DHZ5zuCKqgIX4s8PizfxU2Gqw1SmvB4uHwhPShwWDw+ioGiQhNhDJq4yMGmFotbNsjBa0ascS3FkasVrJmzbtW+ZnjYMWAApaEYP+MU7+MUHwaO/TryVCawCG8XL3i5pjZYkqCImJSEjoeLl5UIaSkoiQioKhlYmHh5HAcHAoYCE2EMmWFi3ZssS1vmaM1rTLlYrXOLHmWsnDFw4atWzDJmzACpQBLIfo1ukPjsFisFhEFhEJhUHhEFgEDgiFQyJTiVyqyS6iUahTqUSCDROMymazWezGgzeYykCE/BVl+CrGOBGk6TtXBWk5YZYV8+bo0nWqi1LWtgjmhGdwhOZghDXfDKcFLxQIxmRiTRRpOEI1v4FinpAhNhGXIzw48zHItcOWeRa0aNci1xibNFrFpicNmjRuwYNGoApgEYbx/ueP++Bj4eXhklMVFtTT0VAQoIfwQMeCA2RRySRSPQSEInD5TJY/FYuAheIMujyds8cccuNy6GHCACE2EMWjHDiZtWS1q4ZMVrRrhcrXLZmyWuGmFlky5MeRq1yACloQg/4epP4en8xvnG4V2xy4cobxBweIPeUiKKGlISMgouDnZWfkwIbHVSgJ+jhYOBh4XAsHAQc2ITYRmxuHGVs4YrcrbDkWtGTFwtcN3LJbkwsmjdjizM8WTMAKWxCE/ELR+IWeMI65YYLZKYsGAIX4g7viD7qwWCowFFEFcOPwOJw4hstYLgFzEwMHBw8LgOFgIOfAITYQycYWORrixrXDNhkWtMrlotc4nDBa0xZWDRmyaZG+TEAKfSWE/EWB+IqWFMubHLDfDlwzjDBkyaMlI1x79e/LGdt2TZkzAIP+IRr+ISmdX2cI1VIrMbjcSxXKNTF+HPk562CF441cMGhrjjI0EcMEKGCFAgIo0eL0csEdICE2EMMTdu5xYWq1g2cs1rTE5bLcLFs1WtGzJozc5cbLEzZgClcRg/4sxP4su46uOLqI4O2NAIT8Ql34hN92DdHBBG7bXPXWhsvYJgV7FwMHBwMLC4DQMDGgITYQ0YOMONkwZLczVk4WtMrDCtwsWeFbly4m+JzmbZcuZmAKcB2E/F21+Lsutp2hKNcefLjx1lgybNW7VbFljlqAg/4g5P4g25phDEarFVM3x3333d74wIbNGF4GAwLBwaBQECgIEQMBBwMDC3sXAQM2ITYQ1ZsXDnLjcLWLVzkWtMrPItcY8bRaya4WDVuybMcjVqAKcB+D/jFm/jFnjl01yiLnfHfHjvjO1xiq3w3WwIT8QhH4hCc6EJSlSUISpbBTRLAVz314d99YhssYHgYC9i0GgRAoAQECQcDD4HgYCDkwITYRhbN2jjIxcrWLjJiWtMWFytwuGrZa3zZWjlw2bMmrFwAKTAyF+MQb4xB5sRVhrElM94CD/iLW/iLN4u9x3vNWh8bWFAaTCYnP0BgIITYQzw5WGNvkYLWmbJjWtG7LKtc4szhayYZMzbE0xs8WNuAKcxuF+Fh74WRYZ5mAwGGw2AmknrwONw+DlpqmwWCxmACF+IUT4hQcJZiFUduBw9+HwN9MdElF2GkuQSiF4+1aDM42OOGGGCGGCEhhjxedilkjITYQ0wt2GbHharWjNmwWtGTHKtw4sbda3Zs2LnC2xMcjBmAKaxeF+GIz4YtYJbqsBdhLKIp68Dhcbg8PbPEAhfiD2+IMfBQ4RLbfh8Tfh8PXHHhIsFVhqobSmPULgWFQaBgYCDQMDBxd3AwCRCE2EMcTRs0y5sa3EyZuVrRgzxrcLDFmW5MTZnjb5nLJizcAClALhPwkFfhIFxxrC075eICH8P7nh/TjEohEUiECgEDwCIfI1vgMDosPpMJQOMghNhDZizb4cLjKtxucrNa0aMXC1y2cuVrhixYZsbdvmYMsgAqEASuG8EjXgj3QUbERsDJo2NlZGho6OppZuXk4WIhoqSiISMkIiYoJiirJqgjoSFgQgv53q/ne1PfxecM3FhMkyMYi23zffjaAhPGXPX34bzjNGMSKEUokCMEJwnGe/r1hXighNhDJoxcOMzJutxMmjZa0xsmq3DjaM1rZq3bOMrbKwwuHAApWEYP9yN+5HT1gjGK4a4RwhPxHSfiOlzZsWLBCEZ5568evCIbOGG0DgOJQcDAw8bdwKDhgITYRmwuGmRlhYrW7ZyxWtHGNitcMszRa2b5WLnJjZ5seRwAKjQEthfgBs+AI+pZHMiVQXVXRJbcPicThaYGCxGQxGEmgrweLxuHvgguxGMxAhPxGxfiNzhfFezAjaCkrWtgpSVa4cenHfDRizYtFmLbfg5+ChPHnRQ7tY1RnFERhCMowjBOEYwihEnn8CoxoITYQ4cY2bFi0YrWDFxhWtG2ZytcMnDZa2yZGeVk4ytG7BwAKUwyF+BU74FTbcbTbBVBgMJighvEWF4isZqQnJCKjImLk5cCHxhW0NmsJhtJgsBgcDCE2ENWmNxkYZmC1o2a41rTFmZrcWZs5Ws8uPI4bsceRsxaACoYBM4X4KPvgoXgnngxd2LnrntwNt+BtwOBvttjpT0oIYJJJqMBgMFhMFgMZdgIJo0sogv6Iy/oj/k31a5oqy4cmZEqa2LKc7430moP4Kp15zzzc3KYsJExNXSYgTCcr339eZjuAITYRhZ5MrfNhaLWLJo2WtGGZitwuMrlbmcNWDjKxc4sjVyAKUgyF+H7r4fu76cLSvwEmAuCG8AT3gCfopKUmpqOgouLnwIbKF7AwNfQxd7AwELGgITYRjb5WuNw3zLWzLExWtGOHMtwuGTFa2bNWzBqwyMGbfGAKVQ2G8Vmnis1m4+TgoKCkJicmJgCG8AOXgBTkJiQkIiDgZufn5sCGylgVAXsXCzNigYGGITYRmxuWDLJhbrcuRsyWtMOPKtcuW2Va3ZNGTRwzbZmTloAKdBmF+MWD4xf8HTXJBVhMFisJgJopZ8Lg8fXj46YghvAG94At4yKiIaCh4mTlZGbl5eViURET0lOS0kCGzVhswHBwMGIGAgYNAwMDB4DgoGAhQCE2EZMmXNkZN3C1m2YtlrRpmarXLXCwWucTZkxc4nDFq4wgCm4XhvEit4kd5OASkhLTExHR0BIx8/M0MfPxsnCghfgCM+AIvAYC6qKGW3B4e/C23yx2UXXYIIbLmD4GAwDBwMGgYCBQKFRdzAQcFBAhNhGNm2b4mjlgtb48OVa0zZW63EzYNVuFgzbOcbDMyzM2QAp6HIbwxjeGN2Pl4mJiIaUkKCYoJCIgIeNl5ehmZWBiYSIkAIbuju6XopagipCCg4uXl5eZmZGbkY2LgISGlJSQlo6F5A18cWrnjjhQoYI4IYYIUc+xgRwgITYQ0xOGDfM3wrWbly0WtM2PKtcOGGRaxwtmeJxhc5m2HGAKXRyD/goi/goj7dw48OvRdCr5NRyxMIP961+9b58g1vW3LmOfLxb31vMyhapJEBBLLPEgQhHDLt0cFQAhNhDJlky48ebKtxN2bRa0buGS3Fic4VrZgyb48zlvkzMsIApLC4T8Fq34LYcDZmzShG6E/AVh+AqfC4d64a1ghskXcPE2MXcxMHAQoCE2EZGrBk4xZWK1q1YOVrTDlbLXLNyyW48jly5bNsTVmyYACkoLg/4Kqv4KmcY5ZxUAhPwMRfgYnz4a5cc5xkCGw9Kwavg7ebg4WXAhNhGbKyxtWWHEtYssLda0x5Wi3Cyw5Vrhxma4WjPG0x5sgApNDIP+Cpb+CpfUT4GtcsWAg/4KZP4KZfBxxceN3NCGxVQwqnj4m5iYWAmQITYRjx4WDZm3aLWbhw0WtGzBktcYWjlaxc5cTHM4YZGjlwAKSQqD/gs6/gsra4cFXkCD/g26/g3D3N5neACHwpS4HAJ7SYLAYHEQITYQ5xtWrFs3brczBs5WtGOHKtxNcuJbmZNMrDM2cYs2VoAKRgmD/gtW/gtT1y8CNRSD/hHw/hIFy42zIIfD1VgMNusHgqGgITYRlYuWjPDhZrcLHKwWtGzVktwtseNa0y42jVi5xY8eNmAKTwyD/jMG/jMJ2zqnZqyG8XOni5hlJyGjIKAhZeNnwIfDVHgsCo8Hg9HgMBQEITYQwy4WWZo4YrcjfE0WtMjdqtcOHLFawZMcjFxmaZGTJiAKUAyD/jRm/jRfrfbm5cWZhfi4S+LeXETYSaCK23D4UIfC1BgMBn8NhdFg8CgsCCE2EM8THG5c5mi1kzxt1rTCzzLcOVuyWt2eRlkzYW7hi3wgCkwLg/4cFP4cJa3Gq1qtAIbxbCeLWOilJyUhUfHyoIfEFPgajyeVwOApMCE2EY2mRk2bOHK3DhzZVrRk0ZLcThqxWtHGLDiY5suLM0ZACk8Mg/42WP42Xecd+2o4KIX4tZvi1ZwGOsxV0UVc9oCHwlPYHAKPBYjRUFgEQCE2EYnLLM0xYca3HjctlrRmxbLcTZq5W43DXIxxOWDlhkcgClwSg/432v43x+bw6ularhJWwIbxafeLVuGnoigjo6MhEXBzsrPzM+CGyBWwMBfwcLBwqFhZmtgUBXAhNhGPGxzNGzlotyM2rla0YOW61y2zMFrBhlatMLNwybN3AApRDIL/ABJB/gAktnnkzjN0hfi1e+LSfDVYaqmi2XA2gIfFVXgELn8Jjs1gMDgUiCE2EZWONk3YZWi1jhc41rRqxZLXLlqxWtWDnJibtWrhi3wg"/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3HAOAgAQdBIgJsAcBEIJmvJ2lzthNt6obIFBnD4oDCkgQRP//A0UoRigFAzgLZBkgMgkAgIADAXvCHkUzCQCAoAIB4cMeRTgIAP4DAAAAAAAR5ezAPwq3AVaD/hIq/hIrF05xU1NRiV8rTMXPNmZjUcscqxVxvnvnvnOcVw5a7RVTO887tY1GIjStc43Qg/zcX5vPEa48HS+TUIvO++PD47uYrHDlyxjSV548+PPjNuHDXLlwrVzHFvPPO5ica4dOGtYM5nw+Pi2Ag/grVX6O95uUhKJRcEkTEwmEwTExIAImBMSJgCbv4N5p8UAhNhGbE0asmLZqtb5GjZa0Z5cq1wzwt1rnFmatXLLGwzNnAAq8AWeD/gy+/gzXieWeV8BFxEVprg1pwxqEZyyiK1WIzMInEcMxnO+ed3JS7vO99enVghMN1ciacYvOo1qD/Njfm0+TtfJqKRMs3ltnNuMpUhgiojCIm21riEQRExSESvNW8HU3e83zmYjHDhw6NdrxtYCD+LPFh7vO7iyZRcEwSIuCLgJgiSJiREkSIkIIkJESRKJmF58X4Bm40CE2EM2TRk4a5W61rkyNVrTK2xrcOVk2W5WWVnizZmTfLmxgCoUCkAGD/hGu/hGv3xu+m/CYuTNVjWKquMXlmZceOe++PHjmd8bzdzmKYuo6Y8Dh26ctdDjwlVVVSXlmkxd543lnEarVXq4u6uIIiEVnwnDhy4Ym55z33cceG8TAg/zFH5juHDnw3Uw5HTprpy6VhE3x453vnvjx47mZxWNVUQuV2SrNSmKOEctcuWO3LlpSoXPCmswz14758eeeM5WsmZm5Zrny5zeV1FYxWFc55ueQg+nvVHl7zublZMxcRKJJiYmJiUSmEwAAETEgCBMTEoCYTVwTVwmEgE1MwCJAmZnPh++RkCE2ENcbHNic4Wq1jlyslrRzjZLXLDIyWtHLBs4xsMOFswbgCpgBOYP+CkL+ClGDlx4VeMuWcVqqXfHr131XGNdOHCqJ3zzeYpXCOROghPwN2fgb3hKuDHi06NOgzYqUoVrWd5znOc65cOmM40pi3bt2DBZCeWenHlxghOdupDg3rOtYzTjGIBCMIwiRQihGUYRgjCKuHwTOVeOAITYRmzZGLhvjaLWTbKwWtMeFstxZsLRa4cNmOLNkZYsLPEAKwAKhAYX4UnPhSbnlYODAz33331zzxxwwQxzUVWWXYK6qqaSaaqi6rBWYK6y7AWYLCXYTAWWUUTQSTVUVWMAgnrvvtwNMqOGWmvE4vD4XC02wwIY6Z8DgcLfgcDXXPTPXXgcDhcHhcThcDhcHgb767Z544ZIYZIUstdNMsEVWCwWOxGMw2Isw1lmCixWAwlyD/gUi/gU5ueHHV4rFVrFahiImEorPBVKk4xM3Ui2ZuyVpm7nMyupIbpMXKZuLTUxEk5ZWta4zCmIwqlVEsZqVVWMVqdWm83NMdK8LlquWAIP4w8+u/i56zNpkIlCamJEiARKYmJi6JVnFxMTNXAIupAiYmJRMSiYmJiQmJgJiRF0IlEwTAkTEwCLvPwjmL80hNhDRqyaN22ZgtaZcrda0w5GC3Diyt1rhg5ZNcbFy5wtmwAqJATOD/g38/g4RuJp4XHh0sibZbbi8NRHgTi4vnPPnmYx4HLxPA7Y4AIP+B+7+B/vWs8tzjMpmcynDVcKiJd648btquXLhrB4OevPjxITx1y505u+d04iKEYIwjCMIhCJCICvB69YR0iE2EYWWNg2ZMnC1oycYlrRmyxLcTliyW42bNwzcs2OJs1cACnohhPwvifhfhrG6spWwZsWLBSc8ePHlnWODFo4VMWCghPwPTfgezhafAlghKF8OHLnw47oUxZM2a0oXvl0ghsvYNgYK7h4ODgYFAiBCAg4AQcLgmBgIOrAhNhGVo0xucrdmtzMs2Va0ct8K1wxb4luVg2w5Mrlu5wsmYAp8I4X4ifviKLghnhwMVsKSCyy7BYCYptwODwNMNFmOw2OyGICE/A9B+B7WVIaoaGCMr1w62++WM6YNWbVizVptz6dYhPDGmUOXWcZxjNOMURGEUIwvn76F94AhNhDNwxcM82Vutb42uRa0xt8q3FixOFrhnjwt2GVxha4coApyHIX4qWPiqLgjmjsiqwGCqsijlnwOBvphYCjEYbFAhPwOtfgdjzQ0SwF9OXPj0znLJozZrZrxz4yGzpiOAgb2HgYVAwIgRAQKDi7uFgoWfCE2EOG7FxjxsGq1xmaslrRk5aLXOJy1W4seTE2b5cubHjYACnIehPxtwfjb7nijZKEJUhaRW+HDObBTiaNmoIT8D+H4H974K5oUpJGtcePDedIYsmLNC2NphsuYJg4K9h4OBg0DAwECgSAgSAg4W/h4CDqQITYRhasWDVxkcrWbVg4WtGjhytxN8TFbmwtmrLNkY5MWTMAKbyWD/kD2/kFB5a8ThwxhioxUROd8eO7iMcuHDHDON3uD/gdM/gdR4XynESnN7vNyjFajEF7MpIXm7h+KPawwwwiEBAQwQkManYo4MeAhNhGbG2YsGeVitZ4meJa0YZHK3C5yZVrJkxctMTbC0Ys3AApyHoP+DZ7+Da+sXy3w5pkisRExcXyuKxiH8DiXgcHgMERyESiKSaOSKMRqFRKGIDB4HF4nJYzM5PM5fKyE8CSk5c54YzjNGERGKNeHz4whmCE2ENcbRkxbMWS1y5wuFrRg3YrXLDJlW5MbDJhyscWNy2wgCnMcg/4XrP4Xre8Tz1xwYiETnE1DpXDHAIfwMyeBmWFRyQRSSRaQRiNRaLQ6IQqAweFxePyGYymby+byMIXijOwtHOhjhgQwQxwI4YY79SQ3gCE2ENMLZnlxs3C3K3cMVrTHhZrXOTI0WsWzloza5czjIxbgCm8dg/4gYP4ge8OW+Fxtc5pUUiqpqMaAhvA2x4Gu5COnIyelqKenpaQlIKAhZGNk5Wbm5ejo7GfpwITyp4LX5uOM0ZyjGExGdW/qzhOIITYQ2aNGjNqwbrW7hk0WtMLVytw5sWJa1xMXDfFmZuW+RsAKeB+D/isU/isbnet+BfC5zPG4Yxwxgut05aCH8DY3gbnjUOi0IjUWkEYkkckEWhkIgkChMLiMJicPkcNmcjmMlk6E8XcVDh8NWKMycEYwjGMb6+zOEMIhNhDnI4ZN2rhqtZ4XDda0bsWi3C5YZFrnDixNmWTEywtGQApwG4P+N6r+N8OZ3y58MxBBWKxwjs4VgIfwNEeBnODQ6DSaGSSNRyQRqKQyFQKEwOJxeOyePy+Ry2Pghd1LFPXfbLKjQwkMEcM8uppQ5kAhNhDRo0bM8rPCtY5meFa0bZWa3C5bMluVm0ZtmLPC2aZsIApzGoP+QWz+QXuY3y3q6Rd5vM08DXgcOECH8DrHgc9hUchUgi0ejEYiUOhUKgEDgsRisjj87lMtlMTAheWOB4ac7LLDDHBDAhhgjlht18cEONAhNhDjG2aOcLjKtbuMzVa0bsmC1ywc4VrXNmyNszjLlyscIAqGApwBg/4NnP4NnXHhz5d+29HLvy4wZwZwAImYgqUrzVopGFSzEzCK1EVa22YTpMWzbMU0qM1m81eJ1EYlN5ndxc4mkRMTEqNa5dunbp0xjc+Lnr32g/4IHP4IHXg+Bx4ZwDny58uPDr0N6AGt8ufSYiKisVDUTETURGIiKTCKYjhGohUTFKxMxNtzdZiVzN888c9c885mUSJuYmEQqy4znMzKaxy4YiZAg+3lW83iRXSoiIXzu7WImATEgiYki4CLxcTEgIuIlEkXS4JEJRMRmpq6tUxKJiQRICYESCJJnfwnKfBAITYQ2bM2LfC3xrcbLK1WtMTfEtcM8rRaycNm7Ru3zNcONmAKmAEmh/C0F4WwY/H4vH4LBI1HJlMJ5MpdGoghMPiMPhMTiMNjMZkMpk8VhcGg0UjUkIbwvLeF7WSkKSUnpacioyFi5OVnZ+hnZ+jo52ZjYGEkJ6mpJ6cloKEg4UCF401KDSzzo0cUcUKBCII4I4o4IY4Z9DfFHlQhNhGbM2yOGeLKtcMm+Na0zZGq1yxzNFrlzlZY2bFw5x4WQApNC4T8KJX4UOdFMkksefOAg/4a+P4a/XfhG9TrAIfIlzgMVmcFosHgEFkYITYQ1yMWuNrjbLczhxiWtGzbItctmrZa3cuW+XLhytGTnMAKSQqE/Cm5+FN3RstqwRw3g/4b0v4bxeud3N3Qh8NUmBqHTYDBYHHQITYQ3xYXDTIyZLWDljkWtMzLMtcM2GNbhyZG+XEyxMWrXGAK0gFchPvVvvVcOFXFG1JSXnjvWM4ypHBNJGCUJQpKEpEp0QhC0MmbNs4HC4XAyaqUVwxne0a3vr4PF5/F4vJcGCOKObLkhPmEvmCdFuJm4GjhZNmbBsycLNwM2TNGE5464b4dN9+vbl4OnTty58ufHhvhvO9ZxxxqnKeCFrSogmTRhGAQQrSacoTyF1Z08E1IkRGCIiAhGMAjKJGACEQjBGCMIwCEYRQijBGccfgOFZTAITYRmZMcuHE3ZrcrdixWtGjButcNm7daxYOWWXM2zY2TXIAKlAE5g/4RUP4RYWfE8HwOHLpqE78Xr4PPrN4xrGsVianUxC8soi8RBG9ZxoCD/hn0/hn5TiY5OVYjC44rmZzM3x577zxTjXDp2eNUaJ2zFz4PLuCE8idc6emdYxiEEYEYREUYwhGEIQQijCcIkY4fBMYxyiE2EYcLbI3y5sK1o3zOFrTI0zLXGFqxWuMOJnjYtMmNxiaAClsTg/4V8v4V7WTFxd3M9+l4AIX4e/Ph8XsqY6yyyiSKGeWvC12ghsoX8DAW8TBwqBQcHD4Dg0DNgCE2EMcWVy5c4W61k4Y5VrRnizLXOXHkWsGbNu0ZNWjZu3cgCm0bhvCLV4Rh4CIhp6KoKCgnpSOgIuTm6GdpZuTi5GFgwIP+I7b+I7fjjw+3HFqiqVCJrdXW6IXcRQQ4XF0ywxwiGGGOGGOfVwQxRCE2EZmrlzlcuMa1k4bslrRgywrcWHFiWuWLdzkYN2rfFhygCp0BM4T8Lw34XdYxyywwUlaUpzy5duPblrjrfDespUwZNm7NmzYLUkjjpjTxAIX4ikPiK3iwEmOqw2CsoqoihjghgnpnpwOBxOHwuHwNdMsMCKGKKSKajCVYSS6aYITxpx4y6uWc4zhNGE4IwijBCcAjBGCKFZVjh8CowiAhNhDdqyZtWjjMtxOGeRa0Yssi3Cwb4VuPM0bsWLHGwyt8QAp7KYP+FRr+FQXnx7d29denHWcTQu53FyajE6vW62mE/FLd+KW8lNe05SxW4GTgaNWbBJetcuHHfTfPl114OPPpwoRyITpCUFcN6xnOKcEUSEUYIzrt7tJu0CE2ENWbLHhwsWi1s0a5lrTE2zLXLFy1W5WDDKzYNcuJpmzACnAfg/4R9v4R9avWaqIpc5znjkxio4canwZAhPxCNfiEvxT4Us2TBSiN64cePPl03rGNpZNFcgCF5a4Nivy9ccMaFDBDDBChQksOzihjjCE2EMGjLDmbsXK3EzYZlrRm4YLXOVwwWsGOJo5cM2bZy4bgClcPg/4kxP4kybcuPLFacI5YhvApN4FL5KQnJKUkoiMg4WTl40CGx9awEDWxsLCwMXdwKDjwITYQ3cNGjJy0Zrc2Jm1WtGLTCtxYWDBblZNmLNk2ascLlyAKVw+D/i/0/i/rlx6I1fBrhoCG8CcXgTvlJ6SqJCWjIWGl5GdmwIbHljBwlzDwsDE0c7AwKaAhNhDlk1Y4nDJqtbN2bha0x4Wi3DhaOFuZnjy5GDBrjZYnIApSDoP+O0z+O02Ok4ynnW6ghvAld4Er6aOjp6SkoyDR8rLghsUTsCq4+BhY29Q8FIghNhGXGwasmDBktxs3Dla0xZsi3C2YOFuPLkxNczVtkYYmQArSAqwBhfh7i+Hwe2GeGqGyKyDAV1JKMFdiMNisVhsJhMBhsVisRjsRiLLIaa8Pg8PjcTicPh8TjcTicHh68DTPPLSvmnW2U0V1VzRwyq55Y6YZYoZI5EUEEk0EkkkEiOauq2ZFBDAKY55aZbaacDffgcPgcPgcHgcDTbPPKSRXVYTBYbBYa7ATWTVVVUWXVXTVRSTwAIP+H0L+H0nOJzjOM63069HHBmNyuZldTNIqoqIiLLEKicSpOMunXp14ce1xWK6Y6cMcI1iZyzO87nPGeOd751fWovlz5OfLcxcTKJiSIIhU0iIILusgLlmO9bvdgIP4C1jPm7zMxK0zKYkIkmJhMJqSLqSYRMSiUSCYJgAlUzAi0BMIupESACYCJCYJgCJiYTCYmJEXFz4fwHExwCE2ENMmFg0YsmC1ywb4VrRhhbLXLTDjW5WDZi0YMMzLG4ZACmAWhPw7lfh35opqhwLaLWhJdhTrEIX4eovh61mMFDhJsJVhJIIIY8DficHhQIXRWRQ4e2eWOOOKUnr1KFEAITYQycN3OZrkxLczlm1WtMrBstcN8jNbmY5WGVqwx4mrhsAKTwuF+H+z4f/45012Cuw2CIbwzMeGWGcnIqMgIGRlZ0CGzFhuDj6uXs4OBgIgITYRmYuGmVrhbrWrhk5WtGTTMtc42eFa3ytsjTG4ctWLlgAKWhCD/irm/irbjd8+G9RjWMawhvDMF4Zh4qUnI6cioyCiYOTlZmdAhriIhoOVk42Bh4eNuUDAwwAhNhDHIzxYWTDCtbOcjBa0zZmS1zjatVrPCxxY3DZs4ZN24ApWEIP+NfD+Ne9NbQxHJy1yhvC+x4Xy5aUoIqghoKAjYOVlZ+fAhskX8DD1sPAw6Fn6VAqwITYQ3a42OPNlwrXDBq1WtGblytc4nOFa3c4WrPMzZYW+NwAKWQ+E/IIp+QUG2LNDBhV148uuoIX4VpPhV7wGCx2GxGAwEkyu+sCGxJPwMXOw8LCwMbfwEHASACE2EZMTZxlyN2q1jlxZVrRu5aLcTlm0Wt8bfNkZOGDVxjyACmgXg/4xwP4xwW7y3MoRWq7Ryjlyh/EXB4i65JIJVGpFGolBoVA4TD4nHY7E5XG5XHZOhsiWsBAYBhYNCwEGELB08+g4CyAhNhDNrjw4XDJqtctM2Na0wsWa3E5yZFrDM0xYWGNw5c4sQArNAqEBhfkJc+QpmSaDAQYaDDXYbIZTLZDIVSU4HG5PL5PE4XB12yzyxwyxQRSUTRVRQQIZY6Ya0ciKSKCOCeGOOGBHFBDPXPLLPTLLPLbfg78bg8Li68HXgZ66464IKpMFdgMBZgLrrsBgMBdVgqJrJKJpJIooIpUsMKCSiSqqSKOOeeeuOWqmygCD/iDy/iDtuefDn078pnNzM3SoqiJtnd8d9d9e/h9+/g+D168ePPd743u9pio4cOXTlw4eBrp4HTt4Xgcu3LhVRMTUxTEVVYjFVikUTMxmJtMruLWtcpImWdzx53OYi+VcNcPKVHOD+FM1v07mLubmLhNSSJi6lEkEomJTUoupiSUSAITSyJhNTEkwBEokBMATUhEiJCJImJiYmJBv4P5r8EAhNhGZyxyMGTTGtcuWzFa0b4mq1xlbsluRqwbOGGLI5csmAAprGIP+MWb+MW3HftOIm8545mK4a8KuCobxF6eIweQko6KnJCgmpiOiIKJh6GXrZuhl5uLAhsiWqAv4OBgyDQKDQMLI3MBBwEkAITYQ2YtGWJs2ZLcbfNhWtHDdutctMONbiyNszHG2cYczBiAKjgEphPxrafjWvhXBplhhOEKJKVXrO7DdGUsmDdm1bKZI2uCG8V0Xiv1mI6ylqqUmIKGhZGTlZubkaeLiYGBjpacopyUioKJj5edk62RlYeDAheBq4GXvnhhjSwQkKCFAIIUEcUcEsObxsEsWkCE2EMsOTK2xt3K1hlYuFrTLiZrXGVi1WuWDbM4YZsbXKzcACncjhPxvGfjetnVKmDNi1YMUlceHXnyzjC2LJiwYIQquhfi5g+LkFTQSyz1110zwpsFdhMBgJJpZ7cTPkcDh78OAheSNuh3MaEQkEMBAIYEaW/ToWMAhNhGRk2yN2zfMtct3Dha0YZsi3DibuFuLKwc5m+Ru3bN2wApaEIP+OOb+OOW4zyjCo54656iG8V13iuhkKCKkoSIgIWBm4GbjZ8CGypfwcBgWFg4OBg4WzlYBCiE2EYmrZpiyY261wya4lrRyzarcTlkzWtMWFplzZnLjEzcACk8NhPxv4fjgF0ZNGDNkpCMcYIP+Lqb+LsfleM5xzi8Ah7pJYGn8Fg8XmJAZUCE2ENXOVkzY4nC1ozcsFrRpmbLcWZlkWtcrJy1c4WrLFkYgCnMfg/46kv46q+cZ4Vy7duXLFTfPjx42itRyReSF+LQz4s5Zqo5I6a8Hfga645qrMFiKLoEuFpwteHrAheZOEYsXn444YUcCGKGCAIUtuxIcMCE2EZmOVwxytMq1wxyNFrRtjaLXLFliWsWOZu4y5szFzjbACo0BJIbwkMeEg+AgYSHgoCCg4aBgIGEmbybgRCzNdXy0fAQMBFSq6nyH8YWnjDRi0UkkOkEWiUKgENisZlc5jMthsNgUGjE8jMYq0ZgiGwmVo/GQheDr4I8zfPGSxRoYJYIUCAggQwy7GuCPBiE2EYWjFo3zY2K1mxxM1rRgxbrcWTJmW5mjPMzzMnOVxkagCkoLhfhW0+FbWuKeSqEzwIX4zrPjNrkIZ8Dm14CHxJTUDpsJpcDQOBghNhDFrkaN3GFstw5mjVa0a4WK1w2ZOFuZw5ZNG2NllbsmQApGCYT8K0H4VyYUtbNizIP+MXj+MYvhpO95h75NYDHbTAYKlwAhNhDBi2aYcLVmtxY2eFa0asWi3CzYt1rbHjzZWzHK1ZM2YApXEIP+Fsz+FrPF6us5vnXeIIbxhzeMLOSgZSEjopBRcTMz9iCGw1BwcFR0cHAw8HG4BgYFAiE2EZG7lg0zNmC3EwcM1rTJhyrcObHhWtWDbHhxucOZqybAClAOhPwtsfhbt1X4Fs2CWK88YIP+M5T+M5muO2SmIIfDVFgKiwOCwWD0WCwCAwMhNhDLI4cOMeTMtw5sjFa0ctWq3FlaYVrnFiaMWDfJhaN2oAp5IoT8Mw34ZkUsU8WHJlzXyMkLWnHDn15deOsmjBoxYoT8YX34wt9dY5aZ82Xdl2TxQxQzSwZrZJSjDHXfh2zAhcpNFk5oIIoCeWOONDCQwEMMNuvRwQAhNhDVrkZOMuLItys2eNa0xsMy3C3b4lrdi2zNXDlqwyY8wAp5KYbw3MeG5mOj4aHQkKABT00vLBYWNFKwsPBQazsrMIfxopeNFOaTWVStMpmABLJbLpeEdjlHjSVT2eI/HgCF4sz8MWvRoYJY0MMBAQCEhISPF5+WKOAhNhGFswbMnGNqtaZnDRa0YuWa1ziZslrVy5yMmWRo2yY2wA=="/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LM7HAOAgAQdBLoKpAUBEIJmvJ2lzthNt6obIFBnD4oDCkgQRP//A0UoRigFAzgLZBkgMgkAgIADAXvCHkUzCQCAoAIB4cMeRTgIAP4DAAAAAAAR5ezAPx4MQ4KAAAAAAACUAAAACnUig/4SiP4SleThvGa3U9sa1VTeeO85pU6jWMCF9It6QeCO6KKKOOnDw4nA1ywQVYbBYLCWTRQYGDA14O+F5O4BhwudjhghAgjghghBDHi82hYwITYQ4yNWTJmyyLcrJxlWtGGVotc42rZawYM2rjM4bYWzNmAKfzSD/hZO/hZh1GmuXTh21wrPG+PO7uItc53O5JiKF3aeXg+B37CC/iZb+Jl1j13LnZrVlFVVp5XZbnJHjfgsAITwtWDm571TRhGMIoREIkIkIwiIRhGEVa+B5wrhITYQ3cZWeFmwZrWjZtjWtMbRutcM2rRayxMGmTC4cs8mPEAKbiCE/Bol+DSWErY8k0QhKmTFo0aMVlct9eHHMIP9DR+iD6a6cOmuWMJ5z13x553a4w1eW4XUVIcjTPPHBHBDHFDAQwQwQo69TDCxQCE2EN8LNmyyMWa3NlxNlrRy0xrXDNswWtmuZwycZMjFvkzACp0BTIP+HHT+HHW6zgiLhCkRVY1XDGumtYiZvvx8Hnx49wceGM6tcyKMZHVE04QAg/z/X5/vr03o6YrWKRmd887zldRWqqphNyuwRPHh3wkia116c+QutbjNeKCD+AuUcfB3u9zaSYlEwJAJgJiJRKJCJESmCYm+vwKmewAhNhGbHizOMOTCtatnLBa0bNmK3DkyslrNziZs8bbHha4cgAqPATOD/iMK/iMLty46yurVrpjFTN8d8bIVHBWkSu73mN8r6IX0X3ov7qMJFRBLHTTgb8bgba0UmExWGwmEkiU04G/D4GmeJNgLMJZJVDBfLaCE8md9Dv44zijGE4RQjBKMEQjCIjCIhON/A84RyiE2EYmTVo2yZca3EwYMFrRs4xrcOLHlWtcjRq1b42jVjhbgCn8vg/4l/v4mDem9PEY5aqrnN885u99u+rLq6u2bWxHTHLgAg/04n6cG5hE1cJiV1Ei6vN7nrvPHcXrly8LxOXLFAITyF00evlvGMYwiITgjAjBCIIwRQrXwXCsIACE2ENWrhxjYtGS1ozZslrRgyYLcTJviWt27HLjZMsrNvmYACqUBPIP9h1+wzpjvrvOblURaHDHLGuHKpzx6778+u5hWuGMcNdOGIpG541xAhfg2I+DXuCKyXCRzIJY56aab8LgcLTKosw2OyGQxGAqmmprwuFw+LxeDpligqwmAwEkkMseDweJw4ITsaoNePHlnNMIRIpyigkCMYE4ERAhGM8PgWcJ7wCE2EZWbXFiyYWq1s4bY1rTHibLXDbK1Ws2rRw5ctsbTM0wgCnMkg/3uX71/w+Xh6tETUuEYqpqWczdFXidUhPwYlfgxZyUyZpShGuHDprprjQpkxZsWCEJzjnrlrcCF5G3McmjtlhjgQoRCIAQSw5fJyTxUACE2ENcbfI1b5cS1vmZMVrTE3xrcWTIxW4cLhhjzM2WHI1cgClQOg/4EmP4EhZzXOrnHOkCF+DW74NYcNdhJqpo4K8HhcOCGyZdwMHVycPAx93DwUHIgITYQzx5cmPIxarWDJrkWtG7HKtw5WeVa4ytmThw5YZm+LIAKTQyD/gYu/gYtupxjeM3QhPwfhfg+hha9p4Y58fBAh8MUkmsVg9FgsCgsZCE2EMsTjDkcMW63E1bYlrTDkYLcTNtiWtcrVjja5W2HGxZgCnAgg/4HpP4Hj7zXOpuZhjljEUve8yzyjk0AhPweMfg73stjwYY3y5XDnGNKZMmK0pMLTPLMheKszDBjcfTHHBHChgjiQIIIYpYbdbCZcCE2EZczlw5as8q3GzatVrRhiYLXONuzWsWePIyaMmuRgxYACmodhPwUpfgpTWpknQnhrnx3VlTJi1YtEsQAhPwgMfhAJz4OLS96zUxYsWTNSydceWumuO6F5U4DQaW2eGOFCIIUBDDbq4UeRCE2EOWrnNkZt8a1w4wt1rTGzbrcTdtlWtHONpibOGOVmwygCmsZhfgzy+DQ+WephMFisBgIJbcTicfgaZI8FgMJgoT8HkX4PHci0aYZxThCVrQhbLh149aF5k4Tgh1NMccaGCGCFDBPncXHBGAhNhGVkzctXDnItyYceZa0xM2a3EyzMVrFo1zMsmHMzxtm4ApNC4T8KEX4UGcMM7BLdi1AhPwgGfhAHrilWmeWvGCHy1gWBQemxuawdA42ITYQyYZMmTC0arWuJjhWtGWVotwsmWJazbuXOVwxx5cuFgAKrAE3hfhro+GumWW2aWaCaGasTTVVWWVQQV04HC4fE4XA0pqsFkMdjsNdJJPXh7cHDPBFMIT8HpH4PQbShgmvG+GmeePHhulgwbtmrdmyZJJ1y6dvB4OvHeFsGbFiwRlpnpygheNtXDFo64qYI4JYoZYoUMEKBAIo4IUEcUsEKCOCOSGCGOXXywQ6ECE2EZsObDhzYmq1oxcNlrTMzZLcLdlhWsGTNtmcYcjTKwYgCpEBNIP+Hkj+HkWuNZXKqjxnCjfHN7TiFKTSAncTM4nhjQCE/Bo5+DRGUcFqSlG+XbHk57zpbRq4WLJBHDfLjy5YzlbBkyZsFDDfPj17QIXmLhOSfT2pYJRCIIYoYoBBCQwwQwoYIYIIYoUc+vlghzIhNhGZnhyNszFgtYMHGRa0ZYWS1ywyMFrjE4ZMGeLI3cOWQAqJASaE/E01+Jo3Lk02SjCcJx0SwUlKV8efLpx5cM7UxZM2jRSG8G3Xg3TlrCElIqARMfIyszGysSgIiOlJaYiI5BRsXIzMfRyMqgSF5q4dij1sscKWKOCFBHFDFLERRwQwI5cHoYUOFCE2EMcLVswzNGi1szaY1rRo4ZLXGTKyWuGTBy2xOWuXG0YACnIfhPxSGfijpjFOEJyvZGNW2W/HO8WS2jFmsIT8H/n4P6U5xQxw0xvOUM1t2TVisnHXj4eneIXk7fwxZ/Fy0yyxQUQURTRQqY4448/iUcUQITYQwYuWuVm5yLcTBoyWtMzVstcM2eVa3ZtcThqybuGjRoAKVA+D/iyc/iyp1fDcWnnOakCE/Bsd+DU/BDNNGtdeXTn4IIbOWI4KFt4eHg4WLv0DA0YhNhGJhjZZWbXItbsMLBa0bMca1zkw5VrhuxcYWGbM0aZsYApzIYT8V2n4ro4WvspaUE63y6cufPe8GTFm0ZM0LRkAg/4Phv4Pm+XCdJmd3xXVa5ctcsQzfOe++uyF5a4Lhi1NMsMcKFDBDAQQQxQoVOxjR5khNhGLM2cZmzdmtbY8jVa0xOWi1wyxYVrVzmYZHGJk4btMoApjFoX4u4Pi7/ujwkVk0S23D4G2FdgsNjsYg/4PNP4PM+DUXiIicQjrPfffiIbPWLYSFvYWBg4FAwECgYGlpYMhwCE2EMsbdhixtWK1zlcYlrTFjwrXLnGyW4szjJkbuMLhg4ZgCokBKIT8Y0n4xk5YEK3x489Y0xW0ZMkl51y4cd7znGTNihoyYIX4QMvhANmmikhU124HB4PB4W/BywUXYDGYbHXYCaCCOnBx4fD4GemE8weEYw7uWcYxEYzRhCEJQhCMYxjON9fZlOUwITYRmZ5MORq3aLcbbE2WtGzJitwscTRawyOXLPFhcZGOJsAKcyKD/jQe/jQL41z8KcIm7zvd85uYcsctVqdTgIT8HiH4O90squHDPDjToxZMWrJSlE74a5cemeOF5S38cGpnnhhjQwoYCCBFDBCjlp1ccDDgITYQ0Y5MWNgxZrXDJplWtMWHGtw4cbda1csWjTHla5WOFmAKaBuD/jXa/jXB3fWubMMY4ctaRe976p0AhPwfHfg+JhirgrGeOeW+fDeMLWyZNWDIkIXkbawwaG2GdHDDChgjihQz6+Mx4CE2EZHOXM1YMmK3EzatVrTDkyLcWJkwWt8bJw5aOWDbExzACk8Ng/45Bv44+9xGqvlzjYCF+DKD4Mg6MJRgpkWDnxuFh8VVsocFgcJm8NgKUiE2EY2LDNhw5nC1ozy5lrRuzwrcTjI2Ws8zRy1xOMzBvmagCk8Ng/466v46998s8qrhRQCE/B4R+DuFGM7555cu3KCHxRWSfweCw+ewWBQWIiE2EY8TTFhZYmK1m0YYlrTFlcrXLnHkWsWuHGwctWzltmygCnEgg/48Yv48YW9ZwhfC9cMVrMZ3vnMzwrUcAIT8HHX4OE7RpOd731w147lsWLRkxUhHTDPhx4SF5K3cMGlthjhhhQoUMCCCGKFDj83BChAhNhDbLmYMcWZktZ5mGRa0YN2a1w4w5lrVzjbMMOFyxZYsoAp3JIT8fiX4/AVaStCyKdb48+PPjre2DVo2as2KG627VoCE/B3p+Dv20LYZXrO9ZzotiwZtFsVJQrPDXW21y1CF5S4DNXSjhhISFAggQCFLHocXKjwAITYQ1aZM2VuwYLcbZllWtGuXGtcM2zRa0buHDli1bN3DnIAKlgE2hPyOkfkdzhPRXNCk51nGFMWrZm2YKUvl37eHv16cNaYMmjVoxaKYKQvHCzrwhPwakfg1LyTyQlCqs63rjveqWDBo1bsmDIMOPHjw3nNJKFZzyz2stYXl7g1DrZ4YyECEgIYAjgghEMkZDAghQ07ONHrQITYRlY5nOXGyZrW2Jm3WtGrlutcN2GJbjwuGWZk0csMOTMAKeiaE/JLB+SWFo14MtKpwWxSxSpWWO+eWFFZKV906AIT8F+X4L81qYrUgwxx6abcdYztgtk0UlKFa4WPLecyF5w4fQ62OWGGEhQwwQoIYkBBChhnzuLihTiE2EYsTnC2YuGq1xkbNlrRlmbLcLVkyW5WzjHhcNGTfI1ZgClUPg/5LPv5LQazqrxdc63Ngg/4MPP4MM+V8JpdcY5sgh8kXeAQGcw2AweBwegwWAQOdgCE2EMnDXCyaNHC3Kya4VrRw4brcThtmWtsLnCxa5HONkwcgCksLg/5K+v5K9eUa1EZbg/4M6P4M/+WeEVFxzIfLmCYDBaLC6PAYDAZuITYQ1c5HDnEyZLc2PLmWtMTZutcM2jlaxZZmWTDmwsW7LGAKmQExhvJkN5Mh4iHiomCgICBhYMjkfQUNdXlVVwcECsraqrqqsUFDKyk3ARcOh/BdR4LqYtBYQg0DgMFg8PI7AY9R6NO50QCAzSazSaiGQ2TyaRyIUaj1Co1CaoaAheduI0OtphjjgjghQoiCKGKCkAAEsuzlhh1IITYRhc4sjnJkarWbJxkWtG2FgtxY2OJa1csXGVo0zYWWJiAKUA+D/kK4/kKjvG8KjdS60IP+DoT+Do++GeUVjNbXQIbKF7AwFDRwsHEyNvBkyCE2EOG2Jgybt8K1y0zYlrRy5brXGXC5WtmTlhicYmDRowxACkgKhPyFtfkLbwbLYIThEIP+D3j+D2vrXGUVgIfKF/Rec0eCwVHQITYRlbscrJs2zLWTDCyWtGmZgtcMWDZa4yNGTXG1zZGjLKAKhAEohPyL8fkX9lSkbTqnes6SzYsmCkoYb68uXHjywjaWrFgwZIT8KBX4UH9WfZLJSloRreeXLlvNCGLFixUkjO8csK64xIXobjeLE5mWOMhII4oYYo4IYo4kcBDBLDXq4UOLITYQ4Y5W+Rm5xrcmVi2WtHLhutcZW2Fayw5WbBxhYsWONuAKciGD/kgy/kgZ51x1dRGKwXnj3eHvKcVHiRydAIT8KXn4UrYYr2rGd5444yVMGDBmtgRZY6b67oXn7jGDB5uWOOFChgIECKOCGCWGnT1wQ6MhNhGNq3c48mPEtb5WuRa0Z5sy1yzc41uFu1ZsWOVtmws3IApWEIT8lNH5KbcOSeSNL1nrlvhchPwl9fhLBpmWTnjrry78u0CG05kuDhbeDiULDweAYEowITYQ1x4WTZi2yLW7LFiWtGjdwtwtWzNbjZtWjVyxaN2DBwAKfSaE/JNR+SYGerDihGFa3rWcZxx3z48dY0pm1atVsmZWlYT8KUn4UtaZIUlKcK3neuO9ylsmbJqlkmnhnrrrw6SF5k4XgaemOOWCGNBCihiQIBChjhlt1cBoQCE2ENnLHNjxNMi1plZYVrTC2YrcLZw1WsMbFg3ct3Lhq0ZACnIXh/Jtp5NzYfC4HBIVEohFIrSKTPpjF4jD4LCUEgyH8J2HhO7jEGhyDQOV0qlzabyyKwCBQaCwKDwOGobPWLYSDp5eHgYGAhQI/AcLAQNmITYRmcNsuRwywrWTfExWtMWJotcuGLZa0YNWjlu5aMWTluAKjQEwhPmhPml40jmYqWxZLSrOufPw8+GcaW1cDRmpJXPt158M4MUNFKQAhPphvpfbwy4NdKxRWlixYsGClFZ3vjneMJUpklKCeGO2+fHrheaOGYKdHLTDCjgIEBBCQwwCGAghgIUsMuvjghyoITYQybuHOTM1cLWbBgwWtGzFutw48zVa2zZcjfDmzMHDJoAKbSKE+na+nb06HAlgjTDfLpxzrSGbNgyUgneOe1aAg/0kn6SXr0VUajWtYipnPHPNuZvMd3FxhebOHYI9bPGjgIYAhgQoUaWXXoGPITYQxcsnLli5ZrWuPHjWtGDRytcs27NaxZN8WNlhy5sbNqAKTQ6D/ZDfsh3Do5RHDjF6g/1I36kdLdXONt4AhsqYFgYCtlYeDicAwMGmwCE2EMMrLLiZuGy3I2YNFrRuzcLXOZu1W5mTHC2ZsGuTFkygCnImg/3Vn7rnkeBxrNbXDtXKpq5485zCjHXxOtCE+nY+ndkbp0hCF44cePHlRWwas2amBGeGfBbcd4Xk7gE1csMaGEIQQwIIYIUMMtOrhhVgITYQ0x4szBzmyLXDhm0WtGLNstcOHLJbjw4sLPE5cM2DfEAKTg2D/gF+/gFz58OPTDlOpgCD/T7fp794znlz4cU5hsyYPhYLAMXEy9mg4AAhNhGFhkbMW+HMtzMWTNa0b5Gi1wwcuVuLIxcMsThrizNXIAqLATOD/gOu/gO74Z4Ri8LhphOLvbcyhiuGtYibd+e8zcZxiNCE+kQ+j/tjxQkjGt8+PPHChgwZMVMEE43w3w3nCmLBmzZLQrDPj39HeIXmDg1HtYY4UMIhQEECAIRDDBCQQwQQwQrdnGjnITYRmxNMTJy4wrW+PE2WtMbNwtc5G7hawbOMeJkxbt8jZyAKmQEthuYo5leDhICSlIqgnJCGQMrNz83Mw8LBRUxLTEtDQUPE0NDRzsfBwERJU0lORUgAhPw7jfh27jDDKuGqdIZMWrFS04Ya5bzRlamTBaEI477dfB168ICF4608cGprljRwIYEECGCFBChQwQooYICOG3XyocGAITYRkZsGLNzizLWzFmwWtMuZwtcsWLBawbsGLJq4asm+bGAKeySF9MR6ZuiCiHBQXSWRyRy34XD4O+eWSbEYTFYCyamDA14GUIP+HfD+HhPDtPRwjFarhrhXBE3x3z675vF1xnjshPIHTQ6emdUYxCEZRhEjGcV+nxUZcIAhNhDFnlzOcTTItbt2zla0bNG63C4YMlrNrjyNcmFu4yZnIApRDoP9xh+4l6R0zq71xnPIg/4fNP4fMZzjjqbrcbCHxVV4BAZ3C4LA4XQ4PAILHyE2ENm2Zwzwssy1u4y5VrTFkarcLNwwWtmePE1bYmmZm5xgCnUjg/4BtP4Bq5xMXO2zHThrVTN9d7mFOE4igIT8POH4eYUqSlaJhvjz58OFKGTNmxUSjnhnx48YhecOGYYdvLBHChQo4oYCCCCOKGGGPQ4uGFhAITYQ1aOGTFlmzLXLRqxWtMWJytwtcjhblaOGjFsxa5MTNoAKUg6E/Axx+BjnPwKZMEqQY61Ag/4epv4ep8TeFxzznnuGzFg2BgMAxcDDytzAwMCAITYQ1YtW7jLkaLcLRmxWtHOPKtcN3OVbjY5GjPIxbYsTDMAKjgEzg/4IkP4IkdV23V7m+MRy5VwmrceN3FkRUcIpG7553ms+BXgahPw7Mfh2DhOk6KXXvhz473hCWLNkwUgVjhvWsZStiyYKSnHPl36d4IXj7Sxszk0cKGCMhgQxQxIIUEJCghIUAIadvDDDhyE2EOMLRuzasMy1u4xtlrRnkYrcThw3WuWzhkzyMMTFo4bgClAOg/4Ocv4Oa+NK1Uc6555ghPw5ufhzJtmjkpNe+fDph8RU8oMLgcDhdBgKAw0hNhDVhjZN2rlqtwucbBa0yNGy3DkaZlubFmyY2+JyxzMswApLC4T8G8n4N5dmTJixQpWog/4d8v4d844czd8Zh8jXWBQ2fwuhwlA5GCE2EN2zVvmYtGC3JkcNlrTI3bLcLDG3WuMuVsyYZm7NyxYgClYPg/4RRP4RRavTFzjnN1qG8OKHhxRoICUhoqGhYKVi52TlwIbQWL4CBwPBwsDC2M6gUwAhNhGJw2c4sWTItyMnOVa0c4ca1yzwt1rlkzyY3LPIzcMnAAprFIfwjBeEZmHSSMSSIQ6DwmMyWUymRyeDxuGxsIbwxceGLOMmJammp6WkIiMi42PlZOfl6UCGzFg+DhMAw6FgINBwKJwLBoOdITYQwyuG+PMzcrWzNgwWtGGFgtxYceFa5bNseRliatMznIAKXxCG5Sjli4OJiISOnqqsrqiSkIiDh/DO14ZsZdHJ1LJlHIdC4zHZrN53MYfFFTgEFmMJgcFhaE0uBoHLQCE2EZmmFtiyOcK3M4yNFrTLjbrcWFg2WsGeVqzaMmLJy1xgCloShPwu/fhd5llxZ10oYsG6kJSAhPw7hfh3bxNksUpJz349eHDchs4YfgIO5h4WDgUHC1c+gUUAITYQ3x5G7hg0xLcuTLjWtHDJotcN2rlayauW7hlhxscrRsAKpgE7hPw4MfhwpzQjDLTTiy0nKBZixWyWpSUWHHl07dOfPONsmDRucaNMS1YVlhneIIT8Od34c44MujTmy4sNJkYzvjw46xjitwNHA0cDNitCNb6du3PvRvC1lp3rn069YITmYMWmaCNcd5xjGMIwnKcIynKKBGVZIwjGAjARjj8EzhPhgCE2EN2bdvixN8y1mxc5VrRszyrXGJy5WtWOVk5btmbBlkYACnYkg/4eEv4eE+fJ041c3NtPIrhEXfPrnLGtO1xIhPw09fhp7nJxMOZaFWPHnz58sUMmbNuwZKRjlvrw7YXhjGmFxdachjghQwQoIYoYBDDXr5UORCE2EOGbRjjb4ca3Jma5lrRg3zLXOFszWsGjLHmwuGmFnmZgClYPg/4jcv4jZY5qqkbu5Ibw3ieG7+akJKIioCFgY+Nm5WfAhs8YnQGB4OFg4ePt4CBgYUAhNhDTLicZG2Jqty42rha0yt2a1zkxs1rDK5w5GzDFkbsmIApNDYP+JNj+JNWGJY7sc7CE/Dsh+HWGM6zxx0uDHCCGyZgGBWsfDx9rAQKAITYQxctWmNpkaLWjbC4WtGuNytw5WrdbhbtW7Ro3bsmzFyAKbiKD/iWi/iWjxGuNcU3Uco1SLjjGZTGapVCD/hyG/hxnq+GcTd7z4N+DNzWOWuUaQ444uICE8kduLp5bznWM4wSpCkoIzjON+Pz0VCE2EM2DnEwzY8i3IyYNlrTG2YrXGVoxW5c2NvlasMmVg5YgCmwbhPxP4fifVlKtK3vly5cs5wxZNGrZg1QlOACD/h2m/h23uchjGuXLhw1Uzvnfi8efUIbLWDYFdwcOg4CBEAgIGAgYWHv4NAy4ITYQyY48bLDmxLWOJhiWtGrnCtc5mjJa4aZmDdo3ctMrBkAKZhaG8VRHiq1hk1JSkZCI+Tn5eViYWUip6YmghPw4xfhxJtOEZiFLUSvXXp34wIbQmMYGBwHBwcDAwMAQKBhcCwMDAz4hNhGZgxas8eVotcMG7Ja0wt2C1y4xMlrZw1YN2LVi4xsmgApLC4T8W0n4td7ZI0plrrwgg/4dVP4dVd1mozc0h8YV9AaLCaTBYDAY2CE2EMWmXK3xMsq3DhYMVrRvmarXLnFhW5sTFjmYNWbDG3ZAClAMhvFol4tGaKSmoSEhI+Jl48CE/D2J+HrPTtrPDijalIfG1jgUFnsVjMzgqAghNhDPDlws2bHEtcMWbha0ZY2S1wwx41rJmyxNMrjEzZ5mQA=="/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hVHAOAgAQdBNoK+gYBEIJmvJ2lzthNt6obIFBnD4oDCkgQRP//A0UoRigFAzgLZBkgMgkAgIADAXvCHkUzCQCAoAIB4cMeRTgIAP4DAAAAAAAR5ezAPx4RaIKEoAAAigGaAAAAAAAAAAAKqwKyAYP+A87+A+vlEcufLevL6ccXh258g6Y14HbwOWqrjGXTl4HLUXvv4fi89zE1OZ78ee+7W1Xy5+B3i25qKqlTvM5mTUTSriSt65xz5768+OeLO9+DnuMduXhcNa4MSxGnKuUa1z5ZqURhELTMOWOGrjjz4oP9hd+wzpdXW9bqaukTAJsIgItCaAXS6RMTdN6denXp3hd543xnbcViqjFVSoqIikXy79utRCYqVQmhETExOYuJQUkSq9VWOGsa4YrUrned7zmc5yCD8jlXh3i6Rc5tczMTUoSSBEwmJmAETEomBEiYlNSmriLgEwESRMwAJhMCJETMJq4BMAAmExMTCJATN/B82kAhNhDZnhzZsLnKtZZMmJa0ws8q3Eza5FrPI4yYsbJkxbNmwAprHIfiNuKFpk/nyTyYUCExaJQiBQODwuMxWPwmIoDAgIP90F+5/u6XQi81upjV8LnWd5CE8ScWUeTe84zhGcoxmvON9fBhGnCAITYQzy5crbFmbrcrBk0WtMuJitcMsjdawaZGLFi5xtceXMAKey6D/KtflZZ3pjlw5Vi759ePO5ljEQEoQBExrACD/a9ftgajk1PBCIlOW74768c8bVrHbl0x0rVY5JvIhPKng2Lo55zjCIjCKEYRRThGCUZSihFHL4BvC+8hNhDhrmasmrDKtzYWzVa0b5Ga3E1ZsFuTI5Y5HLFoyxNW4Ap2IIX4GAPgYTpT1KJLsBhrqqpJ7cTj8fi8LfHFRRhqKgCE/CCN+ECmEIylFPDElSmLBgQrhvpy79vF18OF5E2cMOxljgjgIYEEJBDBChhp2MsUuDAhNhGTFjYMHDFmtzOWDZa0yNXK1zmbs1uJw3Zt2zFvhw4WIApODYT8CqX4FJcHClslCGOmOoCD/hBo/hBxi+NXlvOYhsuYJQN7DxMndwcCiyE2EZM2Vi5Z48S3Mzbs1rTFlYrXLNlhWtWzBrmcYs2Nq4wgCl4RhPwbhfg3Xw4U9WDdq1ZIMeHGhvCH14RC5yUnoKQg4GNl4mdj5eRiQIbJF3AK2Ng4WDg4eRtYOBgJkCE2EZMjjExbNma3LlZsVrRy0bLXGTDlWtGLHFkcZWLLCwygCncfhPwdbfg63nae5TMtWOPLj24csK0pLNTYtLAAhfhJC+EiWeW+ameOWCOia667BVTQQT1z42fC4fI4EIXj7VyyZPH0ywxwEUESCGCWGOGWfUywQY8hNhDdzjwsmmbCtcMW+Na0x5Gq1wyx41uRuxasHGFi3ys24ApSDoT8I9n4SE632Q3asmqcboT8JHn4SFcUbTjXPXTn36SHyZe4BA57C4HBYTQYGSshNhDTK0b5HDRwtaZGzVa0w4nK1ziy4lrZvlcYsTTE1ZY8QApTDoP+Eqz+EqXjiOUVFubIhPwhafhCLpiZrVtjvny8MIfIlxgEDnsFhcDiM7gcAgspITYQ3ZtGeVjjxLcrNziWtMeHMtxY8uVa5Zt8jDHhbsmzRqAKdR6D/hP4/hPf3UYiYvjx453m7qsa107Y6Y1Ig/4Stv4Ss5rOObebyjljlw6cNJm+vHvx8ECGz9i+Cg7uHhYGBg4CDgIFAIKBgoFAwcbdwcFC1IAhNhGTI5xt2zfGtYM3ORa0atmq3FlxN1uNq0yYmjbFlxNGAApgFYT8LaH4W6cdo7LWkvpz56zlDRm3AIT8JBH4R52C8pxJWlSk6bce/WCG0Fi2DgL2HhYGDQJAonAsLCQtyCE2EMseVhjYuGS1lhaMlrRgzxrXLnIyWuGLdi5YNm7lxlYACpYBKIX4f6vh/jrweBxauyTDYLCYKiGe3B4HA000SXXWYKzBRTQQSTw0wobwhWeEPOIipyOqpKckpKKgIOLi42Tk5ObkZ+ZmYWBgIiKkpKShIKCg4OFhQIXfW1T4G+2WOGGGGVDHFHBGihiSQQSQxRw17OVLoSE2ENW7hw5asm61kzys1rRu3crXOVw4WssrDI4wsXLRrixACpoBNoP+IBb+IC+8V4HLh0mut9d7uda6axC7z36daYmc8OeTGscNVwuL0IT8JMH4SQ1oynhrnnrw4ZVtbBmligirG+adEpzytOnDlrGWLNi3YMEKTIXnzimGDayyxwxoYIYkSAghgQQIYEEZDBDBHBHFHBGhr1sKHLghNhDdu0xZczVqtYZWrla0yNGy3FmYtVuRvhZ42Dhzhb4cYApXEIX4o1PikFwNqK7AYjHYTEUSAIT8JC34SGcEsFsUJM8dN9swhswYPQNrFwMOiaOjhYBEgCE2EZWrZi1xtWK3I5xN1rTG1ZrcLNthWt2jlqxytszRjkygCm0chfimQ+KbemCCq7EYCyyGCvA4mm+NNVgJsRFIg/4Stv4Sq9wxFzNzJHhVVVM9+ffj1IbSWQYKDwLCwqDIGAgEAQEDAwMXdwZSgCE2EZMuLE3xNsK3E1xsVrTNhZrcORuxW5HGNnkytGLJy1agCloRhPxXDfiuFy4dOCtqZNVs0YTmhPwk0fhJ1ZmqWKuC98OPDlyghsrYHQFbHw8HBwMHD4FgUDZgITYQ5b42TTMxxLcjHGyWtGuXGtwuWmFazcNXLVphYM27DCAKcSGD/iwS/iwT1z5KhKZrVUM5zaHBqYuF+EQL4RA8xFgJ5o4Z6acDXhYZ4IqKrMFJMngwc9t9YIXm7huCHV1xxwwwoUJAggQEMdOvjilyoCE2EN8LXIybs8y3C0xsFrRswarXGVk4WtHLlzjzMWOFs5cACnAdhPxdEfi59YJ4oxnXHnw4bmLFqzasGDJWEoCD/hLS/hLH25zucziNcuHTXBU74548+Pfihs8YrhIW7hYWDgYEICAQAgYOJwDCwEDYgCE2EN8WRkycscq1picY1rRq4bLXDnNiWt8LjGyYuGzfK4zAClwRg/4zpP4zk8TrnGZztxjUeICF+EBb4QJcJgsNZhIpoZYcfbh8HhSGyxgeDgruHg0LBwszWwcBCwohNhGZuyYssjdutatsrZa0btsa1w0ZMFrVjkcuMWZnjauMgApcEIT8a+X415cq+aVpJ3y6cOuG8IK3hBxmKCKmIaKhIWAk4+Zj5UCGzxieCg8AwsHAwsHI28HAQcqAITYQ5wsG7NxmcrWzNgzWtGWNmtcNMWFbjcN2LBi2YuWLFqAKTQuF+M/L4z/8BhsBhLkk8YCD/hHy/hIBYnWszNiHxBT4HApzFaTB4FBZKCE2EMWjJmwxYca3Exc5lrTNjxLXOVlmWsmzFs1wt2rdizygCksLg/426v4278OltZmwhPwkTfhH9hNhvj049ICHwBL4DAI7L6TB0Dk4ITYRmaNnLVy2crcTFxiWtMbFitxNcjZa2yucbNg0cNHLFmAKQQaF+NxD43KZMBgLgIP+D1z+D2mtboCHwBf4DAZ/ACE2EZHDDLlxtmS3I0y41rRs5YLXDNgzWuWzNkxyYsbnM3bgCk8Ng/45OP45PWpTzvvnNoT8H8X4PkbYIWvjw69O/KCGzpiOAgcAxMPQ1ZBwoCE2EY2DVq4x5mq3K4yY1rRyxZrcTFvkWt2jBqycN2uZq0bACk4MhPxvwfje9xZrZsU5IIP+EfL+EhPXSuXbNZvYh8dWmBQGhwuVyWDwCBwIITYRlYZcrBwxcLXLTFiWtGjHMtxNsjdbjYuWjJwzbZMbDGAKqQJyhfg3g+DemOSthZ8XPgZ6YprMJdhMNjMNgsJgLJoEc9dNtt+BvwuHxOBwNNZFVBVBJJddhsVjsliMNRBLXfg8Hg675a7cDhcPffgY4aMFhqsBhMFhsBZhsJVgII57cHi8Lkcjj8bfTFFdioXzxHntYUd0GAksmw1WCqsosknjrvrw+LweDweJtwdMt89UV2AwGExGEswF1Fkl1lkUEtNODxOHweHvvvprnntpjikuwGIxGOxmEwFlk1Ek8ctOFweJxuLyONxeHtgkwWOx2KzV0lE9YIP4y8ufD8e85Sm6mSYE1cLqYuIuJECJiRMETEwJiYmJJJhE1KpkgkJJiLhN+b7MzHqAITYQ0YMcTBliarXOVi0WtHDhotcOXGNaya42LRo5bNXGFkAKSwuE+tY+s11YsGCcL49Ig/4cBP4cH+O5i4jGgIfHFrgEFosLoMDQGLghNhDXFjZN8eHGtbtmbBa0ct2S3DmatFrVq2zZWbho2Z5sYApyIoT63j64PBNKcUpZKaM0KY8e3bwdOGspZtkdEaVAhPw31fhvthuvijacJxrFS1sWDAlPDh05c+nTrrWF4iyMcWNycqNDChAQBDHLs5UObCE2EZMuZmyc5ca3LlbYlrRzmcLXDJrmWtseZvlwsG+LGzyAClQQg/4BDv4BHeUct4m262ighPw45fhxplTBbFbBKLLfTrCGyhgOAgMAwcHAwcLH3YhQITYQzc4WuNw5zLWmLK4WtMuPKtws2GZbhxOceTIxZtczlsAKTg2E/ACt+AG2mbBsxZtTBUCD/h1u/h1vieOM8453dobIljAqmfhYu/hUHJghNhDjK3xN8rFwtbYseFa0bssy1xmbNFrLG0zMm7fFixZGAApuHIP+A9j+A+veL5Yxw4cOFXHHj4PHrxtntGCD/hwQ/hv9iI1NXvNrqsdNYiJ678Xr4ICGzhiGAgcBw6DgIGAg4AQMFBwEHAxd6QcGITYQwatHDdoxxrW7ZjiWtMzDEtcMXDNazw5WjLLmaNszdsAKRwqD/gNa/gMrrtrgiciD/hxi/hyFztNOGofEFPgMBpNNgaBwsCE2EZmzZowcOGa1tia41rRljyrcTBrkWt8LjG3wuGLRlmxgCnAchPwOLfgc3he0dWLVizWpOeHXhz4cuHHbDgYAhfhuC+G2GiDBKIUteBwOFxODw9MskV12MqwE0gCGy5gkuYuHQMDAhBwBAoFgeDQcuCE2EOWDNhhxM2y1uycMFrRhmbLcOJm4WtGLXNky5Mrhu5yAClgShPwXsfgvhs4WW1Z1rGsoyraE/Dl9+HL81VzQySpTDbPfTpCGxxUoCvj4WBg4CHh5WzQKACE2EYmzJmwxM3K3CyYuFrTM1ZrcTnKyWtszfI4ZMXLDC5ZgCk8MhPwW1fgtnxZKZsErXjhAg/4d+P4eBc3uo54nEIfGFfgUDocNic5gsAgMJCE2ENWrBk4x4cS3C1ZMlrRy4aLcOVqwWuXDhi5yYseJowZgCn8shPweifg9dpDM2ZMEJTnhx5ceFGFJWzYqSjG+XXtx3nKWq2TdIIP+G47+G5up4GMRURVYIXN5XJGGoROeLw48mIXkrcmptlhQwRwQQoBDFLFCCCGAQx07GWKXEiE2EYsrPEww42S1mzZtVrRpiZLcWRgyWts2Vq3cOWzPEzbgCmshg/4Szv4SzznyZwXTlkze87qNarypxMCD/h1m/h1nN6dOvTr06q52K01Rz5d73YCF5e4Nil1dMsKFBDBCghghQQkMNOzhhYshNhDNxja5szRutwsMrJa0ZsMy3DkbYVuLMzZucmNizyNmoApeEoP+FND+FNe+F8s4uVxGFYCG8Nk3hs9iJ6KmIqOhoSAjYGZk5eboQIbNmG4KPrYeFg4GDg4eNuYFAwAhNhGTK0y42zZktb4nOZa0YsWC3C2xMFrdrhbtnLZjla5sQApxG4T8LGX4WNZ3wVxUyYMEJTvn058tb2nqpaqE/Dbl+G2PUwVjfDWM4StTFK0a125dunaAhsjV8Gl62Fg0DAwEDAQcFBwUHAQcLgmBgIGtITYRmatcjFjkcLXDVlhWtG2bGtxZGDBa3w4WLVviYZcTDGAKSgqE/CvB+FZ/FqQlpw5Qg/4bmv4bu++eO6tIh8kXOAQWh0WLwOB0sCE2EZnOVgzatXC3I1bOVrTG3xLcOFlmWs8mHE1asmbVuwxgClsTg/4SDv4SD3GaRjWOHJ23HXKE/EAd+IA9a2TFKiOPDw6655YAhs4YfgIPAMHCoMg4OnoYCDgIwCE2EM8uVwzyNHK1m3b5FrRxiyLXOPDjWs3Dho0YYWThg5wgClANg/4TJP4TKcXrjTPC8IT8QOn4gY8UcELYpwx4c4CHxdXYBA57CYHB6TA0DkIhNhDNyzy43DDKtZsXDFa0Z4W61wzaslrfG4assbJswYtHIAplGIP+FBr+FB3eHLXLGIvfXr173eca1gCE/EBx+IBtSsqzw1nBamTBKmOe3PvAhswYNg4C3j4WBQKAgQg4nAMHAQciITYRkZucWRxlyLcWNthWtGTRqtcuGWRa2Z5cuNnlzYsuZqAKRwqD/hQu/hQH6RjGZvKD/iAq/iA33vOed1KHxRU0Fmdng6Bx0CE2ENm+LHjx4WC3IyyuFrRyzcrXOTCwWucznKyaN2DLI0cACkoKhPw4QfhwfzYsWaML4YP+HCT+HBW+9s3egIfGFjgEBo9JgsBgslAhNhDXGwZ5W7RmtaN8LRa0ZOci1wzY41rfGzxNGbJs4YOWAApMC4T8OMH4cd9WTZk0UtGog/4dDP4c99+Kvc3EAIfEVRgsAn8fmsDQOFghNhDXC2xtnDVutbtWuZa0b4ci1xhYNlrLFlZuWDly0Y48gApQDIT8Q0H4hsZVxTtojglihPw2qfhsrxUtilKeXTtAh8dWeAQOjwWGz+EwKCyEITYRhYsW7hphaLXDbLkWtGuRytcNWTRaxbOGmPEyxs8eFyAKchqF+IuT4jE7ZIsVhMZgsBVLHgb8Pfg5Y5JLLsBhAIX4brvhuNswENEsdtuBweBw9uHlhmkw1F2CkmCF5y4fin19MMcMcaNDFDFBBhcqjYAhNhGHFkbMWeNgtbt2GJa0xOXC3E4yOVrdk0xtGbFs4ct8IApsGYX4ksPiTjwEmKwl10iWnA4fB12wx1MBZgqghPw3lfhujpGida3x68+nLhjOWbBk0WkAhtFY1gYHAsLBoEg4KDgCBgYu9gUDLiE2EMMLTM3bZMa3EwauVrRm2xrcWVi2W5szlhlxtGWRzmxgClAOhPxVZfirLjS+6OLBDJKAhPw3ofhu7YL5pmFlnpCGxxUwMFVycLEwuB4NBy4hNhGFniyZMeJutY4mDNa0zNXC1xjb5VuPNlxOGLjGwbsMQAqAAR6F+K5r4rm76IbJrLJrJ7sDPgcDgcTFiaJbKJsBRdMAhfhwm+HCfESwxRyy1w4eamSarCUZKLCSI7b8XhcmhstYJgYC3kYGHg4WTi4qOhoSEhJSKjY2HhYvAMKSICE2EY8jJyzzZHC1lib5FrTNhbrXDLG2W4sWXFhbtWeTHlxgClMOhPxdOfi7DrO2LdqzcCco3IT8OAn4b7cE7Rje+HLh15yHx9a4BAaLA4TAYXRUBRshNhGXHhZNmWVytYNXGZa0cs2i1y2ZuVuRyzyMGDNwwzMnAApQDoP+L07+L1vWOzTLd5CE/DTx+GlvBXFSUp0w123AhtAYvgoPAMTBxMvXwqBAITYQycYmjly1ZLczhsxWtGjVytcNczda4yOcTlm2zOWLBiAKeB+E/GCl+MEeEMUpQhHDfXly3ulTRm3ZsWTDgwxqhPw4Jfhwdpe15xrOdGDBi0YskoRvhzz04cufGIbOmJYKFwDBwcHAwEDAwEAQCAECgYfA8HAQs+AhNhGLE3ZuMeJmtZNHLla0ZNcS3C4cMlrPLmZZWDLC1b5cYApvGYbxp8eNS+VgYeWkqCeooyGhZOZnZ2TiYKSkp6YlAIT8NO34aZ8mhkrhx5cN40pizWpWWnPt0obNGF0BgGFh4CDQIQMFBwdDVoOCiCE2EZMLbGyYM8a3Gyc5lrRi5crcWLCxW4sObHlxM8TZjlYgClYPhfj1E+PXWeNFdRgsNdhKLICD/how/hon4R2zyzVc7574gIbIlmgbOLhYODi8BwcDAxohNhGNkycsGDhmtZ422Va0a4ci1w5YYVuFs3aY2+NqzYNMYAp3HoX4+fPj6bltgjqow2Ew2Aminpw+LpvpgksoxFFkkQCE/DVV+Gq/QxTkvXLfDGssWLRoxUtPPXbp26SF5S3csWznjlRwwRxQwQQQQxRwx36eCNAAITYQyY42jFo2YrczPMyWtG2JmtxOWuRbkbM8jRkwbuHLNoAKVA6E/IC9+QIfHSurFo0Q2SXAg/4abP4aU3C+G7ne+fPqh8bWWAQOfweCwWE0GAwGAxMhNhDhq5xY8jZktbOGOVa0cZXC3EyZOFrTI5aZG+VzjxYmgAqcATqD/kEI/kEL3jn2aVdsxjFYqKu7XExU1SZd+PXweOUcvG7eJ24Y46zeAIT8Mg34Y992aeSEZ1rfHrw753SwYsWqGCat648OGtUGKma2LFS0Jq4458OnLnCE8pdubh9G8aowqRhCCkIQjCMYxREIwQIyiEUb+DZp8UAhNhGZniw5meXEtwtWGJa0YZnK1y1zY1rdvjwtMTZnmzNGgAqpATqE/IxJ+RjvZLJhtnnjrVKWK2TFkhGN45V6SpLBCVRHDOeGd8MY1Shwp6sHCIX4ZFPhkLskwTAQwS01314e/D4XC0xRWYDDYjIYCaRLTXg78DPCquxGIxlmAkglwOBw+FyuDycoheSNnC0dsccccaFCIEUSBAhQoUEaOKFDEgQIxHbsY0OfITYQ3yZmTVixcrWePG1WtG+JwtcOWbdbiaMsWVlhbYcuFmAKWA+E/JNJ+SZfiyy5p2lDJXFhwIX4ZtPhmXqupwFMteNlxOBxtYCG0Bi2AgbePhYWJqZ9AwMCITYQwzY2eFg0aLc2XLiWtGjRmtwt8zNa4w4mmNwxyuMjjGAKQwiE/JRl+SjMcS2Yg/4YYv4YYzn0AIfGlrhc7oMDg8jAITYRhyZGjHC4xLW7HK0WtMLbEtxNGONbiYOc2XGzYM2bRuAKYxaE/JaV+S3HDqhkwStBnve8p0wZM2KD/hlC/hkZ3VrrdXEQXx34PPuAhtQZNgYHAcPAQcCgoOBQcDE4BgYKBqwhNhGZzkx5XGRktzNGuNa0zMWy1y3xMlrBtmbuMjLEyxOcwApiF4P+TKj+TLmONarWqOfPn1nOsdOWAIP+GQT+GRHwI6Y4KubWioues9SG0Fi+Ag7+HgYOBgRAQMBCwuBYNB24ITYRlx4WjZizZLcjTG3WtMrTKtwucuRbiZY8TVnkys27PEAKmgEth+i06O2HQaDwqJw6ARaNTCaUypVSrUynUSjS6bS6dSiUSCNQyEx2azWi1m51Wv0+m1Gs0eeghPxFsfiLzngnqjqZkb5cufPly1jSGKFsVqSlKBJIwY2OYIXWRTX4eGCeeWWGGEQIIEMEMKGEIIIIYIZd3HDHkyE2ENXGNk1x5my1uxc5VrRqwyLXDhm2WsWzhhixYXORk2xACn8mhPrpPrzdOWU8lt27duwUlPDjx67teAlKUo0rilSWAIX4lXviVXwklkkkcdN9d9998sUVGEsyWCuokippwMuHrw+Dw9qF461MbYyoYUIEKKFAhgIYY46dXBHBgiE2EOW+HNlYsGy1g5zNlrRs3xLXOVgxW4mjLI5x4WeJviZgCnUghfc2e6LthnsisuwWCwVkEc9+JweLrjhiwE2MqsmmAIP+Jdj+JcPh0jkrjnr3473zzvMmnKPCvVpAheGsWaeeOGOGFChQQwwIYYY5cDmYIYtIITYRjb5mTVq0ZrceNzhWtMTJwtct2TBbmZsXDFi4bt2zJsAKkQEwhPvevvl5YI6sWbNS053y3y4Up2pgpipCE53y49eXThjG1tmThU0AhPxKrfiVZlox4sccN74ZxWtqZsGAnjvnvGcsWzVszYqQrpx8fLvw54TzJ4Vb+feM5wjCKEZIyjCdJoRjCJCMAnGvg2sIxCE2EY8jhs0wtnK3C3ctlrRowZLcLlxlW5sTXI4xM2LLEyaACm0ZhfgMI+AxuCeiai6iiKOvA4PC4eWWajIYbGY4g/4ntP4nkW85znjeZmaqojXOePGwhskWMHBW8vBwcHAQcBBwRBQMDF3sDAwEcCE2ENmTnJib4my3EycY1rTNlzLXGLJmWtmWbJkZM8zLCwxACl0Rg/4HGP4HC93x0jERNXq8AIbxJQeJKWeooyQioSBhYmZh5WPm5UCGyNbwEDgGHgIWDgYOTs4CFgqIITYRjzN8zPI3YrWjRvmWtGOXCtxOXGFbiYscjBw2yuGTTMAKWhCE/BH1+COvPfLkUhC2WGm+MIX4k0PiS9xmIiwCKeWXAz4GvDiGx1SwcBbxsPBwMLC3cPAwMKAhNhDnDixMs2TItw5mGVa0asWa1w3y5luLIwZuXGRjhcssIApKC4T8Dnn4HPc1NVsGaEsYg/4mav4mf+jGrrdWhs3YhgJupjbuLg0WITYQwbOG+Fw0xrWWFqyWtGbfCtwsWDRblys3LNgxy5G+FwAKSguD/goI/gn9piG8uICD/ibI/iatrNVm874gh8LUWAwOixGfwGAoQCE2EOMbltizNGq1viYtlrRvjyLcORiwW42WPHkZ4seFi2aAClIOhPwXifgvBxSxXR2113rIhPxIsfiQZ2QwShXHHblz7YfBk5gcAoMFgsLk8fQFKiE2EMcTbE4YZcS1hjxMFrRq3arXDjC0W5WuPIxxtsWRjmYgCk0Mg/4Lbv4LX54OGnREgIP+JsL+JuHXLPBcbbCHw1RYHAJ3E4PS4DAYDDQhNhDZrhytmORutb4WTBa0aMXK3FjcMVrFq4ZtszHNjY4cgAqgATmD/hAY/hAfrF9utcXObrWOHTXDFTM8c7zznfHNxDHDhy6ViJXuN8p1jQCF+Jcb4lq6KorkUdtN+DwOFwuHw+BjkmuwWOxmKwVV0kyWOu2u+mWWKCaaKZHBg4rZ7ZSE8ZcOLq5aznOCKMIoIyQEYRIoRhERgjBFGvB6qMNQITYQ3wtW+VphyLcTJlhWtGLZqtcsm+NbkYOGrBkxyuWTBuAKcR+E/CdJ+E7nTW9pZM2rJgwI1x4cM8MKQwSyRwIAhPxMlfiZLwbo4KJ4cOPLhvWkLYMVrIXw48efCIXmThFTrY4YYYUcEIggEEMNOxjQ0iE2EYW+PNiyM8i3KybNFrTKyYLcLFyxWsMLNtlaMM2HEzzAClYPg/4Uzv4Uz71OpVzjvPOQhvEjN4kZ6SehJogI2Fm4+XlQhsrYDQF7FwsLDwuAYOAg4cAhNhGRzkbt2jFitZuHDla0cuGK1w4Y5FrLNkxOcTRi3ZMGwAqHASqE/Cf9+E/eWKWiFpGeOWN4iM7474caeK2TVoyUxThWsYT8THX4mTc2i9owThOVZrzxxw1rK2TRm0ZrYJ3w548PHny6QIXiDGxxY/MxzxwxwIoJIIoIUMcKAggQQo5b9bLBHGAhNhDBu3y42jdgtasMeVa0buWa1y3bYluPI4aZWrJuzat2oAqiASuH5izmw4tIIpHohHIpHoxLphOp5OKFQJ9MJ1IphIJZIJJHI9EItAIPEY7JZrN6TR6HO+Cdg/4sPv4sObcdNZrN73x3xu0VjhrGuGtViMUmoTnzwIemQOApTDYHA4FB4BAYBBYDAIDAIBAYAgEBgEBQGAkAgMCQBAIDBaTCcWghNhDfJjZtmTjEtZM2+Fa0xuWK1y3buFrDE0xssTRiyw4mQAqJASaE/AZh+A1/LlnG2LNo3aN2bFCNcOPPlw5YzLStklowWlSG8XOHi5xkIGYhIiDgoeNkZGNkZGLQENHTExQTUhGRkLDx8jRxtLMz82CF5I3MeHzcaGFBDBDBDAIIYCEhRw5HMo4s4CE2EN8jlw2bssa3FmbtFrRyyaLXLhtjWtWOLLkZ5MrlxmwgCnEbhvAqJ4FWY2LIyMlJSUkIpEx8vPzsrKwEHQSlNNCE/F1x+Lp/dLUhW98+vLnx58eGcGKeSWAAhskWcHAYDhYODgIMECQaBh8BwkLCRwAhNhGbHkZYcmRstctM2Ja0ZY8S3Dmx5VrhzixNcLNg5ZsMIApmGoT8AXX4AybKYcGGUJYLYIFcePfK9LaAg/4y8P4y/YvpvXCJ4673eYjXDxsQ47CF4EhhZvAyxywoSGCGCOGvXo4sICE2EZHOFg3zY3K3E3ZM1rTI3aLcLZnhWs27PHhYMmrHG4YgCk4Mg/4JgP4JeeE6xeJZsIT8YE34wEcE8VsNMc9NwIe+TGAqDC4vKYDA4BJgITYRhyZMrVy0crXLjIyWtMWFutwsMjFa0wtmuRs5a5mTJqAKTwyE/BVJ+Cr+uGc2bFm0ZIX4wZvjBzwmAxVEkF9eHw6Gw5LwULWx83WwMGrgITYQyZ4WWFk1aLW7NzhWtGzNgtcOcmNbiw4WTBu4bs27dgAKcByE/BkZ+DI2cMtEJZMWjJaFcevh8HPjhHVg0SCE/F41+LxvdkhihCuHDjwksWDJKlY6cvB27YbIlqgMAw6FgYCBICBgBAoWDwPAQaGAITYQyYsGGTHhbLWGPI0WtG+bGtcsG+Na5cZmTPCywssrHGAKSAmE/BhB+C/PVuxSljqAg/4v8v4v/eu95u6Ah8GT1B8FwOBwGAghNhDPFmzOW7Jwtw5GjJa0Zt3C3E1a5FuNswytmLdo3Z5cgApRDIP+FEz+FEHr153E8nCwhfi62+LpfFYSyySeXC4PEofDlJgMAqMFgctjsCgsHCE2EM8WPE2a4ma3KwzZVrTM1ZLXDNoxWt8mFs5y5mDVi1agCk0MhPwl7fhLXpohiwYcVZTAg/4wav4wg51OK3w22IfC1BgKlwWD0mBoDCAhNhDnKxw5WbjItb5WbZa0y42i3CxwsVrPNmaZGDfE0aZcQApTDYT8M634Z164aZWK2rFosIT8YnX4xO8UJUjg04deXOCHw5SYBAaTB4PKZHAILApkITYQzaMMLJzhxrcrNphWtMzTEtcZG7hbkxsGGbMyatXDFgAKVA6D/hws/hwpu1onpWtYhvFx14uJZKGnIqGiImFl5eflQIfEFNgaiweAwWGzuAwGARAhNhDNozZtmTRmtYtG7Fa0xN2i1yzzYluZgybs8zRhkZOHIApyGoX4d4Ph37lnmsw2AwVE0NN+FwuHtrgnw1GOwmGAhfi5s+LkXGTTI67cDh8Hg8HbORXRYiaiGQCGzZhmAg8Cw6DIFAwECgIOAhZ2lgYFSCE2EM2bNwzYuGi1w2yZFrRhmwrcTjK5WsceFtkbsGrNqzaACkoKhPxD3fiIHrDJDJg1ZIT8X934vy8Jjab6QIfD1LgcFsczgcBgEiAhNhGRnlwtmTdytxuGmJa0ct263EyZtlrRvhatczbNmbMmgApNDoP+I5z+I5O63EmdVwqE/F1R+LoOGaGIVvpy7YbFk3CwVfJw8LF36BRwITYQzx5crbK5brczjCyWtGjZitw5WeZa4wtmrLC4bMsTjIAKbhqE/EpV+JTPLXDaWTFkyYrJ5cunLjjh0U2ZgIT8XRn4ug9Wy2KU648ufXvx6a5YQtLVDFKGytgGDgMBw8GgyBQMCgUBAwtvAwsFBiE2ENWmbKyYZWS1vmZNFrRoyyrXLJg4WuGjPLkwt8rnNiwgCnAbhPxM0fiZ3wMVsFpQnW+PLnz1jCGi2rFgkIT8XZn4uqcFcEV43rhy48uHGibJ5IUAhs0YXgGB4ODgUHAQMBAwMBAwEDAwtLOwEPCVgCE2EZGzJxmZMGa3ExxNlrRrkYrXLLK5W5mGbI4b42WLFmagCkwLhfiug+K2+qyBBhbcLhSD/i7M/i7JvGda4642h8UVeAwClwmiwdA4KCE2EZmLVg2yZGK3Jkw41rRk2arcWVk2W48jRuxxsWjBwxxAClUNh/Fat4rW41LIhJIVA4BH4nI4+IT8YA34v1+Dfg3vhxMFMQCHw9SYCo8FgcLosFQGBCE2EM8LRpiws3C3Izat1rRg3yrXDZm4W42bjNhzMM2bHlygCk8Mg/4z/P4z7ac8b3F65IbxdWeLoeQmISQhIGFk5ehAh71K4HDZTB4jRUDRYCE2ENWGFtkxtMK1rkcOFrRzlcrcOXM3WtcjnIzYOMznFlaAClcRg/42nv42s8XUarXLp2xymOKE/F3l+LsXIwVnO+XTl31z1wiGx5VoG/hYGFIOHwLAoGMAITYQ5YsGWTC1xrcWRk2WtGePKtxOGmVawatsLFlmYtMLnIAKWxCE/HDx+OGnDTbivW88l8ELQIbxdHeLouEkoaeipSOioCNj5mZnwIbGE7AwF3CwsLAxMzZoOCoAITYQzaZGTXG1brWTRm3WtMTJytcsMTdbmY5crDK5xZcLVuAKTAuE/HbR+O3XDG8sTNTYg/4x+v4x4ZiLvjx8PiCHwpP4DAaXFZ/AYGjQITYRmy42jbG1xLcWFplWtGrJwtc5GmZbka5GTJrmc48mRuAKbRyE/HwJ+PiGE9FcWDFiwWlNjw59uPHfPSuLBiCD/i/I/i+91nhMRMqzTWMRhHHPh9/D8ECGx5TwcBgOFg0GQMBBwUCEGmbVAwFEITYQ0YY2rNm4ZrcWLNkWtHGTEtxMXORbla4sbTE1Z42GVmAKTgyE/Hul+PbuGauykcEY1IP+L7D+L9XMcVccXVCHwhOYHAKTB4fRYBB4FCAhNhDJjmbsceZgtY48uJa0YuXK3C3ZsFuZs4ct2+PI5bYcQA=="/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UuHAOAgAQdBNAHzgQBEIJmvJ2lzthNt6obIFBnD4oDCkgQRP//A0UoRigFAzgLZBkgMgkAgIADAXvCHkUzCQCAoAIB4cMeRTgIAP4DAAAAAAAR5ezAPwpeFIbwT2eCj2SkKiSpJiSjohFxMrGy8XHwoIP9gV+v/vbvwmSUZhMWhsPSMDA1MrBwMHAQKBhY+zgoNPAhNhDDI0csWTJutYYmLBa0cuGC3E0YMlrXE4a42GFyxxtsgAqBASyD/g1w/g1d1GMs74543MpiMpus8GIrUwrfI1jXDgCE+q6+rBpHRXBDApGUpwrG98N9Nc86wlDNTVkyNEI4r474wITx914cHhzrGsIiMYRRRmnSEbMEgrPo8+FYcoAhNhGFw2y4crFmtauGmNa0a4cS3CyyY1rBgzcZmuNnmc5GQAqXASyD/hM8/hMt68ePjxuI4a5cKqbveb443ifAa4R0rtvkQnNghum46gGEhKZORlBIS0hIRkJBw8bHyM7Kz8XUytHBw6OUEhQQUhBQMFCwsPEghsDICRj4uLhYGDIEQJAwcBDyNjCTkxEQkNKVyfl4mJlbVAp4ITYQwYM2eVwzcLXLdw5WtGLJotwtGeNbmYMGbJpmbs8OHCAKQwmC/pDz+kMdeUnAg/13X649es9c9YfBlDgcZssJgqIAITYRmysWWHLjcLcbhjlWtGuFutxZsWVa2zN8uTC2yM2blsAKUA6D/hYC/hXndt8sXF3xjICE+pm+ojjDTKeNtw7cekCGxdNwMBTz8PExd6QECCE2EY82NuxZNcK3IyzZVrTExaLcTRvhWsGLjG5xM2TXJjxgCksLhfhgM+GDmnAyIMBgMFgghPrEPq/dksmCM8uXWIfDFJKHDaSgcDgYITYQzzNsLLCyyrWbJzjWtMTLEtwuWWFbha4nOVqxwsnDRiAKigEohPw4Wfhv7nnnrves5wnJClLZsFMFk8OXTnz3qhkxbMWghuwa7AOMR0LCQMPDxMbIyc/KzMzFwkFJTU1RUkpGQ0JAQMbEysLOx8nBgITyN04uXzYzjCMEUYRQnCEIoRhEjHT34pzAITYQwaOWThg2bLcTByxWtMjhwtxZsmFbiat8jfHkZNs2LGAKYxeD/h6Y/h6N3WeFl3cVwrg6XiYAhPqdPqSaww0vG+G/By68OOENVtWjUIbMGDYWAv4lAwMDAINAoGJrZGAgZsAhNhGZvhyNMTDKtYYcjVa0btGy3Dmx5lrZxhcM8OFtiYtMwAppGIT8QVH4gxVc0sGTBikrhz48ccOLFqzaAIT6ib6geUY2mvfDlz4cd40nqhilgIbOGIYKDwDCwaFgoOBgIOAgULJ1qBgIwCE2ENG2Jg5cuWK1q2cMFrRiyyLcWZy5W5W7PI1Z5sjJxiYgCocBK4T8RPn4ijZRyZZYYzhCGa2LFSkq1nedZoXXnlrOMo8DFuzAhPqPvqP5Y7TxUtSkIRnet8dYzlTBk0WySknfDlz34fB4eXSAheVOBYYdnLDAECGCNCQoIEEEMCGCFDHHt4TDgCE2EYWuFwyy5Gy1pjYN1rTM3ZLcOVtmW4smVnjzZMmRw1ygCmMZg/4kNv4kJ74xMCwrRrPTOoCF9QN6fe5ZTJDHLXgWDxeBtjVTYLCYi4CF4kyaHG5OWOFDDBHFDBDDHsZYJcGAITYRhzNGTHC5zLWLnHmWtMzTGtcNMmZa3zMmbBthZMcjBiAKcCCD/iZc/iZz44ntrVYrddY3K+SdcEa2uZCE+po+pVSw4KI4Z6cOmNaQzZnIjSNZ58OPLpCF5A1cMGbyqVHDDHBHFBFFFAihhnr1MUaQITYRla5MLlsxcLcORlmWtGDnGtctc2Na3bZGLHM0ys8WHMAKdCWD/ib8/ibx3W9XUKxWIlN52maxWuEUx4M9eICD/UrfqO8RxjnnnnnvMxrXLhyxU7nnveWJ6TyjQITzh4ja+ThnVGaMYRklCBEnGKdfA9ZTuCE2EYcLRwzZYcS3E5zZVrRpkcrXLbJlW5mrbEyZsGmLKyagCkkKg/4sDv4sI92mK4eAg/10n63fWKquPHuAh79M4HBafMYLAYDGACE2EYczRqxysWC3KzcMFrRkxcLcOXE0WuXDXDlb5cONk3xgCo8BKYT8XXH4uxbWnqrCc8t6zjSmLJitKE5zw3veeGuFPIzW2Ibrsut9gYKFgoOFh4eJh42Jl4+Zk5mLgYqOlpyepp6OhoiCg4uNm42ZlaOJheNNPC1sMcMcEMEMCFDBCECGCGGCOGGHF5mCOLEAITYRhxNsWJphYrXOHLhWtGDBktcYmbJblct8rNnlZZnDnMAKmQE2g/4wbP4wc458LiMc9TwjFYioEUgb3nec545i8Mcsa4Y5T0johfUGenXXxWw03zYe/BzzwSTYLFYq6yiCGe3A4HA4W+mGSrAYTEYayqJLXTbTh68TaITzh4hR8B4YzRRhFCMkYCMIwiRhGEUEIyiIxv388Y9EITYQxcOWDPFizLcmFxhWtMblutwtGeZblcZHLRw5bZmrhoAKlAErg/41MP41UY6OVeHW5mMaxjBnrXfF9L6dJ8COG+VqtsCF9BJ6EdVDVVdhshiMRddBLXicPh78fLj8Di4b45I8BRiILoopIYoYgIbL2EUHfwMCgYCBIEgYGBgYeFkauEgayUiIySqIGCq5WHj72BQcaCE2EYWuRplZ5Wi1pjws1rTNjxrcLdriW5m7bJlY4XLZszyACm4dhPxsOfjYJnivijO+XLnreFLbNWbFak4aWOCE+rK+rTyxx1ulLFo1bNFsEZ3z5cueeu/BqIXlrg2GLX0wyiGBBBDEjgllxOXRwUAhNhGFtiZMmrZqtZ5Wbha0YZmS1wxYYVrlthZNs2Ro4aNW4ApWD4T8cWX44uZYdU7WSz2zs4CF88954PFSZCaKSGO23F4HCobO2KYKFvYOFgYeFwDAwKbAITYQzcOWLfI0yLcjVhhWtMTBmtcMGzVayZYsjBhhw42+VsAKTwyE/HC9+OGWGaW7BTBGGECD/URfqQ68DGNXjeLAh8RVOAwCgwuHz+AQGBwcITYQwx4s2PM3ZLXLNlmWtHLbGtcucbVazcOcTFtjct2mFmAKVA+E/HYN+Ox+F8UcGK2qGKdMIIT6jL6inEwSlCsttdOHSIbNmHTAMHDwcPUzcBCwUwAhNhGTIzY4mTJwtYZMrRa0ZNGi1zlbNVrHFhauWbFhlbNMYApwIIP+PCr+PCfnjjwVEJTiOnDgTnn148eNRXCF9A16EPCZa7IVWQJ7a8TgcPTfBHJRVgKqoop7abyF5I3JqZ444YUJDChQIESGPaxwx4MhNhDBs4bNMbBmta4sjVa0zZHK3FjYtFuTHkcYcTBoyctG4AqWASqF94t7yO22PAxUyRVWYLAYCySGmvB4HC33wx0XVYrCYq7CRSSRq5yG8IxHhHPiIiOiJ6UmpKWloyEgYWHh5ORkZGXk6GXn4+HgYSGloyekIyKgICHgwITw1llPk3x1jGMYRRTgjGMJwShRKCMc/gVOOcAhNhDRi3ZNmrXGtbYcTha0YNWq1zhaYVrJtlwtXLZq0bN8IApcEoP+AEj+AEPOM+BfKcTfDc1UAIbwhveEM2DQMtBSkhQSEVGRcPNzNaCF2EEUOPnnljhnpw+ZglikITYQwa5MTDKzzLcmJy2WtMrXItxOceZbixZGWZiyZZsrHMAKeSGE/AO1+Ac2myGasr306cuWuGcLYrasW7JistprrziF+FCz4UA55b1dc99NMs0VWAxGEw1FkUCWu2u3A4nCgIXibNwxZ2+WOGOCNDAgIEBGjp1cKHCgITYQ3bM82NjibLcTnI0WtGWJytxZWLFawwtsWNm1ytnOFuAKiAEghfgUi+BQmKGSKSGKCCK2CmPH14vB03wR4izFY6zDXVCF+Ezz4TKcNRJHDLLbgZcbPhaq8BZgsVhMRHVLbPg8HgcChskXMDAWcPDwsDDwcTSysVMR0dDRVRJQ83Jw8few8DAUYCE2EMGrTFjwtWy3Hhc5VrTMwyLcLFjhWuXDRjhbNG7nK5yACkoLg/4IPv4IQ3PgnTwqhfhSa+FG+KOCOOvEwY2Hw9T4GnMPpMDQONghNhGFk1wsHDXMtcNWmVa0YZsS3E1xtlrHE3YtmThs2x4WIApLCYX4IOPghnimqwWIswyG8IhnhFNnKiOgoSDgAIfAU9g8dq8HgcAiwCE2ENcLfI0xsWS1s1yZlrRpkzLXLHM0W42uFnjct8jRq5xACooBIobwUoeCj+CQkChYmJhyGlJCWlIiEjZGln6OdkYGEppaalJIhvCQR4R2YiCjoCEg0TDycrKycPGoCGlpCMkIKEgUfWYppaGjhs5YlgoO/g4GDg4CBQEGQECkKOIgYCBgEnQYNhIFAiE2EM2jFvhcYmq3C4cYVrRpkzLXOJllW5W7Rg3Z5WTRi5aAClUOhPwbbfg3Xm2MWSmScawAhvCCl4P75iSioKBh5WRnaGdlQIbN2I4KDu4eFg4m9g0HMiE2ENmbVqyyN8a1u1xM1rRg2bLXLnMwWucbbLkyM8bhliYACncdhvBx54OKYqGmIWOgIONjZmfmZ2ThYOKlKaeqqaWmIqMhAIT8Kan4U25XnWeG840pm1btmTJJXTXbj15dYIXmTheCHXyxpYI4CJBBChS4PSyxR4chNhGLE1y5mbXKtcMMTla0cZm63E5ZuFrRnla5WTRowbOcwApfEIbwxYeGK2XlZGXik9OU1VOS0RAghvCW94S/ZaWoIKYgIiFi4mXk5OVAhsLRsBASs7BwsTByN3BwEHOgITYQzb4nLJnlbrXLhu1WtMmRgtcOcTNaxysXGHEwyNW7RoAKdx2G8NaHhsfiYiClpaknpSSgICPj5+ZjZGDgIqOlpaKkEECD/hPe/hOzmM6554888XGo6VrgrPF4PPrkhtGY7QOAYmBQqDEAgoCCg4SDRN3EwUDZgCE2ENcTfM4zZsS1nlaM1rTK5xrXDVu2Ws8TZxkYtcmbFkyAClkPhfh1q+HaWWOijFYbGYibBSw3gIT8Jtn4TYcVs06Rqy49d9KHxtZ4BA5vB4PA4HC5+gMBmYAhNhDfE5yZG7HGtc5WbRa0bZWq1yxzZlrHHixMcrjGxY42YApzHYT8PJX4eZaQ4DRgsjhx3vOlJ5r4rxrdegCF+EWT4Rb8diMRVdAjltvwORrxsuDkluqw2CiulmCF5e4Pil0dcMsMcMcKeWNJHJBFBm0MEgAhNhGZozZ5GbBotxs2rJa0cYcK3FicY1rhozcZG7jNkxsswAp1HIbxBUeII2GhIqHhIWBi4WNjYuPiYWDgIaIrcTWUZIQ0oIT8KFX4UH447Za1vWMoWyWyYsUsEZzz5dukheWuEYK8nTPHGQoYIEMUMN8W1gR4cCE2EZcmPHhZY3C3JiZOVrRo2brXOLDlW42uFm0cN2jBq4ygClYPg/4n1P4n05607V07RqEAhvCI14ROZyqpoyShoNKyMzOzIIbH1jAwFbGwcTBzNmgYKNAhNhDfC2YsmbHItzNGLRa0aZGC3ExysVrLJlzM8rDE1YtG4ApvHoT8VDH4qU61yW2aN2LJCUb4cuVWcLSwao0QhPwmXfhMRwTzVjjx59eHKhLRm1ZMFE9N9ePbhIXn7i1foZY4Y0JDBDBACevSywQ5MCE2EOc2ZlicMMi3Llx4VrRlhbrXDTMyWuMuFs3a48WRw5ygCn8fhvFZl4rLYVBxcUjIqQioyChIuNmZudnY2HhIyYmKSYmIwIbwmzeE3WMnoiFiIOHh42Lh4VAR0VJTEtHQiHi5+dqaOrCF5C2qDN4GOWGGGFChiQxQwE8uxjQ5kCE2EYmGJnmaNG61kzYtVrTEwyLXDBxkWt2jNtmYtWTRo0ZACm4ZhvFy54ui42CS0hNTEhFQEHIx83LycPAyEVIUkoCE/CbZ+E0nBRCuPHny68+GcZSxZM1ISIbQGLUDewsLBwcGgYEQSAh7+DgIOjAhNhDPKwcsGjnKtcZXDJa0w48S1y1x41rRnlbZMeTHlcZGoAqQASmE/GAl+MB+urNowWlWevLlrjzV3Q0JQ0tcMeCMqTjnrprhiIX4TqPhOFjhllnnltpvlvlwsuFkluoux2GzF2QswVVSKHCx4e/G4ECF6K41Q7OmOGGGGGGVLLLBVJZJRRNDLLHLHHDThdDChwIhNhGZs0aZWeVwtctXDJa0wsMq3FjzMFrdvmyt8jhq1ZOcIApRDYP+MSb+MPfwMdLxOeMzAIT8JfX4TS9GTZTNghGdcICHxRXYBAJ3B4PC6KgaOiE2EOMLBgwxM8a3Mxyt1rRs1cLcWbC5WsWznExaZGTds3YACqYBO4P9Y1+sltiNRUS22zMaiKjGtYjhWovM3lMTNt3xRrXDwMcprICG8Oi3hz1jIaOgoqBhYmTj4+RoY2bk5eFgoSMjp6anJCGiEBDw8TIxcfJxMBAxkhMTFBMSURAQsnD0svTysyCE82eGZy8GxmnFFOURCBBCcIiIBGBFBFG+vtxhGIAhNhDVkwYN2GLKtY4cTBa0xscS3DkyNVuLLkZuWrBljy4mYApqF4X4AMPgBVrknx12Gwk1EcOFvxddsEtV1QCE/Dp5+HQnBkvLHjz78+nPlrGUMWK2TECGzph8wLCwsDBwMCgYCBIm9goOAhQhNhGTM1xMm2HMtaNceVa0bt3K1wyyZVubE4a4m7nK0YucwApsHIP+AeL+AbnnnjN3e2aa1yxUVmOrOICE/Ds5+HWeNMNL3y48+fXrvnQwZN2zgUxQlMCF5E16HO4uOGFDDChghghiR4fRxRwUACE2EZmeVxkaM8i1k4ZslrRswyLcONhkWt8rDK4xuHLTI1aACnEchPwIDfgPvktBDDfHly473iwZNGzJuzZsmACE/Dvt+HfOOOM7xnGVLWyZMWKUI103259ukIbQ2M4KDwXBwKBQMAQBAwUDAwsbfwcBByIhNhDhplY4cbVgtZY8eRa0auMa1zkzYlrJvlat2GJuxZMMwAp4HIbwVSeCruJk4eRjIGYmJyelIaDj5ulp5GNgISikKCWlAIT8NHn4aLcUNEdUYRrW84wpKEJx15eHp5O0hsiWKAq5lDoODgIOAgYCBgIGAQsLgeDJUCE2EOWTRq2c5WK1gzatFrTDlbLcTFy1WuWmbC4YY3GPI5ZACqUBNYX4MQPgwthnhhhnjnllhQTWXUVTSQRRyz0334fB4GVJgsRksZhsBNFXXh7cTLDXIIX4blvhtTonghjprnvtwOBxuHxc8MlVmEx2OwFlVlUlEsFctdc8sMMkMiGCmWvE2oXm7hONu4ZUMKFChQQIoECGFCIYCEghghgQw07WOCHDgCE2EYmjFxmc5GC1xmzOFrRg1ZrcWVw1W5WrRowZtG2Rg4YACoMBJIT8HbX4O18FdmemO68KWpkhgqnGcyKcdMODPOCG8OYHhx1gomDi4uPmVDFzMrNw8BERUdQT1VPS0hGREJARcTLyc/KgheYuC4W1hlhjQoYyKGJBFDBHBHBLDTsZ4IcKITYQxb4nGVrlxrceNhlWtGONqtxZGLda5ascbJy4xYmjPKAKSQqE/B6Z+Dz3RgzbK0vEg/4clv4co43MbvOQh8iXGAQen0mDoDGwITYRlyZWzBqwbLWeJhmWtGrhitxZMuJa5xMcuRnhauWebGAKqQE3hPwk/fhJ9nkjgJzvOtJYskrQnGt7xYoSpS1MEqVrp17eDwdZbBi1ZsVLAIbw2MeGuGEiI2KhYWLi4+RiZmXl42DQ0RMTlBLSUNDIGNkY+Xk5WJhICOlKKgnJSMhIGFoY2doZ+dCE9AeKU/A+GM1ZRinCNJwhCSMIkYiJGRCCFSvL6dYTqCE2EYcbVw4btmC1ywys1rRq5yrcTNuzWtWrVi2aYWWbJkYg"/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g0HAOAgAQdBPoF9AYBEIJmvJ2lzthNt6obIFBnD4oDCkgQRP//A0UoRigFAzgLZBkgMgkAgIADAXvCHkUzCQCAoAIB4cMeRTgIAP4DAAAAAAAR5ezAPwrTAqcBhfgLA+AsGurA2T0T0AstwE8EEKCCKGKOOWOOdDFBFFEjQzwRkEUMyGKWKMFVdluAwNkMU1WAwmIwWIuwlWGuwWIwmGsolpwuNy+Ty+XyeTweJrwqWVLBHBJdVgrsFVdFJHTHTTLXPTLLXTbbgcLh8XicXi8LhcPffTTLPHFdjMhks5otBnM5UIP+Bkr+Bkvhx5XnXOAcOPRrVdNcOXDVRBeWYvN7zx45znNpSi99u4OfLv269OeoSsRNYaisRUXWV5m8zdd63vPfnvr168+M5zDGsV04ctdNeBjXLGopEzd3ZNajXCKmuNbvjwCD9CKqbcbvczMyTEkTF1dLqSJJhEhEgARKJJgShNSiYmJCLqYuriQiYi8Zq6mSCYi6mUSi6mJgTVwmEwhGZ5/Aq1AhNhGTMzxNsjTItyZG7Va0Yuci1xiw4lrlq1cN2eXLmYZnIAp3H4fwGCeAxuBQOCQ6ISCOTCTTyWTSYSyNQxD47JZ7SaTU6HT6DN5Gg/4JIv4JM8L6c9TWW6u4YajUVmLXAITxBx5Z+TMlGEZTjGMUYTjOuXl1nTMAITYQ3bNWrbC3brWDNlhWtGjhwtcMsrhawwssLDI2xM3OJmAKchyH8CQHgS9hEOkEKlUol00nU0mUijUKg8ZkcvnM3o87ns1mMrCD/gre/grb4xXfpOJZi5tcI1vlMQCF4k0KXPzwQoo4o4SGFHHHj8XCZAAhNhDnKwbY8uFytaMHDRa0b5Wa1xjYMVrVxmaNsbZs0xNcQApwHIfwJPeBN2FQSDRqITCUTqaT6YTKQRCBQuOyWWzmZz2dzeYysIP+DF7+DFM3jjXPhx0VVITOMzm8gITkbmHHOtZozjFOEYp1y9mFaYAhNhGJjiYtG7HMtxuMzRa0btWi3E5yNlrJticM8WbG0b4cYApmF4T8Hdn4O98Kuauq9s8a3JW2ThO4hvAwh4GTY6OjqaOqpqomp6MiICDjZePlZ+ZowIXYQQMffHLDChhgjKdjBHHhQCE2EMG7PE5xYcK1u1YYVrTG4yrcOZpkW5XORo3wsszRuwygCnIfhfgpG+ClOOVfJHNBgMBgMFZJCrvwt9ss8UGEwmEwwIT8DTX4GpaS1R0UtKE61x3x48+XHhhOGaFrWgCE8fdeOPTnvdNERQrCcpo5e7CIITYRhbt8bds2crW+HM5WtGGZutw4c2Ja3aMsOLExzZmTNkAKSwuD/hQi/hQru4qp4cKAhPwMqfgYxpaOzJG99ICHwxSYDAJ/FaGgqGghNhDHI5xssuVqtcNXGZa0aYnK1zhbs1rNhhZY8rZq1yNG4AppGIX4IyPgjxioXUMRdgsFgMBMjttxdeDrpIT8EQH4Ic50z2u3r4cM6yhLFDNCkIbMGE0bWwcLAQMHAQcBBwEGg4PAcGg5cCE2EZmrJuxxNmq3E0aY1rTM2yrXDLEzWtGjJvmxZsjNtmygCmEUhfhIq+EkOiLGMZZgKqJoYbZcDbhbwIP+CFT+CFe9vDxziYjFT0vVUIbJVzAwVnGw8DBoGBg4OJvYWCgZECE2EZXObE1cMMi1q4asVrTMyxrcLZk5W4mWXG1w4m7fMzyAClYQhPwLQfgWnXwZbFo7p4pQhPwNxfgbTszT0SpascOXXnCGyZewMBYxsLCwcLF3sBAwMaAhNhDRuwwssmFqtyOcTVa0c43C3CzZMluNqzYsMmRo2ctMoAppGYT8Dg34HH5xo0WzYIQjhx49d6wZtW7Mg/4HWv4HPe06mbve+PO9zdXi4zOQhs9YpgoW9iYGDgYFAwMBAoCAgYW/hYBPgCE2EMGDVu4zYca1kzatlrRrkaLXLjExWtGbHMwaOcjdphcAClYRg/4QTP4QY3TXKNRbrcs4g/4GSv4GMa1npTUx1rnx68yGx9VwKjn4WDg4ODl7GAg4KAAhNhDBuybsW2NqtxuMzBa0xM3K3E5ZuVrdi4yt3OHNiy5cQApsIIP+EML+EMN4Xa+Cs3x493HcpwpEccXE0IT8C1H4FqVp3lNFCTVDNixUpBO9cs8ePbnAheOtSaeuOVHBLFBDAIEKGGWnXwwR3iE2EM3LRg4a5G63ExyM1rTKxcLXOPFlWs2bnCxcNsbPC4ZACkoLg/4RDP4RA9a5VHIkg/4HKP4HS/ExypFxkIfFVbgEAnsVpcDgaPghNhGXG3zZsTFmtY5MbFa0aZXK3FmYuVrPG2cuGrdzmYMcIAp5H4bwI3eBIODg4qLjIuKh4CAgICChJCUoqKimJSAg5GjlaOZjwIT8EhX4JC4ztjzY8CyRPHn16ceO8LZs2TBaAIXaTxYOmWWGeVGhIIYCCOCWPaxwS4MhNhDRkxc5WTfGtY5szRa0Ztm61y5btFrXI4c48OPLhxs2oApYEIbweGeDwmDhIOYjqiaopyQkoJDghPwQ/fgh1S3x248+WGGtIWCF4axcc+JtnnjpxufhhSAhNhGJg3w5MjlutcY8bha0bs8K1wxzZVrZw0xY8zjCzzMcoApwHIX4JgPgmrtjhomquwGCwlE0MN+DwODwc8MGGwmOxQCE/Agd+BAOmKeaNJzvhw4b565SlsWLNSEwhslXcDAXcPCoMgQEDBQsHgGFJUAhNhDhhjytsjdotzNWTNa0cMcS3Djw5luJgzxY8LZu2YZGgApMDIP+Fcz+Fc3bnETwRwCF+A7j4DuaMJFiLqKIZbSHxFUShwWF0WCoHGQhNhGJvhaNsjXKtbtHLha0yssa3Ewxt1uNm5y5mLBgzZMmwAqXATeD/hVG/hVT1vwO/DnQvhWsVFRebmTDUVMTEzmEzM3icOWOWoXzs3nmap8VRmJMNRMltxeHw+Lx+BvgksswmQwWAigRz1111kFF12IwGCkimtwOJweJhPC2G954dN6ziiIiKEZRkQQijCaEUUCMJ4/AacsIITYQzxtWLZy0yrWzJnhWtGbHKtwt2zhbkzOXLRizcOMuLCAKmwE3g/4bSP4bV44RMTdzdK125cNIvnfHOUMIrGKiLvnvnxm6no7cOgCF83N5v+PAUZKjASUJ78Dg8DicXia55pLrMViLpIIoY4aaZ6Z4IaqsFhMBdBVLDh8Lh8GAhPIXZnLs4ZxiRiREYRgQgjCMESIiCEZ4fAsYxwghNhGJizzNmrnCtbtW+Fa0cZXK1zkcZFrbI3wtGWVjhyMmoAqYATSD/iBc/iBd7sSFVWOXDhS53vntVU4YqsLznjvvvMzHCeFQhfMmeZNwFlk00EM99uHx+JwNsENF2OxmIuiiS24G/C11xwUYDDYzHYqSqKOXE4nG4ECE8weE4x8B3iijBFCcJwghGUZRIoownBGUBGvgm847QCE2EM8LHJkxOWq3DmaZlrRwwbLXLdm2WuGGbDjwsG2FvizACqQBOIP+I1T+I1HOGkTHGc3PCeGqq17nLlFYrhURU3nfPj347iq6V0qghuaM5q2CioCYiJCGiEFCxMXQx83Ix8PAQUVJS0smIFAxMTEx8XEwsBDSElLTlFIRUJBqWVp5+nCE8WcOcOfnvGIijBGE4RhFKMJThCMYTihElAQnXo81WnEAITYQ3xOcTFgzbLWmbDkWtHDfMtcY2LRbix5WLNjkxNG2TCAKkgEnhvE+l4nxYWHhZOFmYuRhYKImJyiqKSUikHKydDP0MrKwsTARE5JV0tNSgIbwSteCYlBRkFQSk1LSElGQULHxszHys7Ly87MycvFwUNKTk5SUUxDQgIXgrAwMTjYZYYyFBChghIyEII0uvhhhxoAhNhGJhiaNnDbItzM8rVa0b4nK3FmZ41uHG3yZGmRxjyOMQAqqATWF+K0L4rWYZ5IcFRhqsFRInpw9uDtlSVYjBYKyqCWu/B34PI34PAywSXYTEYLEUVRXSIbwP5eCA2QhoyChIOBiYeLj5GJhYCEjo6alI6OhIGFiZGNj42FQEhET1JRTUhEQMbK0c3az9bIyIITyd35x5/BimIowEIARIwiIRlEhGM67+yRwgCE2EZXLZplytcy1i1w4lrTKzbLcLBnjW4WuXGzZNGbJiyxACm0ZhvF3V4u+5WAg46OmpaWkEBHytLR0snFw0FOTlgCD/gsE/grb1ynHHPPrz78eNmMVy53vYIbQWLYFdxcLBwMCgQgIGAhcAw6BryE2EOHLVi0bZW61zlaOFrTHibrcTVhiW48TfI4b42LNuybgCrsCjgGF+B5z4HkYYEs1dEsks0sEMMccccKRDFDBHDDGRQSRRR3X2W0UyS4BRNZZVZdgsJgsJgMFRYS02224HA24fA4PA4e/B230xoJqLLLpKoIIY4JYAUy014HA4HB4HC4PD4PD4W/D21wxUYrBYzGZDFYTEYa7CXCE/Czl+FpVDU3Q4WDZu3as2iVoL4Y44Vw1rPDjx3x48ePHXXixwjWl7baIxnSsidI0SlCkIRLrzvOd63w5cuXPn03vdClqYKZsFpYrYsFMWDJTBSkJQijGMoopTjBKMpRlMIP3OWvLucznN2mZmpiUIlMTEWVnGYRMCJmESnGamJgRcTEpCYmiJhKYmE1NXEzEhCJCYTNTEwIkvPl+Tmp+BCE2EN8zVi2xYWq3CyY4lrRrmZLcTjCwW42mHJkY42+Vg5zACmkZh/BPJ4KGYVDItCItEJBJJlNJVLI5EoNBYvHZjL5nOZuAg/4Y8v4Y+546zjcJIpVVylreAITwxrvjy4cMZowIEZ6eXdHIITYRlc4XDfKybLWLnCwWtHLlutw5GLZblZNcmVxia5GLBsAKaReH8FYHgtnmE8mkunkunUqlESiEGhMXjcllsplczl6E/DS1+GiXXXPlvjjhlGzFSmKNKTkAhOFsS6MYShGMYzhdfl6ZwuAhNhDfM2xYmeVmtaYnLRa0yOHC3C5c5VrZhkZt8uJg5yY3IAplFofwTZeCgWeS6cTyTTKRRyLQ5B4fG43JZvL5vMyD/h0s/h0R49evHc5wxjhqOFKvAIXLXQYOuWGOGCdGhhxOTQs0ITYQxxsG7VwzyLWjluzWtGuXKtcY22NazbNmeZszyMG7fGAKYxSH8EEnghbn1An0ymUijUEgSHwuMxOJymPzEIT8P734fz9OnDjjWSmKGiGakqVAhc9VEzsscEcEMs9Md+LijzAhNhGPI4ws2uZotbuWTha0YN2a1wybYVrFy0YYszXHmYsGgApWEIfwTCeCZ2XSSSTqWTSPRaBQmGxeXymE/EUp+IoXHp0rlKWpgjSF1UiHM0zwQwU5u2NAITYQxaMcebGzYrW2TJkWtHOPMtxNszFa2zOGGFszYMMjFsAKYhSD/hK8/hK5uc8JozPPnnuuMIfwsreFmGLSaLTKSSqORyORKDQGAQ+HxuOx0IbJV/Aw9bEwMCg0Ch4m7QcBGCE2EZmzBjix5cy1rib4VrRg2YLcWFgzWt27Bg5x5GThw5cgCnchhfgzk+DNNDPJbPbLHFFZZhMBVIprwOHvwMsdE2IuxgCE/C8p+F5uMq4o5mSEqQvfHjvnx44qSxW3IACF4KwaDI4GOWCWFChIYo0EMEKGXP4lDqwhNhDfNhyY2mRgtxs8zZa0Y5W63DjbOVrdtlx5GznK1aZXAApRDoL+mqv6ap89l5JzV0CE/Cyd+FjOlNUbSrDPXTlAh8PUuAwKdwmCweF0WBoDIyE2ENG2XMwy5XC1vmYNlrRjiYLcTLJlWuGeXJmxsMuFm2ygClEOg/4JtP4JwW6ziq8J0jSF+FgD4V4cBBZJIpYmnF3ghs8YpgIHAcLCwsTUy5SgITYQ3aNsebHlxLWTNqzWtHLDCtcsG7Rayy5MbZvkxYc2RgAKbRqE/BYV+CzHLWktGTNkxUQx3vjwzvaODFkAhPwr/fhXP1YMUJ3y5de3Xj0znTBmtmySjcCGzpiMwDCwcKgYFAwEDABE3sDAQcSAITYRmYsGTdphYrcmNviWtMrPMtcMG7layyuHLXDhZOWWZqAKVhCE/CfN+FA21uA0JUxy0zwzg/4VvP4VmdRwnES4x1z15obKF/AwFnGwcHBw8bewcBAy4CE2EMWWbI3Y4ca1q4YM1rRtmZrcTZy0WscWNs3zNMTfLmaACnEeg/4T3P4Tw89q6RV559efPvx4zOI1DGVxIIT8KnX4VM5sKN0ULW2Yt2jJigjhjvy7c/DAhs4YhgYDAcBCwMCgUDAwAgIGAQMLH3cCgZUhNhGHK2cY8bTItwuWTJa0aNXK3DlxtFuLK0y4WmZsyatWYApMC4T8J8n4T8bW0aLZoWCD/hbs/hbl5XFdc8edgIfIVxgUFostlsAgaBghNhDBu3asmjhwtxY2uJa0bt8y1zmysVuJm0w42eJq3xuWoAqEASCH8S4HiXdiMVhcVQaMR6VTKWSSHQCKxuVy+XymRw2DwiLSqSTCUSKG8M03hmbjIqiipKKioGHkZmbmZufnaONg4CMipqUlo4g4kIXlzg+KnO0ypYYYRDBCQEEMM+vhR4shNhGJwyauMbJotzOWuNa0zN263C5YNFrhw5zMWzbEwbMGgAqyATOF+KXz4po5YocBVhsBhrqII7cHgcPTagowGAwVl1E0EdtduFxuNwuJphkwGExmWwGCsmCG8MHnhhXhJCEjoBCw8TFxcbDwKIio6QjoqEgIGJi42Ni4uAQkhKUE9QSElCQMbM0NTR1MmIXl7g+KXWyxxoYYI4oYIYIEEcCGCGGGCFBBBAgijhRo6djLBHkwITYQwy48rVm1yrcjJxmWtMuFqtw48mNa0btmeNs4yMmjVyAKaheG8Xj3i87j4FKRlBNSERAxM3P1c/OwsLGSk0CE/DWh+GpFHDXHr058eOqWDJg1LTiAhs/YngV/FwcLAwJAQKAQt3GwMDXgITYRlYs8jds5xrXGNpjWtGbhitxZWTRawY5muPNibsmONuAKpAKLAYX4C7vgLjghotilgRSQRSQwyxzywxoEACyazAYLAYDASTRRVWYDEYjHYK6SSmm3B24G+m+3A4HB4nC4XA4GmWVFHCgwc0CaaiqaSaCCGeOeWOOOFLHTTg8DhcLhcHh8Hh8Li8LkcXhcjh55aLsRjs9mMhmsVlCD/in8/ioDiukeF06cOXDli8zvfXnxznjKbZje677ubRWsVU1JMQDc7XMTUVEJxnl37d9a8XWb473z3x3a4RNXHBw1y4a4aRSJxVcNcOEaud74tpzYg/E9pHo885mVxJEkwSBEolEgRKJTAQRJMSmExMACJiUxKJiJATExMTAETExMWJhn4D6y7CE2ENnGNxlxZGS1vmyNFrRuxYrcTZy4W5WjNg1atnDXE2zACoIBJIfwIQeBEmDQSBRSJxKERCKSCQSqWTKZSaSRqJQiEQODw+KxeMyGRzeVzWXy8IP+KmD+KmeY30zjV253xvc3GOFcOGsQltziwIThcZn4MYokYKoTjCIRjCccfbjGWwAhNhGbDjYOWOTItYs3LBa0xsmi3E1x5lrFk2zY2jlnmbsmwAp1HofwIXeBEmRR6NS6LTCKTCOSiLRSIQyHQJCYbD4jIZLL5rN53PSD/ivy/iwDwVxxzccXiOGuWsQm8dZ2kIXAZBi4IwjhjjhhhQwQo57czDG0ACE2EMWjjM2csmq1o5ZsFrRwxYrcLRmxWscONi1yN22HCzxgCmkYh/Aex4EJ5pQppOJRMpVKJJIItEIdAYPE43K4/N5jOYP+Lf7+Le3rzmLZnMpppwisxICGw1KwC/QKCg0GEDCw9zAQsBJAITYQ3YMGTBuxZrcuJq3WtHOXGtcYsTRa0bZXDJkxZ5MLPIAKXhKE/BR5+CkPBDFljepitszaMgCG8UMXihLkoSklJ6OkEHEzsfRzNLMghsNScBF08OhYGFg4eboUCwEAITYQ1xtmmJllZLWGLDmWtGDJutwuMTJbiys8TdoxcsHORqAKaRaD/hBw/hB1uM9Lxlzm5mtcOnLWgIbxNQeJoGMmpCajpqIkICHjY2Rm5Oll6OVoQIbGVTAx9LAwqDQsBAwMDCxdvAQsJTAhNhDPG3cOW2FstbsG2Fa0bYsa1y1YZVuVzmc48bLNlyuWwApgEYT8L0n4XjcePO0xrGM5RzzygIfxNSeJsWLSqQTqRSqQRiDQmBxWMx+QgIbAERBQcrNxcLAxMLK2KDgLgCE2EOMjjG0Zsmy1gzauVrRhibLXOJk4W5HONzlb5GjdrmygCpMBJIfxP8eKFGEQGGQKGQKBQqIRKNRyRRiLQSCxOOyWWyeSx2NwOERSPSyRSqSR4IbxUaeKjWIgpKUmpSSjoSHl5+fp6uhoZmTh4CQlJyYnJaSgYCLj5OPAheLs/C1csMKOCNDBChgQoI4IIUcN+lgjVCE2EZHDBy4w42q1qwxuFrTGxZrXDdpkW5cmZy5zZcmFvkbgCrgBN4bxcQeLj2Nk4aDio6YnJiYkIyGSMnHysjHxcLBISGio6Qko6SiIGHk6Wlraeji4WMlKCiqqSekpiICG8TtHidLiISEhYGPkZeVk5OPg4KKjpqYnJqOioJDxsfIyMfGw8LEREpRUE9PSUNAxcvL0czVyc/IyYITyB0Zw8B3jOMJwIkIwQjAiIhGEYEIwQrGefwLCLUAhNhDHCzctGzdqtYsWLZa0YuW61xkZ4VuRzmcsGmZgycuG4Ap5G4bxrFeNZ2fm4eDioyanKqenoyKiY+dr6mxoZWLhYSMAhvFUl4qe6SEmIOBg4+Zl52XlY+Lg4SOmpigjJCIgoICF5c4Jgw+ZljlhQwiCGCOCOvZoWAAhNhGFvjxuGuPItYsWLda0xtGy1xmcM1uRiwbOGTTI5ZZMYA=="/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IIGHAOAgAQdBPYJ2AEBEIJmvJ2lzthNt6obIFBnD4oDCkgQRP//A0UoRigFAzgLZBkgMgkAgIADAXvCHkUzCQCAoAIB4cMeRTgIAP4DAAAAAAAR5ezAPwq9ApgBhu9w75GHkY+Jk4GXi4+Nj4mLh4mChIyMiIaAhIaIkJDDkcCAxpFSUxPSiclpicloGGgISIkIyQjpaSlIZAQ0AgYaBkCBi4mRi52RnZORk5GRlZOdm6Ojo6Ofm5uVk5mblZOfmZ2Vn4+Zl5WRjZOTkYmZj4eJhomCg5CMgISAjoiKioyMkIyWkpaUmJialJCWiI6Igv49g/j3fi/J59efHZvhmePgzniEut4xE27e7rtieLlu98753cEt2+a7FV2Lbb5bd2bzokZzk4mJmc5656nOW7u6GYzVtt5PG2CD7exEebeZu5XdWiZRaJImoBEsosuKmBVkBAkTEiAJiYKlMLiUTCalNXCJBEkTCYJhJEomFz8A9Zz5ICE2EMmLhgxwsWq1g3a4lrTG2crcLHDlW4mjlvictcjnDjZgCuoCxQGF98p7622WO2W+OeOOGuGuCmeGOGOmBZTRLRNdJNVgNVhEMABDAhgcIYyKKzBURwYCTCVIrKqpKJ5o4YElFFE00ckscscUM0VEBPXXTPHAmTSz04PA4e/C3331zy21324G/A4HA24HA34XA4PD4W/D4G/B4O2+mmmOmOWOOOeGGKaSaSKaKhRFRdZVgqLqMBRgsBZhoarIJoT52j53+VJSlCUV4XtWkZQglCNqWpCkYTnCvH8BeA/CG+SkqRXQinGsa4Y3jWMZkwggSjGCcIpwThOEUYwjGE0ESK5WM4TQRlMVhWIjCMCE4KRlSEJLIQlCEKEEIwQKBGUYXRmgjmtSUMCC+b5Ph62yXLdlbUSwtqhBYuVBKlDUpN5oWJZYsqEEqzZYJZZUqWLLLc3EqFWUmwsssSwsqhCFlSyWKl8/P+D3mfQAITYQ5yNWGHM0aLczBtmWtM2RgtxYmDZbhwuGbLG1a4cLNyA="/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KA7HAOAgAQdBKIGpgYBEIJmvJ2lzthNt6obIFBnD4oDCkgQRP//A0UoRigFAzgLZBkgMgkAgIADAXvCHkUzCQCAoAIB4cMeRTgIAP4DAAAAAAAR5ezAPx4XRYL8JfhEA8fF9NJfHkCUHr2ADNAAAAAKcR+E/F3B+LuHfdfFTBi1UwFa58OXDOK2bFws2yyE/BVt+CrfJkxRwGHDjvnvjveNJQwYMWSOCqKF441JpaZUsKGCGCFDBDBChhlzeFhZ8CE2EZXDFticYsq1y2xMlrTJlaLcWLHkW5nLRpjYtc2Vq2cgCnIdhPxijfjFDx5b74XwUzaNWrVaM8uPThyynTBbAIX4KUvgqPhYKLEYLEYjEYCqKWOWnB24evF143C4WmWE8dc2Ll6bzmjFMqiirweHCMuAITYRiYtcuNrjbLWLZwyWtGzBstwsMzFazc4XDlw1YNWOVuAKjQEtg/4xvv4xu4jfLvrrPgucxw4dOnSje+u8zeK4VVRieGHCtIX4KNvgpPgjrktulwE2Oow1llVUFMMs9duDpwuDxeHw8ssFFWIwmCsigjlAhO1LDDDWM5XjGsZoxRRRijFGCkkkp38Foz0gITYQzb4mznMwbLXDNi1WtHGVktcuHLJbhxOcjjM3yMnGNiAKaxqF+MvT4zKYYaqMFhMNZInvw+FvljmkxV2AmoCE/BPt+CePAonWtYwpTBiRhhz4+LhyzIbOmJYKDv4OFQaDgEHABBw9fIoGvCE2EZmjHI2xOGK1kxwtVrTGzwrcOVhkW48rbJiyMmjhphyACm8hg/4zqv4zqw1ES4zucrqtVrUVieW43QCE/BYB+CwEM8qxjeMpUtizaMGCEq4b78OnDtxgheduJ4sDo45UsEcEMBAQEEaGGnYwwR4cITYQwat3LTM2arcTTI5WtGuFstcNGuFbic5MWHC2ZuWuRuAKeCGE/GiV+NFfFLNPNNfDhz1wxlg0ZtWbRSUb4d8duPKAhfgg0+CCfIYa5RDDLTPXffgcXbh64YZKLLLqIrEEYIXkbZww6WmWOVGhICCCIQI59vCjyIAhNhGVziYM22HEtytWrla0ws2S3E1Y5FrHG3b42LXFiYuMIApYEIP+H6z+H8HhXK+iI23OZIbwVceCtWSjp6SmI6IjIuBl5edlwIbN2H4KBv4OHgYODk7lApMhNhDXE3ctHLNstYsmLRa0ytmK3E5wt1uXM2y42bfHhY4nIApQDIT8PhH4e98G7BoyQxXnnIP+DDD+DDXHDeq5ud9Qh8hXGAQOiwmGz+BwCAyEITYQ0ZNcObK5yLWjRgxWtMjJmtwuGbBaxx5MbLJlwsGDRuAKhAEnhPxF+fiMHz4cdKYsGrRgtGOHDjrjpgtitak64cuvHnhDBbQAhPwXnfgvFtmjac658uHLeMKZsnAwYsUa1y461jTEyI3ygIXmrhuKHWzywoYYSCOCCFAQBCQy4HSxwQ4kITYQ3yuHGLDmyrcbNy3WtMmTGtcN8TdbiYYWbnE4xZsLhwAKaxuE/ELx+IYNeGu1cUsmDNgpCOHHPHbHJqkAg/4M4P4M9cY4O0cIi74748b3jPRweECF4UxaDJ3yyo4Y4I4IZYJYZ8Ll5IYMUCE2EN3OJsyyYcK1riYZVrTC1brcLRs0WtcrJhmw4smZhjzACncng/4/1v4/0cXy568GPJnq3KI1ERrWuWuWuFahxrnMgIP9ah+tjjPLfK+GKrFcq8Dpyxy0Z47zxzxzLbjdgITwFW8tNU5qxnCcIkYRIRCKtfA9U6ghNhDhthw5GebMtZuWGJa0b4sy3DhzNVrRtkwt2zPIzb5mgAqKASuD/i2s/i2pzXHRyvdbLMVPgXcN3m81eJ1q+XW99IX4tJPi0xjkpwV91WAowFFEUE9d+Hw+NxuJjnmowWQyGQwFkUktsGDprw6F4u0cMWrlghI4I0MMMEcEKAQEMEMEMKXE6WGWLEAhNhGNq3zOcjJwtxOMzla0YN2S1w4xYlrdk3at8WNi1xMWYAqHASuD/hAg/hAd6c+G651xqSERPDK4lc478pqeDS3GLIX4cAvhwToroYCnJKpJoYa6cDga8Pgb4YKLMFiMVhKJkMtsGJntydaE3ZLYM08uvPPDCspyrKJFGUYJQjCMJxnp8A3lWoAhNhGPC1auGLZstYZWeRa0b4Wa3DmcYlubIyxNmrhw5ys2wAptH4P+FcD+FdXLnVVy4a1y0i9zzzvdw7Vy5diE/DkR+HIWmCWamBKeG+XPj158tYwpkyYsmiIAheNNDLFl8bDKjghIIQCeHawwS4UhNhDFgxaZMeZwtw5MTBa0y4W61w1xOVrBlmYMGzdvmw5HAApXEIT8L6H4X0cmuG+1YYoZqYoUhPw4cfhw5zU0SxSpG89eHXhAhsjWsDCWcTFwcLCxt7BkyCE2EYWLHI5bMm61y4w4VrRw3xrcTlnkW5GblhmZMczfG0ygClEOg/4ZyP4ZzY6674VwnUYAg/4cOP4cLeVdIqrrnfOQh8WV2CQOewOFwGF0OCknITYRmzN2jTCyZrczZhjWtGzPGtxZsONayxY8WbCwYuXOJqAKeSGD/hrk/hrZTjrrw53UY1w5csTN7573vNc6lgCF+HKb4ct4o6p8JRgLLJpo47cDg8ThcLXXDBRNiKLKpKCF5A15p5ZYJ4YYJYo0EMEMMEKCWHR4lCuAITYQ0xMcLXJkbLWbHNjWtMTfKtw42zhbjx5WTRi2YtWrNqAKdByF+Gj74abbYIcBZiMBhsFZBLTg8Lg8LbPLZFjMJisMhfgP6+A9GyyHAQL8Hhb8Tg8LgZZaIrMJiLrJoICF4qy8cmVyMqGOCFCQwQo1evQrwCE2EOcrNhjzOMi3NhZNlrRu3arXONgxW5cbXDjctXLRm0YACnEdhPx8vfj5XxRqxt8NrDCGK2rJq0ZrUllvpuCF+I8r4j+YIpbI8Ux02GwFmAsiglnvtwOJpwtc9ICFqxmBmgigQSz0ywwwwkKGOvYpYJAhNhGLNmctG7XGtct2TVa0y4mS1y0ZMVrPK2yOWbVjmx5WIAphFIP+InL+ImW5zLfFub1yrwuXLkCF+HCD4cQZoo8MyEWAswFUEFNeDwuJhsMR6Ao4uHg4OFQcBDw+A4GAgZkhNhGFhkyuHDfGtx5XDFa0zYm61zkcZFrjEzctGWJw0Z5WQApwIYT8SQX4kp5oYsGbJgwUQrPDjx4cNb1LS1QtssCD/hxU/hwtjhPScTu98ee+++d7qdaxy1fTnxcQheaOGYo9fSlgQiEBAhRy53CwR5shNhDbCxZOMLhytxNGjJa0ysma1wxwt1rdjlZ5c2JjjYY8YAp4KoP+Jbr+Jbs8DPLFIve+fO7uNRy1iIzPHfHO7TyzqOCD/hxs/hx55N6iIFREVFIRMzGcTUVERc8Z68SF5A2ppaZY0MEMBFHFHBChAghgIYZ9nHBLkSE2EY2rNvizNm61xkYM1rTDkbrcLJi5Ws2jBwxZs2zhyxyAClQPg/4tsP4tt9xxxMK1jh04AIT8N3H4bpbZpaJWhjhpx6dohsqYDgV3EwMHDx92QsAAITYQ3wsnGJtibLW7PC5WtMrlgtcsnLBbjc43LRy1cZWrlsAKdSCE/F/1+MBm8q4sFsWLBa0kceOu++O9YyxS3YNWAIT8OCX4b8Y0pmtRCuHHp069N7xYMWDRTFOWGuOF5m4RR7WWGOCGGCGCEEEMEKWXR3wR4UAhNhDDFlcNmjTCty4Wzha0yNXK3Djc5FuRszaNcTRvhzZmYAprHoT8ZFX4yK9EsltEaTrjy6ceHDWaEISWyyqAg/4bsP4bse3PG4lJVY1wxw5VVLnnnruF4ozJk8fKjEEMUMckcEcEqfawocSAITYQyxtsjJq4ZLWrRtlWtGmJytw42jRa4xY2WLCxYOcWbEAKTw2E/GSJ+MjPBkpkohhw5c6D/h3a/h3njU4njja5h8UVeAwCiwWDxebwCBoQITYRlwtGGRm1ZrceXDiWtGDlitcM8zJa3w5WrTIyas2DnCAKhAEqg/4vYP4vZ8430Va7ma1OsVE3OZmYXcZrerxWtIX4tvvi2vhqjwEVSZDPXficfi8PeUYLHYrEXVVTSQTQQ0YWe+vFgIXjjTwxa2mOGFChQQwwECCGCGGCEQwRy5HMwwswITYQ1YtXONtjZLWjLM4WtGTXItws2LlbjxsGWJkzZuMjNwAKgwEng/4ayP4aw458O8TqMJtdxUPGzC83z3NovtjXAIbxc9eLpuGRUHDQUhJR0tKRkdAwsjLzdfG1s3IwcJGTE1UUktFQEDHys+CF4aw8LL4mWEjhgjghEIQRxQoCOXcksQAhNhGTM1a5crFktZucbla0w4mC1xhYt1rVuzaNcbXC3ct2QApaEYP+Cab+CafhHPpuM2cs6iiF+Bfj4F+arI8JBREiwM99+HwYhsvYLgYC7h4WBhYOFib2FgoOVCE2EMWOJthZZsK1s5xNlrTK0wrXDPJiW5cOXLkyN8eZhkwgClYRg/4KnP4KjZc9ZhLdZnKE/Aq5+BX3NsxaMWClJY6Zb4cYhsqYFQlzGwMHAwsLL2cCgYUhNhDjIzb4sjBotZtGWFa0xtXC3E1y5lrRixaOcznGzx5GwApJC4P+Cdj+Cd3lXgROp3mD/gbE/gbZ5XVXW2SHx9a0Bo8Ln8PQWVghNhDLI5ytXGFstcsWWFa0zN3C3FizMFrfG1ysGmFjjaZMQAqZATuD/gnS/gnBjOudcZuZm4MV4TFJneZlWIiImYSXGd7uLazqVIX3E3ub5ocVJkKsBJVJIjppvwuLxODtjgqsxGKxFkyCOe+u2+WFFhLsNiMBJQrhxduFpvCE8dc+FezVGcJxRjCcYRRgIQAEYRIoBCMb8vnwm4QhNhDfCzcNc2TItb4W+Na0Ztci1xkxsVrZs5xtWuNlkat2QAqSATWD/grC/gq1vHfwO8Zm0uF8q1MQi10RJCJltvd1W+EuFoX4BivgG7oxFWCusgglnlwN+HwNscs012EwV00Cee2/B01oJrsJjMJhJJGDjxeLrxKE8ec1Lq58MYxmiiigQlGUUYRREYwQQEa8/npw0CE2EYsWFpjZZnC3CzbtFrTLiYrcLhy3W4WGNq5yNGDVzmaACnYehvC5Z4XR5ebhY2GiJSapKKejIiFi5WZl5uLjYBIREdHRQIX4gOPiA9xmCwlFEUtuDxODw9dt9KSSyTAVYSSIheRtqg1s8sMMJCIwhhhp1KGCMCE2EOcuPM2bYsK3IwyYVrTCwaLXDBu0WsWObG2ZM8zli2ZAClMNhPwzofhnhwxz5qQzYrUwAIX4f2vh+fowUEkVteFwuDwIh8WV2AKHB4PMY6gcCjghNhGFsxxZmuNktbZcbRa0YscK3Cybt1rVriaZsuVk5YtsYApQC4T8N2X4bvbxx4MU8Esghfh/q+H6mTARSRYHA4nDgIfHVngEFpMHpcDgMDioITYQ5aOGzJq3yrczjC3WtHOLKtcsm2Zayx5cWRrmyNGzhuAKchuF+FGD4UXY474cDHHNJiMNjMRZRTXj8HlbcLHFQIX4gkPiC1iwk2UuwklENODw+FxduDrpghsiqoiAheLs/HbhbZZ5UJGhRpZcviYoWcAhNhDDCzbNXGFotZN3DBa0b48K1w2bOFrljiZM2rJm3ys2IApZDoX4/ovj+1twMNdE12QswlVwh/BzV4Og5hKpxJI9CIFC47IZbLSHw1SYDAJzCYHA4TR4KgclITYRhxtcbdq2ZLcjJvmWtGWPKtcsnDFbhwsmrNw1xMm7TIAKVhCD/iI6/iJH1eN6lUaVwwCF+IHT4gc8NNiocBBVPTHgcDg8GIbDkeTM/DwcLAxd/AoGRCE2EOWzRq0yNcy3LhbNlrTNkarcWNy5W4mzhpmat2Tdm4yACnwlhfiOO+I4OCiKaKGW2fD1yyxTYDDYTASQT34XD4W8swl2EuqAhPxBifiDDrWclsGDBilCTDjxzrJglmwURntvt17coIXlTgWNr54YSABCIYEEMEKPD6NCiCE2EMm7PM1cs8S1tiYN1rRgyarXGbLjWscOHE2x5WWFq0ZgClQOg/4mkP4mnZ41eMV2vV0AhfiBm+ICm6S6SCW2fB4PB4eHxxY4DA6DB4HBYTQ4CgcNITYRjx4WmTLmbrWDDJjWtMbRmtcY8TRbkyN3DBvjaYmeHCAKVxCD/i4y/i4xlxzjMHBquwCF+IHD4gi8QylWAsqkglwtOLtAhsjWsDAXMTCwcDCwt/DoGLAhNhGZsxc4szNotbNnGVa0xN2a1wwbOVuRs5csWbRg3bNMQAp8JYX4vEvi8BmqlsgjnrwduBnlikuwWCuoR34fE4euWSTDYjFYKoCE/ELJ+IXG8J2pa2K2CBGq6pSVqShGeXDp4OvOheSt3HBsZ4SCGAIYSFBDAQQo8Po4YVAhNhDPK4ctHLjMtaN2GVa0ZM2y1y5xMlrFjmxZsTLFibYsgApnGoT8ZDn4yD44o5LWgnhy69evLWEs2LFihUCD/iDa/iDfacq1EU1iOVUzPfPg8+aGzRhWDgMBw6DIECBgYGPvYCDgoAAhNhGXLhys2LdgtxNm+Ja0ysGy1xibY1rFixxZGuRk5YOGAApLDIT8Y7H4xvdlNEYUx3xzgv7NK/s1V5l3x2UAh8VVco8Jis9gMDgEGCE2EY8rFw1zOMy3LlcMlrRo1cLcOHGxWuXOLG5zNGmbKwwgCpwBO4P+CZ7+Cams8samrZvN5iK1GFSZxMRpGEpnOecZmIRUazvhmIT8FMX4Kc6MGLMyQwRXx4dePbrx3nDFgzZtVLSnC9646zhDFi3aM1MEZ4ct+Hfg1xiE8ueFZaeLWcapwrCsAihOk4IIRRhEjCMIwhFSaK/J595RqCE2ENWOJzlxtMy1g3at1rTGzYrXLVvhWuXGNxmZs2OJoxbgClcRg/4RPP4RPTncTOnSODEghfiBg+IHvEM1BgqJqIZsDLgaZ4bGU+S9XCwcDCws7XwEHARgITYQxys2WHGzYrWrnE4WtGeNmtxMszda1ZM2TfI0ZZnONsAKTwyD/hEW/hEPjwYzPDjiOQCE/EwZ+Je/JTJghLHfXtCHx5ZUDpcDhtHgaBxEITYRjZOMeVs1xLWrdnkWtMLfKtxMmTRayZsGLRk0Z4cOVqAKcB2F+FhL4WKZU8iiqy7BWSRT24PC4vA0ysBgMViMIIT8TDn4mD8G6GiVJ3y69evTpx1lLJbRTcTmheStvDBr5Y40aEhQoYIYJ8Hn0MFQITYRjzYsuPLhwrWTnDjWtMuJqtcss2Ra4zMmrjJjY4W2JkAKaRmE/DDh+GH+Mb2hixZM2CUL58PDjrQpiyCE/E1d+JpGOqOiK+XPrz6cOmWHBXNDBgkAheKsrHFl8bHKjhQwoZUuBz8CLHAhNhDPDmZs8LTCtaYWmFa0bMm63CzzN1rNtkw5smJiyzZWAApbEIP+Gpj+GonNd+HOZnGeEdNAhfiXs+JfODASYqiyiKLA243B48CGyFWwcFZxcPBwsPJ3cHAQcGAhNhGZw5yM22JotbsmLJa0ys8S1zjzYluXG1wssTdqyauXIApxHoT8OIn4cSaTlOVYRtC2CmCUZ4dOXi5c9a2xZIX4l0viWxhgoWQURwV34XG4XE4W+WK7BYi7IVXQAIXj7UwwamuOGGNDCIQQS16+WKW0ITYRmYNmWbLmaLWjJy5WtGTFutwscTBbhbN8OVuwa5GzfKAKnQE2g/4KFv4KF9c48HG4arWqoubm+k1qsThMXNzueM7mE6nV302Ahfg3C+DcPEQ4SGqGGWvA34PC3xzyUYC7BYSiSGWe2+m22uGSaq7EYjGVVRSw4OnE4ufFgITyV2Zw4fLnWMU4EUJyEIRhFCcIpwjBCCUYRjPP4Fqj0SE2EMGLBnkcZG61w0bN1rRgyyLcLLLkWtcmZzkxY2jNm5YAClwTg/4JrP4JratxrKVY4Ok4kIT8I0X4RuclsmDVTBSC8M+Hbn3ghsqYHQNTHwsHAwMDBwsXcwcBBzYhNhDJthw4mmVqtxsGGVa0cZXC3ExZMlrLKwc43OJsxxuXAApYEoP+Ckr+Cjm6zWYIzXeus8SE/CJt+EUvVwIbI5EE7ZZ5cOeF4kycMGHyssM8MseJzcsENoAhNhDZnlZMGzHGtZs8zNa0buMK3ExzOFuJvhcsm+VrjbNnAApKC4T8Enn4JLd2LVC08ePCgv6Mm/ozWeeZbNqHyBb4DAaHEaDBUBkoITYRizY2bBzlbLXLLI2WtGbdutxZmzFblasMrlzkaYcLXGAKYBWE/D6p+H1mlJ5suDOzznNHJLJagIX4DzvgQLmoYKLEWYzBWXVTSsPg8HhwhchjkWHjnrljhjhhlv06GWchNhGbG1ct8jBgtY42eZa0yssK3DjxYVrbLkY5XLNy3cuWwApWDoX4p1PinVxMsdM01mKwWEuuhvAbx4DeY6cmIiOgEHMycvMghsoYBg4K7iYOFm62BgUKITYQ0wtWuZnjZLWLDLhWtMrbEtxYXLZbjxssmbJlxM2DZwAKdBqF+LvD4vLY47KMNjMViMBZFHfg8XicTg8HLPFNMIX4EaPgRRwkeATJa7cDgcDjacLKmowl2AwVQIbMGD4GAwDBwqFgINAkHAICBgbOLgYOfCE2EOW2TFmc4mK1y2ZYVrTG4bLXGNpkWs8LPNibuWuZy0bACnkbhvEot4lFZmXk5WGhJSapqKekoaBj5Wdl5+RlYOFgogCG8Bd3gMblJqikJaGiIOHlZWXlZOdjY+AR0NISktKAheBr5IcXg5444YY4YSGNDHTqYI4JQCE2EYcuPNjctsS3NibOVrRkwwrXObK2WssuVsycYsbNsyygCpIBOYP+EIz+EJGuvTr0DHGhW4mcxxq4qMYrTErvOcyRiqxHLd5yhPwuTfhcvsSmF54hujghihKsJ1rPLly59OGd7YMW7ZuyZsGJG+W+nXx9YITwRrzw13UlCUBdOMYRhNERQijBCKCE4EYTrHwPVPhgITYQ5ctWLlm4xrWLPE1WtMuZgtxOcWZaxa5sOJm5yOWOVqAKdx+F+Fbz4V0cDPfJTVRgMFhMJgKIpZ58TgcDTOhuwFWEuIT8LiH4XC8GaOiFkcOHLjx48t8MYytbI1T1Y4iE8gdONd+ut4zjFGE4RjCMIxrj7N5R1iE2ENGTVxkaM8i1s2xuFrTKybrXDdyyWsszhq3YZsORjkcAClgQg/4XnP4Xm2471dQ7VrWAhfha4+Fq+qDDSVUQSWwX4HA4kIbPGK4KRqYWFg4WFi7uDgIOfCE2EMG2VgxytGy3GwaN1rTJmarXLRhkWs8OFyxytGeLCxbACmcbg/4ZLP4ZS6nlXblWiZ3d5ubxOnDAg/4XpP4XjdTiqZcePXn347zPCfEnhGLAheaOFUOlvnjghhghghQkMeB0MKDDgCE2EOcjRq0aYsa3K3ZM1rRwxyrXLHEwWuXOPIxa5XLLK5yACk8Ngv6s8/q0ue4zE3mghfhbk+Fs/ARYSyyaGG+3CofJV5gUDn8HhMRnsFQOPiE2EOWrDKwyZmy1zmxNVrTI2xLXDHHjWuWbFozYNsbFwxaACpcBOoP+CnL+CnMXQupQdt4TmOcxTGo4aMJm+e+d7yjGscEM2IX4VuPhXRiwTHUXTSSSz33334e/D0oKJMBgsBgIiWem+muGOKq6zIXWVQJ7WNtrrnCE8md+Mu3W84xjGKIjAhAgjCKKE4J0ihCMEYo339eMYaQhNhGFvjZZMeJmtxs27da0y5my1ywysVuJu1ZuGGJo4b42oApRDoP+Cpr+Conc86IVFIbwxweGLmQloSSgIeBmZefl6kCGy9gtA28bDxMfdwJCgCE2EY27PHmZOcy1wyyOVrTMwZLcLRrjW5mOLFjYsW2NwwbAClIOhPwW3fgtvlXFG0YyxwrvhfhjI+GJfCTYCKGG+fE15OeHyFbYCo8DgsFhdBgZGSE2EYnLDI2ascq1szaN1rTKwbrcLls4WuMuFuxZ5mrJmwzACkwLhPwVBfgp7totTJe95oP+GwT+GvW987vm3ICHwBK4DAY3M6XBYHAY2CE2EM8eTLjZNci3G5zZVrRkwcLXOFjiWt2znEyZs2rFw1wg"/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QdHAOAgAQdBPwI7gIBEIJmvJ2lzthNt6obIFBnD4oDCkgQRP//A0UoRigFAzgLZBkgMgkAgIADAXvCHkUzCQCAoAIB4cMeRTgIAP4DAAAAAAAR5ezAPwqLASaH8Gw3g2/g0KgMQQyDRCISCSS6YS6WSKOQiDQWCxGLxGOxmPyWVyWRymOx+Lx0hfaCezzhilmliplwOFxeBweBlTYLCYrDYjEWVTRQSzx21334EITwtVXrzjGaaEwAjCKE08fgNGOQITYQ1YYsbhnibLWGNplWtGWJgtwscLdbjYs2jZm1cZmmRiAKhwEug/4UoP4Ur28OGuGKxEQq4ubWmqmri93xubrh4nbxvA8AhfOqedVxWIwkmElhtwOBwuHw+FwJBZgrrrpIUddNs8tcEMiyOyWC8ITxpxzt54xThFEQnKMIwRlEQijCad8vXmWAITYQzcuGTBm0brcrRxlWtMTDEtcuczRayyuWTjKzc5s2NwAKcyKE/DQ5+Givl58uSOzNxuBgsXvnys8qIWlC05VhcIT5xL5vXBmy5JVw48uG+PDejFipkwSQjjlvnrnhhPG3FnLh82tUYxRRQIIIRnPL24pRITYQ2cYWWPHjZLW7hw2WtGLlytcZG+Jaxbs8WPC4zM8eZiAKchyD/hnM/hnXq/AvpjUYyznjx45sjs5VyIX0MHoT6p6K457654IYrsBisJhqKkc+DxOHx4CGyNewEDZxMDAwcCQKCgYCBgoGBgYXA8Gg5kAhNhGXLixtWGZytyMmzFa0b5sK1zjxuVuFnkzMGeJiwZNmgAqRASWH8Tj3idHhEChSGQ2GQGFRSSTSdUafUaXSKEQOLyGUzOXzeZzGXymbxePwuHiF9vV7euG2qequqme3C4XB31xyYDDYjHYLCYKSJBTJhZcDPaCF4ozsMGnnglQxwQkKCGCGGCGCEjgpwedilixgITYQ2ZZWmNlmbLW7Vy0WtGmHGtcOMOVayYsGLbMzYt2DHGAKiQErg/4vxP4vx+MOWOmOGF3e5zKMY4a6Rc3z59c5xrHiV42uQIXzHnmLcFgoMBDJLg8TbgcLh8DCqqwGMxF1EMM9uBwdeHvthigw1mEuwgCE8Vb5uLxZooxiRhGEZAQjCJNO8fAKctIhNhGLHlxYmTVutxZWDha0Zt3K3FjzN1rJk4c4sLjFhyYXAAqpAUGD/jYc/jZF7r7cPC8LtwpnO97mJ1w1isTO53nK5q+06xyiKvOd9+O8lYjtHDXIhPmfPmgZ4mpaFZ105b3UwZOFbFCF768+3PpnCGDFsxcqMpzw58eOcLaNGbRgtSOWOHHnyoTzh4lhHv4axijBGCMIwIwIxREIKRkCMJiMIwIo38FzjHeAITYQ0YNmWTDjcLWubNkWtGzbCtcZcTlbmYs82bLkZ5WmTKAKhQEgh/IBF5AYYJDIBGoZII9KJZNJ5OphGoBEY/L53Q57N6Gg0Ho8YgMEhu2k7ZGDh4uEjYWRkZOXiYuBhoaWlJCSjIqCh2AsB1kvCwaF4w0cMGnnlhjIUCAQwRwyxy06WKGSoCE2EYnDlsxZ42S1lhbs1rTLjzLXLZqyWtMzBwxzYWLhi5bgCooBK4T8ie35E2cOlplO0s2bJLNCM8eG9b1pCUJQhOSUZYr7J2uAhPnSPnNc0dGHFjvjy58+fHeEs2bJozUhGuXHhy5cN4yhilolggCE8actHp4azmRhGMIxhGEZRggjBGMJxrh8AwizgCE2EMcTRo2aY2q1hjY5FrRg0ZLcLHKwWs8rNgybtMOJg3xACtMBSIX5KKvko/vgpoiwFV1Ek062WeGWOSKCaCKKyOiuaWCG+K2SuKOSCyCaiJDNgcjptPgMTTbBCkmwUOgnqmCG5gjmD4aKgpCCgoCFg42JmYuLg4JESEpHRkJAwUaoVKkYWIiZiDpFRBw0DBw8fJx8fDwMBVXNxSSEZGQyDh5mHrZKriYchPNnh+MvAtazjEihGRGUROeHXhyUpgyYt1K3nfDGKJOEAhGE4yjGM9vbRRAhNhGbKzw5GzlstcsXDZa0Zuci1zmb4lrNk1xNGmFrmxZXAApdFYT8Apn4BYZZrcS2zBmhSt67a5cOeoCD/gsk/gsR655553zm4itT0rVYheNtaaGOmCWCOGGOXE5sSCE2EMXLTI0bN2q1m1xZVrRqxxLcOFs4W48TJu5xMsrlnmZACnohhPwMbfgYpyteeFcENGTVitBPHjx58s8NWamjJmwAhfgf++CAurGYSbESUJbbcXfgb7aZYZoqqLpqoYZZ7YXizOo8rgZ44YYRHFDHBHFHJHBKp1ckbBghNhGVs3cYsOJktysWbJa0cs2C1ywZ41rnI1b5czVuzzOMYApaE4P+B7z+B7PjV5Jio1XZwyCE/BHV+CPGmTLzp2kjWeeuXHjmhsqYFgVjGwcHAwMHAwsXboFHgCE2EZcWbG2as2i1q3w5VrRlhzLcLhyyWuWzdgyzY2zfLixAClYPg/4I5P4I588Y3qcVOmpAhPwRAfghxxYNU80pSrHLhxiGy5guBgLOPg4eDh8BwMDA0oAhNhGZzjyucuNytyZcWZa0cNma1yxaslrVuzbY3LByzYZXAApTD4T8NbH4a69E+FkyYrYqwyzqg/4M2v4M2Z7uN3cWqMiGzdh9AX8HDwcPG3MLBQcqITYQ3aZMzdvhbLW7XKwWtMLFwtctMuFa0YsseHDjbZmzRmAKgAElhPw/Efh+VnjheUZYqYM2DRKULzz4defLesbUxaMGSlJAhPwTefgnFzUzWyYLSVw4c+HTfLhulSmLFihSMss89cKF5K3MLP4GeCWCOKWKNBCEEMCGCGGGvUxwQ4khNhDfJmy4mDLMtytGORa0bMsq1wzxsFuRq4ZsW2XC5yYmgApaE4P+INj+IOXlmuERFTUXy3WYhPwUdfgo7br4o0nKt642meUAhsuYPgYK9h4CFgIVCwMTVyMCrSE2EM2LZk2bYWS1ozaNFrRo1bLXDhpkWuGzLLlxNmzhs4yAClYPg/4h/v4iB6vW4m63pywAhPwT5fgnltLFTBghSs8+PaCHxtZ4BAZ7A4PAYTB6CgMBkoAhNhGTM0w5HDTGtYZGzJa0cNGi1w1cM1rXHmZ4cLJzjxY3IAp4IYT8Rjn4jL5Mi0kZyjamLBKE769PBy5bpYMWDQCE/BNZ+CZHJW0ZXhOdcd8dZxhTBg0SwQiy305dIIXljguBqZaYI4Y4JYEcUckECGKGCWfYxwR48CE2EZszBw2YMsq1y0YN1rTDkxrXLJgzW4cuRzlZOM2ZkxZgCoQBJoT8FH34KQYaaTjBKVJZMWClpRnlx6cenDlrFZoxaMmghPwR9fgkR2bOFbFSNcuXPp15cMUsmLNmwYJFZ48s8tcdQIXm7iGLA6GVHDBHBCQwRxQwQwQQxRxRwRw4nQoWBCE2EMmzLEyb48q1ljyNFrRniarcLfG4WsWTLLixsXDVvmZgCnMjg/4Lhv4Lk+Vcr4XEzdUqYu+7rzu4iOldscIAhPwU1fgpdlGVcF6TnDDO8boMjgStSi9tuPXj3oTx50YQ6ePCrGsawTpGyUEJqxrweqRxgCE2EYW+RgxZ5MK3FhysFrRzmYrcTlo2Wt3GNy4wuGDnK4aAClsSg/4NMP4NMdeDrvUJRnE1eoX4I8vgjzwWEwE1FEEVLEx4fA5G8IbNGF4GCvYeFQsDDwtLOoGCiiE2EYsWTFlxM2a1riatVrRjhxrXOLIxWtsTFyzytmLnJkcACnUjg/4MeP4Me6rUdKxU3fHfPd7uzFY4cNcJ0iyE/BXN+CxXRk2TxRgnG97zmUhkwWwShKLPPLfKheRt3A0dM6GGGCMjijgQRxQQxRwTy7GGCPHgITYQxY5WeFi1wrXGRrmWtGubEtc4cjZbhY5GuVsyw5m2LGAKVBCE/Bzl+Dn+so7JYkb6768NQIP+Cqz+CqvHDFVOJ5IiAIbP2LUDfw6FgYeHv4OAg5shNhDFkzzNmzNotxZG7ha0Ytsi1y3yMVrdi4cOWbduzzZMIApeEobxpLeNMWAiIqcnqaWmIhAz8rQys2CE/B09+Dn+8+PXTl03vXFTFg0ShsgVsCnaWDg4ODg4OHu4MkwhNhDFnmxt8jBgtx4sTla0xOWy1zlx41rjExZ48eZm4yuMgAqGASSF+OaL45o8PhZaYpqMBhLrrIIo4bYb678DfPKoqsxlmAoohfgn2+CgHDYTHYTAVRR04HC4XD4HB4G2VRNgrrsBJJHbHfTgaYXlLgOGDXyyoYI4IYIYSGGKOKGCAhjxOZRxACE2EZWuVy5aY8i1lic4lrRu4xrXONy2W4sOHHibM8TPMxZAClwSg/46mP46ke85xHKumtcrcZ4ghPwXwfgvXxUYowjjnhrlvpw4wIbIVnAwFTLwcDBwMLAxd2gYGRAhNhGNo3ZMHGRytxYm7Fa0ZMmq1wzZ5FrbIxxY8jbHiy48gApSDoP+O8b+O9PeOfKGs4VAhPwW5fgtJhihkjCmWuXPnIbNmHYGAvYWHiZevgYCDiQhNhDJm4cZMLTItbuGTha0YNHC1zhat1rPFkcMszJm0bt2YAp3I4T8eGX48N5a9l8CkYRjOUrUpJC+PLnz1wyrmtqwAIP+C/7+DAnh42o5RS+N758d5k1rGuCJc89+vECF461sLP3wwxoUKGGCFBBDFDBBGlp1sCO8ITYRiYNmDfHmbLcObHlWtG7Fwtws8LFayZuMWbKybZcLLGAKdyKD/j28/j25vjrOKiq01EN778fD48TWu3gOlcCE/Bk9+DI3BCUIxvPPPPe8I2tmzZslMEZ104dufbpAheUOA4YNfDOlglghIkSBBChRwz6+CGHDgCE2EN3GHLlZuca3CwbOFrTGwyLcOTK5Ws8LhrizM82Jq1zACowBMIP+PtD+PuXMX0jUQ666wrGOjtWoqc748evPjcuXTXTtEaTQhPwWQfgr3tkjgRneeuO2efDecq2ngnKNYlLZMWbJiwQXnnnrw4yF5g4PQ6+OWWWWGMiikmiiQRo0MKGCEIBBHLs5UuRAITYQyYOMWJvmxLWzjEzWtMmRmtcNcTJa1YZmuPI4aN2rloA="/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P8WHAOAgAQdBNAFpAMBEIJmvJ2lzthNt6obIFBnD4oDCkgQRP//A0UoRigFAzgLZBkgMgkAgIADAXvCHkUzCQCAoAIB4cMeRTgIAP4DAAAAAAAR5ezAPwquAoYBhfgcC+Bu2CWei+auKGaFBDBBLDHFLLDPCJpJJqKKprMFgMJiMNjsNiLLpIE9s9uDwODxeNxePxOJwd88MMkkkkkEkMiCZJJFBBBDGQQQxQwyzyy1xxxxy024fE5fK6HM5fG4O9JhMFiMNgsJVhrLsUCE/B2x+D0+2K3GxdCXQxcDVq0ZMEsE41vfDfLpw48eXLnz5cuXHWMcGC2TRbJS0oIyvGs7zx5Z1rGcoQlObDPDjnhvCqk5q1qvC2KWa2DFgpalKQpCMplUSJBC0bKQg+nuY8HM1vjvjNxMwmEokRMSlVwAmBExMTExMTNXUpiJARJEzVxMJiYmJRNZqSJiYTACJTfP4HXXMCE2EMHGNtkxsWi3C3w5lrRuzYLcTTIwWs8jFthzNmDBlkYACnEch/BFx4I+4FEIRJI9MptRqNRp5MI5CITIZnP6PVaPWaXSaHMwg/4PNv4PNa1vWZ3NrxWsYqa547545ITx92a4eHesxMiinHDPTyYpcYAhNhGXExzZG2LItcN8zRa0yY8y3E4cuFuJxma4m7XMxy5WIApwGYfwR5eCVGGRaIQKNQScRigTKmUKfSyIQKMyWhz2p0OjgIP+EQ7+EO/vOZ11brvi6jGK4ZcbsIaMooKGqYSCQEDDwcHAwqDQsHgGBKchNhDVvjZNWjlwtcYXGVa0Zucq3EwzYlrLHiZtmLhozYNcYApoFYfwQ0eCGmHR6HSyWUifTyYR6JQGNzWe0WfzeZiD/hLW/hLL3O451GIxjXDjrwb3sIbKWB4BcwsDBwKBQMDCyNqgYGZAITYRlZOG7Jk2crWTRxhWtMWHEtw4W7lbhbMcjFrkaYcTfCAKZBGF+Ejj4SNcFFBfTbTg8bHNNgqMMIfwXTeC8GF4Al0imEekUUnlZj88i8dj4Ie0SGFwGRw2CwGAQWESq8wKBoyAITYQ5bMWbRrkZrWWVgyWtGLXItcNWjJbjY4mTTM1y42LVgAKlAE3g/4VCP4VAeMeLy46mqqsb8Teo0M5bXCMTqoqozPHPW+KJ7TyxgCE+3K+3nxZsnAlgovhw5dNdufPjqlkxbNmTNKkMMcdceO80MGbNqzYMUF76biE8Vb55duW9YopwIokIoQQIwjCcIkRARjh8DpwqCE2EZnDbJiatsi1m3aMFrRuxwrcTdrkW5Gzlwzct2WVywYgCqgBQIP+GpL+GqPt4fLUw8Dxdc651MRqNco6aqbveeO80qdRWK4Uu748efPNTPC9MSCF9xd7kXCYWLAYPBMMwkFUMU89duDlxOJvtjgkswGIw1VUkCGWWue+WeCGK67AWWTSSRwXy4Gm8IN8AU8XMxMLu5zKSYtMTCIQExKYuEkITF58n31x2CE2EMGrjFlaNsq3MxwtFrTNjYrcTRxkW5m2ZxizZm+HDicACn8hhvB1B4Or42NhYuAgoqKlJaUmoyGhoWJk5ublZePgYCWlpyipJ4CE/BqZ+DVnE2QtLBFFhvly5dOW8YUxZNWrFaUIgITzV4djn59YxnGE0YRIwnCME49Pgow0ACE2EYWuZjkxsm61pkyY1rTNkYLXLZq1W5mOJzjx4XOZvjwgClMOg/4W7v4W4Z413TdbqICF+DOr4M2bpMFJZBDBbfhcKIfC1JgUBmcJgsHgs9h6BzshNhDZrlYM2LTEtzNM2Ra0Y5sy3DibtVuNg1aMWDVhkZuMYApaEoP+DKT+DJvNuM3cTPZ04cKAhPwpBfhSXlmbsWKWJGWnLnx5wIbMWE4GAu4tCwMDBws7RwKAjiE2EMcLXDlZsca1rlyOFrRxlwrXOZuzWtcbTI4aOWmbKwwgCnMfhPwcZfg4zYdKsJYsGjJkoY668+XDWMs2rFszAIT8KQH4UgWqWyFoRrhvnvjveKEMEsU7Y8WW4IXjTSxwZnBxypYIY4IYUEMCCBDfp0MFYCE2EYW2TM1Z4cS3G5yOFrRrhwrXOPHkWsMrFi5auW+VuwYAClwVg/4T0v4Tw7qpXedzdxGeDECE/CkR+FJnJTBbJDFSkIRqw48uXOCGy9hEt4WHQaBQcCi72DgIGdAhNhDTEwyssbnKtcYWWFa0cuGS1w4yOFrBgzZN8bRtixOMoAprHoP+FYT+FXfWOWeF3N7zxzudxMQ1K73kg/4Ubv4UeYjEYrDDDVYjhEXm+efD34fcheUuBYYNPXHHBCQxQxRwQkMcdeplilw4ITYQzw5szVkyxrWWPEzWtMjjEtcOWmJblY5XGPIzy5HLJsAKSwuD/hVy/hVJ4dNcsXxnYIP+Fhj+FhfbngvVAIfDVNgcAncVoMAgqLghNhGVy0a427VitZucTRa0yOMK1wyYsFrRw3ZMMLPCzyYXAApbE4P+H/z+IAfhx5c+HFcs8J1jUIX2h3tHbKcVFhJMBRNBGwN+BweHheGsvBg7aaYZUctOVxKGDKAhNhDPI5bMmeJotw5cuRa0Zs8S3C0zY1uTEwbOGrDCwb5mQApTEIP+IP7+IP9nhvE3PO+c8QCE+0++0r0TxStZTDC99OGGydfwcFcw8PBwcLN1KBSAITYRmzNMLZthyLcjhqzWtGOTKtcNcrFbjyYmGVlkZNGeLGAKSAqD/h+W/h9/5RrEVFCD/dxfvBfArphF2Ie8S2BwCa0eGwWAxkAhNhDVmwc5M2RitYY2TJa0ysca1w3cuVrbE1auG2RjkZ5WYApODoP+JLL+JLPp1nc7Vmo6AIT7Vj7VnJgxYMVpSw3z44bHFaWsPEwcXdoNCiE2ENMLJlhyM2a3IxZ5VrTDmbLcTnC0WtmTRk3bsWjXGzZgClUQg/4mWP4mP/H311xq1WubhfZgezFwmGjxUEUks2BltnwYhsaUsHBV8fBw8HCzdWgUgCE2EMm7Vu5aZmq3K4YtlrRjhbrXLfJjWtHOFzhYNsbRs0ZACkYKg/4kuP4kre2umrXkg/3P37pGrxiNKIfB1Bgai0eAweAQUCE2EZWLBy3x4Wa1wxaM1rTI4brXOVsxW5WLXLkbtG+LC3bgCoQBJ4T8WJn4sW9uusZWyYM1KJT4ELYLSlXTp17deuc5ZsmTFkkAhPwfGfg933YNVKVrjw58OOeO01KSpakrIKzvXi6eLv4YheWuD4GxjhhRwIYISCFBDBAhghghRx5/Fo4oACE2EZW7JkyZuWS1tiYNVrRy3xrXLNtmWsnDHKxcMmeFzmcACkkLhPxVpfiqV0ZqYrZ8OfGAgv6BO/oF/y7iSIfEVTgafwujwFBY2CE2EZGzBjixOWS1rhaY1rRw2yLcLFsyW5s2RxlYMseZyxZgCnkdhvGDJ4wt4uFkI6goqackISDi5GZm5WVi4dBSUhMSkxKAhfhAc+D+OaHBRFtt+DwuHwuFwssc0mAqx1VUAIXn7iuCPZzwwoUMJBHFHFLBPm8LBHBjACE2ENmjVg3Z5Ga1zja5lrTDkZrXDdq5WsczTMxyOMmVlhZgCpsBN4T8Zk34zSaU2OZDJLAnHDPDXHPDW8YwpLFixaLYoww5duvg78+mM5UwarZMGSyE/B8J+D4WETFjjW963hGksmLJklKkZzrO685kqYMmLVgzUtSVtM9OXeCE8seDYR795zRRIwIwgRlEjGMUSEoUQQinWfD6sJwqITYQwwuGjhpixLXGPIwWtMLNmtxMmDNa2w5s2bK5YM8bFuAKaxuE/G+9+N9ueOW/BnyRwZsWqmCccePTjz4aygCE/CYt+Ex+zdHYwQVvhz5dOfHetoWwYsSF4MwskORrjphjSoYSFHDfp5Yo7yE2EMMTNq2cOcK3MxxNVrRwycrXLPI3WuWzNq3cNWLZvlZA"/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O4THAOAgAQdA6wGcAEQgma8naXO2E23qhsgUGcPigMKSBBE//8DRShGKAUDOAtkGSAyCQCAgAMBe8IeRTMJAICgAgHhwx5FOAgA/gMAAAAAABHl7MA/Cn8dhvA414HYYmFiIaaorCcmoyAh5OXp52dkYmHgYyEopSYkAIX4X0PhepwlmCkgnvwuLwOFwt+Bvnjkossw2AwEU0qGy9guDgsAxKDgYEgoOAgYGAQJBwt/CwEHKiE2EZWTVxkYYWy1y1Y5FrTKxzLXLPJkWt8bBg5zNm2XGxZACowBJYbwcveDpuRjYKEmJialpCKh4edi6ePlyGloymmJ6SlISGhImHk4uRCF+Fur4W58lispJdDDDg48TDgYcDXg8Hg8DLXBLZNZFRZHEQCF4+1sLTzzxxxwxyywpIIpJqIIoUaOOXF5tDBQITYRmYNWjhvlxrWGZziWtMuLCtwt3GRa4yYWORi2YN8rRoAKaRmF+DxD4PP54ocJRisNZNCwduJvphiwVGCwGCCD/hlE/hkn10vpm99c998+eczUYrVUheQNfDBn8LHLHChQQxEMOtlS4UAhNhDnNlaYW2VotZZW7da0cYmy1wxZOFrNoww42rnHmatsoApqGoT8IUX4Qm7ySlOsd6EbYsmjJiwXtVGE/DSV+GiNbGxzx324cuG860piwWxSlUCG0ZjuBk6+DhUCgIGAgSAgUHA4BiYCFqQhNhDltkxsHLPEtZ4nLZa0wuHK3C5x5VuXE5zOWTdsxbs8IApUD4P+Fuj+Fu3TG8Zlx4HYhfhfE+F6XAUYCaqCCPC4HF428IbLGCUBbxMLDwcXfwaBlyE2ENnGXC3wtGa3Iww4VrRpiYrcOVm5WtGebJhw4nLBpmZAClUOhvC254Ww5CMoICIhJGJm5mfmQIP+F/r+GCXpMVGJ6a4Y5IbO2JYCDv4mFhamfQMBBCE2EN2bfNkcM2i1ljzNFrRy5bLXLZvmWuWjNizxOcuFribAClQOhvC8x4X846emKiYoIyCRMXHghPwxefhiBx4dd9OWWeMZUIbJmAUBXx8LDydrAoORITYRmZOMbJnlxrceHMyWtGWFutcMsbVa2aZmeLNiy5sjFmAKhQElhPw1ufhrrhXNfAxUxZKZJQvhvXHconHDhzz2zwzkhvDXZ4ao4mRjYmVT8rJzM3EwcJHRk1QUkxNS0dERUAhZGFnY+ZkZMIXnjiWCPYyxwwoYUMCKGBAQwxSoY48rk44oICE2EM2jbM1bscy3K5x5lrRu4yLXOVuwWsmWXI5cs8OHE2agCk8Mhfhs4+Gy/CUYpHRg6cDgwIP+GfT+GgnV1i+EQoCHyVeYFB6HB5vGUBgMACE2EMMuRtjzY2S1w1ctlrTDizLcOFnlW5mjnIzxZnLHE4yAClAMhPwy2fhmjxaLZtktUMEAhPw2jfhs1w116M8ozheHwlO4HAIzM4XSYPAIHLQhNhDHM4bs8bfItaZcbNa0YZGa1xmZtVrdlhat8rjE4a5WAApNC4P+H5T+H6nW+VY4Vw0AhPw14fhrbtfFbLfTp0iHytgFA6fI5fA4BBYKITYRjc5MzDDmwrW2ZnhWtGbVwtwsWuFa1zY8blqybOWDloAKVA6G8Sm3iVzlYCBoqCiqJiQgEaCF+GWj4ZP5rkk9suRpw9t4htFY1QeBYeDiamfQKMAhNhDlyzasHLdqtYsGOJa0ZNGS1zic5FrBjjY4suNyzxZGYApnHYT8Tan4m+8NmbBkyYskl2fWveMsEt0skrCD/how/hoX3U1c3uOa0YdowjvXfPWwheguL0O1nhhjQoCIgI5cXnYIYIwhNhDbG3cZmjNitZ42jda0Yt8y1y2w4VuNk1aNcTHNlyt3AApWD4T8UO34onbztDFo1cCWiEpghPw01fhpfwVwVhWrTLPLOIbPWJ4CDv4eFg4eHv4OAg50ITYQ2x5MTZvhcrXDfNjWtMOTEtcsmTda2YsnDHHjYs8LjMAKzQFLhPxS9fil/kzXonCN4xg0QpKE41rOMLWhaOLHLHTPS84Y9F808CkK1w58uPDllKmrJi0ZrUvK8cKE/DHd+GQngOlTJaStcuHfn25c8I0yZt2bJSUY49cdd8dMeKjJKGHBljWs5pYMlNWDNaxfDlyz3zzwqIXmzh2SvQ0yo4YYUMcEaJFBFEQo0csd+jlixWKsmwmogYnE1wxxwwQoCCGBChQwz26uWKXEgCE2EZnLlq1x42q3NmZtVrRhixrcWVg0W4cubG0Z5MbjI4agCk8Mg/4uqP4uqUxeOre+IIT8Nh34a/8+TLitpjhx44fKl/gEDpMJmsdgcDgUKCE2ENcbZg1ZMWy1vkbs1rTI2brXOPI2W5cuHDla5mTFmxyAClQOg/4z9P4z8d8+WdcNdkZshfhly+GWHAVVJJbZcPfg8KCGzlh+BgcAwsPCytvBQsEAITYQ0b5muFxiZrWWNk3WtGGZwtxY8eZaxxMcThvjbM2WHEAKPwaE/GgJ+NCXFDZMhPwvmfhernjaQIa+v0HTzQAhNhDTC2cNm2HGtyYWrda0cN8y1zmyN1rly4aN8jho3aN3AAp/JIT8bGn42MZ5Z4pZJYkI5cefLhvOMpYsmTFgxYM0bTphhfhde+F2+7NRYqaaKWeu+2+++edFFRZZVJEjiwt99ODAheRNmg1tMcMMcKGCGCOYghghghhhS43NoVghNhDRg5ytm7Zstwtm7la0auGa3FlxtVrPI1cMWrBkxxMcQAprG4X43nPjeljshxiqCGOu+/B3zlmEwmSsuomAhPw0YfhodrDPetb3nHFiyZtGLIZ768+uYIXkbaxwaemlDCIUEEcEMNevgjUgITYQ5bMmuNs5xLcjfI5WtMbJktwt2ThbiZN2bnCyaMMLNiAKaRyD/joA/jojzFV07duXCjnz68dxPCuWKYCD/hnG/hm3xeOOOLc1eKxpU3fg34O+uYXi7OxyZXJyp4oYUEAghT4/LwQwYIAhNhDFixcMmWPMtYN8rVa0ytmC1zkcOVrTHixM2zhsxct8YApWD4T8dVn46u8Us1c0IyzxwxmAhPwwtfhhNxU0SyYoYMN8+fWAhsnXcHBWMrBwsLI3MHAgITYRka4m+VlmxLXOJs4WtMTjMtcMGuZa2csMbLC4aZGzfKAKXBCF+O1b47Q5IcFLVDHXgZ8fgcfahvC4d4XHY6QnpagmJaSgEjIz8yCGyxgcsY2JgYWDicAwsBAy4CE2EN2WRw4y5ma3Mwy4lrRq1arXGRsyW4mDVlhYsMOJu4cgClYNhvGKF4xT4tCx0ZIUUpPSUYCH8LL3hYtmE+kEkhiDymczmbiGzpiOBka2Hg4u7jYGBkwhNhDdsyY4cLZwtbM8ONa0aZsy1wzxtFuZo1bYm+Nmyc4cwA=="/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HocA4CABB0CBAYBEIJmvJ2lzthNt6obIFBnD4oDC0gQRP///wdFKEYoBQILZBkUMggA8BUCfLjiQTMIALQQAusG40ERq6rTQQoxA4L+EBv4QHCC/bn7boAhNhGJhmY4sWVutct8Tla0xOGq3E0bZlrVhmatmLBlhaNswA=="/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rk 3410">
  <a:themeElements>
    <a:clrScheme name="Dark 3410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00"/>
      </a:accent1>
      <a:accent2>
        <a:srgbClr val="FF0000"/>
      </a:accent2>
      <a:accent3>
        <a:srgbClr val="7030A0"/>
      </a:accent3>
      <a:accent4>
        <a:srgbClr val="00B0F0"/>
      </a:accent4>
      <a:accent5>
        <a:srgbClr val="AAE2CA"/>
      </a:accent5>
      <a:accent6>
        <a:srgbClr val="FFC000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 3410</Template>
  <TotalTime>1954</TotalTime>
  <Words>2049</Words>
  <Application>Microsoft Office PowerPoint</Application>
  <PresentationFormat>On-screen Show (4:3)</PresentationFormat>
  <Paragraphs>625</Paragraphs>
  <Slides>32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Dark 3410</vt:lpstr>
      <vt:lpstr>Caches</vt:lpstr>
      <vt:lpstr>Performance</vt:lpstr>
      <vt:lpstr>Memory Pyramid</vt:lpstr>
      <vt:lpstr>Memory Hierarchy</vt:lpstr>
      <vt:lpstr>Active vs Inactive Data</vt:lpstr>
      <vt:lpstr>Insight of Caches</vt:lpstr>
      <vt:lpstr>Locality</vt:lpstr>
      <vt:lpstr>Memory Hierarchy</vt:lpstr>
      <vt:lpstr>Cache Lookups (Read)</vt:lpstr>
      <vt:lpstr>Cache Organization</vt:lpstr>
      <vt:lpstr>Three common designs</vt:lpstr>
      <vt:lpstr>Direct Mapped Cache</vt:lpstr>
      <vt:lpstr>Tags and Offsets</vt:lpstr>
      <vt:lpstr>Direct Mapped Cache Size</vt:lpstr>
      <vt:lpstr>A Simple Direct Mapped Cache</vt:lpstr>
      <vt:lpstr>A Simple Direct Mapped Cache</vt:lpstr>
      <vt:lpstr>Direct Mapped Cache (Reading)</vt:lpstr>
      <vt:lpstr>Direct Mapped Cache Size</vt:lpstr>
      <vt:lpstr>Cache Performance</vt:lpstr>
      <vt:lpstr>Misses</vt:lpstr>
      <vt:lpstr>Avoiding Misses</vt:lpstr>
      <vt:lpstr>Slide 22</vt:lpstr>
      <vt:lpstr>Misses</vt:lpstr>
      <vt:lpstr>Avoiding Misses</vt:lpstr>
      <vt:lpstr>Three common designs</vt:lpstr>
      <vt:lpstr>A Simple Fully Associative Cache</vt:lpstr>
      <vt:lpstr>Fully Associative Cache (Reading)</vt:lpstr>
      <vt:lpstr>Fully Associative Cache Size</vt:lpstr>
      <vt:lpstr>Slide 29</vt:lpstr>
      <vt:lpstr>Slide 30</vt:lpstr>
      <vt:lpstr>Misses</vt:lpstr>
      <vt:lpstr>Summary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Caches</dc:title>
  <dc:creator>Kevin Walsh</dc:creator>
  <cp:lastModifiedBy>Kevin Walsh</cp:lastModifiedBy>
  <cp:revision>200</cp:revision>
  <dcterms:created xsi:type="dcterms:W3CDTF">2006-08-16T00:00:00Z</dcterms:created>
  <dcterms:modified xsi:type="dcterms:W3CDTF">2010-04-06T19:39:18Z</dcterms:modified>
</cp:coreProperties>
</file>