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notesSlides/notesSlide16.xml" ContentType="application/vnd.openxmlformats-officedocument.presentationml.notesSlide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651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notesSlides/notesSlide26.xml" ContentType="application/vnd.openxmlformats-officedocument.presentationml.notesSlide+xml"/>
  <Override PartName="/ppt/tags/tag1028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notesSlides/notesSlide23.xml" ContentType="application/vnd.openxmlformats-officedocument.presentationml.notesSlide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notesSlides/notesSlide20.xml" ContentType="application/vnd.openxmlformats-officedocument.presentationml.notesSlide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26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tags/tag851.xml" ContentType="application/vnd.openxmlformats-officedocument.presentationml.tags+xml"/>
  <Override PartName="/ppt/tags/tag949.xml" ContentType="application/vnd.openxmlformats-officedocument.presentationml.tags+xml"/>
  <Override PartName="/ppt/tags/tag99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tags/tag927.xml" ContentType="application/vnd.openxmlformats-officedocument.presentationml.tags+xml"/>
  <Override PartName="/ppt/tags/tag974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tags/tag930.xml" ContentType="application/vnd.openxmlformats-officedocument.presentationml.tags+xml"/>
  <Override PartName="/ppt/notesSlides/notesSlide27.xml" ContentType="application/vnd.openxmlformats-officedocument.presentationml.notesSlide+xml"/>
  <Override PartName="/ppt/tags/tag1029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tags/tag1007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968.xml" ContentType="application/vnd.openxmlformats-officedocument.presentationml.tags+xml"/>
  <Override PartName="/ppt/tags/tag1032.xml" ContentType="application/vnd.openxmlformats-officedocument.presentationml.tags+xml"/>
  <Override PartName="/ppt/notesSlides/notesSlide30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924.xml" ContentType="application/vnd.openxmlformats-officedocument.presentationml.tags+xml"/>
  <Override PartName="/ppt/tags/tag97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notesSlides/notesSlide24.xml" ContentType="application/vnd.openxmlformats-officedocument.presentationml.notesSlide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notesSlides/notesSlide18.xml" ContentType="application/vnd.openxmlformats-officedocument.presentationml.notesSlide+xml"/>
  <Override PartName="/ppt/tags/tag921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notesSlides/notesSlide9.xml" ContentType="application/vnd.openxmlformats-officedocument.presentationml.notesSlide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notesSlides/notesSlide21.xml" ContentType="application/vnd.openxmlformats-officedocument.presentationml.notesSlide+xml"/>
  <Override PartName="/ppt/tags/tag959.xml" ContentType="application/vnd.openxmlformats-officedocument.presentationml.tags+xml"/>
  <Override PartName="/ppt/tags/tag1023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tags/tag103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017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02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tags/tag1036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1033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notesSlides/notesSlide25.xml" ContentType="application/vnd.openxmlformats-officedocument.presentationml.notesSlide+xml"/>
  <Override PartName="/ppt/tags/tag102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notesSlides/notesSlide8.xml" ContentType="application/vnd.openxmlformats-officedocument.presentationml.notesSlide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notesSlides/notesSlide14.xml" ContentType="application/vnd.openxmlformats-officedocument.presentationml.notesSlide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3" r:id="rId3"/>
    <p:sldId id="262" r:id="rId4"/>
    <p:sldId id="305" r:id="rId5"/>
    <p:sldId id="263" r:id="rId6"/>
    <p:sldId id="306" r:id="rId7"/>
    <p:sldId id="327" r:id="rId8"/>
    <p:sldId id="308" r:id="rId9"/>
    <p:sldId id="309" r:id="rId10"/>
    <p:sldId id="336" r:id="rId11"/>
    <p:sldId id="269" r:id="rId12"/>
    <p:sldId id="312" r:id="rId13"/>
    <p:sldId id="313" r:id="rId14"/>
    <p:sldId id="314" r:id="rId15"/>
    <p:sldId id="315" r:id="rId16"/>
    <p:sldId id="321" r:id="rId17"/>
    <p:sldId id="318" r:id="rId18"/>
    <p:sldId id="316" r:id="rId19"/>
    <p:sldId id="317" r:id="rId20"/>
    <p:sldId id="322" r:id="rId21"/>
    <p:sldId id="320" r:id="rId22"/>
    <p:sldId id="319" r:id="rId23"/>
    <p:sldId id="323" r:id="rId24"/>
    <p:sldId id="324" r:id="rId25"/>
    <p:sldId id="330" r:id="rId26"/>
    <p:sldId id="337" r:id="rId27"/>
    <p:sldId id="331" r:id="rId28"/>
    <p:sldId id="333" r:id="rId29"/>
    <p:sldId id="334" r:id="rId30"/>
    <p:sldId id="338" r:id="rId31"/>
    <p:sldId id="339" r:id="rId32"/>
    <p:sldId id="325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7" autoAdjust="0"/>
  </p:normalViewPr>
  <p:slideViewPr>
    <p:cSldViewPr>
      <p:cViewPr varScale="1">
        <p:scale>
          <a:sx n="81" d="100"/>
          <a:sy n="81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865F-9A6E-47CE-8871-AF306A67186E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89BC-E639-4669-A5FD-6670120E8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r6, would have needed to stall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>
                <a:solidFill>
                  <a:schemeClr val="accent1"/>
                </a:solidFill>
              </a:rPr>
              <a:t>Forward correct value from?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ALU output: too late in cycle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EX/MEM.D pipeline register (output from ALU)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WB data value (output from ALU or memory)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MEM output: too late in cycle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ID (just after register file):</a:t>
            </a:r>
            <a:r>
              <a:rPr lang="en-US" baseline="0" dirty="0" smtClean="0"/>
              <a:t> </a:t>
            </a:r>
            <a:r>
              <a:rPr lang="en-US" dirty="0" smtClean="0"/>
              <a:t>pointless?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EX, just after ID/EX.A and ID/EX.B are read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MEM, just after EX/MEM.B is read: on critical path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bypass</a:t>
            </a:r>
            <a:r>
              <a:rPr lang="en-US" baseline="0" dirty="0" smtClean="0"/>
              <a:t> from WB to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in EX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((ID/</a:t>
            </a:r>
            <a:r>
              <a:rPr lang="en-US" dirty="0" err="1" smtClean="0"/>
              <a:t>EX.Ra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 or (ID/</a:t>
            </a:r>
            <a:r>
              <a:rPr lang="en-US" dirty="0" err="1" smtClean="0"/>
              <a:t>EX.Rb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strike="sngStrike" dirty="0" smtClean="0"/>
              <a:t>and (EX needs A or B)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(WB is writing a register)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 bypass</a:t>
            </a:r>
            <a:r>
              <a:rPr lang="en-US" baseline="0" dirty="0" smtClean="0"/>
              <a:t> from WB to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in EX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MEM.Rd</a:t>
            </a:r>
            <a:r>
              <a:rPr lang="en-US" dirty="0" smtClean="0"/>
              <a:t>) or (ID/</a:t>
            </a:r>
            <a:r>
              <a:rPr lang="en-US" dirty="0" err="1" smtClean="0"/>
              <a:t>EX.Rb</a:t>
            </a:r>
            <a:r>
              <a:rPr lang="en-US" dirty="0" smtClean="0"/>
              <a:t> == EX/</a:t>
            </a:r>
            <a:r>
              <a:rPr lang="en-US" dirty="0" err="1" smtClean="0"/>
              <a:t>MEM.Rd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dirty="0" smtClean="0"/>
              <a:t>and (MEM will be writing a register)</a:t>
            </a:r>
            <a:br>
              <a:rPr lang="en-US" dirty="0" smtClean="0"/>
            </a:br>
            <a:r>
              <a:rPr lang="en-US" dirty="0" smtClean="0"/>
              <a:t>and (MEM is not a load instruction)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which paths get used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careful or r0 (never a hazard)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</a:t>
            </a:r>
            <a:r>
              <a:rPr lang="en-US" baseline="0" smtClean="0"/>
              <a:t>our project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rAneeded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rBneeded</a:t>
            </a:r>
            <a:r>
              <a:rPr lang="en-US" baseline="0" dirty="0" smtClean="0"/>
              <a:t>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Nothing: Modify ISA to match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Stall: Pause current and all subsequent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tags" Target="../tags/tag438.xml"/><Relationship Id="rId21" Type="http://schemas.openxmlformats.org/officeDocument/2006/relationships/tags" Target="../tags/tag420.xml"/><Relationship Id="rId34" Type="http://schemas.openxmlformats.org/officeDocument/2006/relationships/tags" Target="../tags/tag433.xml"/><Relationship Id="rId42" Type="http://schemas.openxmlformats.org/officeDocument/2006/relationships/tags" Target="../tags/tag441.xml"/><Relationship Id="rId47" Type="http://schemas.openxmlformats.org/officeDocument/2006/relationships/tags" Target="../tags/tag446.xml"/><Relationship Id="rId50" Type="http://schemas.openxmlformats.org/officeDocument/2006/relationships/tags" Target="../tags/tag449.xml"/><Relationship Id="rId55" Type="http://schemas.openxmlformats.org/officeDocument/2006/relationships/tags" Target="../tags/tag454.xml"/><Relationship Id="rId63" Type="http://schemas.openxmlformats.org/officeDocument/2006/relationships/tags" Target="../tags/tag46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tags" Target="../tags/tag440.xml"/><Relationship Id="rId54" Type="http://schemas.openxmlformats.org/officeDocument/2006/relationships/tags" Target="../tags/tag453.xml"/><Relationship Id="rId62" Type="http://schemas.openxmlformats.org/officeDocument/2006/relationships/tags" Target="../tags/tag46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tags" Target="../tags/tag436.xml"/><Relationship Id="rId40" Type="http://schemas.openxmlformats.org/officeDocument/2006/relationships/tags" Target="../tags/tag439.xml"/><Relationship Id="rId45" Type="http://schemas.openxmlformats.org/officeDocument/2006/relationships/tags" Target="../tags/tag444.xml"/><Relationship Id="rId53" Type="http://schemas.openxmlformats.org/officeDocument/2006/relationships/tags" Target="../tags/tag452.xml"/><Relationship Id="rId58" Type="http://schemas.openxmlformats.org/officeDocument/2006/relationships/tags" Target="../tags/tag457.xml"/><Relationship Id="rId66" Type="http://schemas.openxmlformats.org/officeDocument/2006/relationships/image" Target="../media/image6.emf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tags" Target="../tags/tag435.xml"/><Relationship Id="rId49" Type="http://schemas.openxmlformats.org/officeDocument/2006/relationships/tags" Target="../tags/tag448.xml"/><Relationship Id="rId57" Type="http://schemas.openxmlformats.org/officeDocument/2006/relationships/tags" Target="../tags/tag456.xml"/><Relationship Id="rId61" Type="http://schemas.openxmlformats.org/officeDocument/2006/relationships/tags" Target="../tags/tag460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tags" Target="../tags/tag443.xml"/><Relationship Id="rId52" Type="http://schemas.openxmlformats.org/officeDocument/2006/relationships/tags" Target="../tags/tag451.xml"/><Relationship Id="rId60" Type="http://schemas.openxmlformats.org/officeDocument/2006/relationships/tags" Target="../tags/tag459.xml"/><Relationship Id="rId65" Type="http://schemas.openxmlformats.org/officeDocument/2006/relationships/notesSlide" Target="../notesSlides/notesSlide11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tags" Target="../tags/tag434.xml"/><Relationship Id="rId43" Type="http://schemas.openxmlformats.org/officeDocument/2006/relationships/tags" Target="../tags/tag442.xml"/><Relationship Id="rId48" Type="http://schemas.openxmlformats.org/officeDocument/2006/relationships/tags" Target="../tags/tag447.xml"/><Relationship Id="rId56" Type="http://schemas.openxmlformats.org/officeDocument/2006/relationships/tags" Target="../tags/tag455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407.xml"/><Relationship Id="rId51" Type="http://schemas.openxmlformats.org/officeDocument/2006/relationships/tags" Target="../tags/tag450.xml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tags" Target="../tags/tag432.xml"/><Relationship Id="rId38" Type="http://schemas.openxmlformats.org/officeDocument/2006/relationships/tags" Target="../tags/tag437.xml"/><Relationship Id="rId46" Type="http://schemas.openxmlformats.org/officeDocument/2006/relationships/tags" Target="../tags/tag445.xml"/><Relationship Id="rId59" Type="http://schemas.openxmlformats.org/officeDocument/2006/relationships/tags" Target="../tags/tag4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9" Type="http://schemas.openxmlformats.org/officeDocument/2006/relationships/tags" Target="../tags/tag501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34" Type="http://schemas.openxmlformats.org/officeDocument/2006/relationships/tags" Target="../tags/tag496.xml"/><Relationship Id="rId42" Type="http://schemas.openxmlformats.org/officeDocument/2006/relationships/tags" Target="../tags/tag504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tags" Target="../tags/tag500.xml"/><Relationship Id="rId46" Type="http://schemas.openxmlformats.org/officeDocument/2006/relationships/image" Target="../media/image7.emf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41" Type="http://schemas.openxmlformats.org/officeDocument/2006/relationships/tags" Target="../tags/tag503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40" Type="http://schemas.openxmlformats.org/officeDocument/2006/relationships/tags" Target="../tags/tag502.xml"/><Relationship Id="rId45" Type="http://schemas.openxmlformats.org/officeDocument/2006/relationships/notesSlide" Target="../notesSlides/notesSlide12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tags" Target="../tags/tag493.xml"/><Relationship Id="rId44" Type="http://schemas.openxmlformats.org/officeDocument/2006/relationships/slideLayout" Target="../slideLayouts/slideLayout6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tags" Target="../tags/tag497.xml"/><Relationship Id="rId43" Type="http://schemas.openxmlformats.org/officeDocument/2006/relationships/tags" Target="../tags/tag5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tags" Target="../tags/tag546.xml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tags" Target="../tags/tag541.xml"/><Relationship Id="rId42" Type="http://schemas.openxmlformats.org/officeDocument/2006/relationships/tags" Target="../tags/tag549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46" Type="http://schemas.openxmlformats.org/officeDocument/2006/relationships/image" Target="../media/image8.emf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41" Type="http://schemas.openxmlformats.org/officeDocument/2006/relationships/tags" Target="../tags/tag548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40" Type="http://schemas.openxmlformats.org/officeDocument/2006/relationships/tags" Target="../tags/tag547.xml"/><Relationship Id="rId45" Type="http://schemas.openxmlformats.org/officeDocument/2006/relationships/notesSlide" Target="../notesSlides/notesSlide14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4" Type="http://schemas.openxmlformats.org/officeDocument/2006/relationships/slideLayout" Target="../slideLayouts/slideLayout6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43" Type="http://schemas.openxmlformats.org/officeDocument/2006/relationships/tags" Target="../tags/tag5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9" Type="http://schemas.openxmlformats.org/officeDocument/2006/relationships/tags" Target="../tags/tag591.xml"/><Relationship Id="rId21" Type="http://schemas.openxmlformats.org/officeDocument/2006/relationships/tags" Target="../tags/tag573.xml"/><Relationship Id="rId34" Type="http://schemas.openxmlformats.org/officeDocument/2006/relationships/tags" Target="../tags/tag586.xml"/><Relationship Id="rId42" Type="http://schemas.openxmlformats.org/officeDocument/2006/relationships/tags" Target="../tags/tag594.xml"/><Relationship Id="rId47" Type="http://schemas.openxmlformats.org/officeDocument/2006/relationships/tags" Target="../tags/tag599.xml"/><Relationship Id="rId50" Type="http://schemas.openxmlformats.org/officeDocument/2006/relationships/tags" Target="../tags/tag602.xml"/><Relationship Id="rId55" Type="http://schemas.openxmlformats.org/officeDocument/2006/relationships/tags" Target="../tags/tag607.xml"/><Relationship Id="rId63" Type="http://schemas.openxmlformats.org/officeDocument/2006/relationships/slideLayout" Target="../slideLayouts/slideLayout6.xml"/><Relationship Id="rId7" Type="http://schemas.openxmlformats.org/officeDocument/2006/relationships/tags" Target="../tags/tag559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41" Type="http://schemas.openxmlformats.org/officeDocument/2006/relationships/tags" Target="../tags/tag593.xml"/><Relationship Id="rId54" Type="http://schemas.openxmlformats.org/officeDocument/2006/relationships/tags" Target="../tags/tag606.xml"/><Relationship Id="rId62" Type="http://schemas.openxmlformats.org/officeDocument/2006/relationships/tags" Target="../tags/tag614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32" Type="http://schemas.openxmlformats.org/officeDocument/2006/relationships/tags" Target="../tags/tag584.xml"/><Relationship Id="rId37" Type="http://schemas.openxmlformats.org/officeDocument/2006/relationships/tags" Target="../tags/tag589.xml"/><Relationship Id="rId40" Type="http://schemas.openxmlformats.org/officeDocument/2006/relationships/tags" Target="../tags/tag592.xml"/><Relationship Id="rId45" Type="http://schemas.openxmlformats.org/officeDocument/2006/relationships/tags" Target="../tags/tag597.xml"/><Relationship Id="rId53" Type="http://schemas.openxmlformats.org/officeDocument/2006/relationships/tags" Target="../tags/tag605.xml"/><Relationship Id="rId58" Type="http://schemas.openxmlformats.org/officeDocument/2006/relationships/tags" Target="../tags/tag610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tags" Target="../tags/tag588.xml"/><Relationship Id="rId49" Type="http://schemas.openxmlformats.org/officeDocument/2006/relationships/tags" Target="../tags/tag601.xml"/><Relationship Id="rId57" Type="http://schemas.openxmlformats.org/officeDocument/2006/relationships/tags" Target="../tags/tag609.xml"/><Relationship Id="rId61" Type="http://schemas.openxmlformats.org/officeDocument/2006/relationships/tags" Target="../tags/tag613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tags" Target="../tags/tag583.xml"/><Relationship Id="rId44" Type="http://schemas.openxmlformats.org/officeDocument/2006/relationships/tags" Target="../tags/tag596.xml"/><Relationship Id="rId52" Type="http://schemas.openxmlformats.org/officeDocument/2006/relationships/tags" Target="../tags/tag604.xml"/><Relationship Id="rId60" Type="http://schemas.openxmlformats.org/officeDocument/2006/relationships/tags" Target="../tags/tag612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tags" Target="../tags/tag587.xml"/><Relationship Id="rId43" Type="http://schemas.openxmlformats.org/officeDocument/2006/relationships/tags" Target="../tags/tag595.xml"/><Relationship Id="rId48" Type="http://schemas.openxmlformats.org/officeDocument/2006/relationships/tags" Target="../tags/tag600.xml"/><Relationship Id="rId56" Type="http://schemas.openxmlformats.org/officeDocument/2006/relationships/tags" Target="../tags/tag608.xml"/><Relationship Id="rId64" Type="http://schemas.openxmlformats.org/officeDocument/2006/relationships/notesSlide" Target="../notesSlides/notesSlide16.xml"/><Relationship Id="rId8" Type="http://schemas.openxmlformats.org/officeDocument/2006/relationships/tags" Target="../tags/tag560.xml"/><Relationship Id="rId51" Type="http://schemas.openxmlformats.org/officeDocument/2006/relationships/tags" Target="../tags/tag603.xml"/><Relationship Id="rId3" Type="http://schemas.openxmlformats.org/officeDocument/2006/relationships/tags" Target="../tags/tag555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tags" Target="../tags/tag585.xml"/><Relationship Id="rId38" Type="http://schemas.openxmlformats.org/officeDocument/2006/relationships/tags" Target="../tags/tag590.xml"/><Relationship Id="rId46" Type="http://schemas.openxmlformats.org/officeDocument/2006/relationships/tags" Target="../tags/tag598.xml"/><Relationship Id="rId59" Type="http://schemas.openxmlformats.org/officeDocument/2006/relationships/tags" Target="../tags/tag61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27.xml"/><Relationship Id="rId18" Type="http://schemas.openxmlformats.org/officeDocument/2006/relationships/tags" Target="../tags/tag632.xml"/><Relationship Id="rId26" Type="http://schemas.openxmlformats.org/officeDocument/2006/relationships/tags" Target="../tags/tag640.xml"/><Relationship Id="rId39" Type="http://schemas.openxmlformats.org/officeDocument/2006/relationships/tags" Target="../tags/tag653.xml"/><Relationship Id="rId21" Type="http://schemas.openxmlformats.org/officeDocument/2006/relationships/tags" Target="../tags/tag635.xml"/><Relationship Id="rId34" Type="http://schemas.openxmlformats.org/officeDocument/2006/relationships/tags" Target="../tags/tag648.xml"/><Relationship Id="rId42" Type="http://schemas.openxmlformats.org/officeDocument/2006/relationships/tags" Target="../tags/tag656.xml"/><Relationship Id="rId47" Type="http://schemas.openxmlformats.org/officeDocument/2006/relationships/tags" Target="../tags/tag661.xml"/><Relationship Id="rId50" Type="http://schemas.openxmlformats.org/officeDocument/2006/relationships/tags" Target="../tags/tag664.xml"/><Relationship Id="rId55" Type="http://schemas.openxmlformats.org/officeDocument/2006/relationships/tags" Target="../tags/tag669.xml"/><Relationship Id="rId7" Type="http://schemas.openxmlformats.org/officeDocument/2006/relationships/tags" Target="../tags/tag621.xml"/><Relationship Id="rId2" Type="http://schemas.openxmlformats.org/officeDocument/2006/relationships/tags" Target="../tags/tag616.xml"/><Relationship Id="rId16" Type="http://schemas.openxmlformats.org/officeDocument/2006/relationships/tags" Target="../tags/tag630.xml"/><Relationship Id="rId20" Type="http://schemas.openxmlformats.org/officeDocument/2006/relationships/tags" Target="../tags/tag634.xml"/><Relationship Id="rId29" Type="http://schemas.openxmlformats.org/officeDocument/2006/relationships/tags" Target="../tags/tag643.xml"/><Relationship Id="rId41" Type="http://schemas.openxmlformats.org/officeDocument/2006/relationships/tags" Target="../tags/tag655.xml"/><Relationship Id="rId54" Type="http://schemas.openxmlformats.org/officeDocument/2006/relationships/tags" Target="../tags/tag668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tags" Target="../tags/tag625.xml"/><Relationship Id="rId24" Type="http://schemas.openxmlformats.org/officeDocument/2006/relationships/tags" Target="../tags/tag638.xml"/><Relationship Id="rId32" Type="http://schemas.openxmlformats.org/officeDocument/2006/relationships/tags" Target="../tags/tag646.xml"/><Relationship Id="rId37" Type="http://schemas.openxmlformats.org/officeDocument/2006/relationships/tags" Target="../tags/tag651.xml"/><Relationship Id="rId40" Type="http://schemas.openxmlformats.org/officeDocument/2006/relationships/tags" Target="../tags/tag654.xml"/><Relationship Id="rId45" Type="http://schemas.openxmlformats.org/officeDocument/2006/relationships/tags" Target="../tags/tag659.xml"/><Relationship Id="rId53" Type="http://schemas.openxmlformats.org/officeDocument/2006/relationships/tags" Target="../tags/tag667.xml"/><Relationship Id="rId58" Type="http://schemas.openxmlformats.org/officeDocument/2006/relationships/tags" Target="../tags/tag672.xml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tags" Target="../tags/tag637.xml"/><Relationship Id="rId28" Type="http://schemas.openxmlformats.org/officeDocument/2006/relationships/tags" Target="../tags/tag642.xml"/><Relationship Id="rId36" Type="http://schemas.openxmlformats.org/officeDocument/2006/relationships/tags" Target="../tags/tag650.xml"/><Relationship Id="rId49" Type="http://schemas.openxmlformats.org/officeDocument/2006/relationships/tags" Target="../tags/tag663.xml"/><Relationship Id="rId57" Type="http://schemas.openxmlformats.org/officeDocument/2006/relationships/tags" Target="../tags/tag671.xml"/><Relationship Id="rId61" Type="http://schemas.openxmlformats.org/officeDocument/2006/relationships/image" Target="../media/image9.emf"/><Relationship Id="rId10" Type="http://schemas.openxmlformats.org/officeDocument/2006/relationships/tags" Target="../tags/tag624.xml"/><Relationship Id="rId19" Type="http://schemas.openxmlformats.org/officeDocument/2006/relationships/tags" Target="../tags/tag633.xml"/><Relationship Id="rId31" Type="http://schemas.openxmlformats.org/officeDocument/2006/relationships/tags" Target="../tags/tag645.xml"/><Relationship Id="rId44" Type="http://schemas.openxmlformats.org/officeDocument/2006/relationships/tags" Target="../tags/tag658.xml"/><Relationship Id="rId52" Type="http://schemas.openxmlformats.org/officeDocument/2006/relationships/tags" Target="../tags/tag666.xml"/><Relationship Id="rId60" Type="http://schemas.openxmlformats.org/officeDocument/2006/relationships/notesSlide" Target="../notesSlides/notesSlide17.xml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tags" Target="../tags/tag636.xml"/><Relationship Id="rId27" Type="http://schemas.openxmlformats.org/officeDocument/2006/relationships/tags" Target="../tags/tag641.xml"/><Relationship Id="rId30" Type="http://schemas.openxmlformats.org/officeDocument/2006/relationships/tags" Target="../tags/tag644.xml"/><Relationship Id="rId35" Type="http://schemas.openxmlformats.org/officeDocument/2006/relationships/tags" Target="../tags/tag649.xml"/><Relationship Id="rId43" Type="http://schemas.openxmlformats.org/officeDocument/2006/relationships/tags" Target="../tags/tag657.xml"/><Relationship Id="rId48" Type="http://schemas.openxmlformats.org/officeDocument/2006/relationships/tags" Target="../tags/tag662.xml"/><Relationship Id="rId56" Type="http://schemas.openxmlformats.org/officeDocument/2006/relationships/tags" Target="../tags/tag670.xml"/><Relationship Id="rId8" Type="http://schemas.openxmlformats.org/officeDocument/2006/relationships/tags" Target="../tags/tag622.xml"/><Relationship Id="rId51" Type="http://schemas.openxmlformats.org/officeDocument/2006/relationships/tags" Target="../tags/tag665.xml"/><Relationship Id="rId3" Type="http://schemas.openxmlformats.org/officeDocument/2006/relationships/tags" Target="../tags/tag617.xml"/><Relationship Id="rId12" Type="http://schemas.openxmlformats.org/officeDocument/2006/relationships/tags" Target="../tags/tag626.xml"/><Relationship Id="rId17" Type="http://schemas.openxmlformats.org/officeDocument/2006/relationships/tags" Target="../tags/tag631.xml"/><Relationship Id="rId25" Type="http://schemas.openxmlformats.org/officeDocument/2006/relationships/tags" Target="../tags/tag639.xml"/><Relationship Id="rId33" Type="http://schemas.openxmlformats.org/officeDocument/2006/relationships/tags" Target="../tags/tag647.xml"/><Relationship Id="rId38" Type="http://schemas.openxmlformats.org/officeDocument/2006/relationships/tags" Target="../tags/tag652.xml"/><Relationship Id="rId46" Type="http://schemas.openxmlformats.org/officeDocument/2006/relationships/tags" Target="../tags/tag660.xml"/><Relationship Id="rId5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tags" Target="../tags/tag711.xml"/><Relationship Id="rId21" Type="http://schemas.openxmlformats.org/officeDocument/2006/relationships/tags" Target="../tags/tag693.xml"/><Relationship Id="rId34" Type="http://schemas.openxmlformats.org/officeDocument/2006/relationships/tags" Target="../tags/tag706.xml"/><Relationship Id="rId42" Type="http://schemas.openxmlformats.org/officeDocument/2006/relationships/tags" Target="../tags/tag714.xml"/><Relationship Id="rId47" Type="http://schemas.openxmlformats.org/officeDocument/2006/relationships/tags" Target="../tags/tag719.xml"/><Relationship Id="rId50" Type="http://schemas.openxmlformats.org/officeDocument/2006/relationships/tags" Target="../tags/tag722.xml"/><Relationship Id="rId55" Type="http://schemas.openxmlformats.org/officeDocument/2006/relationships/tags" Target="../tags/tag727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29" Type="http://schemas.openxmlformats.org/officeDocument/2006/relationships/tags" Target="../tags/tag701.xml"/><Relationship Id="rId41" Type="http://schemas.openxmlformats.org/officeDocument/2006/relationships/tags" Target="../tags/tag713.xml"/><Relationship Id="rId54" Type="http://schemas.openxmlformats.org/officeDocument/2006/relationships/tags" Target="../tags/tag726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40" Type="http://schemas.openxmlformats.org/officeDocument/2006/relationships/tags" Target="../tags/tag712.xml"/><Relationship Id="rId45" Type="http://schemas.openxmlformats.org/officeDocument/2006/relationships/tags" Target="../tags/tag717.xml"/><Relationship Id="rId53" Type="http://schemas.openxmlformats.org/officeDocument/2006/relationships/tags" Target="../tags/tag725.xml"/><Relationship Id="rId58" Type="http://schemas.openxmlformats.org/officeDocument/2006/relationships/tags" Target="../tags/tag730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tags" Target="../tags/tag708.xml"/><Relationship Id="rId49" Type="http://schemas.openxmlformats.org/officeDocument/2006/relationships/tags" Target="../tags/tag721.xml"/><Relationship Id="rId57" Type="http://schemas.openxmlformats.org/officeDocument/2006/relationships/tags" Target="../tags/tag729.xml"/><Relationship Id="rId61" Type="http://schemas.openxmlformats.org/officeDocument/2006/relationships/image" Target="../media/image10.emf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tags" Target="../tags/tag703.xml"/><Relationship Id="rId44" Type="http://schemas.openxmlformats.org/officeDocument/2006/relationships/tags" Target="../tags/tag716.xml"/><Relationship Id="rId52" Type="http://schemas.openxmlformats.org/officeDocument/2006/relationships/tags" Target="../tags/tag724.xml"/><Relationship Id="rId60" Type="http://schemas.openxmlformats.org/officeDocument/2006/relationships/notesSlide" Target="../notesSlides/notesSlide18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43" Type="http://schemas.openxmlformats.org/officeDocument/2006/relationships/tags" Target="../tags/tag715.xml"/><Relationship Id="rId48" Type="http://schemas.openxmlformats.org/officeDocument/2006/relationships/tags" Target="../tags/tag720.xml"/><Relationship Id="rId56" Type="http://schemas.openxmlformats.org/officeDocument/2006/relationships/tags" Target="../tags/tag728.xml"/><Relationship Id="rId8" Type="http://schemas.openxmlformats.org/officeDocument/2006/relationships/tags" Target="../tags/tag680.xml"/><Relationship Id="rId51" Type="http://schemas.openxmlformats.org/officeDocument/2006/relationships/tags" Target="../tags/tag723.xml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46" Type="http://schemas.openxmlformats.org/officeDocument/2006/relationships/tags" Target="../tags/tag718.xml"/><Relationship Id="rId5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42.xml"/><Relationship Id="rId117" Type="http://schemas.openxmlformats.org/officeDocument/2006/relationships/tags" Target="../tags/tag133.xml"/><Relationship Id="rId21" Type="http://schemas.openxmlformats.org/officeDocument/2006/relationships/tags" Target="../tags/tag37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63" Type="http://schemas.openxmlformats.org/officeDocument/2006/relationships/tags" Target="../tags/tag79.xml"/><Relationship Id="rId68" Type="http://schemas.openxmlformats.org/officeDocument/2006/relationships/tags" Target="../tags/tag84.xml"/><Relationship Id="rId84" Type="http://schemas.openxmlformats.org/officeDocument/2006/relationships/tags" Target="../tags/tag100.xml"/><Relationship Id="rId89" Type="http://schemas.openxmlformats.org/officeDocument/2006/relationships/tags" Target="../tags/tag105.xml"/><Relationship Id="rId112" Type="http://schemas.openxmlformats.org/officeDocument/2006/relationships/tags" Target="../tags/tag128.xml"/><Relationship Id="rId133" Type="http://schemas.openxmlformats.org/officeDocument/2006/relationships/tags" Target="../tags/tag149.xml"/><Relationship Id="rId138" Type="http://schemas.openxmlformats.org/officeDocument/2006/relationships/tags" Target="../tags/tag154.xml"/><Relationship Id="rId154" Type="http://schemas.openxmlformats.org/officeDocument/2006/relationships/tags" Target="../tags/tag170.xml"/><Relationship Id="rId16" Type="http://schemas.openxmlformats.org/officeDocument/2006/relationships/tags" Target="../tags/tag32.xml"/><Relationship Id="rId107" Type="http://schemas.openxmlformats.org/officeDocument/2006/relationships/tags" Target="../tags/tag123.xml"/><Relationship Id="rId11" Type="http://schemas.openxmlformats.org/officeDocument/2006/relationships/tags" Target="../tags/tag27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53" Type="http://schemas.openxmlformats.org/officeDocument/2006/relationships/tags" Target="../tags/tag69.xml"/><Relationship Id="rId58" Type="http://schemas.openxmlformats.org/officeDocument/2006/relationships/tags" Target="../tags/tag74.xml"/><Relationship Id="rId74" Type="http://schemas.openxmlformats.org/officeDocument/2006/relationships/tags" Target="../tags/tag90.xml"/><Relationship Id="rId79" Type="http://schemas.openxmlformats.org/officeDocument/2006/relationships/tags" Target="../tags/tag95.xml"/><Relationship Id="rId102" Type="http://schemas.openxmlformats.org/officeDocument/2006/relationships/tags" Target="../tags/tag118.xml"/><Relationship Id="rId123" Type="http://schemas.openxmlformats.org/officeDocument/2006/relationships/tags" Target="../tags/tag139.xml"/><Relationship Id="rId128" Type="http://schemas.openxmlformats.org/officeDocument/2006/relationships/tags" Target="../tags/tag144.xml"/><Relationship Id="rId144" Type="http://schemas.openxmlformats.org/officeDocument/2006/relationships/tags" Target="../tags/tag160.xml"/><Relationship Id="rId149" Type="http://schemas.openxmlformats.org/officeDocument/2006/relationships/tags" Target="../tags/tag165.xml"/><Relationship Id="rId5" Type="http://schemas.openxmlformats.org/officeDocument/2006/relationships/tags" Target="../tags/tag21.xml"/><Relationship Id="rId90" Type="http://schemas.openxmlformats.org/officeDocument/2006/relationships/tags" Target="../tags/tag106.xml"/><Relationship Id="rId95" Type="http://schemas.openxmlformats.org/officeDocument/2006/relationships/tags" Target="../tags/tag111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64" Type="http://schemas.openxmlformats.org/officeDocument/2006/relationships/tags" Target="../tags/tag80.xml"/><Relationship Id="rId69" Type="http://schemas.openxmlformats.org/officeDocument/2006/relationships/tags" Target="../tags/tag85.xml"/><Relationship Id="rId113" Type="http://schemas.openxmlformats.org/officeDocument/2006/relationships/tags" Target="../tags/tag129.xml"/><Relationship Id="rId118" Type="http://schemas.openxmlformats.org/officeDocument/2006/relationships/tags" Target="../tags/tag134.xml"/><Relationship Id="rId134" Type="http://schemas.openxmlformats.org/officeDocument/2006/relationships/tags" Target="../tags/tag150.xml"/><Relationship Id="rId139" Type="http://schemas.openxmlformats.org/officeDocument/2006/relationships/tags" Target="../tags/tag155.xml"/><Relationship Id="rId80" Type="http://schemas.openxmlformats.org/officeDocument/2006/relationships/tags" Target="../tags/tag96.xml"/><Relationship Id="rId85" Type="http://schemas.openxmlformats.org/officeDocument/2006/relationships/tags" Target="../tags/tag101.xml"/><Relationship Id="rId150" Type="http://schemas.openxmlformats.org/officeDocument/2006/relationships/tags" Target="../tags/tag166.xml"/><Relationship Id="rId155" Type="http://schemas.openxmlformats.org/officeDocument/2006/relationships/slideLayout" Target="../slideLayouts/slideLayout6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59" Type="http://schemas.openxmlformats.org/officeDocument/2006/relationships/tags" Target="../tags/tag75.xml"/><Relationship Id="rId103" Type="http://schemas.openxmlformats.org/officeDocument/2006/relationships/tags" Target="../tags/tag119.xml"/><Relationship Id="rId108" Type="http://schemas.openxmlformats.org/officeDocument/2006/relationships/tags" Target="../tags/tag124.xml"/><Relationship Id="rId124" Type="http://schemas.openxmlformats.org/officeDocument/2006/relationships/tags" Target="../tags/tag140.xml"/><Relationship Id="rId129" Type="http://schemas.openxmlformats.org/officeDocument/2006/relationships/tags" Target="../tags/tag145.xml"/><Relationship Id="rId20" Type="http://schemas.openxmlformats.org/officeDocument/2006/relationships/tags" Target="../tags/tag36.xml"/><Relationship Id="rId41" Type="http://schemas.openxmlformats.org/officeDocument/2006/relationships/tags" Target="../tags/tag57.xml"/><Relationship Id="rId54" Type="http://schemas.openxmlformats.org/officeDocument/2006/relationships/tags" Target="../tags/tag70.xml"/><Relationship Id="rId62" Type="http://schemas.openxmlformats.org/officeDocument/2006/relationships/tags" Target="../tags/tag78.xml"/><Relationship Id="rId70" Type="http://schemas.openxmlformats.org/officeDocument/2006/relationships/tags" Target="../tags/tag86.xml"/><Relationship Id="rId75" Type="http://schemas.openxmlformats.org/officeDocument/2006/relationships/tags" Target="../tags/tag91.xml"/><Relationship Id="rId83" Type="http://schemas.openxmlformats.org/officeDocument/2006/relationships/tags" Target="../tags/tag99.xml"/><Relationship Id="rId88" Type="http://schemas.openxmlformats.org/officeDocument/2006/relationships/tags" Target="../tags/tag104.xml"/><Relationship Id="rId91" Type="http://schemas.openxmlformats.org/officeDocument/2006/relationships/tags" Target="../tags/tag107.xml"/><Relationship Id="rId96" Type="http://schemas.openxmlformats.org/officeDocument/2006/relationships/tags" Target="../tags/tag112.xml"/><Relationship Id="rId111" Type="http://schemas.openxmlformats.org/officeDocument/2006/relationships/tags" Target="../tags/tag127.xml"/><Relationship Id="rId132" Type="http://schemas.openxmlformats.org/officeDocument/2006/relationships/tags" Target="../tags/tag148.xml"/><Relationship Id="rId140" Type="http://schemas.openxmlformats.org/officeDocument/2006/relationships/tags" Target="../tags/tag156.xml"/><Relationship Id="rId145" Type="http://schemas.openxmlformats.org/officeDocument/2006/relationships/tags" Target="../tags/tag161.xml"/><Relationship Id="rId153" Type="http://schemas.openxmlformats.org/officeDocument/2006/relationships/tags" Target="../tags/tag169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tags" Target="../tags/tag73.xml"/><Relationship Id="rId106" Type="http://schemas.openxmlformats.org/officeDocument/2006/relationships/tags" Target="../tags/tag122.xml"/><Relationship Id="rId114" Type="http://schemas.openxmlformats.org/officeDocument/2006/relationships/tags" Target="../tags/tag130.xml"/><Relationship Id="rId119" Type="http://schemas.openxmlformats.org/officeDocument/2006/relationships/tags" Target="../tags/tag135.xml"/><Relationship Id="rId127" Type="http://schemas.openxmlformats.org/officeDocument/2006/relationships/tags" Target="../tags/tag143.xml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tags" Target="../tags/tag76.xml"/><Relationship Id="rId65" Type="http://schemas.openxmlformats.org/officeDocument/2006/relationships/tags" Target="../tags/tag81.xml"/><Relationship Id="rId73" Type="http://schemas.openxmlformats.org/officeDocument/2006/relationships/tags" Target="../tags/tag89.xml"/><Relationship Id="rId78" Type="http://schemas.openxmlformats.org/officeDocument/2006/relationships/tags" Target="../tags/tag94.xml"/><Relationship Id="rId81" Type="http://schemas.openxmlformats.org/officeDocument/2006/relationships/tags" Target="../tags/tag97.xml"/><Relationship Id="rId86" Type="http://schemas.openxmlformats.org/officeDocument/2006/relationships/tags" Target="../tags/tag102.xml"/><Relationship Id="rId94" Type="http://schemas.openxmlformats.org/officeDocument/2006/relationships/tags" Target="../tags/tag110.xml"/><Relationship Id="rId99" Type="http://schemas.openxmlformats.org/officeDocument/2006/relationships/tags" Target="../tags/tag115.xml"/><Relationship Id="rId101" Type="http://schemas.openxmlformats.org/officeDocument/2006/relationships/tags" Target="../tags/tag117.xml"/><Relationship Id="rId122" Type="http://schemas.openxmlformats.org/officeDocument/2006/relationships/tags" Target="../tags/tag138.xml"/><Relationship Id="rId130" Type="http://schemas.openxmlformats.org/officeDocument/2006/relationships/tags" Target="../tags/tag146.xml"/><Relationship Id="rId135" Type="http://schemas.openxmlformats.org/officeDocument/2006/relationships/tags" Target="../tags/tag151.xml"/><Relationship Id="rId143" Type="http://schemas.openxmlformats.org/officeDocument/2006/relationships/tags" Target="../tags/tag159.xml"/><Relationship Id="rId148" Type="http://schemas.openxmlformats.org/officeDocument/2006/relationships/tags" Target="../tags/tag164.xml"/><Relationship Id="rId151" Type="http://schemas.openxmlformats.org/officeDocument/2006/relationships/tags" Target="../tags/tag167.xml"/><Relationship Id="rId156" Type="http://schemas.openxmlformats.org/officeDocument/2006/relationships/notesSlide" Target="../notesSlides/notesSlide2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9" Type="http://schemas.openxmlformats.org/officeDocument/2006/relationships/tags" Target="../tags/tag55.xml"/><Relationship Id="rId109" Type="http://schemas.openxmlformats.org/officeDocument/2006/relationships/tags" Target="../tags/tag125.xml"/><Relationship Id="rId34" Type="http://schemas.openxmlformats.org/officeDocument/2006/relationships/tags" Target="../tags/tag50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76" Type="http://schemas.openxmlformats.org/officeDocument/2006/relationships/tags" Target="../tags/tag92.xml"/><Relationship Id="rId97" Type="http://schemas.openxmlformats.org/officeDocument/2006/relationships/tags" Target="../tags/tag113.xml"/><Relationship Id="rId104" Type="http://schemas.openxmlformats.org/officeDocument/2006/relationships/tags" Target="../tags/tag120.xml"/><Relationship Id="rId120" Type="http://schemas.openxmlformats.org/officeDocument/2006/relationships/tags" Target="../tags/tag136.xml"/><Relationship Id="rId125" Type="http://schemas.openxmlformats.org/officeDocument/2006/relationships/tags" Target="../tags/tag141.xml"/><Relationship Id="rId141" Type="http://schemas.openxmlformats.org/officeDocument/2006/relationships/tags" Target="../tags/tag157.xml"/><Relationship Id="rId146" Type="http://schemas.openxmlformats.org/officeDocument/2006/relationships/tags" Target="../tags/tag162.xml"/><Relationship Id="rId7" Type="http://schemas.openxmlformats.org/officeDocument/2006/relationships/tags" Target="../tags/tag23.xml"/><Relationship Id="rId71" Type="http://schemas.openxmlformats.org/officeDocument/2006/relationships/tags" Target="../tags/tag87.xml"/><Relationship Id="rId92" Type="http://schemas.openxmlformats.org/officeDocument/2006/relationships/tags" Target="../tags/tag108.xml"/><Relationship Id="rId2" Type="http://schemas.openxmlformats.org/officeDocument/2006/relationships/tags" Target="../tags/tag18.xml"/><Relationship Id="rId29" Type="http://schemas.openxmlformats.org/officeDocument/2006/relationships/tags" Target="../tags/tag45.xml"/><Relationship Id="rId24" Type="http://schemas.openxmlformats.org/officeDocument/2006/relationships/tags" Target="../tags/tag40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66" Type="http://schemas.openxmlformats.org/officeDocument/2006/relationships/tags" Target="../tags/tag82.xml"/><Relationship Id="rId87" Type="http://schemas.openxmlformats.org/officeDocument/2006/relationships/tags" Target="../tags/tag103.xml"/><Relationship Id="rId110" Type="http://schemas.openxmlformats.org/officeDocument/2006/relationships/tags" Target="../tags/tag126.xml"/><Relationship Id="rId115" Type="http://schemas.openxmlformats.org/officeDocument/2006/relationships/tags" Target="../tags/tag131.xml"/><Relationship Id="rId131" Type="http://schemas.openxmlformats.org/officeDocument/2006/relationships/tags" Target="../tags/tag147.xml"/><Relationship Id="rId136" Type="http://schemas.openxmlformats.org/officeDocument/2006/relationships/tags" Target="../tags/tag152.xml"/><Relationship Id="rId157" Type="http://schemas.openxmlformats.org/officeDocument/2006/relationships/image" Target="../media/image1.emf"/><Relationship Id="rId61" Type="http://schemas.openxmlformats.org/officeDocument/2006/relationships/tags" Target="../tags/tag77.xml"/><Relationship Id="rId82" Type="http://schemas.openxmlformats.org/officeDocument/2006/relationships/tags" Target="../tags/tag98.xml"/><Relationship Id="rId152" Type="http://schemas.openxmlformats.org/officeDocument/2006/relationships/tags" Target="../tags/tag168.xml"/><Relationship Id="rId19" Type="http://schemas.openxmlformats.org/officeDocument/2006/relationships/tags" Target="../tags/tag35.xml"/><Relationship Id="rId14" Type="http://schemas.openxmlformats.org/officeDocument/2006/relationships/tags" Target="../tags/tag30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56" Type="http://schemas.openxmlformats.org/officeDocument/2006/relationships/tags" Target="../tags/tag72.xml"/><Relationship Id="rId77" Type="http://schemas.openxmlformats.org/officeDocument/2006/relationships/tags" Target="../tags/tag93.xml"/><Relationship Id="rId100" Type="http://schemas.openxmlformats.org/officeDocument/2006/relationships/tags" Target="../tags/tag116.xml"/><Relationship Id="rId105" Type="http://schemas.openxmlformats.org/officeDocument/2006/relationships/tags" Target="../tags/tag121.xml"/><Relationship Id="rId126" Type="http://schemas.openxmlformats.org/officeDocument/2006/relationships/tags" Target="../tags/tag142.xml"/><Relationship Id="rId147" Type="http://schemas.openxmlformats.org/officeDocument/2006/relationships/tags" Target="../tags/tag163.xml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72" Type="http://schemas.openxmlformats.org/officeDocument/2006/relationships/tags" Target="../tags/tag88.xml"/><Relationship Id="rId93" Type="http://schemas.openxmlformats.org/officeDocument/2006/relationships/tags" Target="../tags/tag109.xml"/><Relationship Id="rId98" Type="http://schemas.openxmlformats.org/officeDocument/2006/relationships/tags" Target="../tags/tag114.xml"/><Relationship Id="rId121" Type="http://schemas.openxmlformats.org/officeDocument/2006/relationships/tags" Target="../tags/tag137.xml"/><Relationship Id="rId142" Type="http://schemas.openxmlformats.org/officeDocument/2006/relationships/tags" Target="../tags/tag158.xml"/><Relationship Id="rId3" Type="http://schemas.openxmlformats.org/officeDocument/2006/relationships/tags" Target="../tags/tag19.xml"/><Relationship Id="rId25" Type="http://schemas.openxmlformats.org/officeDocument/2006/relationships/tags" Target="../tags/tag41.xml"/><Relationship Id="rId46" Type="http://schemas.openxmlformats.org/officeDocument/2006/relationships/tags" Target="../tags/tag62.xml"/><Relationship Id="rId67" Type="http://schemas.openxmlformats.org/officeDocument/2006/relationships/tags" Target="../tags/tag83.xml"/><Relationship Id="rId116" Type="http://schemas.openxmlformats.org/officeDocument/2006/relationships/tags" Target="../tags/tag132.xml"/><Relationship Id="rId137" Type="http://schemas.openxmlformats.org/officeDocument/2006/relationships/tags" Target="../tags/tag1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749.xml"/><Relationship Id="rId18" Type="http://schemas.openxmlformats.org/officeDocument/2006/relationships/tags" Target="../tags/tag754.xml"/><Relationship Id="rId26" Type="http://schemas.openxmlformats.org/officeDocument/2006/relationships/tags" Target="../tags/tag762.xml"/><Relationship Id="rId39" Type="http://schemas.openxmlformats.org/officeDocument/2006/relationships/tags" Target="../tags/tag775.xml"/><Relationship Id="rId21" Type="http://schemas.openxmlformats.org/officeDocument/2006/relationships/tags" Target="../tags/tag757.xml"/><Relationship Id="rId34" Type="http://schemas.openxmlformats.org/officeDocument/2006/relationships/tags" Target="../tags/tag770.xml"/><Relationship Id="rId42" Type="http://schemas.openxmlformats.org/officeDocument/2006/relationships/tags" Target="../tags/tag778.xml"/><Relationship Id="rId47" Type="http://schemas.openxmlformats.org/officeDocument/2006/relationships/tags" Target="../tags/tag783.xml"/><Relationship Id="rId50" Type="http://schemas.openxmlformats.org/officeDocument/2006/relationships/tags" Target="../tags/tag786.xml"/><Relationship Id="rId55" Type="http://schemas.openxmlformats.org/officeDocument/2006/relationships/tags" Target="../tags/tag791.xml"/><Relationship Id="rId7" Type="http://schemas.openxmlformats.org/officeDocument/2006/relationships/tags" Target="../tags/tag743.xml"/><Relationship Id="rId2" Type="http://schemas.openxmlformats.org/officeDocument/2006/relationships/tags" Target="../tags/tag738.xml"/><Relationship Id="rId16" Type="http://schemas.openxmlformats.org/officeDocument/2006/relationships/tags" Target="../tags/tag752.xml"/><Relationship Id="rId20" Type="http://schemas.openxmlformats.org/officeDocument/2006/relationships/tags" Target="../tags/tag756.xml"/><Relationship Id="rId29" Type="http://schemas.openxmlformats.org/officeDocument/2006/relationships/tags" Target="../tags/tag765.xml"/><Relationship Id="rId41" Type="http://schemas.openxmlformats.org/officeDocument/2006/relationships/tags" Target="../tags/tag777.xml"/><Relationship Id="rId54" Type="http://schemas.openxmlformats.org/officeDocument/2006/relationships/tags" Target="../tags/tag790.xml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tags" Target="../tags/tag747.xml"/><Relationship Id="rId24" Type="http://schemas.openxmlformats.org/officeDocument/2006/relationships/tags" Target="../tags/tag760.xml"/><Relationship Id="rId32" Type="http://schemas.openxmlformats.org/officeDocument/2006/relationships/tags" Target="../tags/tag768.xml"/><Relationship Id="rId37" Type="http://schemas.openxmlformats.org/officeDocument/2006/relationships/tags" Target="../tags/tag773.xml"/><Relationship Id="rId40" Type="http://schemas.openxmlformats.org/officeDocument/2006/relationships/tags" Target="../tags/tag776.xml"/><Relationship Id="rId45" Type="http://schemas.openxmlformats.org/officeDocument/2006/relationships/tags" Target="../tags/tag781.xml"/><Relationship Id="rId53" Type="http://schemas.openxmlformats.org/officeDocument/2006/relationships/tags" Target="../tags/tag789.xml"/><Relationship Id="rId58" Type="http://schemas.openxmlformats.org/officeDocument/2006/relationships/tags" Target="../tags/tag794.xml"/><Relationship Id="rId5" Type="http://schemas.openxmlformats.org/officeDocument/2006/relationships/tags" Target="../tags/tag741.xml"/><Relationship Id="rId15" Type="http://schemas.openxmlformats.org/officeDocument/2006/relationships/tags" Target="../tags/tag751.xml"/><Relationship Id="rId23" Type="http://schemas.openxmlformats.org/officeDocument/2006/relationships/tags" Target="../tags/tag759.xml"/><Relationship Id="rId28" Type="http://schemas.openxmlformats.org/officeDocument/2006/relationships/tags" Target="../tags/tag764.xml"/><Relationship Id="rId36" Type="http://schemas.openxmlformats.org/officeDocument/2006/relationships/tags" Target="../tags/tag772.xml"/><Relationship Id="rId49" Type="http://schemas.openxmlformats.org/officeDocument/2006/relationships/tags" Target="../tags/tag785.xml"/><Relationship Id="rId57" Type="http://schemas.openxmlformats.org/officeDocument/2006/relationships/tags" Target="../tags/tag793.xml"/><Relationship Id="rId61" Type="http://schemas.openxmlformats.org/officeDocument/2006/relationships/image" Target="../media/image13.emf"/><Relationship Id="rId10" Type="http://schemas.openxmlformats.org/officeDocument/2006/relationships/tags" Target="../tags/tag746.xml"/><Relationship Id="rId19" Type="http://schemas.openxmlformats.org/officeDocument/2006/relationships/tags" Target="../tags/tag755.xml"/><Relationship Id="rId31" Type="http://schemas.openxmlformats.org/officeDocument/2006/relationships/tags" Target="../tags/tag767.xml"/><Relationship Id="rId44" Type="http://schemas.openxmlformats.org/officeDocument/2006/relationships/tags" Target="../tags/tag780.xml"/><Relationship Id="rId52" Type="http://schemas.openxmlformats.org/officeDocument/2006/relationships/tags" Target="../tags/tag788.xml"/><Relationship Id="rId60" Type="http://schemas.openxmlformats.org/officeDocument/2006/relationships/notesSlide" Target="../notesSlides/notesSlide21.xml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tags" Target="../tags/tag750.xml"/><Relationship Id="rId22" Type="http://schemas.openxmlformats.org/officeDocument/2006/relationships/tags" Target="../tags/tag758.xml"/><Relationship Id="rId27" Type="http://schemas.openxmlformats.org/officeDocument/2006/relationships/tags" Target="../tags/tag763.xml"/><Relationship Id="rId30" Type="http://schemas.openxmlformats.org/officeDocument/2006/relationships/tags" Target="../tags/tag766.xml"/><Relationship Id="rId35" Type="http://schemas.openxmlformats.org/officeDocument/2006/relationships/tags" Target="../tags/tag771.xml"/><Relationship Id="rId43" Type="http://schemas.openxmlformats.org/officeDocument/2006/relationships/tags" Target="../tags/tag779.xml"/><Relationship Id="rId48" Type="http://schemas.openxmlformats.org/officeDocument/2006/relationships/tags" Target="../tags/tag784.xml"/><Relationship Id="rId56" Type="http://schemas.openxmlformats.org/officeDocument/2006/relationships/tags" Target="../tags/tag792.xml"/><Relationship Id="rId8" Type="http://schemas.openxmlformats.org/officeDocument/2006/relationships/tags" Target="../tags/tag744.xml"/><Relationship Id="rId51" Type="http://schemas.openxmlformats.org/officeDocument/2006/relationships/tags" Target="../tags/tag787.xml"/><Relationship Id="rId3" Type="http://schemas.openxmlformats.org/officeDocument/2006/relationships/tags" Target="../tags/tag739.xml"/><Relationship Id="rId12" Type="http://schemas.openxmlformats.org/officeDocument/2006/relationships/tags" Target="../tags/tag748.xml"/><Relationship Id="rId17" Type="http://schemas.openxmlformats.org/officeDocument/2006/relationships/tags" Target="../tags/tag753.xml"/><Relationship Id="rId25" Type="http://schemas.openxmlformats.org/officeDocument/2006/relationships/tags" Target="../tags/tag761.xml"/><Relationship Id="rId33" Type="http://schemas.openxmlformats.org/officeDocument/2006/relationships/tags" Target="../tags/tag769.xml"/><Relationship Id="rId38" Type="http://schemas.openxmlformats.org/officeDocument/2006/relationships/tags" Target="../tags/tag774.xml"/><Relationship Id="rId46" Type="http://schemas.openxmlformats.org/officeDocument/2006/relationships/tags" Target="../tags/tag782.xml"/><Relationship Id="rId59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97.xml"/><Relationship Id="rId2" Type="http://schemas.openxmlformats.org/officeDocument/2006/relationships/tags" Target="../tags/tag796.xml"/><Relationship Id="rId1" Type="http://schemas.openxmlformats.org/officeDocument/2006/relationships/tags" Target="../tags/tag795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00.xml"/><Relationship Id="rId2" Type="http://schemas.openxmlformats.org/officeDocument/2006/relationships/tags" Target="../tags/tag799.xml"/><Relationship Id="rId1" Type="http://schemas.openxmlformats.org/officeDocument/2006/relationships/tags" Target="../tags/tag798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2.xml"/><Relationship Id="rId1" Type="http://schemas.openxmlformats.org/officeDocument/2006/relationships/tags" Target="../tags/tag80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815.xml"/><Relationship Id="rId18" Type="http://schemas.openxmlformats.org/officeDocument/2006/relationships/tags" Target="../tags/tag820.xml"/><Relationship Id="rId26" Type="http://schemas.openxmlformats.org/officeDocument/2006/relationships/tags" Target="../tags/tag828.xml"/><Relationship Id="rId39" Type="http://schemas.openxmlformats.org/officeDocument/2006/relationships/tags" Target="../tags/tag841.xml"/><Relationship Id="rId21" Type="http://schemas.openxmlformats.org/officeDocument/2006/relationships/tags" Target="../tags/tag823.xml"/><Relationship Id="rId34" Type="http://schemas.openxmlformats.org/officeDocument/2006/relationships/tags" Target="../tags/tag836.xml"/><Relationship Id="rId42" Type="http://schemas.openxmlformats.org/officeDocument/2006/relationships/tags" Target="../tags/tag844.xml"/><Relationship Id="rId47" Type="http://schemas.openxmlformats.org/officeDocument/2006/relationships/tags" Target="../tags/tag849.xml"/><Relationship Id="rId50" Type="http://schemas.openxmlformats.org/officeDocument/2006/relationships/tags" Target="../tags/tag852.xml"/><Relationship Id="rId55" Type="http://schemas.openxmlformats.org/officeDocument/2006/relationships/tags" Target="../tags/tag857.xml"/><Relationship Id="rId63" Type="http://schemas.openxmlformats.org/officeDocument/2006/relationships/tags" Target="../tags/tag865.xml"/><Relationship Id="rId68" Type="http://schemas.openxmlformats.org/officeDocument/2006/relationships/tags" Target="../tags/tag870.xml"/><Relationship Id="rId76" Type="http://schemas.openxmlformats.org/officeDocument/2006/relationships/slideLayout" Target="../slideLayouts/slideLayout6.xml"/><Relationship Id="rId7" Type="http://schemas.openxmlformats.org/officeDocument/2006/relationships/tags" Target="../tags/tag809.xml"/><Relationship Id="rId71" Type="http://schemas.openxmlformats.org/officeDocument/2006/relationships/tags" Target="../tags/tag873.xml"/><Relationship Id="rId2" Type="http://schemas.openxmlformats.org/officeDocument/2006/relationships/tags" Target="../tags/tag804.xml"/><Relationship Id="rId16" Type="http://schemas.openxmlformats.org/officeDocument/2006/relationships/tags" Target="../tags/tag818.xml"/><Relationship Id="rId29" Type="http://schemas.openxmlformats.org/officeDocument/2006/relationships/tags" Target="../tags/tag831.xml"/><Relationship Id="rId11" Type="http://schemas.openxmlformats.org/officeDocument/2006/relationships/tags" Target="../tags/tag813.xml"/><Relationship Id="rId24" Type="http://schemas.openxmlformats.org/officeDocument/2006/relationships/tags" Target="../tags/tag826.xml"/><Relationship Id="rId32" Type="http://schemas.openxmlformats.org/officeDocument/2006/relationships/tags" Target="../tags/tag834.xml"/><Relationship Id="rId37" Type="http://schemas.openxmlformats.org/officeDocument/2006/relationships/tags" Target="../tags/tag839.xml"/><Relationship Id="rId40" Type="http://schemas.openxmlformats.org/officeDocument/2006/relationships/tags" Target="../tags/tag842.xml"/><Relationship Id="rId45" Type="http://schemas.openxmlformats.org/officeDocument/2006/relationships/tags" Target="../tags/tag847.xml"/><Relationship Id="rId53" Type="http://schemas.openxmlformats.org/officeDocument/2006/relationships/tags" Target="../tags/tag855.xml"/><Relationship Id="rId58" Type="http://schemas.openxmlformats.org/officeDocument/2006/relationships/tags" Target="../tags/tag860.xml"/><Relationship Id="rId66" Type="http://schemas.openxmlformats.org/officeDocument/2006/relationships/tags" Target="../tags/tag868.xml"/><Relationship Id="rId74" Type="http://schemas.openxmlformats.org/officeDocument/2006/relationships/tags" Target="../tags/tag876.xml"/><Relationship Id="rId5" Type="http://schemas.openxmlformats.org/officeDocument/2006/relationships/tags" Target="../tags/tag807.xml"/><Relationship Id="rId15" Type="http://schemas.openxmlformats.org/officeDocument/2006/relationships/tags" Target="../tags/tag817.xml"/><Relationship Id="rId23" Type="http://schemas.openxmlformats.org/officeDocument/2006/relationships/tags" Target="../tags/tag825.xml"/><Relationship Id="rId28" Type="http://schemas.openxmlformats.org/officeDocument/2006/relationships/tags" Target="../tags/tag830.xml"/><Relationship Id="rId36" Type="http://schemas.openxmlformats.org/officeDocument/2006/relationships/tags" Target="../tags/tag838.xml"/><Relationship Id="rId49" Type="http://schemas.openxmlformats.org/officeDocument/2006/relationships/tags" Target="../tags/tag851.xml"/><Relationship Id="rId57" Type="http://schemas.openxmlformats.org/officeDocument/2006/relationships/tags" Target="../tags/tag859.xml"/><Relationship Id="rId61" Type="http://schemas.openxmlformats.org/officeDocument/2006/relationships/tags" Target="../tags/tag863.xml"/><Relationship Id="rId10" Type="http://schemas.openxmlformats.org/officeDocument/2006/relationships/tags" Target="../tags/tag812.xml"/><Relationship Id="rId19" Type="http://schemas.openxmlformats.org/officeDocument/2006/relationships/tags" Target="../tags/tag821.xml"/><Relationship Id="rId31" Type="http://schemas.openxmlformats.org/officeDocument/2006/relationships/tags" Target="../tags/tag833.xml"/><Relationship Id="rId44" Type="http://schemas.openxmlformats.org/officeDocument/2006/relationships/tags" Target="../tags/tag846.xml"/><Relationship Id="rId52" Type="http://schemas.openxmlformats.org/officeDocument/2006/relationships/tags" Target="../tags/tag854.xml"/><Relationship Id="rId60" Type="http://schemas.openxmlformats.org/officeDocument/2006/relationships/tags" Target="../tags/tag862.xml"/><Relationship Id="rId65" Type="http://schemas.openxmlformats.org/officeDocument/2006/relationships/tags" Target="../tags/tag867.xml"/><Relationship Id="rId73" Type="http://schemas.openxmlformats.org/officeDocument/2006/relationships/tags" Target="../tags/tag875.xml"/><Relationship Id="rId78" Type="http://schemas.openxmlformats.org/officeDocument/2006/relationships/image" Target="../media/image16.emf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4" Type="http://schemas.openxmlformats.org/officeDocument/2006/relationships/tags" Target="../tags/tag816.xml"/><Relationship Id="rId22" Type="http://schemas.openxmlformats.org/officeDocument/2006/relationships/tags" Target="../tags/tag824.xml"/><Relationship Id="rId27" Type="http://schemas.openxmlformats.org/officeDocument/2006/relationships/tags" Target="../tags/tag829.xml"/><Relationship Id="rId30" Type="http://schemas.openxmlformats.org/officeDocument/2006/relationships/tags" Target="../tags/tag832.xml"/><Relationship Id="rId35" Type="http://schemas.openxmlformats.org/officeDocument/2006/relationships/tags" Target="../tags/tag837.xml"/><Relationship Id="rId43" Type="http://schemas.openxmlformats.org/officeDocument/2006/relationships/tags" Target="../tags/tag845.xml"/><Relationship Id="rId48" Type="http://schemas.openxmlformats.org/officeDocument/2006/relationships/tags" Target="../tags/tag850.xml"/><Relationship Id="rId56" Type="http://schemas.openxmlformats.org/officeDocument/2006/relationships/tags" Target="../tags/tag858.xml"/><Relationship Id="rId64" Type="http://schemas.openxmlformats.org/officeDocument/2006/relationships/tags" Target="../tags/tag866.xml"/><Relationship Id="rId69" Type="http://schemas.openxmlformats.org/officeDocument/2006/relationships/tags" Target="../tags/tag871.xml"/><Relationship Id="rId77" Type="http://schemas.openxmlformats.org/officeDocument/2006/relationships/notesSlide" Target="../notesSlides/notesSlide25.xml"/><Relationship Id="rId8" Type="http://schemas.openxmlformats.org/officeDocument/2006/relationships/tags" Target="../tags/tag810.xml"/><Relationship Id="rId51" Type="http://schemas.openxmlformats.org/officeDocument/2006/relationships/tags" Target="../tags/tag853.xml"/><Relationship Id="rId72" Type="http://schemas.openxmlformats.org/officeDocument/2006/relationships/tags" Target="../tags/tag874.xml"/><Relationship Id="rId3" Type="http://schemas.openxmlformats.org/officeDocument/2006/relationships/tags" Target="../tags/tag805.xml"/><Relationship Id="rId12" Type="http://schemas.openxmlformats.org/officeDocument/2006/relationships/tags" Target="../tags/tag814.xml"/><Relationship Id="rId17" Type="http://schemas.openxmlformats.org/officeDocument/2006/relationships/tags" Target="../tags/tag819.xml"/><Relationship Id="rId25" Type="http://schemas.openxmlformats.org/officeDocument/2006/relationships/tags" Target="../tags/tag827.xml"/><Relationship Id="rId33" Type="http://schemas.openxmlformats.org/officeDocument/2006/relationships/tags" Target="../tags/tag835.xml"/><Relationship Id="rId38" Type="http://schemas.openxmlformats.org/officeDocument/2006/relationships/tags" Target="../tags/tag840.xml"/><Relationship Id="rId46" Type="http://schemas.openxmlformats.org/officeDocument/2006/relationships/tags" Target="../tags/tag848.xml"/><Relationship Id="rId59" Type="http://schemas.openxmlformats.org/officeDocument/2006/relationships/tags" Target="../tags/tag861.xml"/><Relationship Id="rId67" Type="http://schemas.openxmlformats.org/officeDocument/2006/relationships/tags" Target="../tags/tag869.xml"/><Relationship Id="rId20" Type="http://schemas.openxmlformats.org/officeDocument/2006/relationships/tags" Target="../tags/tag822.xml"/><Relationship Id="rId41" Type="http://schemas.openxmlformats.org/officeDocument/2006/relationships/tags" Target="../tags/tag843.xml"/><Relationship Id="rId54" Type="http://schemas.openxmlformats.org/officeDocument/2006/relationships/tags" Target="../tags/tag856.xml"/><Relationship Id="rId62" Type="http://schemas.openxmlformats.org/officeDocument/2006/relationships/tags" Target="../tags/tag864.xml"/><Relationship Id="rId70" Type="http://schemas.openxmlformats.org/officeDocument/2006/relationships/tags" Target="../tags/tag872.xml"/><Relationship Id="rId75" Type="http://schemas.openxmlformats.org/officeDocument/2006/relationships/tags" Target="../tags/tag877.xml"/><Relationship Id="rId1" Type="http://schemas.openxmlformats.org/officeDocument/2006/relationships/tags" Target="../tags/tag803.xml"/><Relationship Id="rId6" Type="http://schemas.openxmlformats.org/officeDocument/2006/relationships/tags" Target="../tags/tag80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26" Type="http://schemas.openxmlformats.org/officeDocument/2006/relationships/tags" Target="../tags/tag903.xml"/><Relationship Id="rId39" Type="http://schemas.openxmlformats.org/officeDocument/2006/relationships/tags" Target="../tags/tag916.xml"/><Relationship Id="rId21" Type="http://schemas.openxmlformats.org/officeDocument/2006/relationships/tags" Target="../tags/tag898.xml"/><Relationship Id="rId34" Type="http://schemas.openxmlformats.org/officeDocument/2006/relationships/tags" Target="../tags/tag911.xml"/><Relationship Id="rId42" Type="http://schemas.openxmlformats.org/officeDocument/2006/relationships/tags" Target="../tags/tag919.xml"/><Relationship Id="rId47" Type="http://schemas.openxmlformats.org/officeDocument/2006/relationships/tags" Target="../tags/tag924.xml"/><Relationship Id="rId50" Type="http://schemas.openxmlformats.org/officeDocument/2006/relationships/tags" Target="../tags/tag927.xml"/><Relationship Id="rId55" Type="http://schemas.openxmlformats.org/officeDocument/2006/relationships/tags" Target="../tags/tag932.xml"/><Relationship Id="rId63" Type="http://schemas.openxmlformats.org/officeDocument/2006/relationships/tags" Target="../tags/tag940.xml"/><Relationship Id="rId68" Type="http://schemas.openxmlformats.org/officeDocument/2006/relationships/tags" Target="../tags/tag945.xml"/><Relationship Id="rId76" Type="http://schemas.openxmlformats.org/officeDocument/2006/relationships/slideLayout" Target="../slideLayouts/slideLayout6.xml"/><Relationship Id="rId7" Type="http://schemas.openxmlformats.org/officeDocument/2006/relationships/tags" Target="../tags/tag884.xml"/><Relationship Id="rId71" Type="http://schemas.openxmlformats.org/officeDocument/2006/relationships/tags" Target="../tags/tag948.xml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9" Type="http://schemas.openxmlformats.org/officeDocument/2006/relationships/tags" Target="../tags/tag906.xml"/><Relationship Id="rId11" Type="http://schemas.openxmlformats.org/officeDocument/2006/relationships/tags" Target="../tags/tag888.xml"/><Relationship Id="rId24" Type="http://schemas.openxmlformats.org/officeDocument/2006/relationships/tags" Target="../tags/tag901.xml"/><Relationship Id="rId32" Type="http://schemas.openxmlformats.org/officeDocument/2006/relationships/tags" Target="../tags/tag909.xml"/><Relationship Id="rId37" Type="http://schemas.openxmlformats.org/officeDocument/2006/relationships/tags" Target="../tags/tag914.xml"/><Relationship Id="rId40" Type="http://schemas.openxmlformats.org/officeDocument/2006/relationships/tags" Target="../tags/tag917.xml"/><Relationship Id="rId45" Type="http://schemas.openxmlformats.org/officeDocument/2006/relationships/tags" Target="../tags/tag922.xml"/><Relationship Id="rId53" Type="http://schemas.openxmlformats.org/officeDocument/2006/relationships/tags" Target="../tags/tag930.xml"/><Relationship Id="rId58" Type="http://schemas.openxmlformats.org/officeDocument/2006/relationships/tags" Target="../tags/tag935.xml"/><Relationship Id="rId66" Type="http://schemas.openxmlformats.org/officeDocument/2006/relationships/tags" Target="../tags/tag943.xml"/><Relationship Id="rId74" Type="http://schemas.openxmlformats.org/officeDocument/2006/relationships/tags" Target="../tags/tag951.xml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tags" Target="../tags/tag900.xml"/><Relationship Id="rId28" Type="http://schemas.openxmlformats.org/officeDocument/2006/relationships/tags" Target="../tags/tag905.xml"/><Relationship Id="rId36" Type="http://schemas.openxmlformats.org/officeDocument/2006/relationships/tags" Target="../tags/tag913.xml"/><Relationship Id="rId49" Type="http://schemas.openxmlformats.org/officeDocument/2006/relationships/tags" Target="../tags/tag926.xml"/><Relationship Id="rId57" Type="http://schemas.openxmlformats.org/officeDocument/2006/relationships/tags" Target="../tags/tag934.xml"/><Relationship Id="rId61" Type="http://schemas.openxmlformats.org/officeDocument/2006/relationships/tags" Target="../tags/tag938.xml"/><Relationship Id="rId10" Type="http://schemas.openxmlformats.org/officeDocument/2006/relationships/tags" Target="../tags/tag887.xml"/><Relationship Id="rId19" Type="http://schemas.openxmlformats.org/officeDocument/2006/relationships/tags" Target="../tags/tag896.xml"/><Relationship Id="rId31" Type="http://schemas.openxmlformats.org/officeDocument/2006/relationships/tags" Target="../tags/tag908.xml"/><Relationship Id="rId44" Type="http://schemas.openxmlformats.org/officeDocument/2006/relationships/tags" Target="../tags/tag921.xml"/><Relationship Id="rId52" Type="http://schemas.openxmlformats.org/officeDocument/2006/relationships/tags" Target="../tags/tag929.xml"/><Relationship Id="rId60" Type="http://schemas.openxmlformats.org/officeDocument/2006/relationships/tags" Target="../tags/tag937.xml"/><Relationship Id="rId65" Type="http://schemas.openxmlformats.org/officeDocument/2006/relationships/tags" Target="../tags/tag942.xml"/><Relationship Id="rId73" Type="http://schemas.openxmlformats.org/officeDocument/2006/relationships/tags" Target="../tags/tag950.xml"/><Relationship Id="rId78" Type="http://schemas.openxmlformats.org/officeDocument/2006/relationships/image" Target="../media/image17.emf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tags" Target="../tags/tag899.xml"/><Relationship Id="rId27" Type="http://schemas.openxmlformats.org/officeDocument/2006/relationships/tags" Target="../tags/tag904.xml"/><Relationship Id="rId30" Type="http://schemas.openxmlformats.org/officeDocument/2006/relationships/tags" Target="../tags/tag907.xml"/><Relationship Id="rId35" Type="http://schemas.openxmlformats.org/officeDocument/2006/relationships/tags" Target="../tags/tag912.xml"/><Relationship Id="rId43" Type="http://schemas.openxmlformats.org/officeDocument/2006/relationships/tags" Target="../tags/tag920.xml"/><Relationship Id="rId48" Type="http://schemas.openxmlformats.org/officeDocument/2006/relationships/tags" Target="../tags/tag925.xml"/><Relationship Id="rId56" Type="http://schemas.openxmlformats.org/officeDocument/2006/relationships/tags" Target="../tags/tag933.xml"/><Relationship Id="rId64" Type="http://schemas.openxmlformats.org/officeDocument/2006/relationships/tags" Target="../tags/tag941.xml"/><Relationship Id="rId69" Type="http://schemas.openxmlformats.org/officeDocument/2006/relationships/tags" Target="../tags/tag946.xml"/><Relationship Id="rId77" Type="http://schemas.openxmlformats.org/officeDocument/2006/relationships/notesSlide" Target="../notesSlides/notesSlide26.xml"/><Relationship Id="rId8" Type="http://schemas.openxmlformats.org/officeDocument/2006/relationships/tags" Target="../tags/tag885.xml"/><Relationship Id="rId51" Type="http://schemas.openxmlformats.org/officeDocument/2006/relationships/tags" Target="../tags/tag928.xml"/><Relationship Id="rId72" Type="http://schemas.openxmlformats.org/officeDocument/2006/relationships/tags" Target="../tags/tag949.xml"/><Relationship Id="rId3" Type="http://schemas.openxmlformats.org/officeDocument/2006/relationships/tags" Target="../tags/tag880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tags" Target="../tags/tag902.xml"/><Relationship Id="rId33" Type="http://schemas.openxmlformats.org/officeDocument/2006/relationships/tags" Target="../tags/tag910.xml"/><Relationship Id="rId38" Type="http://schemas.openxmlformats.org/officeDocument/2006/relationships/tags" Target="../tags/tag915.xml"/><Relationship Id="rId46" Type="http://schemas.openxmlformats.org/officeDocument/2006/relationships/tags" Target="../tags/tag923.xml"/><Relationship Id="rId59" Type="http://schemas.openxmlformats.org/officeDocument/2006/relationships/tags" Target="../tags/tag936.xml"/><Relationship Id="rId67" Type="http://schemas.openxmlformats.org/officeDocument/2006/relationships/tags" Target="../tags/tag944.xml"/><Relationship Id="rId20" Type="http://schemas.openxmlformats.org/officeDocument/2006/relationships/tags" Target="../tags/tag897.xml"/><Relationship Id="rId41" Type="http://schemas.openxmlformats.org/officeDocument/2006/relationships/tags" Target="../tags/tag918.xml"/><Relationship Id="rId54" Type="http://schemas.openxmlformats.org/officeDocument/2006/relationships/tags" Target="../tags/tag931.xml"/><Relationship Id="rId62" Type="http://schemas.openxmlformats.org/officeDocument/2006/relationships/tags" Target="../tags/tag939.xml"/><Relationship Id="rId70" Type="http://schemas.openxmlformats.org/officeDocument/2006/relationships/tags" Target="../tags/tag947.xml"/><Relationship Id="rId75" Type="http://schemas.openxmlformats.org/officeDocument/2006/relationships/tags" Target="../tags/tag952.xml"/><Relationship Id="rId1" Type="http://schemas.openxmlformats.org/officeDocument/2006/relationships/tags" Target="../tags/tag878.xml"/><Relationship Id="rId6" Type="http://schemas.openxmlformats.org/officeDocument/2006/relationships/tags" Target="../tags/tag8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55.xml"/><Relationship Id="rId2" Type="http://schemas.openxmlformats.org/officeDocument/2006/relationships/tags" Target="../tags/tag954.xml"/><Relationship Id="rId1" Type="http://schemas.openxmlformats.org/officeDocument/2006/relationships/tags" Target="../tags/tag953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968.xml"/><Relationship Id="rId18" Type="http://schemas.openxmlformats.org/officeDocument/2006/relationships/tags" Target="../tags/tag973.xml"/><Relationship Id="rId26" Type="http://schemas.openxmlformats.org/officeDocument/2006/relationships/tags" Target="../tags/tag981.xml"/><Relationship Id="rId39" Type="http://schemas.openxmlformats.org/officeDocument/2006/relationships/tags" Target="../tags/tag994.xml"/><Relationship Id="rId21" Type="http://schemas.openxmlformats.org/officeDocument/2006/relationships/tags" Target="../tags/tag976.xml"/><Relationship Id="rId34" Type="http://schemas.openxmlformats.org/officeDocument/2006/relationships/tags" Target="../tags/tag989.xml"/><Relationship Id="rId42" Type="http://schemas.openxmlformats.org/officeDocument/2006/relationships/tags" Target="../tags/tag997.xml"/><Relationship Id="rId47" Type="http://schemas.openxmlformats.org/officeDocument/2006/relationships/tags" Target="../tags/tag1002.xml"/><Relationship Id="rId50" Type="http://schemas.openxmlformats.org/officeDocument/2006/relationships/tags" Target="../tags/tag1005.xml"/><Relationship Id="rId55" Type="http://schemas.openxmlformats.org/officeDocument/2006/relationships/tags" Target="../tags/tag1010.xml"/><Relationship Id="rId63" Type="http://schemas.openxmlformats.org/officeDocument/2006/relationships/tags" Target="../tags/tag1018.xml"/><Relationship Id="rId68" Type="http://schemas.openxmlformats.org/officeDocument/2006/relationships/tags" Target="../tags/tag1023.xml"/><Relationship Id="rId76" Type="http://schemas.openxmlformats.org/officeDocument/2006/relationships/tags" Target="../tags/tag1031.xml"/><Relationship Id="rId7" Type="http://schemas.openxmlformats.org/officeDocument/2006/relationships/tags" Target="../tags/tag962.xml"/><Relationship Id="rId71" Type="http://schemas.openxmlformats.org/officeDocument/2006/relationships/tags" Target="../tags/tag1026.xml"/><Relationship Id="rId2" Type="http://schemas.openxmlformats.org/officeDocument/2006/relationships/tags" Target="../tags/tag957.xml"/><Relationship Id="rId16" Type="http://schemas.openxmlformats.org/officeDocument/2006/relationships/tags" Target="../tags/tag971.xml"/><Relationship Id="rId29" Type="http://schemas.openxmlformats.org/officeDocument/2006/relationships/tags" Target="../tags/tag984.xml"/><Relationship Id="rId11" Type="http://schemas.openxmlformats.org/officeDocument/2006/relationships/tags" Target="../tags/tag966.xml"/><Relationship Id="rId24" Type="http://schemas.openxmlformats.org/officeDocument/2006/relationships/tags" Target="../tags/tag979.xml"/><Relationship Id="rId32" Type="http://schemas.openxmlformats.org/officeDocument/2006/relationships/tags" Target="../tags/tag987.xml"/><Relationship Id="rId37" Type="http://schemas.openxmlformats.org/officeDocument/2006/relationships/tags" Target="../tags/tag992.xml"/><Relationship Id="rId40" Type="http://schemas.openxmlformats.org/officeDocument/2006/relationships/tags" Target="../tags/tag995.xml"/><Relationship Id="rId45" Type="http://schemas.openxmlformats.org/officeDocument/2006/relationships/tags" Target="../tags/tag1000.xml"/><Relationship Id="rId53" Type="http://schemas.openxmlformats.org/officeDocument/2006/relationships/tags" Target="../tags/tag1008.xml"/><Relationship Id="rId58" Type="http://schemas.openxmlformats.org/officeDocument/2006/relationships/tags" Target="../tags/tag1013.xml"/><Relationship Id="rId66" Type="http://schemas.openxmlformats.org/officeDocument/2006/relationships/tags" Target="../tags/tag1021.xml"/><Relationship Id="rId74" Type="http://schemas.openxmlformats.org/officeDocument/2006/relationships/tags" Target="../tags/tag1029.xml"/><Relationship Id="rId5" Type="http://schemas.openxmlformats.org/officeDocument/2006/relationships/tags" Target="../tags/tag960.xml"/><Relationship Id="rId15" Type="http://schemas.openxmlformats.org/officeDocument/2006/relationships/tags" Target="../tags/tag970.xml"/><Relationship Id="rId23" Type="http://schemas.openxmlformats.org/officeDocument/2006/relationships/tags" Target="../tags/tag978.xml"/><Relationship Id="rId28" Type="http://schemas.openxmlformats.org/officeDocument/2006/relationships/tags" Target="../tags/tag983.xml"/><Relationship Id="rId36" Type="http://schemas.openxmlformats.org/officeDocument/2006/relationships/tags" Target="../tags/tag991.xml"/><Relationship Id="rId49" Type="http://schemas.openxmlformats.org/officeDocument/2006/relationships/tags" Target="../tags/tag1004.xml"/><Relationship Id="rId57" Type="http://schemas.openxmlformats.org/officeDocument/2006/relationships/tags" Target="../tags/tag1012.xml"/><Relationship Id="rId61" Type="http://schemas.openxmlformats.org/officeDocument/2006/relationships/tags" Target="../tags/tag1016.xml"/><Relationship Id="rId10" Type="http://schemas.openxmlformats.org/officeDocument/2006/relationships/tags" Target="../tags/tag965.xml"/><Relationship Id="rId19" Type="http://schemas.openxmlformats.org/officeDocument/2006/relationships/tags" Target="../tags/tag974.xml"/><Relationship Id="rId31" Type="http://schemas.openxmlformats.org/officeDocument/2006/relationships/tags" Target="../tags/tag986.xml"/><Relationship Id="rId44" Type="http://schemas.openxmlformats.org/officeDocument/2006/relationships/tags" Target="../tags/tag999.xml"/><Relationship Id="rId52" Type="http://schemas.openxmlformats.org/officeDocument/2006/relationships/tags" Target="../tags/tag1007.xml"/><Relationship Id="rId60" Type="http://schemas.openxmlformats.org/officeDocument/2006/relationships/tags" Target="../tags/tag1015.xml"/><Relationship Id="rId65" Type="http://schemas.openxmlformats.org/officeDocument/2006/relationships/tags" Target="../tags/tag1020.xml"/><Relationship Id="rId73" Type="http://schemas.openxmlformats.org/officeDocument/2006/relationships/tags" Target="../tags/tag1028.xml"/><Relationship Id="rId78" Type="http://schemas.openxmlformats.org/officeDocument/2006/relationships/notesSlide" Target="../notesSlides/notesSlide28.xml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14" Type="http://schemas.openxmlformats.org/officeDocument/2006/relationships/tags" Target="../tags/tag969.xml"/><Relationship Id="rId22" Type="http://schemas.openxmlformats.org/officeDocument/2006/relationships/tags" Target="../tags/tag977.xml"/><Relationship Id="rId27" Type="http://schemas.openxmlformats.org/officeDocument/2006/relationships/tags" Target="../tags/tag982.xml"/><Relationship Id="rId30" Type="http://schemas.openxmlformats.org/officeDocument/2006/relationships/tags" Target="../tags/tag985.xml"/><Relationship Id="rId35" Type="http://schemas.openxmlformats.org/officeDocument/2006/relationships/tags" Target="../tags/tag990.xml"/><Relationship Id="rId43" Type="http://schemas.openxmlformats.org/officeDocument/2006/relationships/tags" Target="../tags/tag998.xml"/><Relationship Id="rId48" Type="http://schemas.openxmlformats.org/officeDocument/2006/relationships/tags" Target="../tags/tag1003.xml"/><Relationship Id="rId56" Type="http://schemas.openxmlformats.org/officeDocument/2006/relationships/tags" Target="../tags/tag1011.xml"/><Relationship Id="rId64" Type="http://schemas.openxmlformats.org/officeDocument/2006/relationships/tags" Target="../tags/tag1019.xml"/><Relationship Id="rId69" Type="http://schemas.openxmlformats.org/officeDocument/2006/relationships/tags" Target="../tags/tag1024.xml"/><Relationship Id="rId77" Type="http://schemas.openxmlformats.org/officeDocument/2006/relationships/slideLayout" Target="../slideLayouts/slideLayout6.xml"/><Relationship Id="rId8" Type="http://schemas.openxmlformats.org/officeDocument/2006/relationships/tags" Target="../tags/tag963.xml"/><Relationship Id="rId51" Type="http://schemas.openxmlformats.org/officeDocument/2006/relationships/tags" Target="../tags/tag1006.xml"/><Relationship Id="rId72" Type="http://schemas.openxmlformats.org/officeDocument/2006/relationships/tags" Target="../tags/tag1027.xml"/><Relationship Id="rId3" Type="http://schemas.openxmlformats.org/officeDocument/2006/relationships/tags" Target="../tags/tag958.xml"/><Relationship Id="rId12" Type="http://schemas.openxmlformats.org/officeDocument/2006/relationships/tags" Target="../tags/tag967.xml"/><Relationship Id="rId17" Type="http://schemas.openxmlformats.org/officeDocument/2006/relationships/tags" Target="../tags/tag972.xml"/><Relationship Id="rId25" Type="http://schemas.openxmlformats.org/officeDocument/2006/relationships/tags" Target="../tags/tag980.xml"/><Relationship Id="rId33" Type="http://schemas.openxmlformats.org/officeDocument/2006/relationships/tags" Target="../tags/tag988.xml"/><Relationship Id="rId38" Type="http://schemas.openxmlformats.org/officeDocument/2006/relationships/tags" Target="../tags/tag993.xml"/><Relationship Id="rId46" Type="http://schemas.openxmlformats.org/officeDocument/2006/relationships/tags" Target="../tags/tag1001.xml"/><Relationship Id="rId59" Type="http://schemas.openxmlformats.org/officeDocument/2006/relationships/tags" Target="../tags/tag1014.xml"/><Relationship Id="rId67" Type="http://schemas.openxmlformats.org/officeDocument/2006/relationships/tags" Target="../tags/tag1022.xml"/><Relationship Id="rId20" Type="http://schemas.openxmlformats.org/officeDocument/2006/relationships/tags" Target="../tags/tag975.xml"/><Relationship Id="rId41" Type="http://schemas.openxmlformats.org/officeDocument/2006/relationships/tags" Target="../tags/tag996.xml"/><Relationship Id="rId54" Type="http://schemas.openxmlformats.org/officeDocument/2006/relationships/tags" Target="../tags/tag1009.xml"/><Relationship Id="rId62" Type="http://schemas.openxmlformats.org/officeDocument/2006/relationships/tags" Target="../tags/tag1017.xml"/><Relationship Id="rId70" Type="http://schemas.openxmlformats.org/officeDocument/2006/relationships/tags" Target="../tags/tag1025.xml"/><Relationship Id="rId75" Type="http://schemas.openxmlformats.org/officeDocument/2006/relationships/tags" Target="../tags/tag1030.xml"/><Relationship Id="rId1" Type="http://schemas.openxmlformats.org/officeDocument/2006/relationships/tags" Target="../tags/tag956.xml"/><Relationship Id="rId6" Type="http://schemas.openxmlformats.org/officeDocument/2006/relationships/tags" Target="../tags/tag9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34.xml"/><Relationship Id="rId2" Type="http://schemas.openxmlformats.org/officeDocument/2006/relationships/tags" Target="../tags/tag1033.xml"/><Relationship Id="rId1" Type="http://schemas.openxmlformats.org/officeDocument/2006/relationships/tags" Target="../tags/tag1032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36.xml"/><Relationship Id="rId1" Type="http://schemas.openxmlformats.org/officeDocument/2006/relationships/tags" Target="../tags/tag1035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38.xml"/><Relationship Id="rId1" Type="http://schemas.openxmlformats.org/officeDocument/2006/relationships/tags" Target="../tags/tag1037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0.xml"/><Relationship Id="rId1" Type="http://schemas.openxmlformats.org/officeDocument/2006/relationships/tags" Target="../tags/tag1039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01.xml"/><Relationship Id="rId21" Type="http://schemas.openxmlformats.org/officeDocument/2006/relationships/tags" Target="../tags/tag196.xml"/><Relationship Id="rId42" Type="http://schemas.openxmlformats.org/officeDocument/2006/relationships/tags" Target="../tags/tag217.xml"/><Relationship Id="rId47" Type="http://schemas.openxmlformats.org/officeDocument/2006/relationships/tags" Target="../tags/tag222.xml"/><Relationship Id="rId63" Type="http://schemas.openxmlformats.org/officeDocument/2006/relationships/tags" Target="../tags/tag238.xml"/><Relationship Id="rId68" Type="http://schemas.openxmlformats.org/officeDocument/2006/relationships/tags" Target="../tags/tag243.xml"/><Relationship Id="rId84" Type="http://schemas.openxmlformats.org/officeDocument/2006/relationships/tags" Target="../tags/tag259.xml"/><Relationship Id="rId89" Type="http://schemas.openxmlformats.org/officeDocument/2006/relationships/tags" Target="../tags/tag264.xml"/><Relationship Id="rId7" Type="http://schemas.openxmlformats.org/officeDocument/2006/relationships/tags" Target="../tags/tag182.xml"/><Relationship Id="rId71" Type="http://schemas.openxmlformats.org/officeDocument/2006/relationships/tags" Target="../tags/tag246.xml"/><Relationship Id="rId92" Type="http://schemas.openxmlformats.org/officeDocument/2006/relationships/tags" Target="../tags/tag267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9" Type="http://schemas.openxmlformats.org/officeDocument/2006/relationships/tags" Target="../tags/tag204.xml"/><Relationship Id="rId107" Type="http://schemas.openxmlformats.org/officeDocument/2006/relationships/image" Target="../media/image2.emf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53" Type="http://schemas.openxmlformats.org/officeDocument/2006/relationships/tags" Target="../tags/tag228.xml"/><Relationship Id="rId58" Type="http://schemas.openxmlformats.org/officeDocument/2006/relationships/tags" Target="../tags/tag233.xml"/><Relationship Id="rId66" Type="http://schemas.openxmlformats.org/officeDocument/2006/relationships/tags" Target="../tags/tag241.xml"/><Relationship Id="rId74" Type="http://schemas.openxmlformats.org/officeDocument/2006/relationships/tags" Target="../tags/tag249.xml"/><Relationship Id="rId79" Type="http://schemas.openxmlformats.org/officeDocument/2006/relationships/tags" Target="../tags/tag254.xml"/><Relationship Id="rId87" Type="http://schemas.openxmlformats.org/officeDocument/2006/relationships/tags" Target="../tags/tag262.xml"/><Relationship Id="rId102" Type="http://schemas.openxmlformats.org/officeDocument/2006/relationships/tags" Target="../tags/tag277.xml"/><Relationship Id="rId5" Type="http://schemas.openxmlformats.org/officeDocument/2006/relationships/tags" Target="../tags/tag180.xml"/><Relationship Id="rId61" Type="http://schemas.openxmlformats.org/officeDocument/2006/relationships/tags" Target="../tags/tag236.xml"/><Relationship Id="rId82" Type="http://schemas.openxmlformats.org/officeDocument/2006/relationships/tags" Target="../tags/tag257.xml"/><Relationship Id="rId90" Type="http://schemas.openxmlformats.org/officeDocument/2006/relationships/tags" Target="../tags/tag265.xml"/><Relationship Id="rId95" Type="http://schemas.openxmlformats.org/officeDocument/2006/relationships/tags" Target="../tags/tag270.xml"/><Relationship Id="rId19" Type="http://schemas.openxmlformats.org/officeDocument/2006/relationships/tags" Target="../tags/tag19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tags" Target="../tags/tag218.xml"/><Relationship Id="rId48" Type="http://schemas.openxmlformats.org/officeDocument/2006/relationships/tags" Target="../tags/tag223.xml"/><Relationship Id="rId56" Type="http://schemas.openxmlformats.org/officeDocument/2006/relationships/tags" Target="../tags/tag231.xml"/><Relationship Id="rId64" Type="http://schemas.openxmlformats.org/officeDocument/2006/relationships/tags" Target="../tags/tag239.xml"/><Relationship Id="rId69" Type="http://schemas.openxmlformats.org/officeDocument/2006/relationships/tags" Target="../tags/tag244.xml"/><Relationship Id="rId77" Type="http://schemas.openxmlformats.org/officeDocument/2006/relationships/tags" Target="../tags/tag252.xml"/><Relationship Id="rId100" Type="http://schemas.openxmlformats.org/officeDocument/2006/relationships/tags" Target="../tags/tag275.xml"/><Relationship Id="rId105" Type="http://schemas.openxmlformats.org/officeDocument/2006/relationships/slideLayout" Target="../slideLayouts/slideLayout6.xml"/><Relationship Id="rId8" Type="http://schemas.openxmlformats.org/officeDocument/2006/relationships/tags" Target="../tags/tag183.xml"/><Relationship Id="rId51" Type="http://schemas.openxmlformats.org/officeDocument/2006/relationships/tags" Target="../tags/tag226.xml"/><Relationship Id="rId72" Type="http://schemas.openxmlformats.org/officeDocument/2006/relationships/tags" Target="../tags/tag247.xml"/><Relationship Id="rId80" Type="http://schemas.openxmlformats.org/officeDocument/2006/relationships/tags" Target="../tags/tag255.xml"/><Relationship Id="rId85" Type="http://schemas.openxmlformats.org/officeDocument/2006/relationships/tags" Target="../tags/tag260.xml"/><Relationship Id="rId93" Type="http://schemas.openxmlformats.org/officeDocument/2006/relationships/tags" Target="../tags/tag268.xml"/><Relationship Id="rId98" Type="http://schemas.openxmlformats.org/officeDocument/2006/relationships/tags" Target="../tags/tag273.xml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46" Type="http://schemas.openxmlformats.org/officeDocument/2006/relationships/tags" Target="../tags/tag221.xml"/><Relationship Id="rId59" Type="http://schemas.openxmlformats.org/officeDocument/2006/relationships/tags" Target="../tags/tag234.xml"/><Relationship Id="rId67" Type="http://schemas.openxmlformats.org/officeDocument/2006/relationships/tags" Target="../tags/tag242.xml"/><Relationship Id="rId103" Type="http://schemas.openxmlformats.org/officeDocument/2006/relationships/tags" Target="../tags/tag278.xml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54" Type="http://schemas.openxmlformats.org/officeDocument/2006/relationships/tags" Target="../tags/tag229.xml"/><Relationship Id="rId62" Type="http://schemas.openxmlformats.org/officeDocument/2006/relationships/tags" Target="../tags/tag237.xml"/><Relationship Id="rId70" Type="http://schemas.openxmlformats.org/officeDocument/2006/relationships/tags" Target="../tags/tag245.xml"/><Relationship Id="rId75" Type="http://schemas.openxmlformats.org/officeDocument/2006/relationships/tags" Target="../tags/tag250.xml"/><Relationship Id="rId83" Type="http://schemas.openxmlformats.org/officeDocument/2006/relationships/tags" Target="../tags/tag258.xml"/><Relationship Id="rId88" Type="http://schemas.openxmlformats.org/officeDocument/2006/relationships/tags" Target="../tags/tag263.xml"/><Relationship Id="rId91" Type="http://schemas.openxmlformats.org/officeDocument/2006/relationships/tags" Target="../tags/tag266.xml"/><Relationship Id="rId96" Type="http://schemas.openxmlformats.org/officeDocument/2006/relationships/tags" Target="../tags/tag271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49" Type="http://schemas.openxmlformats.org/officeDocument/2006/relationships/tags" Target="../tags/tag224.xml"/><Relationship Id="rId57" Type="http://schemas.openxmlformats.org/officeDocument/2006/relationships/tags" Target="../tags/tag232.xml"/><Relationship Id="rId106" Type="http://schemas.openxmlformats.org/officeDocument/2006/relationships/notesSlide" Target="../notesSlides/notesSlide4.xml"/><Relationship Id="rId10" Type="http://schemas.openxmlformats.org/officeDocument/2006/relationships/tags" Target="../tags/tag185.xml"/><Relationship Id="rId31" Type="http://schemas.openxmlformats.org/officeDocument/2006/relationships/tags" Target="../tags/tag206.xml"/><Relationship Id="rId44" Type="http://schemas.openxmlformats.org/officeDocument/2006/relationships/tags" Target="../tags/tag219.xml"/><Relationship Id="rId52" Type="http://schemas.openxmlformats.org/officeDocument/2006/relationships/tags" Target="../tags/tag227.xml"/><Relationship Id="rId60" Type="http://schemas.openxmlformats.org/officeDocument/2006/relationships/tags" Target="../tags/tag235.xml"/><Relationship Id="rId65" Type="http://schemas.openxmlformats.org/officeDocument/2006/relationships/tags" Target="../tags/tag240.xml"/><Relationship Id="rId73" Type="http://schemas.openxmlformats.org/officeDocument/2006/relationships/tags" Target="../tags/tag248.xml"/><Relationship Id="rId78" Type="http://schemas.openxmlformats.org/officeDocument/2006/relationships/tags" Target="../tags/tag253.xml"/><Relationship Id="rId81" Type="http://schemas.openxmlformats.org/officeDocument/2006/relationships/tags" Target="../tags/tag256.xml"/><Relationship Id="rId86" Type="http://schemas.openxmlformats.org/officeDocument/2006/relationships/tags" Target="../tags/tag261.xml"/><Relationship Id="rId94" Type="http://schemas.openxmlformats.org/officeDocument/2006/relationships/tags" Target="../tags/tag269.xml"/><Relationship Id="rId99" Type="http://schemas.openxmlformats.org/officeDocument/2006/relationships/tags" Target="../tags/tag274.xml"/><Relationship Id="rId101" Type="http://schemas.openxmlformats.org/officeDocument/2006/relationships/tags" Target="../tags/tag276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9" Type="http://schemas.openxmlformats.org/officeDocument/2006/relationships/tags" Target="../tags/tag214.xml"/><Relationship Id="rId34" Type="http://schemas.openxmlformats.org/officeDocument/2006/relationships/tags" Target="../tags/tag209.xml"/><Relationship Id="rId50" Type="http://schemas.openxmlformats.org/officeDocument/2006/relationships/tags" Target="../tags/tag225.xml"/><Relationship Id="rId55" Type="http://schemas.openxmlformats.org/officeDocument/2006/relationships/tags" Target="../tags/tag230.xml"/><Relationship Id="rId76" Type="http://schemas.openxmlformats.org/officeDocument/2006/relationships/tags" Target="../tags/tag251.xml"/><Relationship Id="rId97" Type="http://schemas.openxmlformats.org/officeDocument/2006/relationships/tags" Target="../tags/tag272.xml"/><Relationship Id="rId104" Type="http://schemas.openxmlformats.org/officeDocument/2006/relationships/tags" Target="../tags/tag2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10" Type="http://schemas.openxmlformats.org/officeDocument/2006/relationships/image" Target="../media/image3.emf"/><Relationship Id="rId4" Type="http://schemas.openxmlformats.org/officeDocument/2006/relationships/tags" Target="../tags/tag285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tags" Target="../tags/tag327.xml"/><Relationship Id="rId21" Type="http://schemas.openxmlformats.org/officeDocument/2006/relationships/tags" Target="../tags/tag309.xml"/><Relationship Id="rId34" Type="http://schemas.openxmlformats.org/officeDocument/2006/relationships/tags" Target="../tags/tag322.xml"/><Relationship Id="rId42" Type="http://schemas.openxmlformats.org/officeDocument/2006/relationships/tags" Target="../tags/tag330.xml"/><Relationship Id="rId47" Type="http://schemas.openxmlformats.org/officeDocument/2006/relationships/tags" Target="../tags/tag335.xml"/><Relationship Id="rId50" Type="http://schemas.openxmlformats.org/officeDocument/2006/relationships/tags" Target="../tags/tag338.xml"/><Relationship Id="rId55" Type="http://schemas.openxmlformats.org/officeDocument/2006/relationships/tags" Target="../tags/tag343.xml"/><Relationship Id="rId63" Type="http://schemas.openxmlformats.org/officeDocument/2006/relationships/tags" Target="../tags/tag351.xml"/><Relationship Id="rId68" Type="http://schemas.openxmlformats.org/officeDocument/2006/relationships/tags" Target="../tags/tag356.xml"/><Relationship Id="rId76" Type="http://schemas.openxmlformats.org/officeDocument/2006/relationships/tags" Target="../tags/tag364.xml"/><Relationship Id="rId84" Type="http://schemas.openxmlformats.org/officeDocument/2006/relationships/tags" Target="../tags/tag372.xml"/><Relationship Id="rId89" Type="http://schemas.openxmlformats.org/officeDocument/2006/relationships/slideLayout" Target="../slideLayouts/slideLayout6.xml"/><Relationship Id="rId7" Type="http://schemas.openxmlformats.org/officeDocument/2006/relationships/tags" Target="../tags/tag295.xml"/><Relationship Id="rId71" Type="http://schemas.openxmlformats.org/officeDocument/2006/relationships/tags" Target="../tags/tag359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9" Type="http://schemas.openxmlformats.org/officeDocument/2006/relationships/tags" Target="../tags/tag317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53" Type="http://schemas.openxmlformats.org/officeDocument/2006/relationships/tags" Target="../tags/tag341.xml"/><Relationship Id="rId58" Type="http://schemas.openxmlformats.org/officeDocument/2006/relationships/tags" Target="../tags/tag346.xml"/><Relationship Id="rId66" Type="http://schemas.openxmlformats.org/officeDocument/2006/relationships/tags" Target="../tags/tag354.xml"/><Relationship Id="rId74" Type="http://schemas.openxmlformats.org/officeDocument/2006/relationships/tags" Target="../tags/tag362.xml"/><Relationship Id="rId79" Type="http://schemas.openxmlformats.org/officeDocument/2006/relationships/tags" Target="../tags/tag367.xml"/><Relationship Id="rId87" Type="http://schemas.openxmlformats.org/officeDocument/2006/relationships/tags" Target="../tags/tag375.xml"/><Relationship Id="rId5" Type="http://schemas.openxmlformats.org/officeDocument/2006/relationships/tags" Target="../tags/tag293.xml"/><Relationship Id="rId61" Type="http://schemas.openxmlformats.org/officeDocument/2006/relationships/tags" Target="../tags/tag349.xml"/><Relationship Id="rId82" Type="http://schemas.openxmlformats.org/officeDocument/2006/relationships/tags" Target="../tags/tag370.xml"/><Relationship Id="rId90" Type="http://schemas.openxmlformats.org/officeDocument/2006/relationships/notesSlide" Target="../notesSlides/notesSlide7.xml"/><Relationship Id="rId19" Type="http://schemas.openxmlformats.org/officeDocument/2006/relationships/tags" Target="../tags/tag30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43" Type="http://schemas.openxmlformats.org/officeDocument/2006/relationships/tags" Target="../tags/tag331.xml"/><Relationship Id="rId48" Type="http://schemas.openxmlformats.org/officeDocument/2006/relationships/tags" Target="../tags/tag336.xml"/><Relationship Id="rId56" Type="http://schemas.openxmlformats.org/officeDocument/2006/relationships/tags" Target="../tags/tag344.xml"/><Relationship Id="rId64" Type="http://schemas.openxmlformats.org/officeDocument/2006/relationships/tags" Target="../tags/tag352.xml"/><Relationship Id="rId69" Type="http://schemas.openxmlformats.org/officeDocument/2006/relationships/tags" Target="../tags/tag357.xml"/><Relationship Id="rId77" Type="http://schemas.openxmlformats.org/officeDocument/2006/relationships/tags" Target="../tags/tag365.xml"/><Relationship Id="rId8" Type="http://schemas.openxmlformats.org/officeDocument/2006/relationships/tags" Target="../tags/tag296.xml"/><Relationship Id="rId51" Type="http://schemas.openxmlformats.org/officeDocument/2006/relationships/tags" Target="../tags/tag339.xml"/><Relationship Id="rId72" Type="http://schemas.openxmlformats.org/officeDocument/2006/relationships/tags" Target="../tags/tag360.xml"/><Relationship Id="rId80" Type="http://schemas.openxmlformats.org/officeDocument/2006/relationships/tags" Target="../tags/tag368.xml"/><Relationship Id="rId85" Type="http://schemas.openxmlformats.org/officeDocument/2006/relationships/tags" Target="../tags/tag373.xml"/><Relationship Id="rId3" Type="http://schemas.openxmlformats.org/officeDocument/2006/relationships/tags" Target="../tags/tag291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tags" Target="../tags/tag321.xml"/><Relationship Id="rId38" Type="http://schemas.openxmlformats.org/officeDocument/2006/relationships/tags" Target="../tags/tag326.xml"/><Relationship Id="rId46" Type="http://schemas.openxmlformats.org/officeDocument/2006/relationships/tags" Target="../tags/tag334.xml"/><Relationship Id="rId59" Type="http://schemas.openxmlformats.org/officeDocument/2006/relationships/tags" Target="../tags/tag347.xml"/><Relationship Id="rId67" Type="http://schemas.openxmlformats.org/officeDocument/2006/relationships/tags" Target="../tags/tag355.xml"/><Relationship Id="rId20" Type="http://schemas.openxmlformats.org/officeDocument/2006/relationships/tags" Target="../tags/tag308.xml"/><Relationship Id="rId41" Type="http://schemas.openxmlformats.org/officeDocument/2006/relationships/tags" Target="../tags/tag329.xml"/><Relationship Id="rId54" Type="http://schemas.openxmlformats.org/officeDocument/2006/relationships/tags" Target="../tags/tag342.xml"/><Relationship Id="rId62" Type="http://schemas.openxmlformats.org/officeDocument/2006/relationships/tags" Target="../tags/tag350.xml"/><Relationship Id="rId70" Type="http://schemas.openxmlformats.org/officeDocument/2006/relationships/tags" Target="../tags/tag358.xml"/><Relationship Id="rId75" Type="http://schemas.openxmlformats.org/officeDocument/2006/relationships/tags" Target="../tags/tag363.xml"/><Relationship Id="rId83" Type="http://schemas.openxmlformats.org/officeDocument/2006/relationships/tags" Target="../tags/tag371.xml"/><Relationship Id="rId88" Type="http://schemas.openxmlformats.org/officeDocument/2006/relationships/tags" Target="../tags/tag376.xml"/><Relationship Id="rId91" Type="http://schemas.openxmlformats.org/officeDocument/2006/relationships/image" Target="../media/image4.emf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49" Type="http://schemas.openxmlformats.org/officeDocument/2006/relationships/tags" Target="../tags/tag337.xml"/><Relationship Id="rId57" Type="http://schemas.openxmlformats.org/officeDocument/2006/relationships/tags" Target="../tags/tag345.xml"/><Relationship Id="rId10" Type="http://schemas.openxmlformats.org/officeDocument/2006/relationships/tags" Target="../tags/tag298.xml"/><Relationship Id="rId31" Type="http://schemas.openxmlformats.org/officeDocument/2006/relationships/tags" Target="../tags/tag319.xml"/><Relationship Id="rId44" Type="http://schemas.openxmlformats.org/officeDocument/2006/relationships/tags" Target="../tags/tag332.xml"/><Relationship Id="rId52" Type="http://schemas.openxmlformats.org/officeDocument/2006/relationships/tags" Target="../tags/tag340.xml"/><Relationship Id="rId60" Type="http://schemas.openxmlformats.org/officeDocument/2006/relationships/tags" Target="../tags/tag348.xml"/><Relationship Id="rId65" Type="http://schemas.openxmlformats.org/officeDocument/2006/relationships/tags" Target="../tags/tag353.xml"/><Relationship Id="rId73" Type="http://schemas.openxmlformats.org/officeDocument/2006/relationships/tags" Target="../tags/tag361.xml"/><Relationship Id="rId78" Type="http://schemas.openxmlformats.org/officeDocument/2006/relationships/tags" Target="../tags/tag366.xml"/><Relationship Id="rId81" Type="http://schemas.openxmlformats.org/officeDocument/2006/relationships/tags" Target="../tags/tag369.xml"/><Relationship Id="rId86" Type="http://schemas.openxmlformats.org/officeDocument/2006/relationships/tags" Target="../tags/tag374.xml"/><Relationship Id="rId4" Type="http://schemas.openxmlformats.org/officeDocument/2006/relationships/tags" Target="../tags/tag292.xml"/><Relationship Id="rId9" Type="http://schemas.openxmlformats.org/officeDocument/2006/relationships/tags" Target="../tags/tag2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image" Target="../media/image5.emf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83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1038" y="1528763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See: P&amp;H Chapter 4.7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9906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6956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3048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609601"/>
          <a:ext cx="8762999" cy="5867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67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add r3, r1, r2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sub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lw r6,  4(r3)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r6, 12(r3)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5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1"/>
          <a:ext cx="6934199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0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r5=55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D=?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r6=66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55=r5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66=r6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4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71900" y="2095500"/>
            <a:ext cx="10668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114800" y="2514600"/>
            <a:ext cx="1905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915694" y="3544094"/>
            <a:ext cx="1980406" cy="75406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10"/>
            </p:custDataLst>
          </p:nvPr>
        </p:nvCxnSpPr>
        <p:spPr>
          <a:xfrm rot="16200000" flipH="1">
            <a:off x="5638800" y="4648200"/>
            <a:ext cx="20574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 hidden="1"/>
          <p:cNvCxnSpPr/>
          <p:nvPr>
            <p:custDataLst>
              <p:tags r:id="rId11"/>
            </p:custDataLst>
          </p:nvPr>
        </p:nvCxnSpPr>
        <p:spPr>
          <a:xfrm rot="16200000" flipH="1">
            <a:off x="4458494" y="3086894"/>
            <a:ext cx="2895600" cy="74612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109" name="Content Placeholder 108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2667000"/>
            <a:ext cx="45720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Forward correct value from?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ALU output: too late in cycle?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EX/MEM.D pipeline register (output from ALU)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WB data value (output from ALU or memory)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MEM output: too late in cycle,</a:t>
            </a:r>
            <a:br>
              <a:rPr lang="en-US" dirty="0" smtClean="0"/>
            </a:br>
            <a:r>
              <a:rPr lang="en-US" dirty="0" smtClean="0"/>
              <a:t>on critical path</a:t>
            </a:r>
          </a:p>
          <a:p>
            <a:endParaRPr lang="en-US" dirty="0"/>
          </a:p>
        </p:txBody>
      </p:sp>
      <p:sp>
        <p:nvSpPr>
          <p:cNvPr id="110" name="Content Placeholder 109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2667000"/>
            <a:ext cx="42672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ID (just after register file)</a:t>
            </a:r>
          </a:p>
          <a:p>
            <a:pPr lvl="2"/>
            <a:r>
              <a:rPr lang="en-US" dirty="0" smtClean="0"/>
              <a:t>maybe pointless?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EX, just after ID/EX.A and ID/EX.B are read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MEM, just after EX/MEM.B is read: on critical path</a:t>
            </a:r>
          </a:p>
          <a:p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2573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143004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2324097" y="12573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600" y="9906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447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743200" y="6096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33904" y="12573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029200" y="10668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12954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Freeform 43"/>
          <p:cNvSpPr/>
          <p:nvPr>
            <p:custDataLst>
              <p:tags r:id="rId13"/>
            </p:custDataLst>
          </p:nvPr>
        </p:nvSpPr>
        <p:spPr>
          <a:xfrm>
            <a:off x="4572001" y="3810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4478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22098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667504" y="12573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15240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200393" y="20574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81400" y="6096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1" y="16764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10668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91200" y="20574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086600" y="20574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20574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1" y="10668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458201" y="16002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8839201" y="5334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534401" y="5334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3" y="12954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200392" y="4572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4" y="19050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199" y="9144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1" y="19050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800" y="9144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629400" y="10668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04800" y="12192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5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29601" y="9144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>
            <p:custDataLst>
              <p:tags r:id="rId38"/>
            </p:custDataLst>
          </p:nvPr>
        </p:nvGrpSpPr>
        <p:grpSpPr>
          <a:xfrm>
            <a:off x="1981200" y="381004"/>
            <a:ext cx="762001" cy="1295400"/>
            <a:chOff x="2590798" y="914401"/>
            <a:chExt cx="762001" cy="1295400"/>
          </a:xfrm>
        </p:grpSpPr>
        <p:sp>
          <p:nvSpPr>
            <p:cNvPr id="97" name="Rectangle 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>
              <p:custDataLst>
                <p:tags r:id="rId6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03" name="TextBox 102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12" name="Line 43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257800" y="685800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3" name="Oval 112" hidden="1"/>
          <p:cNvSpPr/>
          <p:nvPr>
            <p:custDataLst>
              <p:tags r:id="rId40"/>
            </p:custDataLst>
          </p:nvPr>
        </p:nvSpPr>
        <p:spPr>
          <a:xfrm>
            <a:off x="5029200" y="228600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1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4" name="Line 4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6096000" y="6858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5" name="Oval 114" hidden="1"/>
          <p:cNvSpPr/>
          <p:nvPr>
            <p:custDataLst>
              <p:tags r:id="rId42"/>
            </p:custDataLst>
          </p:nvPr>
        </p:nvSpPr>
        <p:spPr>
          <a:xfrm>
            <a:off x="5867400" y="2286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2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6" name="Line 43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8686800" y="12192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7" name="Oval 116" hidden="1"/>
          <p:cNvSpPr/>
          <p:nvPr>
            <p:custDataLst>
              <p:tags r:id="rId44"/>
            </p:custDataLst>
          </p:nvPr>
        </p:nvSpPr>
        <p:spPr>
          <a:xfrm>
            <a:off x="84582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3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8" name="Line 43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971800" y="1219202"/>
            <a:ext cx="0" cy="228599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0" name="Line 43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2971800" y="609602"/>
            <a:ext cx="0" cy="2286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1" name="Line 43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886200" y="1219202"/>
            <a:ext cx="0" cy="228599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2" name="Oval 121" hidden="1"/>
          <p:cNvSpPr/>
          <p:nvPr>
            <p:custDataLst>
              <p:tags r:id="rId48"/>
            </p:custDataLst>
          </p:nvPr>
        </p:nvSpPr>
        <p:spPr>
          <a:xfrm>
            <a:off x="36576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b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3" name="Line 43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886200" y="609602"/>
            <a:ext cx="0" cy="1524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5" name="Oval 124" hidden="1"/>
          <p:cNvSpPr/>
          <p:nvPr>
            <p:custDataLst>
              <p:tags r:id="rId50"/>
            </p:custDataLst>
          </p:nvPr>
        </p:nvSpPr>
        <p:spPr>
          <a:xfrm>
            <a:off x="5791200" y="13716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6" name="Line 43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019800" y="1828801"/>
            <a:ext cx="0" cy="2286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7" name="Line 4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7315200" y="16764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8" name="Oval 127" hidden="1"/>
          <p:cNvSpPr/>
          <p:nvPr>
            <p:custDataLst>
              <p:tags r:id="rId53"/>
            </p:custDataLst>
          </p:nvPr>
        </p:nvSpPr>
        <p:spPr>
          <a:xfrm>
            <a:off x="7086600" y="12192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4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130" name="Straight Connector 129" hidden="1"/>
          <p:cNvCxnSpPr>
            <a:stCxn id="113" idx="3"/>
            <a:endCxn id="113" idx="7"/>
          </p:cNvCxnSpPr>
          <p:nvPr>
            <p:custDataLst>
              <p:tags r:id="rId54"/>
            </p:custDataLst>
          </p:nvPr>
        </p:nvCxnSpPr>
        <p:spPr>
          <a:xfrm rot="5400000" flipH="1" flipV="1">
            <a:off x="5096155" y="295555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 hidden="1"/>
          <p:cNvCxnSpPr/>
          <p:nvPr>
            <p:custDataLst>
              <p:tags r:id="rId55"/>
            </p:custDataLst>
          </p:nvPr>
        </p:nvCxnSpPr>
        <p:spPr>
          <a:xfrm rot="5400000" flipH="1" flipV="1">
            <a:off x="7162800" y="1295403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 hidden="1"/>
          <p:cNvSpPr/>
          <p:nvPr>
            <p:custDataLst>
              <p:tags r:id="rId56"/>
            </p:custDataLst>
          </p:nvPr>
        </p:nvSpPr>
        <p:spPr>
          <a:xfrm>
            <a:off x="27432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a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68" name="Straight Connector 67" hidden="1"/>
          <p:cNvCxnSpPr/>
          <p:nvPr>
            <p:custDataLst>
              <p:tags r:id="rId57"/>
            </p:custDataLst>
          </p:nvPr>
        </p:nvCxnSpPr>
        <p:spPr>
          <a:xfrm rot="5400000" flipH="1" flipV="1">
            <a:off x="5867400" y="1447800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 hidden="1"/>
          <p:cNvCxnSpPr/>
          <p:nvPr>
            <p:custDataLst>
              <p:tags r:id="rId58"/>
            </p:custDataLst>
          </p:nvPr>
        </p:nvCxnSpPr>
        <p:spPr>
          <a:xfrm rot="5400000" flipH="1" flipV="1">
            <a:off x="2819400" y="838200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P3 Ink f35cb877-927f-41d8-bd6a-e8e949c9bc0b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98364" y="98673"/>
            <a:ext cx="8722630" cy="55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304804" y="4648196"/>
            <a:ext cx="3505200" cy="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Forwarding Path 1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2895601"/>
          <a:ext cx="8762999" cy="3483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19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8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2573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2324097" y="12573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9906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1447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6096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33904" y="12573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29200" y="10668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12954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12"/>
            </p:custDataLst>
          </p:nvPr>
        </p:nvSpPr>
        <p:spPr>
          <a:xfrm>
            <a:off x="4572001" y="3810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1400" y="14478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22098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67504" y="12573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5240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200393" y="20574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6096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19601" y="16764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0668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0574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0574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0574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0668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58201" y="16002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8839201" y="5334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34401" y="5334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200393" y="12954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2" y="4572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204" y="19050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9144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1" y="19050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0" y="9144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629400" y="10668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" y="12192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9601" y="9144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7"/>
            </p:custDataLst>
          </p:nvPr>
        </p:nvGrpSpPr>
        <p:grpSpPr>
          <a:xfrm>
            <a:off x="1981200" y="381004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4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34" name="Straight Arrow Connector 133"/>
          <p:cNvCxnSpPr/>
          <p:nvPr>
            <p:custDataLst>
              <p:tags r:id="rId38"/>
            </p:custDataLst>
          </p:nvPr>
        </p:nvCxnSpPr>
        <p:spPr>
          <a:xfrm>
            <a:off x="2057407" y="2910079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P3 Ink 540c1523-1c96-482e-8a66-aa377a56b22b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09188" y="255313"/>
            <a:ext cx="8875064" cy="57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WB to EX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WB to EX Bypass</a:t>
            </a:r>
          </a:p>
          <a:p>
            <a:pPr lvl="1"/>
            <a:r>
              <a:rPr lang="en-US" dirty="0" smtClean="0"/>
              <a:t>EX needs value being written by WB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bypass from WB final value to start of EX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304804" y="4648196"/>
            <a:ext cx="3505200" cy="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Forwarding Path 2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2895601"/>
          <a:ext cx="8762999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39504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50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891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2573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2324097" y="12573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9906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1447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6096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33904" y="12573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29200" y="10668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12954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12"/>
            </p:custDataLst>
          </p:nvPr>
        </p:nvSpPr>
        <p:spPr>
          <a:xfrm>
            <a:off x="4572001" y="3810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1400" y="14478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22098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67504" y="12573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5240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200393" y="20574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6096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19601" y="16764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0668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0574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0574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0574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0668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58201" y="16002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8839201" y="5334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34401" y="5334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200393" y="12954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2" y="4572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204" y="19050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9144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1" y="19050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0" y="9144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629400" y="10668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" y="12192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9601" y="9144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7"/>
            </p:custDataLst>
          </p:nvPr>
        </p:nvGrpSpPr>
        <p:grpSpPr>
          <a:xfrm>
            <a:off x="1981200" y="381004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4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34" name="Straight Arrow Connector 133"/>
          <p:cNvCxnSpPr/>
          <p:nvPr>
            <p:custDataLst>
              <p:tags r:id="rId38"/>
            </p:custDataLst>
          </p:nvPr>
        </p:nvCxnSpPr>
        <p:spPr>
          <a:xfrm>
            <a:off x="2057407" y="2910079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P3 Ink f36213a5-c7aa-41a9-909f-c72790bf399a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99302" y="-1303"/>
            <a:ext cx="8688756" cy="542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 to EX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 to EX Bypass</a:t>
            </a:r>
          </a:p>
          <a:p>
            <a:pPr lvl="1"/>
            <a:r>
              <a:rPr lang="en-US" dirty="0" smtClean="0"/>
              <a:t>EX needs ALU result that is still in MEM stage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a bypass from EX/MEM.D to start of EX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2590798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2590796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2590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90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1676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124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124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3528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36576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36576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190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38862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190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Tricky Example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175259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175259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676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62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/>
          <p:nvPr>
            <p:custDataLst>
              <p:tags r:id="rId45"/>
            </p:custDataLst>
          </p:nvPr>
        </p:nvCxnSpPr>
        <p:spPr>
          <a:xfrm rot="5400000">
            <a:off x="457200" y="4800600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able 128"/>
          <p:cNvGraphicFramePr>
            <a:graphicFrameLocks noGrp="1"/>
          </p:cNvGraphicFramePr>
          <p:nvPr>
            <p:custDataLst>
              <p:tags r:id="rId46"/>
            </p:custDataLst>
          </p:nvPr>
        </p:nvGraphicFramePr>
        <p:xfrm>
          <a:off x="228601" y="3200401"/>
          <a:ext cx="8762999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r1,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r1, r1, r3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r4,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0" name="Straight Arrow Connector 129"/>
          <p:cNvCxnSpPr/>
          <p:nvPr>
            <p:custDataLst>
              <p:tags r:id="rId47"/>
            </p:custDataLst>
          </p:nvPr>
        </p:nvCxnSpPr>
        <p:spPr>
          <a:xfrm>
            <a:off x="2057407" y="3198812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3" name="CP3 Ink cc5c08c3-aaab-4c0c-b3c4-2ce0a9f491f0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716742" y="117210"/>
            <a:ext cx="8214516" cy="586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4800600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Data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3200399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198812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175259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175259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676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2" name="CP3 Ink 6c03e00f-381b-4bdd-b34d-be3dfe0ea061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928422" y="105668"/>
            <a:ext cx="8214516" cy="60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File Bypass</a:t>
            </a:r>
          </a:p>
          <a:p>
            <a:pPr lvl="1"/>
            <a:r>
              <a:rPr lang="en-US" dirty="0" smtClean="0"/>
              <a:t>Reading a value that is currently being written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((Ra == MEM/</a:t>
            </a:r>
            <a:r>
              <a:rPr lang="en-US" dirty="0" err="1" smtClean="0"/>
              <a:t>WB.Rd</a:t>
            </a:r>
            <a:r>
              <a:rPr lang="en-US" dirty="0" smtClean="0"/>
              <a:t>) or (</a:t>
            </a:r>
            <a:r>
              <a:rPr lang="en-US" dirty="0" err="1" smtClean="0"/>
              <a:t>Rb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dirty="0" smtClean="0"/>
              <a:t>	and (WB is writing a register)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a bypass around register file (WB to ID)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Better: (Hack) just negate register file clock</a:t>
            </a:r>
          </a:p>
          <a:p>
            <a:pPr lvl="2"/>
            <a:r>
              <a:rPr lang="en-US" dirty="0" smtClean="0"/>
              <a:t>writes happen at end of first half of each clock cycle</a:t>
            </a:r>
          </a:p>
          <a:p>
            <a:pPr lvl="2"/>
            <a:r>
              <a:rPr lang="en-US" dirty="0" smtClean="0"/>
              <a:t>reads happen during second half of each clock cycle</a:t>
            </a:r>
          </a:p>
        </p:txBody>
      </p:sp>
      <p:pic>
        <p:nvPicPr>
          <p:cNvPr id="4" name="CP3 Ink f97696ea-7573-4490-a732-bae70697bf8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24" y="1645325"/>
            <a:ext cx="8248390" cy="180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>
            <p:custDataLst>
              <p:tags r:id="rId1"/>
            </p:custDataLst>
          </p:nvPr>
        </p:nvCxnSpPr>
        <p:spPr>
          <a:xfrm rot="16200000" flipH="1">
            <a:off x="457200" y="3505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2"/>
            </p:custDataLst>
          </p:nvPr>
        </p:nvCxnSpPr>
        <p:spPr>
          <a:xfrm rot="16200000" flipH="1">
            <a:off x="1142999" y="3505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>
            <p:custDataLst>
              <p:tags r:id="rId3"/>
            </p:custDataLst>
          </p:nvPr>
        </p:nvCxnSpPr>
        <p:spPr>
          <a:xfrm rot="16200000" flipH="1">
            <a:off x="1828800" y="3505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>
            <p:custDataLst>
              <p:tags r:id="rId4"/>
            </p:custDataLst>
          </p:nvPr>
        </p:nvCxnSpPr>
        <p:spPr>
          <a:xfrm rot="16200000" flipH="1">
            <a:off x="2514600" y="3505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>
            <p:custDataLst>
              <p:tags r:id="rId5"/>
            </p:custDataLst>
          </p:nvPr>
        </p:nvCxnSpPr>
        <p:spPr>
          <a:xfrm rot="16200000" flipH="1">
            <a:off x="3200400" y="3505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>
            <p:custDataLst>
              <p:tags r:id="rId6"/>
            </p:custDataLst>
          </p:nvPr>
        </p:nvCxnSpPr>
        <p:spPr>
          <a:xfrm rot="16200000" flipH="1">
            <a:off x="3886200" y="3505202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>
            <p:custDataLst>
              <p:tags r:id="rId7"/>
            </p:custDataLst>
          </p:nvPr>
        </p:nvCxnSpPr>
        <p:spPr>
          <a:xfrm rot="16200000" flipH="1">
            <a:off x="4572000" y="3505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>
            <p:custDataLst>
              <p:tags r:id="rId8"/>
            </p:custDataLst>
          </p:nvPr>
        </p:nvCxnSpPr>
        <p:spPr>
          <a:xfrm rot="16200000" flipH="1">
            <a:off x="5257800" y="3505202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Broken Example</a:t>
            </a:r>
            <a:endParaRPr lang="en-US" dirty="0"/>
          </a:p>
        </p:txBody>
      </p:sp>
      <p:grpSp>
        <p:nvGrpSpPr>
          <p:cNvPr id="26" name="Group 2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62200" y="1219200"/>
            <a:ext cx="3286126" cy="838200"/>
            <a:chOff x="1562" y="1152"/>
            <a:chExt cx="2070" cy="528"/>
          </a:xfrm>
        </p:grpSpPr>
        <p:sp>
          <p:nvSpPr>
            <p:cNvPr id="57" name="Freeform 2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/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53" name="Rectangle 29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55" name="Freeform 31"/>
                <p:cNvSpPr>
                  <a:spLocks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" name="Rectangle 3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51" name="Freeform 35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Line 37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0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16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49" name="Freeform 42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3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Rectangle 4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7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47" name="Freeform 46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8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0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1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2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3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4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5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6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2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055892" y="2209800"/>
            <a:ext cx="3286126" cy="838200"/>
            <a:chOff x="1562" y="1152"/>
            <a:chExt cx="2070" cy="528"/>
          </a:xfrm>
        </p:grpSpPr>
        <p:sp>
          <p:nvSpPr>
            <p:cNvPr id="162" name="Freeform 26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188" name="Rectangle 29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189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190" name="Freeform 31"/>
                <p:cNvSpPr>
                  <a:spLocks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32"/>
                <p:cNvSpPr>
                  <a:spLocks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" name="Rectangle 33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5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186" name="Freeform 35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6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Line 37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8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39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4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0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184" name="Freeform 42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43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Rectangle 4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2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182" name="Freeform 181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4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50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51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5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5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5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5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5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768636" y="3200400"/>
            <a:ext cx="3286126" cy="838200"/>
            <a:chOff x="1562" y="1152"/>
            <a:chExt cx="2070" cy="528"/>
          </a:xfrm>
        </p:grpSpPr>
        <p:sp>
          <p:nvSpPr>
            <p:cNvPr id="193" name="Freeform 26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219" name="Rectangle 29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20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21" name="Freeform 31"/>
                <p:cNvSpPr>
                  <a:spLocks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32"/>
                <p:cNvSpPr>
                  <a:spLocks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5" name="Rectangle 3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96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17" name="Freeform 35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36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" name="Line 3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3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3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4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1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15" name="Freeform 42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43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" name="Rectangle 4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3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13" name="Freeform 212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3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" name="Line 48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4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5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51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2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roup 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95665" y="4191000"/>
            <a:ext cx="3252788" cy="838200"/>
            <a:chOff x="1583" y="1152"/>
            <a:chExt cx="2049" cy="528"/>
          </a:xfrm>
        </p:grpSpPr>
        <p:sp>
          <p:nvSpPr>
            <p:cNvPr id="224" name="Freeform 26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" name="Group 28"/>
            <p:cNvGrpSpPr>
              <a:grpSpLocks/>
            </p:cNvGrpSpPr>
            <p:nvPr/>
          </p:nvGrpSpPr>
          <p:grpSpPr bwMode="auto">
            <a:xfrm>
              <a:off x="1583" y="1248"/>
              <a:ext cx="355" cy="289"/>
              <a:chOff x="1303" y="1509"/>
              <a:chExt cx="355" cy="289"/>
            </a:xfrm>
          </p:grpSpPr>
          <p:sp>
            <p:nvSpPr>
              <p:cNvPr id="250" name="Rectangle 29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32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51" name="Group 30"/>
              <p:cNvGrpSpPr>
                <a:grpSpLocks/>
              </p:cNvGrpSpPr>
              <p:nvPr/>
            </p:nvGrpSpPr>
            <p:grpSpPr bwMode="auto">
              <a:xfrm>
                <a:off x="1303" y="1509"/>
                <a:ext cx="340" cy="289"/>
                <a:chOff x="1303" y="1509"/>
                <a:chExt cx="340" cy="289"/>
              </a:xfrm>
            </p:grpSpPr>
            <p:sp>
              <p:nvSpPr>
                <p:cNvPr id="252" name="Freeform 31"/>
                <p:cNvSpPr>
                  <a:spLocks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303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32"/>
                <p:cNvSpPr>
                  <a:spLocks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1472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6" name="Rectangle 3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7" name="Group 34"/>
            <p:cNvGrpSpPr>
              <a:grpSpLocks/>
            </p:cNvGrpSpPr>
            <p:nvPr/>
          </p:nvGrpSpPr>
          <p:grpSpPr bwMode="auto">
            <a:xfrm>
              <a:off x="2063" y="1248"/>
              <a:ext cx="264" cy="289"/>
              <a:chOff x="1783" y="1509"/>
              <a:chExt cx="264" cy="289"/>
            </a:xfrm>
          </p:grpSpPr>
          <p:sp>
            <p:nvSpPr>
              <p:cNvPr id="248" name="Freeform 35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783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8" name="Line 3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3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3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4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2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46" name="Freeform 42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3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Rectangle 4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4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44" name="Freeform 243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" name="Line 48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Line 49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50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Line 51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52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53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54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5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5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" name="Group 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56" y="5181600"/>
            <a:ext cx="3286126" cy="838200"/>
            <a:chOff x="1562" y="1152"/>
            <a:chExt cx="2070" cy="528"/>
          </a:xfrm>
        </p:grpSpPr>
        <p:sp>
          <p:nvSpPr>
            <p:cNvPr id="255" name="Freeform 2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281" name="Rectangle 2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82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83" name="Freeform 31"/>
                <p:cNvSpPr>
                  <a:spLocks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32"/>
                <p:cNvSpPr>
                  <a:spLocks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7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58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79" name="Freeform 3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3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3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4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16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63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77" name="Freeform 42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43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4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65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75" name="Freeform 274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75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5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5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5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5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5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5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5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6" name="Straight Arrow Connector 285"/>
          <p:cNvCxnSpPr/>
          <p:nvPr>
            <p:custDataLst>
              <p:tags r:id="rId15"/>
            </p:custDataLst>
          </p:nvPr>
        </p:nvCxnSpPr>
        <p:spPr>
          <a:xfrm>
            <a:off x="2133600" y="990600"/>
            <a:ext cx="6324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16"/>
            </p:custDataLst>
          </p:nvPr>
        </p:nvCxnSpPr>
        <p:spPr>
          <a:xfrm rot="16200000" flipH="1">
            <a:off x="-419099" y="3543301"/>
            <a:ext cx="5181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>
            <p:custDataLst>
              <p:tags r:id="rId17"/>
            </p:custDataLst>
          </p:nvPr>
        </p:nvSpPr>
        <p:spPr>
          <a:xfrm>
            <a:off x="2398414" y="76200"/>
            <a:ext cx="644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1	2	3	4	5	6	7	8	9</a:t>
            </a:r>
          </a:p>
        </p:txBody>
      </p:sp>
      <p:sp>
        <p:nvSpPr>
          <p:cNvPr id="300" name="Rectangle 3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228600" y="2362200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sub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r4</a:t>
            </a:r>
          </a:p>
        </p:txBody>
      </p:sp>
      <p:sp>
        <p:nvSpPr>
          <p:cNvPr id="301" name="Rectangle 3"/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152400" y="3352800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lw r6,  4(r3)</a:t>
            </a:r>
          </a:p>
        </p:txBody>
      </p:sp>
      <p:sp>
        <p:nvSpPr>
          <p:cNvPr id="302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304800" y="4343400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r5</a:t>
            </a:r>
          </a:p>
        </p:txBody>
      </p:sp>
      <p:sp>
        <p:nvSpPr>
          <p:cNvPr id="303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5334000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sw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r6, 12(r3)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6" name="Rectangle 3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228600" y="1447800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add r3, r1, r2</a:t>
            </a:r>
          </a:p>
        </p:txBody>
      </p:sp>
      <p:cxnSp>
        <p:nvCxnSpPr>
          <p:cNvPr id="288" name="Straight Arrow Connector 287" hidden="1"/>
          <p:cNvCxnSpPr/>
          <p:nvPr>
            <p:custDataLst>
              <p:tags r:id="rId23"/>
            </p:custDataLst>
          </p:nvPr>
        </p:nvCxnSpPr>
        <p:spPr>
          <a:xfrm rot="10800000" flipV="1">
            <a:off x="3810000" y="1600200"/>
            <a:ext cx="1828800" cy="9144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 hidden="1"/>
          <p:cNvCxnSpPr/>
          <p:nvPr>
            <p:custDataLst>
              <p:tags r:id="rId24"/>
            </p:custDataLst>
          </p:nvPr>
        </p:nvCxnSpPr>
        <p:spPr>
          <a:xfrm rot="5400000">
            <a:off x="4114800" y="20574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 hidden="1"/>
          <p:cNvCxnSpPr/>
          <p:nvPr>
            <p:custDataLst>
              <p:tags r:id="rId25"/>
            </p:custDataLst>
          </p:nvPr>
        </p:nvCxnSpPr>
        <p:spPr>
          <a:xfrm rot="5400000">
            <a:off x="3962400" y="2895600"/>
            <a:ext cx="2971800" cy="3810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 hidden="1"/>
          <p:cNvCxnSpPr/>
          <p:nvPr>
            <p:custDataLst>
              <p:tags r:id="rId26"/>
            </p:custDataLst>
          </p:nvPr>
        </p:nvCxnSpPr>
        <p:spPr>
          <a:xfrm rot="16200000" flipH="1">
            <a:off x="3771900" y="3467101"/>
            <a:ext cx="4038601" cy="304800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 hidden="1"/>
          <p:cNvCxnSpPr/>
          <p:nvPr>
            <p:custDataLst>
              <p:tags r:id="rId27"/>
            </p:custDataLst>
          </p:nvPr>
        </p:nvCxnSpPr>
        <p:spPr>
          <a:xfrm rot="5400000">
            <a:off x="4800600" y="30480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 hidden="1"/>
          <p:cNvCxnSpPr/>
          <p:nvPr>
            <p:custDataLst>
              <p:tags r:id="rId28"/>
            </p:custDataLst>
          </p:nvPr>
        </p:nvCxnSpPr>
        <p:spPr>
          <a:xfrm rot="5400000">
            <a:off x="5486400" y="40386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P3 Ink f95aea61-52e9-4009-9872-f306f2e3cda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57" cstate="print"/>
          <a:srcRect/>
          <a:stretch>
            <a:fillRect/>
          </a:stretch>
        </p:blipFill>
        <p:spPr bwMode="auto">
          <a:xfrm>
            <a:off x="262627" y="1332547"/>
            <a:ext cx="5555384" cy="46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r3, r1, r2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r3, r2,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r4, r3,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r0, r3, r4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r1, r4, r3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r4, 1(r0)</a:t>
            </a:r>
          </a:p>
        </p:txBody>
      </p:sp>
      <p:pic>
        <p:nvPicPr>
          <p:cNvPr id="4" name="CP3 Ink 4798e9c6-b0a9-40dc-9889-bead0f8af43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0170" y="1853622"/>
            <a:ext cx="7249099" cy="38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4838700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3276599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275012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175259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175259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676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2" name="CP3 Ink 745a9bad-7d1d-4950-a331-9c00d4477e08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2263507" y="1169507"/>
            <a:ext cx="5673944" cy="454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Resolving Memory Load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</p:txBody>
      </p:sp>
      <p:pic>
        <p:nvPicPr>
          <p:cNvPr id="2" name="CP3 Ink 46272910-4715-47ba-814d-7aa3e598fab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9393" y="1929074"/>
            <a:ext cx="3726172" cy="43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</a:rPr>
              <a:t>	add  	r3, r1, r2</a:t>
            </a:r>
            <a:r>
              <a:rPr lang="en-US" dirty="0" smtClean="0">
                <a:solidFill>
                  <a:schemeClr val="hlink"/>
                </a:solidFill>
                <a:latin typeface="Consolas" pitchFamily="49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add  	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pic>
        <p:nvPicPr>
          <p:cNvPr id="15362" name="CP3 Ink b7d065e8-ab48-4d0a-9564-82e1c9e6e8e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4982" y="339748"/>
            <a:ext cx="6198995" cy="58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4991100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3581399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358140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175259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175259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83820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17526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36220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26669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0573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18288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057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28194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0574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28956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2766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124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3528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5814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56209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600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6386" name="CP3 Ink eb275aba-0897-4aea-b936-c7fc154ada23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8148" y="225530"/>
            <a:ext cx="7570904" cy="59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4991100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3581399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358140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175259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175259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83820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17526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36220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26669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0573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18288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057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28194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0574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28956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2766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124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3528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5814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56209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600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7410" name="CP3 Ink e11f21cf-4382-43cf-af63-7768ced280fa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8148" y="228936"/>
            <a:ext cx="7570904" cy="59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is not known until 2 cycles after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always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pPr lvl="1"/>
            <a:endParaRPr lang="en-US" dirty="0" smtClean="0"/>
          </a:p>
        </p:txBody>
      </p:sp>
      <p:pic>
        <p:nvPicPr>
          <p:cNvPr id="18434" name="CP3 Ink 7dd222c1-302e-487a-8f7a-6345c23edfa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9782" y="3085771"/>
            <a:ext cx="1338035" cy="346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143500"/>
            <a:ext cx="25153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1" y="3932576"/>
          <a:ext cx="8762999" cy="24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ori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r1,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83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388620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175259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175259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057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219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523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1752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838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1905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2666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175259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514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066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133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3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3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1904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066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362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362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371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523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83820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371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99059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524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685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219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18287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6001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057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4572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4572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9906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143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762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4571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7620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057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304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304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3048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304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17526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36220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26669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0573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18288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057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28194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0574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28956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2766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124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3528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5814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56209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600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Oval 83"/>
          <p:cNvSpPr/>
          <p:nvPr>
            <p:custDataLst>
              <p:tags r:id="rId69"/>
            </p:custDataLst>
          </p:nvPr>
        </p:nvSpPr>
        <p:spPr>
          <a:xfrm>
            <a:off x="1447800" y="2362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branch</a:t>
            </a:r>
            <a:br>
              <a:rPr lang="en-US" dirty="0" smtClean="0"/>
            </a:br>
            <a:r>
              <a:rPr lang="en-US" dirty="0" smtClean="0"/>
              <a:t>calc</a:t>
            </a:r>
            <a:endParaRPr lang="en-US" dirty="0"/>
          </a:p>
        </p:txBody>
      </p:sp>
      <p:sp>
        <p:nvSpPr>
          <p:cNvPr id="85" name="Oval 84"/>
          <p:cNvSpPr/>
          <p:nvPr>
            <p:custDataLst>
              <p:tags r:id="rId70"/>
            </p:custDataLst>
          </p:nvPr>
        </p:nvSpPr>
        <p:spPr>
          <a:xfrm>
            <a:off x="1905000" y="29718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decide</a:t>
            </a:r>
            <a:br>
              <a:rPr lang="en-US" dirty="0" smtClean="0"/>
            </a:br>
            <a:r>
              <a:rPr lang="en-US" dirty="0" smtClean="0"/>
              <a:t>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Hazards: Speculative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dirty="0" smtClean="0"/>
              <a:t>Guess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9458" name="CP3 Ink 9b0faf06-7a0c-4185-8da7-b2a95a75ead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878" y="2961553"/>
            <a:ext cx="7113602" cy="18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 Can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ID stage:</a:t>
            </a:r>
          </a:p>
          <a:p>
            <a:r>
              <a:rPr lang="en-US" dirty="0" smtClean="0"/>
              <a:t>	stall = (</a:t>
            </a:r>
            <a:r>
              <a:rPr lang="en-US" dirty="0" err="1" smtClean="0"/>
              <a:t>ID.rA</a:t>
            </a:r>
            <a:r>
              <a:rPr lang="en-US" dirty="0" smtClean="0"/>
              <a:t> != 0 &amp;&amp; (</a:t>
            </a:r>
            <a:r>
              <a:rPr lang="en-US" dirty="0" err="1" smtClean="0"/>
              <a:t>ID.rA</a:t>
            </a:r>
            <a:r>
              <a:rPr lang="en-US" dirty="0" smtClean="0"/>
              <a:t> == </a:t>
            </a:r>
            <a:r>
              <a:rPr lang="en-US" dirty="0" err="1" smtClean="0"/>
              <a:t>EX.rD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</a:t>
            </a:r>
            <a:r>
              <a:rPr lang="en-US" dirty="0" err="1" smtClean="0"/>
              <a:t>ID.rA</a:t>
            </a:r>
            <a:r>
              <a:rPr lang="en-US" dirty="0" smtClean="0"/>
              <a:t> == </a:t>
            </a:r>
            <a:r>
              <a:rPr lang="en-US" dirty="0" err="1" smtClean="0"/>
              <a:t>M.rD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</a:t>
            </a:r>
            <a:r>
              <a:rPr lang="en-US" dirty="0" err="1" smtClean="0"/>
              <a:t>ID.rA</a:t>
            </a:r>
            <a:r>
              <a:rPr lang="en-US" dirty="0" smtClean="0"/>
              <a:t> == 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4" name="CP3 Ink aa6e8a59-eeb3-4ac6-bf9d-b1f6b6461e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50" y="152400"/>
            <a:ext cx="89597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pic>
        <p:nvPicPr>
          <p:cNvPr id="3" name="CP3 Ink 216a44bc-30a3-4901-9895-ba5b69f195f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38" y="125941"/>
            <a:ext cx="9010562" cy="657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What Could Possibly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3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5052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18" name="Group 217"/>
          <p:cNvGrpSpPr/>
          <p:nvPr>
            <p:custDataLst>
              <p:tags r:id="rId7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</p:grpSpPr>
        <p:sp>
          <p:nvSpPr>
            <p:cNvPr id="21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2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3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4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5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6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7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8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9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0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1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2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3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4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35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82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83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84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8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8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6"/>
            </p:custDataLst>
          </p:nvPr>
        </p:nvSpPr>
        <p:spPr>
          <a:xfrm>
            <a:off x="2133600" y="32766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7"/>
            </p:custDataLst>
          </p:nvPr>
        </p:nvSpPr>
        <p:spPr/>
        <p:txBody>
          <a:bodyPr/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104" name="Rectangle 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pic>
        <p:nvPicPr>
          <p:cNvPr id="2" name="CP3 Ink 66084469-5bc3-4976-80ac-8125ec273a8c"/>
          <p:cNvPicPr>
            <a:picLocks noChangeAspect="1" noChangeArrowheads="1"/>
          </p:cNvPicPr>
          <p:nvPr>
            <p:custDataLst>
              <p:tags r:id="rId79"/>
            </p:custDataLst>
          </p:nvPr>
        </p:nvPicPr>
        <p:blipFill>
          <a:blip r:embed="rId107" cstate="print"/>
          <a:srcRect/>
          <a:stretch>
            <a:fillRect/>
          </a:stretch>
        </p:blipFill>
        <p:spPr bwMode="auto">
          <a:xfrm>
            <a:off x="2586616" y="2713416"/>
            <a:ext cx="5064207" cy="34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Resolving Data Hazards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9906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6956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3048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60960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CP3 Ink 7e063401-bd95-4b92-871d-e6653434d0f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8148" y="1035473"/>
            <a:ext cx="6385304" cy="45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057406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057404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990607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447811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609611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057402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990603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304805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371608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133607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057402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447804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190500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533399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1600205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990603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1981206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1981204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19812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99060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524005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457205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457205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295410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45720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1828805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838203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1828804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838203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990605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990608"/>
            <a:ext cx="914397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838205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304808"/>
            <a:ext cx="1295400" cy="1600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94130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200188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381008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259080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259080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51460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124208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12420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365760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048008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365760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2743208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438408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438408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295408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1905008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1905008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535676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1905011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124208"/>
            <a:ext cx="457200" cy="3708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505208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438408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1676408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133611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438411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381000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438411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388620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267208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11480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34340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57200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124208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358140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276608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152114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029208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4610107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533909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3581408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3886208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3733808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286788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3657608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1676408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1562108"/>
            <a:ext cx="6858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1676408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029208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4800608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429009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219205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2" name="CP3 Ink 81307113-2964-45ad-a5ef-b3a9038cc8d4"/>
          <p:cNvPicPr>
            <a:picLocks noChangeAspect="1" noChangeArrowheads="1"/>
          </p:cNvPicPr>
          <p:nvPr>
            <p:custDataLst>
              <p:tags r:id="rId86"/>
            </p:custDataLst>
          </p:nvPr>
        </p:nvPicPr>
        <p:blipFill>
          <a:blip r:embed="rId91" cstate="print"/>
          <a:srcRect/>
          <a:stretch>
            <a:fillRect/>
          </a:stretch>
        </p:blipFill>
        <p:spPr bwMode="auto">
          <a:xfrm>
            <a:off x="94284" y="2223702"/>
            <a:ext cx="9078310" cy="38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9906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6956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3048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60960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33800" y="2286000"/>
            <a:ext cx="1143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000500" y="2857500"/>
            <a:ext cx="2286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076700" y="3543300"/>
            <a:ext cx="36576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P3 Ink 0b5dd0a3-6855-4c3d-920d-b2e679423fc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74845" y="959199"/>
            <a:ext cx="3980229" cy="44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MHAOAgAQdBNQImAIBEJbfXNIskCtPlt+KegcA0z8DCkgQRP//A0UoRigFAzgLZBkgMgkAgIADAXvCHkUzCQCAoAIB4cMeRTgIAP4DAAAAAAAR5ezAPwrFAT6H8F0HgvjhMPh8LhsZj8hk8bj8NhsMg0ajEqjkqkEik0qk0ulEwl0smEqkEaiUEgEHisjk8rms/oNHoNBmMvj8LgEMjEWlUmkkmIT8OLn4ce6YUZUlgtqtmlktgzUpbFgjPHjx5de3Ppz48efLlx4cuOUaYqZtGi2i2LJTBJKE8BI5+HWE5JIRjFOKE5RnCFYwiEowIoTkjBCMIxTy92VZbiE2EMGrbLhYOGi1m5xNVrRy1brXLZvkWtGjLHhcM3OHM0wgCnAah/BlN4NJ4lHJFKI9KJFHpNJJVJphLJVGoYjcdmdDo9FAhPw58fhzdved9c458evLpz57zlilm1YslIXYIIczLLLBAIxHBTm8LDGxwCE2EOMjjDmY5si3JhZNVrTC2xLcLZk2W43GJmwYOMLJq0xgCqsBOIT8Tw34nh2meCspwSQtDRgxSxTrlz671lg1bNWjBK+PPl146zoslLFOUsCG8Jo3hNRiKSGlIyQgEPFysfLydHJyc7IxMVHSU1OVVBMQkRDwcXIycvIysvKycbDw0ZJTk1RSUlEQECCE82eIWnl4axTEEUIxhGCCEIwTRRgSijGVYRVy9ucJ6yE2EM8bhxmxZmq1w1YOFrRw3zLcOZuzW5M2XHizMnGVrkcACm4ahPxZEfiyVlHNg2ZLQnhx6de+tZYJbrarWIT8KFX4UFaRzYaVjW98uHHly5cKFqYMmQCGz1iuAgb2Hh0DAQcEIFAwMHD3MPBQtKAhNhGHNhaYcWFitatMWJa0YsGS3C2ZMlrFo0zMGWZvlxtMQApiE4T8X1X4vj5o2nZSNa548HDlmIbwizeEY2GmpCqkJiKiICLiZuLnY+TlQIbGlLBwVHJxMHBwELBwsTewKBlQITYQxy5mTZyyyrXDJgzWtMWTEtwtcORayc4mzRs2w4nDdiAKUA2E/F+V+L7G2imzFTJbBi0Ag/4TWP4Tb9cpqeMeDfPihtCYxQd7FxNjNwKBiCE2EMWjdk5aZmK1qwZOVrTMzZLXOPIwW4c2VvlbOWzVyzbgClcPhPxvJfjdtvDPSso4Y6b5ZobwhFeEJWooIqeioRHyMjKzMqCGzBg2DgL2Fh4GJjbeDQMyITYQ0bYsmTHkZLWrTExWtMzjGtwsHDNayas2LVy0auMjVgAKUQyF+NtD42xcFNiqMBdJDPSAhPwhDfhCt41skI2uvMCHxhYYBA6HCYzM4BBYBBQhNhDXFja5szbMtbtWjla0cY2S1xhZ5lrfDmx4WrTFlxM8IAp4H4X473vjwznjssyGKxWGmgllwN9s8aiKqaaaWCeGkIT8I9X4RxYXkRrXHfHW8JUxWzYpUnLPhz49YIbQGLYKFwDCwsHAoFAwCAQBAQMBAwcXewKBnSE2EZMuPK1b5WC1mwysVrRvhyrXDBu3WsGTPHicuMLBrjcgClgPg/497P492+dzyqq445xvgIbweleDymaooCQgYCDlYebkZmPAhs7YlgIuzh4WFh6OlgoWACE2EN27NuyYuW61i2wuFrTM5xLcORtmW48TBvlaZGTNo3bgCpsBNIX4/Avj9xjmw2GyWQxmEoklhvptjlhkiohkRyy2333z2xyUXYTDYC6qSKmGWemAhPwi2fhFNyYc1Y3rhwxwynJSaN445461hC2TFmzYskrRYa48uHa31zyAhPSXj9l7t51TjGKEJQooTRijGAghGAnGddfXrKNwITYQzwuMjZgywrWjfCxWtM2VqtxOW7Ba2aMcLNswZsWWFgAKfSCE/ITJ+QmXNllG1YJSlgtmtCNdeXfpyo5sGrZmhfhGm+EafGQYKuSeeOu2eueGWKaizBYC6SiGDC14vBiGzJhFAW8TCwcDBoNDkDBQcFBQUAgIOFwPCwMHXiE2EZmbVviwtcS1k2zMlrTG1xrcTDK3WsmjDK1ysWuJtmZg"/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FzHAOAgAQdBPYKrgcBEJbfXNIskCtPlt+KegcA0z8DCkgQRP//A0UoRigFAzgLZBkgMgkAgIADAXvCHkUzCQCAoAIB4cMeRTgIAP4DAAAAAAAR5ezAPx4Ze4KAAACUAA5dAJ8HxgAAAAAHjyHr2AAAAAr/AWqG8BJXgI9gYOCiYyLiIFAwMCgUFCEBBoeDg4GChoiOlpSWmJSSmJSMkpKUioqARsnM09PU08/QycfDwcFAQyAQKDIaAhICCg4uTn6OppaejnZGPiYGFhISGjpagqKSmtJ6imJAhPpUPpScmbgYuFg3Ys1LLEK1nhx5cuvg6d+nXpvjhWVKQpSkqSlITw3vny6d+nTvy5dM43hKkMWbBszbMmzRkzZLYMFISmiumvLDTGnMg/g7ET7OY4zcpJJhMTCRMJgiRMARKJSiUwAiYBEzEwTCYRIi3P4JtOAhNhDXEwzYsrJytYuGzRa0cZW63DiaNFrHFmasWLLKybMMYApWEIT8CwH4Fg4MmfBWU2LDaGiF9ft7BPFMZZdJMjhwdeHrhsYUcDBWcTCwsDBxOA4CBhYUITYQzZYnLfHiZrcTXMzWtHDVotwtWGNbhyY3OPKyzYsuHGAKbh+D/gco/gcr4TwuJnjyh2nU1e743ZPhR4WghPtHvs86Y5Ya1w4a5cNYrYMWbVSxPHl13ziF5M3ZsZY4YYYYYSGJFBFDBDHPs5UM4CE2EYcTRm1ZMci1rhaOVrRjlyrcWJozWsGDhpiZ5mTFm3yACmoZhfgsM+C0GmSjAYDCWXQQW234WeuCHBYKaq6E+yG+xdhG8sN5zhCWKVoQrpnr369YhsrYBg4LAcPAwcCgQgUHAxd/AQMBACE2EYszbI5zMsK3M0yuVrRqxcrcTnC5W48WPMyx5W+bJiYgClYQg/4MCP4L846441nM9XeN4IX1aHq4cdgsZFgJEFseFrxN4IbJFvAQN3DwsDDwMncoFEAhNhGTMzbsMuFitatsbNa0ws8i3Ezx5FrJu1zYW7Bmyb5cYApKC4P+C67+C4edQxmd2IP9lR+zNrwpntdNAIfElRgMDpMllcBgsCjQITYRjZscOVtjcLcTFu5WtMzVytw4cTlblcNMeTJkxtsrVuAKRQmD/g4m/g4f4xjKpIP9p9+0r3WeLjKHyBbYDF77C4DA4eAhNhDjK0aNGjbItbtXLRa0xOGC1y3c4luNq1x48jfE5ws8IAqmATqD/giU/giV5a01md7vd1OuUapeZurquTkq4zF7nfHeeNqjTtHScIX4CFPgJVxGIy1GKkkhjwNeDwuBw+Jx9cs1WAxGKyWAqihnnrwNdds8Ca67CYLCTUQSx4WfC4HC0oTxtx0enjrOMZoxnGMUaRpCVBGMKokYxlGECEIxjfX3UZUAITYQwx4WLdjhYLWuPK3WtMbDCtxMceRblc5szPI5bsWuZiAKbx6D/g3i/g3d4OU4uOPHjvnu5qsaxyxXC8IAhPwDLfgGHjjjjresYMWLFmyZrUhHDXTfTfTjheStvHBr544Y0JDAghijihgnl2MMEsohNhGXMyy5G7hsty5cWVa0assS3EyZsluZg3yucTJw4aM8gAp2IYT8HsH4PZa1pOlIcaGLFaE8OfPjx5UMGLFowZJYKIT8At34BU8lU64c98+HHGUMmTNoyUpO+HLHgx0zqIXk7dmxllhhhjghQEEEBBGlhwunQpAhNhGbM5ZZmrDKtZNMuFa0zZsa1xjbMlrRzkzMXLfEwcYnAApmFYfwwweGJeEQKLQ6USSYSiWR6GQOHx2WyGXyOOiD/gB6/gB9q9ZuJpcRus3uNobJ2AYCBuYWFg0HAIGBgYu9QMDFgCE2EYWmbLmc5sa1o1cYlrTC0arXOVg3W42uPI1bN2mRkxZACooBL4P+IPD+INuavhvGYzN8+fHjvc1HKuFcL1vhuKus648LjV8p0IP97l+9xcr7XrdZm5iIqKuc857z3rjwvhweRfgZ4QjjvrxAhPGHFi6OWsZoowTlNGKcJzmnSFKWtSUY1nj7+uLogCE2EMMbNq4Y42C3HiauFrRzmZLcLdhmWuMjFk5xsmDdu1aACo4BLYP+KLL+KOfE+BfhZ6XG25yu8RWmkQzebnaNY8DXhY4QhuIE4beOkJCYoqKaoqKgnpqQlJSQioqGhIKHk5GVkZebm5WVm5GdmaOfnaedoZeVhOxmhXPnnjhWE0IxhEIxRRihGBCqefwCiwAhNhDJm2b5cObEtcNGjBa0xZcy1y0ZsVuRi5b5mGRphYOGIAqeATCF+BQj4FD5GCkgmjhpnnnnnkhkigkikTSVVXUTQy24vG5PJ4meO7CYbKZTFIbwwxeGHmGjJCeipSChoOFjZOVlZObm6GVl4uFhpKSnJiglpqKjIiIhIKBg4mNiZ2TlYmTAhPHXPS6ufDNGIBFGRGSCMCMIkU9/dhCeECE2EM8LBq3aNca1mzctVrRvmwrXGJvmWuXLNgzy5sbfM2ZgCmQThfgrs+CwmOeaXAXYa7EYKqiOe+nAgIX4VxPhW5xVmGosS04PA4enD21wxobLGB4GAu4mBg4GBgYGDkbeDgIGHCE2EYcLjHlx5MK1rmatlrRqybrcLRjiWs2WFg2Z48mNqzYgCnEkg/4IyP4IwdnXXHCMVEXGb3mU6nTFKiaAhPwhvfhDRyl8OXDp05deHPlnOlLYNWbNkxasWrDqhJKE8YcmePPlrecYxIwiAEV+Xx05cIAhNhDLG3x5WzHKtbuWzFa0ZZG61xmatFuJlla5mjnLkwsGAAqBASuE/Az5+Bn3Toz8SOi1qQnO+WdYylgpakazx6defPlwwlLZLJoAg/4JcP4JcavwcdZ53uVYxw5cuWtVFXNzJdTc7jMwhPHXPjPk6aznOESKEYRgQRhGBEhGc+/jOiAhNhDVuzzOWLRktcYWLNa0y4nK1y5Y5Vrhq5a4XDZqzcs2QApUEIP+Er7+Er/wKq2c77xcIIT8F7n4L3eFDJgxJMc8OfPjhsoYBgV3DoWBh6mfgoFIACE2ENGzJxhas2C1tkZYVrRy0crXGFu3WtMTJzjY5WTPG1ZACk0NhfhGu+EZm7FQYaKeG+2+sIL+dKv50vm7L3Ld0IbMWE4FexsHVzsCSAAhNhDPIxxM3DdwtaZWjRa0ZYXC3DhZMFrdzjaOMrho5ctsIApWEoP+FcD+FcHbOGKiojfRqIT8F534Lz9UGaFIwveee+PDlIbNGG0Bfw8GgUDCwt/AwKdAITYQ2x4seHHkYrcTJxhWtMWJutc48mVa1cMG7VphbtsrXEAKUxGD/hci/hcxvHHhdSq+UcMQg/4LtP4Lma7X0xMJ3jjnnYCGzxicwDCwaFQ8XcwpNiE2EMWjFm3xt8a1m1ZslrRq2YLXORziW4mbdvmZtmmJgywgCloUhvBJ54JW4yOmoicjpqSkIqCgY2Hn5OblwIL+d1P53Ra951UJMsCF4ayMLM2yxwwoUcurjgjtITYQycY8OVxjyrWWZhmWtMWNutcZGLJayatceXC4bMs2RoAKjQE2hPwT2fgn5rbBlyM2fiYcEEpzrHHNMpK0KQknCc41y49ePbnvFs2bOBxAg/4ggP4gl6jt16M47pzeZyYrHDs8aOCozd3md3fC5xNVvFzvsITgcpLm1JxnGM0YgjAQjACKEUIkYVy+AUWwITYQzYsWGNjmxLWrjM5WtMzfItxM3LRa3ZNmmHK1YZWeRgAKaBWD/hFe/hFx1rpjki85zma48rjIh/EGp4gy4hCI9GJZHpJFohAYPGY7HZjI5jIZWIbFU3AQVDSwcCgYVAoOHwDCwEHBgCE2EZM2Rg3bN2K1q2wsFrRmxcrcThpiWuMOZzjZ4mLZphcgCrABTIP+Eab+EadGmsYjVYYzfG97uZVKd63BTPgbceXM4cfCvhUG831q29VfLnwzeM8eHMCE/ET5+In1vjnvrx5ct8cGK2TJkxSpZSUrZK0yThFhyY0QjDTDDVGFJS0YcDBhwYcWPEx6terXiITxRnjDk8edU0UIkIoTkihGCKEQAjKIAQiCMIxjHH4FhGWEITYRixucuRw1YLXGTC2WtMjHEtw4WzBa5YY8LfMxcYWGLKAKhAEtg/4VZv4VZ0c+V1eLi6u2RVVWphO17kVfImSE/DYp+Gv/BmxcTRwMmjJglacJwnGNa48d8d7wrBOuHPpz8vDvvhiAheMtHDBp54ZYSNBChQQoUEMEJBDBCQoY59jBDBUAITYQwzMWeTEwYLWeZu2WtMTlotcNMTha4bY22Zs4c5GDlkAKaBiE/CUt+Eq20qZK6oYsFJUhNjhpnlYQhfiwI+LCuCSOyDBRYizCUWQI65cLTh8Dh4XMY6JicLDTDHHDDDDDHHkczCizQCE2EYWjLG5xZma3NhbslrRy0wrcTDKxWs2uXM4b48eNo1yACssBWoT8K1H4VuczFuwasWSmCdEpSlGs8+fg6dOWs1JURjWaEpYMGCEWXDjrhRtK0kZ4Z3inZGFcefLpw4UsWrZq4GTBYIP+IOb+IOHLjrcTU4ld3MzMxdXM7zved3nPGeeevPe9zdxFVquHDprly6a7a1jhU4i8IqlKyjdbwITxNwYR7cZziIpwiAQjCIhOEIwjKcAigjGU6VIQnKcAhEQjCMIkJp93TCfTITYQyyuWjNvmaLWTnGyWtGzNstxMmeVawzYWTZyyy4cLloAKjwE6g/4RJP4RDd7rvR4bj133zxveUwrHTh4GvA6ctVExmbuM1MyZqeF12gCD/iN0/iN9jPbwehNMXU1km0zGUXMzFxMptmZhiMahy58vDoCD9jxMeHvd53dzciYShMTBEolEkTExMTFxefgfnLIhNhDfCwaN3LRitbuGuFa0Ytsi3E4Z5VuXNlcY3DJpkY4nIArpAWCF+Abr4Bu09FcEcMcJJJNMsgqkosw2CuwF1E0CWKGCKOGu3A4vG4vC4eGuKSSqKSGOWmWGGKSSiSBLTXXXXXTPbTg8Lg8ThcPTKqxGEyGUyQCE/Crh+FVnNm0Yt2jBigYceXLny5dOPHnwzwzSjaMqQhKEISjEm1q5b1yxy1vhjhnWMpYKYsWDBktgtTBKEoSpKlpSngxxwzCD+TPgOefo8dzcJSqxKLiJRNXV1M1IARdXUkTCYTETMRdWCJmpEwz7/jxfviE2EMMeZvhbuW61y2ZNFrRpibLXGbKwW5mjnFly5Gbdw1wgCowBKYfwsoeFm2AwiGQSWRSRSSVSiTSqTSCQRSIQ6DQGDwuGxGMx+OymPymTymRyGTyGMyORgIL+4qP7ih3M+Frbs853muOIm1bYnwblyoXgK2CPK4GeGAghghgjhEMEMCFBCQQx43KwwtUAITYRkZ42GLM2wrWmLMyWtMbRutwsmDha4cZW7hjlcOHONsAKngE7hPwvwfhfhJTlrjwb6aztbVs2cDBglCc71nGcVY4cGFSEoJxuw3rOmSWTRbUAhPxOtfidbMWPNfYzUhCd8ePXDLNSmK1LQjHDG98WNnV04dOPDCmDgcLhcjZktOqE3dCGes64a3nNMIwjBGBGAAhGMCMpoIwrv68qw4ghNhGHFlaZHDXMtbuHLha0csmy3CybsluXDjctsTlhhaMswAqRASqF+O6T47g5bZZ5ZZpppqJJoZZ768vTiZcDDJNhrMVhsViMFgJqq5a5QIX4iaPiLJwmKyFWmmwU00UdN99t99d8sMElFFmCmqRw104WvB14G0CF30ckedlpljhhIYIYYIUMCCGIQQwwQwqdnBGgITYQzZtmDVnmyLXGHDjWtGrBitcYcrlazxY2bLLmzYcjVsAKdyGE/HzF+PltamKUoXjlx58ufHPHBiyaNXA3bN1sCQCE/EdR+I4+EM+DHeeO88KFMWLFqyYoQrhvlrty5cqF4YxMMGZxccMKFCghRQxAhjl1tcUuBCE2EMmzHI2a4mq1plcNVrRi2xLXDfK0W4mmXEyct82HDhcACnAZhvISt5Cj4uHiIqWnJqQjIGLk52bl5GJhI6amqCYAhfiJq+ImnDRXQVQwQRxRxRRIbYMfg8ng8qCF4uzMcWdx8MaFBHBDAjjv1KGCgCE2EOGuVq4x5Wq3I3cNFrTFjaLXLZiyW42bhw5ct8uRy1cAClsRg/5Dfv5Di2elclM13nnfUIbw+8eH3GomKCSnI6CgpOFpZunl58CGx1Twapm4ODgYOFnamCg1ECE2ENcbnKzb43C3I5YZlrRq2yLXDhviW4cjHMwbtGGFlhzAClMOhPyE9fkJt1YtmDdipJGEwIP+I9j+JCXlrwKrE9iMgIbHlXAwFrFwsLK38BCwEIAhNhDDIxx5WDTGtaOMeZa0w5Gi1wzzMlrFg1as2rPI3zMGIAqZASeH8K/XhZ9kcbhsLi0KlEmnk6oU0k0gjUGgULisZjcdksnlsxm8zmcpicGhUolUmmSG8FEHgofkpCShJqEloaOgIGJjZubo6Wfo5+Tl5OJhYqSlpignKCQlIiGggITlbMDh1rG8bxRIwjGEYwjERlOVfBMqw2ghNhDNq0yN2DJstYsmGJa0Z42K1xjxN1rlmyxMMuLE2cOMQApSDIfx/GeP42W1iSSiMQSDQ2Fx8IXxgnjBczVDDBJBVBEAh8ET2DwCcweYxGEoDKAhNhDjE0cNcTZstxZmjha0xMMy1xkZ5lrVszZZG+Vi2bOcIAq+AT6G4fTh9SYhYGCgYOHh4eFgY5V1ENCQSAgYODIdYS8BAw8HBwcNJQ0tEQ0DDzNDP0M7EwMBFSV1X4GkIgCG7PDs8TAUTIRkVAQMPEx8nXo+3oauVlYKElJ6grLBQR0VDQkDAxcjEx8TFwKOkI6KkIaEgYuHm6OSo5eHhPRXj2Wvo1jGcUYwiiiiQhCCATgRhNKJAhGMopz7u2cwITYRiY5cmZq3aLWLFqxWtGrDEtctsONbhZ5GuLI3ZsszBiAKYRWE+bu+cJvaeq2jBupSEZ3waY7cIIT6wr6vm2ym6Eozy59OnLtvpTgAhs2YZgV3EwMHAwMCg4CDi7uFgFOAITYQ5YNsbVs3ZLW+RywWtG2FqtxY2blbkxsmrTC5a4smJgAKTg2F8455znAUYai6SWS+PGiD/Z+fs8+fffPd5xdUh8RVGBwCZw+DwejoGmYhNhDhjjx5MmFqtytMuVa0zMsa1zjcZluVqyZuceZkxYZcwApKC4T5x75xnRstktWefGCD/V7frAfBvnmLicCHxZYUBncRoMFgEFjoITYQyyt8mXKwZrWrNlmWtMmLCtws2rRbjYYsrBgyysXLPMAKfR6F9P56kW6bHYjIYDASKbb8HfTXfLTXDJJZFhqMAIX0y3pW7JcFBHTfgb8PgcHh8PfTHZRgMRjMRhppIZSG0xkWBh7+DgYFBwUDAwEHACBgIGChYO9h4CFqwCE2EOWjBi5ZsMa1lmbuFrRtjxLcOZvkWuMTjHkbMmOFwzxACkwMg/1kH6wWY3pvU1SF9SZ6guSyKiGmXC4HEofJl3gEFocHhNNgMDgMrCE2EY22NmyZuWC3FlyYVrRrmxLXOFrkW5mrJkwZuGrdq2wgCocBJ4XxnXjO2t1mLxVVEUkcMsssUCaJATzIoooo4a6cPbiQhvAs94Fn0pK2FjaTsHDwsfHysvKycfEw0ZJUFFQU0xLR0JAQcDKx8zHzIITz54tpPr6bzmRRgBCEZIRIzvyeXWDggCE2EOMblszyOMK1m2ZZVrTHmxLcLPM1WsnLRq1w48mVg0bACkMJhPjUvjF9GSk55c6C/lK7+Uy+l6iHyhgVB8AwmAwWeiE2EZGbbG4x4ci1i4csVrTNlxrcLPG4Ws8WLK5xYcTJjkwgCpIBK4T5qL5pu16XjOZOkoQnGdUWLNkzYEcefftz4Yywas3CoIbwFleApWKg4aBgIWLhZGTmZmbmZmJgIaSkJaYnJKQjIyKjIaKgIGLjY+llaeVoQIXnLiGKXU0zxo0MMBBBFAQQQwoYIYIUJHPs4zWgITYQ4cZWmZw5ZrWznM2WtMTnEtxN2ONa0YZcTfLkc5WWJwAKnAEuhPobvoYZ6I4oyne+e+PDKdIQhKiEsmDBkpgxz16de/XhhC2TRsCG8AtXgFfgpCKkoiIgoiFi4ePk5uVoZmfmYlCRUpJUE5NSkpJSEVGISHkYuhnaelrQhegOL0ezhjQwoI0EcEcEMSGJBBBDFChgQwwww4vQyo8SITYRkyssznIxxLWTHC4WtG2LItcNXLhblyY3LfGybsmWLEAKUQyG8H2Hg+xspKGioCFgY+JkQIXwfng/cfjIYYCuKkCHwJMYPBJvDYTR4HBYBIwhNhGNpiYN2TFotbYsbBa0aNXC1zhzNFuHIwauG7RjkaZsIArlAUGH8Hvng+nlFNmkGjEIhkCgsDhMLhMJg8AgUCg0Kg0CgiBQGN0Si06TwWGw2Iw+DweESCBzaQRqJQOFx2ZzGdyuQweCRiRTCUTyPSKHAIfhKuEfhdIgsShUKhkBgURhsfiMZj8fmcfkcPgcAhUUk0moUhkE2g8MgkAhUDgsFhsznkxhcDQCHRCHQiKQCDQODwuGwuTwWQw2PoTxdw6R5u+84wrAjGEJyVtOl6K2vStKzxXSnKdJwpcK0rKFXH7dr04gITYQzyZsTRs4zLWzfIzWtG2HEtwsm2Na3aZsbjLhwtsuJuAKYxOF+FXb4Vu4ZGCwWMxGMwVElMl8OFlAhuDi4Ne2mIyMg0XIys3KzMjOwsLAAIbPGJ0LdxqBhomAQsXewcFCxYAhNhDls2a4muXGtZscjBa0b5mK3C5aNlrZq0wuXDlw5YN24ApaD4fwrCeFcegTGYUSBQqCQGNwWbw6HofjFOMRgcbjVZjSBQhBpNMZgIbQGMUDexsFCwcTewqBnSE2EYmzZyyw5mS3DhYN1rRthwrcLFhiWuGrDI3bNGbFyxagClMNhvCoN4VB6COopKWkoCKi4eRAhfCbeE3ztU8McEsNkdiHx9ZYDB5/BYbE5rBUAkohNhDRixx4mDnGtcOWbla0b5W61w1aZluFgwxNmeHEzZ4sQAp7HIbw2VeG3WFi4yQmqCkmpqMhoePlZmVnZmVkZGIh5KMmgIbWmgYyAioqCgomPlZWZlZmZlY+RhYSInJqcmqCUIbRmOUDgWJIKFICAgYVAw0LAoe7h4KJoyE2EZmjnIzaM3C1s1Zs1rRviyLcTJmyWs3LVpizOWrDMyZACk0LhPw1WfhqJtmw0htneQCE+Fm+Ev0asGi064dIh8kXOBQejwulwmAQWPghNhDRyzc5WrZqtYsWrha0YZmS3C5yNluXI3btG+bNlY5mQArjAVqD/jHQ/jHN6318Dj2105doiJm5zO4iKnFVm7zmc3LW+F1dZlee0RiLu973atcO3gcqOO+fg7ulVE8rwIboOOhbjqaMrIiOgoOHkZWVlZGVlZGJQURIRk9LRUFAQMTCy8bHx8bJxsbJwMHDRElHSU1HRUtFQ0xFSENHICHl5OVm6Wbm41ARUtPTE1IRENBpGBlYubkZcIP4m8Fx58++5mZSkRcCYmBExMTMzNiKqoxMVcyuJuJiQTETEwLcfg1LYCE2EZWORhkbuGK1sww5lrTG2bLXLBuxWsmbBo1YMGTFg5ZACk4Ng/46Uv46U+Lj0uOV8r0AhfRleijkktmjtYuLH1iGypgeBgL2LiZmpgSMITYQ1Y4mjDHmcrWjPFlWtGuLGtxY3GRayaYnDVi4a5MbLMAKSAmE/HSJ+OlWtrZM2CyG5cbmD6ScloCGgwCHpkZgUPp8RgkBjwAhNhGHEyZZGWbItY5GbBa0bZca3FmYtlrLJlaMWDfC5y5mYApaEYT8dvn47ba4KyurdltPRiyAhuVQ5V2SmqCikpqGgomRl6Gdp5+GxpVwsBVxcGhYODj7OBg0QCE2EN8rVmxYNcK1tjy4VrRo3xLXDTG2WsXOZk0ZMceFm4ZACnsghfj2C+PZGWiiqyyKSCe3A4XB14GeKjCYjGYrDYKiyGaMhfRsejJlitnS0x0ywxSVYLAYLAYCiCWO+fD24/A4sIXiTJocfk45UMMJDFDFAghgRw07FDDWITYQ1a4mzLFmZLcrZuwWtMbRytxZmeNa2zZmDZmycNMmFiAKXQ+H8hXHkMDjsThEMlUqm0qjkOgsFiaH5aLla5tEo0g0Ri8XjsZkMbk4hsKRMBAzc7CwMTD4DgIeAgwhNhDVnlcNGeLMtctmbNa0Y4Wy1wwZZVrPC1x4WWVkyY4mwAp/KIP+RRj+RQ9nWdZjM5zuHLly6dKZ4767zFYjheLjcIX0GnoIZosEqRzz34HB4XA4e/E2xUWYDBYjGYSiaCCGHAwYOeeMhPHHNnfo1nOMUYREUIwnBCcBNPb1UWghNhGZnjxYcTBmtcYcLNa0cZcy3DlaY1ubMyw5W7huyctGwAqEASaG8kIHkhNipSehJKBgomTn6WhkY2CgJaapqCUiIWNl6WpnY+JhJKcpqqkAg/y835eO6rnVw1WMarESibrLU0isR4PPv1CF4mzsrN0zwxwxIIEckMKGOBDBDEhQy7WGGOAhNhGVricsmuZktxtsTBa0cYcS1w3cMFrTNhcYsThm1y4sQApNC4byX2eS9mOiIyGgoWLtaYCD/O5fne4utTEX4QCHxBU4DAZ/KZTAoLAAITYQzY5mrfG4YrW7Jy3WtGrdytcYW7RbiZ5nDnK0aNGLfKAKSwqG8leXkrznJqKmISKhYsCD/Q0foacb61mbAIfAE3gMFms3h8HgMpAhNhDlmya4XDlmtxMG+Za0ct8i3E4zMlrXLhb48TVq1bMnIApPC4X5OJPk5pwWJrlpoiqwQIbk6uTPpJ6epoqGhY2jh8XWuDQWexWewOBwSFAhNhDVhkyNcjHCtc42Dha0bsMK3EyatlrNg0cs2jBpictGwAprF4X5PkPk+7hnjouxGKw2ComlrweHwODpvhiAhuZY5o/AkpMQkcgImVk5OTmY+fgY2CgIyICF4Ww8MWJy8saOFDJDHHXp4UePITYQxwtm7Jg1ZLWjhm2WtHObKtctmGZazyucOLK1aMmrjEAKYxKG8oanlDVooOCgIuZKmnk5eLiYWACH4vTi9axD45HIpFoZCIbAY7G4vH4rH4bOmJYCNsYlFwUPAQsjYwMDBSQhNhGVyyYYXDJotaMGbBa0xM3K1w0yslrbKzcYsmRljZZWoAqFASmG8eF3jxTjIqIlI6emqaYkoyDhZWbo5+Vj4OGjI6UlJKWgoSFiYuPiYOHgISSAg/4ARP4AOYnnjm52RWtY4IN3u7uIxrGNOGb68YTgc5Lh473jWcxBCEBEmQjKJh8EziiAITYRmwt2ThmzYLcrjI4WtMTFqtw5GmNawxMMrJyzaYWLFgAKtwFAhfjHg+MdeWCWSCJBLPLTKSRVWTWTTIksFctc9t886Cy7DYLBWJ7cXjcfi8TbBBddgMNhsFUAhfgdO+B0+i6TEUWSIaZbbb8DhcXjcflcHfBVgsdjM1jMZdZVRBBPLPXLTLDBFFRFNJDFLHXHha77aYTyBz6y5fHvCYnJGEUU4RJIQggiTlOMCMEIwjAijPg9eFZTITYQ5ZMc2Ju4brcmXM2WtMzhwtcsXOJbmbMXONs2yN2eTIAKaBOG8cd3jj7m4+RjICalKCYmIyBgJWLl4sCG8C43gW5mp6IlISChZGbk5ObjZWJiYYCGydfoC5h4ODhYKFgIWJwDBwULKiE2EZWjHMzxNG61pibtVrTE3arXOFkyWt2mLCwZt2eRi5cAClENhvHA544L5igkJyIQsjJzcqCD/gfY/gfj3njqd9M6uIbJl3BwFfMw8fdwEGhQITYQ2ZMG7jM2brcbNy5WtGDnMtc5XLdbiw5Grdq4zN2DByAKSwuE/HJR+OQXdbJC9NN8YIP+BdL+BfHG9KpQh8QVGBwCgxGiwCBwGGghNhGJplbsmeTMta4crFa0YMmC1yzaZlrBy1YMm7RvmatsIAp8HYbx8XePmuZg4OUjqaepJqWiICJk42ZlZuTl4WLhISMlJQCG8Ca3gS3ipiGloaAgY2Tm52Zn5uZk4OCiIyWlqKOkIaCAheWOA0OxnjQo4IYUsEZAV6eKOCshNhDNq0YNW7nEtYsW+Na0y5ca1wyZ5FrbC0ZYWjnE3c48wApQDIP+Po7+PpPGdVWq4a7AhfgbC+BnmyGhbDhcLicSh8kXWBQegwmLzuDwCCw0ITYQwZNMObI1xrXLdm0WtMmVitw4nGJblZNcjdnlYssjFmAKZhSG8i/XkYPj4mNioaclqCYmIiAg5WVn5ebAhPwMEfgXztslstCF8+XLpvrw444QhsqYFgYC1jYVAwKBgYGLu4WAgZUhNhDlnmbtsbhqtZMmzZa0YsWa3C0Yt1uFmzzZGrlw4aucQApPDIX5FxPkXTxV2Kikirtw+FCD/gfk/gfpvincc0QAh8WWGAQGgweIzmAoHDQhNhGZowwtGGPEtcs8zRa0btmq1zlw41uZuyYsszJw3bOW4ApNDIT8i7n5F09mTNOSc51Ag/4GVP4Ga8zV8GIxgIbGVXAwNPH2M7AwcBNAITYQwY42rFjkyrcONk4WtGDJitwtmWRa4b4cuZviZ5szjMAKngE1g/5Jnv5Jqa4zNZiGuEcujRzz151nhjhjWK4xmbI4TO745jjnlQCF+Bib4F87FUMFM99eBtw+Dtx9MMVFWIwmWw2Googjlttw9+Dw+FwOBnioqwWGyVGATSiE88eKYw8GxmijGMYzSUhKUIRVRhEgijGMIxga+3OEdoAhNhDVnlbMmWJwtYMMbZa0ZN2q3Eybslrlq1cOcuFu3YOGAAqVAS6E/JpF+TR28cuCcqzhGFMUMElKRRlSlqJ127d+vflxyyYtmbBkhfgWC+BWWLDQ2EdNN+BrvwuBxN+JrggwF2Iw2Uw2OwGAuukkjvpwd+Ptws9oheTt2h1NcqMhhhRoUEEkEEUMSGFDBCRwwRx6nAodiCE2EN8zjM4ZMW63C2ZuFrTC4yLcWHCyW42DdkwYYsOTG5ZACoIBLIT8cWH44scuS1+JO1JShEjWESEKUwUtgtKeHHlz7cc6yrmAg/4Omv4Om8Z8Dwdbcb43KOEctcpqZ3xzm5jGMaxiI3POQITraIR158OGcZwRgghGCKKMIgCvgW8Y8MAhNhDFriaZmWVwtauHGFa0bM261wzbt1uFyxytMrRwxZMMwAqDAS2E/HHt+OOemCmy2ClZ58dUKYKYJVvly3rWGLBmtgkrhy6572uAg/4RLP4RO+Nc+U8OHDVKznnnjlNY1rlijO8893enKnhWhPNHhude3hmijICE4RAjKcooRijXu5UeKCE2EOXDbK2bY3K1g3ZZFrRjhcrcTVswWsW+XGyctmrhvjbACoIBL4T8ci344741YyEqUxUxQkRrOdZ1jWE5SwZMWK0J4d+nouWkg/4UEv4UL5cp1WlYqY3O747maqta4RiZ3nO7lXSla4CE8qeC4u3jrGBCEYRhGKMIghFCIRRnyeTGLEAhNhGVg1wt2LFwty5W2Na0xZGq3Eyw41rRjhxt8jJm3yZmwAp0HoX435PjfnjkgsmokkiVy4HB4PC4fA0wxXYSjEVVToT8MA34YEWDLstipopSEZ1njx4b48eWGOUKWIXjbUwwaOmWGOCFCgjghCWGnM4WCHKgITYQ0wuczjC3ZLWmVzlWtGDHCtc5MWVawzMHDHC5c4sjLCAKVw+H8af3jUZjUsk0ojUQg0PhMfjcdiqD/hhY/hhb68eNXGGoxMCGzRhkwHCwaFibuFgIORAhNhGbNlZ4WTNotcM8TRa0Y4ca3FmYZVrloxcOWjDK0YtXAApQDYT8gr35Ba7apZEYY55QhPwukfhcnhkpshCFcOvGh8QVGAp7BYPBZ3DYDAZGITYQzZt2rhpicLcmNnkWtMWPItcuWDVa1at8LjNhZOWWXKAKWxCH8fiXj8zkkukkqiUKgUTh8nisbhcLg/4XaP4XezPKYXra4oCGzJhWDgsAw8LAwsPF1MHBwUAAITYQwbM8LNrhzLcbLI3WtGuTMtc5WDda2ascrTK2xtWDLKAKeByG8ipHkVrlYOJkI6cmp6UiIKJjZmXm5WNh4GIhpySmIgCE/C3p+FsuFo2hK+PPn17dem9ZYMGTZiwUpECGz5imAg7uLg4GDgUCgUAICBQuAYFAz4AhNhGLCwzOGDTItcZW7Fa0Y5mi3DkxOVrZg1xt8TlqyzNWQAqRASqE/I7R+R02UaTljhpnny4ZzlkxcLRwNEpTnlw6dOPLt168rDSGgIX4XDvhbzmiuiqQw014PA4fA4HB4XA4GOCiyzEYrIYLDWVTJL2Fnwd4heQtnDDo550ccCFDBHDHASJoIECWGGGOGXT2wS5kITYQ3yMMjHKzwrcbZhhWtMrRytxZMzFa3ytGWJgxbuWzbIAKUAyD/i68/i6t79OuGau7hfghE+CDPA4DA4CO2quu8IfKGAYFEZvCYLR4HAIHIyE2EZmbRqzys3K3G3yMVrTI1wrXONrkWtmLJpjxNWmVy1cACk0Mg/4u1v4u38Z04Y56uYP+Bhz+BjHU9EdpqQCHyRd4BA6HB4TP4bAIHMQhNhDZxhY4XOLItc5nLBa0YNGC3EzzNluRkxyucjdi2YN8gAqYAUWF+KFD4oWZr1xgJFUFk112Euw1k1EUEEUll12EuqmmQwwwwTTTSQy4PD4vE43B4W+2fB6vNgCC/kdb+R0e+PhwZ3KrTMmThdeba3NzDM1nnPLuyw5kAIP4i8OO/k7u11YSSE1JEgImE1MJqUxmC6JnxffSACE2EYcWRk2w4Wa3LmYuFrTNlzLXLnMwWsWzZw5ZZmmVnhygCoQBKYP+Kpb+Kp+tb5b1tdwiq1Gprd7zZ0rpWI4+WACG8BKHgJbQsXBSsDGxMPFxcTFx8fKyMfGxsLBwEHGREZEQkRFSkxfYAACE8DUhfXjx3nNOESEYBFKMK0nSMZ6ezlpeoCE2EYcTnCzYMW61jmZY1rRtlZrcTNk1WtsWZtlyZcbBvjZACosBKIfxngeNBmCQaIQiNRCGRKKRCQSqXTCZTiZS6PQhCY/KZnOZzN5fLZHH4nC4vCYfC4P+Gaz+GaOefLKbtnO83m0VrVajESuMxmttgIXkrgODA5uOFDFChIYIUBDBBLFLAQxp9TOhyoAhNhDDI0w5mTNitx42GZa0yMma3ExxZluVpixMGTBo2yNmYAqsAT6E/G7R+N2u0s18k4VjhrWMY0pS1rSnKsZ3neE61nCUsWTJKlcOvbw9OurBm1cjVutihfhzQ+HMeSC5ZNMklnlwteHxeNx+Pwcc1WIxmQz2OuqoiSz00yywoIkiAjjjppwbCx1xgITxtxYujw004wjCMYRjOk4IQgQiIwiIRQIRgjCKs+Tz05agITYQ0YOWLBnixrW7lllWtMuLMtw5WTNazxtmrNgwyOMznGAKVA+E/I5t+Ry3LGOBgpHNtjfOhfhsM+GuW7DLIpZ7b7cHg6SGyJYoGnn4ODg4m/hUDKghNhDhw0bY8bJmtYtXGNa0cuW61ziaNlrTLmyYsblhiaOWYApWDoX5FyvkXRyF2IswU08mFpw8oIP+G6D+G7XwM8rXt1ndgIbO2JYCDwLBwcPWzcBCwEcAITYQ2wtMbBy4arcmRzjWtHOTMtxOczRbmZMmuLKycY8zhkAKdxuG8laHksBjYSElpKglIyMi4mVl6GRjUFFRkxMSEdBAhfhs6+GveKSBHTbffh8HhcLfOimwE2IsumiAhtJY/gIfAsLBwCBIGAQcBAwEHAxtrCQaNCE2EMmWFkwb5HK1s1cslrRi2xrcTlvlWt3GRs3ZuWjfC0wgCo4BK4T8mIH5MK4MMsc51mgwXxQhSFpQlghSGGuXTr168tbQwZMghfhsw+GyWjBS4aOieGuue+fC04nC4meWKi7GYzIYLAUSQwyyz1wVwxwAhPC14T14cuGc00ZxjGMI0WlCEIVVRjOtfBMYz6IhNhDBtlcZHGFgtcZM2Za0YuMK3Dmw5lrlw3xtseRszZY8gAqhATqD/jx+/jx56135bxPCMYiU8emaisUneedZnXDhjlVs75ztNzEw7XyohfhzU+HQOTATZCqySqFDPPTXhZ8Pg78DXHVZhMRisRiLJoIa57b8HgcDgcDhYYZqsBgMowkkUYCE8PY4R4u2900YwIkQhAghGJEQiCMJo1x+A5TlACE2ENWrLGwbYW61u4aM1rTHkaLcLhw5WsGrPEyyMWrJyyagCmgXhPx/8fj/1xzz5p2litita0aYZa8eXGCE/Dad+G0XNslsjgrXLny6ceeeWU8EMQCGyFZoC1i4WBgYMg4CDg4GJu0DAQIhNhDnM1Y4WDZytxsMLla0YMGq1wyZMlrDLhY5WTNllYN2gApRD4T8f/35AG9GDRbNSTLfXlzggv60y/rS+34e7d21gIbIVqgLOPg4WBi8AwEGiyE2EM8rTC4xsGy1nkwsVrRtmcrXOXFmW5GeRo3xMsLdkwyACk4NhPyAPfkAfZsGiGLBhjWYg/4bzv4bz3fvrnEbXxCGxlRlPKw8TgmFg0iAITYQwbMGWPKxbrcebFjWtGuNgtxNnLBbjwsWDbEzxt27VgAKXRSD/it8/it5vadRUREzlmOOwIX4Ocvg6Bsx1k1kUMc9dtOFV4O+kIbMGEUBdxMDBwKBQsHUz8FCwQAhNhDZlmy5MeZgtbYsmVa0atGS1xjZ4luLK0wuXLRpkw4cgApXEIX4pcvilzxWExFlkME+DnxNNMaD/g66/g67z13d2xnWK1iGz5i2Ag8AwMOg4WtmYFARQCE2EY8OHEzyY2C3Gzbt1rRw1YLcThhiW43GJs1wuGLJo5agCm8chfi1y+LXfAwz2VXWXWQQ24HC4XA1yzRYazGYTBRAhPwbvfg2ttSsoXvl048Oe+WtZJMjIwQAheRtnCzOLjjhQkJDBCjjny+Dijx4ITYRlbMMTjEzbLcLBw2WtG+RktxM2+FbjzZWuXLixscjjGAKhAErhPxd/fi77xZoYqzz49OnPWEsWLJqxWoVw5b1jNFeeOeVDICE/BzV+DkdLLgxyuvGt9OXbty4YSyaNnC3aMVoSjGUYYaXx584hPMHhdj6c5xinBEhMCCEYEYTRrh8CzOKITYQzYsMzDGwyrWOFpmWtGbRstw48bVa1YOXONgxc4sTbKAKUA2D/jFu/jFfnrfGK1rlwwCE/B2p+Dse2HEuz6899ICHyVd4BDZvB4PE5+QGMiE2ENGrDM1yZGi1g4cZlrRs1cLXGbI4W4mrFvkYZWmVq3ZgCkkKhfjG4+MeWSG7DMBVgIP+DSD+DSXk503vYIfIl1gUHr8zhKBwkCE2ENMOJrkbssy1g5aMVrTGyzLXLjC1WtmTBxiw5GjJphZgCmQVhPxTVfimxYWG06UxZNGLNSFssdKF+HOb4dA6psRdhrMBFFHbTicDicDg6aSGylgWBiauJQcGQMCg4XAcHAQMiCE2EOG7Fk1cYsi1pkcOFrRu4yLXDBg1Ws8rXJkasGmNrhyAClMOhfioM+KiHBVVYiSCCu3B24eE/D19+Hre+3HOdbTtLBCGyxgmDXMTDw8/SwEHATAhNhDRwzYssmZsta5MWJa0cY8a1ywcN1uVywYMWWHK2aMGIApKC4T8VJH4qTcUtUKbEqiD/hzq/hz5ZutxnACHxZW4CocPo8BgMBjIITYQ5zOWDPC4wrWmNqwWtGjBwtc5HONblbuGDZlixY2zPIAKpgE4hPxagfi01Z8G2U5xYI5o6J4EY45b8We0cFsGDFDBG6t61mjOqsJYcVoYgIX4cvPhyToUQwQp558HHjZcjbga0+IgyGAx2KwV1Uyem3C4HF4HC4G+lVRgsBiKsVBEjITyt4HjDu451jWM8OHg4tmSlsGLhYdeOasYiKCMIwBFXb14xCE2EMcWZhjxNWy1kzYM1rRo4brXLRyzW5MLlrizZWLRs2YACpUBMYT8YIH4wLYzy5NdKwQJ1rGK1MFsVoyrFBbBaE8enbw9vBxxlkyAhfhw4+HEVRBjIMRVZAjrrwd+JrxNuFpthimusxWCxGAwFllUEU8tdeFlw9NMoITxlw5w5ue+FOMSKMIpRhCEkooRjNFEI5/ANUbgITYQxaMnDZvkyrcuRu0WtMWZitcOcOJa2cM8rDExbYm7fEAKYReE/Gll+NLPfTPknkwLUTneOO1aSxCD/h8S/h8TnleDn055zMzXHpZYhsrYDg4O3h4ODgUCgYFBwc7SkDRAITYQzb4mGVi3zLXDjFkWtGzLItcNmuRblZucTHNmxZGWPMAKXROE/Gj9+NIGVcGfBjgYNOaMmHAAhPw56fh0NtXBXRlyQlXNbDHHkyiGyZcwC7h4OFg4FBwtDVoOAkAhNhGTE1yM8WNotytm+Na0Y4WK1y5YtFuNhjaMMLZw2ysWYAruAVSH8d/XjwJg8Rh8hk8vm81mcThkgo1Su18wJdKpNoZDZrV7ngvDOD8E1eXwWOUS5YGxVg69VyZRSN0W04FwvhnCdTl8DlFGvGFMPYKsFCiEHn9fuuEcF32uyNHp9XrxgK6WCfS6IQGD/gac/gat1fZy1qsW3vv178ZtVViKjXLp4GtVnfXPXOZq6uK5Vwxi22bzSi8YjEN34PXvPWN4hPLHgmMPA9UYkIxIxihESjAQjCcIoowEEIwIIk4RjBGUYIRlGMJp1z92cp4QITYQ5atsONnlwrWGLC1WtMmbKtxMnGVa1aMMrVixZY2LVoAKcRuG8cFXjg/gYyGjoiQhkHEzMvQzM7Lw8HESFNPUk1LAhPwGmfgM/rTLwK4pWpCMbzx4a476WeF4AIXiTKwwZm+mGVChgQQwQo6dnLBHiyE2EMmmTM1Y5cK1wyYtVrTE3xrcTRg0W43GVljb4WbFwyxACtkBUIfxpyeNRWBI5DIdIo5GItEIRA4TD4jF4zE4fEYPD4TBYLCYXB4XCYHA4DBIVEIhEIdGolEopCoZAoLCYbGY7H5DI43FYih0QkEsmU0l0ghUEiMblMxmclk8Ng90g/4DVv4DW8WgiZm7tMwrWJ1FVVxKZm5mbtZdRClKTWaWmriYzVp6d534QITzp4hi8E4YxRIRTlGESCMEBCcoxhFGESMoxkhGEYIIwnKaM4QnCE6Thy+mn3whNhDhrjcsmDLMtbMWDha0xMHC3Fhct1uJljzZGbZu4yMcIAqIATKD/j4q/j49xHRUly58IxVTVxc4qsViCZXN3fGeOreFAIT8FxX4Li8VdkqQjWeHS058eOalMGrJoxUpBW+HLlw4cqEbYJYsiuCE88eLWfrzmThGEUIhGECMpymhFCITVw9+cp5QITYQ2zMmTVgyarWDjHkWtHLdutcsXDBa4w5MOJjjZ4WGLEAKahmE/IMV+QZu8K5sGTFglGuPHjx3i3NWLICD/gq2/gqXjWdTnPPjz4892jU8HK8AhsxYRg4C1j4GDgYGAQKAgUDCw97AwKdAITYRjzNWTjC5yrWTRniWtMLHKtwsMLVa1bZm+bFjYtmuZwAKggElhPyFXfkKrSwQtGNa58d5ksWrNkxSpOunTp04dsKxAIT8FYn4Kr8kcUZTnXDfHfDjw58taypgzZuBkzUwUjHPfKCGzFhVAX8DDwcBAoEQEHAoCBgiAgIAQsHgmDQdWCE2EYW+TGzxsGC1i3as1rRg3yrXLFg3WtmLdi2bsG2FuxaA"/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dwHAOAgAQdBP4K/gcBEJbfXNIskCtPlt+KegcA0z8DCkgQRP//A0UoRigEBwM4C2QCC2QYNiAyCQCAgAMBe8IeRTMJAICgAgHhwx5FOAgA/gMAAAAAABQyCADwFQJ8uOJBMwgAtBAC6wbjQQ8KEeXswD8Rq6rTQR4iboeAAAQKBggEBAIRAIWAQDTGmwAgEAgYAAgkDgIAAAAAAAr/AWqG8BJXgI9gYOCiYyLiIFAwMCgUFCEBBoeDg4GChoiOlpSWmJSSmJSMkpKUioqARsnM09PU08/QycfDwcFAQyAQKDIaAhICCg4uTn6OppaejnZGPiYGFhISGjpagqKSmtJ6imJAhPpUPpScmbgYuFg3Ys1LLEK1nhx5cuvg6d+nXpvjhWVKQpSkqSlITw3vny6d+nTvy5dM43hKkMWbBszbMmzRkzZLYMFISmiumvLDTGnMg/g7ET7OY4zcpJJhMTCRMJgiRMARKJSiUwAiYBEzEwTCYRIi3P4JtOAhNhDXEwzYsrJytYuGzRa0cZW63DiaNFrHFmasWLLKybMMYApWEIT8CwH4Fg4MmfBWU2LDaGiF9ft7BPFMZZdJMjhwdeHrhsYUcDBWcTCwsDBxOA4CBhYUITYQzZYnLfHiZrcTXMzWtHDVotwtWGNbhyY3OPKyzYsuHGAKbh+D/gco/gcr4TwuJnjyh2nU1e743ZPhR4WghPtHvs86Y5Ya1w4a5cNYrYMWbVSxPHl13ziF5M3ZsZY4YYYYYSGJFBFDBDHPs5UM4CE2EYcTRm1ZMci1rhaOVrRjlyrcWJozWsGDhpiZ5mTFm3yACmoZhfgsM+C0GmSjAYDCWXQQW234WeuCHBYKaq6E+yG+xdhG8sN5zhCWKVoQrpnr369YhsrYBg4LAcPAwcCgQgUHAxd/AQMBACE2EYszbI5zMsK3M0yuVrRqxcrcTnC5W48WPMyx5W+bJiYgClYQg/4MCP4L846441nM9XeN4IX1aHq4cdgsZFgJEFseFrxN4IbJFvAQN3DwsDDwMncoFEAhNhGTMzbsMuFitatsbNa0ws8i3Ezx5FrJu1zYW7Bmyb5cYApKC4P+C67+C4edQxmd2IP9lR+zNrwpntdNAIfElRgMDpMllcBgsCjQITYRjZscOVtjcLcTFu5WtMzVytw4cTlblcNMeTJkxtsrVuAKRQmD/g4m/g4f4xjKpIP9p9+0r3WeLjKHyBbYDF77C4DA4eAhNhDjK0aNGjbItbtXLRa0xOGC1y3c4luNq1x48jfE5ws8IAqmATqD/giU/giV5a01md7vd1OuUapeZurquTkq4zF7nfHeeNqjTtHScIX4CFPgJVxGIy1GKkkhjwNeDwuBw+Jx9cs1WAxGKyWAqihnnrwNdds8Ca67CYLCTUQSx4WfC4HC0oTxtx0enjrOMZoxnGMUaRpCVBGMKokYxlGECEIxjfX3UZUAITYQwx4WLdjhYLWuPK3WtMbDCtxMceRblc5szPI5bsWuZiAKbx6D/g3i/g3d4OU4uOPHjvnu5qsaxyxXC8IAhPwDLfgGHjjjjresYMWLFmyZrUhHDXTfTfTjheStvHBr544Y0JDAghijihgnl2MMEsohNhGXMyy5G7hsty5cWVa0assS3EyZsluZg3yucTJw4aM8gAp2IYT8HsH4PZa1pOlIcaGLFaE8OfPjx5UMGLFowZJYKIT8At34BU8lU64c98+HHGUMmTNoyUpO+HLHgx0zqIXk7dmxllhhhjghQEEEBBGlhwunQpAhNhGbM5ZZmrDKtZNMuFa0zZsa1xjbMlrRzkzMXLfEwcYnAApmFYfwwweGJeEQKLQ6USSYSiWR6GQOHx2WyGXyOOiD/gB6/gB9q9ZuJpcRus3uNobJ2AYCBuYWFg0HAIGBgYu9QMDFgCE2EYWmbLmc5sa1o1cYlrTC0arXOVg3W42uPI1bN2mRkxZACooBL4P+IPD+INuavhvGYzN8+fHjvc1HKuFcL1vhuKus648LjV8p0IP97l+9xcr7XrdZm5iIqKuc857z3rjwvhweRfgZ4QjjvrxAhPGHFi6OWsZoowTlNGKcJzmnSFKWtSUY1nj7+uLogCE2EMMbNq4Y42C3HiauFrRzmZLcLdhmWuMjFk5xsmDdu1aACo4BLYP+KLL+KOfE+BfhZ6XG25yu8RWmkQzebnaNY8DXhY4QhuIE4beOkJCYoqKaoqKgnpqQlJSQioqGhIKHk5GVkZebm5WVm5GdmaOfnaedoZeVhOxmhXPnnjhWE0IxhEIxRRihGBCqefwCiwAhNhDJm2b5cObEtcNGjBa0xZcy1y0ZsVuRi5b5mGRphYOGIApxJIP+CMj+CMHZ11xwjFRFxm95lOp0xSomgIT8Ib34Q0cpfDlw6dOXXhz5ZzpS2DVmzZMWrFqw6oSShPGHJnjz5a3nGMSMIgBFfl8dOXCAITYQyxt8eVsxyrW7lsxWtGWRutcZmrRbiZZWuZo5y5MLBgAKgQErhPwM+fgZ906M/EjotakJzvlnWMpYKWpGs8enXnz5cMJS2SyaAIP+CXD+CXGr8HHWed7lWMcOXLlrVRVzcyXU3O4zMITx1z4z5Oms5zhEihGEYEEYRgRIRnPv4zogITYQ1bs8zli0ZLXGFizWtMuJytcuWOVa4auWuFw2as3LNkAKVBCD/hK+/hK/8CqtnO+8XCCE/Be5+C93hQyYMSTHPDnz44bKGAYFdw6FgYepn4KBSAAhNhDRsycYWrNgtbZGWFa0ctHK1xhbt1rTEyc42OVkzxtWQApNDYX4RrvhGZuxUGGinhvtvrCC/nSr+dL5uy9y3dCGzFhOBXsbB1c7AkgAITYQzyMcTNw3cLWmVo0WtGWFwtw4WTBa3c42jjK4aOXLbCAKVhKD/hXA/hXB2zhioqI30aiE/Bed+C8/VBmhSML3nnvjw5SGzRhtAX8PBoFAwsLfwMCnQCE2ENseLHhx5GK3EycYVrTFibrXOPJlWtXDBu1aYW7bK1xAClMRg/4XIv4XMbxx4XUqvlHDEIP+C7T+C5mu19MTCd44552Ahs8YnMAwsGhUPF3MKTYhNhDFoxZt8bfGtZtWbJa0atmC1zkc4luJm3b5mbZpiYMsIApaFIbwSeeCVuMjpqInI6akpCKgoGNh5+Tm5cCC/ndT+d0WvedVCTLAheGsjCzNsscMKFHLq44I7SE2EMnGPDlcY8q1lmYZlrTFjbrXGRiyWsmrXHlwuGzLNkaACo0BNoT8E9n4J+a2wZcjNn4mHBBKc6xxzTKStCkJJwnONcuPXj257xbNmzgcQIP+IID+IJeo7dejOO6c3mcmKxw7PGjgqM3d5nd3wucTVbxc77CE4HKS5tScZxjNGIIwEIwAihFCJGFcvgFFsCE2EM2LFhjY5sS1q4zOVrTM3yLcTNy0Wt2TZphytWGVnkYACmgVg/4RXv4Rcda6Y5IvOc5muPK4yIfxBqeIMuIQiPRiWR6SRaIQGDxmOx2YyOYyGViGxVNwEFQ0sHAoGFQKDh8AwsBBwYAhNhGTNkYN2zditatsLBa0ZsXK3E4aYlrjDmc42eJi2aYXIAqwAUyD/hGm/hGnRprGI1WGM3xve7mVSnetwUz4G3HlzOHHwr4VBvN9atvVXy58M3jPHhzAhPxE+fiJ9b45768eXLfHBitkyZMUqWUlK2StMk4RYcmNEIw0ww1RhSUtGHAwYcGHFjxMerXq14iE8UZ4w5PHnVNFCJCKE5IoRgihEAIyiAEIgjCMYxx+BYRlhCE2EYsbnLkcNWC1xkwtlrTIxxLcOFswWuWGPC3zMXGFhiygCoQBLYP+FWb+FWdHPldXi4urtkVVVqYTte5FXyJkhPw2Kfhr/wZsXE0cDJoyYJWnCcJxjWuPHfHe8KwTrhz6c/Lw774YgIXjLRwwaeeGWEjQQoUEKFBDBCQQwQkKGOfYwQwVACE2EMMzFnkxMGC1nmbtlrTE5aLXDTE4WuG2NtmbOHORg5ZACmgYhPwlLfhKttKmSuqGLBSVITY4aZ5WEIX4sCPiwrgkjsgwUWIswlFkCOuXC04fA4eFzGOiYnCw0wxxwwwwwxx5HMwos0AhNhGFoyxucWZmtzYW7Ja0ctMK3EwysVrNrlzOG+PHjaNcgArLAVqE/CtR+FbnMxbsGrFkpgnRKUpRrPPn4OnTlrNSVEY1mhKWDBghFlw464UbStJGeGd4p2RhXHny6cOFLFq2auBkwWCD/iDm/iDhy463E1OJXdzMzMXVzO873nd5zxnnnrz3vc3cRVarhw6a5cumu2tY4VOIvCKpSso3W8CE8TcGEe3Gc4iKcIgEIwiIThCMIynAIoIxlOlSEJynAIREIwjCJCafd0wn0yE2EMsrlozb5mi1k5xslrRszbLcTJnlWsM2Fk2cssuHC5aACo8BOoP+EST+EQ3e670eG49d988b3lMKx04eBrwOnLVRMZm7jNTMmanhddoAg/4jdP4jfYz28HoTTF1NZJtMxlFzMxcTKbZmYYjGocufLw6Ag/Y8THh73ed3c3ImEoTEwRKJRJExMTExcXn4H5yyITYQ3wsGjdy0YrW7hrhWtGLbItxOGeVblzZXGNwyaZGOJyAK6QFghfgG6+AbtPRXBHDHCSSTTLIKpKLMNgrsBdRNAlihgijhrtwOLxuLwuHhrikkqikhjlplhhikkokgS0111110z204PC4PE4XD0yqsRhMhlMkAhPwq4fhVZzZtGLdowYoGHHly58uXTjx58M8M0o2jKkIShCEoxJtauW9csctb4Y4Z1jKWCmLFgwZLYLUwShKEqSpaUp4MccMwg/kz4Dnn6PHc3CUqsSi4iUTV1dTNSAEXV1JEwmExEzEXVgiZqRMM+/48X74hNhDDHmb4W7lutctmTRa0aYmy1xmysFuZo5xZcuRm3cNcIAqMASmH8LKHhZtgMIhkElkUkUklUok0qk0gkEUiEOg0Bg8LhsRjMfjspj8pk8pkchk8hjMjkYCC/uKj+4odzPha27POd5rjiJtW2J8G5cqF4CtgjyuBnhgIIYIYI4RDBDAhQQkEMeNysMLVACE2EZGeNhizNsK1pizMlrTG0brcLJg4WuHGVu4Y5XDhzjbACp4BO4T8L8H4X4SU5a48G+ms7W1bNnAwYJQnO9ZxnFWOHBhUhKCcbsN6zpklk0W1AIT8TrX4nWzFjzX2M1IQnfHj1wyzUpitS0IxwxvfFjZ1dOHTjwwpg4HC4XI2ZLTqhN3QhnrOuGt5zTCMIwRgRgAIRjAjKaCMK7+vKsOIITYRhxZWmRw1zLW7hy4WtHLJstwsm7Jblw43LbE5YYWjLMAKmQEnh/Cv14WfZHG4bC4tCpRJp5OqFNJNII1BoFC4rGY3HZLJ5bMZvM5nKYnBoVKJVJpkhvBRB4KH5KQkoSahJaGjoCBiY2bm6Oln6Ofk5eTiYWKkpaYoJygkJSIhoICE5WzA4daxvG8USMIxhGMIxEZTlXwTKsNoITYQzatMjdgybLWLJhiWtGeNitcY8Tda5ZssTDLixNnDjEAKvgE+huH04fUmIWBgoGDh4eHhYGOVdRDQkEgIGDgyHWEvAQMPBwcHDSUNLRENAw8zQz9DOxMDARUldV+BpCIAhuzw7PEwFEyEZFQEDDxMfJ16Pt6GrlZWChJSeoKywUEdFQ0JAwMXIxMfExcCjpCOipCGhIGLh5ujkqOXh4T0V49lr6NYxnFGMIoookIQggE4EYTSiQIRjKKc+7tnMCE2EYmOXJmat2i1ixasVrRqwxLXLbDjW4WeRriyN2bLMwYgCmEVhPm7vnCb2nqtowbqUhGd8GmO3CCE+sK+r5tspuhKM8ufTpy7b6U4AIbNmGYFdxMDBwMDAoOAg4u7hYBTgCE2EOWDbG1bN2S1vkcsFrRtharcWNm5W5MbJq0wuWuLJiYACk4NhfOOec5wFGGouklkvjxog/2fn7PPn33z3ecXVIfEVRgcAmcPg8Ho6BpmITYQ4Y48eTJharcrTLlWtMzLGtc43GZblasmbnHmZMWGXMAKSguE+ce+cZ0bLZLVnnxgg/1e36wHwb55i4nAh8WWFAZ3EaDBYBBY6CE2EMsrfJlysGa1qzZZlrTJiwrcLNq0W42GLKwYMsrFyzzACn0ehfT+epFumx2IyGAwEim2/B3013y01wySWRYajACF9Mt6VuyXBQR034G/D4HB4fD30x2UYDEYzEYaaSGUhtMZFgYe/g4GBQcFAwMBBwAgYCBgoWDvYeAhasAhNhDlowYuWbDGtZZm7ha0bY8S3Dmb5FrjE4x5GzJjhcM8QApMDIP9ZB+sFmN6b1NUhfUmeoLksiohplwuBxKHyZd4BBaHB4TTYDA4DKwhNhGNtjZsmblgtxZcmFa0a5sS1zha5FuZqyZMGbhq3atsIAqHASeF8Z14ztrdZi8VVRFJHDLLLFAmiQE8yKKKKOGunD24kIbwLPeBZ9KSthY2k7Bw8LHx8rLysnHxMNGSVBRUFNMS0dCQEHAysfMx8yCE8+eLaT6+m85kUYAQhGSESM78nl1g4IAhNhDjG5bM8jjCtZtmWVa0x5sS3CzzNVrJy0atcOPJlYNGwApDCYT41L4xfRkpOeXOgv5Su/lMvpeoh8oYFQfAMJgMFnohNhGRm2xuMeHItYuHLFa0zZca3CzxuFrPFiyucWHEyY5MIAqSASuE+ai+abtel4zmTpKEJxnVFizZM2BHHn37c+GMsGrNwqCG8BZXgKVioOGgYCFi4WRk5mZm5mZiYCGkpCWmJySkIyMioyGioCBi42PpZWnlaECF5y4hil1NM8aNDDAQQRQEEEMKGCGCFCRz7OM1oCE2EOHGVpmcOWa1s5zNlrTE5xLcTdjjWtGGXE3y5HOVlicACpwBLoT6G76GGeiOKMp3vnvjwynSEISohLJgwZKYMc9enXv14YQtk0bAhvALV4BX4KQipKIiIKIhYuHj5OblaGZn5mJQkVKSVBOTUpKSUhFRiEh5GLoZ2npa0IXoDi9Hs4Y0MKCNBHBHBDEhiQQQQxQoYEMMMMOL0MqPEiE2EZMrLM5yMcS1kxwuFrRtiyLXDVy4W5cmNy3xsm7JlixAClEMhvB9h4PsbKShoqAhYGPiZECF8H54P3H4yGGAripAh8CTGDwSbw2E0eBwWASMITYRjaYmDdkxaLW2LGwWtGjVwtc4czRbhyMGrhu0Y5GmbCAKrQE3hfixM+LEuKteplRKKrsJgMBgKokdeBxePx+DxN88c12Ew2IxGEwE1CGmmmWCOiK6YIbqiOpthoeMgIKBgYeFjY2VlZ+dkYWEiJKipLymoJqWjELKy83U0c/MxsbAREVMSEpFRENDwsrHz4CE8xeEZ5+vGsYkYRBGBAgQnCMJkUYRggRjfwfKcQAhNhDLI5w5HOZmtZsGTVa0a5si1y4aZFrXI3x48rJqyxN2YAp9HIbxkheMnOhg4GUkJ6enpyWikLHys7OzszMwMPHR0tOAhunO6bWanIiWgIeJjZWZl6efnZWTh4CIlpiamJiMiobNGFYCDwHBwMGg4EgYCDgEAQsLgGAhYCBAITYRjwsGzNtizLcjLKwWtG2RotcMMeJa5ytszFm4asWzTMAKrwE+hfjwk+PBuiuimCOmGeOGUimiqqssqqiogjtvwuFweBphguw2UxmCuhYXG5nJ4/D0w0XYLFUXAIX0k3pDbpLpLCmWmvA14fB4XG4/F2xwVYDHZLMYbCYDAURQSw0z1zyxoYpokUMEKOOitSCE8jdubs1vNOBGCIjCJAhGAjCIIwRhCMEIozv4LhOMQCE2EY2ebI1Z5sK1xibslrRpmYLXDJg4WtmrPI0zMcOPLiygCp0BNoT8VvH4reYwXrCcYwjKGC2LBoxYMEJ48+vXtz57xhTJm0aMmjBgsjjlljWUQIT8CY34E02JuZCd8eHLn258dVMGrgcThas2SEp4ceXHhzxmjSEJTltw7cO0hPFG2cubpvFGMUUYwigjAgjKEYwihMjAjCdePz4ThYAhNhGbNjxM2jjKtYYcLBa0c42K3EwZZFuXK1yYcLfHiatWoApcEYT8Yh34xIaR4UdGSmJLDhyzuIX4CnPgKJoiummghnvjxODxN+BAhssYHMAw8DBwcDDytbAQMBGAITYQ4ctWbZw4yrW7djkWtGWJotxMmrFa4xN3LDG3zZMLlyAKWRCD/jMW/jMT3zjnEpctcsdghvAY54DAaKAnoiGhELLwsnIz82CGy1glD2MHDwsHCz9TCwELACE2EZGbhnjYNnC3GzxY1rRi2YrXGHCxWsm+HI2bOMLbDlbACoMBJoT8d1n47oU75MqKFsGLFkzQhOs8c8MIznjvnrtrnleG8C/XgXZh4eRkJFExcjKy87IyaEkJygsJ6qlpiMhEPCx8LRys3Lz4hPHnPhPt3rOKZGcEEEIIRQjOGHX2UYyAITYQ3Z5WzfE4ZrcLNo2WtMrTItcMczZa0ZY27Rs1wsHDBmAKTQyE/Hqt+PUG2iWbJFWNQIP+A1j+A1uMI4cb3vqAh8IUNAZ3D5XHYCgMeCE2EZGDDE1wt2C1y3ctVrRlibLcWJgwWtWDhpkaZGznDkxgCn4mg/5CLv5B9+bje43WbvN31453eYjXTHbty5cOSrxIhfgEk+AS/BYyrHWWQKab8PgcPgcHTLJJVZdgKqIYY62DtwduHITxlw4w7OGs4zIxiiRggkIJ1z92FYYQITYRlx5WzJzjYrXGZg3WtGeTItcNs2RaxYZGTlu1cYnLfMAKhQEohPyLPfkWTvjxQxUkpedazne88uO+FTBg3aN2TRKFs85yhfgEU+ASXJYLCWYKiaOeu3A4fB4eu2GCai6zATRQSx1yy1wVo4SF5G2cbVzxwwoYUIQxQwQxICGAhjn2cqPHgCE2EY8zhniaMXC3M5y41rTI2wrcLLG3W4W+Zw5aNcbds0aACn8jhvFaZ4rdYaGhJJLREtGTUpGQUXJ0NPX183Jo6gqK6woJqCgo2JCE/Bud+Dduc62nZCEpSpipo0ZJYpxw59O3LvjpvjiAhPBU6X15a1nGM0RBCEYRJznw+vFOoCE2EY8WJg4bMWC1i4wsFrRpjcrXDFzkWuW+ZoxY5mLJi5ZgCkUIhvGx942WZySkKSGkgIT8G134NoZ6cbDIh7BI4bLZvB0cITYQ2aNmDnNjYLW+VzhWtMTRytxMmmRa5yYWeNlizMWrjMAKQwiE/I7R+R2nXbEbgIP+DNT+DNWt0dSHt0tkcdlsNg8gITYRlZNcjFnlxLcWLDiWtGmZstws8jZbmw42rFk4aYXDJqAKdB2G8gUHkChRETLJiCjISAh42TnZ+dn5OTgYSInJCejpIIT8Ky34Vl2Smy2rBiwUheuHLhy59OHDvy77xiCF4EwMUeRpllhhjRwQoARz7OCNeCE2EMXDJyyws263LjctFrRo2bLXOJnmWuWrDMyzYm+FnkZgClgQh/Hop49G4hGJNJJdIpJEIKkcfl8lg/4Wsv4W12dXgxvWYkCGypgWBgbmHg4GDhY+zQMDGiE2EYWrhwxZsmi1xjcMVrRo0crcTTIyWtHLDG3xtHGFqwZgCuYBZYX5JkPkl9kqsYaC6CZBHTXffn9NpwGMxtMCCKKSiSghnnppppjjjIqIqKIqEcs9ddcccUUE0kN9uDwdNtMdFElUFEFUFU2CiwkVUwCE/DC1+GE+d4Y6TkpBRCcMOLGA6PQ8E6sOPHjx49eXTlx5c9ceGs53lOFkqStSlNGDJk0aNmLVg1YsWDJbBKik4xjWs5wxyxyjeQCD+Iu8PT473MpSguAiRNTCamLCUTUzESJi4kiLwIWi4JRMFwuZZZ8nw4eAITYQ2aMsbhy0bLcTVizWtMObMtwuGrFa1bZWOJk2y5srZoAKhgEwhPyQzfkhfvW+2Gthgpa1pUwUtoycDJklGefXwdu3DhnCWCmSWSODBmCD/QMfoI+HfwnStY1dSzNyhebvfHec3MrN1OHTFamE8BSlPkzwxrGZGEYRCMECBCacIwmMPgOGGmwhNhDbC0wt8jHMtZYsONa0c4mi3FhbZVrLDmbuMeVnlbuWYAqdAS6G8ZxnjNjiYmVi6ONi4SEmJqgnJSOh42boaGfl42EiJyepKKclEPMztDR0MnGx0hKTwIX4L1PgwRkqiyVWMmokkjlllngQQQRwT14HE4HE4O+mGSq7CYTBYaTBIISE8DYJR258OOsYpkYREIwEU0YRlGEIRr29qPgEITYRiYNmuZzjZrWDlw5WtGDHMtcMnDla1cOWONrhcZmmbGAKiAElhvFph4tQ4ZGRcMjoOSjJKMjISFj5ujo6mbkYKGnKSusrCehIqLj5sIX4WZPhaDhVQ4RjK5JZ5Z4YZsJgMNhMBRFPbgcXicHXbDLFCIXFZaCTE1xz0xxxwRgQIISFHDDLtYUORCE2EM2jBjkY5sS3K2w5FrTNjcrcLRm0Wt2Thk0ctWTfFlZACmARhvGsN41t5mLiZSQpKiqoJiUh4mNkwIT8LDH4V9dWqGiM8uXPpvlrfGCHx9Z0BoMHgaCwGCwWjwWAQOTgITYQ5YZGLNi4yLceXCxWtMrnItc4WDZazx5Wrhs5YZWTnCAKdhyH8fK3j6XisFhsUiEslkwk0SgULjcvmczlcbgsIikilkqlUmCE/BaV+Cx+0q2rXDGdI4pYkV66c/D179O0hslXKBu4eFQKBgQQEDAQKFvY1A0YITYQ3wtMTTDiYrWOJtjWtGrRitcZWzhbmw5nDnE4yZcTnKAKbBmE/IGB+QNnBTiU3WhG+HLjz3rKGRSFIIX4MBPgvbqigkSy214HA34mnD000R3VYLCAhs1YZgWA4WBgUDAQIgYOBh4+vgIOCkAhNhDLNlaMMjbItaucWJa0YMsS1zjY5luVoxZ5m+JyyzNMIAqqATSG8hlXkL7iEBFwcbIx8fDwaGioaSjI6EgECh4ePh4ODgUJJSUpHQ0HIzNXV183Kw0JKU1AhfguS+C2WyCiGKee3A34HA4XD4m+uSKzBYTJYbFVXRTQpZ44Y0MEERHHDbXTOIXkLZwxammWGGFDBCjhIZIYokUMEMMMEcCOJDBBHAhht2cZhSE2ENMORo4bNsK1o0YtFrRjjYrXDdvlWs8zRxlbt8bTKxcgCp4BMYbxcbeLmONhYOMTE1OUU5OSkNAyMvN0tHRysLBxEZLTkxLRkNCxcrOzdDMycTAREpITU1OAhPw++fh+Ppkrqqwzx4Z3lDJkzZtWCkKtOG+Ga0slrYJUQnhhr18HWITxRrR7N54YTjCMJyRhGCEYTlGIIRgEZx8H1hPKITYQ2wsnDfHhYLcmZkxWtGLBitw5muJbjx4m+Fi5Y42DRoAKgwEghfjVS+NVPHy22TXYDCYLBTSIaa67ZZZ8LgcbjcnHHRgAhvD6R4fSZKSiJiIioGBiZGVkZeZk5eRk4uAgoyWmqCclIyCgAIbKWA4CBwLBwEGgRAoCBIEgYBAweB4CDQIhNhDFi5a4nLXEtyZcuZa0asMS3C0bZFrRpmysGWXM2aOWwAq0AU6D/gUc/gUn4Lq6IlrcTExa7tFVwxyxrVVpeePHw/D8Xvz5w4cOnTwuXDhqqi5iCIuON5vYhPwvjfhfHMODHiz5seIYkkpynWd75cd8NYUpozZsmLBgpKFpQirfLj059s7xlTFmwYqJVrjhnvjrhIPt418yogZ3O5lKUTF1MSImJQlEomEkSARMTEzc8/g2TmAhNhDHKyxuWOXEtZY8bJa0yOMa3EyxNFrZtlatmmNplx4WIAppGIX4KLvgonriytGFiimwGEw2MwViWfD34Wm0hPwuvfhdrYobobKZJQw1y5cumeeeOMyF4mzMNt+BlnjhhhhIYY59nGhxYCE2EY2TjG4c42i1u5b41rTG2brXGFtlWssuRo5w5MzDMyYgCoUBH4fwiceETmSSUkMUg0GhEKg0AhcVjsjkcji8HgESk0snU0l0ulCG4Ibgh7OyKyAioSIgYGFg4WHgoeAiYONiYudoMMzkHAiF5K2sLQ3zxzxSzSxQSzT0VySwQx5fMwRxYQAhNhDnC5y5cuFstyMHDNa0YOcS1w3cs1uPCzatWrRhlzNm4ApnGYfwhleESuNRGAQeLRKXLNHpRFoVAYjG5LIZbLwAg/wM34GvSImbeDS2IqNLAIXh7IwQZnAzwxwo4YIYIYZcvk4I4KghNhDjMybOcbRmtYuGOZa0YNsK3DkxNVuPE4cYcmJthbs8QAqUATGF+HQj4dJ4oIqJbmGUUVQTSq68HhcHTHFBhMFhsRVJDTicTi8Th54psBjsVjMBiIP+C0b+C0GI48OcO6ZlVarpWsRLe73Jrhw1qDe+/HvvrYCE8IYZR4+Gd5xjCspynKKU5TlOMoxhEEIwK6e7OV84ITYQ4ZM2OPNhcLWbNmzWtMbNutxZMmRaxYtMzVtjasWOVoAKdRyF+IWz4hlY5aqsNgsRhsJRHTgcPicXhcLTHDgKMFgMAIX4KTvgpLx1GEkinnweFweDweBrpjiqqwlGKssiiIXmbhWBt0qOGBDAhEKfH5eOKWAhNhGTDly5muVgtcZcrRa0zY8i3DmzMlrZzmzZsmHK5xs2AAqVAnSF8Lt4XcYCWBFHBPHHGnmRRQw2WsVi8Fg8ZjdNDZZhLLl08EsdcMtseDnwNt9s9sCCSCiKKCKCaaySKCOG2/D231zzxzw0y11000wxxQxRyRUVTWUYKzNa3WCG8QEXiAjGCJWMiIiKhIFBwcHAxMLDwsbV2VmqajBOCMI4QuaCIgIRCQMBBIKBQEFBwUGgYOHh4mFi4eJg4VBwsPDw8LBwUJDRkZIR0NDQkFCQEBBQEAhEEgoOAgYGDQcCgyCg4KCi5SVAg/n74ziPgXnczKRIARIRMzUyISgTAhMJglEwCJJiJBEiCVEqlcJnwfge5v1wITYQ4ZZsWZsyxrXLhmyWtMeNytcMW2Za0zMMTNi5yZsThiAKch2F8VJ4qUZvNYGiNAoYqjBTTRw1z4G+NMCH8T4nifFE6ndYjcGgCCwuazSaxODwmAINAoZAoFA4GIXoDjGLB52WGVChghI4CFLHr44I8yAhNhGVnhyNMeTKtZ48WZa0y4ci1xhYM1rFhha4nOVwxYN3IAqzAVWD/L3fl+eCY1s51aIRNXEwVB03CZi5iR11KUQhTldYVbN3ZwjEwzfixzxxwIT8T4H4nxZM+bDgMU4EJSlKUIRrWeG7XKMZytPNnzDdClpSjWeOull068uWsrYtHE4HG0SwI1x4celpvngAg/mb4dvj7d2CUgJhIkTF1MSRMJiJRMTEiYmCESlKV37PmxdcACE2EYmWHExwtMq1uyauVrRnkbrXGFk5WuWDjCyc482FwzxgCk8MhfJweT5wzHWWYSWbAxiE/FLd+KXGHBnWtMuCFofKWAYBA6LC4TQYLAIHJSE2EOGzVpjatca1uybNFrRnkyrXDNq5Wt8WPHjy4cTZjmwgCmgYhfPWefVjjimwmExU0kdODw+DvlgwFGKwWACE/E8t+J3vFXFWdbzShaWCLHXg59u8htJY9QeB4ODQIIFAwMLgWDgIGjAhNhGNiwx5GzFutYsmOFa0YMcK3E2y5FrVuwaYsLBs1YsWwApTD4P9Ih+kJi8TNbjnW5yAhPxOSficPzSyUpBHDh112obPGJYCFwDBwsHDweBYNAxoITYQyaYsbhw0ZLcjXDkWtMmbKtcOMrFbmyNG+TNjwsmbfCAKVQ+F9Cl6GWXDU4q666LAXsDGgv7fu/t/OTd87uyZPACHx5Z4BA6DDYDA4DB6LA4DAIyAITYQ3Z4cbBg2ZLWDLG5WtGLhitcNsbZa3bsHOVhib4WTZiAKqAE6hPjPPjL8lqSRnhx3w1wzhG1KYslLEcOPHecYUwZsVMC9devXlwxWtqxVpkCF+LEL4sZ8RVioMJJNBBLDXbg8LicfhcPTHJVhslhMdgMBNBBLXbfTHOgmsuokmgjjvhxd18CE8mdusuzhnOcVYzhOCKVp2nCEJxRiIyrKIQgRjOfg2ae8ITYQwZs2OPK0bLcOTKwWtGbRstc43LZbkbZsjNg4ZMmTnCAKfyWD/PYfnud1z4XSo5RwxwxROc55zdrc+HedwIX4sZviw1lklihnhpvweDxeBxM881mExGMyWIuommgltYWXB2iF5e4Ngj2ccsEaCEhgghgjihklghghglU7VDDWITYRlx5mrZw0yrXObFmWtHGTKtwtG+Jaxa5WzfG3yZsOHMAKSQuD/O8fnZb7Rw4ZZkCD/iyy/iy9zOcxnhvgh8bWOAwGlw2iwNAwITYQ2cOMOHDkbLWGXDiWtGuRgtw5s2Za4x4XOLI4xY27BwAKiwEphPp9vp+8k8GGF6zvCdoUtKlLTxRwTjXLj06ceGcG6mKwhvFYh4q9YqDiIKGg4SHh4mPkZeTm42LgYaGjJaUmJqQlJKUjIZHxtHN1dDNgheUN3C2sMcMaOGCEQQIoYoRCIUMdOzlQwCE2EMWzhvjb5HK3CwyuVrRviZLXLFniWuWeVi2bZG7Rs2agClgPhPl6vmAYXzTwYMmbJwsGCgCG8X9Xi/FnoyOgoOJlZejk5eRiwIfCU/KDCUFg8DpMAgKAgCE2EMHDbI3c5si1q0wuFrRrkYLcTVmxWsHDLLmxMcbHMxxACrABR4P9LJ+mbZ5Y7eB4XLlU5zfhzuM8t6JjMiis4uINaxGIm8ymIxeM53xvwcXWwIT8YFX4wC8EZI1w4Y41bxjSsp5seJiShBCUpRlGF67XB07dO2cMFtmzicLhYMVMEKzzx04dOPOAhPMng9HwfWM4kYTgnCIhCCBGE0klEoxVRigQjCJGEYRRnh8FxnKgITYQ4aZszHGwYrWuZk1WtG2RitxZWjZbjZ5WrbJhyscrhuAKSwyE+j4+kHyatGSmKscuEIP+MQ7+MQ9nO9sxmofDVHgcApsFhdBQFDghNhGFy5c4WzRmtascTVa0aZsK1zkYM1rNjkxY2LNi5Zt24ApTD4P9a1+tRvjIjW+jFoT8Xd34u19VMkoRrHbh03ygh8LUGAwCkwOCwOCwehoDAoYAITYQ5xsWDnNlxrczhmwWtG7Bqtc42rRbhb4c2bJkYNsLByAKWRKD/WsfrX74OGuWMQnw4754gIP+MM7+ML3OPB7dZzec1x4EAIbD0bAwVXMwsDAwKFg8Aw8CgCE2EOMbnNmaYmq1ywyuVrRvkYLcLTNjWt2WLMwbM2jJnhbgCmcXhPt7vt74Y44aRpgxYtmbBCs9+fbwYIX4uSvi5LxlGOjqhhrtwODrrjVR0QySgIbGE6gLePgYODQMDAQKBhY+/gINQCE2EZHDlk0wssq1i3zNVrRwzYrcWRniWuGbBwzyY2uTGwagCpsBPIP8il+RH53V0pOZzMT0z2rlUYFXe+PHvz68YY7cuHlUqs3mb4XU6gCE/EMJ+IYeGDDmnaNEpqzvXPe84zpa1smLBktiwUpOePHn05eDCdGDBSkZZ542EITyB0Zy28fDdWEUYRACCMCKESMEYRQjCESM+bzZwjlAITYQ0yuMbZtjYrWjXNlWtGblutxMXLBbmatMbTI4bsW7JwAKWRCE+gC+gVz0w6KaMmTNPNjnhIT8QyH4hfZZmIvhrnvlnjCHyRdYBAZ7CYHA4DA4PRYTAILLQCE2EMXGVzlY5mi1q2w4lrRowbLcTNw4WuG7nDlY5mjls0xACvMBdIT8BEn4CGZmXBeUZThFFMIqRhJihSVmCVtGbNmzaMGIY8uPbr4O/Tlwzw4M+CVSSVrYMGKlJVrfTnz59OHDhjhrjw5c+XThrOWDJs3cLhcTZwMGCEyD/im8/inbR4E+Vw8bwunLVZceO+M5bzxz1556zcxitNKvCUzE0pES41fjx1vnna74xmZqOHThy5a4VhBc2RWoxEXO73c6nGKAg/Y8rF+jx3naVxKJIlNXVxExMTEiJiYmJiYkARIRITExMCakmBKExKJgRae/wPZ6ACE2EOcrTG3yuGK1jhws1rTK0crcORzmW4WrVzjzMcrdlmcgCpkBOoT8CUn4EvbSxMmXBhYcGXJTFgtglGePHly4cN4zQotgzHEhalpzRqvZilaD/isI/isBncMZmF1deLLKNcOXhdumsUvfW/BvjsnEYiIZ3Phx4++vEITB2pS5NYxjWs4xjGEUJyjBGEYIoRQiAhGCKN+fx4odgCE2EZGGRrhcNWS3GzY5lrRy0aLcWLG1WscuTG5y4crDLlbgCnEehPwQ3fgiByww5IYsmbFklKFcOfPpx58N19FMmYCE/FSp+KlHJobI0jO+XDlz4dOnDeMqYNWTdkxUhePNWa+WOGEhEMMEcCGGGHW1o4AhNhGFk3yuGTPKtYMGTFa0b42K3CyaNFuRgzYtWLVllYsGwAqJASaH8I2HhHjmE/n05nABGIzMIfBIBBYTDY3F4nFYSgEKhk+n88g0OIbgROBxqpOSk5IArK3DU7CQMFAQcBBwsLCxsXGx8Ng2UiYMheCsLBfgZ64ZYEcEMZGjiRQyxIpYJYId/BHBgSE2EYsuXLias2K1vhc41rRu1brXOVtmWs8zTE1ctmzdy2zACmgYh/Byd4OiYVBJNL5cKBDpZJpRGIRA4fGZrKZ7KYP8F1+DBZ5XQ8ms86zOOGuWqsCGxxVlfDwMLAwcDAoGAQcDC3Mihb0hNhDFuzzZcWXItbMWLha0xOGK3CwbMFrdtkw4sWVwycs24ArrAWOE+HE+HFBp0RkkwKSEU00JSKxvhreurm8xh4mDFbJgxZMGLFitJhw6dOPXly4b1necJlUVZTpGEkIwhCMaxwiG8QJXiBLBW1lzGTMnNzs7OyMfEwMBDQUNCQUBBw0JFSUZLSU9GSllgHACtoICBgIEECgIKCgoaEgoqCgoiEioiKkpSUkJCSkIqMgoKGhkBDwsXBysrMy9PQ1NTYiD+FLiPL3vOZm0yRJExIXCYvV0SjcTAIurTQRNXCYESiRExMTEpz4fwPVyITYQwaM2uVricLcmJozWtGDPMtc4XONa3cscbPIxZ5mjXGAKWxGG4n7iQYeWmpaenpSQhomDl5+rn4T8I1n4Rj+LHPgwynCF7Tkohs0YbgYCzkULAwMLT0MBAwEcITYQ0w4srlnhZrW+Ro0WtMzLKtc5cbZaxZtm7PNhbsGzFiAKWA+H4nzid5tLJVIJBFIghcDj8lk4hPwrwfhXL18HHnrhw2ngtmxAh8kXdAaOgsBg8FoMDIyAITYQ3xYWLZo5ZLWLVkwWtHGbKtwsmDRawbYcLjNmaucWVkAKZxOH5Xbl1ZJIIhHI5Ko5IoxFodBIfH5LL5mAhfhd++F0GXB2w4efDz4OOeC6q7AYYIbCEfCQtHBwcDDwEHAwsbfwaBkQITYQ2bN2+JzkarWrNq5WtG7VitcNGLVblc4cuHKxx4XObIAKVQyH4WbhZ59OpNLItDoVAY/HQIbw30eG+mgs5mFkYmFg4GIAh8VVmAwCewWD0+CweASkITYRkzYmrDEyxrczlwwWtHLHItcMGeJayzNWuXEywtsTlwAKywFXhPwEcfgJHlgz5r2WrKACU5lYxjJKViU5IYKaNmbVqyWtGEFLWhXHn38fl8nh8HPlvhjWN4xWwYuBk3YsQIT8Vrn4rWcNODgyxwzvXDnw58uGq2DFqwZKShGcUpYqYMGLBJNGcErUpBBWKUqaJZKSxYLUwWlS9cefPydPH18HWIP4c3vw+fO8pSJEwmJq6uCYJiUWgJiJTV1KJiYuATEXBMZ7/A8W8wAhNhGRqxatWmPMtwtGrNa0as2y3FkYZVrVlmzYcTDCyxs3IApgE4fwEHeAimJQ6URSXRyWRqOQxAYnHZHKZiCD/iWw/iXBb7cem9WZ14a5wIa4jICjQ8PDwsGhYWdoUHAWgCE2EZMuRg4YMHC1riYs1rRw0brXLFg2WtcjVm2aZW7JuxbgCmUTh/An54FrZpJptLJ1KpZIpJCoJCY7K5rPaCCE/E2R+JonPry4cONlXpSFKZMQhsTTsHAYDgIGAQMBBwczUwMLBUwhNhDZi4b43OXItaOHLRa0Z5HC3CyyOVuXC5aOXLJyybNsgApZEIfwIreBIWUTSQTCMSSCQiBQ+Gx2MymD/ihk/ihj73zhWMYVMSCGw9JwMXWoWDgYOHv0DAyAITYQ1ytXLRsxarWjRg3WtMbnMtxN8zNa3YOGrNw3xM2+VyAKYhOH8B7XgRXhUajlCmU4lUojEWhEChEAg8E02IP+I1L+I0Op48pRUxXGOOeOAIbFEvBwF/BwMDAoGBWM+gYOwCE2ENMOVwyw5Gi1szzOFrRliZLXLPG2W43LhsycZGjZm0bACqsEsAKE/AAx+AAm9MF7XljlWE6ShGN44ceOtY1mrPLlz473xo4qWUxLQlK1J4JwE7QtalKSTJoUlititSUYxw1RQhSUYznecaqLUtKSC6ZCEKUtKlKUpHBGFo2wWpKlpSnKWClKYMVIUtXFgtmzYtlqQvp4O/i8Ph8Pg69efbp06dOPDWtI4EEY4bzrOKEIRRrXDWFqZMFsU4Y8OHLhijCMS88MpSyYtmzdkzYMBCsaStSVJRrHDOqKMb1y78/D4O/bvy49NcKuTVs5HG63hzT4aIT8HmX4Pr9N63hhhjlhy4cdaoStgxWtOizBi0Zt2jVowYqUtCksEqYKUhKFo0wUpitbFKGC1M0smbFTBRNeMpKYJJ1x3nhrBCico5YZa4a3nOaMbq3w48tb4Z3hGiEaRlGcYQjCCE5r1wqk4q48+nTpz48MWCmCmC0IIJyhBKa+G9cMbxggQmmnCcZyRje8ZxjKGLJgxWtKUpUotSE549Ong8HTtx4ZqWQnPDK84WpTBakpQlK0sGjJm0ZMmTNbJbFSVEMc9vFty4Ln4Qzfp2R3vtbbYJYsq5Zrnnned8a53myy2bgsstgC82ENm5asEm5Uom5uVc2UluFmwsrKTZWKgmyySpNzyWWXLmyWbllSxZZblSy5soLLEtyypUpKliybBUtk3nYmwWSgm4solgljd/B/4FbvwCE2EM2bRnjwuWS1gxYNlrRy3ZLcTZuzW5W7XEzwscjXJmZACl4Sh+A+4HWaTOZTWaTGYJbLINB59E4VFIfDGLYlH49GYwJlM5ZLZ9IYHACGrIBIw6CgICDgIuHwXDwaECE2EZsTjG1ZtmK1i0ZM1rRm4cLcTPKyW5MzDDhxtMmRxlbADQEaARcBCjIDgv4No/g2kIL+Aqv4CrAhNhDLI3aM8LVytbtmDha0asMi3DmZsVuHGyZNHGPE1ZY24A=="/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RHAOAgAQdBJAGjgQBEEPs1JV3eKFGmyJ/t6Gwo5UDCkgQRP//A0UoRigEBwM4C2QCC2QYNiAyCQCAgAMBe8IeRTMJAICgAgHhwx5FOAgA/gMAAAAAABQyCADwFQJ8uOJBMwgAtBAC6wbjQQ8KEeXswD8Rq6rTQR4IEYL84fm8AAAKjAEyhPwtHfhaPMOPJfNp0MODgmWN5xjWeOdcMYQtbRTNixSpYcrXqnoAhPw80fh5pOBvyYa4sbJl0ThFOd6znGcYznGNZxgpa1tBoy1w1ITyB1Z49+uc4okYRhGEQjCMIoRhEhEE6+DZo8UhNhGNxjxN2bBytxMm7da0xsWS1xjw5VubLkwtnLbEzb5GIAqlAT6F+KUD4pQSOJJKuvYHAYfDYmYjgnjrlnwNeBttpvwcddNstM8MaKKqbEUYrAYrGYTOWYTAYoCD/h72/h73O3d37KtV63bjOc547vrnjN3NMKnUcK4cO3Lly4a1LPXq6xCE62KEeXeqMiEU4ohGCJGEUIwjCMJynKKCMCJO/gmsI6whNhGRu1zMsONqtbtHGJa0yY2S3DjZZlrjLjasWbbC0c4sYAq+AVWE/IF5+QL3Vrz5s+bLkGfNvnXHjz4cuPLpx5defPlz3z1mEroXSlHFiUkShCFsGTNu1bOBwtm7JmMmXBhAhPw8Ofh4dlO1tMMWMUrWEazrO97zvWtbzjeeOa6FcEZUwQlSmCFJUxYrZsmbBKyN53rWcTVr1aw6IIP4G6VPo33u5XCZESJiUXV1dSKuLqYuABMABFplMzPf25h0ITYQ2ZYWTHEzzLcObI1WtGDTEtxY27Na4c4mblu3ZZsrJyAKah2D/gtk/gtz6HkO2NTPHPPnfOWLxnE3W4X4NpPg25wRKugqowlGEouiiljntnw9duBtxoCE8edWOPi5axjCcERFCqOXvwisITYQ4a5MeZqwbrWzbC5WtHLnGtcOMbFbhbMsrFtix5WuJyAKdiCF+ENr4Q56p4JGMtsiugkQ04W3E4O/AzwyXVXXWUCF+DMT4M28JeuXS0SVTUUWXUTUSQyW34G3J4nB4G2E8MZ6b73w1rGMYooRIRhGM8/fpeUwITYRhcZs2ZphcrcmVu5WtHGJutctGDhblcNGGZjjaNsWJqAKgAErg/4QhP4Qnds+BXLwuXDUZcec9V3enXF3JDHA8KuWtIT8I9X4Ry6ZMNL4deHPOccFMksEpp5WW9a4YSWtsM1Y3wiF5C2sbVxyxwQoIYEIhgIYoUEJBDDAjn1pHeAhNhDHC4ct8rlotaN8LBa0Y4WS1ywZNVrBm0ZOMbFljzNMgApwIoT8KVn4UyZYdrDFTFozZuVSkIxx4cN6jiYbIQCE/CEp+EHe+quiEIXrh06cGecaQtClIRaeBrnlRIXjrXwtDLTDChQwQgBCnr1MEIAhNhDjFibZMWRmtYZHLha0auHK3Dhy5VrduxYs2DhhjZYW4ApSDoT8J734T9bTyZdl5ZLyjICE/CMJ+EYXBg1X3QhDDHLhhsRTJPycLExeA4GBSIAhNhDBgwZM2eFktw5mzBa0b5Wq1w5ctVrPCww5WzfE1bZmoAqgATqD/hRg/hRflz565s4nhWOB2TiEFs3Oxx5ceGYneueufKdcHhbxxgCF+Fsj4W48QwEmIgqggpnrrxJgYIKKJqpIoI5ZYcGvhxseLilkokx12Wox000UsODrvrCE8NXg4e/DWM04RBGAhFCKcYozThK1IWUhWc41r4BywjxwITYQ3y5mubG2bLcWZpiWtMWPMtcZG2Va3Zs2+HHhxucLlyAKhQEug/4QXP4QZ1TidWd7xxxVaxWqqJxE1K+Oe+98ZjfJUIX4dnPh13ghrmtYMmvjrlrnnR0UYSy6yiSKGeGFFFBDTDj8TlcnmYTxJwZT5e+KMCEYooyjACcIiE5ThW/guUZ4QCE2EZXDVpkwssq1vkaYlrRhkzLXLHM5Wt2bDI1zZseJq0ZgCn8sg/4LxP4L1eGOfjZ6VVZRxmZmrjOc8c5uJilKeBvtjlwAhPwjKfhGT0Yse7HHDHHXHPLW8SlKcLPuhKKK8ISwR0XgmITxpyYw6OW85kYoRIRIAIwiRjXm8dGWYCE2EYXLlq4aYXK1ywZ4lrTCxarXDlg5W5mjjE3xMGeFkyagCmsbg/4NSP4NSROel8ERNZmCM8uPHh1AhvD6h4fURVQ85ISkdJR0FAQMfDx8nIzMTRxcXEiF2E0TE4WmeGGNDDBCQxx06+KOKQAhNhGXC2wuWuVutct8uRa0bM3C3Ewc5VuXDmct82Vo3xsWoAqZATiD/gye/gytvF9r8KeE4m0TGMYrgic5znObzN3x69ePXjlWOHCvGeF4PgCE/Enx+JPmmDDmjmpoxZMlK4c+/g8fg5c9Y0xYsEqQTwyQwUxSwF43jhzY8WnQhPEGGcuHx51TRRiIwCEYRQiBCMJwEYIz5PTijqAhNhDFrlb5cOTGtYuWmFa0wssy1wyY4VrFuxas8mRs1xscgApYD4T8GrX4NUzNDFbBgxy11ziG8VpHisZmI6WkIiEgU7K09DSghs4YbQOB4eDg4OPvYCDhIYAhNhGFq2ZtcORotbYW2Va0xMsi1yxxs1rhmxy5mLhnlxYWYApcEIX4O0vg6pgonwUkkcM+FwOJwOPAhvFOt4pYZSagYqFjZWXVMfMx8yCGzRhMwLDwMHBwc3ZoGAjAITYQ1at3ORu1cLW2Fq2WtGrfItw5cORbhzNM2JuwyNHDNkAKUAyF+DkT4ON8BhqsFZDFbgcChfi5K+Lj/Ex42VeTAIfG1fgEBosNiNFgsAgcLCE2EMs2Vq4b4Wy3Kzb5VrRm3aLXLbI4W5szdlky4sOFphygDQEaARcBCjIDgv4L2/gvcIL+BKv4ErAhNhDNm4yYWmPKtzZmOVa0xYmS3EyZZVuFhmbOWOTHkbOcQA=="/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gwHAOAgAQdBOAHxgUBEHDo5+0fZ6tMu9HPH1HL1A8DCkgQRP//A0UoRigFAzgLZBkgMgkAgIADAXvCHkUzCQCAoAIB4cMeRTgIAP4DAAAAAAAR5ezAPx4LPIKAAAAzQAAAAAAKYhSD/gaK/gaVxfLn2zESiY0xnACH7xbvW45EJZEI9EJBCIZAIPDYrFZXH5PIQIbE0ugJ+fhYVAkGh8AxMFDzYCE2ENWDHM2btWa3EyzM1rRwxbrXLBm0Ws2TZm2cNW2Fq4xACmETg/4Itv4IvZq+VYqbzma4654Ahu4c7gOOmIiYiI6IgIOHjZeTpaGnqYbK2A4OEwHCwMHAoGBg4XAsHBQ8uCE2EYnDjKwatmS1g5cNFrTM1xLcTFuxWuWrdzkzZMzRjlbACl0RhvBC94IYZKMnIiWgoSFjZGli5+TmQIX3IHuZ48DPSSVWYrAYSzEVAIbKV/AwFvHwsDBoWHwHBwCHITYRjYNWmVxkyrWTVhlWtGTJqtcZW2NayxMMTVw1yNmLPCAKTAuD/gkq/gkH8COHCsXUAIT7/z7/3ftrfDGKAIfHVngUFpMJpsDgcBh4ITYRlcuGzDExbrWWFi1WtMjnCtcscTBa1cOMTNi2aN8WRgAKVQ+C/n6T+fqTsmY9TjCG8FiXgr7kpaQlIaAgZWJnZGflwIbQWMYCBwPBwMLCydnAoGNAITYQ2atmTPDhxLXLljlWtHGRitwsmLlbhcucONpjYtmLRqAKUw6C/ofz+h89zzO2tYCG8Fb3gqPipSGjoKHhZmTo5mrAhtAYvgIuziYmDjb2BgYGVCE2EZXOZm5xuWy1kxct1rRmxcrXGVg3Wtm+Fmyxt8rVrhxgClgPhfhGi+EaWK6bCWUVTx34PB4EhPwWkfgtfrDDOs5R2U1W3IbQmMYCBwHCxMBEyNzBwkLHgCE2EZmLJjlzYWa1oxaNFrRsxYrXDLK2W4s2PFmwtGbTG4wgCkwLhPwktfhJRzZMWKGCMIiE/BlV+DKnPtrGcoUsh8sYDgEDpcLpsDQGYiE2EM82Ji3yM2K3FmbZFrTIzbLXLjJhWscrJlhxYcmRi1ZgClQOg/4YyP4Yz0deDXDFVqyG8L6HhexiKCQloiChJeNoZuhAhtEYzQeBYWFh5G3gUHGgITYQ5yuMWNnmcLW7ZoxWtMjZgtcOXLlayZ5XGJljbM8zFwAKVxCE/DU1+GqOcse5aUWOeNWF+F2r4XTcFipsFFMliw8+JtyIhs6YlgIG9h4OBh4OXs4KBQ4hNhDTGyaYmjJmtYZWOVa0xOWq3DmYuVrNuywsm+Vg1ZNcQApXD4bw1GeGpeAhJiSmpSOhomFmZedAg/4X0v4X6eFxx47mMa14WIfI1zQGiwOCoHBaPASbgCE2EZW+RywcY8q3LhZNVrRkxyLcLdyxWuWLfLmcMGOHK4ygCksKhfhqY+GnvGYC7BIcDaCE/DOB+GdPTrQjktkAh8xYNQWn0uCwGBz0ITYQzZuWzFjlarWeRywWtMuTMtcYmmNblw4WeJy5b5cmPKAKoAE2g/4pJP4pKd315c+kcuGuESleFRa5mYqoiMzd5rOd5tNPCrtAhu1Q7ZWCmoqqjpqIhoaFh4uNj5WTlZGLg4KGkJKWlIqCgIWPjZORlZGZlYeCiIyUlqKgmoSMgYGDhPGHFjry4cc6poiIjCMIyjCEYIkUIxQnKMU79XWccCE2ENHGPG4xN2i3G1auFrTC3crXDhs2Ws2DTG1atmbLI1YgCrEBPIX4sNPiwvmluvijnnjrijkiigiikQRUUTTQQ014PC4W2VVhsViMZgrFuBxuRzONwtMOCsx2MxSF9et66/CSVSUSx1014fA43E4vI4WeOK6zFYrFXXVVUVTTQxw2z21xywTTWUUVRQR004e3C2iE80eFZw8D1rGJFFEIJIIwRIkJwRhGCEZCMI1y+B6o5yE2EYWzds3Yt2i3MxyN1rTFjcrcORziWscTHC5zOMjBjmcgCnEfg/4YPv4YT8S5c+Tlz5c651upqKxUb1z5cbCF+Cwj4LGZo47sPhq8BLiIcJJgJJJII5Zb48XPgcLg74TRyoR0xqvBVNUnCsqsO3pwikAhNhDhu2bYsbbItxt2jVa0YsGa1yyas1rls3yNXDTMyc5HIAq0AUGE/DHd+GOWC+LPiz5L4qynNeM4ySkEU0oSpaUJUKYIWjW+3Twd+e8IYtWLVbQAhfgry+CwOKKW6GyTCSYKqyaZPPbgcTh8nicfjcLPHRdhMJhsRNVBMikmmqmwUlE0UiWe+nA4e/F13ziE70pZcNZq1jOM4ownCMYRhWU4BJCMkYRIRhGEYIynCKuHwXWU+qAhNhGJq3ZOWTdmtyZnGRa0xt8a1y4auVuHFhbOHLNmyauG4ApaEYP+D6L+D5Pc7mKpU43nhxCG7lbuU5CmhpaKiICFiZePmaORpYbOmIYCPt4OBhULBxN7CwEDCiE2EY2bjI3aYsa1g4YYlrTDkarXDZg2WssLDFjb43ONg0wgCpgBMoP+EVz+EVNuJwq7u8l8p6TpOM1OMarF3178/D77mta6cuWuQIbuTO4zjIiUgIyEgEPEyMfNydDI0cbHwsJBS0NORU1GS0hMSEhFRhGycvMzNLEysLDghPK3gGLwDjrGMUZo1qSpKkMRGcZwmAjCc+fzYxhmITYRja4W2JpkcLWLPJiWtMrVotxN2eJa0cuGmZm2aN8rBuAKZhWE/DIJ+GQHCz2rKFqZs2LFa156cYCG7sTu45KikqKMkIKBj5eZnZmXhZGDgIiGyJZwcBaxsHAwcBAkDAw+AYeEhZMhNhGVqwct3LfEtZMW7Ba0asMS1yyct1uTLhZMMeXFlZuHAApMDIT8Me34Y+c1t0JMN9dwg/4AsP4Axb5rzwjSgIfFlbgMApMHic7IDAQhNhGNjkxsmbZstzMnGNa0zY3K1xlbtVuVplZYcjnK4btMQApLC4T8MmH4ZMcmDNmjkjHCg/3ZH7tfPe3OrgCHxlX4DAaPCaHCYDAY+CE2EYszfDhaNsq1uxbtFrRplcLXOXFmWtsmLE1zNWrHM2bAClIPhPw1sfhrZxS4Ec0KSyst8YCE+2M+1/xQzMikLz04dYCGyRbljGw8HCw+BYUmwCE2EYmzfK3yM8y3EwYtlrRzkZrcTDJmWsWGXHmxNGeHCxyAClMMhvDnp4dG5eJh4SMjJaWnJgCH7P7sz45JoVEIFC4nJ5HKQIfHFlQGiwmF0OCoHEQhNhDRtjaMMzdotzOHDJa0wtci1yyas1uZpmcOWOJk1csGoAqoATyD/iHm/iHznHPldRSqrGpijOb3VlRiIxhGKi+OefPnvjUY1w7RwmyG7tTuy5KYSkNCIWJk4+fl52dn52PgIqQmpyqoKKQgoSHhZOXk5mdjY+DhJSYoK6mno6KRcnQyNPLysTFghPNXhmN+zesZxRjCKCMowQQgRExEEIEIThONeXzaoWAhNhGZxmzYszDEtbuMzha0zYcK1xlzY1rRgwYtMLdyzzOWgApiFIP+IGr+IF3HLjXGeOd5rHaekVKG8GLXgxphoyCnIiQkIqGg4WVhaGVm5edAheJMmgyuDrhlgngjnyOXhhigITYQwxNmLFiwaLcmZi3WtHORytxY8zlbibuWbBqxZN8LbKAKogE0hPxDOfiGTklOUYymVhhxYbywwuSlC1M2DZS0J3z7ePt03WhwNG7VkIX4MOvgwxukwEmAkggplwNeBwceDwMuDptjKpsBRhLMFZhLMBVZNFLPfg8Dk8Hi68CAheWuC4odLfDKjghhhQxoSBMmggggRo0MEcEcUsSOO3XxwQ5UITYRmbsGzbFjyrWrhuzWtMrZgtwtMzZawcsm+Vvhx4XLJiAKXxOD/ipy/ip9xvl31KpxemIohvBdF4Ly5qenJSgjo6Ch4+VlaObpZ+lAhs9YpgoO/hYODQMHAwsfcoCDlSE2EMnLNhhYsWi1yycY1rRs0aLXDbEwW48LJoxZt8mbKwyACqIBNIT8VqH4rQYsuzLCcxNNWVaTstglinRaNIUTrlz7dems7U4WbVuAhvBgh4MERJRElJR0JCQcPFxsbJyMrH0MfPxsPBxUJPSlBMUElKSEVFREFCw8bIy8jSzc7KyoheXODUGtnhhhhhgjIY0McEKKZJEihRwowjihhglt1saPKiE2EY2OFyzYsWC1y2bY1rTJlZLcLfK4WuG7FjjyNMuPNmxgCl8Sg/4yRv4yQazreLibjj041WiG8GEXgwzkIyQkpCKjIJCxsTMydHNghs1YbQF7CwsDAwcDCweA4OAgZ0AhNhDZq1cY3GRmtYt8TFa0bs2K1w3cN1uNrkx5HDNxkxNMYAqRAS2D/jQq/jQjzjNAjKXGMTquVVpi18d99+D153PJy5dAhvBed4LwYCSgJSKjIaBgYuLk5OZh5+Vm5OThYSGjpqcoqaampKOioiDi42dj6GZp5UCF5+4viwujjQwoRCQwiCJEiIUKGGNDbq5YIcOAITYQ1cOczjJlwrcjZrjWtGObMtwuGbda0y4WeFu4w4sjPEAKVw6D/iJa/iJtrwdZxiu14iiH8Lw3hd1lkajUYhkChMHj8dk8jIfH1rQCjwODwOFzWIwCAy0hNhDfCzzMmWXItbNsOVa0ZuMy3Czcs1rNplaMGmHG1ZZMwApZD4P+I+z+I/GWZvMzqNcOAIbwwVeF/eKjISQhIaBj4Wdl6WZAhs/YxhI+vh4eBhYPAsHAwFOAITYQ0zZGrnHlyLcjTIzWtGuZotc4cbhbiauWDlplxsseVoAKUg2G8RwniNfhpiEQUPC0cnNyoIT8MR34YpcdcuaUtVtGLQCHxhXSTyWBwmjwNA5iITYQxxMXGVq1ZLW2Vw2WtGubCtxMcWZblzOGThnka4mbNgAKSAmE/Edt+I6HRDJS0oCD/hqW/hqd58erdQCHytgOAwPCcJgcDmIhNhDRm0x4cjHMtYZWbda0auG61xkZNFrnFkaZGbFmxzNWIApXD4P+K8z+K+Fus8KxwdJwhvDCt4YMaCOlIqGg4+LmY+hl50CHxdXYHAqLBUDgsBo8BQONgCE2EY27bCyx5WC3Cwys1rRu5crXORg2WuHOZniaYnLRk2agClEOg/4thP4tkdx10xiqiKCF+GIj4YQ7KorpZ48Pfi8beIbOGI4SFvYeFg429gyTITYQxaNmLli1aLXDJo2WtHLNktc5GeNayYuWmVi4cuMTdyAKTQuE/Fq5+LSmFMcZ68OvGIT8Man4Y+a0SzUyYsCHyFb4DA6TIZfAYDAYKCE2EMW7drizM2C1hkZ5lrRvmaLcWJoyW5mrNi3yt3DFniagCkoKhPxaLfi0B0Ys2C0o0IT8NRn4aicenGxxjACHyJc0FtcrgMHgUBAhNhDhk3xZG+XGtc4XDNa0zY2i3E3YtluZiwbOXDZkxbtmoApQDYP+Mwj+MwWM4yc+WcCF+GPT4Yw7qLKoJJacPgcWh8fWtAaLBYLB6TBYFA4qITYRkauc2Fy2bLWDHC3WtHDDCtw5W7NbkwtGDVnlZZnLPGAKVQ+E/Gol+NQfLXXK9LS0TtWAhvC/B4Xq5KUhJyCQ8zIz8zQzIIbLmCyzj4eFhYfAMGSIITYQ5zNWzbKzbrcTnNmWtHOJqtcMm7FbhyNcmJi2w4W7PCAKTQyE/GnB+NLnBDFGjTh07YP+GGL+GIGt8EanEaCHyBbYCosHhNFg8CgcrCE2ENcWNk1zNcy1ywzZVrTLlYrXGHJiWsGTfKxy4W2XGwygCk0LhPxpWfjSh3U0SxUQgIT8NCn4aCcOud9cLxiAh8XVmAQOXzGfwWAwONghNhGRpkxNWLlytcM2rFa0atGy3EwYYluHG0y4seTE2YN2AAp3HYT8dyX47kcGTFPJpnvz7axtbNm1ZMkoQw0x1yiG8GvHg2rj4WAhZSEopamkpiKioGLkZWPmZOViZOFgYKCAhdNRFFi46Y50sccKEhjgjjp15DjwITYQxYt3GRo4ZLW2LHjWtMbNmtwuGGZbmxs2bhnibsGeJqAKUA2E/HfR+O/XFswZIJba48aD/g5K/g5j4569KxiImYfFVZgMAm8PgsHo8FQGViE2ENcLDK0y5my3G3ctFrRu3ZLXOHK0WtXDNy0xtnDJwyZgCk0LhPx4PfjwT1YMVEstdYCD/gwc/gw9nd6nhXCAh8gW2AwGiwujwWAwGVghNhDlljbYWTNktZOWGVa0x4my3E3at1rlg2a4W7Rrhxs2wApYDoP+Pj7+PiePAxiJvwb63ICG8FZngqnjJqKlISEgZWXn5OlAh8gW+AQOgwmAweD0GAwCBx0hNhDRmxaMGOPCtytszZa0zZWC1yyYNlrdk1cM8bTHhYZmIApQC4X5AXvkCtwMEFmEkwlVgIX4LbPgsnwWCmiX24fAgIfJV3gEDo8Jn8TgEFnYITYRkc48zFpkYrWGVzhWtG2LItc5MTRbmatMeFjlxOceRyAKZRWD/jts/jtZlzrq51daanWcbgCG8MWnhjZgZCIpJCYko6KgoWTjZmNm5ufkQIbKGAUFbw8LBwcDAwcDAwsfawcFBiE2EMm+TJjaYm61xiYNFrRq3arXOFuyW4seJm3cY27dw3wgCpwBL4T8eXH48pb0jC8Z1nFG1bVpjpWVGaGyGRK+HLn268+WMcmTJq1AhvDBd4YM5KaipyKjoSCh5OPk5eXl6ONpY2Tg4SClIagkp6OmJqWlo6OiIGHkZ2Ro52dlQITyR14y5/BrGqcYpxnGMpSlSVhVFNGMYRrp8BkcICE2EZG+ZtjZMW61k0a4lrRrmxrXDjDjWsm7Bi2xNXDLKzwgClcPg/46rP46pWN6m3PlxViG8TAXiXbkpCKloSCgoWJk5OfnwIbJlzAwF/Bw8LCwuB4OAg4IITYQxa5WbnK4YLWLTC5WtMjHMtc5WjZa1Yt8eVw0xtWbjCAKXBCD/jxa/jxXvU9Lbzfi43WghvEq14lP4yQipSOjoqEhImLm5mpAhstYHgYDAMLCwMDDw+BYOCg4ICE2EMcTJg0btXK3GxzYlrRjmxrcLjExWtcOLE0ys3DTE5cgClYPhfjvC+O7e7CVWI6bcHha74yE/E1R+JsPHfDRgzYt2DNLAIbGE/BwVPNwMPAxt/CoGJAhNhGHG2x42TRitY5sbJa0Ys2a3DicZVuRnjZY2DVk0a4WYApICoT8eZH48pcGzBPNlvlAg/4obP4ocfFzndMQh8eWVBafS4WR8CE2EYcjhvlxYWK3K3y5lrRg1xrcLlw3W48mRjkb5GzfI1ZgCk4MhfkVG+RTWqrFTVYiaaGIg/4PeP4Pc5u3HW4vAIfFVbQOgwuFyuJwCBx0ITYQ5ZZHDVthzLcLnLiWtHLFktxY8Lda5zMWeNy1yY3DFkAKRgmE/I3Z+RqnjZBPCIP+GtL+Gt1PJyx2h7tJYLA67L4LAYyAITYQzYsGThw2xLXOVs5WtMLRgtcOMbla3cZG2TE3b48TdwAKSAmG8i53kWjopKSlpBBgg/4osv4owbzetY7Ah8JUGAwXAMRQmFghNhDNk2zOG2LMtZOGDNa0yYci1zhaY1uNywYMmTRm5bsmQAqRATiD/g9I/g9JmGDHHXEreJiJTaEVEMbje7TFU0qSeSq0hPwHPfgOfyywbck5VwVwNUcUsUJRjW98eXXj05Yxpk1aOBq0YpQrWuPPl2301xiE7y7i4UoQlGk5znGKMYRhGEUIgQhEgijCdejx0YagITYRmbNWzVvmcLWbZq0WtMjRutc4XORbjyN2OVu1xMWbJgAKngE+g/4SCP4SCdb4ceGazHGbkjVcNVVDObznjnebtjGuzxMY1Ubne+PW9zvAhPwG/fgN/0TwY8U6ToFb49OfTecYYs2jNkxYrYKQjCtct9eFrIUtakLSrK8cNYTxpx0urjwzjNEjCMIhOUZRSjCMJwTkiCMIwCcc/gOKeUAhNhDHFhZNnDNktZZmTFa0atcq1w1asVrhm4zOGbdizatcoApODIP+EQz+EQ+LjmrivACE/Art+BWe1MFKYL4b64fC1BgcAnMJh9Jg8BgMhCE2EMGzfDjcZXK3JiYuFrRzhbLcTDE2WuWzFo1yZMmVi1cgCpcBNoX4arvhrBjgnwVeCtsKJJqqqEUtt+Fw+BnjWVYrDYaihLg8Li8bg64YJrMFVQjpg/4DiP4DhZrjy51EnGFzU6xjhwxpE53uczNVjhGLrje+LvO6sITwphlHk3xxqjGEYwiQjCJGCJCMIwiQCEV+D16wnhAhNhGJtkaMGLVstZssTVa0bt2q1zicNFrhg1xsHGRuyyMcoA=="/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sHAOAgAQdBIgLzAQBEHDo5+0fZ6tMu9HPH1HL1A8DCkgQRP//A0UoRigFAzgLZBkgMgkAgIADAXvCHkUzCQCAoAIB4cMeRTgIAP4DAAAAAAAR5ezAPx4JMILKAAAAAAAACoUBKIP+Ifr+If22eGcQ4RyjlrFzxnnndxFRK7zN3c5AhvEfp4j34FDwUHAxKXjZeVk5OHgIiOmJyaqpKWiI6EgkjCyMLLyc3Jy4heMtHHBqaU4RxQwQoBFDAhQoYYY69XHBDWAhNhGHDkZNmGJutb4meRa0YY3C3E2cMVrRnka4mePE0ctMIApNDIX4hyPiHZwWAyFFFUstt4CD/iIO/iH7rm33c88dgIbJF/ArWNl7NAoYITYQ2xMMLZu3crcjJs0WtHLHItxYsbla5b4mblthwsMbdoAKlwEyhPxKEfiTzgmjeNbyw4uDqw4o0JTwXyMWDBJfDpy68d6wpgZIYJ4AhPxCqfiEdxZcl4Twzy11z49+HXTCjVDhQ1QxSxYMWK1sEI1nhvh1xzx3wIT0B4zb+feM4xVneEYShitSkIRjWM00YRRlGMJz4vPRbCE2EYWuFm4b42i1ljatVrTIxxrcWNk5W43LDM1csW7bDkcgCo0BL4T8T7X4n28EmC6db1uM2fUxRojBSGKNEcePbr258N8jRm2AhfiBc+IF2bDMZFZJNLPfTfhb8bbj7cSimuuyGIy12EksRQqZZbYab75whPEGeEeDw7xqjERjOE4RpGyUiKMUYkK38ElcYCE2EY2DhrhYMGS3Dly5FrRywyrXLZi5W4czFnhbNWjds5bgCmcXhPxGEfiLtjLHS8cNcOHThyznfJTJo1CF+Jf74l8ZsFBjJrIoVNN9+DvxeDxtN4CGyNawcFbxcHBwMCgRAwcXewJDgCE2EMszRm1aOcy1jjxNlrRk0xLcLVg3WscrJxjzYmrFm0YgClwRhvEF94gzYyWjKiUmo6KgYVPx8zIgg/4mfP4mf+LniZTrOt4zQIbIljBwVnIwcHAwMLD4DgYGBjwhNhDbJkYZW7lytysnGRa0wsmC3DmctluXG1zNcjls0bZmgAp6H4bxJNeJImFi5GThYdBRUlNSUdBQMbNy8/KxsDETExPTUxEAhPxXVfiu3xOFfMgnGM5UtbBaSuHXl4uvbhygheCMDJHk7aYY4YYSEhijghghjp18EcEAITYRmxMseXKyxrXDdhiWtGGXCtcsGLNa5xsWGHDhbsmjhkAKahyE/Ew5+Jg2ueU8GTFktJWufPfDWcI4pZqZAIT8WKH4sP9zZCVZ49eHbl23x1JZo6oYo4CF4+18LUzxxwwgEKGXF5mCODGAITYQ4aNMuVuwbLcrZo2WtGzlstctmrJbjxZc2FpkyYsLdoAKowE6hfimC+KYmSGSOaVDHPCiioguumqghgnrwNttdMcMVWAwGCuohlvxOLx+FwcM0mGx2CwUgIT8WP34sY8EbRlVXDjw59Onbv1xngwbNnA42bFgwSlOFcMMMZpKQUTjPbLLXDOE8bclHo66zRjCJGIQhBKJGE4RhEBAjBGM9PfTZCE2EYcjhq2cMWq1xhzOFrRs4wrcTjMwWuGObKzZtW7DCybgCm0dg/4trP4tneMb1K5zjw+k6rHDCm8bXyCE/EUB+ImtkvijGd7566dOHHGMLZMWDFKUQIXlrg1h8vHLBHBDBDAjghghQwy7GWCPBiE2EYWmVo2ZNMy1iwauVrRo1cLcLVi4W4XLNu5bMGGNs1xgCnwqg/4voP4vn+GOE6rLfHPGytcOFYnPHffebqMNZrrOaIP+IEr+IFnhx4FU1VRhMWuLqKpEyzeY3wnFSIXkDXwwa2uGGGGCFAhghghghQIISCNDDDDbq4YI4CE2EZGTjFiaYmy1k4xsFrTCxYrcWTCzWtGbDGwx5cuRyxyACkkLg/40IP40HebnVXVSg/4i1P4iv51OqnedgIe+SmApXJ6PBUFgYCE2ENcLTEzbZsq1vkyY1rRiwzLcOVyyWt2eRsya48LfFhcgCmgeg/4wFv4wB7jrVzZicalEpiMcHJwshPxXrfivPhirmjCdcOPTp15cM5UxZNGTJGV2MIXjrWwz52mGWCMhBDAJZ9ihihAhNhGFk1Zt2+JktatWTFa0btXK1y4zYVrDK3yMGeTKwYM2QApTD4P+MkT+MlPDljlVYnG4sIT8UTH4oh8EcCNbx03z4c6GytgVB38PBwcHG3cBBwEUITYQwZM8jRqwyLWDJrmWtHOLMtcZmjBaxy48rhi1ZZceVsAKVg+D/jPk/jPf4xx1dRFXiaCF+J9L4nwcBipLKIIqY8LTgaSGy5gmBi7OFhYOBicBwqBgwCE2EMcORmyw48a1u2YtFrTMxxrXDDLjWscWVwzxMseFiyzACkkKg/41hv41mbzfCdVyg/4r3v4ru8ZuuPHjkIfCE/gMDqdDQWARACE2ENMblw0cNGi1njatlrRhlyLXDnJkW5nGRw1ZMWeZkxcACnIgg/44Jv44Fa48PB13TmZvTWsY4cLxmbjcXoCE/FSB+KkXNPRfNWF2PDfLnx4bxnK2LFihkhKNQITxZwct758c6xjGMIoRRlOEZx19uKG4ITYQybtceZq3xrXDlw1WtMWPGtwsG+VayaNXOJzhZNWGXMAKggEmhfjn6+Ogu5ioaoooa68HbPOqqwGCumhlvvw+DvjkmuwGEqiAhPxPLfiefsnZClLWxShKtb4bznK1MlsUpT0x4N9uEIXkDWxwbOWUhICGKOBDBHFDBDBDBDPfqYY4qiE2EMcTZzmxY3C3M3ZtVrRhhyLcLPJmWs3GXG1bs8TLFlZACkwLhPx8Ifj4jvlnaOTJg4CE/Fcp+K3Wko5M98ufKIfDVHgalyGYwGApMCE2ENMjbFjb5W61o3wt1rTFiZrcLbEyWuMmLFics3GHMycgCmceg/5Amv5Am16mLHGYrGq4YxUs45xkhPxVSfiqPpNOec4LDlwznGlMWTNkZEKgheRNnHBtZYI4YISGCCEgQxx4HRoVwCE2EMWzhnjyN8a3G3bZVrRxmwrXDHG5WsmjnHhb5cTbFjZgCm0ZhPyGxfkOFnaOrFqzWpK98+3TnvjxTzZNQIT8T/34n7baqYJRrlx5cuPLhw3nfFfFKwCGzRhlAYHgYNAwMAgUDAoOFhauPgIGJCE2EY8rHGzbZWq3I4ZNlrRxjyrcTPE1WsmOHKycNcebEzagCkgLhPxuYfjcxx4nClkwIIL+xnP7GdHt3dCHwROYHAJ/GZ7AUBgwITYQ1YZsrbG2zLWzZs5WtMjJitctW7RbmZss2Zq5cYWTlqAKSwuE/HGJ+OMXZDJSVpQAg/4g7v4g753G4zdAh6xD4BA4zKaLA4HAIOAhNhGHFiY42LDMtcN8rVa0xOcK1zjxNluXEyxtMjZgyaNWgApKCoT8dxn47cZ48eLG0UCD/iAy/iA11uKt4MCHw5T4DBarN4DB4BFAITYQwyZsTRqwZrWDBw2WtMjRgtxNWzBa0Z5WOVq5aY8uJiAKlgEsg/42wv424VRqtLsjXTl4XDxMRnj369eeYjCM55975zcQh/Bwh4Nt4VDkAh8JhMRhsNh8VisfkMpkcfhsBiUakE4l00lUcjUWhSAwmJxmLy2Uy+RykIXmTheDB52NGghhEcEaGBAgEEKCGCNDLXr44IcWITYQyZtczhu5xLWeVvmWtMbNgtwtG2Va5bNmjVnibMcuXCAKUQyF+Nxr43N5pMdVgMJDRTCAhPwbxfg3NlWtcM899eGHx5a4BA5/C4TQ4PAIHLQhNhDTDiyYcuTGtZY2zBa0yY2C1w5yuFuFrmatWzhnia5MwAqaAS+E/HSB+OiNhllhe841lGVoUWrJOkMUsUoVy5devbe9smrVm1YqAIbwYSeC/GYjJaChIGFj5OZnZ2hqaebn4GAjpKgpp6olJiQkoiIhoKDhY2Li5mLo4+jl58CE85eITwLeM4zQmmihOkIQlARjCaKE057ezEwgITYQxcMHLPNhcLXGFy0WtGTZwtcNnOJbmYNWjhniy5GGFkAKpAEyhfjz2+PP2OxgIJEsNc88sc0l0lyCOemuNFVhMFRNLbicbkcbjb46pMJhMRiAhvBTd4KPYyWkJ6QioKFi4+fo5ujo6ulqZmNhIqQoqSkrI6clJCSjIyGgoODh4mRk4uxl6OZmQITz14pT8A4ZxRBNEjCMkiBGEZTjCE5TX4/TijUhNhDhsyYsGOZotw5muNa0ZOci3E2yMFuNpjatMmRizb5mIApyGIbxKWeJReGhJKKkIKEhZObn52doZmZk4GJjI6eAhfgvo+C+HCUYKzCSWRSy114e/C24e3K4PBxghswYRLmJQcBBwcFBwBCwEPgeDg4C7CE2EN2+Zs4ys2K3I1xNFrRxjzLXLNw0Ws2Dhuyb5GjFnlxAClgQh/EN14hz4tFptKJ1JI1DIDB5HJ5jKYP+DGr+DHl3c2auMYpAhs1YbQFzEwsGh52tg4FDgCE2ENm2TLhYZcK1g1YtFrTJlbLXLFs2WsMLRvmYuMeHJkxgCnsch/BbZ4Lw4nFYRBYtHpZJJdIIdBIbGZXL5jI4jC4FHoxLphMAhfgyW+DIGyayKqCCGdLDCIK5acPg8jh8baCGzJhOBXcTAwcCgYCBgIGAIGAQcLgWDQNeITYQ4auW+JxlcLc2FlkWtGzNqtw4c2FbiyMmGNowYOcmbCAKcRyE/Bpt+DUvLhyYOJq3aqJ5cuXTeKGCeSq4hvBqV4NQ5qKmISMQMTEy8rLycrNycvCxMVBTklOS0oCF5i4Til1dMMMIEcUsMMMNulIrQCE2EOceFixYOWS3G5Y5FrRzlYLcTJsxW5sjBq4zMHOZtkZACroBOYbwf8eD8uGhoeGj4eVj5ORh4GAiIyOkJSShoqCgoGDkZOPmZOXiYeMjJ6gpKSOhIWRpamzqZ2RhZCKmpyYAhfg1i+DT+ayCyWSme/A34PB4nB42++KTAYbDZDFY6qqSKGCeeuWWOGGKaSqaKBBPDg6aa4XjbUwyaWeeONDBChQxwQxRyQyEEKFDFHAQwQggII59vHBLoyE2EY27TC0cuMS3GyYZFrRq0xLcLZg5WsWLdo5ZMm+NmyYACm8ZhfBMeCngRTYHAGAqmkkhhnlx+UyrJYuH8JG3hJpgsIhM2mcyTZBoRAkBg8JhctlUrWWKAIbCUbBRcLGw8TDwsDAwKBgUHCwt+QN6ITYRizNm+XE1aLXDhrkWtMLBktcNGbJbkw5m7Nk3cMWTfGAKXxCG4iriK17RQMLCw8HBQERBRUcAhvB/94P/15BRUhHQ0JAwMbGy8eCHy1gmBwGcweCwGCwGB0GDwKCzkCE2ENmjRu3c5HC1s5YtFrTIzbLcWNuyWsGDTI3ctsLXFmagCnMdhPx1afjq1X0QtC0IRjfDp07d+fDGGqXGzapAhPwp3fhTvYrWxWxSoTjOsaxrlw4eDp4uvWCGy1g2Bgr+DgYGBEHAQMDAQJAQsDD4Bg0DNiE2EMHORhkYM8S1jmcsVrTI1aLXDDMwW43OHCyw42eFiwbACmAShvG9Z43v5CeoIyglpKQgoKNiZOZnZ0CD/hTq/hTxx4NcY4zc43yjUYCGy1g1AXMPBwMDAw8DJ2cHAQcWITYRibssTVvjbLcWVi1WtMuTItxN2uJa0bt8jRtmZtXDHCAKcxiH8feXj7bgMBisJlsVmMfkMbisJgsOiEWkEokUkkEehvBVB4KmYKOgpqImo6YioyAg4WTlZ+Zq6mzqakCF1VEkOJtlpnQxo4IY47dTBGnAITYQ5csseZwxYLcTVq1WtG+FktctsbVa1Zt2rNtiZuGTBoAKYRGH8ai3jTzmk0n0qlUSgkNlMpn8zpM5ooCF+DDL4MD5oaqrJoIpY8LTjcDgwIbOGH4KFv4WBhYGDg4m9gyPITYRlYY2GHE4aLcrJtlWtHLJutcs3ORazxZG2TNhb5GbhyAKZhOG8VBXinZq6+rqZeViYmDgIyYjpSSjJgCH8DfngaJkkkkUMh0Hh8ZjMhksZl8flctlYIXiDJmHzKGNLDPi8zBHBAAhNhDdy0ZY2OZqtxMMOJa0c5Gi1ywwt1rNqyzYnDdkzaZHIApiEoT8RFX4iB62lq0aNWrNixTxQhCG8E2HgnFnqaIpJCSiIaChYOXjZuZnwIbJVrCwVLQwMHAwcDAwuA4WAg6MITYQ1xt8jBs2wrXDFm5WtHORwtcsW7NawbNmrHLhc4m2NwAKlAEphPyRAfkipxQ1ZdmHFhtG2Sm7BkySx108HPjzzhKkka13zz0wgIbwoceFC+PjYCNioWGQELDxsjKzMjCwEZFTFRTUlZKSkVFQcPHzsfQy9LMzoIXjLToMrbPHDDGhhjinihgQIYoIYYIYEMqvXo4M+CE2EYWeVq0bsGq1hkYuVrRjmYLcTnM3W4seZjhbtcOZu3YAClENhfkiA+SIHFQYaiyZFgZZQIT8I+H4R8awK01z13mAh8nX2AQOhwWDxmZwFBYqITYRhYY8rTG5ZLWWPG0WtM2TGtcOMeVa1xtWOVtlws2TJiAKowEuhvJkZ5MhYeDi4CDQMFBQ0FCQ0FDIRAkBP4CwHgyng4uJk5ORj4WCgIySmktFQQCG8Ie3hChRETBQsTExsTJydXM1MrNxMBHSE9WXE3NYOjY6KhoKCgYOJjY2RjaGPl42NIXnDhs1N8sMaNDDCgIIoooIYBHDBDHAhQx36WeBkyE2EMWuXC4Z5mK1jkYZlrTE3zLXDTNhWtWLPHlbtMLhhkYgCp0BLIX5PIPk9JxEFVEaeme2eeSrBYTEYLCUQxVyz02214PD43G4W+WKqzAYKwCG8IDnhABmpSOloJCx8nMzMzMzszOy8eho6WmKagppaYjIiCgoWLi5eHmZGdkZcIXmDhOBs444I4IUMUMcEsEJBFFFAghgjThg9fLBPkwhNhDNthy4sWHEtcuGLda0zZm61y2xslrVtlb5WTLCzYs8IAqoATaE/EaR+I0uE8WmU51TlamCWKEo1jNKGDFipgjWOO+PLWsKzvGOK27Bs0aAhvCfd4Ty5iSmISKg4WNlZmdmZ+ho5uZhYiQmqaupq6SkICAjY+RnZmfoaWdl4WGjpqgqKqemoKAiYsCF5M3scWjppShHBDBCIhAIUJBCgIUMEKOGHT2wtmAhNhDBplY4mzFktZs8bBa0csMy3C0YZVrZw0xsnGFyya5HIAp+HoX4oZviiBlrmhwWCwWAsoijpweFvwNuDlrsiwmKxWGxAIbwmBeEw+elpqOjICDiZeZlZuZkZ2Li0JGSE1KTUZGQwIXnbiWKPYyxwwwwwQRxRwkaCNh83BDFgSE2EMHOJoxxtGa3E2x5VrRwyyrcLBq1W5cLjMyyZHLHCwYgCpUBLYT8VX34qwY0vmhC+HDjrWNLYLZsEoRnFKEJRx48e3HjhDRm0aMghfhSU+FHOKaWqWalPPfgb8Pi8fi8PXFRgsNksdkMRgKJqIJI4Y6cDHg574SE8veEZy5/FjGMIwihGMUZTlGSCMIownCMY5+/OEeKITYQ3Yt8zJiwbrXLRwyWtMmJutwsm7BaxcOGeLLkxtmrNuA="/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lHAOAgAQdBOYEtgUBEHDo5+0fZ6tMu9HPH1HL1A8DCkgQRP//A0UoRigFAzgLZBkgMgkAgIADAXvCHkUzCQCAoAIB4cMeRTgIAP4DAAAAAAAR5ezAPwpkE4T8DbX4G24yw6tObLasqWYKRkCH7i7uQ0GgsahEsiUgkk7pkNj8rkczn4CGmKiAi4WFg4uJg5OCgYfA8FBwMCAhNhDjJiaZW+HEtYMM2Fa0YOMi3CzbY1uJy1w5mrdqxZuGAApNC4P+CC7+CCW+UzGZu4fuZO3phkjwRW43E43IZKCF8A54BmOOTJ5GGWa4ITYQ4b4cuRu0brWbjC2WtGjRwtwtcORa1a4WOJozzOWjNiAKUgyH8D6XggPq0IhUShkMgM8tMZCF9st7a+SGuGWXKX4DDIe+TlAJTGYLTYBCoDCgITYRhbs2WPFhcrWDHI3WtHLnEtw5seFblzOWmZw5ZMsThmAKQwaH8EvXgkDiUGr0JIfubO6/h8kqsJCH4FzgsYLa71KAITYRjxsGbFu1ZLcrJqwWtMuJmtc4sbFawYZs2Jy3YY8uFsAKbBmF+GG74Yc4ltVMOBTyTWYLDYbATQwX14e0hut464GGQ1FITEZIQ0FCyczKzM7IzMPGoWKAheLNDA0c8sMMEaGGCGNLTr4UNoAhNhDRw3bs3ONwtzNMTNa0ytmi3C0wtVrdo2xZG+TK3Y4cwApXEIX4X4PhgHuwl2KkuijYGfA02oT7i77iPLDh0qjDBhYY3IbLWB4GAu4mFg4OFm7GAg4CCCE2EMMrBpmcOWC1k0aMVrTGzzLcThzlWs2eNs3wt8LbEybgCk0MhPwxrfhjVxarZLLXnpCD/YLfsJec+H0mIjFAh75KYHAI/KYXRYKgcXAhNhDdm0xZsubKtY5mzRa0b4my3C1c4luFxiaYWDdhicOMgApWD4T8Nk34bGdDVDFCMdMdc6iF9WN6p/CQYCCaWmPE04u/FofFlZQGhwOCwOCwWhwFAYqAITYQxbOXLTHlbrcmXDlWtGzButxNcLZayc4mzFnhZYXOJoAKVg6F+HZ74dzcbbXRJVgLMdVZAIbq1Oq3lp6GkICBgJGPnY2Zh8YV1AZ/B4DCYLR4LAILFyE2EY3GZq1asGC3G1b5FrRzhbrXDXM2WuMzLG0cYWTnM1ZACpsBNoX4ZvPhnbTzR4SqrFYS6pHfgcXh8PgaY4JLrsFgrLpo4cDfjb8XbHLFJVRRRJgJ5rpAg/4A9P4A9dTrNc63xFcOHLljUM3vjubhVcMaUjOd745veuvTvyCE8bcmMOrnrGKMJwRQiITgRQihFBCJCMUU6+C7wnywITYQwxMG2TMwbrW7RtjWtGLLCtwtsrRa0yNczBw3b5MzJgAK+wFvhPw6Mfh0VjOmGi5GUKUwUwI3x3z58dZrYNWTVgwQY7574azjGUMELYKYJQjO98d8d71olgyWzYLSlPHhx5cuO8YWtmzarYoQvhw473Wy5NEbAIT8Ahn4BLaVyNDdbFKUY5cenPlw44rYsmbVizSTvfThx4b3nCVMWDNmtSFa48uPPhvOtLW1YM2LFKMcOPHnvhreTJiwZMGaDDfHnx4azhKVLYseLTaYg/mb4Xm/gPc2mSUxJEzAiUEwmJiYkCYmBEwlEzCYTBEkTEhMTARKJEzfH4RtPighNhGHI4bOWmVstc42rFa0wuW63C3ZNlrDIxbNmebIwx5MIApXEIP+EGD+EGna/E10wri3e4bwYfeDDeSmoyaiISEh0nIzs7Nghs7YlQOA4ODgYODhcAwJRiE2EM2rjCxbNMa1kzwtlrRmwyrXLNnkW42bnMzctcOZphZACl4Ug/4SKP4SHbq3Na6icXV46obwWueC2mCkoaihpiKkICDg4+DnY+bk6cCF4Epihw+BvjjjjSx43OoVoCE2EMsbhg5y5Mi1y0yOFrRricLcOZuyWtmzJzhyuMeXExYAClANhfhH6+EeeSyqqZNi7cbhwIT8GCn4MQyMoUzYNmTQh8eWtAaHB4LCaDAYCj4hNhDJrmyY3ONitZOMzda0Z5sa3E2aYVubDlb4mjJy4wtsQApNDIT8JAH4R88WSWjBCUbYAIT8G734N1eDPbNdAIbQWMYKVq42Vu4WBgZcITYRiY5WWNlhzLcTFy1WtMbZwtc48jBa0auWLBthxZWuZsAKZBeD/hkU/hkRm4VxjMZxMYrpNZnYhvBPx4KFYJLRU5HS0dFQUPDyMnOxs7KzcfLghPHHPhpz5cMbopwrGvJ5sIwkITYRjatm+RuyxLcTRqyWtGTPEtxYXDRbkb4m7fFjZssTDKAKqQExhPw1xfhrtvDDslghSeGt63lfVfVDFaODHox5L0mvnx68uXDG2DVi3ZNwhvBNR4JlYyMhJKChoCFg4uHkYuTjZ+Lp4mZg4CBnISojKSSlpSMjIqGQsfFycfOxsrIyMKCF5K3cLS1xxwSwQywRwzzxpMBJNJVMnrjjhhgjghgjijjr1sKHIiE2EMm7hu2xOHK1riZ41rTNkarcWFo3W4sTdvkbt8bRy4yACrkBTYT8OjH4dGc8sWfNe0YRgXsyZclb5s+qdrUpCMcNcM6yJIzw48eOty1rYqSojGuDHix4pSvmz4MIg/4BLP4BLcbjeuvTr058jnyZxmouhUcI4cOHLXDGtVGorFRFROZ6569+fPn13x58ucxx5TdYyIPxvI4zC523mbmSYmBMJRJE1MCYlKriYi6zUxMxMTKZvr8D1MdwITYQ0y4mjdwxbrcTBvlWtHGXEtw48TVazwssLPHlbtHGZwAKiwEzhPw5Yfhy/MnB2RzMjBGE64a3I4pUlCM64b4YzrGdapMGrJozZMyE/Bi9+DG9DJfZHEshNVeOU24ct5zpS2TJiwUpKkUZzww23w3qhPA1KT248tZ1RiREYRjCcoyjARhEBGfJ6MUZgCE2EYWDBs1xtsq3C3ytFrTGzxrXDRvkWsMTVy2YYWLRk4bgCmYUg/4Y1P4Y6bnwL8SuExfF14ZTAIfwv3eF/+ORKQRSORKHQKAQ+JxOVxmRyWVx8IbLmC4GAtYmHg4GBgUHBxtzAwKVITYRix48zPLkZrW7DFjWtHGTItxZszFa2bOGTDLjaMmzBiAKWxCD/hos/hoh3PPWaieU4NiG8MCnhfvlJiKoISCgZOPoZmjnZsCGz9i2ChcAwMPAwcPC4BgYCBmwITYRjb42WFi2arWjTNjWtGjDCtwsWLNa5ZYmTDDjy5m7VoAKVA6E/DO5+GbvE1Y6Vxx35dNwhPwxefhjzjhsxZMGzBqtgIbPmL4KDvYeFhYu5h4CBoQhNhDhxjZY2eZstyNmeFa0xOcy1zjw5lrfE1Zt2uRoyaNmAApRDIX4Z8Phn3wFmImqwVMVNICE/DQx+GgXPpvfPLDKNIfI11gUFncRgtLgMBgMvCE2EYm7lzmyssy1w0x5FrRqwcrXOHG1Ws8LbC1YZGbTHhYACmcZg/4hfv4hh50jlnHPp4eN1eIYzq74AIX4YfvhiTrK7IcJRjMBiKrJEtN+Fvw9eTCF0EkUGDplRkcscMMcMM+xlijy4CE2EZW7jIww5mq3MxxsFrRtlzLcLjG2Wt2GNy0YuGbbNmaACqQBNIT8Ran4i2ZLTthtWMZwUnbHLPDGjDNPdHc1QknXTl18HLlrKmzFuyZghfhfS+F9+rAYSTETWRQx34HA4PB4PFx5Oe1FDhJMZZiKsBVdZVZFNBDDbbgcHgcPPfKAheWOCzT1o0cMMKOOGWNBJNJJRRDBDKlRwoYYIRDDLr54YdGAITYRjxt2ORqyaLcLZszWtHDLItxZmGNa1y5GTLGxZscWVmAKswFIg/4lov4ltfA8HwITrbjvXPpeHScUiLne88c806xw5cummDc8+e+e9zNa4dOGOUzHg3xmQIT8Ab34A57Y4yYMeJwM+q+Strq1y1x4b4YypixasWylqsOnHnz465YQpixaMmbFCVa58uGuGWdeeECD8Lyk+XvLWKiIjOc2slMTEoETExJMEhMTAEpz6fqrxQAhNhDFw5a5WWHCtbZmrla0ZZcK3Dlx4lrHIwx4sbJlhyZG4AqpAT2D/iGy/iG1jnfa9Uq1zKIjFVNzFzU8KxihxnN5vfLmlCqjpeLwhuu468mOjoqegI5AQ8TGyMjKyMzKzMfFwkZITk9RSktDIOPjZWRkZWTh4CEjpCmlqyWmoiGg5GRn42pk5+LAhPGHFhHo3vGsYxRinBEhBBCBOEYRiRgigEEYVbe/WE8YITYQzYMc2HI3arXDVrkWtMrZmtcuW7dbkcN82TIyctseFiAKdyOD/iVG/iVF5449N4jU6MTN748d53qOHTpw6Zcbg/4AYP4AVa1ntczO548ee9zVa7cu2sTm+8dZ3gCF4cx8MWXwMs8MaEgjgIIYoYIUEccuzjQ5MCE2EZGjBw4wsWy1hjysFrTIyxLcLfHkW5cePCzzZWrXK3bgCqIBQ4P+JbT+Jdemr7cDpOJXEarGMYZbvOZm5nOd73xzkiMYrFRipwiNceVrhPwCnfgFxtbEoFLWwYqYqUhaVsGDNozbMGDNgUjCMJRyxy5dufbrx48dc98ePPj4M9MUKITyh4HO3hjMiRBCIgiRgTlFKMYIoTITkRlOEYxnl8AjaCE2EOMzBs2cNm61o0zZFrRm3yLcLdk3W4mWVo0zYcrHJkxACoIBMYP+Jaj+JalMYmtxZGMY1URObnNwDmz15zJw4cLwoIT8L334Xv1r8iuS2JCGG+HPjx4b1RIQUSpZuE758OOF5QwAheTN/A0tcqOCWAjgIYIYEMCCOABBDBCRy7ONDlwhNhDVyxcYmjnMtxYcbha0YMGS3DlcNFrlpizN2rJtha4cYApWD4P+ISz+ITfPK+lcOE441xqF+JZD4leasVBipoF8OFvxeLCGzRheAXcbBwsLH3MLAQMSITYQ4wsGjdk5yrWLPGwWtMmJstcOW+FayzZGjRqyY5cbJgAKUw6D/iLA/iLF5Z0pmudZ0IT8Sa34kmckM05Wgz338ECHxRV4DAKDCYDBYPP4PAILEyE2EY2+VoyZMnC1jhyOVrTDiyLXDDEyWuMTVk5ytHDDFiyAClQOhfiJQ+ImfAYSbETTLWHrwoCE/EqV+JVXHfPNPBLViyYgh8NUtAKDA4LBYLQ4HAUhITYQwYs2TXI5YrWWHHjWtMTBstcuGeNayZs8rNzmzM3LfIAKUAyE/EY5+IyfJTNgzaJYqZCF+JlD4mK78fbh8DLTLHGAh8XVtAZ7DZLLYOgMECE2EZMmZixauWi3K3zMFrTG3crXDXK4W4WuTDjxY8TRlhagClkRg/4pXP4pZXR0mLmePDdRQIX4kEviQDow0mEmmR04m3G4PG4EhstYJg4exhYODgYeFnaeBJQhNhDNo3aNWDXEtaNGLVa0bYmS3FkYZVuXMwxZsWJi4bNsQAprHoP+KWb+KVu+HHhN89bmZiqvhcWs3regg/4kKv4kK+dZ1fKfAYVu88bzm8OjnyugheSt3DBrZY4UaGCOCOBDBHBLDhc3BHJYITYRmzNMTZk1zLWORlmWtHDRytc5W+FbhZM82JxlzZHOViAKmQEzg/4qDP4qAbVx5WgmY44zvM2qq4a6cOGsE9+fg+H365zXTXTXSIX4j1viPBmkwEF0Ekcs9N+BwNeLwODwNc8NFV2Ew2ExWGwGEquskT04HC4vJ4HM03wAhPGnJi5eXHGcYxRhEQRhAgIRjCcIwnCE0Z5fAcUQITYRlzMGrDCxYrWTRsyWtGebMtcOGbhayaMnGJuyZYWjRwAKiwKGAYP+LUz+LWOJ7Z7TwmYRjEVnPXv173nXTt5XgduE54+L4/h9d3jHbtw4ajN83HKcRweE4OCppKVphIvOb43m7RNLi87nK4nDTCJYywjgpjNZAIT8ATn4Ap7QyTxRtJGNcuPHlrWUsmbRitSd8efHe80KWlaUlEYxRiVkIMiMpSpa1NGDJmxYsGKmDFixYsWTJktgtCVYTRlOUMNcenbt4O/XxdeXTlw3w3rXDW7DiYsQg/kD1bx7vHNzMymUSmITATCYkTEwlAmAiSJRIRcTESVdWhIRMSiQkTEwImrgTExMzc+L7qa0ITYQybuGeRq4yrcuZvjWtHGNutwsMOZbhcN8jRjkaYmTjKAKggEwg/4ttP4txdT4G+ElzNVyxrCM8c9d84uGNc+Xhs553TwMcuXIg/4mnv4mk+Edt9IjFZrfPj379efHMxFco1GsQcrq4ubrvWSE8hdeDs4bzRjEEIkIgCESMBOPf0xjxyE2EMcWFvkwuWC1hmZuFrRi1YLXDJi4W5G7fEyyscuFgxcg"/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gHAOAgAQdBN4G0gUBEHDo5+0fZ6tMu9HPH1HL1A8CHwpIEET//wNFKEYoE0gQRP+BggZFREcBRrMBVw0AAAAFAzgLZBkgMgkAgIADAXvCHkUzCQCAoAIB4cMeRTgIAP4DAAAAAAAR5ezAPx4GGoKAAACUCnsch+LU4wWXUGgUOhS+XKlBY5BINB4nFZHIY7DYPBIZHIdKgIbwbfeDdGQn56bmpWUVctAwUDCQ0NFQUNARMFGw8rEghefuM1OdpjhhingIRBCjwOlhgjxoITYRmcY8rRq2ZLcmbM0WtMzhstwt2WRaxzMmDJhmzNXDNiAKmAEthfe3e+dpttivigkoowGIwmQw2EwF00EcttNteDtttwOFwOHrnS2WYLCYIIX4IzPgjzmuYibAXVYCqqSSOWm+vB4vB4PE4vA4vB4OWC7BYjHY7DYaaaOeucCE8VcFHl57zjEIRRQnCKESckUIynGvL5Mqw1AhNhGZw1Y43ONotaOWjJa0bMGK3FjzM1uTEzZMsrbJhxMGQAqPASaH6f7qH4nF4nHYFCYdDpBHppJpdKI1DoNAYrEY/I5TJ5PHY3F4bAYFIINIItJAhu527sGcnq6crpiWhEjL0c3Py8nHyMjCx8TJxcehJCWnp6soJyOgAITxBpo37cM6qzlNMEJwJkUb+A0q4yE2ENWzBwwYuca3K3YsVrRkyyLcWVnjWtnDhq5btsmZoxaACmYXhPqqPqq7Q0V0S0UwUivfXPg5d9dohfgP2+BBfASYyjHUYSaRTPbHgYMDTfg7wIXjjUws3TTHHDDDChjlwOhgjkjAITYQ1Y5cTJo2bLWDTDmWtMbNitwtsmZa1yMmrVk3cOG7nGAKcyaD/YEfr/+E8o0pc73vN8bXE1MRMzN2vVaAhPwOBfgbXlW171unOt8efbhyxUzZN2rJgomw0xkAheduKYsLn5UMIgEJBGhgEMCOG/UxocSAITYQyY5WDDEyxrWDZk5WtMbjKtctMjBa0cZW7NjixsnLhmAKpAKCAYT8Von4rVb3lfJDBCkrUtipKkZ5c+fPp14aytk1cbibN1JTx69+3bpz6cMZYsmzgatlJRw48uXHedYxjJK1MFqYJQhNO8Yzw3vfHOM8GTJo0ZsVI1vlw6cuPLhwzhbNq2cLJulSIIT7/78AANmDHinaOCFEb3y4c+O9VMWLBqtgonPDe+GeGs5xhLBbJbFigrGs53vOeGc62YMVsWS0oTnO+PDhx4cOOMrZMmrVkyWnG+XLly5cumcWTFm2bNUsU648uuu3Ppygg/j716n1/Bm5i5JJRITExAiSYSJRdSiJgTVxJdXEoiETExJIlMCpiJiYuriUkwiaBd+z6eUcACE2ENG2Vs1Z5mC3JmyZFrRuzarXLloxW5MubK1zYWTTC0YACsEBU4T8Vy34rp82GFrXwYUsMUUZxvhw5ct8tZznGc18ta3nEpBSc6UtbFo0ZtFslLUlKUMk4XljllycPZTDgwCD/gDk/gDjm71z5b06XUKTVRVQqZm5zV1iOFajEXidRhioXnN3xzzvPPjzrvPHG+mfA8HXDny8cIP4g714Pg573MzEpiSEwmCVSRcJAETESRMXEXVxMbmN1uriePqqn0AhNhDLI4xZmrButcMsOFa0ZsWy1zmxOFuJixZ5WbZo4cN24AqGATaD/hfM/hfZhw48HbviUwQz4GaiKqIu954545m6mFXVVHB0ioP+Ci7+Ci2QcufkZqItueuuud2yvDUxqtVVRhCbdzu5gITwhhpHj461inCMYyrKcpkYThGUYBCICE1c/ZijACE2ENG2HIxyNWa3JizOVrRi5yrcTFpjWsMzhk5cOGzNq4bACqABTIP9J1+k758i6HXUxFMRpqeE8KxVMXiamE5nd3tYlc5XIirL3WbXAIP+Awb+AwerOPAdKxHCta4eBw8Ll0rC7ncQhO89+vXnm7SjjfO+N3DVYqrb654sxFCD+Eucd/FzNk1K5mrKuIShNWiLhKLE1KJRJCakmJjN+H76YkAhNhDlgzYsGDdwtcN3DJa0bY3K1y4Y4luFvibtnDTI0bYWAAp2JoP94t+8JjGL6XN5vd3mLi6VzSymKxwxiuCE/CUl+EpW0Ml6E53rjve5C2DRbRgsjXPh1xyp0IXiLKyyZvAyxwwoSCOAhihiIIYIUcduthgjwoAhNhDfNhatGjVstZ4cWNa0atsa1y5btVrTC1Z5GrDKwasGgAqMASWG8BNngKnQcDEQEdHS0tMSkxGRUFAx8nMy9DR0M3JxsLARElQS09LTQIbwo8eFJGQjoyijKKKkkPK0tLV1NTKzMPCoaKipScoqKmjpqChI2PCE8RaUuHvnhRjGJEjCKIjGU69HhwnDQCE2EM2DBk4YYcy1xkzNFrTFlzLcLTHkWs2Thw5YMsLjLhcgCqcBR4P+K7T+K6fE3w647neCZjM53d5uZm98d758dp4OWsdKqqxGsY4axqocONTmpICE+/8/ABLSM8l8zQyUtTBKlLWtgtTBa0MVsGC1KSTjWs8MZ3w47476dOPHjy3wsODXbHLHOsyDr4Ene73HObysgki4RNSTEphCYEkXBKSSWfH9mJjYITYQ1YtszNplYrWeTFiWtMrXEtcuXOJbkyYmmVjkaOGTdsAJAQqqAUWE/Fah+Kz0w4tccN8ta1wsOHXn07ceOpSkIxqZsGbNq0aMEYSErWxSpiw4MeLDgjDNaSyD/gEI/gEVa59M61U8J1FYrhHKsRqIqcVia248evHjdzFWned8b4658pjGeHHrc3aD9jwNeLuc3nNzckxMTUxMJi4lCUSiUSiYmJiQTNz4PwGmLCE2ENWmJwwZZGa3JjzY1rRlmaLcWRqzW4WeZy1zNsjbG3YgCpkBP4P+Gjz+Gk1G8dcc7umNctctaxUYtU3GU5mZmEXO98974yxjlXY7d+HEg/4I1P4Iz64T4jlWJnfHe+N5ZSkqOGta0u+vPw+/XjztjXDhw4aijrrGcIP4e54vzefW7TdXWcWETOLiRWYTUiUxMTBFr48/Xma8oCE2ENW7Ny3bY8q1iyytlrRw0yrcOPC0WscLRmzbuWzZg1wgCpIBNIP+K5z+K5fPXnXg44zm853131473TVa4dMY1WMY1XCtRWt63pqwhPv8Pv+8GymqW7FmxbMWbRkzZMElZ58ufTnvPDec64c+XLlx5csI48TTKcSD+IOc78/M8ZlMokSiYlVxMTCYmElpz4fsxeJAITYRhxtWmPK1YrW2Fq3WtMzdytxNHOFa4xtGjfLjaNceFoAKkwE2g/4gZP4ge8RfTn248GqjUlzc6jpw4axO+Pfv159c7JmpwjhWq0CE/CWl+EuFG+SeTVixaLWQrhy5b48+fTrvhLYs2LdfEK1nWcIUyRtKd4Tw1rlHj3nOc4qwjFGBGEpwiQTgQjCMCE4RjPX170rrITYQ5cs2WTM0YLWzFphWtMubMtw5M2Fa3xMsmFixYZXLhkAKkQKkAYP+LI7+LI/rW+XPhfKdVRFzcza8eHWSq4a6cNIzx48+PG5hwrWIjfTqMZCrEIpVxlebi0UROWy0RRK7kKqcSlMJEpi4pNSQMRiImrhDeqCD/gAK/gAL49J6cfA54yud5ueM3NRjws+N21qXHn38HvnmzrHDprXCqlmb462OfIPEloIiMarhjGKVMqio1EakmYiapSbjImsRCi7iZNwzOZ3ed73fGb2Xxde+88yD4fASPFzzmd2smSLq4gggurSEomEwAiSJARMTEhMRMTEolExKJTVxEkTC6kETNSJiYmEwmJiJCauCU3x+DatzITYRhyYmzDKwZLc2NixWtGGHCtcM2TJazYsGTNw1aZmrZqAKhgE3g/4nRP4nUYrBVcayKjWK4ETm7ymoUu+Ly445lWMcK8CqoIP+HVj+HV3Lgcu2u0amePPffe8zMbqbubmFax0RpF7ta6mphPFXLhfmznBFFOE04RQnAQiAjKIITlGc/BM4x4YhNhDlsyxtWLBmta5nGJa0b5nK1w4bs1rNlhcscbBg4ZNGIAkACpEBJ4bvqu/bkYuDjYaBnJKmoK6anpKAh4+doZ+hm52PiYeJhYWEjoyImpaclobw6XeHR2QlJiMooiQQcfH0NLNz8vQy8vGyMjGwkVNUlBWU05IIeVlZ0ITw5phj4NcMZxinGE4QEYCKMoqz8EwjPOAhNhDZthbYWrFotcN2bRa0a43C3DlyOVuFu0bOXLTK2aYWgAqfAS2G8CsngWJQ8TDR8JBw0HHRUpGS0dFRkZDQkFAxMPIyc/Tzs/OyMWiI6YmqaWmJSQCG8O8nh4jh4KHnpCoorSenoaGjZOXm6Gln5+XmZWNg4GEioyOkJCUkpCKhIBExMjHghPDGOGvLW94zjGMxCMYQBGEYiMIxjXwTCKAhNhDdriYMWTTKtcMsOVa0bsHK1w3aNFrNiwxsWbVliwuWwAqKAS+E+kc+kxlKOS+ieDBmyaLZsmKkIyTnNfDXLhvjvetY1XllaaiE/Bg1+DDHBklwKcDJwNGLFbAlCkLQlK+PHr269+nPW8KRlGOGO9HOg/iDrDzePHOblJCYJq4mJmCSLi5nfq+GjuAhNhDdxjcY8TRytatWeZa0ZZMS1zics1rhgwbNceRi0xsGIAqHASiD/gGG/gF9xrk8LWJvN9ePPjfO1mZ3ne4utcPIrljQhfhtu+G3GSSqKyGiGWe23A4HC211wxVVYbHYbFYKpHfhcbfiZ64QheIMnHFmcLGlQo4IpYiGBDBDFHFGghhll18aG0AhNhGFwyxY2LNgtx48eFa0a5WS3C1ysFrBthbN8rfLmcsnIAqXASqG6gTqPZWJi5WEh4aAkI6mmqiinp6ejoyEgY2TkZ+dpaOrmZ+Tj0FKR0xMSwCG8UdnikZioyggqKInoiShIyEgIWPlZejq6upoZuXjUXFREtPT09NTU9EQUPDghOpopPfpnC6qM4xEYSiEIxhCcEdPbThMITYQyxuMjlm5ZLcOTJiWtM2Vmtw42rFbkZsGjNmwZtcjlgAKkgEmhumg6dGRmZWBjY6InJy0qKygmoyMgYWXl5uhmZebl5OXk49EwkRFTACH8Jd3hMJikiiUqiEkiEOgELicdjsxk8tkchi8ThcPgEBhUUjUgkUqkkciEQg0AIP4Qms+HxvjOcpuJQSlcCJvx/NmXiAhNhDBo1cOG2TItcsWTZa0ct3C3E3YMFrVuzyMWDVzjzOMYAp1IIP9Jt+k/4znnrrFxjhXbl24a0q7u+u+e+8ghvDFx4Y74qMmJCgmKCgoJyWjo4iY2TkZmXnZuTo5GTo4GDCE8PbYOrNWNYRiRgiiRjXTz0YZgCE2EZm7nMxw5Mq3C4cY1rRxmxLXGXHlW4XDFnhZNsmJziYgCnokhPnWvnS9ENFcU6zx3yxvCUaITrjx5cOOKmqOa1iE/ErB+JUPJSUZY6474cd9ePDjrG1tWjRm0UpPDHHjw4yF5G3cMGpnlglI4CGBBAijgCGOPYywx4khNhDjKyZuMmLGtcsXLFa0bOWa3CzaYVuZk4ZOWWJw0ZYsoA=="/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1HAOAgAQdBNAK2gYBEHDo5+0fZ6tMu9HPH1HL1A8CFwpIEET//wNFKEYoC0gQRP+BrwZFKEYoBQM4C2QZIDIJAICAAwF7wh5FMwkAgKACAeHDHkU4CAD+AwAAAAAAEeXswD8eCimC+D2AAAAABFAKrgFEg/4nXv4nX/C7+B1xxjMpRFXK02VWqqkXOWWJmLXdlVWopM3N3nlnQIXy83l58JTYwEMRLHXTbia7a44ZqrsRdgrKqkE8sd8uBpx9uBrjhmqwGOwmAummghpjntptwOBjjgCE8Taax6N7xrFGEUIwjCMYRlORBFCcIkIwnKMYRhGUUoiKca+C0J4QITYQ1c5m+Zo2yLWzFi5WtGzJgtw4WeNazYOMWRk0zMWjHKAKkQEohvFEN4ogYdCxqVg5lHwkFISk1RUE1OR0FAxMnNz9LLyMvHw8PEREdFSghuX05iuNh4KHkIaalKqOnJCUhIGHiZeTm52Zn5ebi5GDgYyUmJaYmpSGioTN0I24d7ooVTTTgnCMIoownCccvZmjuCE2ENW7Vw2wuWS3Gzy5lrTK0xLcLDNlWtnLRyzyOcTHK2YgCvsBe4P+Pcr+PctnHm6zitcK4VDM5uZmu+CqxjVI3nfXe5mNY5csaqY3nO83ZTGMYqqtneePHjm2I6cO3DpUTO+fPrvd3rHDlw4VEZzttvTv2IP+BUT+BUVvWqYgzm+u83MRjXLHCIq9zxzneVOGMcqxdZvd8bvjiK4a5a1WLzfPjvjz4zNa4cuXThSb53x3xvKMa1rlWInN8b3xm4nhmuW9AIP5w+IZ6+j1zNxcSXExMTBCYiUxMTKCalEwSiQTCaTV1dTdWJhBCLqZTExdTBEwTCUpvr8HzLwQITYQzZZsLFsxyrW7XI0WtMzHMtcZXDBa4c4XGNuwb5GOVyAKwAFPg/4m9P4m6a4x315cTFY4duWqq73nvvnxXiOGu3LFJveefG95RGOVcsRqJm54758c7Trl26V4kYiE+pG+pbhXBXVLRS0jHjz48ePHGNsWLVk0Uorhz48c8dbqSzW0aMlJRvXPhw475bzhbJi2Zs1oRvPPW+GIhPG3Li6eOc4xiRAihEhFCMBGCJCcEYRgIRhFCKMIwigIRjfwXdPWITYQ4xsmWZtmZrW+PHjWtGLbEtcZGDZbmxN2DfK1ZYnDNqAKqgFChPx6lfj1VnbDklaEkFYxJTheuPHhuYMmzVmxQTy5dOvDjhK2bJqtKEcOPHeqGHFPJjCE/AlJ+BK2WZoYJyvW9ctcOGtYUtkwZMVIQx3x4a5ap0pitixYJQrG9b4a1vWMcEMVJcKE8seC4u3hnOFYIkZyiEhJEjGEYkIwEIRIRTEZr+B5nDAhNhDNo2xNmbHCtZsmuJa0xuGy3FkxN1uXGxZMcrBs3ysswArcAq0Bg/451v45395rnwnUaauriUT0RVznfHrncTWOXDpwxhE3nO8753lFY5dNaxMTnfHO+t8ZqeGu2unCImc8c75888U6x28Dt0xhe99c768ed7Rrl06duVVMzvO+e+ueMxjlw6dOGEbzu9885zda4dO3bp2zriCE+lS+lfsphyRtGUYTYc2dgw0wzjOqcrQySxQwQXjXHhvjrOMJYLZMVsEoRnfDfHfDeso4LYNWDBalYYceHLjw46zhSmTNmzWtCFb48OPLhw451tLFm0aNGRStcOHLnvlreEKZNWjRa1o1x5ceXHlz5cJbNo4WbRghC+PPHbh258qD97tU+Pz65yIiYLJJiYEBImJiUSBExMTExKJiUwTBEkSiSLgE1MSiYlEouCYIkiUSCYmBBMJExKJhMCZz3+CbXYAhNhDZg1aMWzRutyZWzZa0bsHK1wwxuFrXCza4mWNpjys2oArxA/MBhPyZYfkyznC6MU6xnJaWjBkyQkrWufXjz1rCGLNm1YoUmwzw1rOefDhvOdmjNoyaqUtGd76ce/HhwxvgwbM2bNktiY2PDhx59d8M40wZNGbNi0IQjhnlx5cuvHhwyjgyZNmbFgwUQrPDfDlz7c+GsY5NG7ZqxYMU41w4cuPXnz4cMaUzcLRo0WwIZ54a48uHPe864LYtGrFkwQpNWuPHvz78umMbaM3E0bLYrRhWt8ePXpz56x2YNG7IhPwADfgAVQy5MOSeCWCVqQJ3vhx4b3mlS2LBgtRSMZ3rO+HDOaGCWLFilZKrDGt8OG+GM4UtiyYMFKQjGd63y3w45zha2TJkwWlCM6xrjnhw4ctaqYsWrNkxYEV8McN8NcePHNK2LNozZpWivXDhw48OXHjRpgyZs2jBa0Kzw1x475cuOs5SyYNWjFipCc8d8OPDlw4axlbBk0aMVLQjO974748eG84UtmzatlNkIViAg/U8yr8XeeOZuZmJJJSi6lETABIkTU1MTUomLxurkiamiUAiVpiYIVnBKLq5ExKCITQuriZEkTEIEJJiZXV1MImImEXiZRkmJiaRNJiU1mJSi6QmiUQlFxkFSz4vwDc3gCE2EYsTNphaZmC1hhaZVrRq3aLXGViwWsGzNu2a5mORkxbgCogBMIT8bzn43rWbHinOa9mLBowWhCunHtx3jBLBa2LJamKUo4cOe2eEwIP8rB+VhKvouIvN3xXVcPC4eB04Q3x49evO5GERxnrvwYXkbdpdLDLBHChEcUcEEKKGBCIYIQQoYZdjGZMhNhDRuxw48eJmtw5MORa0ys8y1w4bYVrTLjaNczTGycOWYAqHASKG8csnjnLh5WAhYaOnKKqpqqenoaIgY2PmZmbm5+fpZWLkIKWnKoCG4+7j946MlIyUmJaEhIeNj5mho5+rl52ViYKElqCYlqKUioCBheSN2h18cEcEKOCFCEKGCFHDjcrDCxQhNhDHK1yt2zhotcNMzNa0ZM3C1w0x4VubFhxsWLTJhZMnAAp9JoX5KxPkrNmwmAmugjjweBxd9c8ElmAuoiT04W2umSOrEUYSSoCD/W7frb9xc1OKxWEXV1nF4pCJjMcXi48niIXkLZx252OWFDDBAgQRwRo4BAhJa9fHDDEAITYQ1asGTTGzarWrZu3WtGTFutxN8zRa3csmzXKwy48bnGAKgAEfhvJmF5M/aOLl4OGmJimqqammIyCSMfMzNDIy8fHw0DFSEgCG6orqoYaSjKCQloqGgoWPlZmbn5+hoZGNhYSQmKienpqYhePtHPFqcKlhhihgQoiFGhpj2McEcAAhNhDVrlb5GjnItcNXDFa0asca1xhbZlrPNmw5HDVxiZMsoAqlATmD/j0I/j0FxPLwenOckVjhw1VZ14ePF13xs4Vx5deHM45bnNKiuE9I1QCF+AXj4BtZocMyFWAmmihhpvtrwM+BqvulugqowOAwdFdF9k+ERYLBVVTJKYb2HjvltITw1jg6M63jOMU4TTjO+e8oSwWyapUhGM00ZxVhGM0a8PooyoAhNhGFtkZZGTfGtYZMbFa0a5XK1wwaOFrfMxaMsuZswwscoAqFASOG8fpXj9fiZOPn0vCQkhLUFFRTEtFRUMiYmNkZGfm6OXm4GDgIwIbvku/bhIiaiKyaqpaQiIGHj5ehn5ufm5ubkY+JgJCSopaalpaMhO1olPg1vhnWMUYkIpkYxI18CoyuITYQyy5XDdziyrWOVkzWtGOZotxZMOFbmc5GrljiYOW+NiAKRAyF8EF4LPPAAIL+AlP4CZwAAIeiQiBQOOxmH02DwOAwACE2EZWLTG5xZsS1nhasVrRsxxrXDLIzW42TFhlct2rBg0bgCQEKiwEpg/4OpP4Op4zjrF4tw4cuHCMTfHjffWapVxnO3XhmoIbq1uq/goeMjYaLgoeLj5OZmZmPhYaClpyknqSWjo6IhIeDj4WNi5mLlY+bheIMbDHm65444YY4oYUEMSCFFGISCNHLuUMNICE2ENMjdmwYsca1g5yNlrTK3ZLXGFqyW48mVs0YtWGRxkyACk8Nhfg6G+DpvBWY5dJDHXTWg/01n6Z++d97x4aJsIfBk3gcAoMHg8ZnKAwCFCE2ENW7ho0Z4sS1tmx4VrRw2YrXDVuwW5mjNvjysWmRhjYACpUCggGD/g+C/g+DOPXlmo1VYqBlud3cyanhjGsRDM7453nObrFcOWOGOCbvOb55zubqOEctaxFTOd53vebqNY5cOEYqW53nPHnnjcYrlw7cOEVmuKdAhPkfPkh8CUJQgpWE41jec6wrClJYsWLBRFhx48OO+PDWELYs2TZbFOF748OW+HHO8KWwZNGTFKEZ3x4a48dcMI0lkxZs1LQjHHPLhw47471jTRm1bNGilL5a68ePO0yrAIP4gzi/P8XjmVhMJiYmJQmImLhJExdXVxMBExMJiYuEkTAiYTExdXExKIXUxMJiYmLhMTCJiYm8+j7cy8whNhDDFlyNm7hwtZs22Za0xOMS3DhxY1uFs3asm+PG0btXIArCAUqE/B85+D6/HCuJiwYrUlCMcN71w3wwQlgtgxWpJGuPLfDjvWFJZLYs1skpVnhy5cefHWtsGTdizYswhPufvud4ZI5EZ4cd8OO+GcY2pmyaMmjAhfDnx68OO+WcaWzZNWzNmlDHfTty68efCpi0atHAxZJab7cvDITyt4DQ8B4axjOE4RCMYQIIIiIRhOAgghERhGEYwjBGEU8/geaMQCE2EMMTBzjxscK3G5Y4VrTM3xrcWRhiWsGWXE1Y43LTLixgCpEChgGD/jAC/jAVmufha58tl1VVqqjOeO+PPjE4xy7cOmqjN8efHnu81GOHLWuFTM73zvd3MVXDXDhiIvOefO+d5uMcOXLwNcMTnfHwefHfGUa5dPA4cOSuO+fPjz48Y3rOmqCD/gSc/gSnuJ1iY8S9IZvjvnnfFWOHLpy5Ytnnx3vnm81XDh210xDPHe+O9543UcOXTl04VN8eeee+eeNxHTh07duEM76313njtiunDh2xi7573u8pqq5VqvC48OLig/mr4dmPg3aSJLi4mJRMTExMJiQABEiJESJgIkESRcAAATESIkACU79P0cxeACE2EMm+Zo2x5sq3HiyZlrRzmyLXLJlkW427NhkbsszZjibACsEBT4T8Mfn4ZC22mWilsGLFglCFZ48OPDWMcEtGLJkpCVb5cOXLfDdSGLJkyZsFF749N8+Ot5QyWxaM2CmKsbxqg/yIH5EnhXLWKi53nvvnxzx04ctctcpxu9548Z41OK1rXTWIm88+fHrnd5xXDpw5duUVd7medcaghPMnhObu441RRQihEIRBCIIRhEEYEIwjBGEYRBGEYIxnwezWU8whNhDNo1xNsWZotcs2rVa0aOGS1xhbYluJuzYs3DLKyytGoAqsAT6E/DBt+GCmE6aWdvwYbWxW1WtKF54cOPLedcELZMWDFaNZ4b48tazhC2DFkxWpovKuAIT7n77puWHJh4mHiT2QQrjx48ePHjwqW0YtWjNghHDjy5cOXPGcrYsmjRkwQXw4dN9ePg6QhOdLHKiEb1vWcYzIwijBGUYEIkYIhGEUCCMJxx+CZxjhITYRkcMmLVzkyLWzBlmWtMmNgtc4m+VaxwtcOJjhaY8eTMAKpQFEg/4YYP4Ya14zwmpsiMa5VwRO73NxeILWlK74747k1y5eBy4VF8evfn3viIT6Hz6H/gW4VsEo1x4dung79/By44wzaOJu3Ys2CFIpzqIwtCiFZ3x3w1rKNKSxUnkrCNSE8od+Mu/nnNFGESKCMiBGEURCcAhOUSESE4RREcvgWcIxITYQ2buGuHE4YLXGFqyWtMLPKtwsWOJa3aNMzJozb42eLKAKdCKF+GHb4Yd8PNTVLgocNZZFIlrwd9t9Mc8scsMkeGqw2KCD/UUfqKevTfK3Tc0qtcMVSd748d5ZiwCF441Zo644YYYYIQIYo4o4Eccu1lQ2gCE2EYceNs0xMHC3I2bNFrRm0zLXDZozW4WDVy4aYWOFjlwgCl8RhvGBV4wN5eNm4JHTFVUVFRIQkHGghfgBk+AHvAYijHSVQz14OnF4HA1ghsqYBLeJhYGBg4GHwTDoOlAhNhGZq2Y4cmJktZOG7Na0cMXC1xly5luVlibYsLdi2ZOcgAqSASiG8H9nhAxh4+LgYlARURNTFNOUkpQR0NCQsPIyM3K0MvNysrHxcAgoaIkAhuYC5h2KlIaamJSWmJKIgoOTk52hpZmfmZWVjZOFi4OAipKQlJ6akJKIjITwZWGPh45xIwjECKMUJwilGM9vRRh0gCE2ENMWVo0ZMWy3JicNlrRjmwrXLlm3WuGLTFlcMcTFthYgCpABI4fwzgeGjuJwOIwaARaFSSMSSRSyMSSLRqKQyAw2IxmQyeVzGSyuKx2JwuEgh+XK5c+FSiJR6JSKGRKEQmExuJyWPyeSyGNxuNxWHxFCIVDpFGJBLJAAhOUkgnlre8IyjCcoooxRRrt5cZT6wCE2EZcjBjiaNm63C5yYVrTFmyrXDljkW48ePEyc4cOHM1bgCoYBIYfxixeMY2GxOLwGLwKBwiISaQSqSSqORqJQKAw2IxmMx+NymOzOKx+IgIbvZu+hhJKIpIyejpqQjoIi4+ZnZufn5udnY+Fh4qAjIyUAhO1ilfbhrOs4oxgiIwijGN/AacIgITYQyw5muXCxZLcbXE5WtGTPKtcZMuFawys2rLLixOWjFoAKfCSD/iiC/iiRnE8nbMVjFa4JvfPfG71FE+C68eKF+EmL4SXSeBTLXgbbcHSgwF2Kw2SxGMwFk0MNsuJwuNweFIXmjhmGDZxwwwwwRwQhBFCihgjJVevjghyoITYQyxM8TFixyLczFu1WtG7DMtw5HLVbiat3DNkxY4XGNyAKSwuD/ika/ikJjpnlwze7g/4RCP4Q97zxiczOAIfJV3QGhxOkwGAwOTghNhGLDjcNsLfKtbuWbda0a4Wi1w0yM1rTNkbOcORriw4sYAqyAT+E/FHB+KOWsK6mRgRw3x4b1hLBgyaMGCEb59evPhjPFk0btma0p4dPB08XHnnDBbBDFGEwhfhau+Fs+DAMVVVNJBHLPPbbfbi8Phb6YqrsdisthsVNRHDbXffXLHBFZZVRREVy0w3xRxRRAITy94NnTs57zTRhFFKaMpwQSThCMYRIwjCJAgITVr0+GjDQITYQwytG+ZlmzLcjRhhWtMLVitwtmmFazcOcWRixyOMbDGAKZRSG8VwHiuji5GFi4qIlqCkoJyUgICPk5OTAhPwz6fhnbxW2UyYJTw5cuXbXPjx4QIbLmBYFR0sKg4OAgULP15BwwCE2ENWmHC3yMmq3EyYuVrTFhyrcWVu4WtHGFrmbsXOFkybAClUQg/4Q7v4Q7/E5xfBUXrnNgIT8I7X4R28WriNEqJxw4ceMhsjWaBm6ODh4GFi8BwaBoyE2ENWLZiwxs2y1u1cMVrRxixrcTJnjWs2WRjmcMmWXGzbACnwihvCCZ4QaYCKjJKSjoyKhETJy8/MzsfEoqMmpqilpCKh4KRi5MIT8MrX4ZXVq5YThWUsWjVozarUnfLj07ct53lWwheduJ2Dz8caFBHBBCAhghhQz6utDnyE2EOMzJw5Y4m61rly4lrRy5xLXLnI4W5cePEzYNMLTKyxACo8BKobwiCeESmAhoKUnJCUkIaBh5OboZ2Xj4KGkJyilJKEgZOZnaWVlYWCmI6elpSMAhPw+2fh9lnbGxY0VJYLZLWRvfLesYWwYsmClI4a7cOuuUIXkDXyya+mGNDAghggQwQwkIEEJDHh9KhSgITYQ2bt3LhtiaLczXJhWtHGJmtxYcrha0Y4mzRjixtmWNuAKYhOE/CN9+Ebe+WU6WwaM2DBgrTK0gIX4mfviZ1wkWAkijlttrwceHnwddoCGzJhGBgMCwcDAwMChYGJwDAoGNCE2ENceZs1bMsK1nmYM1rRywYrXLFs1W42bZyywt8rdo3ZAClcOhPwoefhRLw42GEpaqZKYgIbxMUeJe+qhpiEgIORh6GVmZMCG0lj2Ama2HhYeNwDBwEGAITYRiyN2eTDmzLcjDC1WtGTXKtc4cmZawbOcTDFmyscmbGAKfyCF+Ml74yM4ZsLNfLh48HXbPbXTPHBVdVgsNjJpqKYqQIbvSu+ZgYSBlISglqCYnpSYkIiEgIePj5eRnZmvi7OPmYeHheIMnDHnY40saOGCEQwQQo4Y79XHFHSAITYQzYNXLHM5brcmXCxWtMmNmtcNWeNaxx4smbNlzMnLZmAKgwElhfi3w+LjuJdFgrsFZgJqJKLsFisVgKop7cbk8jj8LTWwM1McIIX3Pnuv8NRhJKoqILKqrLrrsJVZEpnwODw+HwuBwNt8NccIheONSg09caOFDBChgCCEEMMMetvhh0YhNhDJkyxOWLFqtZ5sbVa0bsGa3FiYtVrPFiy5mTPIzcscwAqUATmD/hmy/hmxmY58vF8Tv26dMdqqd58Hv347uM6xURDG9TRCJuIYqdViAIP93N+737eP43XpnETVziaRVaVEWvObznnnnOZYxrtrhw4axUxzzsCE8VddO973qjGKEYoREYIwiIpxgjJSEICMY37u9HogITYRkYMcjJuwxrWrBjhWtMTHEtcsmDdayZMmuFzmxNcbNsAJAAqXATeD/ijS/ijf5TDGau679u/bfgNYlvfHnz3MVXThy1ML3vec3SuVaxSE+si+stwZYYterToy5K0hHRWVIQhKNEIxnhw48eXDjilTFkzbrZMFoVx5cICE3cSOusaokE5zRRRlOEUIwjBGE4RRQQghGF+/nTzgITYRjws22XE0yLWzDKzWtMLhutcOGbJbjw5sjdpmctGjLIAK2gFKhfkBG+QC+aaiWi1gYb48XLhcLicfi70lmGxWaymIxE1UM2BYNXHHDFFNJJBBOlU4hdgsJZQlltweBvrqrkUAhu+i79+DgYGJjIWQSENMSFFNUVFNSURAxsvN09LU0c/Sxs7CwcdERklDS0AkYmLg4GAhJCKnJKamJyWmJKKgIGLj5WRk5eLk42RiQITtYoR5tZxjKKCcYxjCMUJwTnGsZoSlC1IRRIQQRhGMYwRQRJzz+A6wjpAhNhGVqwzOG7RytZOcuNa0YYcS3C3xs1uZoyxYW2Ruzb5nAA=="/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lNHAOAgAQdBOoKgAcBEHDo5+0fZ6tMu9HPH1HL1A8CFwpIEET//wNFKEYoC0gQRP+BrwZFKEYoBQM4C2QZIDIJAICAAwF7wh5FMwkAgKACAeHDHkU4CAD+AwAAAAAAEeXswD8eEE2CgAAAAABzb9H0gAAAAJQKqgE7g/2EX7B9e7bTDTlFaqqxMZz1ze4jp05cOVJznectzvNr1Xia6aCG8PYXh7VhoiIkpKMkoiEhYeNkY+bmZ+Zm5eFhIaUoKCmopaMjIKDiYuNlZmfmaWblYmEgpaUnqKYlIaMg4SHAhPPHiuGnozrGM4TEYIwjGRAhCKMYIxgACKeHwLeEeWAhNhDXG1zZs2XKtZNXLRa0cuWi1y1zNluZjiZ5cbDDmcOGIAp4HYT8AK34AZ7sNpUtiwZMFI1npvlvhRwQzOIAhfh7O+HsOSyq6iiGC23A4XF24m++NRVZhMBcwQCGzxiOAg8BwsHAwKDgIGAgYCBgYAgYGFtZGAgasCE2ENXORu2wsmS3FmxNlrRw0zLXLRxkW5sLlywbscOTKwxACpEBLoP+Agj+AgPTh4PDnXOshi4iKiGIjFYmd779+/g984rhy7CF+Htb4e35IsJFhJLJoE9teFw9+Nw+JwdMMlWEwGMwmEwF1lUkkEsuHpwuBweDhPDWGk+LhyzrGcYzgjCaUUEEpwRIwjFPn82qGQAhNhDlwxaN8bjEtxOMjJa0zOcK1ywaslrHMycZG7jHhaMm4ArIAUyE/FEJ+KIXK24NcMNJYsWjJsxZITnlx59efHljCWLFozZJWjG+O98eOd4wla2S2SlIRrW9a4Z1ipPRPFgAhPo6Po/a4seqmy2jBaEcuPTv07ceWcsWTgZs3AwWjHPhy6cOXDhrSmTNizaMiWGuPHny48N4wtTNk0ZsFrYZ44TyB1Y68ue8aopkYRhGEYRCEYRQihFCMIgIwCEUIiE4Riv4Hwp8ECE2EN3DnE3YOWS1qzbs1rTNlcLcLVixWtGuZy3YOGmbCwyACnslg/4nNv4nN88L5Kla8iiYvM3bFYrtnljghfIZeQzxFU10VCGmXB34WvC4vB2zQYDAYzGYy6aaOePC14HCgIXkDYw35meGOGEISOCGCGIklkjgjj288U9IITYQxZsnOXGzarcTFsyWtGbTItcMmDBa4ZM2WJq4yNcjVmAKkwE8g/44CP437948PXPjlMVjGuCLnO953LGK5VrFs7vOdwxHDHDEVdd2dIP9Jx+lFut9MRjhFRN73vjuZqtdtctQc+PPnfFeta4a0jd73u474652g/jDz8eD33u8spkTExMSiYmJiYkRMSASnPs+fFvKITYQ0b5GOJqwcLXOVuxWtM2TGtwtmmRbjwtmGJs3a5m7RwAKfSSH8az3jXbiUGiUBhiMQCFQiKQSDQGDwuKx2Pw+HwGCQiORiSRyGRSAwaAYBIP8k1+SxpFcm9FOVa1qtLvO956zx1tx7IXj7YwtXKjhBCIpZIQjRw4nQyo4gCE2EMmjFxiy4Wa1pmbtlrTNizLcTlhkW48rfM5cOMOPC1agCrYBNIfycmeTk2AwCPx6dzql0qYzCMxiIRGgUGfT+aSmHwmGxqg0CezyKxSTSelUunU9GIzQ4xAUqJdGIhBgh+oS6hOZzKVyqBwKNRubTeiUWgUGRSODwaixKCwKCSyZzKJROiUWlUuYTGEQlP59M49AoVAiaS+Cw0CE8DZIQ268t6xmnGMAQEUEYRIRCEYzhXL4HnCIITYRmZYXGZuzbrWzjG0WtMjditcZmDhbmctceTE3atczBmAKiQEshvJZJ5LNYWAiYBCQk9ISUpDQEHGzNDLzsDCwkVPT01IQMJIy9PPz8XAQUlQTk9MAg/zJn5lWa30zEJqcMRiMSEIpUIlm67543sCE8peC4x6eGcZyjGE4ITghEjFKJMhGM9PfqrAhNhGJs4bMcuTKtbtWWRa0YsXK3DiatFrTHictsmVqyzZcgAqtAT+E/C+J+F9HExYclSMJwjW15xjNKFMGClpQrXDe9ZwhgxZIYI1z6d+vPdTBuzbMWCSF9Dp6JWabFUY6qyRDgbcPi8Ph8TbgZYpLLMJgsJdZNVBFFHBPHPHHDLFFJRVJFBHHTfHg57UQhPCCTi753jNOE4RIwjCcowhGEIkYIoRAjAQRlWfD7KcsQCE2ENMLPJmZNcS1w0YNFrTIwyLcOZs5WtMbLFmxtWjBxjygClYPg/4H5P4H3d828arTkWCF+FNr4Us8RZio6pZZ8Lbh8HhQhsmXcDAVM/CwMLC4BgYCDkQhNhGNm1yMsbfCtZNmWZa0ZuHK3DkxYlrJhkc48rZy0aY2QApQDYP+CcL+CcXLcJ4XiICF+FM74UkbLqKEceDweHwoh8bWeAp/CYLBZrEYBA5WITYRibtMLbHmZrXGbEyWtGORgtcs8jhayaNMbjE0wuGmLIAKUg2F+CTb4JFcBFVBFBhacHgcGIT8Kg34VM547JZqaMWTEIfHVnKPA4XE5rBYFA4qITYQyyOGDlhjcrWzVhjWtGDnMtcM8OVazyscONmwwss2JoAKSgqE/BPF+CePhUpqpSEghPwspfhZTx589MsoQIfJ17Qezy+DwCBwkCE2EY8jZixc5Gi1u4YuFrRyyYLXDPHkWt3DZhjw4m+LG5agClUOg/4Q3P4Q091x4IjfC7uF+Hfj4d48FiIMRJCwNeDweNCHwpQYHAJ/CYHBYPRYBAYDCyE2EZsmbK0Zssq1i3ZNlrRmwxLcLjDhWsXOLI1ytXGJwxxACk8Og/4TRv4TR8t4isZ1nGSF+Hjb4eD6rqLIIWDnxN+Fh8dWcpMDgsFhM/gZESE2EOMjTCxZ4Wi1rkauVrTI1crcWPMyWscjFo0zMGeZliYACk8MhPwmEfhLtxWxRjLbHfWD/h6K/h65i+Fa5a5VwIfGVhgEBosJh8/gcAgcTCE2EY82Vm3yY8i1u0b5VrTE5yLcTVq1WuMWZmxY5czDI3aACkkKg/4TXv4TVeHbWMXOQIT8Pzn4fk9OHLhiUIfF1bQWh1OCwOAxUCE2ENsTPMwzYWy3E1as1rRvlcLcLZphW43ObI1YY8zBhmYgClEOg/4ZRv4ZS9Xy3CRGAIX4oYvihTwEWGmwE0sl9eHw4IbKV7Ar2Hh4eZt0HBRAITYQ2ZtmeXI1xrcuXE0WtHDVytxMWDBa4YtG7lllcY8zJqAKUQ6D/huW/huP543g1ut0hfieQ+J1urASXEGFrxN+PIbPGI0HgWHhYWpo4CDgpwAhNhDVriws8uXEtcN2uZa0cs2i3Fkyt1rFxiZsMmNpkbsGoApMDIT8NuH4bV8GCFJZZZa5QIP+KBj+KCm9dfApQIfD1LQGdw+E0mBoHEwhNhDRnlxZW7lqtzY2zZa0cOcq3C0YZFrNo2bNG+PJlxNmoApLC4P+G+L+G8/pHSb4c72Ag/4pev4pf+PNampAh8NUOBpnIaXBYDAYiCE2ENmrnE1YZWC3NmaslrRs5YrcTVvmWtsOFplcYcbRi1YgClcPg/4QAv4P/cq46mNb6ZiwhvCjN4Uh55WQklGQ0FFwMnFzIIbKFzBwE7VwsHCw+BYOAgacITYRmytcTVixZLcTds3WtGznKtxMmGNblb5MjTJmzZGuPCAKkgEvg/4RpP4RpeW+GeE4zGc7vdxNVWNMaaYy3x7758ZvpXiZ8jgAhfhOA+E4FZiJMJNZJLDTXga8Pg8Tg8XffAowF2Ow2GwWIuusmgnrwN+RxOFwtYCE87eJ5V79cKcSYiIQUhCEYIxTRRRrxejWEcYhNhGZyyZsWTJktzZcrJa0YOXC3Cwct1uTNhaYXGFq4cOHIApUDoP+GYr+GYWONbiXTjUAhfh3I+HbvDSYqayJPfgcTgSHxdXYBCZrCYDB4TRYHAIDHSE2EZMLDMwaMW63G3xsVrRy4cLcOZzkWt3OZwxY4WmRm5zACl0Ug/4bIP4bF51nhmLnNzOrJ2CF+HgD4d+YrorqLJpkseDjyODxdeJAheYOD4K9HLHDLBKllxebihgoITYQyatmLhuzcLWzdjlWtMrBstws22Jaxb5cbXNiZ4mjTIAKdBuE/DZB+Gx+mKOaFqUjGePHny6cOOMczJgxAIT8PS34exZZGaGLBiyYMWCmCUq1w6cvB07cIIbHVPBwlLNwcLBwMHAQMBBwUCIOFwPBwEHTgCE2EMGuRzjauGS1k1w5VrTK5ZrcTBo1WsczZq5ytHLHI3ZACmMVhfhlG+GUfDz0xRYKzCYK6aSGmfA24GeE/CYZ+EufNuhqkw5cuvHnx6WGcYiGyxgWBUNHBwqBIGDgY25g4BMgITYRjYMGWJnlaLcOXM5WtHDhstcOMbhbiauWeFy2xsMTBsAKUg2E/DNd+GbfFTJDFgjPLlzgg/4VeP4Vh568Oc1GKwCHwdO4BAYzLYPC6LAYDAZuITYQzaM2TXEzZrWmXIyWtMOZytwsGGJawZNMuXK5Y4mmNoAKTgyE/DI1+GRXNgwStiqx4YP+E/r+FA2uNb68NxEghs4YfgIGppZ2zgYGDkQhNhDRm3zM8rNgtaMmrNa0Z43K1y3ZZFrbHmxN2WZyxzMMYApVDoP+G3r+G3PFcOHDDW83YIX4RyPhGfqkwkUkkst+BxODh8qYFg0HoMHgcFiM7gKAyMAhNhDJrlyMsbNotctWjZa0cMWa1w4wt1uTHkYs8ONoyaMmgApTDYT8O334d8b57QwcC2bFkoCG8JP3hJZqJKQhCXk5uTmQhtDY1hIe/iYmxnYCFgIoITYQ2ZYc2Zy3xLcuRq3WtGWZmtxZmThbkaZHOTNmaM2GRgAKtgE8g/4idv4ic54xzqEYxjlWNVc3xvOyqjUVV0RCM3vPHjxumMV0zXMAhvCXd4TB6KampKMhICHlZebmZ+Vn5WRh4aKjJSgmqCOkoKEg4WPj5OVlZGLh4SClJiaoqCWioaAiY+RmZWLkwIXl7g+KPU0xwykKGSOBDAgjkhRQxRwSxQwoYI4oSKOCKOSNHBLTs44Ic2AhNhDPDhb5sTjMtysMOZa0xZWS3FmY5lrFuwwtHOXMyb5moApkE4T8RGn4iS16VyYtWjVmhDHj159Ihfh3G+HbnGXYSqSmXD4XB4WXCwyogIbOWIYKDwDCwcDAwMDAwsnYwcBBwYAhNhDbG2x4WjlitYMMTla0Zucq1w3aOVrBk5bMGWTJhYMcQApODIX4iJviI1wU2IkqopjvvIT8Pe34fAb5bZVp4GSHwxR4BAZHJYbNYqgc1CE2ENceVnjb4WK1rmY4VrRk3yrXDlg1W42zlw4c5G2Vi0xgCksLhfiIM+IhuzGXTUQQy3iD/h08/h0v68c3zjNSh8YWGAQWhxOfkFiYITYQ2Yss2Jq0xrcrnK3WtGeVgtwsGblblbY2jDCyc5nGXEAKUA6E/Ejp+JHvAzUzUjgyzrGE/DiZ+HCXIyWtJXHj37SHxtY0BnsLg8Fg9DIHFyE2EMs2Vs0zY8i3M4xYVrRo0crcLBpkW5GLFxiyY2DFxlcgClUNhfiZm+JpO+uuKLBYqjAUVIbw5PeHJegrJCWiIGAk5OjmwIfEVPgEBlsdgsPoMDQONiE2ENmuNlmatca1tic5VrTHjyrcLDHlWt27BgzzNGLTG1agClQOg/4iVv4iUbrcXVOkasCG8T4Hie1lpyQnJCGhJeLpZOnAhsvYLgV/EwsPC2cnAQMmITYRiYMsTFwxaLW2JzmWtGGZqtc5XOZblyY2OFk1atseJkAKpwE6hPxJUfiS50R4GW0143gWQqx1x1VsyWs2RtKVLUpOuPPt379N40wcSmrNYIX4oVviiBxF2eoxU1UEsuDwOJweNw+JweLnhiuqwWAw11yKKKaCSiiqiiayKKCmXA343B4m+2WE8WbYOfpxxnNGMYowihKCEowIThEiRgihGAjO/g2qeEAhNhDjGzzMcmRqtYtMeJa0wtWi1wwxZVuLHiwuc2TI4ctXAAqRATGD/ile/ilx43PDl05cMYmZtuZuRiNRqITa8zveW6a1wIX4S2vhKfsxEtUctNtteFvxeBwc6KjBYLEYKyCCW2vA24XD4XB0wzWYDEYTJWVRwoT1B5Na+7GqMYRgjAkihFEIRhFBEjGefwHGEeKAITYQxzM8jJqyxrXDFy5WtMThwtc5WTFbjxMmGXIxYNMLfGAKqgE9hfiyE+LHdRTgIpZb67aY45KqrsFZNBFTLLfLDHLHLPCjsqwmEw1EkuBx+Py+PxssN1WQxWCwEwCF+E8T4Tm5KpJIUtNdduHweTx+Tw96jBYjJZjGZK6yiaRLTTXbbLSikmumqmoJZ8PLg58jCIT1B5LhXwfVOJCIRklGQhcAAAAr399YRwAhNhGRkxYYs2RwtxssOZa0a4mq1xjbNVuPE0zYmrRy0btGoApnHYP+H+7+H/fWcLuJUjUYxVQmt1xjYIT8WA34sG9WXI4E8lrRpeePHlw1rOdL0vTGhePNaameOGOCOCOCEIYI46dbGSghNhDLNkxNWeFotbNWrZa0bZsq1w1Y5lrjLkc5WGRhhysHIApWEYL+xPv7E/7ObSXl8OSE/FcR+K4nRDRbNkxSpTTHLlwghs1YbgoHAMHBwMHAws3Xw5JAITYRiaNmuTI2YLcrBw1WtHDHKtcsMmJblzMM2Nq2xNHDZyAKrgE+g/4rAP4rAUNbxudpa1rWIXO+OZmMOGOVREJhqcz13z79bcK7do5TnICG8PHHh45RyagpiGkkBExMjM0NHO0tDNwsJJSUxTU1JJRyGh4mJlZOZl5GPgICOlqCiqpySioKDjY2nl5ePkyE8NZYOfhnWMYzRiQiQSghGCM4TCMIoEkYQjOEYxy+CyeUITYQxZM2eXKwZrWLFgyWtMzHItxM8rZbmy42WRo1YZcWViAKaheF+KtT4q4YbYrbGCw2Awl1EUN+BxduHptAhvE/54n1ZqQooaIh4uXn5+jm42FiYhGQERBgheKs6aOuOOGGFBDDDHHq5YUoITYQyYYmOTHkbLXGbC3WtMrHEtcs2bFa4cZXOPG2yY8zluAKTguE/FUh+KoHFulSl8OnGIT8VUX4qxds6zyUyYMQh8FT2BwCjxObwGAwGKAhNhGJq0bM8jlktaMnDVa0xOMy1yyx41rHMzx4W+RrkxtGwApMC4T8VbX4q48WaGzIYcaD/ihY/ihl431uOPCOQIfCFBgMBoMZm8FQGGAhNhDdg0bN82TKtctszRa0Y5MS1zlaN1uLJiYZXGbI2YZcIApSDYT8WDn4sBcGyOrBGWO+vCCE/E3B+JsFkhohGmevBziHw9SYLAKLBYTD53AUBhAhNhGNrmxM2LFgtctcWZa0Y48i1zmZYVuZw1yYWzVuwZNWYApOCoX4uNPi5xtlwEl2Awlwh/Evt4ll5lEotBonD47IwIfElPgaq0ODwGCwECE2EZGmNu1YOGC3G0yt1rRjmxrXOVnmW5MrLK3as2rNizaACp0BMYT8kfn5I76TwZ8WuWWeFOlM2jNoyZMlNN8uPbnx3mvBG95mKmaGKYCH8Fj3gsvQGFQGNQaLQCHQCBwmGxuMx2TyGVx2MohFJFKp5MpxHoxEohA4PC4jF4zFZHC5jG43AQCE8idVDvo1jOLCAJoQSjCYAZa9Xg0jLcAhNhDFuzcNsbVotZscuNa0ZsGC1yzyMVrNvmcYnLHGzbtMoArIATaH8lB3koPhEMi3A/cFzAYHCIKQBAYBCECh0MhEEgEAQ2Bw2Kk0k8DgsBhcNhsNhqAwSGQ6PQCKQaDQAIfwUBeCgOGw+F5B2VDILBIHAYfDYXE4TH07ichjcTg8Ah0Yj0inBSIHEIRBoIgcFg8Nh8Rhsbgcng8LgsBAh8rYBgkVnOnd2QGA0mCwGBwGAoCQOBIBACAQCAQEgEBIGAELjcvgsAgEDCE2EYmmFk5asWq3HibZVrRhjbLcTfKxW5nLJozbZGDRgyyACq4BMYbyexeTzerRMPBwMHCwEChJombSSloiAjIeLi42zpJ+RjYmFj4ORiUNEQkVaW9tDRiH8ER3gililShcKiECgEFhMPh8RlJL5PGY7DYHCIdGpJJo5MIdEohBoFAYDCYfB4jD4TDYnDYZTYgAhs5YdMCwsCgYFAkCQKBgYCBgiCgIBBQaFADAMygcDiE2EN2bnI3cMGS3G2aN1rTG3YrcLbG5WtcjLJjYOcjLIwxgCp0BM4P+Nzj+N0G43wmkUqMVGuETd7vOVa1rTEZqWd8+eeuuPTl4AIbwTAeCZuSoJKsiI6EiY+Tl5ubn6GjnYuEipSkqK6olIRGyMvNzcvPz8zLwsNJSlJUVFFNQkACE86eI4T7uOcZk4wihEQEIRgRlOIjGEYVZfAcZy44hNhGZm4ctGrXKtwssrFa0cN2S1yyzMFuRwyY5cuVi3yZGAApwG4X46wvjsDkYTAY7EYSiSOXB23311wxyQ4aGyACE/BPJ+Ca+l5xvhz3z5dOnThwwtiycLJswYKCG05kNA4Jh4UQZAEBAkLD4BhYKDnwhNhGHKwbZMWFytaMWTda0ctMa1xjzNVrLK2csm2XJhYOcYAqTASiF+PQj4871qmGeOmOdFJZgsNhMBUirpxOHweFwN9daDDQ3YDAAhvBCB4IHZqIkISCgY2Rj5eRmZufn5uXgYaOlqKspKaWioyAg4WJkYmVj5eNAheiuN4sPoYZYYYISOBCQwQQwIII4oUcEsu5hQ5chNhGRxjbM8bhktwuWTda0cZsi1wxwuVuRmycZXONuzx4mYAptG4X4g/PiE3jnsiwWGwmGqijtwuHxuBnhgwF2IuwEwIX4G2vga7olSQzoopLJpJo4ab8PfkcDk8DWhtQZJgIHBsDDgAEXcyKBwOAhNhGTFicOGDBgtbMWTRa0YuMS1wxxN1uHM1ZMWTZszysG4ApzHYP+IL7+IKFw3wxc3ve+e5a1rUTceLjvoIX4HqvgeJishoilhtpvvwd+JvwtM9E2EuyWIw1kwIbQmLzAMXAwMHAIGAQJAoGAhYCRuYOAUIAhNhDho5xs8mHCtzNXLZa0aMci3E3ytFrBk1at82PJictGYAq5AT6F+I7j4jq54I4o4JYZZ44YYJLJrIpJoIaUcMNMdMdccMM01mIwGEmqhtvx+RyeJwssVVWOwGExAIX4Hlvgd/kqlskilhVy234fE43H4vC3x4DAY7HZTJY7DXVTRSy22334OeOKKarBWWUQQSzx4W2+fFiF5M2csGL0MaGEEEJDBGghggIoYAhhinihCAihknDc2ywbUCE2EMMjZu0a5cK1o0cuFrTJjZLcWHKzWtc2PNhZOWbTMzaACs0Cd4fycIeThFMZhKZQlcqAj0flUrnE5kUjiMQnMOgKVTWaQOBTCY1KTyuiUWMRlL5dQaBP59NZpA4FNJrTI/ApjNpvBYJL5dU6lQ6FG41FIrSJDAJTRKLFIrG41QYxAZROZxH49FIrSIzA4DKaFQ4XCqLGoPAYFLpjMI1EIpBIJA4Wh+m26bdGIyACVSuFwqTyaczicziQyCFQSIzqdzSax6PofDpfLpvNktlkMhssls4nM2m8gkMIiMFhk5nFDoUxmEHg0olNEotCocqj8HgcRiE3m1Ho07lEGhEWi82m9AoMwkcBhaOxyezygySDQyFQWWS2jReHwOFwOGiD+JudT6fXe7lMpiYkiYEzEJiamLAImJRKYEwiQJgmAiYkRKYJgImJiQvPi/A8mCE2EYmGRjhYtnC1kzZZVrTIxYrXLLLkW5WDBjkcMceNo1agCQEKhAPsAYX5Ogvk6DAAZ/PDN5oMzmGdzjO5waXKQoZ6JYiGKOWKOOKFBAgjRoY4I4o4YYIYY5YYUqGCCCGGKFDAghhghlhjhhhhhgjggEcEMMcEMMUBBHDBGjQIJIYoYUsEMccMUMCCEhhgjigkikggihhQwRwRQRRQQQQQwRwICKSOBChghgggI4IUSSKLMbHYavVafGSRzTTVKp788IP9Pt+n3D4B+AAHmeaPG8cPQ9FnDv2Hi8qu4WVcRdTBEkSXUpqSYWFri0TCFTEpqYRETCYSiaQialIiYISIzCJhEXCLhMXWcXeLiauqlETYmCMXExKLhCk0moFTFxO/A8HwPB8brgzFzea8MIP1uzw+MrTC5ubSBEwkTEpEwUmJhMTCUZxmEwggTEzEomJqQIkmJIlV1dWiJAIuESiUSmIkAmpmCYTACrJjG5ohnV1cSIm4gGMxIpnExmMxV0xklx8n34T5gCE2ENMrbJhxOGC3K1cZFrTG0xrXGRo2WtsuRy1zN8LTNjYACn0uhfhyG+HIcAM7nGXyzP46KGJBFBJJFBBFDBHDHBDXhq4o4oT4n74n8AL2crlu9yYQjKMYxnOFZwnEjBWUIwCE2QkhCCtbxL2nGMqxlOMkYIwIwjOM9PVRhwAhNhGXDkctMeHCtas8OFa0ct2a3DjxuFuZqybssTdnlw4W4AqMATmD/h0e/h0f79OPDfDOoJm8soOnPlMKvSoqYm73O5kiKxMa34yD/GZfjM57VdTWYmpIldzNzHOtd+3g4hcwiOG9VRCOfgeD060AhPEHHttx451hOMYkUIiEUYRRgICEUIwRQTjl7sqswCE2EMmmTE3bNWS3GxxM1rRlkZLcOTC1W4seFrixtG2bC0ZACmYdg/4d1v4d1x4PLjW4tlGVxitcMO0AhPjFPjFRwL0hgpTNSkII48uPTPS49riF10MluDjpUpUEsUskcUcEMcexQwygITYQyaNcTZpmYrcuVnlWtMeVqtcMWLFa3zNmuHIxYsmWFmAKlwFFg/4dlP4dle/YrV6vFMRFXec9+HHviYcAKsN6Tm93uZuqqOBrVX4XPQCD/G2fjbQ3idThBdzdxjwfA66iEAcOIa30jWuHSsVcXfXOd58Pp14zAIP4GxV+L14zmUzFxMTEokiSauARIImJiUXi4LXx+CYusiE2ENWLjK0cOXK1oyZsFrRm4brcLlzhW4mrHFicsWbdpiZAClQQhPw4cfhw5QxV0RxWngytM4T5y75y9vza7XQnaOKcgIbH1vFw8bHw8LBwcbeoWChAITYQ0zYc2PJkbrcbNy0WtG2JqtxZcmJa1ZMcrHGxc5cjJyAKmwE1h/DoB4dAQAJXKk9nk/n1JpE7nUjjUEgkEgMGgSAQKBQGBoHAYHAYXDIbDoegUDCF8Q54h0ADG4xhMLisXkMjlsvnMGkhilgljjjjhhIIJ7LZp1FIhOpmhlvhvG8Y1leEYTlSuCspqwjGMp0ihGcIzTmnt4sZQ6QhNhDXK0aNWjFytxtHLJa0ZM2S1y2yt1rXLmaMsbltmbYswArWAUuH8OZHhzfhEDh0Xh0FgCBwOAwOAwJAIFBoNAoDFIrJpPNpvQKDRqPOp3KJSTCYpZLUwmIAlcqJnMpzOKLRJzJoZDINCIBBoACG4+bj44OBgICBgYCAgYBAwKBhYOBg4OWs7K5uL28u7qzsqemlZQh4ZBQYAEVFk1N0lLYWNlNwcCg4CCgghPI3dQ787xiiIwRQjBOUYVpWkYRhKtKzkEI0rOVaTlGFKySw0jGK9/AN5yuAITYQ1c4mOJxlarWmXJiWtGbXEtwtW7RbkzNcePNhcs8bnIAKah+D/hOo/hOp578IeFznjmbVHLhw1jE1zrjewIP8jB+Rh3iB0zqtTE3Od5zM5xkkheUuA48LlZY0MMCFBChghghjhjr1aGCoITYRmyNGrLKwwrXLDLmWtGjTGtcsWTFa3Y48ORkzyNMmTMAKYBWD/hUS/hURlHGM5zMTGODUYgCE+Pu+P5wMEMFs1MEqTQ3zz48YhshWMHBWsXBwcHAwELAQcHN18BCwkkAhNhGLCwaMcWRstyY3LZa0xtHC1y3Y5VrBljcuHLdyzysm4AqYAT2D/hTq/hTntHdkiKjUMRFRV2zmeKwqp1DEYgueM7zOkRUAhPt5Pt9czVbZbAXvly5cO/Llx1hSWjVq0aMGCUJzw4cN8+PTpwzQyZONm3ZKZrxxx1iE8UaUOrlvWKcYRhFCJGAghGEYRRCMIhCMBGenwLBHACE2EOMOHExb5mS1iycM1rRq0ZLXGJy0W48bFg3bt2+HFkYACm0ihPwurfhdXAackRCEpSpCEkJo04PK5fEAhfF8eL5AR4aCSOSOWGWeOOEhRTw2ZvNacIXizRyxZG+2OKGEliTzQoIQhjp18EEOHCE2EM8jNuwy5mK3HhYt1rTDiZLcWXI3WtMrNuzYOWTZm2agCl4Wg/4Ylv4YlweLrdzhrFcr1z0AhPikPikQci2DFClYY8N8s9cghstYRhIe1gIdCwEPAQKFQeAYeChZkCE2EN3DJvjwt2C3C5Yt1rTDhaLXDnEyWuMLnJhYZWzZs4aACpUBN4P+F4j+F4+ZceWdRTlNRLNtt3dCqiK5RCLzedzmI1OlAIT7/z7+GUKXlWeXG4NdNcMqS0aOBo1YLUXw4cufLwdOXDGWLNs4GrRakKxy30iE7GqUeHrwzvCJEQhGEEIwnCcIooREYRhGEIwnPwLjjPggITYQ2ZNnLhpmyrWuZyzWtGGVytwuGjRa3c4mmNjjatcTXCAKswE6h+Qk48+CwmMxOQxePxWHwWDQKKRSaQCgSKMRCAwWJyeWy+WymJw+FQqPSyaTSUR6BInK5TK5zK47D4JCIpIJRIpJGIT8KcX4U75SjihiYpIQvPh6N+PHUpgtmxWoRw5cOW84wlitbhRlSc2fDpvnhPHHTk59Z1TnGMSGGEJkJ0QQhGVwJoyQgQjXP4HidsAhNhDXGxbtGTVktYMHORa0YtmK3Fmct1rhk2xNcbJqzZNcIAp1IIT4tz4uGVKpTmhGFIK8KWaUoWx3y8fNnzXAhvB6V4PjcAVNQuIaMkIZDxMfJ2dRYyMahYSGhJKEhoeOjYXm7h9gcnTDLGhEMCEQoYYZdnGZMCE2EM2+Vi1b42C1gyZZlrTM5crXLJw4W4cTjKzYsMbliyYACosBL4P8wV+Yd5Rq+29Tq6idQJztdVjXSoc88e/XfFF9OHTwAIT8HQ34OcckNUcyU8OHPpz59OXGlLNk0aMUoxw48t8eHLjyzjgjohsxAITzx4ni7OPCuiIRlOUUIwjBCKKUxCMZ5/AqrighNhDPKyxMmLnMtYuGLda0aM3C1w1aOVrjFjx5meFkzZYswA=="/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wjHAOAgAQdBMoKygYBEHDo5+0fZ6tMu9HPH1HL1A8CFwtIEET/ga8GRShGKApIEET//wNFKEYoBQM4C2QZIDIJAICAAwF7wh5FMwkAgKACAeHDHkU4CAD+AwAAAAAAEeXswD8KZhaD/gd8/geDwY1nXGdssV2jheiH8KU3hTthkMlEOlkYkEWkEGgUJh8VlMTncfm8rIXijLwxZfExo5YI0cMuJz8cSUAhNhDJnlZ4sTFwtaOGTBa0cuGK3FmxNlrJqyys8TXMya5GQApoFoP+CKz+CJmKidbzzvm2qfGzfgbAhvCjZ4URYeFiIeSipqWooqKgImPoZ+pp6GlAhsjXMDBW8TAQMKQcGhYOJu4WEgZMITYQ2asWbHJmzLXGRvjWtGTVqtwtMTRbjyY3LZhjcNsbZoAKWhCF+CLz4IvcNRVhpqqIWNY+3CiF+FPz4U/Za8XFbTDJZNisFgsQhsuYJgVrGwcHBwsPgGDQNOAhNhGXNlZtcTNstYuGrZa0xMmy1zkaYlrBk4yMHDJq2zNGYApSDIbwUkeCm+KmJyimoSgioQCF+FrT4WjcPfj7b6454ACHx9bYDAKLBYTR4PAIDJwhNhGLI3Z48TFwtbMmrha0zN2y3FmyZluHLjbs2DRg3Zt8gApVDoP+EEr+EEm8b4EZ6TEghvERJ4h3ZKaipSKgIeZj6OXrQIfFFVgKhwWCwOEz+DwCAxEhNhDBxmyuMLjItYMGrBa0xsWi1w3YNlrTI5zMm7Fsxcs3AApWD4P+ErL+Eqe+s7VXJ0vFgIfxCHeIMWSQ6SQyGIfCZjIZDIZShsxYRMBwcHDwsvYoGAjAITYQ0w5GmFrjbrW2RxhWtG7RutwscbNa5asG+XG3ZsXGVsAKVg6G8JLXhJLkISYjpaMh4KPkZuXAhfiI0+IluHA2wxwMRNhsBhCGy1geBgLuRhYOno0CkCE2EM3LNthYYWq1gxYt1rTHiaLcLnExWsmzTCxbs8jHFmYgCk8LhvCZ54TW5ygpJiEkICJhwIbxG8eI2GXwCjYuAgoCMIfIVxgEPncFp6Co+CE2EMWjdk4btm63MyzY1rRkxcrcOTNhWt22VszxsWLho1YAClwRg/4QKv4QMcMZ7XUzV4nhQIfwn9eFCOTKJDI5EotCEDj8VlcbloCGx1WwMFWyMHCwELAxeAYGBSYhNhGFhlbNWLXMtbs2WZa0ZYWC3DlyMVrBphxZMjJw5cMmIAqkATOF+Ekr4SS09lt0cUMEsMccUUUkSKVDKRVVQTRSS014XB4PC3zxXXZDGZTNAIbwoueFF1TUUNPRElAI2Tj5mZrZWtn6Wfl4uIlJaepK6uoKCQkI6KgYaDh4uPk5WVp52jm5MITxpyYujhwxjGMU4RIoEJIQjBGZCM4BNh8ExjHigCE2EM27JxmZuXC3Izc41rTGxyrXLVuwW4mDdtmzY3Dlo5aACmgVhPwz6fhnxhXTphhtLJm1atGCuDLfGIbwpFeFMOiksFQ1RERyHnZmdmZGTi41DobI13AScbHxcHBwMDAwMGhcCwcFC0IhNhDJljbOWbjEtZ5sTZa0YtGa1y5at1rTCyaN2uFu5zMmIApTDYX4Z0Phnluqw1WAwUrB4HCghPwudfhdHY8NcuTXRSCGztieCgcBxMLN2MFCwMSAITYQ0xM3DnHixLWDFuxWtGrBmtxZGuNbla5WGbMyZNM2FgAKSwqF+GeT4Z5YcddgLJIIQIP+FLD+FLHwd548bWCHxJVYDA6fP4GgcRAhNhGJm2YY8TlqtcOWzFa0aMWi3E0zMlrVuzZuMTdxhx5HAApOC4X4cJvhwfwlWMhSVy2ghfhMA+EqXCRVVTwYW/Kgh8iXeBQOhwmjwdAZiCE2EMG7TJmyMW61jlctlrRkwxrXLJk4Ws2rPG2wsWjdu2ZAClYMhvD194fHYuPjoaWppaakJYCH8KVnhRfnUUiUCisPj8lmMlCHx9a4DAaHCYvN4LAIHDQhNhDDK1ZNGLRqty4WDNa0xZGq3FkxY1rFm5ZMmrdowcN3IAq1ATeE/EWp+IuO1JVzRhGcYwrxI4JUjhnnxzxwlDNLJTBKMoXrjx58+XPOmDFxOJyuEIfwrfeFeGGRKSQiNQqFQCAw2Lx2Px2UyGVw+CxCKRyZTCYSCIQaBwuMxuOx+MxeGoVFpBJJRLI9EoBAZDE5TJZqheRtugz9tMMMaNCQwIIIkCBCQwoSEgjkhhgIVOjwaHdgITYRkbN8TdhmaLWOPHkWtHONgtw4mblbictsrXLiasXLbGAKlAEthPxVRfirRnaXAlwsmi1I3rpx4bznCWK2akoTw5cOusYSzU2YLJCF+FRr4VEbsFJhoKKacDfh8Hfg644LKsFZloJI58DgcDfXgcDPLJRFhsBgsJUAhPI3XQ4vJvOMYxJyQjIpeCKEYyjCJOOPwHM44CE2EMcbPGwxMWC1y2yNFrRw1wrXLfHjWuXLPE0aMsjhjlbACq4BOYX4t6vi3tqjwVsks9c9JJJZRJQhjEks0M8tNMsMlGAuuoilwOHyOFw9sN1mMwWSsIbwp1eFM2MgpCAjIGAh4uPk5ebm6mjk4uGjJSaqKKkjo6IgoKBh4mHk5mKk0FFSEZNSERCQcXA1MrJz8SCE8/eL5T8D1nGMQCESEYJyRQRhERgEBGvB695V0iE2EZWOJg5csG61swc5FrRhiarcLRqzW5WDDJjZYcbPDiagCmEShPwxefhi92YcmHJhlhRjirknAIbxG8eI3mmT0JNR0dBQcPPytTQ1tGCGyFXwMBUzMHBwcDCwcTfwcBAxYCE2ENMbnC4zNcy1nmbOFrTLmwrcTRs0WuczNmyaZsThs0xACqoBMoX4aXvhpJitW1U1KJkkcNNM9Mcc8SSJFBNRgKsFNVDXfj8bi8DbhIMFjMkAh/EYB4jMYJA49BZFHIxHo5FIdAIPDYjG5TH5XKZbKZLEYDCIlGpRIJZIJBFpBFI5EIZAIXF5LI6PNZzLQITxxy4Q6Oe84zjFEThETkohAhNOERCa/gPTKfVAITYQ0xsXLJq1crceRzkWtMTBstxNWTRa1a5GrNjkaOWzXCAKZxOG8Q3HiHhj4WNkIiYmpqglpSHTcfPx4IbxFWeIk2apI6QgI+dq6evnZ+HlYKHhAIbO2I4CBwHCwMKgYGDgY29gUBGgITYQwxssmTNjYLcrFs5WtGGVotcMWGZa1buGGXLlxtXLNwAKVg2G8Q0niG9hpqKnJSEjJeFm5cCF+Jlr4mK8Lbh8Lbg4Y4IKAIfG1lgEDocHgsNn8BQGHiE2EYWzVi5asm63G0Z4VrRk4cLcWbNkWuGuJyxaN2bNs4bgClEMhfiDO+INOLGTYjBRRU12gIX4j6viPVwuLwccOFR1QofGlhQOgw2ZxuAwGBQwITYQ3yYmTNqzarcWbIyWtGbRqtcNWmNa2csW7BxkxOGDRgAKUgyF+IzL4jGbKsVPVgsKrjCG8QvniEfkoOQhYODlZWfnwIfH1rgUFoMNhNJgaAxkITYRlZMcWTE3ZLczRvlWtHOLItcNXORaxYsWjJu5aYszPKAKUguG8TVnicJi5mFhJSYlJiYAh/EIN4graNLpVEIXEZDNZ+CHxJTYDA5nKaHBYChIITYQxxNnLfEzxrWTVnjWtGmLEtc5W+Va0as27Ng5y4nGPEAJAQrHAUmE/DD1+GIGnJ1Z8kcFrSlCNVV5TlJGJGEJQwQxJznhw47xjLVq1aNEJX08vbyd+fHaWbJqcCELgIX0LHob8JhcZPdJdNNFFDBTXHTTfVXh46cDfibZ4ZKMFishjsVgsFdJJHbgcHicTia5YJsFiMNirqKIa668Dbh4cjNahPMHg+OPn5axjGMIoBCcpxhGEYRQRgQjAjCIQnABBBFGeHwTeE+GITYRhZ5WmXI4arcONjiWtHLHMtcuGDBbjxs8ebFixYsrhgAKkAEthfhkK+GQeVi7MjZbVFgLsRRYT4WnD2y0yRXSYKiaKGGfA1VzzRxR1IXyRXkq4LocpBjIqI5bbcLhbb7YY6JKrMJgrIpI5Y7a54sPVLgLbMREhPA1qbb3y3rOKcJwjCKE5RQiQiEIxnXwbGK4ITYQzxuHLRsxcrWubFmWtG+HItw5HDFa3ZsMeZiyc48rNgAKhAEmhfhiC+GIWKKWy1k6K6JbKMBgMFHJTbgcLg8HKmuwWMxVVUcEIIX3NHupaqmOiZKpRHHXgcLh776411mCxGEqsilkxdeHvwqF10EUGTjlhSwxwxo4SEQIIYkKevZwwR4kITYQww4nOHC4ZrcebLhWtMjJmtxNG7dbja4mzjC0ZNW2TKAKmwOiAYbxqheNVmUj56PRsXHwcBERUxOTElDQ8TJztDQysnBoqQmJqanIyMQMPIxsvHxcbFxMDBw0FERkZJRkdGQyDhYuTj5ORjYmFgYSEjJCQkpiMioRCxsTKx8XGx8XDwcDBQENISUlJTEdCQEBFyMvR08/Kx5JTVJVTlNIQyLi5eVpZ2ZlYmDRkhPUlFOSENAQ8nLzc3LysTExEPNRk1KSwIX09Xp544ZpWGqgqginjxOBtwtdNsNEmCwWAwWAqkjnrnvvrpnppnkksqwWCxFlECmnA14Wum+uuGKzAYDDYTDUWLZ8Dhbb8DbfXTJNRiMJjMZhKooab8LhcDg8HgcHfHRgMJkMtkMVhqIbcLhcXj8DficDTHZhMJjshjsJZBXg8fi8Tg8Hga45qMBhMNjMdVVHHXWAg/lb4Ljn685nK1xYXV1MTEE1ITGakiYTESq6mLq5iQQERJFkiYImEImJLi4mJiETCEousgITEBFxaLiYF58/2Ux2ITYQxwtGTJq0zLcWXHiWtMrTItc5sOJawbsceNkzw4nOPIAK5AFvhPxpDfjSjtp0Y+Nr1M2fNdGWHVOEYRjG5Oac8tceHLPDWM4RjG953vhnhThNVONUqSwUpa1o2pDApC1pZJZsFNELWshGE6q0z6MOCoCD/SsfpccZ6d/I8PwnDj5HXGY6657zvN8bnczubmc4JxAVERjFYVE4iNVrFaqqxisRqeCMTRc3NzPG7zni4xe5jvXGLIP4u+A6nN553lMxKYmJCLgkmACYmAiYmalNXUoupTV1ITUgi6mJIklK85+AeaJAITYQ4yZWzVnlcLW+ZpkWtHLjMtwsczFbhbYXLJkzcYXLJwAKjAEvhPw2Zfhs1phplxZ8V8k7LSlHBbJglBfLp4PB4N8tYWxYNGLQhkz6NICE+M0+NNwY+Bfc0SxQtWGWOWuXHfHWNY0lCUrWhKEo0wslb2uAhPCE74cNb3vGaKMYRQiQiARgjBGM/AeeEcohNhDHIzyMseHItZMmDZa0xsca1w5bY1rNg4w5HOZg2a4mYAqyATSG5/zn/YGdg5mLjYmPh42Li4aQkpygoJKkQ0TGycjCxMJEz0DPS05KSkkgYmNmY2jhadEx4IbwqEeFQmkgZKEkICKgIqCgYGLi5WZr5exl6OLhYKQjp6SopKQnoyGiISCg4WHiYWHRsBJpOJCE8qeA4y8A4YxminFNWMyELSlKUoozRjGMEYpxz+A4wjtAITYQ4y4W+XGxarXONozWtGTbCtw5WzhawaZMmXM3YZmzNyAKhAEmhfE/eJvgTYO7Cx4eW9HJFZZgsFZhKLJpoaa78Dg8LdewOACF+EUD4Rb4orKcZFiMRhMBVRBTbhcHhcHfXTCgomqmqweIxLD3gITmcKkN873vWc4phGEYRIoxjXL3Z0rlITYQ3ZYW+Jk0ZrWrTHjWtGjlktcsGbda1YuWOPM3cYXLJqAKkgEug/zAX5ffx678IxjWtViFTlnjE3wxpwRO9888c858fleuAIbwggeECGEkElCIOHkY2TlZmVi4GBiJCSmqCGhkDJyMrLzMfMycTBwkpOT09NTUcIXmThOSXV0xwxoQIYBAhghgQwEJHBHDPsY4WPAhNhDJkxwuceRgtc43Dla0Z5Gi1zkaYVuPNlctWbFgzb43IApeHIT8nB35ODY7Noy5MuQMmUzwtTHiZoP8yh+Zd5degMZDnyNXw69OrYCE5GLDWc5pximRThNXTzYTl2AhNhGZhibOMuFgtcOWGJa0cssy1zhyZFuZjhYtcOHC3ys3IA=="/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nHAOAgAQdBIAKjgcBEHDo5+0fZ6tMu9HPH1HL1A8DCkgQRP//A0UoRigFAzgLZBkgMgkAgIADAXvCHkUzCQCAoAIB4cMeRTgIAP4DAAAAAAAR5ezAPx4LIYLmgD5PlOdAAAAKXBGD/hBo/hBp0z0gvOddYiCG8Kn3hU/mpCMnIiMgoGFlYeblZ2fAhstYHg4C9i4GBgYODib2DgoWLCE2EYmTlm5Z5sS1rhxMlrRi0ZrXOFplW5m+LExzZcbPEwZACqMBMYX4SnvhKfmnw0+AiollpttpnnR1Q3SSRQSQXLppkd+HxePw+JnjwkWAwWCshvCoR4VCZyKkIyIiICFh4WJi5GRlZOfm5+Vh0RFTUpQTU1JTUhFSEVDQEHIx8vI1svOy8eCE86eI4T8D3jGMUUZTRhFCEoQSIzRIwnBO/R4sTMAhNhDZuzaYXOLGtyZGTRa0c42q3FixZlrJy3bMXORhmZM8IApTDoP+B9T+B+Fdb4J5RyxohvCu54Vk6aElICAh5eRqZmpnwIbPGKYKFwDCwsPWzYmAITYRhassuJkyZrXGNy5WtGmFutxMHGRawxYWDBo1Z4XDFkAKXRGD/gm+/gmzzXGMrzPHlxxcAIbwrBeFV+GioOYjJCEREzCT8jOzIIbHlXAwE3UwcHBwcHG3MDAQMOAhNhDnJjb48LXMtxN2uNa0as8i1wwxZVuLDlaYWOZqxcOMIApVDYbwSfeCQmQhJCNgYOVlZ2TowIX4WMPhaDmnukmxk2EwWGoAhs3YdQd3Fw87XwELBQohNhGNpiyNWzjGtxtMWJa0YMsS1xhwslrTNjYY8LDK1asmgApOC4bwTBeCYOsjJKGiISFhY0CE/C6t+F1e/Fab2jawh8QU9AJzE6LDYDA5mCE2ENGGVs1ctsi1g3YOFrRg4ZrXLZxiW4cWHLmxYXDBoywgCmMVg/4Z+P4aB0U6URdU8DGmOoCG8KG3hQXkJCShpCAhoGJi42Vm42lmZmFhQIbJVzBwlzCw8HAwKDQsHH2sCgYkITYRjbMGGXE3ZrcbHK0WtMuFktxMsrFazxsW7BgwZMGGFkAKUQ6F+GdT4Z1WQqUTRyYeXAiD/haY/haZeDPOTg1cgIfFVbgCdwmDwOD0WBwCByUhNhDVmycOWbVktbMMmRa0Ysca3CzZ4luNzmaZsrNq1YMMoApQDIX4aEPhoNwVFk0FGBtrw4CD/hQy/hRNnMTPDE8OQIfDVPgcCn8Jgs/gMBSMITYQ0cOGrTK5yLcLZnkWtGjfEtc42DNbjYNmDZrmy5crNkAKUQ6C/rJD+sZUni3ezuCG8JgXhKtkJ6HiIuTi6WVp4+tAhtKZFRNzCwsHG3cLAJ8hNhDPDmbsWzRuta4Wrda0Z5mi3C4yNFrPEza4smZixb5mwApWDYbw+HeH1+Vg4+mjJSckJiKgAIfwl+eEqWSSiAxKHxuKyuSyePiG0Bi8v4mJl7WDQcaAITYRjbuczhmzzLWDFxlWtGOJktct8bVbkZtnDfG2ctGbNgAKjQEkhuju6UGFgYqCoJKcoKaamoqKhYeRnZ2jmaOfmZOViYWIjKqaqKimhvCel4Tx66Qpo6WgkjL0M7Rzc/JycbIysfDwMNKTFZWV1JPQkBEw4IXj7Xxw6GeONDDBDDBDBHBCQhDDDLo74I8qITYQzZMGTJpizLW7JyxWtGONotwuMrNbizOMeFmyzMMONoAKgAEfhu8E7y+Hg4uGk5KLnICcjqCWnJyKgIeNl5+vqbOFqYGLhofw8ZeHpGKRyJTKLTSNSiJQyDw2Qy2XzWWymPxmIw+CQKPRKQRyPITwdCEeTjrVOM4kZwRRTnh8AiYhNhGLE5ZNGONutYN2OJa0ctsK3E2aMVuRhmbs2+Jhhbt8gApmFoX1QHqkVzKTYK6SaWW2XCy4O9i5QIbwx0eGQmOoo6ojp6OjIKBg5WNpYerm1jBgheWOCUujnjhhhQwwxy4PSwQwQCE2ENMLRtixY2i1q3yMlrTDkbrXDZpiWtMOVs1YYsrXC3xgCokBKoT69z6+3NqyS1WyRjjw5deXLWsZUpKUaYb4b3necIbL4pYghPw6wfh111bMkckYxvrvjz6duPHOEsWzZws2rBaMr1zx04o0AIXjbSoM3hZ0sMMEJDFDAhghghQQwEEMKW3XxwsOITYQ2bM8bhnhcrWTVjjWtMLDGtxYWbRawzMnDhiyxtWmLGAKlQS+AoT8YSn4wlb5l8mumfNydFYUUlJihGVY3x4cM5ypgxasWLAlhw68+/DlmlowbMmS1KXrhy4cMbwnS2CmC0aVhXPq1wjNCKUoBGEZwnKMpSrZWU4xjCU4IIRSnKc5znjjed43vjz58efHXKtOEVJxvOcIxnKEIxTwQrgpgxZsGTRmxYsUoUSxbdmvVpwXVhOUloUpC+qefVr4GONsGbJmxYIxvny7cuvFjM+aU6VnLbiw0rq26FpkpjHiw2gSE7wjGOLTo04oyJTkGeyMI2YL6NOyucCE+8y+8zx3pt1Z+Nr1ZKQojdpXy3nOjNi0ZpYME53z4cePTPDSGLJiyYMFoxrjrjvW+GKFMFLZKSlOcbzrOGPFv3b7RRuxxnONYznO8cMZowQhSMqUWhCC0YQohaUKSolKMppEICqsI1olKEIShGMiEaSnJNWNZxqSnRJSuLHxsOLBbFROF8tc89eLGx4sNpRhOcLoTpKUpXzZy18+bPm16stkJ210nCEc23YMGHVWCikBFe+PFj3pzgUtmFrSCMNezbTHQIL8MePD7/hrt3ttoWWWWWAWVKlAsAJSVYssAJQAlspKktSiXLZZZYSgASglCbAAlAAABYAWSiUlzQALCwJVs1s2CRGXJGJVW0FRZbLNlkCLCt8/f+F1n3AhNhGRu1zMcWJwtYNsrFa0ws8S3EyYMlrlo3ZNG7Fuya5GIAq0AT+D/iIa/iIn5K323GZ3WeV8uWMVO7zxi9RycJi7Ti4vMzvNzUYiKVxxzvkAhvCmJ4UwZiKkoeUhYSJiYuLjZGZmZuhj4eCjpCkpLKUloSCg42Rk5uZlZmPh4SElpieoJ6SioJExMbEx8JIwcHIwwITyJ2UO3ecaookUUaRghCEYokYIkZRhEgiQRTjn8CxT5IAhNhGPFixMsObMtYNW2Va0b4Wy3Excs1rBxkc5muNs5Zs8YAqZAS+E/FOV+KeNjpPRiyYMGDFCE4xvhx3w6r4LSxRjfDny3jZLBkjmiIbwpheFL+gkpqIhETHyc3MzsvLysBARU5OSlVIQMJCyMrIy8nIysjEwcNHSlBLS0dHQIIXmTheSPXyxwwkKGAQECERwIIUEMUZDLLsZTNghNhDTI3aOGbTItyNGTJa0x5Wa1y0ZMFrlllYt2ORg1yuGAAqoATaE/Fs5+LZdK+DGx3vWNrZs2TFZHDPLjvWdoUwYsWS054dO/g8HHOGDkYsXMlKG8KKXhQHho6BgoOLi5GRl5OfoamXmUDHTUxZTlZJSkRCImNkZWPj4FCSUpISERAQUfB1M7I0dGIT0Z49lXwPWaKKMIkEiEIzhMRIRQjKMIwI35fPrCNwhNhDPHhZNsOTEtyN2bla0btGK1y4YMVrhlmYsWbhwzw4moAqKASiE/I81+R6XRPJWk73y3VsxYsEqKRpKFKRjfHfbbis8QIbnbOdJiIGCQMPBxMLGyMfNzNDJwqMjqKkrKaWmI6KhETCycfOytXMgheWOCUG1jhhhEMEKCFAQQwQwQwwQwwxy6XAwQ5khNhDZk3Z5GGPCtcMW+Ja0zYm61y2xY1rVtkyNGLRxlZtXIApQDYX5HRvkdHgxkmIiimrjwtqD/OSfnJecda3luOPEhs3YdgIO/h4mPu4WChYsITYQ2Ys3LNo5YrWDTNmWtG7VitxMGjJa2aYmjnEzzY8rjGAKmAEthPyTtfknHyXwYYYceHLNFSlKUjKkKYLStGuXPr27cqG7FxNHMzCH5Arj04tAYhAoEg8Lh8NjMXjcjlsljcDhEIikgmEwlkYjkQhkGgEDhMRjMblMPoMflcNiYITzx4lhHwLhnGpEEEZRICMIwRJr8HqxhGAhNhGNjlc482PCtZ4sTha0bMXC3E1b4lrhk3c4mLdlkYYnAAqcAS2E/JlJ+TLXc1TyTZb48t8KmDNLFqlC1ZJ1vny69unLWeTFqzbNQIfiquKthkCjUOjkOh0GQuJxmTx+Qy2QyuTw2DQyMSCVTSiSqPRKKQxBYnF4/C53HZTD4iCF5o4Zih2McqFDDBCIYI4CCGBAhgQRwI4J8bn0KEAhNhGZhhat2TjGtzYWzZa0xM2C1ziy5VrhuwyZWLDDmZZnIAqWASuG8lyHkuzhYiHkkhJS0dIQkJFxsrSy8zFwMFHTE5OSkhBQs7O087OxsBHSE9KUgIX1SHqkZYLbqasLFBLJBJNgqKqkEtdeBhnVWYbCXWSRYOfI4vB6kITxlyYT5uXCqnCcoyilOU4RIkIwjCEZ8HtzhW4hNhGFo1YtmGZytcuGLFa0w4cy3FmxNVuRwyaZW2FlmcNWYAp/HYfxt0eNzWHw2KQWSSKWSiOQ5E5DK5nKY/EYBCI1Lo1JI1GoMIblCOTfjIOEgIeLj4ODQ0RHSElDQUHExdDG287OycmAheStvDDsZ0ZDBDFDBDBCRy5/FwRxYYAhNhDFo2c4WuJitw5MjNa0zY3C1zmZY1uFkzx5mLHM2b4WQAprHoP+OGT+OFnPK+lVcztu7UtM3SHCAIXy3Hll4LIaIVMdduBtwuDwN8sUFGEwGYYaCiOF5O3cbXxxxwoI4IQhI4Zcfk4IYMYAITYRkYtMmNy4yLW7jCyWtGGRmtc5W+ZaycZmjBu1cYnONgAKrgE4hfjsa+OxGamSeKeOmeWGCKiy6iyqZHLXTgcDha5ZYpsBjMdgsNVBPfk8nk8ThZ67qMFdioXyIHkVcNdiLKooo6ba8LgcLh8Xi7ya7EYrJYrDYDASRTy4HA33xzwSVVVTRQQ3w4XB4PEghPMXg+bwLhVhOCMIowjGCEYIQiEYTlOBGBBFHr8eMXAAITYRizN2GZnkwrcTdwyWtG+VgtcucbNayzOMLnMzcY22HKAKgAEohPx0Yfjo/Xtl4WXJuhgxYMlEZ3x5cuvHjnhjOEpWju10xyCE+vS+vdpPFlwQjSN4znOMpSzYNGDJLFCUazjO8NeHfhCE8JTg4O3DOMyJGMIkIwhFAinPD4DvBzwhNhDZo1xM3Lhytws27da0xsXK3Ewxs1uJiyasm2LMxYs3AApbEIbx0ReOiOMmoauiJKIg4abi5GFiQIT7az7a3g5MtscKx0Y7MUSGy1gmBgLOPhYGHhaWlgIOAkAhNhDFhixOHObItwuGDZa0ZZsq3DjxMlrdu5xtMbVzmatmQAqOASmG8P93h/3g4+KmYabgIclI6cnJqcjoqBi4mRm5uhm5WTjYGEkJikmqqQjoAIT5nz5o3Bl2Yd090tkqK48ufXpy48OOd4yjg0ZNWjNklbLbGITxNw8Nc8cNZxnGJFGEYRhGMIgRjXwLOMcoITYQ4YZmDZozxLXOLM2WtG7XKtxZWGFbkcuMOVixyM8rDGAKngE6g/4h4v4h0UZ5dY3zznaNRwjXCNXVF53x45zm9Ry08ascOGKxidd+HGOAhfMEeX3msgujgllntpvtwODvxOHnnoowGGxmWxWIusoJZ8DbfiSmCKSqSqCKCdXXgYTyB0Yw796xmiIwnCMJynCBCKBFBFCIjAQTn4LujvAhNhDdo4YMnLTGtYNmjVa0ZNmq1zjyMluZuycZGbXJjc5W4AqXASWH8BcngMPgsNReBR1B4RDo5JplNppKohBIrGZPK5zM5TF4ig8YhEejEajAh/FQJ4qh4NCpJEp5NJ9LpJCoJD5LNZ/OZzI4zD4SgUIhkEhUQiEghUShEKggheBKZI8zXHPDDHChQQwQwIRCjgljw+dghgzAITYQ4bYnGPKwYrcuNwzWtGDjCtxNG2NbmxsceRkwYMmeHGAK5AStA4P+L+L+L8/w9bO/Zx4c1bxeGnjGJzfHnvO4cI5NYdfA8HW9bpW+XPWw69Dr0B06okTAAAd+wACJBnAAB06gC6AqaVBEiquotxXu1ooibbvMZmrjbe747zm0tyze87Zi5uNXETOkVhwjWtTrDlFRqdXqZRUap04eD4Dv28PU5xNKibjKUKQtcZVWGqYTdZJicZ1t4HguXPlz8KdcOXKoxu98+dypWXWe9eP4GdOV1y8GDn08Xhvo5VUp3x3xuZrGtVioq6nZji44uZuYjNRrNXy7gIP94J+8T6deh4PgOHH0OfbPLN317778eO4ctcO3TWoi5zO9nft5PTNRy8XxOvQM4OnUHfs58hz5HPkdegBnAADr0B16AOfIGcADlzA7xObvOb3e95nIqcTEImCURVMYiMU1GKxUYRcTMZpOIiKiams1F4urjKbmbgpnWQpqlRMzPHhxdu/kcdVVYrDlGojGGIVMImJvO9889c3cySZzz8bx3Lm7d/A8HwOtzuc01XKNQnnnfF3rfDjpGNbjtx5EeR18DPC1rqajFp3vnz5873m4qMa4a6PKnWKiM1Nuni733yCD+SPgO79fdpgEplImJiYTExMSBEiJJgJgAAABMAAAAmAARImAAEwACJkiSIupixF1MBMEwRITExMTESRJEourqZhEiJEXBMAAmAIlEgAmCakIlEoTALqYTExIBMAAESiQlKVzK57+ncV5nkeB4nscoeX4fe7nMSkiQCYmJiaukoTExMTErz5vvySAITYRmZMGGXG1wrcLTLjWtMjNutcMWeZaww5mLlwwYMsTFgA="/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46HAOAgAQdBIIKsgcBEHDo5+0fZ6tMu9HPH1HL1A8DCkgQRP//A0UoRigFAzgLZBkgMgkAgIADAXvCHkUzCQCAoAIB4cMeRTgIAP4DAAAAAAAR5ezAPx4NOIKAZoAAASgM0A50AAqoATiD/U8fqaYzw8Gu+85iscO2OWIjivbnW1tRwx04cIi+M988c2vpnWPAhvDxl4ed45NQlJHUkdLRUAj5WboaGhqZ+ljYCEjpyuqLaglIyIhY+Tl5+fmaGbn4WDipKYnLCYnoKGCE8od+M+jjqumnCMYRQighGEYCMIwiEIwjGEVcPgeaPNAhNhDlu3ctXLlitYMWLda0bY3C1w4xYVrhy0x4mTBk1zNmwAp6H4X3rXvW58bhY5JMBhMJgLKJ4cHXg5aVCqLDQyRxAIX4cgvhyDuwzJSXQz04G/C34W/A4m+1FRgJspdhoqiF5C1ccWPzcccMMEMMEEMEMJDGnr0csUM4ITYQ4YMsbfGybrcrnDkWtGuTItcOMjhbmZuXLdlkcZWeJsAKlQEqhfgDO+AMeS3HV0Tx02z2ywzWXYS7DWIKZ7b8Pg8Dbg6aYZZJKKrAhvDjl4cgYiClIiSjoaCgoOHk4+fn6GnpZeBgpCYoLSsspqWlIKAh42hj5uVl40CF5a4JRa2uNGhhQIUEKCGKOCCFBGI0OTzsKGEhNhDLCxbuMuRktxs8OJa0bNnC3C2cY1rVwwasM2XFix4m4AqoATWD/TQfplecdYzVRjE8Kzi8VGW93tPDl05cNcLzz5748+O748el9NeEh/EoN4li49RpVSpFGoVAoXG43LZbKZjNZLFYLDItKplQJtLIZDETjchkclkcpk8njcNhUQj02nkwoEeiEACE86eH4T8B5Y1RhOCMIwjAgBGBGEUIkYRRrx+fVGQhNhDBmxyOHOHEtauWbJa0bsMi3C0xuFuTHjYsWDZwwxs2gAqAARuG7lLuV5eNl4RJTUtNSkRAxsvPzcjGoSYjKKSlgIfxFIeIr+PTSQSiHQhDY7J5DI47HYvE4PAIZCI9Do5FIcCGy5gODgreVhYNAwMBBwUDBQcBAwMDC4Fg4CBlwCE2EZGzXG5Y5cq3M0cOFrRszzLcLfI4WuXGTGwy4cbbMwbgCpkBK4T8AOH4AY5XpGGG+euNCWDBTRalo0lS0Z5cevg8Hblrgps2cLMAh/Ea14jHYpAIxAoRAYHCYjFY7KZfM5vNY/C4DFI9JpxMpRJotGIlDIRBILC4nEZfIZfF4+CF504fQ7uGNCAgjihQIYEMEMEMEJGv18ZhwCE2EYmGXNics8K3NlwtVrTGybrcTnExWs3GZgzbMWTNm5yACkgKg/4BYP4Bc22s6uiD/h4E/h3V6Vy1xnjsh8gW1A6XQ4fAYLKwITYRhZMmzNq2ZrcrTE1WtGGLMtctGWRazwuGDZkzbZsLVmAKXBCE/A5F+BxvPPbilaVMU8EZTIbwrPeFXuUnpCWjIaBiYWhkaOZowIbPGJ4KFv4WFg4ODjbuDgIGFCE2EY8mNzhxOWS1u2btlrTHmZLXGZvkWs22Rw2cscmFm4ZgClcPg/4IpP4Iia3rvXPc9cXwoIbwr9eFcuQgZ6EioJAx8XPy8+CGzZh1B28PCwMPC28jBQNWITYRjzNWrNo3xLXGJm1WtMTRitxYczlbhY4sjdy0YuMrhmAKVA6F+CNj4I06MFRhqopsDbhcPjSE/CxF+FmGUp2SyWyYNVCGzFhOBXcTBxMPewMBCx4hNhGJtixssjdktYMHLRa0c5mK1y1ctFuNzlb4cTFuwwtG4ApPDIX4JlPgl9owk+KsngvnpIT8Lk34XJ9eXLC06YJSh8cWWAqHDZnHYFB4BEAhNhGXHjc5GOZitbsGWNa0aNsi3DmY5FrXGybMMrlnla5mYApTDoP+EF7+EF+c3x0jlvUcAIX4d9Ph3dwE2Miukhiw9+NxIIbGU7Ap2rg4eLwDAwKJITYQza42jdu5YrXLRhmWtHLHMtwucbda1assjJmzbsWeXIAKUw6D/hL0/hL122xXDny3VoX4duvh2bowkGKkhornw9uLhsbUcHBUdPAwsTgODgIOLCE2ENMjRoxYscK3G2cM1rTCwyrcLjC2WtcuFnizMsbJhlcACk8MhvCUB4SaYiYiJCAiYGdj58CD/h32/h4J3HWKzrHLkIbOWI0vXwMTayMCpSE2EY2mXM5Y4XC1ywzZlrRq5arcOTM0WtGjlmzyZM2Vu4agCkoKhPwl/fhLjwaLUxVrMIT8Pbn4e1dOXHOsIUCHxFU0Do9LgMBgsRAhNhDho2b5GLbKtw5mLNa0yY2C1yxbNVrhy1YtW7TK2xtcYApTDYP+GS7+GS/HOLxXPwL1IIX4jrviOPxUuKkmktlxN+JAh8bWWAQGiwOEwmhwNAYiITYRiyY2GFjmzLXDljiWtMeFstc5GjJayY4mGZpjY42zZmAKVQ2E/DaB+G0Gee6WKeiFMICG8Rk3iL1mIiUjIGGn42hkZ0CHx5a4BAaTB4LDZ3A4BAYKITYRhy5GzXK1Zrcbds3WtGzjCtxOMTJa0y4c2FrmbNm+RwAKSQuE/DXZ+GtNgrm1Y2eIg/4jcv4jj7iLxOnAh8bWNA6LEaHBUBjIITYQ0cNczVuwbLWDFpiWtHDHEtctW2RaxwtG+JzibuGmVqAKTguF+GwL4bH8VZkJLKoJ7YX4krPiSHvxc9uHonukh8LUWAQGVyedxGAwGVghNhDRswzYW7luty5G+Ja0a42S3FkyZlrhu3ws27BoxctWoApWDoP+IZj+IZnwM7rOK3W6AIbxWSeKyWejoiciIqEjYCXjZ8CGxlOwcBS0MLCwtjMwEHTgITYQzzM8LLM0xLcLBw0WtHGXCtxZnDda0wt22Jo0ZMnLJqAKVQ6D/iP0/iP9xfC6xnh1iaCG8VX3iqblIGiio6Ii4SbjaObAhs3YfRtnCwcLE4BQMDGgITYQ3xN8zhmxaLWDFowWtGLPEtc5WjBa3ZNmLZq2btGbdiAKUAyE/EdR+I5HJg1VlDTXg3CD/iru/isLu4i/A1wrgIfDlLgMBn8LkMtgMBgEQCE2EY2zds5yZnC1pjzYVrRo1xLcTfNhWs8bRm2bMWmLCzZgCkoKhfiRA+JEPESYTBQTQwiF+K+z4r3a8THhcChoh8HTtAZfa4OgcRAhNhDXCyxMcWbGtxNceNa0ZuGi3FlxuVrhs3zNmmRnmxsmwApYEIP+Kf7+Kf9nh1wio8C+FUCF+K6j4ru8BhsFJirLKoYMLfh8SIbJVzAreHhYODhYXAsCgY0hNhDNy3ZuGjJutZN8jRa0bNWy3Fjw41uLDmasmGbDmyZsgApdEoP+K7b+K62s8ueIus1z5dW7hvFcl4ra5KEloKMQkPGw9HF0cnTyoIbLGB4FfwcLBwcDCw8jVoCAmiE2EZGmXHib5WS3K0cNFrTNkbrXLdjiWt2eLM4bMGmZzixACm0YhPxXifivbxOFfZDBJPHfPjrWuLLZYIbxZGeLQeciKCInpCekpyUjoyDiY2Vo5mjlZmJAhslXqAuYeDg4GBIGAgUDAxd3DwUHEiE2EMWLZw0yZGC3M1Y41rTCyarcTdxjW4WrVozaZWrZgwyACmoWhPxmFfjMLw5bb7RwWzZNGLBRi4M8+ECG8VkXis1oIaihJ6OkEFGyMrPzM/Dz8FFwgIbFlDAQVjFwcLAoVAwMDBwuAUCiQCE2EN2bhjjcOGy1q0cMFrRg4zLXLhm3W48mTFiZ5XDNq2YACkwMhfjJ4+MoHHMFHFJTXXSAg/4tnP4tudXWc4YmgIfCE/gKcxGJz1A4ACE2EMnGZpmas3C1hjasFrTIxYrcLXC3Wt2GHE2xtcebLiZACkwLhfjJ8+MpHBMdVNhpIqSE/FbR+K2WbXPLO9Kgh8ETeAQWVyWkwCCoWCE2EMm2RizyYsK1rhZ5lrRiwwrXDFrkW427JszYYWOZthZAClIMhPxpLfjSB0UyQwZtbDeG8V2XiuVkoKohYaGi4uXmQIe7SOAwGPymE0WCwGAwsCE2EYszNnizYWK1oyyMlrRi1yrcLBg2WuW7hpjbsWGFxkxAClYNhfjdU+N5HAyzyXWZSjBUYACH8VP3ipFkEwgUoROEyWOzORiGx9VwMBWz8PG3sDBwEAAhNhGVu0xs2ThotzMnDha0ZM2K1ywZ5VrPKzc5crVu5bt8IAqFASWG8QRHiBzgoeMn1THzcTCwUFMTVBNS0ZCJGTm5+dkY2FiJKUopqalghfH/eQhlpw0OKwWOqukillppjnmhimimRx3342/M4HFz1oTxRvZeLOd4pxRRhNAjCKE4Tnl8CoxAITYQxxtmGLM2yLWrlw0WtGTbItxMWbVbhxsWjJwzYNnLfKAKcx6E/ELV+IY80YuFqzUlXDh15cN6wjZkrky8bDSF8oZ5OXAJooJ6a6bcDgcDbicDegqowV2WowUNAIXkjZxtXbDDDBHARoI0EcEcOFz8EslwITYQ1wuWOVzkZrWLBg3WtMOVwtcNmDFawy5nObNjYOMmLIAKugE7hfiQ++JC2eG2SmGmCGLAV4CiaZFDSljihjjlhtSxUVYbAYSiCPC43J5PH4G+KjCXZKqrBTCG5RTk4YKGiZyBQMTGydHC19TS08bExkZOVVNaTk1HRENAQMLEyMrHycTEwMJISkpJR0NAQsTFysLLxM7DgITzF4PnLwTecxOU0YwnKMISSihGEyJGCMIIyjBFGfX5KMOAITYRmctmORiwarc2PGyWtMLhwtwsWzVa4xtmmHLiYOMrFyAKrwE4hPxuIfjc5yxy5J6LW0WySpCkLRpOU73y3nRgxYqYIzvjy6bzgsxS0QxRzQCH5JLkxYdHIdNIpIIpFIBBYbF4/IZPLZPJ5DI4bAIlIpNNJNPopCoBB4jG4nHYnF47GYzF4Wh0UlEinEekkMhkDITxlw4w6+Wc4xjEiIkZRQQQigREUUSMJz5PHjGHECE2EOWOTKybZHK1ziZZVrRjjxrXLNwyWsmzllicOW7lkxcgCnYahvHdR48AYJLSlFNTUhEQ8TGzMzNw8bCQM5FUEdNAhuU45QOUgo6Ah4uPk5ORl5OZj5eRi4iBmIycmpyGzxiWAg8EwMCg0BBwCDINBxtvBQMBACE2EZGTRrmxMMi3Iya5VrRziarXLJu2WtWDVlkb4mDNowzACokBJoT8fBH496csM9MM51wxnLJTFkwZLRMdcuvTnw4YXzaOFxiH5Q7kxUCicSg8Dg8HiMRiMhjMpksnjMBg0Sj0qmE8lkcjEOhSCSGFyWOykIXjrVoNHfHHChIUIQxICBChlwOpjglgITYQxc5sWJjkZrXLhuzWtHDLKtxNnLBblaY3LFkzasHDbKAKrwE6hPyVQfkr1wW0Q5ENUKQSmhSMk54b3vW1MmKmilKzx4ceVdEWlmlwp6pYAIflluV/gkOjUBkUBhUBhMPi8RksZjsdkcZjsFhEOkEkmkomEShkAQ+IxuKxmMx2Rx+QwtCIpHJZMpRKoNFIGisPhPBUqR178dZxnOEYRjAjCMBAARhEhOCMIxjPD4DJ1CE2EOczVm3Y4sS1ziysFrRzjarcTRrkWtczVo2cuWjfJkxgCnUchfk5S+Tn+2SHBVYTBYCqBPXg8Hh76YY8BZjsVirAhuPo46WOmoKKg4uTm5WdmZ2VoZGPQkdFUkdORkdBAIXmjheCPZxxoYSEhQRwSx4nKjAAITYQ5ZYcjdu2arW7dg4WtGuVotwuWuNa4csHLVu0zZmrVwAKkQEnhPyfNfk+Jx4MOSM548uXDeWLFszatFjHXPhz3Trnwb6YYofkAOPHgkGgMOgMAg8Hg8LhsXi8hk8rkspisGhUYkkwm1Ek0aikKhkFgUdh8bjYheSt3C1c8MsEcEMCOCGCFAghihghI0dOtlijtCE2EM82Rqwy5Mi1g1ZMlrRxlbLXDPG1WsmDLFiyN8zJs0zACosBLIX4XBvhcHjivuiiiqTQ0x34XC30wwSYDEYLEWYCGCfB4HD4O+OBhrsFUIT5er5feebLk3WwaJWirfDhvjvjx48eNjhGWCma2jJozWsw3ITw5lY+PW84zEYThGCMEUYwiSglEr4RinchNhDBrhYY8rZytaNGOVa0YYcK3Fmx4luRi1cNGmbHhyssYArhApQBhPwXZfguzvbPWmm2OzFgyWySpCEY0nJO89OnDn04axxYsmjNizSnGs4wklNHLXLjvesZUpgzYsWCloxlWeNhvfLXLjwwlbBu1bNkrIYcOHHfHfLjw4axpa2TZm1YLSlWuXHfPjz4cs4RxZNG7FaUQIbpsumzk5KAhJqGloaQgoSBgY2FjYuLj42Tl5Odl5WRiYWImpikpKKgno6GgoGFg4OJiYuNkZWdnZuXlYmLipaWqKCqpqSQjISJh5OXmZGbl5uTnZeXlYCImKastq6snIiBi5mZm5ubmZeTlZmRg4CQlqCorqagnISBiY2Xm5ednZmTnZOViYSUlqaiqKacjIKVR8bCgIP3qrrvc5tMyuJmJSIkmEwmgiUxIASJqagiUWSiRJJComBKYkSTEwUQlFxJFkkXi6iXg/BZOSE2EOMeNnmwtWy1tixNVrRkxcLXOTNmWsmjhu0xuczly4YACvgBVYX4LGvgsntllwNU+Aow0mEuimT1z3z122yzwxpKMJVdgsFFRAntlwNddd+BlpjUXYTCYrBYCaCOm3Ez3323wyopqMFlqsJNFICH8Aq3gF7lUmnkSk0GgUHisdkMrkMlishjsdjaDRSOSqaT6fSKPQiCw+Mx+Uy2RyOPyGSx2NwOHRqTTqkUSnSqMQSEx2QzGWyuXyGTx2Ux2Bw6OSieUakUCUQ6CwuXy2Yy2ViD+IONPT67nK5msxJMTF1MRBEpi4kkmJgpAmLq4klFwmphDfp+zV3QITYQ5xZnONy2zLWDdyzWtGGVqtwsHLha1yM27HG5ZNGrLIAKmQEmh/Fj14sxZPG5HAoJFJFMpdRphLI1FoRAYXFY/IZTNZfL5HG4jD4DCJBEotFo1ICH8UGnih1l1EmE8jEehEGhMTi8XjsrmMplcxlMxkMlhcHgUWlk2m02oEcj0Sg11ITyBzzo8FWMYownCEYRQmQiFeXz05cIITYQ0c48bPK1wrcLRriWtHLLGtxM82Ra2Z4cjHDic4mTVkAKnwEyhPwhZfhCrvLHLDaFpUjHDW+GsZYKZqZrYLYEIwy5de/fr2zhg1at2ziZgIbwq3eFX+OmISqhJKEhIeLiY+VlZmfmaGZn4mDkI6Wpp6soJaOkIaGIuBi42Pl4efjZmLjQhPGXFQ5u2tYzjCcEUYBCCCEUJiIJzx+A4p4QITYRhwuHLJxiYrWDfGxWtG+VqtcZWTFbjctcLlu2b4smJiAKVg+E/DN1+Gce2bBqxaoStly47oX4U3PhTJowkOMVRUw24HE3gIbJVygLONhYWFicBwsApSE2EMsjds2ZMGy3M0btVrRozbLcLBq0WscjPLmZ5sWVm3cgClUMhvDlN4c35mTmYGCjqCYoJgCH8KXXhStlUui0cgkNhcfj8rCHw9S0Bm8NhdLgcDgMjCE2EYmrnG4cOWS1oxyYVrTC4ZrXONzlWuGzDEzb43DRm5YACqABNoP+Iiz+IjmZvTpVRwhVY4Jzc3xmajEYanE3Pfnvn154ivA14HLwIIbwrIeFZmcooKigoCNh5mbm6WZq5eTgIyOmpysopyIhoODkY2XlZmTg4OIjpyipKCUioqJhKmZnZmZAhPJ3bnLk8usYzCcBAkQiRIxgAQRV299Ge8AhNhGJnhcMGjNitasW+Fa0ZMXC1w1cNVrdk0zNMTLG5xt2oAqRAS6D/ioW/iov7R4FdsYjN53aMZIhNRKebnM1FVHPGWcAhvCld4UtaaMooKEh4ORkZOXl52VjYOEkKCapKCUgoGJlZmXnZefm4uHiIiajqycloiEAhPRHjmW3pzrGMxOUSEYQCMIk6RIxjPk82VZQITYQwZZcLnE0cLcTDIwWtGrTItcMHGZa3wucjXCzzZHLDMAKqQE1hfi4W+LgWlfBSlnlgkmmwU2CkghlgnljphjlnQxXWYCyGGvF5HG4edJgsZjMRgiG8KSHhRxhJJJQEHBxMbJyczO0s/LxMNFSUxVUVBJRUNBIORh4+JhYeEhIyOkoiIgoGXhZ2ZjZkITz54rPA94znCMUIwjKMBBMEUIRjAJTgnt8Azi4ICE2EN8uHCww5HK1pkyYlrRvjcLcWVs4WsmuRzkZMs2LLmwgCsUCqwGD/gA8/gBVuvB7c+m+0a4cNajGZ48997zuqxw4VyrBe559d7yrWuXTlwHG973jx/G8HwOvhZY40OsYzwzhBUoiYwRioqqxioRMpmpqETa5zCsTiaXm13FZxNs5u83MpSPB8Dx9dcCE+j8+knmruvyM3Gwakr69u/fvx5Zwtq2cLVqwUjlz5dOPDXDCsMFs2LRipauO+nHe85R3cPhFqZWLfiEpYq4JxrjMuGdazvOBGJCM4RtS1MGCSE4XRhSWCFoUIzpCGCUsUpIxjCMVI0wsNa5Z5Re2ljgAg/jTyZj1+ebmVpmJmJIuCJgTCQBMABMzm+ffxa8Dty6dPA8Zx77uZlcxmEkTF1IImE1ZEhEgTACJBF1MSAJJmbvr6Pio8MAhNhDFiwbYcbFotcsXLFa0ysGi3E4Z41uXK4buGeZu3x4WAAqTATuD/gjQ/gjh7KvxLjEXDcXKYtMysOvLnFzm4lNVEIFdfAz08UCE+ik+iVjl3b8l4Epr47461nBitS2JjxN9qlJYsWTFaSdcccMa0rKGWQCE86eI4R8B3nWEUSMIoRRlEAEIwihGE4RhGJGN/AeFHjghNhGHCxzMm+XCtbN8zda0bMW61y1c41uPE0cs8Tlu0ZZGQAryAWqE+ta+t/zR2TyWvTOxy15sODEjDVeEceTDKeBS1sGC1smDBmtgjSbDXDhz5ceXDjvhlCEqWlotoxZMFpwrDLHDCCN44ceXLl20rt2bdm/cx4iE/BbN+C1Gelx7JZpNWbTm2wysuTPihavAwyijKUKUlaFazx6b7cOHDjjlvjx3xzwzhGkZhbDbJizbM2bZmxUlGKcY1lO2vVnzY8WLGpWD9bHePBzdYqqYZzmbmZEwTEquJgkiSJRdTFwRdTMIuriJi6kAAiUxNzx+D81PhiE2ENW+Vw4cs261k2yuFrRuxyLXOJq1WsWLhnhzZcTNm4xACqQBOIT8Gdn4NBd2Wls0NPCzyrKJGNcd73rCVs1tEM1YY54cOPDeJghkwZLTxTnUhfbJe2bmpjslsnwCyKaiSiyKaSGOm/C43C43I4nF3zxSXYrIY7HYjCYia6CCemXAx4mnAoTwpdDo4YxRRhNUinKJBGMYThGMoIQQhGEU4Vv388XbITYQzxNsbjE0zLWmRvlWtMuNstctGDlaxZNMjNq2aZGrlsAKpQKMAYT8jg35HJ6YoboZo4KyrgpqycLNqtgjhy58uO+HHWt8+fTp15dePLhnl058+3fp35b6a4b467duPLfDVKEo0jSEJUxUxYsWTBCE4QhTNmzbtmLZipoyZsWzhZuBo3S1QpKGCmSOKMMOPTjy8PJdOgCD/gQe/gQXiOuuNXV63rbeevPjx6zvccc3xze7soquEYjUcqxwxWqxFVVaxpgm5TCGN4vJVYrljGoVFVjhw6co4eBrMdY648m8xmc3zzx53zzmPVmNzDCD+MvRvwfB3m4uiSUkpImJgJJgmpQmJETMExMJhEomJBMTACJBV1cTUvBpExceBZMJmCYmCevwKlkhNhDTFlaYWzHGtcYsrha0auWK3DjbsVrlk3xuMjDI0aZsQAqjASaH8BYHgLFQGCIxDYMgUFgsPhcNhsFgcBg1hwJBodBIJA4LZr/AYHCoFBopHYfrZOt5QCIJdAYZBINAoDD4LAYPAYTCYnOYjDYTA4FGotRopIIhHoDF4PYQh6VA4Ai8fgsFgsDQGAwpAUAgJAIJAYBAcF3qCQOBwGB0nCV/gcMAITYQ2ZsmDnLkxrWrVsxWtGjnItcsWTNaxasHLXM4Zt2rNyA="/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EHAOAgAQdBIQKkAIBEHDo5+0fZ6tMu9HPH1HL1A8DCkgQRP//A0UoRigEBwM4C2QCC2QYNiAyCQCAgAMBe8IeRTMJAICgAgHhwx5FOAgA/gMAAAAAABQyCADwFQJ8uOJBMwgAtBAC6wbjQQ8KEeXswD8Rq6rTQQquA+0BhPj3Pj+cEZZp0xyyyxzraFKUhaieCOKWDJbNgyYsGLBuyZLaJWwXhHBHFilK1JwXpipmwZoYJY151hKNCOPCzzrG1mKMb3359OOsUpQq06eDwdu/XwceEnJBK8IwpKUozvPPW8ZykL1vjy5a5ceO+PHr079/D4/N4O3Tpw45zjPLHTDHSGCmbJbFKUYVtLFixcDRuyaM1rYMFsGLNuybsGjFgwRlOsqS2W1bNACD/gP2/gQd7a8L0OXpcPQ4dqxVXeYmePPfXv378e93MTOZ3njcVrXDGkzva4iNRM547485tGqpVs3U0xVSzfHcTFcGFt3uDFaikXfHnPh8efg8ed873ztRFdKxWIxqtcMcOXDhiqQjEVWKRMzturqmKyvjnO2K121rSeOeed3eJ1ipXfO93maxw8Ll4HicvE6aqoL5vunm9dW7212KFyxViypYssEspmopZct5SaSpRZZUVKllgBYFiblsWVAsCUCyWblBKWBLLLFsWWBKlLEqWWUEsqUNd+P8IrYAITYQ0YN2jHG3bLWOXNhWtHLHMtxMHDNa4yNWDnLjY43GVyANARoBFwEKLAIKTpOgCUejwCE2EM2GZrhYMW63M2zMFrRs5aLcOVtkWuczPC4x5WrRxibA"/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XHAOAgAQdBOYIyAQBEHDo5+0fZ6tMu9HPH1HL1A8CGAtIEET/ga8GRShGKAtIEESQ3cMERShGKAUDOAtkGSAyCQCAgAMBe8IeRTMJAICgAgHhwx5FOAgA/gMAAAAAABHl7MA/HgcLgvyR+RwACqsBLYfwTNeCbOIwuGxWARFC4EhUMi0clkclkojkUh0FhsXkMnmc1m8llMbhMFikgk06mU6k0skgh/BsF4Nw4bDYJC4tDJVJKBMqFJItAYnI5zPaLPZrI4vD4XAIFFIVGIxIJNKJBGINEojDYnFYmITxJw5X5N5xjGEIxiRVkThFCYjBFOPL5cKysCE2EYmDjJhbs8S3HlbM1rRqxZrcWFriWtGGbGyyNcLVg1zACpwBJofwt5eF1mAwuBQ+JQWNRicTKbTSaSKLQKHxuYy2g0Ofz+ZyONw+CxqLTCXSqYTYh/C0F4WnYxIJ5KqNKJdEoHG6DSa7UaXQZLFYbBoVDI1Fo5HpRKo9KIFGoXC5DGSE8WcOMurW6sKoxlGE5TlOKaCMZx5fHjOWoCE2EMm+JhkxuWK1rhxtFrRnmyrcLFo1WtsOVw5cMXLNg4yACrwD4wGF+IQD4hMbIsZh8MX3MNRhMFjMRhMNiLKrKIqE9OBxeRyORyuNyK+OGCiCCCGOOGOCCJJHLHTXTLSkgmkskoiokquuwGEwmCw2AoqqgmhhhltwduHwuJwt9NM8KEnlnjQRRTTSE98dtsM8Uk01VVE01ElVF2Ewl2CqmkjnrlpgjhjhntweDwODvw809MkEESAjghQRxEsM8qeCCCSSZJDAkmwWExGQyWMw2EkjwOFyOPzuNzONwYCD/huG/huDzvhvRrat7Z3HHWaqVQpqIxOMo43vjnfHO+O89ee95uLcscODtyxyxrhyjGoqUzMJhEIUVExUxEY1jlw7dOngcuGq4TG0p3xvrx8Pv368ed3d3NxdMRiscLxcXmb2tnXPl4NZjjPPOevXw+Pg3z55mZzE4xrHDp4HDwOXTpw6VWikMS4bvm2Ag/gjWPF63PHM3KRImJiQJhNSACJBVwiS4mriYmEwJgJhMTBMBMBMCLqUxMSgJq4mJiM0ATABMATVwBEomExMXV1MTEzEoSqQiQmFzPX4HXHgACE2EYcjhu5b5my1m5aNlrTK3xrcLDG2WtcuRq4asmjnJkxACqEBOYX4hoviGtirwk90dU8UMsaCCCaCGCGOeG2em2u3D4nE4fF4XB31xwwUVXYTCYjHZjFZLDZjBIP+Grr+GtF34d65ud8b48+ues3dVjlyxw4a1y7a1y5cMREs8dpvGe1xLQCD+TPgvw3i3OyyyYmcTEpqZTBMIlEgLvwffXFgITYRmyuXGZy1wrWuXCyWtGeRgtcOceFawcN2GPFlYYmzJiAKmwJvhvFeZ4rs4+JhZGBk4OVhY+JlYubiZuTmZuTlZGPj4WDgkRERkhLTk9LU1JRU1JMUVBPTkxOUElPRkhFRENAQ0BBQEIgYWBkY+Tm52doZ2bl5mRlZGPk5uZm5mXl5GJh4OCgYSEQEJEREVJTkZTSktLCE/CVZ+EuHPCNbVlPBWlYRpKltGLZo3ZtmjVmxZMWDBOlbXnWsZ3w3rO+PDhrnw58+nPl359eXbjy573heN6ShGMqUhClMUMVrUxUtkpbFgwZpamJigIP0PER5edsxIuJTFokTE1cxC4lEppNTExMAEkJiSJRJEwTUxNqurhCUZTx+AeZ7YCE2EOczJnjYuGy1tiZOVrRgzYrcLPKyWuWjRi4Y5GDTKzaACoMCYYbyUfeSn+IlYmFi4ORg5uNqZWll5udl4OHgYWBhoqOmJisqLqosqqsnqSYmJSYkpKUjpCOjIaEhoKBg0PDwsbFysfNzM3Nzc3My8vLysjMysjJxcPBwcDAQ0NFQ0ZJQ05FSEdIAhPwgmfhDLyRtKVGyuxsbpbLZsGrJqpszcDBipaEcd51vXCnfLhw3x5cufPj078PBz7c+XDlzznHDeE0YMGCmaWrNmwZMmLRixYM1M0sQg+HjT4cRqpq5zOTMTVxMRcXEhMRYupETExMRJEwTEoukwkTARKZzz+BUxYAhNhGRwwZNWeVktwtGLVa0bs2y3E2a41uZy0xZXGZxlZZWwArXAUuD/iwy/iwf4z4fLfKu0cjO+fWPPpqeE6SuIa1XBE5nnOyUTG4litY1WpZ3fXHVeIfwLBeBbGJS6NTiISKIQqAweHxeLxeOxWUx2azOUyeCwKISKaUScT6RRyKQqAQuIw+OxeOyGVy2WzOYx2CwyOTKfValTyRRqEQCIx2LxuNx+MyWHyuIxGBghPH3RQ5+e84qxlNGVZJiMITpFKMpwnKJGEYRiIwikQjKJGVYTnn8Bpw5ICE2EOMrXIzZ4Wy1vhx41rTK5ZrcTVm2WucrdlmysWuXFjygCtIBSoP+Rq7+Rrmo8Ln4l4tnO73ZGMaiomb43Xi8IrUaUzc2UxcTnd3EVHKomcznrlKH8CWngTniUGkECk0QkUSjkOhUAh8RjMfkcvnc3n8xlsPRyUTCmUycTqRRKJQSEw2LxmRxmVyeczWfyWIwaJSikVKrUyaRSMQCKx2RyOTyWVzeUxmFwUCE8idlLq4cKacU4RhOU5RjCMIoCAIRCMJwRhGEYQigIwhOc7+A8sq9UCE2ENsTHHkxOMK3DlZYVrTHmxLXDnI1WsW2Jk5asW+HC1zACQEK/AOuAoT8J/X4UEYas/MjwKbMm7JqxZKYKRje+GufXp4OXXr35NaMEkBCMKTijNeJCVIUowLYLaNGzBmtKU5zgtamCUoxw6c+vLh31wxjWc6zjnwXnCMEUY1khalsFJRrXDet4RlRmnSMpKUxZtGbRgxYBesazw4cuXTrx74Y6ylKVEIwrNhlCEJwjON4zhaGC2LBgtgxYMmTFowZKZFowhFfLPPn08XPt17WWMdGfMQnGs5xnCEJKTkjCUaIQTaJ5LaNWjgas2STDn28nh83fpy3g/4rLv4rJXGMc8XN3tncSxGsacpqZznHdm2TOU8ZzNzdSRFRquWMa0TN5za8Q0xETUTBVTUKupqVTDj4m4nhjlw6dOGuTS83c887u+O98833rN0iJiN6tV6iJ1cxN2TedePU8eN5zdtuO748bidOXDlXTFcoVVRjFRhRETREZrKZzGYnDjqES8K8Y6dPA6eB07cNTxzx59efXO+99d+C58ZicVrHKMTVxdb59utgg/gLtT0eeeK0zEiUSAiUSRdSQmLqSamJhJEokiUwiQATBMEXAmAAmAE1JEouCYESCLgEwTEwAARIBEiJIlEgAAATUpq4CJTExMBEgAJgBEkSEwiRFr38J1mOACE2EMXOXDmctHC1jlb5lrTHlYrcTZnkW5WjDCzbN8TZi1agCqkCfIP+H9z+H+Oc9M8phGbsYYipmL22TONRwUZ4xnMXUlkVqKxC52KQm97ZxTlWEc+3OTLjPPMta7cunKeGb55zOdxvtOOXoIfxBweIPeEIVGIdEI5CohBIFCYbFY7HYvMY7IY7E4LDIhHJZJptKJZEIhBIDDYfG4/I5HHZvHY/CUMiUimkymkii0IhUDg8XjMjkMjlstlsThMMhEYmE4n0skEWhUAgsRjshksfm8llcbgcEi0gmVApkykUUhEFisdl8rnMrmstksNgMQkEylFAlkYh0JCD+UvgWXwDvdpJkE0krNRMRImSJTCYmETExKJIkEwETCYkRMxEygmESIlNTILn0fZs4CE2EMHGLDjYtmi1w0wsVrRy4wrcWLE1Wt8jBvjzMmeRy4cACrwBPoP+Oxb+OyHdcekxCytOnCtTnj36885nhrlrGoikZZu+987lquWOnKe2ZkCH8PrXh95lE4jkoiUQgMNiMdjcxks7ls5lMVgMQj0unVQn0ykUShCKxeQyWZzWazeUxWAQiPTihVKfTSPRCBwuQyWQ0GOy2PyEhPNXhecvBd1YThFCMUEYRhBCKESKERGEYIyigRhGNZ93TGPPITYQwa5G7ho1ZrWGVi5WtG7FmtcsWjdazaMXGPJizM8zZyA="/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iHAOAgAQdBPIGwAUBEHDo5+0fZ6tMu9HPH1HL1A8DCkgQRP//A0UoRigFAzgLZBkgMgkAgIADAXvCHkUzCQCAoAIB4cMeRTgIAP4DAAAAAAAR5ezAPwpaEIT8EHX4IO8cteqcITpPAhgAhvC0F4Wg5KmkqSSloKCTcbRz9aCGydeoCxj4WFgYWHwLCwELLiE2EN2uXK5y4cS3IyyMlrRoxzLXLXJlW5m7Zk4ZZMOPNlYgClYPhPwV2fgrxwx4OqaksV8VZIX4WavhYxsxk2AqhnpnxODw+JCGztiOAgb+LQ8PD4DgSVAhNhDjFkxMMTXItzOMrVa0zMHK3C1xYVuLG4wsWGJq5yN2wApPDIX4KJvgn3hurumwLC34UIP+Fpb+Fr+6hy10120Ah8kXWBQWkwmC0eAwFJwhNhGZtkbNs2RytzNMjBa0xtma1xmwsVuRmzZt2DZzjw5GwApRDIX4KVvgpBuxDBQQw4OmkIT8MWH4Yq9+vXFXBiwYAIfIVvgEBosJhtHgMBgMdCE2EMMuHMzwtGK3Gwb41rRmzyLcTFowWtXGRjlaMcuRq3YgCqYBLoX4UVPhRxgrutwGAqskTz4Gu+WGijBXYC6qqKOe+/D34vB20pGAkwWAwQCH8LJXhZ/kkmkUajEKhCCwuIw+MxuLyOYyOWw2FwGIRaXTCZSSSSKQQ6GQaCwuNx2cxmXyWRxchebuGYIdrLHHDBDCghghEEKAihgghIYYI0MeD1cCPAghNhDVxmxM2bdyta5GbNa0yuWC1w4yMVrfG4cMcbTHixsmwApbEYP+Gdz+GcHlOt9LYnl1rObAhvCxZ4WI5CKnlBARSFgqGTpZerCGyNawEBWxcXBwsHE1NDCwCCAhNhDBo5wtmmRwtytczha0aMma3FhxsluJtlYuGLLGwctMQApZDYbw5ReHOmdhYuEiJSknJ6YlAIfwrdeFZGkUCIS6CRGFzOd0WhiHxlW4BBZfHYPD6HA4BAYmITYQ2ZMsWFm4yrcjVizWtMmNqtwsm7hbiyY8OPFlcMmjFyAKrQE2hPxFZfiLBwy04FsFsFskrYKQnPDC85xQmrKdMGDBNfHt368cLW41tmLNIIfwuXeFxOMSCCxiDQeExmQxmPyuQyeJwWGQ6JSiUS6OQ6DQKDwOHxGKxmKw+BwGERaRSyUSSIQqDRGFzeSzGUzchPO3iGE+jyZziihGCCEZQjAjCoBOSUwX7fDnKeAhNhGRq3yuWbJqtbM8rRa0bucS3FjZZluJq1Y5s2NplbuWwAqTATCD/itK/itRxxvwOfLNRSq1GtYmbzGauMWud2iLnnPk761whvC7R4XfZKYgqqBkoBBxMfNycrLzsjDwMlITU9PSkMiYudk5ObmZuTj4KKiq6KopqQgghPI3ZZc+nHOc4ViIowgIQRgiCKKc+fyZoyAhNhGZozbYsrNotzN2eVa0yMm61y3x4lrFkzw5nOVwyc4cgAqfASmH8XiXi8Ni8ZjcviMziMRRCWTajVKlT6cRyHQeIyeVzGcy+WyeSxOKoFHohEotEokAh/Crl4WFYRCpZHqZLp5JplEochMXjsnmcxl8xl8nkcRiMJgEOikmkkmj0yikUgkCgICE8Sb6V4+GdaxiqRhOCMCJCKMS+nqwjCAhNhDTC0xuGWLKtYM27Fa0ZYsa3FjaMVrnE2ctmDBo1a42gApcEIP+EGT+EGXtjnqXHjd1HTCH8Rt3iNvjUihUwiUahkEgMZisvkszhseV8HB1sXBwMDDxN/BQ8FCAITYRjZsW7bJlYLWbdqxWtHGFwtcNszFbjcY2+PE1aN8TXMAKWA+E/CZ9+Ezm9sua8p3zZ5KAh/EZZ4jC4dIoZLIZDINC4HHY/LZKhskW8LAXcPBwcLF3qBQgITYRkYMsrXDkxLczjC4WtMbJytw5XLdaxb5cTFk1xN2OPGAKUw2F+Esr4SwbqsIqophweBxIhPxHxfiP9jlheGBmwZsAh8KUWAwChwOEwehwKCwCDiE2ENHOXGzwsGa3M0xMVrRgxbrcTNy3W427Jk5YMsjBi0agCkwKhfhLq+EtfBZCyy6eu0CF+JmL4mV8fjcHPbBRQIfCFBgcAotNQWBwsCE2EOWbjI1xYmK1uxasFrTJiyrcOLM0WtGTfNibYm2Zo0YACmQUhPw0KfhonlS/CnihSaN6Xx4st4bxHoeI7+QnISqiJCCQsnG0cbQy9HHyoIbGVHBwFfFw8LAQ6Bg4WRrYGAgJ4CE2ENszdphZOGS1wxzZlrRq0xLXLJs5WuMbRkxcNW2HI0ZACngZhvDMF4Zm5KMno6kioqDjZmfn6WXj4eEhoiOioSKAhvEdZ4jwYSDioSQjo6WlJSQhoKDSsrJ0c7Py8uCGx9YwcFbxMKg4KDgYCBQECgYfAsFBwMKAITYQzxMmmbI4arXGTJkWtMzbEtctnLVa5a42ebLmcN8uPGAKWQ+E/ELx+IVnJslulSt56ct5gIbxGueI0GOmoSeioqGk4Sdl6OfAhstYJgY2rhYeFhaejgUDNCE2EMmWJwwcZWy1k0c5VrRvhbLcTByzWtGjBmwZ4mbLK3YAClUMhvEn54lWZmHh5SQlpyYlJACH8Q9XiGJl0+iEagMVkcxl89CHxJUYHAKHC4TRYGgcFCE2EM3GVricYsi3MzctlrRsxwrXDTKxWsMeLE4YNGjVswxACpsBJ4fxJheJTeQyWNyuBQeRSijT6rUalTySQyBQ2MyGVy2azmey2ZyuWxWBwyLSyUTCaIfw/EeH9GTSqmTKtS6aQyGRGJzOe0eezWhzWYyWTxGPweBwOFSaYTKfTCXSiMQyDITwhGG3LG+Gs0ycpohGRCcoo18E1hXKITYRlZNMOFw2xrWDNsyWtGWLMtcOcTBa5ctW+JwxcuGGVmAK3AFQg/4aPP4aS6mp4Z4Z4ZgtSlTF76d4uE4qMVExec3zu7hFa1wrSJznjx4zlWOHDtjwotzAh/Ay94GWYRCIpB4xAYVC4DC4TB4fD0fgMHgcBgkEi0Kk0MjEMhUIgcNi8dmMlmshi8JRaQS6YSiURaKQyBw+Mx2TyWVyGMwmDRKRSiYSyWR6CIrHZrJ5vK5XKYP4Q8OJ3xzczm0xMzEomiIlFxcJi4mriYiaJiYmYuriYmCJiW+fwLDfcCE2ENXGZq1zNXC1k4ZOFrTM0aLcLluwWtMTjFjcMWrNuwwgCpcCgQGD/hsM/hsfqY6X2alfXt3uZmETOJxOIqEXN2u4vh14RCqnEVadubMOTfbFNJqdTFpzm93MorWMRBec5XcrXFrqa6eD4F9pieKF9fp69fDVKoYbZbZ68HPh8bgcDHHdgM9ksxiMRJNTgcThcXjcXh8LXFJgMZmMBmMRVNDLg8Hi8bjcTg7aYLrMJgMUyk1UlE0Ek6WeWG2WOeWOCGzAYDAYTAWSUQwQyoI5Y6aZ67abab66a4MbNXFBFNcAg/hDMeHx53uZiyQmkQIlcJiyYmJQQEXVxcJiYuiaTBMLq4iYmJRcExExKC6lVkTUyLnPf3U11CE2EN27Ru5yuHC3DkY5FrRq5arcObI1WsHGRw0cN2TnC2ZACl4bg/4auv4au9y4Xi4BdBV9u/kdQIT8FKX4KU8krbGqOCbDjx4cecb9wmCE5mpTfjwzVTRIkb7+LGMMgCE2EYc2TK3ascq3K1zMVrRs5aLcTJmyWtsLBgzYZGzjHlcgCr4BPoX4bjPhvXinggWR4KTASYKTATYKbAUXRRQx014PA4G++3A214PB110yzxUXVYC7BYC7BYCbEQVSp4bwY3eDLGWkJSkiKKMnpCegJKERsPSzc/O0MfJxsXByMrMzc/KyMajJamoqCemJSQhoKEioiOiIaMh4aPj5WVjwg/O8C545jc7MpEokJiamLhMXEwmJiJiYTOc+f4tp8YAhNhDPEwaNmjhktZMWrNa0aNmy3FlcZVrRuyat2zZuwyMG4AqDASmE/FWd+KuHLkpLNLQxMU6RivXDnw5dN89cMZwliwZNFtzIhfg2M+DXWGyiKqSqCidga8XicTkcDgcCVWYbAYLBWRVIYYZaKZiD96Y8HfGbqYmJlK4mLq6kiRe/J8O65iE2EMsTHFha5cS1s1Ys1rRjmYLXLFo2WuMjLFkYs8OJk1agCn4mhPyDzfkHdpitklSWGmm+nHtx58eGc6QtgpitgpgtLFfFlIT8HV34OQ8bXfPp16c+3DnpjwTyUzW0YM0qURvK9bZcGUCEzSqRjCMopSjOMYozRQiine/HjGXSITYQzzOHLBq0aLczhlmWtMLVstcuWTFbibs8zfK5xYmLnIAKhwJphPwgZfhAphSVIQleuW+e+G86SwUwYMFoWhFWN7444YzjSMKShipipionXHl048eMjkpitmtiwQpdjvprnrWcZUxQyYrbJZKSne8999aG8H7Xg99g5GNoZeflY2Jg0hFTUlJSkxGQyJgY+VkZmLkYGNgYeARENGSE5MTkpIQkLGzc/T083Jx8KhJiSmJaYmJKIgoWHlZOVk4+LiYWBgIKAho6OkpSanpaOhI2LoaOno5ebh4aEmJQg6qUyki6uorCpqZnK5JBMKiaupTJKLgmBCakSiUxdSQVdTF1MznPPw+cR6ghNhGbM2ys2jHEtbM3OJa0cOGi1y5bsFuZk0yN8OFi1bN8IApjFYbwhceENOEhJSKrpKgnpqKhImRhZuhn5WPAhPwjKfhFnnWmuevTj05bxcCmC0ZghPHnXjl4s7zmiix7eWRyACE2EY3OLGxxOcK3G5xYlrRu3bLXDBw0Wt3LTM2c5XLTCxcACooBI4bxWfeKzFBw8JKwMvDyMXFxcbJycjEycTBQktLT01QUEpSQUZDQIIbweWeDxmCgoGQi5KIkIBFys/U09DKwsBJS09LTEYgZ+PkYuFhwhPCl5y6M4YazjGMEUZRlOU5RTjn7sJxzgCE2EY2jhm4wuGC3G4aOVrRuzcrcOFxlW48rjK5asGTFm5bgCqYBPYX5BsPkGxYGS9g5cLffhcDgcHg68HbfgaaZ45Y4Y5JooMBJddjKsRgsRisJVZgKprIqkuGnSxiE/Bv5+Df1ipfZfdDBS0Eao2lmtkpOu/l8fk7884ZNGbRRNec5kprODovjvWiD+Es14PHnu8zMzEomJmAmiaJiRKYATd8fJ8XNR6whNhDPM5c4seRotaM2mRa0YtWy1w2bMVuZg2ytmbjKwxsnAAqFASuD/iAK/iAX60zW44larhwrytcNcFZz13z63dqQmucghfhaA+Fm+9TgY6654IIKJorMFbVLPDSlgiwF2IwGAmkjtrx+Dz+BwICE8BJT4t71imiEIRQjCMYQiIRRjh8AowxgITYRjYs8rTJkZLXDRk5WtHGNytxNMjla1zMcOVlicMsuPIAKeiOE/EMJ+IYUztcdMcOCGbFwmrVgpaMMM65Z44Y648aF+DMT4MxVVGCmw0E1MGBwd+FVQUWYK6aKOfB05OvF4XB3gIP4e9FLPG+s5i4kCJhK88/N8GHhgCE2EZMLjJibYmi1kwaOVrTM0brXLRwwWt3GJy1aMcrRzkbgCkkKhfh+w+H7FgsHZRbgsCCF+Dxj4PGRi8JPgKSGtoOCW9PFwEHOACE2ENG7fKxbsGS1mwysFrRljZrXLfC2W422XFhzZG7lrjbgClgOhPxCbfiE3njz6seajBbPoIfwYteDHuXTCUTaFQqByGUzObx0hsQT8FBz8THwsXSycBB0YCE2EMsrXLmxt2i1llxt1rRk1aLcTFhjWtsLdmzysGTBs3xgCoUBLIP+Fnr+Fn/UT4DowXe9zvcXF3njfG7axw14HDHYrICF+D1j4PeZpobo6oLrKKqKKokM9uBvw+DxeDxdaWCS6zBYKrCTQURwAIP4KjGfF587zMpiYmrIkTTNTEwmfF9W04AhNhDlo0ZYsznGtY4W+Va0ZZWy3FjbsVuJjhxs8rNk2xZsgA=="/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sIHAOAgAQdBLwEngUBEHDo5+0fZ6tMu9HPH1HL1A8DCkgQRP//A0UoRigFAzgLZBkgMgkAgIADAXvCHkUzCQCAoAIB4cMeRTgIAP4DAAAAAAAR5ezAPwrTAT2H8Tj3iaVi8zns9pNHoM9mspk8XicEg8Whksl1QqFirlws1qplIoE0mkeh0MhEFh8hnNDqtpud3veAbTV5/K4vAYVGJRFJBIIYhvBIR4Jr4FBTUNJSE5KTUxOSVNLTkxPSEZGIGFk5GTk5+XoZufpaWhoZuZm5GRhYGAiI6KlpKalJ6Wqp6kpKoITwhhpPq1jOcpyjCCE4k4ynKcp0nCMIk0ZThGUaTQhNGOfwDM1gITYRmytGjXDkzLcrXC5WtG2ZmtcOG+NbiYYcTdo4w5MeJmAKchyF+JN74lA4a5FVVEFEEEk1mCwmGskV14nD42+F+Jeb4lt8lJjqJopab8DgbcTjcPhbZZZIMFJgIKiF5+4pgxOfjjhjghQQwQhDDbsYzDghNhDJxhc4W+TMtYs2LVa0wtWq1zjZ5FuLC0YYsTFriYucgAqoATKE/FUt+KqmmHFDBixYs1MEpzjXPHOrKcMUsCUYzvhw4bzyzxsuqGbJqIbxNleJrWYiJiEjEHGyszLzMzPx8GjI6SlpqaioCCiYmPjZeNlZuXkZGCgo6Spo6olo6ChgheZuEYIdvHHDChhgQoIYIYo4kMEMEMEKCGCOCGCEjjzuLhhgxAAhNhDFnlYuW7FgtbMszla0bYW63DkxOVuNnhwsmbHKyZ5WwAqnATaF+Jl74mZZ7MXiqZFENSKJBHPCjnjjjqpouswWEw1VEEteDxeLwuLvwMcGAuxGaxGQhvF1B4u4YywXEtORkFCxcnK0NLN0dHMx8FES01WT1xGRkBAxcvJyszNy87KwcDARkZOTU9BxUEhwhPI3VQ7eedZkQEYBBGEQhFCIIxnPP3UYYCE2EMGbRyzxMWS1lhYtVrRu4bLcLRq5WtMrFtmcZG7hvibgCnwghvFul4te52rlamBg4yGmJSQioSAh4eTj5OTiSKhJyQmoqOCF+LAD4r48NRhlUs8t+BwODrwdODvvpQ1TYiTGRVJAheIMfDFn75Y44YRDBCQiNHXq4I4IACE2EZcuJxmYOcS3LlyM1rRvjbLXLRs4WtmzPE2YtmbhnjZgCpYBKoT8YhX4w+8+DbkYkozrjrOsKZNG7FkpCOHTr36c+XHVl0YMWQCH8VlXisngcqg8agUMgSAwmAxWHxuLyWTzWRxOAwqJSCST6YSaLRiIQCDQlH4jI43FwIXkjaxwamuONGghCGCGCGAijggQkMEsu3lR2iE2ENsrjMxct2K3NibZlrRjkxrXONi1W5WzBnlYYmjdi1Yg"/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NEHAOAgAQdBMQHjAcBEJbfXNIskCtPlt+KegcA0z8CFwpIEET//wNFKEYoC0gQRP+BrwZFKEYoBQM4C2QZIDIJAICAAwF7wh5FMwkAgKACAeHDHkU4CAD+AwAAAAAAEeXswD8KpgEth/Bix4MZ4zHY7IY7HYjDYNAI1FI5HpJKJhKJZKpZIoxCoHB43IZrOaLO6bL5XDYNHJFMKBLpcIbkBOQ1QMNCR0VLSUhMSEhFRUBCwcnKys3Q08vRycrCw6SipiMnoqWiJKGgoKAAhPBFY1x3wxnXGRghCEUIpwqEo0lBOfD586w4QCE2EMGOJjiZuHK1hlaNVrRrjZLXDJlkWtW+ZljcMW+RvhYACoEBIIfwm7eFD+Pw+CQSXSyqUKnTyaSKLIbG47I5PIZXJZbIZLCYTAolGIboNugtkJKsip6GkkDJys/L0NDP1M/Qy8jBwMdFUVBOT0gAhO1mbdcZznGYjEjGKM069ecHSCE2EY2DJqybs2q1mza41rRqxxrXGXK3WuMThq2xNG2PDjcACqYBPoP+Ixb+Iw/NdeVkpU4cIxU73m7pww4TEzhrETl13x52ioio5TqNUIX1N3qY5MAwEUEstdN9OTpxeNvjgqsw2QymMwVU0ENteDw+Hw+DnhiowWOxGGxFE0C2uu+nB02z0oTyZ34w7+FWMYRjGE4wjBJKURMiCMIkIEIwiinHH4HThcAhNhDZg3wtGjBktZMMbRa0bt2a1yxbtFrfI3x42zfKzyuWwApaE4bxTzeKg2GgZ5VSkxGSSFi5+NnY2RCD/TSfpo456c4iyImrq4bKGAS7h4OBgyDgYXAMLAQceCE2EMMzVkyb5nK1q0bsFrRg4bLcONtkWuHLNjibt27ZjhyACogBMoP+LVj+LU+OHHgm5u5km+PHPVmsdOnia6F9erw5xfDhWrxMAIP9C1+hfnF9r4MRVaqEuN9778/BvmtGvAx4TlwxVRMbnrPchPJHdhHv3jFMnCKMEYIozjElClJJRjGM5xy+BUQhNhDBy4xM2mXEtw4WGRa0ZN2i3E3YsVrDFlb5GGFtkcMHIApYEIP+MQr+MPtwdJ5XeO9Z1ACG5vrm95aihpaEhoWNg5uVmZmfhsiWsHBWsTCwMLCztag4CMAhNhDfFiYuMrbGta5mLNa0btmK3DkZMFuJywzN2mFk2cNmIApQC4fxnveNFWOxWBwyJSSOSSSAhudo5xeggYqEi4edk6eHx5aYBCaHDaLB0DiIITYQzxt2WFyyzLWTFpmWtGjXGtwtWrRawcsMmJgzYuMrDCAKnAEth/D0Z4er4XD4bA4zDYrBYigkIhUmjkwmUylkujUchEBiMVkslkchksjksljsZhMNiSMSCSCF91J7s+SRhJMJRjJMNRhJpE89eHxONxeLw+Dwtdddc6rAYLBYrGYTBVQghNHQS49YziqjMRhEhURIoIwirPwLKsLAITYQ5yOcTdwyYLWGRi3WtM2HMtc5WzNaybOWzBywZsmuVsAKmwEzhPxJ2fiUDtklojirJKVJUtOOe+G8WDBmtaMK4cd71vlres5N0s2LEIX4AYPgBDkqjwEsEsttuDwOHvthgquw2MxWGsQU24PB4/C4HE2wwUXYTAYrCUURqYyE8iduOfi45znCcIoTgjBBBCME4RE4RCMJ18DoxxghNhDTLjxsnDnKtcMXDFa0ZOWK1xiZM1ubJmyuGGbFiYOXIApbEobxb7eLg2UWEdSSkhEIuXk6ebmY8IP+AKL+AKM4sZhOLrNbkIbJVzAwFzFwcDBwMHBwuAUBCwYhNhDVniatcLPCtx5MzFa0ysci1xjzM1rfI1Z4sjTM2ZOHIApnGYT8ZSX4yh5QyWtSEcOfbwdOO84YKaMWLACD/emfvU8XyxrGoxM5nK9uO+vfw4bIlzArmHg0CQCAgYCBQcPgOFgIGRAhNhDBu0bs8jZgtwsmTla0aNmC1y0atFrhozZY8bbC5cOHIApMDYP+Mtz+Mu2/AdGqmuKE+82+8dlknkVljx5coIbF0/BwVLPw8feoFAghNhDZlhbtsbVwtZMXGRa0ZuGa1zhcMVrjE4YMWrHEww5GQApaEoT8a4n41tbUzS1Rthjl047xZIbt4O35mpiklJiGikTG0sjSzNDMgIXhLCxsnhZ0caXA6NDBUCE2EY2LTE1YM2q1hkxs1rTJiYrcOXCzW5GjHHhYZGbXNlxACkwKhvHQF46U6mPl4GAgo6UAhfbhe2Rw2EuwlUMODIfD1Lgaiz2LwOAykCE2EY2bVk4ytsi3C5zOFrTE3YLcLPMwW5mGZqxa4mmHEyzACrABMYfw27eG1GEwuCxOCx2KyORx2PxGBwSKRybSqeTSbSyZSKJQxEYvH5XJ5jNZ3NZnG4vBUajU0mEmjwCG8DQHgbBgYeGhYqClIyWkpaanJiQiIRCysvM0c/O0M/LzczIw8FFS05OUk1NR0RAwcfAw4ITwVOl9+GeGqMZRBFCcpwiRIwjCMYRlON/A80doITYRlaOWOTGzbrczRlmWtGjHGtxOMzhbjbZGuFjicZXLBmAKugFAhfiWc+JYGC+CNDHTHPDHBFFFVFRBFBFVNNEW4fG4/H4e+Ga7GZbNZTGYaaK3D4vF4nC0wxQYSaqKgIX4Gxvgazw1mKssgnnwt+Lw+Lx+RxuPvnqqw2QxmQyV1lk1kEkMs89eDptngjmiqkqikghglivXz32ghPRHjmE/BdYVhGERCcJwRggQQIiKE4EYEIwEU416+0jsITYRka5MuRq5ZrcTJy5WtGuFutwtceNaxbtcbJhmbYceZwAKXBSD/iqK/iqFuN9t9t6mJzXNxiyF+Bpz4Gs0jFVYqzBUSSUx4XB4XB4sheBLYmPrnlnjhSy5PJo4pCE2EZcTRo5Z5Wa3I3cZlrTC1ZrcTVk2W4nLdizYZMuNphZAClgOhvFXF4qz5iMnIaKgY2LnZWdmQIT8C734F98l6Qna+KuKeoCG0VjmBgcCw8HE1MvAwMJLACE2ENWTls1ws3C3G0x5lrRw5zLcLJhjWscrZo5ZN2mXE0cgClIMhvFXh4rC5iclKCMgoyNi5UCE/A7h+B0XPfPOuOd4xIfEFPgcAmcVg9JgMBgMjCE2EZWLjG5zMWS3K1cOFrTE0YrXGLKyW4sLZyxZZXDduyyACqsBO4X4y8vjMBhsYCGhDPLfPLHBJVVZgLrpoo578LhcTg7ZUV2Cw2Cuogltw+DweBpiksx0eKqwAIT8DH34GJcmauox1y48eHPl07dOWMbYtXA3aNWS2CRWuPHVjtOlpSJ1jtZ8OmaE8ld9Ls5aximRiihGEZQgQhFOEUYwnKcpyjKMBOfJ6MZVACE2EN2Dls0xN8y3I4yZVrRkzaLXOFuwWssjJnmcMG7FswwgCn4ghPxsifjY3hHFhlBKMpWJ4ce3bvy44wpo2cLNuIbwOQeBwWEg4iDgYOLh4+Hk4OFgoaQlJqklpKGgIGXk6OfpaECF5g4PR62OeNKhhgQRRIIo4oY5cLoYYI7QITYQ4YZXGLLmyLWzbM1WtHLNgtw5GDVaxxZsOXJiaM2bByAKlwEqhfjiW+OImCxZHLXbgb6Z4JLLsNhMFgpoY4778Hib8DTfPDVJjrsliobwPKeB1uAiomQhUDDxMPIxcjIzM7PzsjCwUZKT1FWUUxIQ0JAwcbEzsXOyM6CF5c4JQ62eWGWBDBCQQkEcUMECCOAhhhjn16GHAiE2EZcmFu4xsnC1g0ZZVrTI2ZrcTHJiWtm2TEzZZWWNwyZACnUihPx7Mfj3Dy68ENGzdoySlO974Y3hCkqUlCGC+COYhPwLUfgWdyRzTonXHhvhunTJDRTBJOtc88t9M4Xljgc1NcccaFDBCQQEBBGnl1ssUuHAITYQ1zMsblhjZLcONi1WtMOJmtcMWmJbmYZmmXM2a5WzFwAKZxiF+P2L4/hcLHTdNhMVgrplteHrw8ldVWCwwIP+Be7+BeN2jpcTtxm6vlvlu+PHIIXmzhuCHZwyxoUaNHHTgcjBDJhgITYRhwtsLJy1xrcWTK4WtGbfKtxYmTdayxMWeXDiyZsOXIAKbhmG8g2XkHFj5GGgYqOlpKQhIeRmZ2dlYmAgKKYopwCD/gV+/gV96RyrERq03MSvXOeO9obL2C0FfxMDCwcDAQcAQMAgYvAMLAQc6CE2EYWrNq5b4sa1rjZOVrRnjxLXDRwyWuMzjGyb48zDG4xgCqkBOIX4cKvhw5pnwMuBlwcd8McktkmEwGIw2IxGGw2EuuoqkillnrrvweDvx+Hx+Jwc88Ul1VkE0ICE/BeJ+C9GFp2ngjgpiwYsGrBgjacb4cOfHny6c+XXpw7Z1jC0smDJLBKTJDFaFoP4w9fvXh5m5i1xIlEprOMwSi4mJRdTEpnn5vlrryghNhGXE3ZNGzlutZsXDBa0xNGC3FhZOFrBtjy48TjIxa5WIAqmATCH8FYHgrZh8TgMVg8VhsNg8DQCGRKRRqUSCSSKVR6NRKEQiCwmIxeOx2UyOVyuUyGMwtCo5HpNKoX3eXvG4oqo8FBgqMFZgsNirJoIJ6cbicXhcbi8Lh78LfTHFRRZgsFgLJMJAinAhOZwEeLjnOMYQjGEUUYiMJwIooEZRT29WKfEITYQxbtWuRhhYrcjbLkWtGTXKtcMmbda4wtmTXK1xuczXMAKiAEmhvBdh4LwYhBxkPJQMxDT0tRTFFJSUBDxsrJ0c7PyczJx8fEwkfEQEBCAhfgTc+BPOiOeiHBRZLBZLCZDBYChTfbh8Hg8LgcDffTXTJPFIoCE1ciXBRJ1VmqhNGAiRVjXL00GoCE2EYcrBljYZsi1zmbt1rRqxcrcLDC3WuWTbEycNsLHHhwgCowBLYX4UKPhQfVXMRFVIjnrvwuHw+TxNssUlmCx2GkuhhhjjhSRSIIbwIX4NlPg2HlkU2R0KI0dN+JwuLwt8MFV2ExGGswElEkU1U0UMGBvwOHyYITwNKDl1nec04TiQijKIAEZVhn78UNIITYQ0ct8rlyyzLcuJrjWtGGPEtxZmzla5yY2eXNlytsLFgAKowE1hPxITfiRRtTVDJK0ZUpTBglFXDfPhnLFi1atWC1cOfbw9OuuGc4StmxcDJuxAIX4Orvg6jilwS6KyKBHXg78Lh77a4KMBgsBhrLIFNd9tuBtvwNMEFFWCwGIwlEEUYCE8peC4X5+GsKwrCcEQRlNCMpyihEhOUYRIRnPwTGLriE2EZnDdljxM2S1lmZMlrTK4zLcTfJkWs2rly2zMMbTEzcgClsQhvF4V4u74aYkp6UkISFhZ2bq5WZAg/4PpP4Po8z16Jq6454xxIbJFvCwVHRwcDBwsbcwUHARICE2EMszRnjwtHK3I0a5FrRvmYLXGTHmWscTnCyYZMrLDhbACmIZhPxnDfjN/tgzSyVZc+vLrw4ZQtkjkACD/g4E/g4V5VrWtaqpnM7nNzx3x59wheKNHG0M8IghghhIY6dahYchNhDBi1asG2NwtaMXDha0c5My3E3x5VrbLhxMWzFmybsHAApTD4P+M6r+M6vpx1nWaXqYAIP+Dhb+Dhfpw5TwRHO+ueaGyRewMBXxcLDwsXdwEGjwITYQ4yuMrRs2YLWjHNiWtGjbKtw5srFbias22Fphy5mzTEAKWhCE/GwV+NfXBiyaMEo6Z7a4cICG8GT3gyJhI6OoI6OhkHKytLNzYIbG1bBwFjFodCw93AQcBCghNhDBwxxtMuNotcZGjFa0cOXC3FixNlrBzlaN8Tdq3yZG4ApRC4bx0eeOsehlYSEjpaimqICG8GdHgzJqJymmJqEhY+dAh8BTFAZPJ6LBYDA42CE2EYW2XEwyMsq1i1aNVrRjlcLcORk0Wt2DLE4Y5szJxmxgCQEKtAE8hvBM54Je4GDgI9HwEnBzMTNzNDLx8JCSklVVFZVUE9RT01IRBGyc3Lz9PQ1s3Syc3BwMNGRENHQcdCxEJDCF+Brb4GwZ4VMksc8k9UFlGCuw12Gqskojptvw+Hw+PxOJw9988UFl1V11FEUUU0VENiaKQIP4M8dHGczJLIiZXFrqUE1cWRNWImLTO/T82EekITYQ1y5XLJw2cLceNsxWtMOFutwsGLFazyMMrZk1b4s2RuAKpwEuh/BYB4LE43GY/KYjFYPBYNCI5GpNIJVLplKpRJIpEoDBYvGY3J5DL5jL5jI4vD4PBINHIdEoNBCG8F8HgwJhISOSUJLREhGS0lJRENBwsbN0dHS1NDRzcnBoSMjpaUmIiKioSMgIKAgAhPGnPR5+NNGE0YkUIwiTgijBCInPH35wjlAhNhGNiwyYmLfGtcNnOJa0ZtWS3CyasVrXEyzMM2PI4bMnAApvHYX4DcPgN3tvxcuBllSVXYTBYS7AXXUQK4cDTg6QhPwR3fgj5waocDFmtkpRWc648efLnx575U5AheLNKlytNKGEgjCGCNDfqYI1YCE2ENmGRgwZ43K3MybsFrTExYLXGTGzWsGWRo2bt27jIybgCpQBNIP+AsD+AtfEdp5RjLjx78+fFEY6cvA5ctVhO95zuec5vOZhjGKqwIP+DRT+DQXlvpeJqYhpE5zx69fB79c8YnHKuWOFct9o4Y1jWs44548whPIndhHo5axmThGESE00JynKEEowjCIhGEYV5fPThoAhNhGRm5w4nOPItxZMbRa0cNmy3E5xs1uVvkbNnDXK2aYsoAp7HofwZKeDPeNxmGxaHSiTTaUTiPQyBxGUzeXzmUx+EwKOSSUSyWTIhfhki+GP+KyWqVGnggigohkggnhrwNeZxeXwuFCF5S38LbwwxwRoEMEJBCI8LpY0ICE2EOMzVq0yOcq1qwctlrTJhaLXDFkzW427XM4ZNm+VwwYgCl0ShPweAfg73tDFC0YRrfTj04ctwIX4ZIPhj7wFGIosQU014evD4PC4cIbLWB4FfwMKh0HAxt7BwKPAITYQxwuMrbI0cLcOTDlWtGrjCtxN2TVblyNmzZk2wsG2NuAKVQ+G8Gq3g1nmJKglJKKhErGzMTHgg/4Z5v4aCa6xCngZ7NUAhs7YjQuA4OHRNPNoGAlgITYQxYtcrZjmarWmFpjWtMOTEtctcmVbjxNXLnJjctmrfGAKhgEkhPwm+fhOVjjszZNVtFJQrhvWsaQpKEcd9eHgzwzjIIbw6geHSmFi4GNi5GVlaGTj4OKipiipq6snJyQikLHx8vSyM7Lz86CF5O3sMenljlhjgjghQQQQEEKGCNHHXqZYI7whNhGbLjxYcmJktw5WjJa0xYcy3FkbtlrBk5buHGZmxcucoApOC4bwl7eEwuSmpackoKGi4sCD/hqW/hqf133qc3dgh8BTFAJXIaXBYDA5KCE2EM2bBo0xMmy1zlY5VrRkybLXGZtlWscTbLlaNGzXGwYACm4ag/4YDP4YBe5WqqIiuGtY1wmPF49+O4T8MUX4YZ5aMWak74c+vbpz4bxgwYYZb3CG0djuCh8CwcDAwKBgoGAg4BAwMPO1cFCwUAAhNhGVixb4mrhwtZ42uRa0ctXC1yyYtFuFxmyMczhkyzMGwAp0HoT8OfH4dBaMiyk4XnCVMGTRkxZpQvPTlx5QhPwxSfhil4WbgZtEoXz5duXbnw44wUpZgwr3htDYzgIPAcHBoOAg4AQJAwECgYOHwDCwULQgITYQ4xN2WJgwwrcTNw0WtMWLCtwtsWZa0xOWDZvlbMGmJgAKVhCD/ihY/ig9657t4jHCu0cghvC/F4YCZiqlKaQlIZBy8nRzdCCGxtSk3TwqDg4e5j0DXiE2EYszhwzyNWC1u1xMVrTGyarcOHHkWsHLXLjaN8jFk5ygCmIRhvGAR4wFZWThYeOjKKenJiAhoeLlwIX4YcPhh3xlGIqogjpwNuDwuHwOBIbNmG4CDv4WDg4GDgYe/h4SBlQhNhDDK4wtWuZytxY82Fa0ysWK1xlZMFrbM2aY2jFuxbZsoAqDASCF+MVr4xW4IoKIpkiJDRLDgcDh8fi8DDBVhMZmMhiMIIfwxQeGGWEQiFwaDweHxGHxWHw9AYZFoxLJRJoZCIDEYvL5bN5bLYXkrbmfxMsMaOEigggRQQwwxpdzDBDhQCE2EYWmVq2x4WC3LmcMlrTHjbrcThzjW5WeNxjyNm2Zq3zACloPhvGrd41uY2EgpqgpKKQlELIxoIX4ZvPhmdVSWSRwYWfE4XE4kIfIVxQGkwWBwWBymMoDBJQAITYRlctcmFi2YrWjFgzWtMTBytctG2VblZYmLDDkysGrBkAKWA+E/G5x+NyXLjz0SpTNOV7AhvC6N4XP5yokJqOhoKPjZ+dpaMCG0JjNJ1cPCwsPB4DgUDDgITYQ0atGTZoyYrW+LFhWtGzHEtxZG2FaybNXGHHhxt8eLKAKggEhhvHCJ44Q4WIgZKIkoKGgIWFj5eZl5WRhYGQmqaqrqCcnoOCjY8CF+Gbz4Zm4prYq768HbbXBFZgMBhsddhJqIVNteDwuDwKF4y0MLI5OOGOCMIIEkMBDDDHTt40eLCE2EM8zVi5c5Ga1y1y4VrRhkcrcTlgyW48LhxjYNsTlk2xAClUOg/4TtP4Tk+N811jETOSG8RBXiHblJKIkICDgZmVl5OZAhs3YdQOAYmFgZG9goGDhgCE2EM8uFu3c4XC3Nhw41rRqzzLXLFk2WtMrfKzy42eNk2xgClINhvCUV4SlZyUpIySkkREwMKCD/iQE/iQJ33ze6vg5YIfFVZQGhweCwWiwGAwGGiE2EMmLPKxxYmK1wwY4VrTG2cLXObHkW4XDRxlZYnGFw1xACpgBLoT8Pen4fC4S3YtmjVgox303z3wxhLJbJkwUlO+XXny48M40ZoZJYIX4hxviGlyVl0SuvC4XB4e/D20zSWYDDYTBTQSz332324G2ueCSq7DYDEYCYIXk7dxw7OGWFBKgnihgRQQREMEMIhgjghghhjr06FEAITYQ4YtmDTI4yrXONgxWtMrLKtcMsjJbkcZMbRg1xZMeFuAKWxGG8U2XimzipagkJiKgkXH0MbMyMSCD/iKa/iKbceVxcFRV1sCGzFhODka2DgYNAwcLgOAg4CDAITYQyaY8uLC3xrWeZy4WtMThgtcZGWFa2atcTJuzYOXOHIAKYBWD/i24/i2fmO+s3xzz5pl0vU8ghPxC7fiF1pmhklghaE4Yb5a7c+3KhskW8LBXcPBwcDAkCg4Wrl4KFlwhNhDFkyb5m+FmtcssrRa0Z5mK3DmyYVrlrjbMmePJizYXAApODIP+LVD+LUXjU4nfC6mE/EPl+IeWmaGbBCF55YfAExgcAm8NhtBgcDgEDCE2EYczZhkbOWC1y2ytVrRmwbLcLbHiWuGTNkya5smRw1ZgClkPhfjDe+MOWqbFQYaKaWmDD12ghvD/d4f/Z6YoJSgioxDyc3N04IbFU/AK2Pg4OFh8BwcDAw4hNhGVkwxsMLhotauGDJa0ZZmq3Ezc41uTDmw42ORmxc4sQApWDIfxoweNLmTyuIxWCR6JR6NSAIfxA4eIG+eTCSRSIQqGwmQyUIfDFDgMAocJhtFg8DQUITYRly5mLFu2zLXDdo0WtGeVktctcjFayc4crLG0yOHLXKAKrQFFhvAUZ4Cn4KMJyJkIKSjpSSlpiUmIySjo6MjoyMko6WkJCIiIqAgYGJhSAgoGDiYuXm5ubnZeZlZORmZeZnZ2ZmZmJh0Cgv6wW/rAvfJnvnmW1ubm4LaqzalGRJkSlrcuZOT1ubvkhO9SWnhxhGsU4oxhGBCMIwjBEjCJGAEYIwjAjAEJ18DqwqAhNhGRi3Z4nLbGtZ5mbVa0bMWy3CwbuVrRw0y5muFq5xZnIAqVASuH8B7HgNZkUWjkahUciUejkgkUkkUejESg0MgMBhcRisZisdlcjmMpmctmMxkcnisLhcFg4IP+JhD+JiFx3y61c5Zu0xGscMaisTEkzDGeA2CF0U0GdghgQSwwywRxI4oUKGCOCGBBHFChjwudglg0QCE2EMnDlq4Ytma3G5aY1rRo4bLcTZsyWtXLVuza42OZkzxgCrgBOIbwoQeFDeEhZaBmoCIgoFDxMXDwcHBwELARMFCwCCgoaKiJSKnIyQioKFlZmho6mjoZeNg4CUjqCmrAhvFYp4rX5CEpoiqipKQjoyEhYmNkY+XmZ2XrZ2llYuDhpSamqaampaWlJiYlI6IhICFi5GPlaeVsZehiwIP4k5vH5757uZJmJhMzVoVRCMxcSRcCV793wSQhNhDLK4asW2FotcYcmFa0assa1w0wtFuFi0yYWDhjjYYm4AqGASOF+G2b4ba55rpMJJNGrwOBxNeDrlUTYjAYjEYLAUVTxU03gIbxZVeLIFCwcrEysTJw8jEoKMkJKimqaWmISAh42TmZWdmZ+ZnwheBMDFDnZ44YYUsMMMSJBEQo0cc+vRwUACE2EZmjJlkbs2C1thcNFrRozyrcLRw1W5GbVnhZYsLBxkbAClgPg/4eVv4ebccMeBjFXG53gIbxQSeJ/+onJCajoyBi4Gjn6OlAhsYT8GsZODg4WHqZOFgoECE2EMGbltiysmi1xjxslrRxlarXLnDkWscbXIxxOGrRu0ZACoIBI4T8RIH4ii89KbtnA2asVq1nprjnctlxQlC1cSkJAIbxU6eKj2KjICKQsXJxsnJzcfMxMLERElLSFdISEBAwMzCzMfNyYIXjrVxtfLHDCQwoYoYESKCOCFLLjcfCg0ghNhDltkbM2uRqtaNsjNa0assS1yyysVrbJlZOMjfNhxM8wAqDAR+G8RwniOHi4KJjIGIiIyQjJCOhIOFlZmfp5mViYKInpKkmqICG8V+3iupQcjBycjIycbIwKKkJqonqialIGFkaGVtamxoQheFsLDBkcrDLDHPBDIiigmhglRyx7WGOACE2EZsTNmyxOGC1i4bsVrRwzbrXDlnkWsGuJriZM2jfCyagCnMahvF9V4v9YeJhIaOkpSQlIaKgYWRlZ2Zl5OEgJSapAIX4nwvid1simmijtjlhjRwwyzy4OvI4fK4chsjWsGwLBwMCgEAQMAg0HE38DAwMUCE2EZm7NsyZMmq1lhaZlrRxjZLcWVq1W5MWZs3ZtMjJizZAClwQhfjLY+Mp/I4nBxT1RTRKIYJAhvE/Z4nuZCYjJqEhIGJh5uLoZWjAhsWT8DB28HBwaDg62Xg4GNAhNhGLE1cNMTLMtbZcuJa0b4sa3C4cY1rNw4wt8mNg0cYsYAp0GYbxrleNgGVi5CMpp6kmJCGiZGhn6WTo4KHkJKgpgIX4plvilfxk1EMNt+BwuFwt+Hvw8Fdiyi7AAIbJ13AwOA4VBkCgYGBg4eDgYOxgYRggITYRlxtMzZs1yLWOPM4WtG7Nwtc5MbNbiy5MbDK4wsGONqAKXBGE/HSZ+Ok28dC051yz4NceGACG8Th3ib5ppyYnJCIQMzH0srQys6CGxxVoHA6BgYCFhYmriYOAoiE2EYsWXKzYtWi1yxbY1rTE1ZrcLTE3W5GeFrmw4cTVq1zAClMOhfjhg+ODHDXYirDYKiqOOu2F+KuD4rF8VNjCCuKmmmeGx9WwMHbxMLBy9uhYKgAhNhDJxixMnLJutZsWrda0xtsa3C0yNluVnmcY8eVm2w5XAA=="/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pVHAOAgAQdBJoJogcBEJbfXNIskCtPlt+KegcA0z8CJgtIEET/ga8GRShGKApIEET//wNFKEYoDkgQRURHAUazAVcNAAAABQM4C2QZIDIJAICAAwF7wh5FMwkAgKACAeHDHkU4CAD+AwAAAAAAEeXswD8eElKC5oAAAD4vjAAABmgHOgAAAAkBCmITg/4JuP4Jw54Z8DeM5znE9nDFAIbwv1eF+2EioCkhpaMjIqBh5OVnZmjnQIbIlnAKuTh4GBg4GBhY2/gUDKghNhGRrmaYW+VmtaYXOFa0Z4mC3C5ZYluVuyYs8zdg3xMsYApYEIX4JVPglVuuqwFFEk8WFrwuBwaD/hgQ/hgJ7zxjKZ7XiuGghs9YngIPAcHBwMLB0NTAkOAhNhGJlja4mGZktYNWTVa0zYW63FlYZVuNrmx4mmVoyzOGwApLC4T8E4n4JtdVs2K1IzCE/DOh+GcHHnxxyqxAh8kXWAQOjwenwVBZOCE2ENHDNg5YOWq3IyZZFrRtmzLcOXMyWtWrNpiyY2mRxkwgCroBQoX4Q0PhDRI5IaIJIYIJ46Y5Yp7KbKZK6VsktUVVDAI6JZKqsBhLqoJ78Tj83j8XfPJJiKsFRZAAhfhdu+F28qwlmEwFEklc9+JwOLwuNtycN8kVmEsxjAJIlNCSKaCaaiaaaSCZNPDLTThY8XPbDKCE82eG515+mc5ookU43rGkqWlitCtYxijAihNGAQjCJGsebz5o0CE2EMm7Zk4ZMsS1myy41rTJjZrcTnK0W4cTHJhzYczJk5ZAClgQg/4Qiv4Qe3N31uprlnUUhfh9++H3XDYLEVWSRS324m/E3obF03BwU7TwcHCwcPgGFgIGPCE2EYmTnE5ZsMy3I2cZFrRmxwrcWXHmWt8eVpjzY2+Ny4xACloQhfhBo+EEmjASYCBHga8bTg57wIP+H4j+H53nPWoqunbhyqqAhs0YZgIe3hYODg4GJwDBoGXAITYRmytsmHM4zLcWRo3WtHLPItc42bJa1ctWjlhhzOWLZyAKTwuF+EKb4Qh8BhpKqL6cTaCE/EKF+ITvXj20lfBKIIfEVNgcAnsTpMJgEFkIITYQyYtWuXFlzLcrly0WtGuVktxYcmVa0YMHDHLjcOMzjMAKZBSE/DIZ+GRfJLVXNCkaQolLPHLUhfhey+F+WqLBTYajEWYCSFbbicHi8WCGyBXwMFRzMPAwcDAwMDBxOA4OAgbEITYQ4ZOMuVy4YrWzRwzWtMjhytcYWuVa0zNG7NnjwscjXIAKXhCF+HGb4cdcDfgZaaZZ5qMJdisIhvCyJ4WI4qQipaOjoKCgZGNoZ2pAh8oX2AQOiwWBwGAwOD0OBkhAITYQ5yOMLVtlxLcWZhmWtGrFmtwsGrRbhxZWrRgzcMGrFmAKqAE2hPwzhfhnBpWmWlVJSlKUJssctazjLBHNLNgzYslla6d+3i7ctYYMHCpopgCF+Hyj4fQZJsFNjLMBZBDHfgcLib8TXi7cDPDDVJgrMJZgLMBgMBZdddJBHPbhbcvbk7cHIITx9zTm58N4xmjGMY1TklSGBRCcVYThOEYRhOCcb+DYwnxwITYQ3csmzhi4YLWjBs1WtGrJktwsczhbjZMW2LNhYtM2HEAKUQ2D/hmk/hmXq2c31qcQhfiY2+JiuqrCVYS6SSfA4MCHwxR4Cn8DhMFocLgUFhohNhDRw0yNcLnKtzY8TBa0aNW63EyaN1rNxmbsMTRmzZMMQApXEIX4Z2PhnZumixFEkEst+BxM2DCE/Exp+JjXbbDJC0dVbYcVwIbNWFzA8HBoWDrZ9AwE4CE2EN2eTDkws2y3MwyZlrTKwbrXONw5W5XOJsxcOcjPC5zACkwLhPw0afho53ZNmCGCtcqE/E79+J2+++cbyjaAh8lXWAQGnwulwOAo+CE2EYsWNk5bZGi1hhbY1rRsxarcLDKxWt8rZs1x4nLFhiZgCvgBf4P+HCD+HAnmcwd67769+vfnccuXgdu3geB16dYL0xFSznKGMa1GJJVOKxiuWunDkxnfPr4PPrmLrE1d89897qscOHCoZ3vNxapmeOc5nTprpxCD/hXc/hXfRw4g68kViopK8zcjWMRrGtcOXTpw4RG+vXv4PXn13nM2hU1EkzMIqpiJZnM7vjnjz34O+d5mIxrpXLh21y1jhiqiovHOdtiD+JvHqfT4rmZTcWJiUTExMTEolCYlVzEwTUokiQBExKJARIiUSAImBNZpaaut7+Dcxn1wITYQ5a4nDbJhxLceHDhWtGbbEtcs2TVbibsMjjNlYOMWHIAKsQFDhPw9Rfh6XnLLBSsoyjCcJynZSMoITShiWnPDnx5b1hg1bsma0L6eHx+Dtyxtk1cLlYtEcACE+Sa+SrnSOZwKZLYoynjx48+3Pp4O3HeVM2ThcDiarYrYKsdcNceFe0JYpWhCca58OO+VeQCE8LXg4eu9ZqynKYTRITsSQrCqVSQjAQraJCKFZ4fAs5soITYRkzY8TBi0cLcWVnlWtGjdytcZcWFawasmWFgwxNMLduAKYhWE/EZN+IyfPnhhxW0WyYsyUMtM9c6E+Qo+Qpho0WyQtGePHhy33xxqgIbHVPAwFbMoeAgSBgYODwPDwkPIgCE2EZmTJvmZ5si1u4cZlrRnhZrcTZg5WsnLbDlaMW+HE0xAClQPhvEYF4jHYSYipiOioKBgZ2Nn5MCD/KyfladucEb4IYCGxVLwMBR0cLBwsTfwKDgQITYQyy5cLRvlcrWObM3WtHGXGtw5mzZa5yMm7hi3y5cLfMAKVw6H8RRHiJng0SgEMgMBgcRg8rm03IXyEXkM55YYYEUMmGyOQIbKV/CwV7EwsLR08DAwMoAhNhGVrib5WOZotZNWjda0a5mK3C5ZYVrhpmxNGzBu1yscgAqMASeF+Joz4mq8FRbFBfJfMwFmEwmCuoijpwNuHwuRxeDtkWYrDY6qqECF8Yh4xWSHBLmIkshmjlnwt+BweHvxtNsMN1GEwWEwV0EUKMCF1kcMmdggkknkrhljhI4JUMEcEksyCOW3XyVyTCE2EM8zZk3xZMy1mwwuFrTLkbrXDVxiWt3DRm0zNMrhzjzAClENg/4nYv4nS9c42zx7RrCG5DDkB5KKkoaGSsjMz8yAh8PUlA5/B4HB6XBYHAIuITYRmcMnLXGyzLW7XNhWtGLhqtcsGTBayyZcOXIyy5MzLKAKgwElhfgWM+BY2OOYmgIIpJqJkMuX2WfplQQRRwKb757QhuWm5aeMjQkYmJk5+RkyQjprAEJeTkdFQUHGzMzL0cjNycWAheTt3LTn544YYI4I0Esk9EMRBPJLGnhv1MksUgAhNhDfHlxMW+TIty4m7Va0cYmi3EyyMluNjix4cubDiYNG4ApPDIT8CuX4FaeBg1QpLLXXMIT5Bb4/2+euPLe9ZyCHxdX4FA6DB4XPYbA4BHQhNhDPJlaYmDnGtx4mrRa0b4my1w1ct1rZhkZYczZrmwsMIAqjASyG8Ei3gj7j0ehYKFgoBAwEBAQUFEQURAQChwlhPAlTDxcfFx8fAwMRIRUlITEIhuLW4q2ChoKGgYSJh42HkZWTnZWThYGIhJSUsJOStoGWhIRAQ8XKzcfKx9DExICF5e4Nil1s8sMsUKGBDLVPNHNDFFOjorgjgRRzwX6uCFCAITYRmcMmLNkwarWjRxlWtHOFktwuXDFa4cNGbRg3aY2rLEAKkQEshPwW3fgt1YI4owrXDfDOUMVsWLBaUJSnKdcuPXr378c7YM2jjcKF8RR4feyaKKBPLfPfPicHicLbXBBNgMBiMBgMBVgpJKCmfA4W3B4G8IXmLhOafZyxUwwQwEcCGIgggQooZ4IRDDBbsYYYQCE2EN2+TJhYYWy1m3yYlrRw3ZrXDdthWsMmJk2YssuVm4ygCn4dhuOi46Opj5VDRUhUQFZNSSNk6Gfn5uLgYiMtIusnAIbiZuJntoWMgoWBja2+rYODhoSOiIKCgYOHk5ODv0SAhsVS8HBTNLARcGgolAiCiYqJhouAwbAxUfKgITYRlbOGrTK1wrWbHM3WtGrbEtcscLZbixN8Tlg4ysWLVgAKcByF8r15YGOSPATWTEtMt9M8cMUlU0+uwtUYhuOm43dEIGFi4eNi4+NkY+PgUNCRlha2kdCQUECF5y4fin2cccYhghgihQyxx53CoYMQITYRhzMXDXExwrWOJy0WtGLhutwsWzFaxc48mPNkYtHLNuAKqwE6hfPCed7hsjsjU0122zwTTWYK7ASSQ15vSaVh4a0ElF1V1mAginvtw+Jwt9sMkOGowVyF8gJ4+WWCaOCARz014HA4vB4FDNddrM7nGyw8iKOOeeuGWWZFNJBFFGhvlppphPOHiNDwHec4yw2vITthpGdK4JyRpWmGUSMUIwgghLDLP4Hy4L6QITYQ0yYm+bHmYLWWJgzWtGDbCtcuGzJaxaMczJo5x4XLJwAJAgqsApIBh+LA4sEU+NQGAQCYT2eCeT2jUegUGWS0KDFIBKKTSAnERgEAldAoIVGLQOAQKbT+fJtBYIhMtnU7SuBQuBQCWTGYKNEYRBYPMZlM0/iEASqazQn0/oFBIdD6XHEsnc6J9P6RSZpNSbzag0CWywmUznE5CZzKdzoKRG4JBoT8E+H4J8RfRGUcODCOHws+bDgAyY0aVDgbUYymECCdriZKcmKYva6cyeLToZcEownI5fK4/GOj0KQhh3byEdOjbsK0yZcmUy5M+YLX0aQ4OTDAg/pT5Hifgfc5lMxIRKJiSruiYCJVYBdTEwIkiQJiSJiamExMSJgBMCYCJiYmJJgAmEr8X4DmZ90hNhDhrmbs8uXEtyM2bFa0YZWy1wyauVrNg0cuXGJgzys8gAqDASaH4QrhCyPR8QiExaLxyOgg8GlcqlssJLJEikcqlcsls6CH8ErXglbJXKhOJzMpnKJSCUyiPx6BwInU7SyWwaDxuNTkhebuHUOtjljhQoIYEKCGCGCGCGCEhlyOXhhYcCE2EYcjNk4c5WC1nhyNFrTLibrXLdviWsGWNi2cNsrTC0xACQAKVBCD/ChfhQx5PCYnFaqwhvDB14YOxVRUdFQ0FDw83ZiGy1g2BgK2Nh4ODg4u7hYKFrQhNhDNg2yM2LHCtcucTha0cYsa1ywYuFrNnhc5szfIyxtcYAp3G4fh+OIVQGCQSFQqCzaDwSAQGEw+FxWHxSnxyAS6fz4AhvDBx4X84uMg4GHjauer4+PiYlAQUVYWtNJQs1NgheguM0evhlQwRwRwxQoYIWVypDeAITYQ0yYmLVg2cLWLdsyWtMrbEtcZMLZawxtGDnE2y5cWLIAKUQ2F8BF4COK2mOGCCyZnAIfw94eHvGpSOIIAhsFl6BiHx1bYBCZTDYTC6HAUDnIhNhDDC1cOcLjMtZMszFa0zMGK1xkYNlrNw0yt2DfEwx42IApfEobhHOEdIeGjYyJiISFVlbVVdYCH8PSnh6VJVK55PaBQZhMUikcNhknAhsxYXgFfDw8HBoVF38HAQuBQITYRmbYsLBg0arcTdu5WtG2Zgtw4seZbmctmrJs0Z5smbEAKVQ+E+Ig+Ihc/ZOUJQjBKAIX4eTPh5NaiuxFBDJPHPCCHyxgmAQOewOBwOBwmhwOAwOhgITYQzyYXOPNhcrWeJuwWtMmNytcYnDZbmZs2GbGwzMcrJwAKVw6G4AzgDVTKQkNBQkBFQkvYAIbxJ8eJPlYTkZDRETBz8nWxgIfI13QGeweBwWFz2BwCBzMhNhGVi0Y5WrlotZMGTNa0atGq3C0b5Frlq0YMseZw4cMmwAqfASuH4Prg+4XCofDoHAodD5JJZlM5ZI4LDYDCYDFpbLEHi0GgkBQWHwUo9GoNAlcqAIfxJaeJLWZTOfT+fT+eT2YTGWS2dROEQKAILMZ1O1LgELhsBg0EiEOmiOxyVSuTScCE8weD6w4vNjURlERhFGE5RQQQiRnt7s4V4oAhNhDBgyYs2jlotyN2WRa0ctma1wyxYVuFw0w42+Nizw4WIApXEYT4LD4LE4vEhKMZThPBhIfxT0eKekk0IgkMgUAQmAUOcTkAhspX5TzcOg4WBhcDwaBoQCE2EYmmZi2xMWK3Gxc5VrRpkzLXLFg5W4mmTNkcNHLFy3ygCm8ZhuIc4h0ISFLGWQUBHRkThKLhoGHibsCH8U6ninVCUygoUNhUGQGGzmZT2KoLAJEAh8IUVApjB4HAYKgcBQOAQGBQGAwOF0OCwG/gITYRiwuXDDLicrcmNg0WtGjnGtcYnORa5auHORvmZZmOLGAKVRCF8Ip4RVNPChIIIo2mh/BGl4I00ymdYjsAgkJgk/nU7R+G0xkWAg8AwsHAo2ZrYMpQITYQ3ws2TBpjbrWWRm4WtG7ditxOMLNbhxN2zbE0ZM2GZiAKqwE5h+MG4weYzAhcYhoCazSHw6UEAgcHicLisUocak1HoxAY1CoJAoDA4XA4jEYRP59VZZJprNokhvBJ14JO42MLOqhgFBQ1VXRSMDCISAncBYDwBTzMpKmBaCDQMFAQkFCQ0VFxUDDQsWhwhPD3FT4OvBGyRhrG5GMIoI0JgCsiCEYRnwezGcemITYRjaOG7Jg0xrWzBo4WtHLVytcNcrdblyYsWZtlcsMrTIAKtwFLhfEFeILzOYAMXihXgkUaKOCnMZnbYWaSJFHFHChTxzyzzzwwyRxQQxTyy0xxwwQTTJo5JYCG8DZXgbLlJUAqKkXchCw8DAQEJDU2BcCW9BACCIGAgkJDQEVBREJAQEDAwcHDw8FBoKCQECgYeJSMFAoAg/nD4p5x5PW8rTMpiREoJhICIXdSiUAESCVz4fwLcT5oITYQ1wsHDHJjzLcTfE4WtMjVitctMWZa2y48eNgzcZWGNmAKYBSD/NIfmk6ur5MTSp3rOs8AhfghA+CGOiLHMJNVJRHHLhY8LbgbwIbJFrBwUvUw8DCwEDAwcHJ2sDAQc6AhNhGRlhY4WbBmtbtczVa0yMnK3EyzOFuJlmwsGLlpmZt8QAprHIT6P76P+VseTfg4LHBbBo0as0qVjrw58NSE/A9h+B8WUsOau6PAlgtKNcefHjw4WWVYTIXPVUYmBBTHTLLDGlBLbsYI4c6AITYQ0a4mmRg2YLczlsyWtGeTKtxZcLJbiatGWRm5b5GuNkAKWxSD/hZK/hZD2131ayKrwnCuQIT8HOn4Og8jVLRbJCkb1x4dOHPjhskW8Am6OHhSBQcDE4DhUDdgITYQ4buGuRgycrXLJmxWtGONotwt2LlblZOHDhg2aM2DHMAKaReE/DIN+GQGuNjTpS2bNkyYISy0yzxghPwcufg5x1NVM1sUoMOXDj0z03rEhtAYxgoO/hYGBgYKFgIGAg4CFicBwcBC2oAhNhGRmya48LNotaN8zJa0yYmi3CyYZFuFhmZOGrPG5ZY8YAqmAUuE/C25+FtPDix4sY10urG9a475cuPDlw3vhnfDGs6xjMikwJLRpamS2bNozZsmbNgzTlmjlyZcAIP+EiD+Ei3lvUwOS4SmYmCJRMxCYqSJmatCIiorMJzOVrnHXpx4N6uD+MvN7xx31zm5sTEwmJEwJgEwmAmBNTExMTFwlLfwbafNITYRhaZmDPG2yLcuTM5WtMbjCtwt3GRbkx5sOVg0zNW2NmAKlgE2g/1U36rXN5mblOGMaxwxioqazF3e8bhFYQvN+DKOFcuHDACE/CXF+EuelIZIUhKcZ3nOd9EZSlKMa3neOtnw5azjS2TVu2asVrXvpy6QheWODYIdbKhQkMUZDDFHBDBDBDFCII4I4oUCKCES27GGGHIgITYRlytcjhi3YLcjbJkWtMeNwtxMcmFbhzY2mFwzbuWTFkAKowEvhuq+6sePk4WfkZmRi4WBhoyanKKeqJqcmpiGioaGh4WNjZGXn6GdpZ+Xg4uMgJaOooqF+Biz4GU6pMJNdVdZRNVNNRHHLPg8Di8Xg8XhcPhbaaU12Cw2Ew2EqugklihAhPL3hdj4uWs0YRhOUYyijCMJxRlOEZIwEY5+/NPkgCE2EY8zTC2ysmC1nmwuVrRoyarcWNw1WtWGNzlzNGrjMzbgCpkBKIfwzqeGf2OymXx2QwOBRiSUCgUqeTyUR6GQaDweJxOPx2PyWUzOYz2VyuEwmJSCVTqG8GjHg1VkoyQoJCglJyGjkBCx8rMy87Ozc/Ny83KxMOkpKcpKSakJKEgAhPIHbhXn4ZxRhGKcook4ThEjAX5PHlWWoCE2EZHDBi2ZtGS1ribt1rTK0YrcLVy1WuHDNgxzNmjhy1ZACQEKXhOD/iIi/iIfup4xEYjFVzxxu4bxageLVOQkpyMmoyQgETMx9DM0c7OghsxYLQd/EoOBg0HBwuB4FBwIITYQywscWZlmarWmRqwWtGuNstxYWGNaxbsMbJy1c5srLMAKXRGG8RA3iINhKiCooyMgYeLoZOjjY+FAhPxZrfizNw1w441lDNLVTExAhs9YlhIXBMLAoWAiY29gUCAhNhDhgwcucOJytaN8LVa0aNGC1y4ZYlrBg0xN8OJrlbOcIApSDoP+ItD+Ir3ljtGJmu+eNoP+Llr+Ll+O9bM8s6cAh8kW+AQOnwOAwOEz2HwGAxshNhGJtlZYmuRmtyOMuRa0cN2q1zhct1rHMyxsmjlxhYNWAApdFYP9zt+5pvpz8KcJjK43HHm6gIT8GxX4Nk44I6pZMGDBKNW+eXWygIXkTawNHbHLDDLCllxOVgRYICE2ENGjJhhbt3K3Lix5FrRnkcrcWJpkW4mbHE4ZuWznG5ZACogBMoP905+6dRO9Yz03d7zdoxXDhXKqpcZzd9cc853uVdI5V5SD/g6G/g6HdIzx5c953vPNNVVcNVEUpSDPS9cOGNY27+Lz8sCE82eGzwHesYoowijKcBBGEYRIwRghOUVdvfjCecAhNhDfE2Z5czJgtatGzVa0YYmK3DkbMluLI4bY2TFwxbtmgAqDASeG8VOXipzjYCEk4iNhoeISUROS09OUkhLREFCxcrKzMvLy8jIxMbEwsFBgg/yfX5PuGJ5XjeN8d8++85jGunLlwxiFsucc5kCE0cyUeDNOc43RjBKcEJkYhGM/BsIzziE2EOXOVw2bOcq3I3bMVrTC3cLcOFk0WtWzByxzNmWNu2ygCpkBLIT8Zqn4zZ9Et2K0k8uvbwc+GccGLNwrbq5LxvtaaZcC0qZI2nKE+Ou+OrnklTBglCU41x1wzw3z6dMc8IWxat2DZLBakKr48eOGyxguDgL2HgYFBwUDBQcFBwkHAwMbcwMpHS0FERV4j5mNh4VCwuAYWCh5MCE2EMWTjC5YNsy1u2ctVrTC2xrcTNrmW4cLbE1xuMLFo1cACrEBPYX42xvja/kjkjQxxwxyqK7KJpqooUqDK7jJo478DbXGkuwGAsmS14fD4PAymEoyWCw1QIXyDXkHcJVZJgJII667cDgcXg8Hj8LbFFgLMNjssxVEk0MUcNcEscMCIggijQyzwYmfAw3ghPK3gmLt5U4VhFCaYhGF8kYRlGNLwirCRGCCEYRlFWvR48Zy0CE2EN2LBrjZNMy3KzZ5VrRxiarcTFiwWssLdu5aNsWLCycgCmQVhfjuq+O6unGx0zTWYS7ATVQK4sTDh4T4/T4/XFmxUyLRrXLjw32xwxqAhsqYDgVrGwMKgYKFgIWDgcAw8FBzYCE2EZcOVozbsma3NibYlrTE4xLXGJg4WssznCwytmuVtjZAClMQhfjrc+OvebFUYaSiKePAz4WfAoL+Fev4V/t11W+ZYIbKmC4CDs4lDoWbq4CFgoAhNhDNixbsmbDGtc5srBa0y5Mi1y4YMVrlpjcucOFm5zYmoApQDYbx25eO3OYhJKGhoSLgpWrtAIT4+b4/ul4RjKcbaN6HxRXyewWCwmeoHAYuITYRjZZcrRo0yrXDBk5WtG7PMtw5MmFa0zOG2HI3yZsThsAKggEihPx9Efj6V01y2lk0bNmTNghWuG+PHn26ct4TzYtVtESF8XJ4uWTCTYKiqKGeu2/A4PB4O3CxzxTXYLCYrAWSQQRgheXuDUexjhSxRxQwQwwSxRwRxRRxRy4HQxxwViE2EYm+No4aOMi1u1yYlrRhkarXLPG2WtcOVzkbt2uZk3bAClIOg/4+5P4+z74Zbu+uq4dQhfHXeONow0OCgksxODxOHrCGz9itE38FEwc7ZwqBhCE2EMW+TC4Z4sa1k4x5VrTFjxLXDRiwW4WLLG4zMWrPExyACp8BOoP+If7+Iem45uKczDUdsaa3HGSnCIXNk4u45748Uq4Y5KvNgIX4YTvhhvwGKkx0lEUE9eDwteXtxtccUlmAwGIuoREsM9ccsCiq7BXWSRR114OfC0zoAITy14JjDm77zVmjBGMoylGCMk4oRhGMIREaTQjCMZz4/RjFMCE2EM2rdrhYZXC1i5ZtlrRi3arcObCwW5WDLC0bMMTRqwxgCusBdYP9yJ+5Zlx7OzpXCqil4zF3eePHn1687uK4cOXDURUxCJpbabiVIiTniaREQi5N9K4V0qqu85554558evPjzRrwu3ldPKxSQIT8Gf34NIaYIYp2SxYLZMGSU44cOXHrx465Z471qpTFixaMGCEoIJQlSCC8b1jW+LGNeXTtw44SxZM3A2NkIQRnAlGEpxnOC1LQiw6cvFnjRIP5u+JYz8B5sTEpjMTEhImUTCEIkRIEXUokCJAIRcJCAJiRNXUxMTc+r6ucceQhNhGXKyZ48bDKtyt8zRa0a5mS1ywxNFrhtkZtMLnM5yMsIAqtATuD/iE6/iFL7M9OvTnV1u7zaq4a8CtQ3z3u7quVco1dZbW3vPO88HTXYIbxOLeJx+Gm4WIkZCNpI2oiJqOiIiDi5WZpZunoZOHgo6UnKqinIyMgYGJkZOXkZmZlYWFhIqQmpqQkkJFwoITNsto5cJSwTrrrOcUYwmRgkkQRjGEQEYIwjGePwLFHKCE2EYW7VjmyNWi3Kxw5FrTMwxrcWFy3W4czXIyc42bVs3YgCm0bhPxGWfiM1ra+aVKSpCM648OPHjjG2DJi1IT8TJX4mG50rLDG+XLr068uONsGjdg4VMFYgIXl7g2KHYyxxwwkJDAhS4vNwRwTACE2EMXDfKzxOWi1kyZMVrRrmYrcOLCwW4sTBiyYYczFw1ZgCpEBMIT8SL34kU7VwY8GGdazqZMuKEYRjCMpWxQtaMa58uXXhwznqpqwYoT8S2H4lr80NDJK1K3vlz6cOvTj03jCFLYMGK1sGLRgzYMlKz4uPfp054Txtx0ObwazjGMQjCKEUCMIIRgRjCKdeTz04bghNhGZm3x48rdqtYY2OZa0Y4cy1wyysVrhu0bZcbFs1atWAArCAVOD/hgM/hgJveufLeoq2UlTRObyhXK9Uu83kiMVSs1ecZx25eF5HgeF06Rm+u++evPjz8Hj4PPmgIT8Lrn4Xh5UxT3adGDBbJi1asGS0Ixw48d8+PDl14d97owyYMGC0IQjGcb6NObPq14ss8KaUKUtSKcZxqy48uXSg/i7xbeb33czEkzEzJFoRdSi6urq6uJgTESJgIlEgkXPf4JJ7iE2EOGzbCyat261plYOVrRu4cLXOXDjW4mDJvjzOXDTG3ygCrQBPIP+HVj+HV2IxHGOOFRqjeea2tY4YRu+bNTEVE3lMqxrHDPDnnish/Cy14WeYNFIRHolHItFIVAYPA4vFY7G4/E5DK47JYjBYFEopJpJNJFIIxGIxCoUgsJicXj8fkcvlM1i8XgEAjEakEkjESCE8+eMYY+rWMYzRijCIjGMIJQlGkSKcYJowRijOE1+XnQhwiE2ENsbdkwYNcS1rmZZFrTG5ZrXOTFmWt2rZtjzNGLRg4ZgCscBRIfw89eHqOCwmEwmIxOKw2EwCCRKJSiTSiMRyHQ6GQiAIPAYXD4vGZDI5LLZHJ4aiEYlE4olIm0oi0OgcVk8vm8xn8zkMLgMOjEimUwmEYCD/hTc/hTfmr01jU1Mzx474zmYYrVTpjGMctYjOc+D4Ph755uK4Y6arxNaiN34fHw97ITx50Z04PLrNGEwRQIyrJETlGEYRhCMIiEQIwBOvgmsq9MhNhDNuyaNczNotzNcTRa0YsmK1xkyuFubExYZMrdw2atnAAqgATaD/hoK/hoFzfDvw8Hl16Xwau3OuOLxXDWkLznPNmF1NRHDTldXIIbxOHeJ0WFgJSImJScgZZFQcHCwcLCw8XGysrRzM3GxMFFS05PUFFKSUhGRCHh4uTl5unk6OJjwhMnGzcukMEoZdM6xiiiRRRQJQggiIkYq16PDhGHMITYQwytmeXHkaLXDFzhWtHORutxY8jRbiaM8WPHkxOHONqAKYhSF+Gar4Zw4LJsZgsJZNBHbg68Pbg5aQIT8S3n4lrZwy6a1wwlLFbYwRpGGzliOCla2Dg4OAg0DCwcbdwECgCE2EN8Ldm5atcS1kyctlrRnjarcThi0W42LBxhZZmmHI1ZgClYOhvDK14Zd46ekqKQhoqPh5uTmQIX4n3viepxNuLnwMtVM1VEwhsvYLMAwsLD0NbAwaSAhNhGbLhyZXDLKtys8Tla0c5GS3FkYZlrjM4atcrfC4a5sYApqFoT8Q534hyZXtXFTNkzWxSX2x34coIbw/LeH+2GhZiMqJqilo6MgIWJk5mPn5eflQIbLWC0bVwsDAwcDAwKBg4WDuYuAgaEhNhGbE4YZmjlstZZczha0YsmK3DiaY1rZu2aYsjVs2c4mIApVDYbxKseJXebmZ+DQklHSk1LAhvDxx4eLaKojJiGQMfJzdGCHxlX0DnsFg8JpMDgMDjIhNhGNq0wsGjbGtaM3LJa0bYWq3C4Yt1rPDibMXLnFhbMsoAqlATmD/irI/irJ68OPRqKubsrWMREbmYmqiCbicUjN8d97RjHgcvAx0Ibw/NeH5uEmISUioaGg4GTiZebiaWfm5WHhoqSnKScmoyEQMTFxcfHyMbBoaUlpyioJKMgYObkaejpacITyd3Ts66zRjBFCIgQQEYTgRIwjCMoTlFOfP58ItQAhNhDNvkwuGeTItbOcmJa0Z4Wa1y2aNVubM4YMW+ZtiZ424AqVAS6E/GZd+M1OmhxsGa1K4b4cdZxjaGKVpUIxnOcZ1jly5b564VCG8Ps3h81iIqDhoeHi4+Nk4uVj4lBQklKTUxLQUFAxcrKzs3Py8zBwEVJTVFKTkRAQYITzJ4RjDwPjjGaMYRIIQCEUYRIpwRT09mE5YiE2EZGrBjmxuGS1ziy5lrRuzZrXLBszWsXDJricNmDXFjwgCowBLoP+Khb+KhvhHJwnW20zGMYi5zuZhwxrMc+PPjdw5VwqgIX4YkPhjFuwGQqxUlEUNNt+FvwuFlhXYTAYTCTI8DgcHfg8HTfJDVJhrMBgqoTx5zzp47xmrCKMYTgIQEJoRhERjPP3aynlITYQ0atWeLCxYrcjZu2WtMLditxYcbRa1x48WZqzcNceVyAKowEsh/Az54GfYrG47D43DYnBYBFItMphOJ9NJVFIZAYbE5HI5HJZHIZLJZHJYrBYRDpJIJlKJNHghvBNR4KBZCYjqiSopaalJaIioWTlZuho6OroZmZl5GVgYCQkqSopKKalpCBg4uJiQITxFvhl24bzTQmIwiE0YTRSigmx+A4TTCE2EY27Rk4yN3C3LmYY1rTFhbrXLls0W5srhiyaY8zbM1aACrYBQYT8Bmn4DSUs2HgUtOl63vWKkpSnBGLBbJGU64ce+dY0wZMmbFgTx5devPnvGWKWq2yQhfgvg+C/uKHDV5CzCVYCaSGvA4HD4vF43F5HAz0VSYjEZDFVVXUURSQw0z0y1yxwQTSTUIo4ZZ8DTha7QITxRxYV5M7zjOE04RQjEnCKUZRkIyrKcIymCE4ARjfwTU5IITYQ5bMcmVq5yLWjDC1WtGGLMtcZsjNbhY5meLMwZt2+RiAKvAKDAYT8C+X4Fw88MsL3ve8ZwUtmwRwQlGV6RleF8d9N72ZMWTJa1cOXDjwzjKmLBktSMZ5cuO+G0aYLZoYq0wwwznNijC00YRFJUhCU6Y12W88cdODHqlmtoxIZ5b746oT8GEX4MG5ZoYIQVx1z58/H054wpizbt1tGHFWMI4K7K4pRnfHjw55zjDFLJipiQjPDWuWOWuWM6YKaMmyWYvXHrce+HDK2DFqyarUiw4b75cHDjVtklwtW5ojHDjw5462nDw8oheXOC4WxhjjQoYIUMEcEJHBOlgSVQVJoYKYZSOCFBChghghgIIUMMMKGUmUQSSIo4Y44YYYIY4IYI4kCARp4ZadLFDnsRJVVqI4szhY5UqWGfYymXCE2EYWLlzhZtWC1g0at1rRoxyrXGbLkWsmbVnmxNcjnE5cACn0hg/4KAv4J946VwS3x3fHwGNTi73nZep1dAIbwPbeB6GOkoqKhISDi4mVkZuLl4mBiIaWnpKejoKCk4WdlaGhAheeOIYYdrHHDDChglghgIkUUcEceTzM8Ed4hNhGJtkcOGLNwtat8eJa0yNGS3Eyb4VrhriaOWTRu4xt2gA=="/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9DHAOAgAQdBJoJlAcBEJbfXNIskCtPlt+KegcA0z8CJgtIEET/ga8GRShGKApIEET//wNFKEYoDkgQRURHAUazAVcNAAAABQM4C2QZIDIJAICAAwF7wh5FMwkAgKACAeHDHkU4CAD+AwAAAAAAEeXswD8eE0aC8fN9oAPi+MAAA50APF6AAAAJAQpYEIX4JVPglVuuqwFFEk8WFrwuBwaD/hgQ/hgJ7zxjKZ7XiuGghs9YngIPAcHBwMLB0NTAkOAhNhGJlja4mGZktYNWTVa0zYW63FlYZVuNrmx4mmVoyzOGwAqxAUOE/D1F+HpecssFKyjKMJwnKdlIyghNKGJac8OfHlvWGDVuyZrQvp4fH4O3LG2TVwuVi0RwAIT5Jr5KudI5nApktijKePHjz7c+ng7cd5UzZOFwOJqtitgqx1w1x4V7QlilaEJxrnw475V5AITwteDh671mrKcphNEhOxJCsKpVJCMBCtokIoVnh8CzmyghNhGTNjxMGLRwtxZWeVa0aN3K1xlxYVrBqyZYWDDE0wt24ApiFYT8Rk34jJ8+eGHFbRbJizJQy0z1zoT5Cj5CmGjRbJC0Z48eHLffHGqAhsdU8DAVsyh4CBIGBg4PA8PCQ8iAITYRmZMm+ZnmyLW7hxmWtGeFmtxNmDlayctsOVoxb4cTTEAKVA+G8RgXiMdhJiKmI6KgoGBnY2fkwIP8rJ+Vp25wRvghgIbFUvAwFHRwsHCxN/AoOBAhNhDLLlwtG+VytY5szda0cZca3DmbNlrnIybuGLfLlwt8wApXDofxFEeImeDRKAQyAwGBxGDyubTchfIReQznlhhgRQyYbI5AhspX8LBXsTCwtHTwMDAygCE2EZWuJvlY5mi1k1aN1rRrmYrcLllhWuGmbE0bMG7XKxyACowBJ4X4mjPiarwVFsUF8l8zAWYTCYK6iKOnA24fC5HF4O2RZisNjqqoQIXxiHjFZIcEuYiSyGaOWfC34HB4e/G02ww3UYTBYTBXQRQowIXWRwyZ2CCSSeSuGWOEjglQwRwSSzII5bdfJXJMITYQzzNmTfFkzLWbDC4WtMuRutcNXGJa3cNGbTM0yuHOPMAKUQ2D/idi/idL1zjbPHtGsIbkMOQHkoqShoZKyMzPzICHw9SUDn8HgcHpcFgcAi4hNhGZwyctcbLMtbtc2Fa0YuGq1ywZMFrLJlw5cjLLkzMsoAqDASWF+BYz4FjY45iaAgikmomQy5fZZ+mVBBFHApvvntCG5ablp4yNCRiYmTn5GTJCOmsAQl5OR0VBQcbMzMvRyM3JxYCF5O3ctOfnjhhgjgjQSyT0QxEE8ksaeG/UySxSACE2EN8eXExb5Mi3LibtVrRxiaLcTLIyW42OLHhy5sOJg0bgCk8MhPwK5fgVp4GDVCkstdcwhPkFvj/b5648t71nIIfF1fgUDoMHhc9hsDgEdCE2EM8mVpiYOca3HiatFrRvibLXDVy3WtmGRlhzNmubCwwgCqMBLIbwSLeCPuPR6FgoWCgEDAQEBBQURBREBAKHCWE8CVMPFx8XHx8DAxEhFSUhMQiG4tbirYKGgoaBhImHjYeRlZOdlZOFgYiElJSwk5K2gZaEhEBDxcrNx8rH0MTEgIXl7g2KXWzywyxQoYEMtU80c0MUU6OiuCOBFHPBfq4IUIAhNhGZwyYs2TBqtaNHGVa0c4WS3C5cMVrhw0ZtGDdpjassQAqRASyE/Bbd+C3VgjijCtcN8M5QxWxYsFpQlKcp1y49evfvxztgzaONwoXxFHh97JoooE8t898+JweJwttcEE2AwGIwGAwFWCkkoKZ8DhbcHgbwheYuE5p9nLFTDBDARwIYiCCBCihnghEMMFuxhhhAITYQ3b5MmFhhbLWbfJiWtHDdmtcN22FawyYmTZiyy5WbjKAKfh2G46Ljo6mPlUNFSFRAVk1JI2ToZ+fm4uBiIy0i6ycAhuJm4me2hYyChYGNrb6tg4OGhI6IgoKBg4eTk4O/RICGxVLwcFM0sBFwaCiUCIKJiomGi4DBsDFR8qAhNhGVs4atMrXCtZsczda0atsS1yxwtluLE3xOWDjKxYtWAApwHIXyvXlgY5I8BNZMS0y30zxwxSVTT67C1RiG46bjd0QgYWLh42Lj42Rj4+BQ0JGWFraR0JBQQIXnLh+KfZxxxiGCGCKFDLHHncKhgxAhNhGHMxcNcTHCtY4nLRa0YuG63CxbMVrFzjyY82Ri0cs24AqrATqF88J53uGyOyNTTXbbPBNNZgrsBJJDXm9JpWHhrQSUXVXWYCCKe+3D4nC32wyQ4ajBXIXyAnj5ZYJo4IBHPTXgcDi8HgUM112szucbLDyIo45564ZZZkU0kEUUaG+WmmmE84eI0PAd5zjLDa8hO2GkZ0rgnJGlaYZRIxQjCCCEsMs/gfLgvpAhNhDTJib5seZgtZYmDNa0YNsK1y4bMlrFoxzMmjnHhcsnAAkCCqwCkgGH4sDiwRT41AYBAJhPZ4J5PaNR6BQZZLQoMUgEopNICcRGAQCV0CghUYtA4BAptP58m0FgiEy2dTtK4FC4FAJZMZgo0RhEFg8xmUzT+IQBKprNCfT+gUEh0PpccSydzon0/pFJmk1JvNqDQJbLCZTOcTkJnMp3OgpEbgkGhPwT4fgnxF9EZRw4MI4fCz5sOADJjRpUOBtRjKYQIJ2uJkpyYpi9rpzJ4tOhlwSjCcjl8rj8Y6PQpCGHdvIR06NuwrTJlyZTLkz5gtfRpDg5MMCD+lPkeJ+B9zmUzEhEomJKu6JgIlVgF1MTAiSJAmJImJqYTExImAEwJgImJiYkmACYSvxfgOZn3SE2EOGuZuzy5cS3IzZsVrRhlbLXDJq5Ws2DRy5cYmDPKzyACoMBJofhCuELI9HxCITFovHI6CDwaVyqWywkskSKRyqVyyWzoIfwSteCVslcqE4nMymcolIJTKI/HoHAidTtLJbBoPG41OSF5u4dQ62OWOFCghgQoIYIYIYIYISGXI5eGFhwITYRhyM2ThzlYLWeHI0WtMuJutct2+JawZY2LZw2ytMLTEAJAApUEIP8KF+FDHk8JicVqrCG8MHXhg7FVFR0VDQUPDzdmIbLWDYGArY2Hg4ODi7uFgoWtCE2EM2DbIzYscK1y5xOFrRxixrXLBi4Ws2eFzmzN8jLG1xgCncbh+H44hVAYJBIVCoLNoPBIBAYTD4XFYfFKfHIBLp/PgCG8MHHhfzi4yDgYeNq56vj4+JiUBBRVha00lCzU2CF6C4zR6+GVDBHBHDFChghZXKkN4AhNhDTJiYtWDZwtYt2zJa0ytsS1xkwtlrDG0YOcTbLlxYsgApRDYXwEXgI4raY4YILJmcAh/D3h4e8alI4ggCGwWXoGIfHVtgEJlMNhMLocBQOciE2EMMLVw5wuMy1kyzMVrTMwYrXGRg2Ws3DTK3YN8TDHjYgCl8ShuEc4R0h4aNjImIhIVWVtVV1gIfw9KeHpUlUrnk9oFBmExSKRw2GScCGzFheAV8PDwcGhUXfwcBC4FAhNhGZtiwsGDRqtxN27la0bZmC3Dix5luZy2asmzRnmyZsQApVD4T4iD4iFz9k5QlCMEoAhfh5M+Hk1qK7EUEMk8c8IIfLGCYBA57A4HA4HCaHA4DA6GAhNhDPJhc482FytZ4m7Ba0yY3K1xicNluZmzYZsbDMxysnAApXDobgDOANVMpCQ0FCQEVCS9gAhvEnx4k+VhORkNERMHPydbGAh8jXdAZ7B4HBYXPYHAIHMyE2EZWLRjlauWi1kwZM1rRq0arcLRvkWuWrRgyx5nDhwybACp8BK4fg+uD7hcKh8OgcCh0PkklmUzlkjgsNgMJgMWlssQeLQaCQFBYfBSj0ag0CVyoAh/Elp4ktZlM59P59P55PZhMZZLZ1E4RAoAgsxnU7UuAQuGwGDQSIQ6aI7HJVK5NJwITzB4PrDi82NRGURGEUYTlFBBCJGe3uzhXigCE2EMGDJizaOWi3I3ZZFrRy2ZrXDLFhW4XDTDjb42LPDhYgClcRhPgsPgsTi8SEoxlOE8GEh/FPR4p6STQiCQyBQBCYBQ5xOQCGylflPNw6DhYGFwPBoGhAITYRiaZmLbExYrcbFzlWtGmTMtcsWDlbiaZM2Rw0csXLfKAKbxmG4hziHQhIUsZZBQEdGROEouGgYeJuwIfxTqeKdUJTKChQ2FQZAYbOZlPYqgsAkQCHwhRUCmMHgcBgqBwFA4BAYFAYDA4XQ4LAb+AhNhGLC5cMMuJytyY2DRa0aOca1xic5Frlq4c5G+ZlmY4sYApVEIXwinhFU08KEggijaaH8EaXgjTTKZ1iOwCCQmCT+dTtH4bTGRYCDwDCwcCjZmtgylAhNhDfCzZMGmNutZZGbha0bt2K3E4ws1uHE3bNsTRkzYZmIAqrATmH4wbjB5jMCFxiGgJrNIfDpQQCBweJwuKxShxqTUejEBjUKgkCgMDhcDiMRhE/n1Vlkmms2iSG8EnXgk7jYws6qGAUFDVVdFIwMIhICdwFgPAFPMykqYFoINAwUBCQUJDRUXFQMNCxaHCE8PcVPg68EbJGGsbkYwigjQmAKyIIRhGfB7MZx6YhNhGNo4bsmDTGtbMGjha0ctXK1w1yt1uXJixZm2VywytMgAq3AUuF8QV4gvM5gAxeKFeCRRoo4KcxmdthZpIkUcUcKFPHPLPPPDDJHFBDFPLLTHHDBBNMmjklgIbwNleBsuUlQCoqRdyELDwMBAQkNTYFwJb0EAIIgYCCQkNARUFEQkBAQMDBwcPDwUGgoJAQKBh4lIwUCgCD+cPinnHk9bytMymJESgmEgIhd1KJQARIJXPh/AtxPmghNhDXCwcMcmPMtxN8Tha0yNWK1y0xZlrbLjx42DNxlYY2YApgFIP80h+aTq6vkxNKnes6zwCF+CED4IY6Iscwk1UlEccuFjwtuBvAhskWsHBS9TDwMLAQMDBwcnawMBBzoCE2EZGWFjhZsGa1u1zNVrTIycrcTLM4W4mWbCwYuWmZm3xACmschPo/vo/5Wx5N+DgscFsGjRqzSpWOvDnw1IT8D2H4HxZSw5q7o8CWC0o1x58ePDhZZVhMhc9VRiYEFMdMssMaUEtuxgjhzoAhNhDRriaZGDZgtzOWzJa0Z5Mq3FlwsluJq0ZZGblvka42QApbFIP+Fkr+FkPbXfVrIqvCcK5AhPwc6fg6DyNUtFskKRvXHh04c+OGyRbwCbo4eFIFBwMTgOFQN2AhNhDhu4a5GDJytcsmbFa0Y42i3C3YuVuVk4cOGDZozYMcwAppF4T8Mg34ZAa42NOlLZs2TJghLLTLPGCE/By5+DnHU1UzWxSgw5cOPTPTesSG0BjGCg7+FgYGBgoWAgYCDgIWJwHBwELagCE2EZGbJrjws2i1o3zMlrTJiaLcLJhkW4WGZk4as8blljxgCqYBS4T8Lbn4W08OLHixjXS6sb1rjvly48OXDe+Gd8MazrGMyKTAktGlqZLZs2jNmyZs2DNOWaOXJlwAg/4SIP4SLeW9TA5LhKZiYIlEzEJipImZq0IiKiswnM5WucdenHg3q4P4y83vHHfXObmxMTCYkTAmATCYCYE1MTExMXCUt/Btp80hNhGFpmYM8bbIty5Mzla0xuMK3C3cZFuTHmw5WDTM1bY2YAqWATaD/VTfqtc3mZuU4YxrHDGKiprMXd7xuEVhC834Mo4Vy4cMAIT8JcX4S56UhkhSEpxnec530RlKUoxred462fDlrONLZNW7ZqxWte+nLpCF5Y4Ngh1sqFCQxRkMMUcEMEMEMUIgjgjihQIoIRLbsYYYciAhNhGXK1yOGLdgtyNsmRa0x43C3ExyYVuHNjaYXDNu5ZMWQAqjAS+G6r7qx4+ThZ+RmZGLhYGGjJqcop6ompyamIaKhoaHhY2NkZefoZ2ln5eDi4yAlo6iioX4GLPgZTqkwk11V1lE1U01Eccs+DwOLxeDxeFw+FtppTXYLDYTDYSq6CSWKECE8veF2Pi5azRhGE5RjKKMIwnFGU4RkjARjn780+SAITYRjzNMLbKyYLWebC5WtGjJqtxY3DVa1YY3OXM0auMzNuAKmQEoh/DOp4Z/Y7KZfHZDA4FGJJQKBSp5PJRHoZBoPB4nE4/HY/JZTM5jPZXK4TCYlIJVOobwaMeDVWSjJCgkKCUnIaOQELHyszLzs7Nz83LzcrEw6SkpykpJqQkoSACE8gduFefhnFGEYpyiiThOESMBfk8eVZagITYRkcMGLZm0ZLWuJu3WtMrRitwtXLVa4cM2DHM2aOHLVkAJAQptHoT8EtH4JfZQhPNlyMGDVi0YsEmPLj15dNTPmIP+D+D+D9ubxzwG85vjOWKxjhPI4cSF421cDN4GONDChgjghghghhhjp1sKHFghNhGVw2aMWeFytbuGWJa0zNnC3E5bYluZu1aY2OVmwxsGgAqXATSE/BfR+C+eNaadGXVgzUtCNdOXXnx1JYMGDEhLDa8KwhGi8pJYo0tQg/4OGP4OJeXPlE8EzETiMVjExOb3d8Xe+uecTGteJy8LXLDHPfh8QIXkzewxaueVGhQwIYISCEEMMMcMKCSCKSKCCGGOWnYyocqAITYRjc5WGHHmbrcrHKyWtMTfItc5GTNa3aOcObI5yNGORqAKXRWD/c7fuab6c/CnCYyuNxx5uoCE/BsV+DZOOCOqWTBgwSjVvnl1soCF5E2sDR2xywwywpZcTlYEWCAhNhDRoyYYW7dyty4seRa0Z5HK3FiaZFuJmxxOGbls5xuWQAqIATKD/dOfunUTvWM9N3e83aMVw4VyqqXGc3fXHPOd7lXSOVeUg/4Ohv4Oh3SM8eXPed7zzTVVXDVRFKUgz0vXDhjWNu/i8/LAhPNnhs8B3rGKKMIoynAQRhGESMEYITlFXb34wnnAITYQ3xNmeXMyYLWrRs1WtGGJitw5GzJbiyOG2NkxcMW7ZoAKgwEnhvFTl4qc42AhJOIjYaHiElETktPTlJIS0RBQsXKyszLy8vIyMTGxMLBQYIP8n1+T7hieV43jfHfPvvOYxrpy5cMYhbLnHOZAhNHMlHgzTnON0YwSnBCZGIRjPwbCM84hNhDlzlcNmznKtyN2zFa0wt3C3DhZNFrVswcsczZljbtsoAqZASyE/Gap+M2fRLditJPLr28HPhnHBizcK26uS8b7WmmXAtKmSNpyhPjrvjq55JUwYJQlONcdcM8N8+nTHPCFsWrdg2SwWpCq+PHjhssYLg4C9h4GBQcFAwUHBQcJBwMDG3MDKR0tBREVeI+ZjYeFQsLgGFgoeTAhNhDFk4wuWDbMtbtnLVa0wtsa3Eza5luHC2xNcbjCxaNXAAqxAT2F+Nsb42v5I5I0MccMcqiuyiaaqKFKgyu4yaOO/A21xpLsBgLJkteHw+DwMphKMlgsNUCF8g15B3CVWSYCSCOuu3A4HF4PB4/C2xRYCzDY7LMVRJNDFHDXBLHDAiIIIo0Ms8GJnwMN4ITyt4Ji7eVOFYRQmmIRhfJGEZRjS8IqwkRgghGEZRVr0ePGctAhNhDdiwa42TTMtys2eVa0cYmq3ExYsFrLC3buWjbFiwsnIApkFYX47qvjurpxsdM01mEuwE1UCuLEw4eE+P0+P1xZsVMi0a1y48N9scMagIbKmA4FaxsDCoGChYCFg4HAMPBQc2AhNhGXDlaM27JmtzYm2Ja0xOMS1xiYOFrLM5wsMrZrlbY2QApTEIX463Pjr3mxVGGkoinjwM+FnwKC/hXr+Ff7ddVvmWCGypguAg7OJQ6Fm6uAhYKAITYQzYsW7JmwxrXObKwWtMuTItcuGDFa5aY3LnDhZuc2JqAKUA2G8duXjtzmISShoaEi4KVq7QCE+Pm+P7peEYynG2jeh8UV8nsFgsJnqBwGLiE2EY2WXK0aNMq1wwZOVrRuzzLcOTJhWtMzhthyN8mbE4bACoIBIoT8fRH4+ldNctpZNGzZkzYIVrhvjx59unLeE82LVbREhfFyeLlkwk2CoqihnrtvwODweDtwsc8U12CwmKwFkkEEYIXl7g1HsY4UsUcUMEMMEsUcEcUUcUcuB0MccFYhNhGJvjaOGjjItbtcmJa0YZGq1yzxtlrXDlc5G7drmZN2wApSDoP+PuT+Ps++GW7vrquHUIXx13jjaMNDgoJLMTg8Th6whs/YrRN/BRMHO2cKgYQhNhDFvkwuGeLGtZOMeVa0xY8S1w0YsFuFiyxuMzFqzxMcgArrAXWD/cifuWZcezs6VwqopeMxd3njx59evO7iuHDlw1EVMQiaW2m4lSIk54mkREIuTfSuFdKqrvOeeeOefHrz480a8Lt5XTysUkCE/Bn9+DSGmCGKdksWC2TBklOOHDlx68eOuWeO9aqUxYsWjBghKCCUJUggvG9Y1vixjXl07cOOEsWTNwNjZCEEZwJRhKcZzgtS0IsOnLxZ40SD+bviWM/AebExKYzExISJlEwhCJESBF1KJAiQCEXCQgCYkTV1MTE3Pq+rnHHkITYRlysmePGwyrcrfM0WtGuZktcsMTRa4bZGbTC5zOcjLCAKYRSD/goW/goX8HlvpjGEW53zZqiF+GGb4YZ8NgLMJVVBBTfTg4MPPg8Hg4bOWHUHfxcGgUDAwcDU0MBAwFIAITYQxaMHDPCzaLWbbG1WtGOFwtw4cbla2wsmLBhmYs2rFgAKUA6D/goA/gn/5ado1iZnMoP+GfD+GefnO28xxiiGzBgeFgrOXhYWPwHBwEHLgCE2ENWTdq1xNWS1s2bsFrRy5ZrXDlywWt22NjhYtczJlhygCl8Tg/4REv4RC95vUcKi2eOuvCdAhfh7O+Ht+6izDTYKSghtwOLxuByYhsgVcHBUdHBwcHAQcDCw+AYFAyohNhDNwyc5GzlwtaN22Za0atHK3FiytFubGwzN3GbGxbMmoApaEYT8Id34Q78mzFmlknXDnrvvlqCD/h6S/h6T8GOerRWo5MIAhslXMHCV8rBwcHBwcLgODgoOTCE2EZsmbC3ZOGi3CwctVrRkxaLcOJq2W5MTZizb5crdy5xgCkkLhPwi/fhFdzQwUw0z48aC/r+r+v/b77lhoIfIlxQGmwmkwNAYyCE2EZm+Rvkwsma1niaMlrTIxarXDFtlWs2LjNhYMnGZpkbgCpUBLoP+EOb+EOe64U4KnN8+O7I4Y6cMarVRnfHr38Xn145xfgY5UIbww5eGJuOlpCago6ChoOBi4mLj5GXmaGVlYmDioqcoJ6cnJaOjIhBwsbJyM3HyMbFgheTNyaW2WGOGFCIYEKCBAggEZCgjhhn2qNkwITYQxbMMWZwwYrWTJpjWtMOTCtxNm7FbhZOHLHI0yYWWPCAKaSCD/hTe/hTpODwmscJguZm5mc5c75usAIP+Grr+GtPg6PExwxjSG7m1zt1nnz3eYIXlLgGODV0yoUAhghQo4IY0t+ZlQ2ghNhGFkwyZMrHEtbOGLZa0aZWS1xhzYlrFq3x48uVy4ZNsoAp8LIP+Fm7+Fm/hx6RiKTOdzdrqpRa83NzJVanhmkCD/h1C/h1D6dfE3RN3ve7m7maiIYxjGMcME78WvBXYheYOEzYzoYEEMEKFChgjiEUcCGCOCGCNkczLFKAhNhDTGyxt8eXGtyOcORa0ZYcy3DjZ4VrjFhbt2TBjlxZcgApkFIP+Gfj+GfneN+Bx1NXN5rfSekiG8PW3h63jZqCmkpCR0BBQMPBzMfTxdGCGxZNwcFNz8LCwaBg4GFhcAw8FAyohNhDZm2a4mThotctsmVa0Zt2i3FlxZFuJjlaMMzbI3bNmIApiFYT8NEX4aNbMGTNi0SpGOHPXTfHO4IP+Hmj+HmmN43O5m6iq7NRqAIbKGAYGCtYmFgYOAg4GBg4WTsYWCg4kITYQ0xYWuZziyLXLNm2WtGbRktcMnOZawZtsTNlkxNs2NyAKUQ6E/DRx+GifdbEgx4c86yCD/iAw/iAnvrOVXytmwIbN2G4KDvYeFh5m3g4GBjQhNhDhxiYuG+RytyYW7Na0ZsMq3C3Zs1rbG4YNmWbG2auGYApYEoT8Mw34ZkcFOA4FKSjXLHGihfhcq+Fy+qaqTBVUTIb48PgcPgyGyVelnEw6DgYOBoacgQAhNhGJlmZNGbZotcMm2Va0ZNmq1zkwsVrbM3zMcrHLhx5W4ApTDIX4clvhzFwNeBQw2WYbEIfwtUeFpmQSyGRqFITG5DKwh8aWOAQGcw2G0eCwGBykITYRjaucznG2crWTJuzWtHGZwtwuMbVayyMsLlrmyNGmHMAKZxeE/Dyd+Hl2GLDqw8KdJWQlGNZ48eG4hPw1yfhrtWy6J6oarWxF5656b64ghseWMDAWMLBwMDAwKBhYGBg4e3jYCAowITYRjc5mrhxmwrWTNkwWtM2HKtcYmeZawbZMOZswcOWTduAKbiKD/h9E/h895X248Mszm7smJhuYyTq4nkCD/hy6/hyvw5Zqc3vj1588zOsdPEvwqiW27IXkbcoNLXPCQoYII4IYIYIQSz6+WKXFgCE2EZcblvlc5my3I4cOFrTK1ZLcTTJjW4mzfEzcuXOTK2xACvABfoP+IYb+IYflxiy63oKuJDjwHDiiQAb0utb7d+XM3rv23oa2zNpxVVS7jeaqqrghMwphdXmRUTeefXjvlPgcvC5AhPw/8fiAPwXkpgx4seLXq4PA37tOgLXAvYAGHAx4sODLkw4DDgAWlmtsxaKQjjvp07c+vTt045xtizcLVwsWS1kcN8+fHp06dO3Cpi1cLdyOFKEY5YOvQeHe8yiOWtIiXXOZlIIuCZiYmCE1MwIlExMTCImpTFzFhdJgpETUpLiUTEiYTCWfP9eJaCE2EOMzlnlyMGS1o3w5lrTDkyrXLLEyWtXLFg5YNWzVlixACmgdg/4kRv4kWZrfhVqsQWzcru646xzxoIT8PjH4e+ZZo5Iwnhx5dO3Htx407W0S2aGKgIXk7ewtXTDHChQQoRDCnvzsKCAhNhDjC1YY27nCtzOHOJa0btcq1wzY5FrJlkzMWDNrhcNsIAqCASeD/iVS/iVNvNXVXF3uLnhPDlw1VxvPPnxm8xvSqIX4f+vh/dijshkSwTx4G/C43C4/E1wzYDCYzHZTCYKqiJFbLgZbwIXkzfwwaumOMEEMCEgihgQIYY0sdunnihrAITYRhytGORswbrc2ZgzWtMmTCtcZMONbmyMWeRrhY5GLByAKWBGD/iJK/iJT3jfbHSoJ5zsAhfi1E+LVGzESYqiiSaOeXE25UIbJFvAwFvIwMHBwELA1s2TIITYQ4bZcWVmyZLcrJlmWtGrHEtwt82Na2ZtWjXJhZ4WuTGAKXReD/iI+/iJR4a4RynhFVhitvBvn3IT8WJ34sR6ZdXDphjOVbQopStLgheHMmhztKOCOFDDKln2KFKAhNhGLFmzZHLFstZsGzda0YOGy3C4atlrNg3aYs2Rw4aN2QApSDoT8RaH4i29mDNTFCsMc5wCD/i2O/i1734OON6z2mtyAh8QUsocHg8Hl8dQWASohNhGHE4Yt2mJgtxZMmVa0Ztsy3CzYOFuNxibMsWFm2y5mgA=="/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LHAOAgAQdBMQBlgQBEJbfXNIskCtPlt+KegcA0z8DCkgQRP//A0UoRigFAzgLZBkgMgkAgIADAXvCHkUzCQCAoAIB4cMeRTgIAP4DAAAAAAAR5ezAPwqFASeD/jMk/jMltnCnCtcuHbpU7474893iYud83G7vnICG8GqHg0zgYCHgIePRMrJy83LxcBFQ01PUVNPSUtGQiDh5GJo4udl5mPCF5e4NNjOjhQiEghghihgIYEMEsOD0saGkITYRlbscWJxhcrXLXNiWtHONqtxOWDRa2cZHORo2w4XGVoAKTg2E/GhJ+NC3dk1YMWaEqwmAg/4LpP4Lmb23ePBjMobMWDYWCuZOJm6+BIEhNhDVu4YY2OZqtZMcbFa0Ytcq1xky5lrFwxzM8jho5ctMgAqNAS2E/HMB+OZFoliUnhrnvVCVs2DEpSlkEMePXtz7bxlLRi2aNwCF+Cl74KObLo8FDDHfbgcHXfhcDibY45KMJhMdhsNVdRMhjlntrwteJweNlITxlxYy4vPTmIooRjCEIEBGJEmrr7cIxiAhNhDZm3ZOWzbEtct27ha0YuWS3C2ytVuRy0xY2bduxZt2IAqfATGE/HpF+PQ3DKuSNJxx3x4cNYQwMmTFktCUoyUhC+PLweDwdueLZTVozIbwTSeCaGCjIaYipKGgoOFjY2Tk4uTjZeVmZOTg4KClpCknqialpSSioSBj42VlZWTl4uHAhPGnJQ4/DrFGMUYppkYQlKUoyimmTEZ18D1hHjghNhDPMyZN27VqtcNHLZa0xMcy3E0YsFuTM2xNsWFiyyNmgApvF4bxvzeN8uIgYCAgIWJk52bm5mPiYWOkJ6cmpACF+D174PN8FBgqJII58DgcPfi8DibcDFBRIIbQWL0bbwMKg4EQEHAwcPfwcBBzYCE2EMWuHDmYM8K3I5y5lrRvkZrcLfM0WtWOHM3aMG+TG3ygClwQh/GfR4z15dIpZIJBCITEZDH5fJ5XD4P+D97+D/e96iNNXrfCNobQ2NYCDwTBwcDBwsbawEDAQgAhNhDZi0ZZMmVytZ4smNa0zZmq3Dmbt1uNw4zNWbPDhzZWAAqJASWE/Ghx+ND28MejHmStopqpgthx58umuNbBglCN3Bw58oCG8LVnhaPg4OJipGFSMnKyMjNxsJFSktQVFRUSEdCQUXJx8vIzczLyYIXVTSQ4meueOOGGGGGFDBAgQQwEaOPW1wS5kCE2EZWmVvmcY2a1iwcsFrRhjZrXORo0W5cWFuyzNmDRo4xgCkoKhPxo9fjRT0YsGCGG9YP+FYT+FYW+O54syIfHFpgMDptBgsBgcZAhNhDTG1atHGZktbY8zFa0bssi1zjYMFuFpixZWzNjlbYsYAqMASqE/HHN+OL/LO9azjGULRgjRCVqYqSnPLr16dN6yxW4WLVQhfhS6+FH9BLFLLLbXfhcLhcTg5Y6qsBhsdiMJVgIKJoIZY66b78DbgyF5G2ccWVycqWBCIEMBBDAghghghIYY5dLg4pdCCE2ENXDTHkcNcS1nlaZlrRs4zLcOTDkWs2bPJmas8uVq3YgCp0BLoX49Hvj0NghSw3y3wzpKLsBZRgIKJ4YYYoIoYKbcLicXj8HPBFhsJisNgiG8J1XhOhjICchoyAhoeFjY2Rl4+dkaGXl0NDSUlTUVRKTEdFQkFDw8nLxc/Ex8TEwIITzV4djh7MYzhOJFGMYwiSSSgRIxinHi9WsI3AhNhDJtlw4cblgtYs2+Fa0x4ma1y3y4VrJw3cN2jdpizN8oAq7AUKF+NTL41aaa5IsJhshisJZRLbhcTk8Hg6VlWIw2KwVkENd+HweNnrggswWGusoghrweHw99ccFWAxWEwWGhgllg/4rzP4rseXPpt158eu9lcOnLlwqr4758+c5Vy5Z7Yq43x3xzdta4cNcEXzzzzzzxgCE8kdeMfA85xmhOEZRlFAijBOBGEZRQEYREYQigjCKNa+DYxZAITYRjcsWzBy5ZLcbfGyWtGGXEtcMsbJa2yMMjZuzyMcmNwA="/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1113</TotalTime>
  <Words>1650</Words>
  <Application>Microsoft Office PowerPoint</Application>
  <PresentationFormat>On-screen Show (4:3)</PresentationFormat>
  <Paragraphs>540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Dark 3410</vt:lpstr>
      <vt:lpstr>Pipeline Hazards</vt:lpstr>
      <vt:lpstr>Broken Example</vt:lpstr>
      <vt:lpstr>What Can Go Wrong?</vt:lpstr>
      <vt:lpstr>Detecting Data Hazards</vt:lpstr>
      <vt:lpstr>Resolving Data Hazards</vt:lpstr>
      <vt:lpstr>Stalling</vt:lpstr>
      <vt:lpstr>Forwarding Datapath</vt:lpstr>
      <vt:lpstr>Stalling</vt:lpstr>
      <vt:lpstr>Forwarding</vt:lpstr>
      <vt:lpstr>Forwarding</vt:lpstr>
      <vt:lpstr>Forwarding</vt:lpstr>
      <vt:lpstr>Forwarding Path 1</vt:lpstr>
      <vt:lpstr>WB to EX Bypass</vt:lpstr>
      <vt:lpstr>Forwarding Path 2</vt:lpstr>
      <vt:lpstr>MEM to EX Bypass</vt:lpstr>
      <vt:lpstr>Forwarding Datapath</vt:lpstr>
      <vt:lpstr>Tricky Example</vt:lpstr>
      <vt:lpstr>More Data Hazards</vt:lpstr>
      <vt:lpstr>Register File Bypass</vt:lpstr>
      <vt:lpstr>Quiz</vt:lpstr>
      <vt:lpstr>Memory Load Data Hazard</vt:lpstr>
      <vt:lpstr>Resolving Memory Load Hazard</vt:lpstr>
      <vt:lpstr>Quiz 2</vt:lpstr>
      <vt:lpstr>Data Hazard Recap</vt:lpstr>
      <vt:lpstr>More Hazards</vt:lpstr>
      <vt:lpstr>More Hazards</vt:lpstr>
      <vt:lpstr>Control Hazards</vt:lpstr>
      <vt:lpstr>Delay Slot</vt:lpstr>
      <vt:lpstr>Control Hazards: Speculative Execution</vt:lpstr>
      <vt:lpstr>Loops</vt:lpstr>
      <vt:lpstr>Branch Prediction</vt:lpstr>
      <vt:lpstr>Pipelining: What Could Possibly Go Wrong?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9: Pipelining</dc:title>
  <dc:creator>Kevin Walsh</dc:creator>
  <cp:lastModifiedBy>Kevin Walsh</cp:lastModifiedBy>
  <cp:revision>224</cp:revision>
  <dcterms:created xsi:type="dcterms:W3CDTF">2006-08-16T00:00:00Z</dcterms:created>
  <dcterms:modified xsi:type="dcterms:W3CDTF">2010-03-04T20:23:40Z</dcterms:modified>
</cp:coreProperties>
</file>