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279.xml" ContentType="application/vnd.openxmlformats-officedocument.presentationml.tags+xml"/>
  <Override PartName="/ppt/notesSlides/notesSlide7.xml" ContentType="application/vnd.openxmlformats-officedocument.presentationml.notesSlide+xml"/>
  <Override PartName="/ppt/tags/tag626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651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notesSlides/notesSlide13.xml" ContentType="application/vnd.openxmlformats-officedocument.presentationml.notesSlide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notesSlides/notesSlide10.xml" ContentType="application/vnd.openxmlformats-officedocument.presentationml.notesSlide+xml"/>
  <Override PartName="/ppt/tags/tag617.xml" ContentType="application/vnd.openxmlformats-officedocument.presentationml.tags+xml"/>
  <Override PartName="/ppt/tags/tag664.xml" ContentType="application/vnd.openxmlformats-officedocument.presentationml.tags+xml"/>
  <Override PartName="/ppt/tags/tag80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579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18.xml" ContentType="application/vnd.openxmlformats-officedocument.presentationml.tags+xml"/>
  <Override PartName="/ppt/tags/tag765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790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658.xml" ContentType="application/vnd.openxmlformats-officedocument.presentationml.tags+xml"/>
  <Override PartName="/ppt/tags/tag721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636.xml" ContentType="application/vnd.openxmlformats-officedocument.presentationml.tags+xml"/>
  <Override PartName="/ppt/tags/tag683.xml" ContentType="application/vnd.openxmlformats-officedocument.presentationml.tags+xml"/>
  <Override PartName="/ppt/tags/tag82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tags/tag614.xml" ContentType="application/vnd.openxmlformats-officedocument.presentationml.tags+xml"/>
  <Override PartName="/ppt/tags/tag661.xml" ContentType="application/vnd.openxmlformats-officedocument.presentationml.tags+xml"/>
  <Override PartName="/ppt/tags/tag759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37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576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tags/tag715.xml" ContentType="application/vnd.openxmlformats-officedocument.presentationml.tags+xml"/>
  <Override PartName="/ppt/tags/tag762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38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740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08.xml" ContentType="application/vnd.openxmlformats-officedocument.presentationml.tags+xml"/>
  <Override PartName="/ppt/tags/tag655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tags/tag633.xml" ContentType="application/vnd.openxmlformats-officedocument.presentationml.tags+xml"/>
  <Override PartName="/ppt/tags/tag680.xml" ContentType="application/vnd.openxmlformats-officedocument.presentationml.tags+xml"/>
  <Override PartName="/ppt/tags/tag778.xml" ContentType="application/vnd.openxmlformats-officedocument.presentationml.tags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756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734.xml" ContentType="application/vnd.openxmlformats-officedocument.presentationml.tags+xml"/>
  <Override PartName="/ppt/tags/tag781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573.xml" ContentType="application/vnd.openxmlformats-officedocument.presentationml.tags+xml"/>
  <Override PartName="/ppt/tags/tag71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tags/tag649.xml" ContentType="application/vnd.openxmlformats-officedocument.presentationml.tags+xml"/>
  <Override PartName="/ppt/tags/tag696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notesSlides/notesSlide8.xml" ContentType="application/vnd.openxmlformats-officedocument.presentationml.notesSlide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tags/tag627.xml" ContentType="application/vnd.openxmlformats-officedocument.presentationml.tags+xml"/>
  <Override PartName="/ppt/tags/tag674.xml" ContentType="application/vnd.openxmlformats-officedocument.presentationml.tags+xml"/>
  <Override PartName="/ppt/tags/tag813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tags/tag605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tags/tag589.xml" ContentType="application/vnd.openxmlformats-officedocument.presentationml.tags+xml"/>
  <Override PartName="/ppt/tags/tag728.xml" ContentType="application/vnd.openxmlformats-officedocument.presentationml.tags+xml"/>
  <Override PartName="/ppt/tags/tag775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67.xml" ContentType="application/vnd.openxmlformats-officedocument.presentationml.tags+xml"/>
  <Override PartName="/ppt/tags/tag630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tags/tag706.xml" ContentType="application/vnd.openxmlformats-officedocument.presentationml.tags+xml"/>
  <Override PartName="/ppt/tags/tag753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592.xml" ContentType="application/vnd.openxmlformats-officedocument.presentationml.tags+xml"/>
  <Override PartName="/ppt/tags/tag731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70.xml" ContentType="application/vnd.openxmlformats-officedocument.presentationml.tags+xml"/>
  <Override PartName="/ppt/tags/tag668.xml" ContentType="application/vnd.openxmlformats-officedocument.presentationml.tags+xml"/>
  <Override PartName="/ppt/tags/tag807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tags/tag646.xml" ContentType="application/vnd.openxmlformats-officedocument.presentationml.tags+xml"/>
  <Override PartName="/ppt/tags/tag693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tags/tag624.xml" ContentType="application/vnd.openxmlformats-officedocument.presentationml.tags+xml"/>
  <Override PartName="/ppt/tags/tag671.xml" ContentType="application/vnd.openxmlformats-officedocument.presentationml.tags+xml"/>
  <Override PartName="/ppt/tags/tag769.xml" ContentType="application/vnd.openxmlformats-officedocument.presentationml.tags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747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tags/tag725.xml" ContentType="application/vnd.openxmlformats-officedocument.presentationml.tags+xml"/>
  <Override PartName="/ppt/tags/tag772.xml" ContentType="application/vnd.openxmlformats-officedocument.presentationml.tags+xml"/>
  <Override PartName="/ppt/tags/tag517.xml" ContentType="application/vnd.openxmlformats-officedocument.presentationml.tags+xml"/>
  <Override PartName="/ppt/tags/tag564.xml" ContentType="application/vnd.openxmlformats-officedocument.presentationml.tags+xml"/>
  <Override PartName="/ppt/tags/tag703.xml" ContentType="application/vnd.openxmlformats-officedocument.presentationml.tags+xml"/>
  <Override PartName="/ppt/tags/tag750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26.xml" ContentType="application/vnd.openxmlformats-officedocument.presentationml.tags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notesSlides/notesSlide11.xml" ContentType="application/vnd.openxmlformats-officedocument.presentationml.notesSlide+xml"/>
  <Override PartName="/ppt/tags/tag618.xml" ContentType="application/vnd.openxmlformats-officedocument.presentationml.tags+xml"/>
  <Override PartName="/ppt/tags/tag665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tags/tag804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690.xml" ContentType="application/vnd.openxmlformats-officedocument.presentationml.tags+xml"/>
  <Override PartName="/ppt/tags/tag788.xml" ContentType="application/vnd.openxmlformats-officedocument.presentationml.tags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621.xml" ContentType="application/vnd.openxmlformats-officedocument.presentationml.tags+xml"/>
  <Override PartName="/ppt/tags/tag719.xml" ContentType="application/vnd.openxmlformats-officedocument.presentationml.tags+xml"/>
  <Override PartName="/ppt/tags/tag766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791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gs/tag722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659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37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662.xml" ContentType="application/vnd.openxmlformats-officedocument.presentationml.tags+xml"/>
  <Override PartName="/ppt/tags/tag80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38.xml" ContentType="application/vnd.openxmlformats-officedocument.presentationml.tags+xml"/>
  <Override PartName="/ppt/tags/tag785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71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tags/tag763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3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tags/tag8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notesSlides/notesSlide9.xml" ContentType="application/vnd.openxmlformats-officedocument.presentationml.notesSlide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notesSlides/notesSlide15.xml" ContentType="application/vnd.openxmlformats-officedocument.presentationml.notesSlide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notesSlides/notesSlide6.xml" ContentType="application/vnd.openxmlformats-officedocument.presentationml.notesSlide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notesSlides/notesSlide12.xml" ContentType="application/vnd.openxmlformats-officedocument.presentationml.notesSlide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Default Extension="emf" ContentType="image/x-emf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slides/slide16.xml" ContentType="application/vnd.openxmlformats-officedocument.presentationml.slide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4" r:id="rId3"/>
    <p:sldId id="286" r:id="rId4"/>
    <p:sldId id="257" r:id="rId5"/>
    <p:sldId id="258" r:id="rId6"/>
    <p:sldId id="287" r:id="rId7"/>
    <p:sldId id="259" r:id="rId8"/>
    <p:sldId id="288" r:id="rId9"/>
    <p:sldId id="261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7" r:id="rId18"/>
    <p:sldId id="269" r:id="rId19"/>
    <p:sldId id="296" r:id="rId20"/>
    <p:sldId id="281" r:id="rId21"/>
    <p:sldId id="282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66"/>
    <a:srgbClr val="006600"/>
    <a:srgbClr val="1426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89" autoAdjust="0"/>
  </p:normalViewPr>
  <p:slideViewPr>
    <p:cSldViewPr>
      <p:cViewPr>
        <p:scale>
          <a:sx n="100" d="100"/>
          <a:sy n="100" d="100"/>
        </p:scale>
        <p:origin x="-50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CA3A-306D-4844-BFE7-C9440FEA5A8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646E2-2989-480D-ACD3-F2A289384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CPI = 1</a:t>
            </a:r>
            <a:r>
              <a:rPr lang="en-US" baseline="0" dirty="0" smtClean="0"/>
              <a:t> (inverse </a:t>
            </a:r>
            <a:r>
              <a:rPr lang="en-US" baseline="0" smtClean="0"/>
              <a:t>of throughput)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4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84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1" tIns="45200" rIns="90401" bIns="452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/>
              <a:t>Early decode: decode all </a:t>
            </a:r>
            <a:r>
              <a:rPr lang="en-US" sz="1200" dirty="0" err="1" smtClean="0"/>
              <a:t>instr</a:t>
            </a:r>
            <a:r>
              <a:rPr lang="en-US" sz="1200" baseline="0" dirty="0" smtClean="0"/>
              <a:t> </a:t>
            </a:r>
            <a:r>
              <a:rPr lang="en-US" sz="1200" dirty="0" smtClean="0"/>
              <a:t>in ID, pass control signals to later stages</a:t>
            </a:r>
          </a:p>
          <a:p>
            <a:pPr>
              <a:lnSpc>
                <a:spcPct val="90000"/>
              </a:lnSpc>
            </a:pPr>
            <a:r>
              <a:rPr lang="en-US" sz="1200" dirty="0" smtClean="0"/>
              <a:t>Late</a:t>
            </a:r>
            <a:r>
              <a:rPr lang="en-US" sz="1200" baseline="0" dirty="0" smtClean="0"/>
              <a:t> decode:</a:t>
            </a:r>
            <a:r>
              <a:rPr lang="en-US" sz="1200" dirty="0" smtClean="0"/>
              <a:t> decode some </a:t>
            </a:r>
            <a:r>
              <a:rPr lang="en-US" sz="1200" dirty="0" err="1" smtClean="0"/>
              <a:t>instr</a:t>
            </a:r>
            <a:r>
              <a:rPr lang="en-US" sz="1200" dirty="0" smtClean="0"/>
              <a:t> in ID, pass </a:t>
            </a:r>
            <a:r>
              <a:rPr lang="en-US" sz="1200" dirty="0" err="1" smtClean="0"/>
              <a:t>instr</a:t>
            </a:r>
            <a:r>
              <a:rPr lang="en-US" sz="1200" baseline="0" dirty="0" smtClean="0"/>
              <a:t> so </a:t>
            </a:r>
            <a:r>
              <a:rPr lang="en-US" sz="1200" dirty="0" smtClean="0"/>
              <a:t>each stage computes its own control signals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646E2-2989-480D-ACD3-F2A2893844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23.xml"/><Relationship Id="rId18" Type="http://schemas.openxmlformats.org/officeDocument/2006/relationships/tags" Target="../tags/tag428.xml"/><Relationship Id="rId26" Type="http://schemas.openxmlformats.org/officeDocument/2006/relationships/tags" Target="../tags/tag436.xml"/><Relationship Id="rId39" Type="http://schemas.openxmlformats.org/officeDocument/2006/relationships/tags" Target="../tags/tag449.xml"/><Relationship Id="rId21" Type="http://schemas.openxmlformats.org/officeDocument/2006/relationships/tags" Target="../tags/tag431.xml"/><Relationship Id="rId34" Type="http://schemas.openxmlformats.org/officeDocument/2006/relationships/tags" Target="../tags/tag444.xml"/><Relationship Id="rId42" Type="http://schemas.openxmlformats.org/officeDocument/2006/relationships/tags" Target="../tags/tag452.xml"/><Relationship Id="rId47" Type="http://schemas.openxmlformats.org/officeDocument/2006/relationships/tags" Target="../tags/tag457.xml"/><Relationship Id="rId50" Type="http://schemas.openxmlformats.org/officeDocument/2006/relationships/tags" Target="../tags/tag460.xml"/><Relationship Id="rId55" Type="http://schemas.openxmlformats.org/officeDocument/2006/relationships/notesSlide" Target="../notesSlides/notesSlide9.xml"/><Relationship Id="rId7" Type="http://schemas.openxmlformats.org/officeDocument/2006/relationships/tags" Target="../tags/tag417.xml"/><Relationship Id="rId12" Type="http://schemas.openxmlformats.org/officeDocument/2006/relationships/tags" Target="../tags/tag422.xml"/><Relationship Id="rId17" Type="http://schemas.openxmlformats.org/officeDocument/2006/relationships/tags" Target="../tags/tag427.xml"/><Relationship Id="rId25" Type="http://schemas.openxmlformats.org/officeDocument/2006/relationships/tags" Target="../tags/tag435.xml"/><Relationship Id="rId33" Type="http://schemas.openxmlformats.org/officeDocument/2006/relationships/tags" Target="../tags/tag443.xml"/><Relationship Id="rId38" Type="http://schemas.openxmlformats.org/officeDocument/2006/relationships/tags" Target="../tags/tag448.xml"/><Relationship Id="rId46" Type="http://schemas.openxmlformats.org/officeDocument/2006/relationships/tags" Target="../tags/tag456.xml"/><Relationship Id="rId2" Type="http://schemas.openxmlformats.org/officeDocument/2006/relationships/tags" Target="../tags/tag412.xml"/><Relationship Id="rId16" Type="http://schemas.openxmlformats.org/officeDocument/2006/relationships/tags" Target="../tags/tag426.xml"/><Relationship Id="rId20" Type="http://schemas.openxmlformats.org/officeDocument/2006/relationships/tags" Target="../tags/tag430.xml"/><Relationship Id="rId29" Type="http://schemas.openxmlformats.org/officeDocument/2006/relationships/tags" Target="../tags/tag439.xml"/><Relationship Id="rId41" Type="http://schemas.openxmlformats.org/officeDocument/2006/relationships/tags" Target="../tags/tag451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411.xml"/><Relationship Id="rId6" Type="http://schemas.openxmlformats.org/officeDocument/2006/relationships/tags" Target="../tags/tag416.xml"/><Relationship Id="rId11" Type="http://schemas.openxmlformats.org/officeDocument/2006/relationships/tags" Target="../tags/tag421.xml"/><Relationship Id="rId24" Type="http://schemas.openxmlformats.org/officeDocument/2006/relationships/tags" Target="../tags/tag434.xml"/><Relationship Id="rId32" Type="http://schemas.openxmlformats.org/officeDocument/2006/relationships/tags" Target="../tags/tag442.xml"/><Relationship Id="rId37" Type="http://schemas.openxmlformats.org/officeDocument/2006/relationships/tags" Target="../tags/tag447.xml"/><Relationship Id="rId40" Type="http://schemas.openxmlformats.org/officeDocument/2006/relationships/tags" Target="../tags/tag450.xml"/><Relationship Id="rId45" Type="http://schemas.openxmlformats.org/officeDocument/2006/relationships/tags" Target="../tags/tag455.xml"/><Relationship Id="rId53" Type="http://schemas.openxmlformats.org/officeDocument/2006/relationships/tags" Target="../tags/tag463.xml"/><Relationship Id="rId5" Type="http://schemas.openxmlformats.org/officeDocument/2006/relationships/tags" Target="../tags/tag415.xml"/><Relationship Id="rId15" Type="http://schemas.openxmlformats.org/officeDocument/2006/relationships/tags" Target="../tags/tag425.xml"/><Relationship Id="rId23" Type="http://schemas.openxmlformats.org/officeDocument/2006/relationships/tags" Target="../tags/tag433.xml"/><Relationship Id="rId28" Type="http://schemas.openxmlformats.org/officeDocument/2006/relationships/tags" Target="../tags/tag438.xml"/><Relationship Id="rId36" Type="http://schemas.openxmlformats.org/officeDocument/2006/relationships/tags" Target="../tags/tag446.xml"/><Relationship Id="rId49" Type="http://schemas.openxmlformats.org/officeDocument/2006/relationships/tags" Target="../tags/tag459.xml"/><Relationship Id="rId10" Type="http://schemas.openxmlformats.org/officeDocument/2006/relationships/tags" Target="../tags/tag420.xml"/><Relationship Id="rId19" Type="http://schemas.openxmlformats.org/officeDocument/2006/relationships/tags" Target="../tags/tag429.xml"/><Relationship Id="rId31" Type="http://schemas.openxmlformats.org/officeDocument/2006/relationships/tags" Target="../tags/tag441.xml"/><Relationship Id="rId44" Type="http://schemas.openxmlformats.org/officeDocument/2006/relationships/tags" Target="../tags/tag454.xml"/><Relationship Id="rId52" Type="http://schemas.openxmlformats.org/officeDocument/2006/relationships/tags" Target="../tags/tag462.xml"/><Relationship Id="rId4" Type="http://schemas.openxmlformats.org/officeDocument/2006/relationships/tags" Target="../tags/tag414.xml"/><Relationship Id="rId9" Type="http://schemas.openxmlformats.org/officeDocument/2006/relationships/tags" Target="../tags/tag419.xml"/><Relationship Id="rId14" Type="http://schemas.openxmlformats.org/officeDocument/2006/relationships/tags" Target="../tags/tag424.xml"/><Relationship Id="rId22" Type="http://schemas.openxmlformats.org/officeDocument/2006/relationships/tags" Target="../tags/tag432.xml"/><Relationship Id="rId27" Type="http://schemas.openxmlformats.org/officeDocument/2006/relationships/tags" Target="../tags/tag437.xml"/><Relationship Id="rId30" Type="http://schemas.openxmlformats.org/officeDocument/2006/relationships/tags" Target="../tags/tag440.xml"/><Relationship Id="rId35" Type="http://schemas.openxmlformats.org/officeDocument/2006/relationships/tags" Target="../tags/tag445.xml"/><Relationship Id="rId43" Type="http://schemas.openxmlformats.org/officeDocument/2006/relationships/tags" Target="../tags/tag453.xml"/><Relationship Id="rId48" Type="http://schemas.openxmlformats.org/officeDocument/2006/relationships/tags" Target="../tags/tag458.xml"/><Relationship Id="rId8" Type="http://schemas.openxmlformats.org/officeDocument/2006/relationships/tags" Target="../tags/tag418.xml"/><Relationship Id="rId51" Type="http://schemas.openxmlformats.org/officeDocument/2006/relationships/tags" Target="../tags/tag461.xml"/><Relationship Id="rId3" Type="http://schemas.openxmlformats.org/officeDocument/2006/relationships/tags" Target="../tags/tag4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5.xml"/><Relationship Id="rId1" Type="http://schemas.openxmlformats.org/officeDocument/2006/relationships/tags" Target="../tags/tag464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478.xml"/><Relationship Id="rId18" Type="http://schemas.openxmlformats.org/officeDocument/2006/relationships/tags" Target="../tags/tag483.xml"/><Relationship Id="rId26" Type="http://schemas.openxmlformats.org/officeDocument/2006/relationships/tags" Target="../tags/tag491.xml"/><Relationship Id="rId39" Type="http://schemas.openxmlformats.org/officeDocument/2006/relationships/tags" Target="../tags/tag504.xml"/><Relationship Id="rId21" Type="http://schemas.openxmlformats.org/officeDocument/2006/relationships/tags" Target="../tags/tag486.xml"/><Relationship Id="rId34" Type="http://schemas.openxmlformats.org/officeDocument/2006/relationships/tags" Target="../tags/tag499.xml"/><Relationship Id="rId42" Type="http://schemas.openxmlformats.org/officeDocument/2006/relationships/tags" Target="../tags/tag507.xml"/><Relationship Id="rId47" Type="http://schemas.openxmlformats.org/officeDocument/2006/relationships/tags" Target="../tags/tag512.xml"/><Relationship Id="rId50" Type="http://schemas.openxmlformats.org/officeDocument/2006/relationships/tags" Target="../tags/tag515.xml"/><Relationship Id="rId55" Type="http://schemas.openxmlformats.org/officeDocument/2006/relationships/tags" Target="../tags/tag520.xml"/><Relationship Id="rId7" Type="http://schemas.openxmlformats.org/officeDocument/2006/relationships/tags" Target="../tags/tag472.xml"/><Relationship Id="rId12" Type="http://schemas.openxmlformats.org/officeDocument/2006/relationships/tags" Target="../tags/tag477.xml"/><Relationship Id="rId17" Type="http://schemas.openxmlformats.org/officeDocument/2006/relationships/tags" Target="../tags/tag482.xml"/><Relationship Id="rId25" Type="http://schemas.openxmlformats.org/officeDocument/2006/relationships/tags" Target="../tags/tag490.xml"/><Relationship Id="rId33" Type="http://schemas.openxmlformats.org/officeDocument/2006/relationships/tags" Target="../tags/tag498.xml"/><Relationship Id="rId38" Type="http://schemas.openxmlformats.org/officeDocument/2006/relationships/tags" Target="../tags/tag503.xml"/><Relationship Id="rId46" Type="http://schemas.openxmlformats.org/officeDocument/2006/relationships/tags" Target="../tags/tag511.xml"/><Relationship Id="rId59" Type="http://schemas.openxmlformats.org/officeDocument/2006/relationships/tags" Target="../tags/tag524.xml"/><Relationship Id="rId2" Type="http://schemas.openxmlformats.org/officeDocument/2006/relationships/tags" Target="../tags/tag467.xml"/><Relationship Id="rId16" Type="http://schemas.openxmlformats.org/officeDocument/2006/relationships/tags" Target="../tags/tag481.xml"/><Relationship Id="rId20" Type="http://schemas.openxmlformats.org/officeDocument/2006/relationships/tags" Target="../tags/tag485.xml"/><Relationship Id="rId29" Type="http://schemas.openxmlformats.org/officeDocument/2006/relationships/tags" Target="../tags/tag494.xml"/><Relationship Id="rId41" Type="http://schemas.openxmlformats.org/officeDocument/2006/relationships/tags" Target="../tags/tag506.xml"/><Relationship Id="rId54" Type="http://schemas.openxmlformats.org/officeDocument/2006/relationships/tags" Target="../tags/tag519.xml"/><Relationship Id="rId1" Type="http://schemas.openxmlformats.org/officeDocument/2006/relationships/tags" Target="../tags/tag466.xml"/><Relationship Id="rId6" Type="http://schemas.openxmlformats.org/officeDocument/2006/relationships/tags" Target="../tags/tag471.xml"/><Relationship Id="rId11" Type="http://schemas.openxmlformats.org/officeDocument/2006/relationships/tags" Target="../tags/tag476.xml"/><Relationship Id="rId24" Type="http://schemas.openxmlformats.org/officeDocument/2006/relationships/tags" Target="../tags/tag489.xml"/><Relationship Id="rId32" Type="http://schemas.openxmlformats.org/officeDocument/2006/relationships/tags" Target="../tags/tag497.xml"/><Relationship Id="rId37" Type="http://schemas.openxmlformats.org/officeDocument/2006/relationships/tags" Target="../tags/tag502.xml"/><Relationship Id="rId40" Type="http://schemas.openxmlformats.org/officeDocument/2006/relationships/tags" Target="../tags/tag505.xml"/><Relationship Id="rId45" Type="http://schemas.openxmlformats.org/officeDocument/2006/relationships/tags" Target="../tags/tag510.xml"/><Relationship Id="rId53" Type="http://schemas.openxmlformats.org/officeDocument/2006/relationships/tags" Target="../tags/tag518.xml"/><Relationship Id="rId58" Type="http://schemas.openxmlformats.org/officeDocument/2006/relationships/tags" Target="../tags/tag523.xml"/><Relationship Id="rId5" Type="http://schemas.openxmlformats.org/officeDocument/2006/relationships/tags" Target="../tags/tag470.xml"/><Relationship Id="rId15" Type="http://schemas.openxmlformats.org/officeDocument/2006/relationships/tags" Target="../tags/tag480.xml"/><Relationship Id="rId23" Type="http://schemas.openxmlformats.org/officeDocument/2006/relationships/tags" Target="../tags/tag488.xml"/><Relationship Id="rId28" Type="http://schemas.openxmlformats.org/officeDocument/2006/relationships/tags" Target="../tags/tag493.xml"/><Relationship Id="rId36" Type="http://schemas.openxmlformats.org/officeDocument/2006/relationships/tags" Target="../tags/tag501.xml"/><Relationship Id="rId49" Type="http://schemas.openxmlformats.org/officeDocument/2006/relationships/tags" Target="../tags/tag514.xml"/><Relationship Id="rId57" Type="http://schemas.openxmlformats.org/officeDocument/2006/relationships/tags" Target="../tags/tag522.xml"/><Relationship Id="rId10" Type="http://schemas.openxmlformats.org/officeDocument/2006/relationships/tags" Target="../tags/tag475.xml"/><Relationship Id="rId19" Type="http://schemas.openxmlformats.org/officeDocument/2006/relationships/tags" Target="../tags/tag484.xml"/><Relationship Id="rId31" Type="http://schemas.openxmlformats.org/officeDocument/2006/relationships/tags" Target="../tags/tag496.xml"/><Relationship Id="rId44" Type="http://schemas.openxmlformats.org/officeDocument/2006/relationships/tags" Target="../tags/tag509.xml"/><Relationship Id="rId52" Type="http://schemas.openxmlformats.org/officeDocument/2006/relationships/tags" Target="../tags/tag517.xml"/><Relationship Id="rId60" Type="http://schemas.openxmlformats.org/officeDocument/2006/relationships/slideLayout" Target="../slideLayouts/slideLayout6.xml"/><Relationship Id="rId4" Type="http://schemas.openxmlformats.org/officeDocument/2006/relationships/tags" Target="../tags/tag469.xml"/><Relationship Id="rId9" Type="http://schemas.openxmlformats.org/officeDocument/2006/relationships/tags" Target="../tags/tag474.xml"/><Relationship Id="rId14" Type="http://schemas.openxmlformats.org/officeDocument/2006/relationships/tags" Target="../tags/tag479.xml"/><Relationship Id="rId22" Type="http://schemas.openxmlformats.org/officeDocument/2006/relationships/tags" Target="../tags/tag487.xml"/><Relationship Id="rId27" Type="http://schemas.openxmlformats.org/officeDocument/2006/relationships/tags" Target="../tags/tag492.xml"/><Relationship Id="rId30" Type="http://schemas.openxmlformats.org/officeDocument/2006/relationships/tags" Target="../tags/tag495.xml"/><Relationship Id="rId35" Type="http://schemas.openxmlformats.org/officeDocument/2006/relationships/tags" Target="../tags/tag500.xml"/><Relationship Id="rId43" Type="http://schemas.openxmlformats.org/officeDocument/2006/relationships/tags" Target="../tags/tag508.xml"/><Relationship Id="rId48" Type="http://schemas.openxmlformats.org/officeDocument/2006/relationships/tags" Target="../tags/tag513.xml"/><Relationship Id="rId56" Type="http://schemas.openxmlformats.org/officeDocument/2006/relationships/tags" Target="../tags/tag521.xml"/><Relationship Id="rId8" Type="http://schemas.openxmlformats.org/officeDocument/2006/relationships/tags" Target="../tags/tag473.xml"/><Relationship Id="rId51" Type="http://schemas.openxmlformats.org/officeDocument/2006/relationships/tags" Target="../tags/tag516.xml"/><Relationship Id="rId3" Type="http://schemas.openxmlformats.org/officeDocument/2006/relationships/tags" Target="../tags/tag4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6.xml"/><Relationship Id="rId1" Type="http://schemas.openxmlformats.org/officeDocument/2006/relationships/tags" Target="../tags/tag525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34.xml"/><Relationship Id="rId13" Type="http://schemas.openxmlformats.org/officeDocument/2006/relationships/tags" Target="../tags/tag539.xml"/><Relationship Id="rId18" Type="http://schemas.openxmlformats.org/officeDocument/2006/relationships/tags" Target="../tags/tag544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529.xml"/><Relationship Id="rId21" Type="http://schemas.openxmlformats.org/officeDocument/2006/relationships/tags" Target="../tags/tag547.xml"/><Relationship Id="rId7" Type="http://schemas.openxmlformats.org/officeDocument/2006/relationships/tags" Target="../tags/tag533.xml"/><Relationship Id="rId12" Type="http://schemas.openxmlformats.org/officeDocument/2006/relationships/tags" Target="../tags/tag538.xml"/><Relationship Id="rId17" Type="http://schemas.openxmlformats.org/officeDocument/2006/relationships/tags" Target="../tags/tag543.xml"/><Relationship Id="rId25" Type="http://schemas.openxmlformats.org/officeDocument/2006/relationships/tags" Target="../tags/tag551.xml"/><Relationship Id="rId2" Type="http://schemas.openxmlformats.org/officeDocument/2006/relationships/tags" Target="../tags/tag528.xml"/><Relationship Id="rId16" Type="http://schemas.openxmlformats.org/officeDocument/2006/relationships/tags" Target="../tags/tag542.xml"/><Relationship Id="rId20" Type="http://schemas.openxmlformats.org/officeDocument/2006/relationships/tags" Target="../tags/tag546.xml"/><Relationship Id="rId1" Type="http://schemas.openxmlformats.org/officeDocument/2006/relationships/tags" Target="../tags/tag527.xml"/><Relationship Id="rId6" Type="http://schemas.openxmlformats.org/officeDocument/2006/relationships/tags" Target="../tags/tag532.xml"/><Relationship Id="rId11" Type="http://schemas.openxmlformats.org/officeDocument/2006/relationships/tags" Target="../tags/tag537.xml"/><Relationship Id="rId24" Type="http://schemas.openxmlformats.org/officeDocument/2006/relationships/tags" Target="../tags/tag550.xml"/><Relationship Id="rId5" Type="http://schemas.openxmlformats.org/officeDocument/2006/relationships/tags" Target="../tags/tag531.xml"/><Relationship Id="rId15" Type="http://schemas.openxmlformats.org/officeDocument/2006/relationships/tags" Target="../tags/tag541.xml"/><Relationship Id="rId23" Type="http://schemas.openxmlformats.org/officeDocument/2006/relationships/tags" Target="../tags/tag549.xml"/><Relationship Id="rId10" Type="http://schemas.openxmlformats.org/officeDocument/2006/relationships/tags" Target="../tags/tag536.xml"/><Relationship Id="rId19" Type="http://schemas.openxmlformats.org/officeDocument/2006/relationships/tags" Target="../tags/tag545.xml"/><Relationship Id="rId4" Type="http://schemas.openxmlformats.org/officeDocument/2006/relationships/tags" Target="../tags/tag530.xml"/><Relationship Id="rId9" Type="http://schemas.openxmlformats.org/officeDocument/2006/relationships/tags" Target="../tags/tag535.xml"/><Relationship Id="rId14" Type="http://schemas.openxmlformats.org/officeDocument/2006/relationships/tags" Target="../tags/tag540.xml"/><Relationship Id="rId22" Type="http://schemas.openxmlformats.org/officeDocument/2006/relationships/tags" Target="../tags/tag54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3.xml"/><Relationship Id="rId1" Type="http://schemas.openxmlformats.org/officeDocument/2006/relationships/tags" Target="../tags/tag552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61.xml"/><Relationship Id="rId13" Type="http://schemas.openxmlformats.org/officeDocument/2006/relationships/tags" Target="../tags/tag566.xml"/><Relationship Id="rId18" Type="http://schemas.openxmlformats.org/officeDocument/2006/relationships/tags" Target="../tags/tag571.xml"/><Relationship Id="rId3" Type="http://schemas.openxmlformats.org/officeDocument/2006/relationships/tags" Target="../tags/tag556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560.xml"/><Relationship Id="rId12" Type="http://schemas.openxmlformats.org/officeDocument/2006/relationships/tags" Target="../tags/tag565.xml"/><Relationship Id="rId17" Type="http://schemas.openxmlformats.org/officeDocument/2006/relationships/tags" Target="../tags/tag570.xml"/><Relationship Id="rId2" Type="http://schemas.openxmlformats.org/officeDocument/2006/relationships/tags" Target="../tags/tag555.xml"/><Relationship Id="rId16" Type="http://schemas.openxmlformats.org/officeDocument/2006/relationships/tags" Target="../tags/tag569.xml"/><Relationship Id="rId20" Type="http://schemas.openxmlformats.org/officeDocument/2006/relationships/tags" Target="../tags/tag573.xml"/><Relationship Id="rId1" Type="http://schemas.openxmlformats.org/officeDocument/2006/relationships/tags" Target="../tags/tag554.xml"/><Relationship Id="rId6" Type="http://schemas.openxmlformats.org/officeDocument/2006/relationships/tags" Target="../tags/tag559.xml"/><Relationship Id="rId11" Type="http://schemas.openxmlformats.org/officeDocument/2006/relationships/tags" Target="../tags/tag564.xml"/><Relationship Id="rId5" Type="http://schemas.openxmlformats.org/officeDocument/2006/relationships/tags" Target="../tags/tag558.xml"/><Relationship Id="rId15" Type="http://schemas.openxmlformats.org/officeDocument/2006/relationships/tags" Target="../tags/tag568.xml"/><Relationship Id="rId10" Type="http://schemas.openxmlformats.org/officeDocument/2006/relationships/tags" Target="../tags/tag563.xml"/><Relationship Id="rId19" Type="http://schemas.openxmlformats.org/officeDocument/2006/relationships/tags" Target="../tags/tag572.xml"/><Relationship Id="rId4" Type="http://schemas.openxmlformats.org/officeDocument/2006/relationships/tags" Target="../tags/tag557.xml"/><Relationship Id="rId9" Type="http://schemas.openxmlformats.org/officeDocument/2006/relationships/tags" Target="../tags/tag562.xml"/><Relationship Id="rId14" Type="http://schemas.openxmlformats.org/officeDocument/2006/relationships/tags" Target="../tags/tag567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599.xml"/><Relationship Id="rId21" Type="http://schemas.openxmlformats.org/officeDocument/2006/relationships/tags" Target="../tags/tag594.xml"/><Relationship Id="rId34" Type="http://schemas.openxmlformats.org/officeDocument/2006/relationships/tags" Target="../tags/tag607.xml"/><Relationship Id="rId42" Type="http://schemas.openxmlformats.org/officeDocument/2006/relationships/tags" Target="../tags/tag615.xml"/><Relationship Id="rId47" Type="http://schemas.openxmlformats.org/officeDocument/2006/relationships/tags" Target="../tags/tag620.xml"/><Relationship Id="rId50" Type="http://schemas.openxmlformats.org/officeDocument/2006/relationships/tags" Target="../tags/tag623.xml"/><Relationship Id="rId55" Type="http://schemas.openxmlformats.org/officeDocument/2006/relationships/tags" Target="../tags/tag628.xml"/><Relationship Id="rId63" Type="http://schemas.openxmlformats.org/officeDocument/2006/relationships/tags" Target="../tags/tag636.xml"/><Relationship Id="rId68" Type="http://schemas.openxmlformats.org/officeDocument/2006/relationships/tags" Target="../tags/tag641.xml"/><Relationship Id="rId76" Type="http://schemas.openxmlformats.org/officeDocument/2006/relationships/tags" Target="../tags/tag649.xml"/><Relationship Id="rId84" Type="http://schemas.openxmlformats.org/officeDocument/2006/relationships/tags" Target="../tags/tag657.xml"/><Relationship Id="rId89" Type="http://schemas.openxmlformats.org/officeDocument/2006/relationships/tags" Target="../tags/tag662.xml"/><Relationship Id="rId97" Type="http://schemas.openxmlformats.org/officeDocument/2006/relationships/tags" Target="../tags/tag670.xml"/><Relationship Id="rId7" Type="http://schemas.openxmlformats.org/officeDocument/2006/relationships/tags" Target="../tags/tag580.xml"/><Relationship Id="rId71" Type="http://schemas.openxmlformats.org/officeDocument/2006/relationships/tags" Target="../tags/tag644.xml"/><Relationship Id="rId92" Type="http://schemas.openxmlformats.org/officeDocument/2006/relationships/tags" Target="../tags/tag665.xml"/><Relationship Id="rId2" Type="http://schemas.openxmlformats.org/officeDocument/2006/relationships/tags" Target="../tags/tag575.xml"/><Relationship Id="rId16" Type="http://schemas.openxmlformats.org/officeDocument/2006/relationships/tags" Target="../tags/tag589.xml"/><Relationship Id="rId29" Type="http://schemas.openxmlformats.org/officeDocument/2006/relationships/tags" Target="../tags/tag602.xml"/><Relationship Id="rId11" Type="http://schemas.openxmlformats.org/officeDocument/2006/relationships/tags" Target="../tags/tag584.xml"/><Relationship Id="rId24" Type="http://schemas.openxmlformats.org/officeDocument/2006/relationships/tags" Target="../tags/tag597.xml"/><Relationship Id="rId32" Type="http://schemas.openxmlformats.org/officeDocument/2006/relationships/tags" Target="../tags/tag605.xml"/><Relationship Id="rId37" Type="http://schemas.openxmlformats.org/officeDocument/2006/relationships/tags" Target="../tags/tag610.xml"/><Relationship Id="rId40" Type="http://schemas.openxmlformats.org/officeDocument/2006/relationships/tags" Target="../tags/tag613.xml"/><Relationship Id="rId45" Type="http://schemas.openxmlformats.org/officeDocument/2006/relationships/tags" Target="../tags/tag618.xml"/><Relationship Id="rId53" Type="http://schemas.openxmlformats.org/officeDocument/2006/relationships/tags" Target="../tags/tag626.xml"/><Relationship Id="rId58" Type="http://schemas.openxmlformats.org/officeDocument/2006/relationships/tags" Target="../tags/tag631.xml"/><Relationship Id="rId66" Type="http://schemas.openxmlformats.org/officeDocument/2006/relationships/tags" Target="../tags/tag639.xml"/><Relationship Id="rId74" Type="http://schemas.openxmlformats.org/officeDocument/2006/relationships/tags" Target="../tags/tag647.xml"/><Relationship Id="rId79" Type="http://schemas.openxmlformats.org/officeDocument/2006/relationships/tags" Target="../tags/tag652.xml"/><Relationship Id="rId87" Type="http://schemas.openxmlformats.org/officeDocument/2006/relationships/tags" Target="../tags/tag660.xml"/><Relationship Id="rId5" Type="http://schemas.openxmlformats.org/officeDocument/2006/relationships/tags" Target="../tags/tag578.xml"/><Relationship Id="rId61" Type="http://schemas.openxmlformats.org/officeDocument/2006/relationships/tags" Target="../tags/tag634.xml"/><Relationship Id="rId82" Type="http://schemas.openxmlformats.org/officeDocument/2006/relationships/tags" Target="../tags/tag655.xml"/><Relationship Id="rId90" Type="http://schemas.openxmlformats.org/officeDocument/2006/relationships/tags" Target="../tags/tag663.xml"/><Relationship Id="rId95" Type="http://schemas.openxmlformats.org/officeDocument/2006/relationships/tags" Target="../tags/tag668.xml"/><Relationship Id="rId19" Type="http://schemas.openxmlformats.org/officeDocument/2006/relationships/tags" Target="../tags/tag592.xml"/><Relationship Id="rId14" Type="http://schemas.openxmlformats.org/officeDocument/2006/relationships/tags" Target="../tags/tag587.xml"/><Relationship Id="rId22" Type="http://schemas.openxmlformats.org/officeDocument/2006/relationships/tags" Target="../tags/tag595.xml"/><Relationship Id="rId27" Type="http://schemas.openxmlformats.org/officeDocument/2006/relationships/tags" Target="../tags/tag600.xml"/><Relationship Id="rId30" Type="http://schemas.openxmlformats.org/officeDocument/2006/relationships/tags" Target="../tags/tag603.xml"/><Relationship Id="rId35" Type="http://schemas.openxmlformats.org/officeDocument/2006/relationships/tags" Target="../tags/tag608.xml"/><Relationship Id="rId43" Type="http://schemas.openxmlformats.org/officeDocument/2006/relationships/tags" Target="../tags/tag616.xml"/><Relationship Id="rId48" Type="http://schemas.openxmlformats.org/officeDocument/2006/relationships/tags" Target="../tags/tag621.xml"/><Relationship Id="rId56" Type="http://schemas.openxmlformats.org/officeDocument/2006/relationships/tags" Target="../tags/tag629.xml"/><Relationship Id="rId64" Type="http://schemas.openxmlformats.org/officeDocument/2006/relationships/tags" Target="../tags/tag637.xml"/><Relationship Id="rId69" Type="http://schemas.openxmlformats.org/officeDocument/2006/relationships/tags" Target="../tags/tag642.xml"/><Relationship Id="rId77" Type="http://schemas.openxmlformats.org/officeDocument/2006/relationships/tags" Target="../tags/tag650.xml"/><Relationship Id="rId100" Type="http://schemas.openxmlformats.org/officeDocument/2006/relationships/tags" Target="../tags/tag673.xml"/><Relationship Id="rId8" Type="http://schemas.openxmlformats.org/officeDocument/2006/relationships/tags" Target="../tags/tag581.xml"/><Relationship Id="rId51" Type="http://schemas.openxmlformats.org/officeDocument/2006/relationships/tags" Target="../tags/tag624.xml"/><Relationship Id="rId72" Type="http://schemas.openxmlformats.org/officeDocument/2006/relationships/tags" Target="../tags/tag645.xml"/><Relationship Id="rId80" Type="http://schemas.openxmlformats.org/officeDocument/2006/relationships/tags" Target="../tags/tag653.xml"/><Relationship Id="rId85" Type="http://schemas.openxmlformats.org/officeDocument/2006/relationships/tags" Target="../tags/tag658.xml"/><Relationship Id="rId93" Type="http://schemas.openxmlformats.org/officeDocument/2006/relationships/tags" Target="../tags/tag666.xml"/><Relationship Id="rId98" Type="http://schemas.openxmlformats.org/officeDocument/2006/relationships/tags" Target="../tags/tag671.xml"/><Relationship Id="rId3" Type="http://schemas.openxmlformats.org/officeDocument/2006/relationships/tags" Target="../tags/tag576.xml"/><Relationship Id="rId12" Type="http://schemas.openxmlformats.org/officeDocument/2006/relationships/tags" Target="../tags/tag585.xml"/><Relationship Id="rId17" Type="http://schemas.openxmlformats.org/officeDocument/2006/relationships/tags" Target="../tags/tag590.xml"/><Relationship Id="rId25" Type="http://schemas.openxmlformats.org/officeDocument/2006/relationships/tags" Target="../tags/tag598.xml"/><Relationship Id="rId33" Type="http://schemas.openxmlformats.org/officeDocument/2006/relationships/tags" Target="../tags/tag606.xml"/><Relationship Id="rId38" Type="http://schemas.openxmlformats.org/officeDocument/2006/relationships/tags" Target="../tags/tag611.xml"/><Relationship Id="rId46" Type="http://schemas.openxmlformats.org/officeDocument/2006/relationships/tags" Target="../tags/tag619.xml"/><Relationship Id="rId59" Type="http://schemas.openxmlformats.org/officeDocument/2006/relationships/tags" Target="../tags/tag632.xml"/><Relationship Id="rId67" Type="http://schemas.openxmlformats.org/officeDocument/2006/relationships/tags" Target="../tags/tag640.xml"/><Relationship Id="rId20" Type="http://schemas.openxmlformats.org/officeDocument/2006/relationships/tags" Target="../tags/tag593.xml"/><Relationship Id="rId41" Type="http://schemas.openxmlformats.org/officeDocument/2006/relationships/tags" Target="../tags/tag614.xml"/><Relationship Id="rId54" Type="http://schemas.openxmlformats.org/officeDocument/2006/relationships/tags" Target="../tags/tag627.xml"/><Relationship Id="rId62" Type="http://schemas.openxmlformats.org/officeDocument/2006/relationships/tags" Target="../tags/tag635.xml"/><Relationship Id="rId70" Type="http://schemas.openxmlformats.org/officeDocument/2006/relationships/tags" Target="../tags/tag643.xml"/><Relationship Id="rId75" Type="http://schemas.openxmlformats.org/officeDocument/2006/relationships/tags" Target="../tags/tag648.xml"/><Relationship Id="rId83" Type="http://schemas.openxmlformats.org/officeDocument/2006/relationships/tags" Target="../tags/tag656.xml"/><Relationship Id="rId88" Type="http://schemas.openxmlformats.org/officeDocument/2006/relationships/tags" Target="../tags/tag661.xml"/><Relationship Id="rId91" Type="http://schemas.openxmlformats.org/officeDocument/2006/relationships/tags" Target="../tags/tag664.xml"/><Relationship Id="rId96" Type="http://schemas.openxmlformats.org/officeDocument/2006/relationships/tags" Target="../tags/tag669.xml"/><Relationship Id="rId1" Type="http://schemas.openxmlformats.org/officeDocument/2006/relationships/tags" Target="../tags/tag574.xml"/><Relationship Id="rId6" Type="http://schemas.openxmlformats.org/officeDocument/2006/relationships/tags" Target="../tags/tag579.xml"/><Relationship Id="rId15" Type="http://schemas.openxmlformats.org/officeDocument/2006/relationships/tags" Target="../tags/tag588.xml"/><Relationship Id="rId23" Type="http://schemas.openxmlformats.org/officeDocument/2006/relationships/tags" Target="../tags/tag596.xml"/><Relationship Id="rId28" Type="http://schemas.openxmlformats.org/officeDocument/2006/relationships/tags" Target="../tags/tag601.xml"/><Relationship Id="rId36" Type="http://schemas.openxmlformats.org/officeDocument/2006/relationships/tags" Target="../tags/tag609.xml"/><Relationship Id="rId49" Type="http://schemas.openxmlformats.org/officeDocument/2006/relationships/tags" Target="../tags/tag622.xml"/><Relationship Id="rId57" Type="http://schemas.openxmlformats.org/officeDocument/2006/relationships/tags" Target="../tags/tag630.xml"/><Relationship Id="rId10" Type="http://schemas.openxmlformats.org/officeDocument/2006/relationships/tags" Target="../tags/tag583.xml"/><Relationship Id="rId31" Type="http://schemas.openxmlformats.org/officeDocument/2006/relationships/tags" Target="../tags/tag604.xml"/><Relationship Id="rId44" Type="http://schemas.openxmlformats.org/officeDocument/2006/relationships/tags" Target="../tags/tag617.xml"/><Relationship Id="rId52" Type="http://schemas.openxmlformats.org/officeDocument/2006/relationships/tags" Target="../tags/tag625.xml"/><Relationship Id="rId60" Type="http://schemas.openxmlformats.org/officeDocument/2006/relationships/tags" Target="../tags/tag633.xml"/><Relationship Id="rId65" Type="http://schemas.openxmlformats.org/officeDocument/2006/relationships/tags" Target="../tags/tag638.xml"/><Relationship Id="rId73" Type="http://schemas.openxmlformats.org/officeDocument/2006/relationships/tags" Target="../tags/tag646.xml"/><Relationship Id="rId78" Type="http://schemas.openxmlformats.org/officeDocument/2006/relationships/tags" Target="../tags/tag651.xml"/><Relationship Id="rId81" Type="http://schemas.openxmlformats.org/officeDocument/2006/relationships/tags" Target="../tags/tag654.xml"/><Relationship Id="rId86" Type="http://schemas.openxmlformats.org/officeDocument/2006/relationships/tags" Target="../tags/tag659.xml"/><Relationship Id="rId94" Type="http://schemas.openxmlformats.org/officeDocument/2006/relationships/tags" Target="../tags/tag667.xml"/><Relationship Id="rId99" Type="http://schemas.openxmlformats.org/officeDocument/2006/relationships/tags" Target="../tags/tag672.xml"/><Relationship Id="rId101" Type="http://schemas.openxmlformats.org/officeDocument/2006/relationships/slideLayout" Target="../slideLayouts/slideLayout7.xml"/><Relationship Id="rId4" Type="http://schemas.openxmlformats.org/officeDocument/2006/relationships/tags" Target="../tags/tag577.xml"/><Relationship Id="rId9" Type="http://schemas.openxmlformats.org/officeDocument/2006/relationships/tags" Target="../tags/tag582.xml"/><Relationship Id="rId13" Type="http://schemas.openxmlformats.org/officeDocument/2006/relationships/tags" Target="../tags/tag586.xml"/><Relationship Id="rId18" Type="http://schemas.openxmlformats.org/officeDocument/2006/relationships/tags" Target="../tags/tag591.xml"/><Relationship Id="rId39" Type="http://schemas.openxmlformats.org/officeDocument/2006/relationships/tags" Target="../tags/tag6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5.xml"/><Relationship Id="rId1" Type="http://schemas.openxmlformats.org/officeDocument/2006/relationships/tags" Target="../tags/tag674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701.xml"/><Relationship Id="rId117" Type="http://schemas.openxmlformats.org/officeDocument/2006/relationships/tags" Target="../tags/tag792.xml"/><Relationship Id="rId21" Type="http://schemas.openxmlformats.org/officeDocument/2006/relationships/tags" Target="../tags/tag696.xml"/><Relationship Id="rId42" Type="http://schemas.openxmlformats.org/officeDocument/2006/relationships/tags" Target="../tags/tag717.xml"/><Relationship Id="rId47" Type="http://schemas.openxmlformats.org/officeDocument/2006/relationships/tags" Target="../tags/tag722.xml"/><Relationship Id="rId63" Type="http://schemas.openxmlformats.org/officeDocument/2006/relationships/tags" Target="../tags/tag738.xml"/><Relationship Id="rId68" Type="http://schemas.openxmlformats.org/officeDocument/2006/relationships/tags" Target="../tags/tag743.xml"/><Relationship Id="rId84" Type="http://schemas.openxmlformats.org/officeDocument/2006/relationships/tags" Target="../tags/tag759.xml"/><Relationship Id="rId89" Type="http://schemas.openxmlformats.org/officeDocument/2006/relationships/tags" Target="../tags/tag764.xml"/><Relationship Id="rId112" Type="http://schemas.openxmlformats.org/officeDocument/2006/relationships/tags" Target="../tags/tag787.xml"/><Relationship Id="rId16" Type="http://schemas.openxmlformats.org/officeDocument/2006/relationships/tags" Target="../tags/tag691.xml"/><Relationship Id="rId107" Type="http://schemas.openxmlformats.org/officeDocument/2006/relationships/tags" Target="../tags/tag782.xml"/><Relationship Id="rId11" Type="http://schemas.openxmlformats.org/officeDocument/2006/relationships/tags" Target="../tags/tag686.xml"/><Relationship Id="rId32" Type="http://schemas.openxmlformats.org/officeDocument/2006/relationships/tags" Target="../tags/tag707.xml"/><Relationship Id="rId37" Type="http://schemas.openxmlformats.org/officeDocument/2006/relationships/tags" Target="../tags/tag712.xml"/><Relationship Id="rId53" Type="http://schemas.openxmlformats.org/officeDocument/2006/relationships/tags" Target="../tags/tag728.xml"/><Relationship Id="rId58" Type="http://schemas.openxmlformats.org/officeDocument/2006/relationships/tags" Target="../tags/tag733.xml"/><Relationship Id="rId74" Type="http://schemas.openxmlformats.org/officeDocument/2006/relationships/tags" Target="../tags/tag749.xml"/><Relationship Id="rId79" Type="http://schemas.openxmlformats.org/officeDocument/2006/relationships/tags" Target="../tags/tag754.xml"/><Relationship Id="rId102" Type="http://schemas.openxmlformats.org/officeDocument/2006/relationships/tags" Target="../tags/tag777.xml"/><Relationship Id="rId123" Type="http://schemas.openxmlformats.org/officeDocument/2006/relationships/tags" Target="../tags/tag798.xml"/><Relationship Id="rId128" Type="http://schemas.openxmlformats.org/officeDocument/2006/relationships/tags" Target="../tags/tag803.xml"/><Relationship Id="rId5" Type="http://schemas.openxmlformats.org/officeDocument/2006/relationships/tags" Target="../tags/tag680.xml"/><Relationship Id="rId90" Type="http://schemas.openxmlformats.org/officeDocument/2006/relationships/tags" Target="../tags/tag765.xml"/><Relationship Id="rId95" Type="http://schemas.openxmlformats.org/officeDocument/2006/relationships/tags" Target="../tags/tag770.xml"/><Relationship Id="rId19" Type="http://schemas.openxmlformats.org/officeDocument/2006/relationships/tags" Target="../tags/tag694.xml"/><Relationship Id="rId14" Type="http://schemas.openxmlformats.org/officeDocument/2006/relationships/tags" Target="../tags/tag689.xml"/><Relationship Id="rId22" Type="http://schemas.openxmlformats.org/officeDocument/2006/relationships/tags" Target="../tags/tag697.xml"/><Relationship Id="rId27" Type="http://schemas.openxmlformats.org/officeDocument/2006/relationships/tags" Target="../tags/tag702.xml"/><Relationship Id="rId30" Type="http://schemas.openxmlformats.org/officeDocument/2006/relationships/tags" Target="../tags/tag705.xml"/><Relationship Id="rId35" Type="http://schemas.openxmlformats.org/officeDocument/2006/relationships/tags" Target="../tags/tag710.xml"/><Relationship Id="rId43" Type="http://schemas.openxmlformats.org/officeDocument/2006/relationships/tags" Target="../tags/tag718.xml"/><Relationship Id="rId48" Type="http://schemas.openxmlformats.org/officeDocument/2006/relationships/tags" Target="../tags/tag723.xml"/><Relationship Id="rId56" Type="http://schemas.openxmlformats.org/officeDocument/2006/relationships/tags" Target="../tags/tag731.xml"/><Relationship Id="rId64" Type="http://schemas.openxmlformats.org/officeDocument/2006/relationships/tags" Target="../tags/tag739.xml"/><Relationship Id="rId69" Type="http://schemas.openxmlformats.org/officeDocument/2006/relationships/tags" Target="../tags/tag744.xml"/><Relationship Id="rId77" Type="http://schemas.openxmlformats.org/officeDocument/2006/relationships/tags" Target="../tags/tag752.xml"/><Relationship Id="rId100" Type="http://schemas.openxmlformats.org/officeDocument/2006/relationships/tags" Target="../tags/tag775.xml"/><Relationship Id="rId105" Type="http://schemas.openxmlformats.org/officeDocument/2006/relationships/tags" Target="../tags/tag780.xml"/><Relationship Id="rId113" Type="http://schemas.openxmlformats.org/officeDocument/2006/relationships/tags" Target="../tags/tag788.xml"/><Relationship Id="rId118" Type="http://schemas.openxmlformats.org/officeDocument/2006/relationships/tags" Target="../tags/tag793.xml"/><Relationship Id="rId126" Type="http://schemas.openxmlformats.org/officeDocument/2006/relationships/tags" Target="../tags/tag801.xml"/><Relationship Id="rId8" Type="http://schemas.openxmlformats.org/officeDocument/2006/relationships/tags" Target="../tags/tag683.xml"/><Relationship Id="rId51" Type="http://schemas.openxmlformats.org/officeDocument/2006/relationships/tags" Target="../tags/tag726.xml"/><Relationship Id="rId72" Type="http://schemas.openxmlformats.org/officeDocument/2006/relationships/tags" Target="../tags/tag747.xml"/><Relationship Id="rId80" Type="http://schemas.openxmlformats.org/officeDocument/2006/relationships/tags" Target="../tags/tag755.xml"/><Relationship Id="rId85" Type="http://schemas.openxmlformats.org/officeDocument/2006/relationships/tags" Target="../tags/tag760.xml"/><Relationship Id="rId93" Type="http://schemas.openxmlformats.org/officeDocument/2006/relationships/tags" Target="../tags/tag768.xml"/><Relationship Id="rId98" Type="http://schemas.openxmlformats.org/officeDocument/2006/relationships/tags" Target="../tags/tag773.xml"/><Relationship Id="rId121" Type="http://schemas.openxmlformats.org/officeDocument/2006/relationships/tags" Target="../tags/tag796.xml"/><Relationship Id="rId3" Type="http://schemas.openxmlformats.org/officeDocument/2006/relationships/tags" Target="../tags/tag678.xml"/><Relationship Id="rId12" Type="http://schemas.openxmlformats.org/officeDocument/2006/relationships/tags" Target="../tags/tag687.xml"/><Relationship Id="rId17" Type="http://schemas.openxmlformats.org/officeDocument/2006/relationships/tags" Target="../tags/tag692.xml"/><Relationship Id="rId25" Type="http://schemas.openxmlformats.org/officeDocument/2006/relationships/tags" Target="../tags/tag700.xml"/><Relationship Id="rId33" Type="http://schemas.openxmlformats.org/officeDocument/2006/relationships/tags" Target="../tags/tag708.xml"/><Relationship Id="rId38" Type="http://schemas.openxmlformats.org/officeDocument/2006/relationships/tags" Target="../tags/tag713.xml"/><Relationship Id="rId46" Type="http://schemas.openxmlformats.org/officeDocument/2006/relationships/tags" Target="../tags/tag721.xml"/><Relationship Id="rId59" Type="http://schemas.openxmlformats.org/officeDocument/2006/relationships/tags" Target="../tags/tag734.xml"/><Relationship Id="rId67" Type="http://schemas.openxmlformats.org/officeDocument/2006/relationships/tags" Target="../tags/tag742.xml"/><Relationship Id="rId103" Type="http://schemas.openxmlformats.org/officeDocument/2006/relationships/tags" Target="../tags/tag778.xml"/><Relationship Id="rId108" Type="http://schemas.openxmlformats.org/officeDocument/2006/relationships/tags" Target="../tags/tag783.xml"/><Relationship Id="rId116" Type="http://schemas.openxmlformats.org/officeDocument/2006/relationships/tags" Target="../tags/tag791.xml"/><Relationship Id="rId124" Type="http://schemas.openxmlformats.org/officeDocument/2006/relationships/tags" Target="../tags/tag799.xml"/><Relationship Id="rId129" Type="http://schemas.openxmlformats.org/officeDocument/2006/relationships/tags" Target="../tags/tag804.xml"/><Relationship Id="rId20" Type="http://schemas.openxmlformats.org/officeDocument/2006/relationships/tags" Target="../tags/tag695.xml"/><Relationship Id="rId41" Type="http://schemas.openxmlformats.org/officeDocument/2006/relationships/tags" Target="../tags/tag716.xml"/><Relationship Id="rId54" Type="http://schemas.openxmlformats.org/officeDocument/2006/relationships/tags" Target="../tags/tag729.xml"/><Relationship Id="rId62" Type="http://schemas.openxmlformats.org/officeDocument/2006/relationships/tags" Target="../tags/tag737.xml"/><Relationship Id="rId70" Type="http://schemas.openxmlformats.org/officeDocument/2006/relationships/tags" Target="../tags/tag745.xml"/><Relationship Id="rId75" Type="http://schemas.openxmlformats.org/officeDocument/2006/relationships/tags" Target="../tags/tag750.xml"/><Relationship Id="rId83" Type="http://schemas.openxmlformats.org/officeDocument/2006/relationships/tags" Target="../tags/tag758.xml"/><Relationship Id="rId88" Type="http://schemas.openxmlformats.org/officeDocument/2006/relationships/tags" Target="../tags/tag763.xml"/><Relationship Id="rId91" Type="http://schemas.openxmlformats.org/officeDocument/2006/relationships/tags" Target="../tags/tag766.xml"/><Relationship Id="rId96" Type="http://schemas.openxmlformats.org/officeDocument/2006/relationships/tags" Target="../tags/tag771.xml"/><Relationship Id="rId111" Type="http://schemas.openxmlformats.org/officeDocument/2006/relationships/tags" Target="../tags/tag786.xml"/><Relationship Id="rId1" Type="http://schemas.openxmlformats.org/officeDocument/2006/relationships/tags" Target="../tags/tag676.xml"/><Relationship Id="rId6" Type="http://schemas.openxmlformats.org/officeDocument/2006/relationships/tags" Target="../tags/tag681.xml"/><Relationship Id="rId15" Type="http://schemas.openxmlformats.org/officeDocument/2006/relationships/tags" Target="../tags/tag690.xml"/><Relationship Id="rId23" Type="http://schemas.openxmlformats.org/officeDocument/2006/relationships/tags" Target="../tags/tag698.xml"/><Relationship Id="rId28" Type="http://schemas.openxmlformats.org/officeDocument/2006/relationships/tags" Target="../tags/tag703.xml"/><Relationship Id="rId36" Type="http://schemas.openxmlformats.org/officeDocument/2006/relationships/tags" Target="../tags/tag711.xml"/><Relationship Id="rId49" Type="http://schemas.openxmlformats.org/officeDocument/2006/relationships/tags" Target="../tags/tag724.xml"/><Relationship Id="rId57" Type="http://schemas.openxmlformats.org/officeDocument/2006/relationships/tags" Target="../tags/tag732.xml"/><Relationship Id="rId106" Type="http://schemas.openxmlformats.org/officeDocument/2006/relationships/tags" Target="../tags/tag781.xml"/><Relationship Id="rId114" Type="http://schemas.openxmlformats.org/officeDocument/2006/relationships/tags" Target="../tags/tag789.xml"/><Relationship Id="rId119" Type="http://schemas.openxmlformats.org/officeDocument/2006/relationships/tags" Target="../tags/tag794.xml"/><Relationship Id="rId127" Type="http://schemas.openxmlformats.org/officeDocument/2006/relationships/tags" Target="../tags/tag802.xml"/><Relationship Id="rId10" Type="http://schemas.openxmlformats.org/officeDocument/2006/relationships/tags" Target="../tags/tag685.xml"/><Relationship Id="rId31" Type="http://schemas.openxmlformats.org/officeDocument/2006/relationships/tags" Target="../tags/tag706.xml"/><Relationship Id="rId44" Type="http://schemas.openxmlformats.org/officeDocument/2006/relationships/tags" Target="../tags/tag719.xml"/><Relationship Id="rId52" Type="http://schemas.openxmlformats.org/officeDocument/2006/relationships/tags" Target="../tags/tag727.xml"/><Relationship Id="rId60" Type="http://schemas.openxmlformats.org/officeDocument/2006/relationships/tags" Target="../tags/tag735.xml"/><Relationship Id="rId65" Type="http://schemas.openxmlformats.org/officeDocument/2006/relationships/tags" Target="../tags/tag740.xml"/><Relationship Id="rId73" Type="http://schemas.openxmlformats.org/officeDocument/2006/relationships/tags" Target="../tags/tag748.xml"/><Relationship Id="rId78" Type="http://schemas.openxmlformats.org/officeDocument/2006/relationships/tags" Target="../tags/tag753.xml"/><Relationship Id="rId81" Type="http://schemas.openxmlformats.org/officeDocument/2006/relationships/tags" Target="../tags/tag756.xml"/><Relationship Id="rId86" Type="http://schemas.openxmlformats.org/officeDocument/2006/relationships/tags" Target="../tags/tag761.xml"/><Relationship Id="rId94" Type="http://schemas.openxmlformats.org/officeDocument/2006/relationships/tags" Target="../tags/tag769.xml"/><Relationship Id="rId99" Type="http://schemas.openxmlformats.org/officeDocument/2006/relationships/tags" Target="../tags/tag774.xml"/><Relationship Id="rId101" Type="http://schemas.openxmlformats.org/officeDocument/2006/relationships/tags" Target="../tags/tag776.xml"/><Relationship Id="rId122" Type="http://schemas.openxmlformats.org/officeDocument/2006/relationships/tags" Target="../tags/tag797.xml"/><Relationship Id="rId130" Type="http://schemas.openxmlformats.org/officeDocument/2006/relationships/slideLayout" Target="../slideLayouts/slideLayout7.xml"/><Relationship Id="rId4" Type="http://schemas.openxmlformats.org/officeDocument/2006/relationships/tags" Target="../tags/tag679.xml"/><Relationship Id="rId9" Type="http://schemas.openxmlformats.org/officeDocument/2006/relationships/tags" Target="../tags/tag684.xml"/><Relationship Id="rId13" Type="http://schemas.openxmlformats.org/officeDocument/2006/relationships/tags" Target="../tags/tag688.xml"/><Relationship Id="rId18" Type="http://schemas.openxmlformats.org/officeDocument/2006/relationships/tags" Target="../tags/tag693.xml"/><Relationship Id="rId39" Type="http://schemas.openxmlformats.org/officeDocument/2006/relationships/tags" Target="../tags/tag714.xml"/><Relationship Id="rId109" Type="http://schemas.openxmlformats.org/officeDocument/2006/relationships/tags" Target="../tags/tag784.xml"/><Relationship Id="rId34" Type="http://schemas.openxmlformats.org/officeDocument/2006/relationships/tags" Target="../tags/tag709.xml"/><Relationship Id="rId50" Type="http://schemas.openxmlformats.org/officeDocument/2006/relationships/tags" Target="../tags/tag725.xml"/><Relationship Id="rId55" Type="http://schemas.openxmlformats.org/officeDocument/2006/relationships/tags" Target="../tags/tag730.xml"/><Relationship Id="rId76" Type="http://schemas.openxmlformats.org/officeDocument/2006/relationships/tags" Target="../tags/tag751.xml"/><Relationship Id="rId97" Type="http://schemas.openxmlformats.org/officeDocument/2006/relationships/tags" Target="../tags/tag772.xml"/><Relationship Id="rId104" Type="http://schemas.openxmlformats.org/officeDocument/2006/relationships/tags" Target="../tags/tag779.xml"/><Relationship Id="rId120" Type="http://schemas.openxmlformats.org/officeDocument/2006/relationships/tags" Target="../tags/tag795.xml"/><Relationship Id="rId125" Type="http://schemas.openxmlformats.org/officeDocument/2006/relationships/tags" Target="../tags/tag800.xml"/><Relationship Id="rId7" Type="http://schemas.openxmlformats.org/officeDocument/2006/relationships/tags" Target="../tags/tag682.xml"/><Relationship Id="rId71" Type="http://schemas.openxmlformats.org/officeDocument/2006/relationships/tags" Target="../tags/tag746.xml"/><Relationship Id="rId92" Type="http://schemas.openxmlformats.org/officeDocument/2006/relationships/tags" Target="../tags/tag767.xml"/><Relationship Id="rId2" Type="http://schemas.openxmlformats.org/officeDocument/2006/relationships/tags" Target="../tags/tag677.xml"/><Relationship Id="rId29" Type="http://schemas.openxmlformats.org/officeDocument/2006/relationships/tags" Target="../tags/tag704.xml"/><Relationship Id="rId24" Type="http://schemas.openxmlformats.org/officeDocument/2006/relationships/tags" Target="../tags/tag699.xml"/><Relationship Id="rId40" Type="http://schemas.openxmlformats.org/officeDocument/2006/relationships/tags" Target="../tags/tag715.xml"/><Relationship Id="rId45" Type="http://schemas.openxmlformats.org/officeDocument/2006/relationships/tags" Target="../tags/tag720.xml"/><Relationship Id="rId66" Type="http://schemas.openxmlformats.org/officeDocument/2006/relationships/tags" Target="../tags/tag741.xml"/><Relationship Id="rId87" Type="http://schemas.openxmlformats.org/officeDocument/2006/relationships/tags" Target="../tags/tag762.xml"/><Relationship Id="rId110" Type="http://schemas.openxmlformats.org/officeDocument/2006/relationships/tags" Target="../tags/tag785.xml"/><Relationship Id="rId115" Type="http://schemas.openxmlformats.org/officeDocument/2006/relationships/tags" Target="../tags/tag790.xml"/><Relationship Id="rId61" Type="http://schemas.openxmlformats.org/officeDocument/2006/relationships/tags" Target="../tags/tag736.xml"/><Relationship Id="rId82" Type="http://schemas.openxmlformats.org/officeDocument/2006/relationships/tags" Target="../tags/tag75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9" Type="http://schemas.openxmlformats.org/officeDocument/2006/relationships/tags" Target="../tags/tag55.xml"/><Relationship Id="rId21" Type="http://schemas.openxmlformats.org/officeDocument/2006/relationships/tags" Target="../tags/tag37.xml"/><Relationship Id="rId34" Type="http://schemas.openxmlformats.org/officeDocument/2006/relationships/tags" Target="../tags/tag50.xml"/><Relationship Id="rId42" Type="http://schemas.openxmlformats.org/officeDocument/2006/relationships/tags" Target="../tags/tag58.xml"/><Relationship Id="rId47" Type="http://schemas.openxmlformats.org/officeDocument/2006/relationships/tags" Target="../tags/tag63.xml"/><Relationship Id="rId50" Type="http://schemas.openxmlformats.org/officeDocument/2006/relationships/tags" Target="../tags/tag66.xml"/><Relationship Id="rId55" Type="http://schemas.openxmlformats.org/officeDocument/2006/relationships/tags" Target="../tags/tag71.xml"/><Relationship Id="rId63" Type="http://schemas.openxmlformats.org/officeDocument/2006/relationships/tags" Target="../tags/tag79.xml"/><Relationship Id="rId68" Type="http://schemas.openxmlformats.org/officeDocument/2006/relationships/tags" Target="../tags/tag84.xml"/><Relationship Id="rId76" Type="http://schemas.openxmlformats.org/officeDocument/2006/relationships/tags" Target="../tags/tag92.xml"/><Relationship Id="rId84" Type="http://schemas.openxmlformats.org/officeDocument/2006/relationships/tags" Target="../tags/tag100.xml"/><Relationship Id="rId89" Type="http://schemas.openxmlformats.org/officeDocument/2006/relationships/tags" Target="../tags/tag105.xml"/><Relationship Id="rId7" Type="http://schemas.openxmlformats.org/officeDocument/2006/relationships/tags" Target="../tags/tag23.xml"/><Relationship Id="rId71" Type="http://schemas.openxmlformats.org/officeDocument/2006/relationships/tags" Target="../tags/tag87.xml"/><Relationship Id="rId92" Type="http://schemas.openxmlformats.org/officeDocument/2006/relationships/slideLayout" Target="../slideLayouts/slideLayout6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9" Type="http://schemas.openxmlformats.org/officeDocument/2006/relationships/tags" Target="../tags/tag45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tags" Target="../tags/tag48.xml"/><Relationship Id="rId37" Type="http://schemas.openxmlformats.org/officeDocument/2006/relationships/tags" Target="../tags/tag53.xml"/><Relationship Id="rId40" Type="http://schemas.openxmlformats.org/officeDocument/2006/relationships/tags" Target="../tags/tag56.xml"/><Relationship Id="rId45" Type="http://schemas.openxmlformats.org/officeDocument/2006/relationships/tags" Target="../tags/tag61.xml"/><Relationship Id="rId53" Type="http://schemas.openxmlformats.org/officeDocument/2006/relationships/tags" Target="../tags/tag69.xml"/><Relationship Id="rId58" Type="http://schemas.openxmlformats.org/officeDocument/2006/relationships/tags" Target="../tags/tag74.xml"/><Relationship Id="rId66" Type="http://schemas.openxmlformats.org/officeDocument/2006/relationships/tags" Target="../tags/tag82.xml"/><Relationship Id="rId74" Type="http://schemas.openxmlformats.org/officeDocument/2006/relationships/tags" Target="../tags/tag90.xml"/><Relationship Id="rId79" Type="http://schemas.openxmlformats.org/officeDocument/2006/relationships/tags" Target="../tags/tag95.xml"/><Relationship Id="rId87" Type="http://schemas.openxmlformats.org/officeDocument/2006/relationships/tags" Target="../tags/tag103.xml"/><Relationship Id="rId5" Type="http://schemas.openxmlformats.org/officeDocument/2006/relationships/tags" Target="../tags/tag21.xml"/><Relationship Id="rId61" Type="http://schemas.openxmlformats.org/officeDocument/2006/relationships/tags" Target="../tags/tag77.xml"/><Relationship Id="rId82" Type="http://schemas.openxmlformats.org/officeDocument/2006/relationships/tags" Target="../tags/tag98.xml"/><Relationship Id="rId90" Type="http://schemas.openxmlformats.org/officeDocument/2006/relationships/tags" Target="../tags/tag106.xml"/><Relationship Id="rId19" Type="http://schemas.openxmlformats.org/officeDocument/2006/relationships/tags" Target="../tags/tag3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tags" Target="../tags/tag46.xml"/><Relationship Id="rId35" Type="http://schemas.openxmlformats.org/officeDocument/2006/relationships/tags" Target="../tags/tag51.xml"/><Relationship Id="rId43" Type="http://schemas.openxmlformats.org/officeDocument/2006/relationships/tags" Target="../tags/tag59.xml"/><Relationship Id="rId48" Type="http://schemas.openxmlformats.org/officeDocument/2006/relationships/tags" Target="../tags/tag64.xml"/><Relationship Id="rId56" Type="http://schemas.openxmlformats.org/officeDocument/2006/relationships/tags" Target="../tags/tag72.xml"/><Relationship Id="rId64" Type="http://schemas.openxmlformats.org/officeDocument/2006/relationships/tags" Target="../tags/tag80.xml"/><Relationship Id="rId69" Type="http://schemas.openxmlformats.org/officeDocument/2006/relationships/tags" Target="../tags/tag85.xml"/><Relationship Id="rId77" Type="http://schemas.openxmlformats.org/officeDocument/2006/relationships/tags" Target="../tags/tag93.xml"/><Relationship Id="rId8" Type="http://schemas.openxmlformats.org/officeDocument/2006/relationships/tags" Target="../tags/tag24.xml"/><Relationship Id="rId51" Type="http://schemas.openxmlformats.org/officeDocument/2006/relationships/tags" Target="../tags/tag67.xml"/><Relationship Id="rId72" Type="http://schemas.openxmlformats.org/officeDocument/2006/relationships/tags" Target="../tags/tag88.xml"/><Relationship Id="rId80" Type="http://schemas.openxmlformats.org/officeDocument/2006/relationships/tags" Target="../tags/tag96.xml"/><Relationship Id="rId85" Type="http://schemas.openxmlformats.org/officeDocument/2006/relationships/tags" Target="../tags/tag101.xml"/><Relationship Id="rId93" Type="http://schemas.openxmlformats.org/officeDocument/2006/relationships/notesSlide" Target="../notesSlides/notesSlide2.xml"/><Relationship Id="rId3" Type="http://schemas.openxmlformats.org/officeDocument/2006/relationships/tags" Target="../tags/tag19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tags" Target="../tags/tag49.xml"/><Relationship Id="rId38" Type="http://schemas.openxmlformats.org/officeDocument/2006/relationships/tags" Target="../tags/tag54.xml"/><Relationship Id="rId46" Type="http://schemas.openxmlformats.org/officeDocument/2006/relationships/tags" Target="../tags/tag62.xml"/><Relationship Id="rId59" Type="http://schemas.openxmlformats.org/officeDocument/2006/relationships/tags" Target="../tags/tag75.xml"/><Relationship Id="rId67" Type="http://schemas.openxmlformats.org/officeDocument/2006/relationships/tags" Target="../tags/tag83.xml"/><Relationship Id="rId20" Type="http://schemas.openxmlformats.org/officeDocument/2006/relationships/tags" Target="../tags/tag36.xml"/><Relationship Id="rId41" Type="http://schemas.openxmlformats.org/officeDocument/2006/relationships/tags" Target="../tags/tag57.xml"/><Relationship Id="rId54" Type="http://schemas.openxmlformats.org/officeDocument/2006/relationships/tags" Target="../tags/tag70.xml"/><Relationship Id="rId62" Type="http://schemas.openxmlformats.org/officeDocument/2006/relationships/tags" Target="../tags/tag78.xml"/><Relationship Id="rId70" Type="http://schemas.openxmlformats.org/officeDocument/2006/relationships/tags" Target="../tags/tag86.xml"/><Relationship Id="rId75" Type="http://schemas.openxmlformats.org/officeDocument/2006/relationships/tags" Target="../tags/tag91.xml"/><Relationship Id="rId83" Type="http://schemas.openxmlformats.org/officeDocument/2006/relationships/tags" Target="../tags/tag99.xml"/><Relationship Id="rId88" Type="http://schemas.openxmlformats.org/officeDocument/2006/relationships/tags" Target="../tags/tag104.xml"/><Relationship Id="rId91" Type="http://schemas.openxmlformats.org/officeDocument/2006/relationships/tags" Target="../tags/tag107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36" Type="http://schemas.openxmlformats.org/officeDocument/2006/relationships/tags" Target="../tags/tag52.xml"/><Relationship Id="rId49" Type="http://schemas.openxmlformats.org/officeDocument/2006/relationships/tags" Target="../tags/tag65.xml"/><Relationship Id="rId57" Type="http://schemas.openxmlformats.org/officeDocument/2006/relationships/tags" Target="../tags/tag73.xml"/><Relationship Id="rId10" Type="http://schemas.openxmlformats.org/officeDocument/2006/relationships/tags" Target="../tags/tag26.xml"/><Relationship Id="rId31" Type="http://schemas.openxmlformats.org/officeDocument/2006/relationships/tags" Target="../tags/tag47.xml"/><Relationship Id="rId44" Type="http://schemas.openxmlformats.org/officeDocument/2006/relationships/tags" Target="../tags/tag60.xml"/><Relationship Id="rId52" Type="http://schemas.openxmlformats.org/officeDocument/2006/relationships/tags" Target="../tags/tag68.xml"/><Relationship Id="rId60" Type="http://schemas.openxmlformats.org/officeDocument/2006/relationships/tags" Target="../tags/tag76.xml"/><Relationship Id="rId65" Type="http://schemas.openxmlformats.org/officeDocument/2006/relationships/tags" Target="../tags/tag81.xml"/><Relationship Id="rId73" Type="http://schemas.openxmlformats.org/officeDocument/2006/relationships/tags" Target="../tags/tag89.xml"/><Relationship Id="rId78" Type="http://schemas.openxmlformats.org/officeDocument/2006/relationships/tags" Target="../tags/tag94.xml"/><Relationship Id="rId81" Type="http://schemas.openxmlformats.org/officeDocument/2006/relationships/tags" Target="../tags/tag97.xml"/><Relationship Id="rId86" Type="http://schemas.openxmlformats.org/officeDocument/2006/relationships/tags" Target="../tags/tag102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12.xml"/><Relationship Id="rId13" Type="http://schemas.openxmlformats.org/officeDocument/2006/relationships/tags" Target="../tags/tag817.xml"/><Relationship Id="rId18" Type="http://schemas.openxmlformats.org/officeDocument/2006/relationships/tags" Target="../tags/tag822.xml"/><Relationship Id="rId26" Type="http://schemas.openxmlformats.org/officeDocument/2006/relationships/tags" Target="../tags/tag830.xml"/><Relationship Id="rId3" Type="http://schemas.openxmlformats.org/officeDocument/2006/relationships/tags" Target="../tags/tag807.xml"/><Relationship Id="rId21" Type="http://schemas.openxmlformats.org/officeDocument/2006/relationships/tags" Target="../tags/tag825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811.xml"/><Relationship Id="rId12" Type="http://schemas.openxmlformats.org/officeDocument/2006/relationships/tags" Target="../tags/tag816.xml"/><Relationship Id="rId17" Type="http://schemas.openxmlformats.org/officeDocument/2006/relationships/tags" Target="../tags/tag821.xml"/><Relationship Id="rId25" Type="http://schemas.openxmlformats.org/officeDocument/2006/relationships/tags" Target="../tags/tag829.xml"/><Relationship Id="rId33" Type="http://schemas.openxmlformats.org/officeDocument/2006/relationships/tags" Target="../tags/tag837.xml"/><Relationship Id="rId2" Type="http://schemas.openxmlformats.org/officeDocument/2006/relationships/tags" Target="../tags/tag806.xml"/><Relationship Id="rId16" Type="http://schemas.openxmlformats.org/officeDocument/2006/relationships/tags" Target="../tags/tag820.xml"/><Relationship Id="rId20" Type="http://schemas.openxmlformats.org/officeDocument/2006/relationships/tags" Target="../tags/tag824.xml"/><Relationship Id="rId29" Type="http://schemas.openxmlformats.org/officeDocument/2006/relationships/tags" Target="../tags/tag833.xml"/><Relationship Id="rId1" Type="http://schemas.openxmlformats.org/officeDocument/2006/relationships/tags" Target="../tags/tag805.xml"/><Relationship Id="rId6" Type="http://schemas.openxmlformats.org/officeDocument/2006/relationships/tags" Target="../tags/tag810.xml"/><Relationship Id="rId11" Type="http://schemas.openxmlformats.org/officeDocument/2006/relationships/tags" Target="../tags/tag815.xml"/><Relationship Id="rId24" Type="http://schemas.openxmlformats.org/officeDocument/2006/relationships/tags" Target="../tags/tag828.xml"/><Relationship Id="rId32" Type="http://schemas.openxmlformats.org/officeDocument/2006/relationships/tags" Target="../tags/tag836.xml"/><Relationship Id="rId5" Type="http://schemas.openxmlformats.org/officeDocument/2006/relationships/tags" Target="../tags/tag809.xml"/><Relationship Id="rId15" Type="http://schemas.openxmlformats.org/officeDocument/2006/relationships/tags" Target="../tags/tag819.xml"/><Relationship Id="rId23" Type="http://schemas.openxmlformats.org/officeDocument/2006/relationships/tags" Target="../tags/tag827.xml"/><Relationship Id="rId28" Type="http://schemas.openxmlformats.org/officeDocument/2006/relationships/tags" Target="../tags/tag832.xml"/><Relationship Id="rId36" Type="http://schemas.openxmlformats.org/officeDocument/2006/relationships/image" Target="../media/image1.emf"/><Relationship Id="rId10" Type="http://schemas.openxmlformats.org/officeDocument/2006/relationships/tags" Target="../tags/tag814.xml"/><Relationship Id="rId19" Type="http://schemas.openxmlformats.org/officeDocument/2006/relationships/tags" Target="../tags/tag823.xml"/><Relationship Id="rId31" Type="http://schemas.openxmlformats.org/officeDocument/2006/relationships/tags" Target="../tags/tag835.xml"/><Relationship Id="rId4" Type="http://schemas.openxmlformats.org/officeDocument/2006/relationships/tags" Target="../tags/tag808.xml"/><Relationship Id="rId9" Type="http://schemas.openxmlformats.org/officeDocument/2006/relationships/tags" Target="../tags/tag813.xml"/><Relationship Id="rId14" Type="http://schemas.openxmlformats.org/officeDocument/2006/relationships/tags" Target="../tags/tag818.xml"/><Relationship Id="rId22" Type="http://schemas.openxmlformats.org/officeDocument/2006/relationships/tags" Target="../tags/tag826.xml"/><Relationship Id="rId27" Type="http://schemas.openxmlformats.org/officeDocument/2006/relationships/tags" Target="../tags/tag831.xml"/><Relationship Id="rId30" Type="http://schemas.openxmlformats.org/officeDocument/2006/relationships/tags" Target="../tags/tag834.xml"/><Relationship Id="rId35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9.xml"/><Relationship Id="rId1" Type="http://schemas.openxmlformats.org/officeDocument/2006/relationships/tags" Target="../tags/tag838.xml"/><Relationship Id="rId4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33.xml"/><Relationship Id="rId21" Type="http://schemas.openxmlformats.org/officeDocument/2006/relationships/tags" Target="../tags/tag128.xml"/><Relationship Id="rId42" Type="http://schemas.openxmlformats.org/officeDocument/2006/relationships/tags" Target="../tags/tag149.xml"/><Relationship Id="rId47" Type="http://schemas.openxmlformats.org/officeDocument/2006/relationships/tags" Target="../tags/tag154.xml"/><Relationship Id="rId63" Type="http://schemas.openxmlformats.org/officeDocument/2006/relationships/tags" Target="../tags/tag170.xml"/><Relationship Id="rId68" Type="http://schemas.openxmlformats.org/officeDocument/2006/relationships/tags" Target="../tags/tag175.xml"/><Relationship Id="rId84" Type="http://schemas.openxmlformats.org/officeDocument/2006/relationships/tags" Target="../tags/tag191.xml"/><Relationship Id="rId89" Type="http://schemas.openxmlformats.org/officeDocument/2006/relationships/tags" Target="../tags/tag196.xml"/><Relationship Id="rId112" Type="http://schemas.openxmlformats.org/officeDocument/2006/relationships/tags" Target="../tags/tag219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9" Type="http://schemas.openxmlformats.org/officeDocument/2006/relationships/tags" Target="../tags/tag136.xml"/><Relationship Id="rId107" Type="http://schemas.openxmlformats.org/officeDocument/2006/relationships/tags" Target="../tags/tag214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40" Type="http://schemas.openxmlformats.org/officeDocument/2006/relationships/tags" Target="../tags/tag147.xml"/><Relationship Id="rId45" Type="http://schemas.openxmlformats.org/officeDocument/2006/relationships/tags" Target="../tags/tag152.xml"/><Relationship Id="rId53" Type="http://schemas.openxmlformats.org/officeDocument/2006/relationships/tags" Target="../tags/tag160.xml"/><Relationship Id="rId58" Type="http://schemas.openxmlformats.org/officeDocument/2006/relationships/tags" Target="../tags/tag165.xml"/><Relationship Id="rId66" Type="http://schemas.openxmlformats.org/officeDocument/2006/relationships/tags" Target="../tags/tag173.xml"/><Relationship Id="rId74" Type="http://schemas.openxmlformats.org/officeDocument/2006/relationships/tags" Target="../tags/tag181.xml"/><Relationship Id="rId79" Type="http://schemas.openxmlformats.org/officeDocument/2006/relationships/tags" Target="../tags/tag186.xml"/><Relationship Id="rId87" Type="http://schemas.openxmlformats.org/officeDocument/2006/relationships/tags" Target="../tags/tag194.xml"/><Relationship Id="rId102" Type="http://schemas.openxmlformats.org/officeDocument/2006/relationships/tags" Target="../tags/tag209.xml"/><Relationship Id="rId110" Type="http://schemas.openxmlformats.org/officeDocument/2006/relationships/tags" Target="../tags/tag217.xml"/><Relationship Id="rId5" Type="http://schemas.openxmlformats.org/officeDocument/2006/relationships/tags" Target="../tags/tag112.xml"/><Relationship Id="rId61" Type="http://schemas.openxmlformats.org/officeDocument/2006/relationships/tags" Target="../tags/tag168.xml"/><Relationship Id="rId82" Type="http://schemas.openxmlformats.org/officeDocument/2006/relationships/tags" Target="../tags/tag189.xml"/><Relationship Id="rId90" Type="http://schemas.openxmlformats.org/officeDocument/2006/relationships/tags" Target="../tags/tag197.xml"/><Relationship Id="rId95" Type="http://schemas.openxmlformats.org/officeDocument/2006/relationships/tags" Target="../tags/tag202.xml"/><Relationship Id="rId19" Type="http://schemas.openxmlformats.org/officeDocument/2006/relationships/tags" Target="../tags/tag12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35" Type="http://schemas.openxmlformats.org/officeDocument/2006/relationships/tags" Target="../tags/tag142.xml"/><Relationship Id="rId43" Type="http://schemas.openxmlformats.org/officeDocument/2006/relationships/tags" Target="../tags/tag150.xml"/><Relationship Id="rId48" Type="http://schemas.openxmlformats.org/officeDocument/2006/relationships/tags" Target="../tags/tag155.xml"/><Relationship Id="rId56" Type="http://schemas.openxmlformats.org/officeDocument/2006/relationships/tags" Target="../tags/tag163.xml"/><Relationship Id="rId64" Type="http://schemas.openxmlformats.org/officeDocument/2006/relationships/tags" Target="../tags/tag171.xml"/><Relationship Id="rId69" Type="http://schemas.openxmlformats.org/officeDocument/2006/relationships/tags" Target="../tags/tag176.xml"/><Relationship Id="rId77" Type="http://schemas.openxmlformats.org/officeDocument/2006/relationships/tags" Target="../tags/tag184.xml"/><Relationship Id="rId100" Type="http://schemas.openxmlformats.org/officeDocument/2006/relationships/tags" Target="../tags/tag207.xml"/><Relationship Id="rId105" Type="http://schemas.openxmlformats.org/officeDocument/2006/relationships/tags" Target="../tags/tag212.xml"/><Relationship Id="rId113" Type="http://schemas.openxmlformats.org/officeDocument/2006/relationships/slideLayout" Target="../slideLayouts/slideLayout6.xml"/><Relationship Id="rId8" Type="http://schemas.openxmlformats.org/officeDocument/2006/relationships/tags" Target="../tags/tag115.xml"/><Relationship Id="rId51" Type="http://schemas.openxmlformats.org/officeDocument/2006/relationships/tags" Target="../tags/tag158.xml"/><Relationship Id="rId72" Type="http://schemas.openxmlformats.org/officeDocument/2006/relationships/tags" Target="../tags/tag179.xml"/><Relationship Id="rId80" Type="http://schemas.openxmlformats.org/officeDocument/2006/relationships/tags" Target="../tags/tag187.xml"/><Relationship Id="rId85" Type="http://schemas.openxmlformats.org/officeDocument/2006/relationships/tags" Target="../tags/tag192.xml"/><Relationship Id="rId93" Type="http://schemas.openxmlformats.org/officeDocument/2006/relationships/tags" Target="../tags/tag200.xml"/><Relationship Id="rId98" Type="http://schemas.openxmlformats.org/officeDocument/2006/relationships/tags" Target="../tags/tag205.xml"/><Relationship Id="rId3" Type="http://schemas.openxmlformats.org/officeDocument/2006/relationships/tags" Target="../tags/tag110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tags" Target="../tags/tag140.xml"/><Relationship Id="rId38" Type="http://schemas.openxmlformats.org/officeDocument/2006/relationships/tags" Target="../tags/tag145.xml"/><Relationship Id="rId46" Type="http://schemas.openxmlformats.org/officeDocument/2006/relationships/tags" Target="../tags/tag153.xml"/><Relationship Id="rId59" Type="http://schemas.openxmlformats.org/officeDocument/2006/relationships/tags" Target="../tags/tag166.xml"/><Relationship Id="rId67" Type="http://schemas.openxmlformats.org/officeDocument/2006/relationships/tags" Target="../tags/tag174.xml"/><Relationship Id="rId103" Type="http://schemas.openxmlformats.org/officeDocument/2006/relationships/tags" Target="../tags/tag210.xml"/><Relationship Id="rId108" Type="http://schemas.openxmlformats.org/officeDocument/2006/relationships/tags" Target="../tags/tag215.xml"/><Relationship Id="rId20" Type="http://schemas.openxmlformats.org/officeDocument/2006/relationships/tags" Target="../tags/tag127.xml"/><Relationship Id="rId41" Type="http://schemas.openxmlformats.org/officeDocument/2006/relationships/tags" Target="../tags/tag148.xml"/><Relationship Id="rId54" Type="http://schemas.openxmlformats.org/officeDocument/2006/relationships/tags" Target="../tags/tag161.xml"/><Relationship Id="rId62" Type="http://schemas.openxmlformats.org/officeDocument/2006/relationships/tags" Target="../tags/tag169.xml"/><Relationship Id="rId70" Type="http://schemas.openxmlformats.org/officeDocument/2006/relationships/tags" Target="../tags/tag177.xml"/><Relationship Id="rId75" Type="http://schemas.openxmlformats.org/officeDocument/2006/relationships/tags" Target="../tags/tag182.xml"/><Relationship Id="rId83" Type="http://schemas.openxmlformats.org/officeDocument/2006/relationships/tags" Target="../tags/tag190.xml"/><Relationship Id="rId88" Type="http://schemas.openxmlformats.org/officeDocument/2006/relationships/tags" Target="../tags/tag195.xml"/><Relationship Id="rId91" Type="http://schemas.openxmlformats.org/officeDocument/2006/relationships/tags" Target="../tags/tag198.xml"/><Relationship Id="rId96" Type="http://schemas.openxmlformats.org/officeDocument/2006/relationships/tags" Target="../tags/tag203.xml"/><Relationship Id="rId111" Type="http://schemas.openxmlformats.org/officeDocument/2006/relationships/tags" Target="../tags/tag218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36" Type="http://schemas.openxmlformats.org/officeDocument/2006/relationships/tags" Target="../tags/tag143.xml"/><Relationship Id="rId49" Type="http://schemas.openxmlformats.org/officeDocument/2006/relationships/tags" Target="../tags/tag156.xml"/><Relationship Id="rId57" Type="http://schemas.openxmlformats.org/officeDocument/2006/relationships/tags" Target="../tags/tag164.xml"/><Relationship Id="rId106" Type="http://schemas.openxmlformats.org/officeDocument/2006/relationships/tags" Target="../tags/tag213.xml"/><Relationship Id="rId114" Type="http://schemas.openxmlformats.org/officeDocument/2006/relationships/notesSlide" Target="../notesSlides/notesSlide3.xml"/><Relationship Id="rId10" Type="http://schemas.openxmlformats.org/officeDocument/2006/relationships/tags" Target="../tags/tag117.xml"/><Relationship Id="rId31" Type="http://schemas.openxmlformats.org/officeDocument/2006/relationships/tags" Target="../tags/tag138.xml"/><Relationship Id="rId44" Type="http://schemas.openxmlformats.org/officeDocument/2006/relationships/tags" Target="../tags/tag151.xml"/><Relationship Id="rId52" Type="http://schemas.openxmlformats.org/officeDocument/2006/relationships/tags" Target="../tags/tag159.xml"/><Relationship Id="rId60" Type="http://schemas.openxmlformats.org/officeDocument/2006/relationships/tags" Target="../tags/tag167.xml"/><Relationship Id="rId65" Type="http://schemas.openxmlformats.org/officeDocument/2006/relationships/tags" Target="../tags/tag172.xml"/><Relationship Id="rId73" Type="http://schemas.openxmlformats.org/officeDocument/2006/relationships/tags" Target="../tags/tag180.xml"/><Relationship Id="rId78" Type="http://schemas.openxmlformats.org/officeDocument/2006/relationships/tags" Target="../tags/tag185.xml"/><Relationship Id="rId81" Type="http://schemas.openxmlformats.org/officeDocument/2006/relationships/tags" Target="../tags/tag188.xml"/><Relationship Id="rId86" Type="http://schemas.openxmlformats.org/officeDocument/2006/relationships/tags" Target="../tags/tag193.xml"/><Relationship Id="rId94" Type="http://schemas.openxmlformats.org/officeDocument/2006/relationships/tags" Target="../tags/tag201.xml"/><Relationship Id="rId99" Type="http://schemas.openxmlformats.org/officeDocument/2006/relationships/tags" Target="../tags/tag206.xml"/><Relationship Id="rId101" Type="http://schemas.openxmlformats.org/officeDocument/2006/relationships/tags" Target="../tags/tag20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39" Type="http://schemas.openxmlformats.org/officeDocument/2006/relationships/tags" Target="../tags/tag146.xml"/><Relationship Id="rId109" Type="http://schemas.openxmlformats.org/officeDocument/2006/relationships/tags" Target="../tags/tag216.xml"/><Relationship Id="rId34" Type="http://schemas.openxmlformats.org/officeDocument/2006/relationships/tags" Target="../tags/tag141.xml"/><Relationship Id="rId50" Type="http://schemas.openxmlformats.org/officeDocument/2006/relationships/tags" Target="../tags/tag157.xml"/><Relationship Id="rId55" Type="http://schemas.openxmlformats.org/officeDocument/2006/relationships/tags" Target="../tags/tag162.xml"/><Relationship Id="rId76" Type="http://schemas.openxmlformats.org/officeDocument/2006/relationships/tags" Target="../tags/tag183.xml"/><Relationship Id="rId97" Type="http://schemas.openxmlformats.org/officeDocument/2006/relationships/tags" Target="../tags/tag204.xml"/><Relationship Id="rId104" Type="http://schemas.openxmlformats.org/officeDocument/2006/relationships/tags" Target="../tags/tag211.xml"/><Relationship Id="rId7" Type="http://schemas.openxmlformats.org/officeDocument/2006/relationships/tags" Target="../tags/tag114.xml"/><Relationship Id="rId71" Type="http://schemas.openxmlformats.org/officeDocument/2006/relationships/tags" Target="../tags/tag178.xml"/><Relationship Id="rId92" Type="http://schemas.openxmlformats.org/officeDocument/2006/relationships/tags" Target="../tags/tag19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50.xml"/><Relationship Id="rId117" Type="http://schemas.openxmlformats.org/officeDocument/2006/relationships/tags" Target="../tags/tag341.xml"/><Relationship Id="rId21" Type="http://schemas.openxmlformats.org/officeDocument/2006/relationships/tags" Target="../tags/tag245.xml"/><Relationship Id="rId42" Type="http://schemas.openxmlformats.org/officeDocument/2006/relationships/tags" Target="../tags/tag266.xml"/><Relationship Id="rId47" Type="http://schemas.openxmlformats.org/officeDocument/2006/relationships/tags" Target="../tags/tag271.xml"/><Relationship Id="rId63" Type="http://schemas.openxmlformats.org/officeDocument/2006/relationships/tags" Target="../tags/tag287.xml"/><Relationship Id="rId68" Type="http://schemas.openxmlformats.org/officeDocument/2006/relationships/tags" Target="../tags/tag292.xml"/><Relationship Id="rId84" Type="http://schemas.openxmlformats.org/officeDocument/2006/relationships/tags" Target="../tags/tag308.xml"/><Relationship Id="rId89" Type="http://schemas.openxmlformats.org/officeDocument/2006/relationships/tags" Target="../tags/tag313.xml"/><Relationship Id="rId112" Type="http://schemas.openxmlformats.org/officeDocument/2006/relationships/tags" Target="../tags/tag336.xml"/><Relationship Id="rId133" Type="http://schemas.openxmlformats.org/officeDocument/2006/relationships/tags" Target="../tags/tag357.xml"/><Relationship Id="rId138" Type="http://schemas.openxmlformats.org/officeDocument/2006/relationships/notesSlide" Target="../notesSlides/notesSlide6.xml"/><Relationship Id="rId16" Type="http://schemas.openxmlformats.org/officeDocument/2006/relationships/tags" Target="../tags/tag240.xml"/><Relationship Id="rId107" Type="http://schemas.openxmlformats.org/officeDocument/2006/relationships/tags" Target="../tags/tag331.xml"/><Relationship Id="rId11" Type="http://schemas.openxmlformats.org/officeDocument/2006/relationships/tags" Target="../tags/tag235.xml"/><Relationship Id="rId32" Type="http://schemas.openxmlformats.org/officeDocument/2006/relationships/tags" Target="../tags/tag256.xml"/><Relationship Id="rId37" Type="http://schemas.openxmlformats.org/officeDocument/2006/relationships/tags" Target="../tags/tag261.xml"/><Relationship Id="rId53" Type="http://schemas.openxmlformats.org/officeDocument/2006/relationships/tags" Target="../tags/tag277.xml"/><Relationship Id="rId58" Type="http://schemas.openxmlformats.org/officeDocument/2006/relationships/tags" Target="../tags/tag282.xml"/><Relationship Id="rId74" Type="http://schemas.openxmlformats.org/officeDocument/2006/relationships/tags" Target="../tags/tag298.xml"/><Relationship Id="rId79" Type="http://schemas.openxmlformats.org/officeDocument/2006/relationships/tags" Target="../tags/tag303.xml"/><Relationship Id="rId102" Type="http://schemas.openxmlformats.org/officeDocument/2006/relationships/tags" Target="../tags/tag326.xml"/><Relationship Id="rId123" Type="http://schemas.openxmlformats.org/officeDocument/2006/relationships/tags" Target="../tags/tag347.xml"/><Relationship Id="rId128" Type="http://schemas.openxmlformats.org/officeDocument/2006/relationships/tags" Target="../tags/tag352.xml"/><Relationship Id="rId5" Type="http://schemas.openxmlformats.org/officeDocument/2006/relationships/tags" Target="../tags/tag229.xml"/><Relationship Id="rId90" Type="http://schemas.openxmlformats.org/officeDocument/2006/relationships/tags" Target="../tags/tag314.xml"/><Relationship Id="rId95" Type="http://schemas.openxmlformats.org/officeDocument/2006/relationships/tags" Target="../tags/tag319.xml"/><Relationship Id="rId14" Type="http://schemas.openxmlformats.org/officeDocument/2006/relationships/tags" Target="../tags/tag238.xml"/><Relationship Id="rId22" Type="http://schemas.openxmlformats.org/officeDocument/2006/relationships/tags" Target="../tags/tag246.xml"/><Relationship Id="rId27" Type="http://schemas.openxmlformats.org/officeDocument/2006/relationships/tags" Target="../tags/tag251.xml"/><Relationship Id="rId30" Type="http://schemas.openxmlformats.org/officeDocument/2006/relationships/tags" Target="../tags/tag254.xml"/><Relationship Id="rId35" Type="http://schemas.openxmlformats.org/officeDocument/2006/relationships/tags" Target="../tags/tag259.xml"/><Relationship Id="rId43" Type="http://schemas.openxmlformats.org/officeDocument/2006/relationships/tags" Target="../tags/tag267.xml"/><Relationship Id="rId48" Type="http://schemas.openxmlformats.org/officeDocument/2006/relationships/tags" Target="../tags/tag272.xml"/><Relationship Id="rId56" Type="http://schemas.openxmlformats.org/officeDocument/2006/relationships/tags" Target="../tags/tag280.xml"/><Relationship Id="rId64" Type="http://schemas.openxmlformats.org/officeDocument/2006/relationships/tags" Target="../tags/tag288.xml"/><Relationship Id="rId69" Type="http://schemas.openxmlformats.org/officeDocument/2006/relationships/tags" Target="../tags/tag293.xml"/><Relationship Id="rId77" Type="http://schemas.openxmlformats.org/officeDocument/2006/relationships/tags" Target="../tags/tag301.xml"/><Relationship Id="rId100" Type="http://schemas.openxmlformats.org/officeDocument/2006/relationships/tags" Target="../tags/tag324.xml"/><Relationship Id="rId105" Type="http://schemas.openxmlformats.org/officeDocument/2006/relationships/tags" Target="../tags/tag329.xml"/><Relationship Id="rId113" Type="http://schemas.openxmlformats.org/officeDocument/2006/relationships/tags" Target="../tags/tag337.xml"/><Relationship Id="rId118" Type="http://schemas.openxmlformats.org/officeDocument/2006/relationships/tags" Target="../tags/tag342.xml"/><Relationship Id="rId126" Type="http://schemas.openxmlformats.org/officeDocument/2006/relationships/tags" Target="../tags/tag350.xml"/><Relationship Id="rId134" Type="http://schemas.openxmlformats.org/officeDocument/2006/relationships/tags" Target="../tags/tag358.xml"/><Relationship Id="rId8" Type="http://schemas.openxmlformats.org/officeDocument/2006/relationships/tags" Target="../tags/tag232.xml"/><Relationship Id="rId51" Type="http://schemas.openxmlformats.org/officeDocument/2006/relationships/tags" Target="../tags/tag275.xml"/><Relationship Id="rId72" Type="http://schemas.openxmlformats.org/officeDocument/2006/relationships/tags" Target="../tags/tag296.xml"/><Relationship Id="rId80" Type="http://schemas.openxmlformats.org/officeDocument/2006/relationships/tags" Target="../tags/tag304.xml"/><Relationship Id="rId85" Type="http://schemas.openxmlformats.org/officeDocument/2006/relationships/tags" Target="../tags/tag309.xml"/><Relationship Id="rId93" Type="http://schemas.openxmlformats.org/officeDocument/2006/relationships/tags" Target="../tags/tag317.xml"/><Relationship Id="rId98" Type="http://schemas.openxmlformats.org/officeDocument/2006/relationships/tags" Target="../tags/tag322.xml"/><Relationship Id="rId121" Type="http://schemas.openxmlformats.org/officeDocument/2006/relationships/tags" Target="../tags/tag345.xml"/><Relationship Id="rId3" Type="http://schemas.openxmlformats.org/officeDocument/2006/relationships/tags" Target="../tags/tag227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5" Type="http://schemas.openxmlformats.org/officeDocument/2006/relationships/tags" Target="../tags/tag249.xml"/><Relationship Id="rId33" Type="http://schemas.openxmlformats.org/officeDocument/2006/relationships/tags" Target="../tags/tag257.xml"/><Relationship Id="rId38" Type="http://schemas.openxmlformats.org/officeDocument/2006/relationships/tags" Target="../tags/tag262.xml"/><Relationship Id="rId46" Type="http://schemas.openxmlformats.org/officeDocument/2006/relationships/tags" Target="../tags/tag270.xml"/><Relationship Id="rId59" Type="http://schemas.openxmlformats.org/officeDocument/2006/relationships/tags" Target="../tags/tag283.xml"/><Relationship Id="rId67" Type="http://schemas.openxmlformats.org/officeDocument/2006/relationships/tags" Target="../tags/tag291.xml"/><Relationship Id="rId103" Type="http://schemas.openxmlformats.org/officeDocument/2006/relationships/tags" Target="../tags/tag327.xml"/><Relationship Id="rId108" Type="http://schemas.openxmlformats.org/officeDocument/2006/relationships/tags" Target="../tags/tag332.xml"/><Relationship Id="rId116" Type="http://schemas.openxmlformats.org/officeDocument/2006/relationships/tags" Target="../tags/tag340.xml"/><Relationship Id="rId124" Type="http://schemas.openxmlformats.org/officeDocument/2006/relationships/tags" Target="../tags/tag348.xml"/><Relationship Id="rId129" Type="http://schemas.openxmlformats.org/officeDocument/2006/relationships/tags" Target="../tags/tag353.xml"/><Relationship Id="rId137" Type="http://schemas.openxmlformats.org/officeDocument/2006/relationships/slideLayout" Target="../slideLayouts/slideLayout6.xml"/><Relationship Id="rId20" Type="http://schemas.openxmlformats.org/officeDocument/2006/relationships/tags" Target="../tags/tag244.xml"/><Relationship Id="rId41" Type="http://schemas.openxmlformats.org/officeDocument/2006/relationships/tags" Target="../tags/tag265.xml"/><Relationship Id="rId54" Type="http://schemas.openxmlformats.org/officeDocument/2006/relationships/tags" Target="../tags/tag278.xml"/><Relationship Id="rId62" Type="http://schemas.openxmlformats.org/officeDocument/2006/relationships/tags" Target="../tags/tag286.xml"/><Relationship Id="rId70" Type="http://schemas.openxmlformats.org/officeDocument/2006/relationships/tags" Target="../tags/tag294.xml"/><Relationship Id="rId75" Type="http://schemas.openxmlformats.org/officeDocument/2006/relationships/tags" Target="../tags/tag299.xml"/><Relationship Id="rId83" Type="http://schemas.openxmlformats.org/officeDocument/2006/relationships/tags" Target="../tags/tag307.xml"/><Relationship Id="rId88" Type="http://schemas.openxmlformats.org/officeDocument/2006/relationships/tags" Target="../tags/tag312.xml"/><Relationship Id="rId91" Type="http://schemas.openxmlformats.org/officeDocument/2006/relationships/tags" Target="../tags/tag315.xml"/><Relationship Id="rId96" Type="http://schemas.openxmlformats.org/officeDocument/2006/relationships/tags" Target="../tags/tag320.xml"/><Relationship Id="rId111" Type="http://schemas.openxmlformats.org/officeDocument/2006/relationships/tags" Target="../tags/tag335.xml"/><Relationship Id="rId132" Type="http://schemas.openxmlformats.org/officeDocument/2006/relationships/tags" Target="../tags/tag35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5" Type="http://schemas.openxmlformats.org/officeDocument/2006/relationships/tags" Target="../tags/tag239.xml"/><Relationship Id="rId23" Type="http://schemas.openxmlformats.org/officeDocument/2006/relationships/tags" Target="../tags/tag247.xml"/><Relationship Id="rId28" Type="http://schemas.openxmlformats.org/officeDocument/2006/relationships/tags" Target="../tags/tag252.xml"/><Relationship Id="rId36" Type="http://schemas.openxmlformats.org/officeDocument/2006/relationships/tags" Target="../tags/tag260.xml"/><Relationship Id="rId49" Type="http://schemas.openxmlformats.org/officeDocument/2006/relationships/tags" Target="../tags/tag273.xml"/><Relationship Id="rId57" Type="http://schemas.openxmlformats.org/officeDocument/2006/relationships/tags" Target="../tags/tag281.xml"/><Relationship Id="rId106" Type="http://schemas.openxmlformats.org/officeDocument/2006/relationships/tags" Target="../tags/tag330.xml"/><Relationship Id="rId114" Type="http://schemas.openxmlformats.org/officeDocument/2006/relationships/tags" Target="../tags/tag338.xml"/><Relationship Id="rId119" Type="http://schemas.openxmlformats.org/officeDocument/2006/relationships/tags" Target="../tags/tag343.xml"/><Relationship Id="rId127" Type="http://schemas.openxmlformats.org/officeDocument/2006/relationships/tags" Target="../tags/tag351.xml"/><Relationship Id="rId10" Type="http://schemas.openxmlformats.org/officeDocument/2006/relationships/tags" Target="../tags/tag234.xml"/><Relationship Id="rId31" Type="http://schemas.openxmlformats.org/officeDocument/2006/relationships/tags" Target="../tags/tag255.xml"/><Relationship Id="rId44" Type="http://schemas.openxmlformats.org/officeDocument/2006/relationships/tags" Target="../tags/tag268.xml"/><Relationship Id="rId52" Type="http://schemas.openxmlformats.org/officeDocument/2006/relationships/tags" Target="../tags/tag276.xml"/><Relationship Id="rId60" Type="http://schemas.openxmlformats.org/officeDocument/2006/relationships/tags" Target="../tags/tag284.xml"/><Relationship Id="rId65" Type="http://schemas.openxmlformats.org/officeDocument/2006/relationships/tags" Target="../tags/tag289.xml"/><Relationship Id="rId73" Type="http://schemas.openxmlformats.org/officeDocument/2006/relationships/tags" Target="../tags/tag297.xml"/><Relationship Id="rId78" Type="http://schemas.openxmlformats.org/officeDocument/2006/relationships/tags" Target="../tags/tag302.xml"/><Relationship Id="rId81" Type="http://schemas.openxmlformats.org/officeDocument/2006/relationships/tags" Target="../tags/tag305.xml"/><Relationship Id="rId86" Type="http://schemas.openxmlformats.org/officeDocument/2006/relationships/tags" Target="../tags/tag310.xml"/><Relationship Id="rId94" Type="http://schemas.openxmlformats.org/officeDocument/2006/relationships/tags" Target="../tags/tag318.xml"/><Relationship Id="rId99" Type="http://schemas.openxmlformats.org/officeDocument/2006/relationships/tags" Target="../tags/tag323.xml"/><Relationship Id="rId101" Type="http://schemas.openxmlformats.org/officeDocument/2006/relationships/tags" Target="../tags/tag325.xml"/><Relationship Id="rId122" Type="http://schemas.openxmlformats.org/officeDocument/2006/relationships/tags" Target="../tags/tag346.xml"/><Relationship Id="rId130" Type="http://schemas.openxmlformats.org/officeDocument/2006/relationships/tags" Target="../tags/tag354.xml"/><Relationship Id="rId135" Type="http://schemas.openxmlformats.org/officeDocument/2006/relationships/tags" Target="../tags/tag359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3" Type="http://schemas.openxmlformats.org/officeDocument/2006/relationships/tags" Target="../tags/tag237.xml"/><Relationship Id="rId18" Type="http://schemas.openxmlformats.org/officeDocument/2006/relationships/tags" Target="../tags/tag242.xml"/><Relationship Id="rId39" Type="http://schemas.openxmlformats.org/officeDocument/2006/relationships/tags" Target="../tags/tag263.xml"/><Relationship Id="rId109" Type="http://schemas.openxmlformats.org/officeDocument/2006/relationships/tags" Target="../tags/tag333.xml"/><Relationship Id="rId34" Type="http://schemas.openxmlformats.org/officeDocument/2006/relationships/tags" Target="../tags/tag258.xml"/><Relationship Id="rId50" Type="http://schemas.openxmlformats.org/officeDocument/2006/relationships/tags" Target="../tags/tag274.xml"/><Relationship Id="rId55" Type="http://schemas.openxmlformats.org/officeDocument/2006/relationships/tags" Target="../tags/tag279.xml"/><Relationship Id="rId76" Type="http://schemas.openxmlformats.org/officeDocument/2006/relationships/tags" Target="../tags/tag300.xml"/><Relationship Id="rId97" Type="http://schemas.openxmlformats.org/officeDocument/2006/relationships/tags" Target="../tags/tag321.xml"/><Relationship Id="rId104" Type="http://schemas.openxmlformats.org/officeDocument/2006/relationships/tags" Target="../tags/tag328.xml"/><Relationship Id="rId120" Type="http://schemas.openxmlformats.org/officeDocument/2006/relationships/tags" Target="../tags/tag344.xml"/><Relationship Id="rId125" Type="http://schemas.openxmlformats.org/officeDocument/2006/relationships/tags" Target="../tags/tag349.xml"/><Relationship Id="rId7" Type="http://schemas.openxmlformats.org/officeDocument/2006/relationships/tags" Target="../tags/tag231.xml"/><Relationship Id="rId71" Type="http://schemas.openxmlformats.org/officeDocument/2006/relationships/tags" Target="../tags/tag295.xml"/><Relationship Id="rId92" Type="http://schemas.openxmlformats.org/officeDocument/2006/relationships/tags" Target="../tags/tag316.xml"/><Relationship Id="rId2" Type="http://schemas.openxmlformats.org/officeDocument/2006/relationships/tags" Target="../tags/tag226.xml"/><Relationship Id="rId29" Type="http://schemas.openxmlformats.org/officeDocument/2006/relationships/tags" Target="../tags/tag253.xml"/><Relationship Id="rId24" Type="http://schemas.openxmlformats.org/officeDocument/2006/relationships/tags" Target="../tags/tag248.xml"/><Relationship Id="rId40" Type="http://schemas.openxmlformats.org/officeDocument/2006/relationships/tags" Target="../tags/tag264.xml"/><Relationship Id="rId45" Type="http://schemas.openxmlformats.org/officeDocument/2006/relationships/tags" Target="../tags/tag269.xml"/><Relationship Id="rId66" Type="http://schemas.openxmlformats.org/officeDocument/2006/relationships/tags" Target="../tags/tag290.xml"/><Relationship Id="rId87" Type="http://schemas.openxmlformats.org/officeDocument/2006/relationships/tags" Target="../tags/tag311.xml"/><Relationship Id="rId110" Type="http://schemas.openxmlformats.org/officeDocument/2006/relationships/tags" Target="../tags/tag334.xml"/><Relationship Id="rId115" Type="http://schemas.openxmlformats.org/officeDocument/2006/relationships/tags" Target="../tags/tag339.xml"/><Relationship Id="rId131" Type="http://schemas.openxmlformats.org/officeDocument/2006/relationships/tags" Target="../tags/tag355.xml"/><Relationship Id="rId136" Type="http://schemas.openxmlformats.org/officeDocument/2006/relationships/tags" Target="../tags/tag360.xml"/><Relationship Id="rId61" Type="http://schemas.openxmlformats.org/officeDocument/2006/relationships/tags" Target="../tags/tag285.xml"/><Relationship Id="rId82" Type="http://schemas.openxmlformats.org/officeDocument/2006/relationships/tags" Target="../tags/tag306.xml"/><Relationship Id="rId19" Type="http://schemas.openxmlformats.org/officeDocument/2006/relationships/tags" Target="../tags/tag2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63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13" Type="http://schemas.openxmlformats.org/officeDocument/2006/relationships/tags" Target="../tags/tag377.xml"/><Relationship Id="rId18" Type="http://schemas.openxmlformats.org/officeDocument/2006/relationships/tags" Target="../tags/tag382.xml"/><Relationship Id="rId26" Type="http://schemas.openxmlformats.org/officeDocument/2006/relationships/tags" Target="../tags/tag390.xml"/><Relationship Id="rId39" Type="http://schemas.openxmlformats.org/officeDocument/2006/relationships/tags" Target="../tags/tag403.xml"/><Relationship Id="rId3" Type="http://schemas.openxmlformats.org/officeDocument/2006/relationships/tags" Target="../tags/tag367.xml"/><Relationship Id="rId21" Type="http://schemas.openxmlformats.org/officeDocument/2006/relationships/tags" Target="../tags/tag385.xml"/><Relationship Id="rId34" Type="http://schemas.openxmlformats.org/officeDocument/2006/relationships/tags" Target="../tags/tag398.xml"/><Relationship Id="rId42" Type="http://schemas.openxmlformats.org/officeDocument/2006/relationships/tags" Target="../tags/tag406.xml"/><Relationship Id="rId7" Type="http://schemas.openxmlformats.org/officeDocument/2006/relationships/tags" Target="../tags/tag371.xml"/><Relationship Id="rId12" Type="http://schemas.openxmlformats.org/officeDocument/2006/relationships/tags" Target="../tags/tag376.xml"/><Relationship Id="rId17" Type="http://schemas.openxmlformats.org/officeDocument/2006/relationships/tags" Target="../tags/tag381.xml"/><Relationship Id="rId25" Type="http://schemas.openxmlformats.org/officeDocument/2006/relationships/tags" Target="../tags/tag389.xml"/><Relationship Id="rId33" Type="http://schemas.openxmlformats.org/officeDocument/2006/relationships/tags" Target="../tags/tag397.xml"/><Relationship Id="rId38" Type="http://schemas.openxmlformats.org/officeDocument/2006/relationships/tags" Target="../tags/tag402.xml"/><Relationship Id="rId2" Type="http://schemas.openxmlformats.org/officeDocument/2006/relationships/tags" Target="../tags/tag366.xml"/><Relationship Id="rId16" Type="http://schemas.openxmlformats.org/officeDocument/2006/relationships/tags" Target="../tags/tag380.xml"/><Relationship Id="rId20" Type="http://schemas.openxmlformats.org/officeDocument/2006/relationships/tags" Target="../tags/tag384.xml"/><Relationship Id="rId29" Type="http://schemas.openxmlformats.org/officeDocument/2006/relationships/tags" Target="../tags/tag393.xml"/><Relationship Id="rId41" Type="http://schemas.openxmlformats.org/officeDocument/2006/relationships/tags" Target="../tags/tag405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24" Type="http://schemas.openxmlformats.org/officeDocument/2006/relationships/tags" Target="../tags/tag388.xml"/><Relationship Id="rId32" Type="http://schemas.openxmlformats.org/officeDocument/2006/relationships/tags" Target="../tags/tag396.xml"/><Relationship Id="rId37" Type="http://schemas.openxmlformats.org/officeDocument/2006/relationships/tags" Target="../tags/tag401.xml"/><Relationship Id="rId40" Type="http://schemas.openxmlformats.org/officeDocument/2006/relationships/tags" Target="../tags/tag404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369.xml"/><Relationship Id="rId15" Type="http://schemas.openxmlformats.org/officeDocument/2006/relationships/tags" Target="../tags/tag379.xml"/><Relationship Id="rId23" Type="http://schemas.openxmlformats.org/officeDocument/2006/relationships/tags" Target="../tags/tag387.xml"/><Relationship Id="rId28" Type="http://schemas.openxmlformats.org/officeDocument/2006/relationships/tags" Target="../tags/tag392.xml"/><Relationship Id="rId36" Type="http://schemas.openxmlformats.org/officeDocument/2006/relationships/tags" Target="../tags/tag400.xml"/><Relationship Id="rId10" Type="http://schemas.openxmlformats.org/officeDocument/2006/relationships/tags" Target="../tags/tag374.xml"/><Relationship Id="rId19" Type="http://schemas.openxmlformats.org/officeDocument/2006/relationships/tags" Target="../tags/tag383.xml"/><Relationship Id="rId31" Type="http://schemas.openxmlformats.org/officeDocument/2006/relationships/tags" Target="../tags/tag395.xml"/><Relationship Id="rId44" Type="http://schemas.openxmlformats.org/officeDocument/2006/relationships/tags" Target="../tags/tag408.xml"/><Relationship Id="rId4" Type="http://schemas.openxmlformats.org/officeDocument/2006/relationships/tags" Target="../tags/tag368.xml"/><Relationship Id="rId9" Type="http://schemas.openxmlformats.org/officeDocument/2006/relationships/tags" Target="../tags/tag373.xml"/><Relationship Id="rId14" Type="http://schemas.openxmlformats.org/officeDocument/2006/relationships/tags" Target="../tags/tag378.xml"/><Relationship Id="rId22" Type="http://schemas.openxmlformats.org/officeDocument/2006/relationships/tags" Target="../tags/tag386.xml"/><Relationship Id="rId27" Type="http://schemas.openxmlformats.org/officeDocument/2006/relationships/tags" Target="../tags/tag391.xml"/><Relationship Id="rId30" Type="http://schemas.openxmlformats.org/officeDocument/2006/relationships/tags" Target="../tags/tag394.xml"/><Relationship Id="rId35" Type="http://schemas.openxmlformats.org/officeDocument/2006/relationships/tags" Target="../tags/tag399.xml"/><Relationship Id="rId43" Type="http://schemas.openxmlformats.org/officeDocument/2006/relationships/tags" Target="../tags/tag40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0.xml"/><Relationship Id="rId1" Type="http://schemas.openxmlformats.org/officeDocument/2006/relationships/tags" Target="../tags/tag409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1038" y="1528763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RISC Pipeline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See: P&amp;H Chapter 4.6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5295901" y="28575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7696199" y="5181601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75438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239000" y="3200400"/>
            <a:ext cx="3124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Rest of pipeline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7658099" y="4305301"/>
            <a:ext cx="838199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-1790700" y="2781299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457200" y="2895602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33399" y="5867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457198" y="4191004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1: Instruction Fetch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685800"/>
            <a:ext cx="2286001" cy="1828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register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file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Line 2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914400"/>
            <a:ext cx="609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181600" y="2514600"/>
            <a:ext cx="1" cy="533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2514600"/>
            <a:ext cx="1" cy="6858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5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295400" y="32004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7"/>
            </p:custDataLst>
          </p:nvPr>
        </p:nvSpPr>
        <p:spPr>
          <a:xfrm>
            <a:off x="3733800" y="7620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WE</a:t>
            </a:r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3733800" y="10668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Rd</a:t>
            </a:r>
          </a:p>
        </p:txBody>
      </p:sp>
      <p:sp>
        <p:nvSpPr>
          <p:cNvPr id="29" name="TextBox 28"/>
          <p:cNvSpPr txBox="1"/>
          <p:nvPr>
            <p:custDataLst>
              <p:tags r:id="rId19"/>
            </p:custDataLst>
          </p:nvPr>
        </p:nvSpPr>
        <p:spPr>
          <a:xfrm>
            <a:off x="4953000" y="2145268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Ra</a:t>
            </a:r>
          </a:p>
        </p:txBody>
      </p:sp>
      <p:sp>
        <p:nvSpPr>
          <p:cNvPr id="30" name="TextBox 29"/>
          <p:cNvSpPr txBox="1"/>
          <p:nvPr>
            <p:custDataLst>
              <p:tags r:id="rId20"/>
            </p:custDataLst>
          </p:nvPr>
        </p:nvSpPr>
        <p:spPr>
          <a:xfrm>
            <a:off x="5410200" y="21336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Rb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1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3429000" y="3048000"/>
            <a:ext cx="1752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2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429000" y="3352800"/>
            <a:ext cx="30480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>
            <p:custDataLst>
              <p:tags r:id="rId23"/>
            </p:custDataLst>
          </p:nvPr>
        </p:nvSpPr>
        <p:spPr>
          <a:xfrm>
            <a:off x="3733800" y="1383268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4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2971800" y="3733800"/>
            <a:ext cx="0" cy="18288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5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971800" y="5562600"/>
            <a:ext cx="48006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37" name="Straight Connector 36"/>
          <p:cNvCxnSpPr/>
          <p:nvPr>
            <p:custDataLst>
              <p:tags r:id="rId26"/>
            </p:custDataLst>
          </p:nvPr>
        </p:nvCxnSpPr>
        <p:spPr>
          <a:xfrm>
            <a:off x="2819400" y="4495800"/>
            <a:ext cx="3048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295400" y="4495800"/>
            <a:ext cx="6477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0" name="Line 2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43200" y="1219200"/>
            <a:ext cx="914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42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1600200"/>
            <a:ext cx="1219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>
            <p:custDataLst>
              <p:tags r:id="rId30"/>
            </p:custDataLst>
          </p:nvPr>
        </p:nvSpPr>
        <p:spPr>
          <a:xfrm>
            <a:off x="5410200" y="1688068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TextBox 59"/>
          <p:cNvSpPr txBox="1"/>
          <p:nvPr>
            <p:custDataLst>
              <p:tags r:id="rId31"/>
            </p:custDataLst>
          </p:nvPr>
        </p:nvSpPr>
        <p:spPr>
          <a:xfrm>
            <a:off x="5410200" y="9144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7772400" y="16002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772399" y="7620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3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19050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43600" y="10668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2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3048000" y="533400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71" name="Line 2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743200" y="533400"/>
            <a:ext cx="6400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72" name="Line 2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43200" y="533400"/>
            <a:ext cx="0" cy="6858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2438400" y="304800"/>
            <a:ext cx="0" cy="12954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438400" y="304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524000" y="3200400"/>
            <a:ext cx="22860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Line 2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477000" y="3352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3810000" y="4724400"/>
            <a:ext cx="3048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248400" y="3581400"/>
            <a:ext cx="990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extend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8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239000" y="3886200"/>
            <a:ext cx="533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9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1752600" y="3429000"/>
            <a:ext cx="0" cy="4572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6200000">
            <a:off x="7696199" y="3429003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53" name="Straight Connector 52"/>
          <p:cNvCxnSpPr/>
          <p:nvPr>
            <p:custDataLst>
              <p:tags r:id="rId48"/>
            </p:custDataLst>
          </p:nvPr>
        </p:nvCxnSpPr>
        <p:spPr>
          <a:xfrm rot="10800000">
            <a:off x="2743200" y="3886200"/>
            <a:ext cx="3048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1752600" y="3886200"/>
            <a:ext cx="449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5" name="Line 25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3581400" y="3200400"/>
            <a:ext cx="2057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6" name="Oval 2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057400" y="2667000"/>
            <a:ext cx="1752600" cy="1066800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decode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TextBox 56"/>
          <p:cNvSpPr txBox="1"/>
          <p:nvPr>
            <p:custDataLst>
              <p:tags r:id="rId52"/>
            </p:custDataLst>
          </p:nvPr>
        </p:nvSpPr>
        <p:spPr>
          <a:xfrm>
            <a:off x="6248400" y="-4762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result</a:t>
            </a:r>
          </a:p>
        </p:txBody>
      </p:sp>
      <p:sp>
        <p:nvSpPr>
          <p:cNvPr id="58" name="TextBox 57"/>
          <p:cNvSpPr txBox="1"/>
          <p:nvPr>
            <p:custDataLst>
              <p:tags r:id="rId53"/>
            </p:custDataLst>
          </p:nvPr>
        </p:nvSpPr>
        <p:spPr>
          <a:xfrm>
            <a:off x="6324600" y="457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5" grpId="0" animBg="1"/>
      <p:bldP spid="31" grpId="0" animBg="1"/>
      <p:bldP spid="32" grpId="0" animBg="1"/>
      <p:bldP spid="34" grpId="0" animBg="1"/>
      <p:bldP spid="35" grpId="0" animBg="1"/>
      <p:bldP spid="38" grpId="0" animBg="1"/>
      <p:bldP spid="40" grpId="0" animBg="1"/>
      <p:bldP spid="42" grpId="0" animBg="1"/>
      <p:bldP spid="63" grpId="0" animBg="1"/>
      <p:bldP spid="65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44" grpId="0" animBg="1"/>
      <p:bldP spid="45" grpId="0" animBg="1"/>
      <p:bldP spid="48" grpId="0" animBg="1"/>
      <p:bldP spid="49" grpId="0" animBg="1"/>
      <p:bldP spid="54" grpId="0" animBg="1"/>
      <p:bldP spid="55" grpId="0" animBg="1"/>
      <p:bldP spid="56" grpId="0" animBg="1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3: Execute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ID/EX </a:t>
            </a:r>
            <a:r>
              <a:rPr lang="en-US" sz="2400" dirty="0"/>
              <a:t>pipeline </a:t>
            </a:r>
            <a:r>
              <a:rPr lang="en-US" sz="2400" dirty="0" smtClean="0"/>
              <a:t>register to get values and control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Perform ALU operation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Compute targets (PC+4+offset, etc.) </a:t>
            </a:r>
            <a:r>
              <a:rPr lang="en-US" sz="2400" i="1" dirty="0" smtClean="0"/>
              <a:t>in case </a:t>
            </a:r>
            <a:r>
              <a:rPr lang="en-US" sz="2400" dirty="0" smtClean="0"/>
              <a:t>this is a branch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Decide if jump/branch should be taken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Write 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register (EX/MEM)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Control information, Rd index,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 of ALU operation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Value </a:t>
            </a:r>
            <a:r>
              <a:rPr lang="en-US" sz="2400" i="1" dirty="0" smtClean="0"/>
              <a:t>in case</a:t>
            </a:r>
            <a:r>
              <a:rPr lang="en-US" sz="2400" dirty="0" smtClean="0"/>
              <a:t> this is a memory store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2: Instruction Decode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>
            <p:custDataLst>
              <p:tags r:id="rId2"/>
            </p:custDataLst>
          </p:nvPr>
        </p:nvSpPr>
        <p:spPr>
          <a:xfrm>
            <a:off x="0" y="3810000"/>
            <a:ext cx="7620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pcrel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>
            <p:custDataLst>
              <p:tags r:id="rId3"/>
            </p:custDataLst>
          </p:nvPr>
        </p:nvSpPr>
        <p:spPr>
          <a:xfrm>
            <a:off x="-76200" y="5029200"/>
            <a:ext cx="8382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pcabs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057400" y="5562600"/>
            <a:ext cx="3048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95400" y="1143000"/>
            <a:ext cx="426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1981200"/>
            <a:ext cx="3581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1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295400" y="4572000"/>
            <a:ext cx="1295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295400" y="5791200"/>
            <a:ext cx="64770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5295901" y="2933701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7696199" y="5257802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>
            <p:custDataLst>
              <p:tags r:id="rId12"/>
            </p:custDataLst>
          </p:nvPr>
        </p:nvSpPr>
        <p:spPr>
          <a:xfrm>
            <a:off x="7391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6200000">
            <a:off x="7239000" y="3200400"/>
            <a:ext cx="3124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Rest of pipeline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209800" y="41148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7772400" y="30480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16200000">
            <a:off x="7772399" y="14478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3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733800" y="3352800"/>
            <a:ext cx="403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705600" y="1752598"/>
            <a:ext cx="10668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Text Box 1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16200000">
            <a:off x="-1790699" y="29337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16200000">
            <a:off x="647700" y="5295901"/>
            <a:ext cx="6857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>
            <p:custDataLst>
              <p:tags r:id="rId21"/>
            </p:custDataLst>
          </p:nvPr>
        </p:nvSpPr>
        <p:spPr>
          <a:xfrm>
            <a:off x="4572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47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533399" y="4191000"/>
            <a:ext cx="9143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685800" y="16764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685799" y="8382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1" name="Rectangle 1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1752600"/>
            <a:ext cx="3048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/>
          <p:nvPr>
            <p:custDataLst>
              <p:tags r:id="rId26"/>
            </p:custDataLst>
          </p:nvPr>
        </p:nvSpPr>
        <p:spPr>
          <a:xfrm>
            <a:off x="5562600" y="762000"/>
            <a:ext cx="1143000" cy="19812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Box 5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19800" y="16002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181600" y="2362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295400" y="2667000"/>
            <a:ext cx="3581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Freeform 81"/>
          <p:cNvSpPr/>
          <p:nvPr>
            <p:custDataLst>
              <p:tags r:id="rId30"/>
            </p:custDataLst>
          </p:nvPr>
        </p:nvSpPr>
        <p:spPr>
          <a:xfrm rot="10800000">
            <a:off x="1524000" y="3352800"/>
            <a:ext cx="685801" cy="9906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 Box 5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524002" y="35814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+</a:t>
            </a: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1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0" y="3810000"/>
            <a:ext cx="1524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2590800" y="4114800"/>
            <a:ext cx="0" cy="457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209800" y="3581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89" name="Straight Connector 88"/>
          <p:cNvCxnSpPr/>
          <p:nvPr>
            <p:custDataLst>
              <p:tags r:id="rId35"/>
            </p:custDataLst>
          </p:nvPr>
        </p:nvCxnSpPr>
        <p:spPr>
          <a:xfrm rot="5400000">
            <a:off x="3619500" y="26289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590800" y="2667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91" name="Straight Connector 90"/>
          <p:cNvCxnSpPr/>
          <p:nvPr>
            <p:custDataLst>
              <p:tags r:id="rId37"/>
            </p:custDataLst>
          </p:nvPr>
        </p:nvCxnSpPr>
        <p:spPr>
          <a:xfrm rot="5400000">
            <a:off x="4914900" y="33147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>
            <p:custDataLst>
              <p:tags r:id="rId38"/>
            </p:custDataLst>
          </p:nvPr>
        </p:nvCxnSpPr>
        <p:spPr>
          <a:xfrm rot="5400000">
            <a:off x="6057900" y="33147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Line 2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5029200" y="2971800"/>
            <a:ext cx="0" cy="2819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94" name="Line 2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6172200" y="2514600"/>
            <a:ext cx="0" cy="3276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905000" y="609600"/>
            <a:ext cx="0" cy="53340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97" name="Line 1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0" y="609600"/>
            <a:ext cx="1905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98" name="Oval 97"/>
          <p:cNvSpPr/>
          <p:nvPr>
            <p:custDataLst>
              <p:tags r:id="rId43"/>
            </p:custDataLst>
          </p:nvPr>
        </p:nvSpPr>
        <p:spPr>
          <a:xfrm>
            <a:off x="1600200" y="4876800"/>
            <a:ext cx="457200" cy="4572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/>
              <a:t>||</a:t>
            </a:r>
            <a:endParaRPr lang="en-US" sz="2400" dirty="0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362200" y="5105400"/>
            <a:ext cx="0" cy="45720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1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828800" y="4572000"/>
            <a:ext cx="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2057400" y="51054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1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0" y="5105400"/>
            <a:ext cx="1600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07" name="Line 1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0" y="381000"/>
            <a:ext cx="2209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113" name="Straight Connector 112"/>
          <p:cNvCxnSpPr/>
          <p:nvPr>
            <p:custDataLst>
              <p:tags r:id="rId49"/>
            </p:custDataLst>
          </p:nvPr>
        </p:nvCxnSpPr>
        <p:spPr>
          <a:xfrm rot="5400000">
            <a:off x="2781300" y="11811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2590800" y="685800"/>
            <a:ext cx="0" cy="4572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Oval 114"/>
          <p:cNvSpPr/>
          <p:nvPr>
            <p:custDataLst>
              <p:tags r:id="rId51"/>
            </p:custDataLst>
          </p:nvPr>
        </p:nvSpPr>
        <p:spPr>
          <a:xfrm>
            <a:off x="2209800" y="76200"/>
            <a:ext cx="1295400" cy="609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800" dirty="0" smtClean="0"/>
              <a:t>branch?</a:t>
            </a:r>
            <a:endParaRPr lang="en-US" sz="2800" dirty="0"/>
          </a:p>
        </p:txBody>
      </p:sp>
      <p:cxnSp>
        <p:nvCxnSpPr>
          <p:cNvPr id="118" name="Straight Connector 117"/>
          <p:cNvCxnSpPr/>
          <p:nvPr>
            <p:custDataLst>
              <p:tags r:id="rId52"/>
            </p:custDataLst>
          </p:nvPr>
        </p:nvCxnSpPr>
        <p:spPr>
          <a:xfrm rot="5400000">
            <a:off x="2209800" y="1981200"/>
            <a:ext cx="19812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Line 2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3200400" y="685800"/>
            <a:ext cx="0" cy="5105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895600" y="685800"/>
            <a:ext cx="0" cy="12954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733800" y="1981200"/>
            <a:ext cx="0" cy="1371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Text Box 11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 rot="16200000">
            <a:off x="609598" y="2514602"/>
            <a:ext cx="7620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Line 45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553200" y="23622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TextBox 56"/>
          <p:cNvSpPr txBox="1"/>
          <p:nvPr>
            <p:custDataLst>
              <p:tags r:id="rId58"/>
            </p:custDataLst>
          </p:nvPr>
        </p:nvSpPr>
        <p:spPr>
          <a:xfrm>
            <a:off x="0" y="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pcsel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>
            <p:custDataLst>
              <p:tags r:id="rId59"/>
            </p:custDataLst>
          </p:nvPr>
        </p:nvSpPr>
        <p:spPr>
          <a:xfrm>
            <a:off x="0" y="5904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pcreg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8" grpId="0" animBg="1"/>
      <p:bldP spid="101" grpId="0" animBg="1"/>
      <p:bldP spid="64" grpId="0" animBg="1"/>
      <p:bldP spid="66" grpId="0" animBg="1"/>
      <p:bldP spid="86" grpId="0" animBg="1"/>
      <p:bldP spid="102" grpId="0" animBg="1"/>
      <p:bldP spid="38" grpId="0" animBg="1"/>
      <p:bldP spid="63" grpId="0" animBg="1"/>
      <p:bldP spid="65" grpId="0" animBg="1"/>
      <p:bldP spid="51" grpId="0" animBg="1"/>
      <p:bldP spid="67" grpId="0" animBg="1"/>
      <p:bldP spid="78" grpId="0" animBg="1"/>
      <p:bldP spid="82" grpId="0" animBg="1"/>
      <p:bldP spid="83" grpId="0"/>
      <p:bldP spid="84" grpId="0" animBg="1"/>
      <p:bldP spid="85" grpId="0" animBg="1"/>
      <p:bldP spid="87" grpId="0" animBg="1"/>
      <p:bldP spid="90" grpId="0" animBg="1"/>
      <p:bldP spid="93" grpId="0" animBg="1"/>
      <p:bldP spid="94" grpId="0" animBg="1"/>
      <p:bldP spid="96" grpId="0" animBg="1"/>
      <p:bldP spid="97" grpId="0" animBg="1"/>
      <p:bldP spid="98" grpId="0" animBg="1"/>
      <p:bldP spid="100" grpId="0" animBg="1"/>
      <p:bldP spid="103" grpId="0" animBg="1"/>
      <p:bldP spid="104" grpId="0" animBg="1"/>
      <p:bldP spid="106" grpId="0" animBg="1"/>
      <p:bldP spid="107" grpId="0" animBg="1"/>
      <p:bldP spid="114" grpId="0" animBg="1"/>
      <p:bldP spid="115" grpId="0" animBg="1"/>
      <p:bldP spid="119" grpId="0" animBg="1"/>
      <p:bldP spid="111" grpId="0" animBg="1"/>
      <p:bldP spid="81" grpId="0" animBg="1"/>
      <p:bldP spid="56" grpId="0" animBg="1"/>
      <p:bldP spid="57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4: Memory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EX/MEM </a:t>
            </a:r>
            <a:r>
              <a:rPr lang="en-US" sz="2400" dirty="0"/>
              <a:t>pipeline </a:t>
            </a:r>
            <a:r>
              <a:rPr lang="en-US" sz="2400" dirty="0" smtClean="0"/>
              <a:t>register to get values and control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Perform memory load/store if needed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address is ALU result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Write 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register (MEM/WB)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Control information, Rd index,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 of memory operation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Pass result of ALU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ine 4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295400" y="33528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4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295400" y="175260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Line 4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295400" y="5638800"/>
            <a:ext cx="64770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MEM</a:t>
            </a:r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5295901" y="2933701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7696199" y="5257802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72390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7239000" y="3200400"/>
            <a:ext cx="3124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Rest of pipeline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3: Execute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7772400" y="30480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7772399" y="14478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-1790699" y="29337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6200000">
            <a:off x="609599" y="5257801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>
            <p:custDataLst>
              <p:tags r:id="rId14"/>
            </p:custDataLst>
          </p:nvPr>
        </p:nvSpPr>
        <p:spPr>
          <a:xfrm>
            <a:off x="304800" y="60197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1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85800" y="30480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16200000">
            <a:off x="685799" y="1447801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3" name="Rectangle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743200"/>
            <a:ext cx="2133600" cy="1981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657600"/>
            <a:ext cx="1600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Text Box 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24200" y="3110925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572000" y="3124200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743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Text Box 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4343400"/>
            <a:ext cx="6858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257800" y="3352800"/>
            <a:ext cx="2514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14800" y="1752600"/>
            <a:ext cx="0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876800" y="4724400"/>
            <a:ext cx="0" cy="914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WB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5: Write-back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MEM/WB </a:t>
            </a:r>
            <a:r>
              <a:rPr lang="en-US" sz="2400" dirty="0"/>
              <a:t>pipeline </a:t>
            </a:r>
            <a:r>
              <a:rPr lang="en-US" sz="2400" dirty="0" smtClean="0"/>
              <a:t>register to get values and control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Select value and write to register file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4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1295400" y="5715000"/>
            <a:ext cx="1295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5" name="Line 4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1295400" y="5486400"/>
            <a:ext cx="990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295400" y="3200400"/>
            <a:ext cx="990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95400" y="1828800"/>
            <a:ext cx="990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WB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4: Memory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-1790699" y="29337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609599" y="5257801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>
            <p:custDataLst>
              <p:tags r:id="rId9"/>
            </p:custDataLst>
          </p:nvPr>
        </p:nvSpPr>
        <p:spPr>
          <a:xfrm>
            <a:off x="228600" y="601979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685800" y="29718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685799" y="15240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1600200"/>
            <a:ext cx="381000" cy="1828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0" y="762000"/>
            <a:ext cx="3810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667000" y="2514600"/>
            <a:ext cx="1143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810000" y="7620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0" y="4876800"/>
            <a:ext cx="22860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2286000" y="4876800"/>
            <a:ext cx="0" cy="609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8"/>
            </p:custDataLst>
          </p:nvPr>
        </p:nvSpPr>
        <p:spPr>
          <a:xfrm>
            <a:off x="1371600" y="381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result</a:t>
            </a:r>
          </a:p>
        </p:txBody>
      </p:sp>
      <p:sp>
        <p:nvSpPr>
          <p:cNvPr id="19" name="TextBox 18"/>
          <p:cNvSpPr txBox="1"/>
          <p:nvPr>
            <p:custDataLst>
              <p:tags r:id="rId19"/>
            </p:custDataLst>
          </p:nvPr>
        </p:nvSpPr>
        <p:spPr>
          <a:xfrm>
            <a:off x="1371600" y="4495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1" name="Line 4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2590800" y="3276600"/>
            <a:ext cx="0" cy="2438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28" grpId="0" animBg="1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7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-10286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9525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143000" y="23622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8"/>
            </p:custDataLst>
          </p:nvPr>
        </p:nvSpPr>
        <p:spPr>
          <a:xfrm>
            <a:off x="11430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6" name="Group 26"/>
          <p:cNvGrpSpPr/>
          <p:nvPr>
            <p:custDataLst>
              <p:tags r:id="rId9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28" name="Freeform 27"/>
            <p:cNvSpPr/>
            <p:nvPr>
              <p:custDataLst>
                <p:tags r:id="rId9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30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143000" y="40386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12954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0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352802" y="5029200"/>
            <a:ext cx="1066798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49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3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3657599" y="4191000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>
            <p:custDataLst>
              <p:tags r:id="rId32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8" name="TextBox 77"/>
          <p:cNvSpPr txBox="1"/>
          <p:nvPr>
            <p:custDataLst>
              <p:tags r:id="rId34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>
            <p:custDataLst>
              <p:tags r:id="rId39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97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8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9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Text Box 5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16200000">
            <a:off x="3581402" y="3505201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0" name="Text Box 1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 rot="16200000">
            <a:off x="5181599" y="5029201"/>
            <a:ext cx="10668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 rot="16200000">
            <a:off x="5486397" y="4191002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3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16200000">
            <a:off x="7315201" y="5029201"/>
            <a:ext cx="1066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8" name="Group 188"/>
          <p:cNvGrpSpPr/>
          <p:nvPr>
            <p:custDataLst>
              <p:tags r:id="rId70"/>
            </p:custDataLst>
          </p:nvPr>
        </p:nvGrpSpPr>
        <p:grpSpPr>
          <a:xfrm>
            <a:off x="1371600" y="838201"/>
            <a:ext cx="6705602" cy="4952998"/>
            <a:chOff x="1371600" y="838201"/>
            <a:chExt cx="6705602" cy="4952998"/>
          </a:xfrm>
        </p:grpSpPr>
        <p:sp>
          <p:nvSpPr>
            <p:cNvPr id="173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800104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4" name="Text Box 11"/>
            <p:cNvSpPr txBox="1"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16200000">
              <a:off x="1295400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5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6" name="Text Box 11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657599" y="4191000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9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81402" y="35052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190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93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76200" y="762000"/>
            <a:ext cx="10668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9" name="Group 155"/>
          <p:cNvGrpSpPr/>
          <p:nvPr>
            <p:custDataLst>
              <p:tags r:id="rId75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155" name="Rectangle 22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9" name="TextBox 148"/>
            <p:cNvSpPr txBox="1"/>
            <p:nvPr>
              <p:custDataLst>
                <p:tags r:id="rId77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150" name="TextBox 149"/>
            <p:cNvSpPr txBox="1"/>
            <p:nvPr>
              <p:custDataLst>
                <p:tags r:id="rId78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151" name="TextBox 150"/>
            <p:cNvSpPr txBox="1"/>
            <p:nvPr>
              <p:custDataLst>
                <p:tags r:id="rId79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2" name="TextBox 151"/>
            <p:cNvSpPr txBox="1"/>
            <p:nvPr>
              <p:custDataLst>
                <p:tags r:id="rId80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53" name="TextBox 152"/>
            <p:cNvSpPr txBox="1"/>
            <p:nvPr>
              <p:custDataLst>
                <p:tags r:id="rId8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4" name="TextBox 153"/>
            <p:cNvSpPr txBox="1"/>
            <p:nvPr>
              <p:custDataLst>
                <p:tags r:id="rId8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 dirty="0"/>
          </a:p>
        </p:txBody>
      </p:sp>
      <p:sp>
        <p:nvSpPr>
          <p:cNvPr id="23808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tabLst>
                <a:tab pos="1485900" algn="l"/>
              </a:tabLst>
            </a:pPr>
            <a:r>
              <a:rPr lang="en-US" dirty="0" smtClean="0"/>
              <a:t>	</a:t>
            </a:r>
            <a:r>
              <a:rPr lang="en-US" dirty="0" smtClean="0">
                <a:latin typeface="Consolas" pitchFamily="49" charset="0"/>
              </a:rPr>
              <a:t>add 	r3, r1, r2;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nand 	r6, r4, r5;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lw 	r4, 20(r2);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add 	r5, r2, r5;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sw 	r7, 12(r3); </a:t>
            </a:r>
            <a:endParaRPr lang="en-US" dirty="0" smtClean="0">
              <a:solidFill>
                <a:schemeClr val="accent2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" y="762000"/>
            <a:ext cx="10668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marL="117475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0:add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1:nand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2:lw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3:add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4:sw</a:t>
            </a:r>
          </a:p>
          <a:p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grpSp>
        <p:nvGrpSpPr>
          <p:cNvPr id="146" name="Group 145"/>
          <p:cNvGrpSpPr/>
          <p:nvPr>
            <p:custDataLst>
              <p:tags r:id="rId2"/>
            </p:custDataLst>
          </p:nvPr>
        </p:nvGrpSpPr>
        <p:grpSpPr>
          <a:xfrm>
            <a:off x="2362200" y="762000"/>
            <a:ext cx="990600" cy="1847850"/>
            <a:chOff x="2438400" y="3200400"/>
            <a:chExt cx="990600" cy="1847850"/>
          </a:xfrm>
        </p:grpSpPr>
        <p:sp>
          <p:nvSpPr>
            <p:cNvPr id="145" name="Rectangle 22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2438400" y="3200400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2514600" y="3200400"/>
              <a:ext cx="914400" cy="1847850"/>
              <a:chOff x="2514600" y="3200400"/>
              <a:chExt cx="914400" cy="1847850"/>
            </a:xfrm>
          </p:grpSpPr>
          <p:sp>
            <p:nvSpPr>
              <p:cNvPr id="134" name="Rectangle 133"/>
              <p:cNvSpPr/>
              <p:nvPr>
                <p:custDataLst>
                  <p:tags r:id="rId120"/>
                </p:custDataLst>
              </p:nvPr>
            </p:nvSpPr>
            <p:spPr>
              <a:xfrm>
                <a:off x="2895600" y="3200400"/>
                <a:ext cx="533400" cy="228600"/>
              </a:xfrm>
              <a:prstGeom prst="rect">
                <a:avLst/>
              </a:prstGeom>
              <a:solidFill>
                <a:schemeClr val="tx2">
                  <a:lumMod val="65000"/>
                  <a:lumOff val="3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>
                <p:custDataLst>
                  <p:tags r:id="rId121"/>
                </p:custDataLst>
              </p:nvPr>
            </p:nvSpPr>
            <p:spPr>
              <a:xfrm>
                <a:off x="2895600" y="34290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>
                <p:custDataLst>
                  <p:tags r:id="rId122"/>
                </p:custDataLst>
              </p:nvPr>
            </p:nvSpPr>
            <p:spPr>
              <a:xfrm>
                <a:off x="2895600" y="38862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>
                <p:custDataLst>
                  <p:tags r:id="rId123"/>
                </p:custDataLst>
              </p:nvPr>
            </p:nvSpPr>
            <p:spPr>
              <a:xfrm>
                <a:off x="2895600" y="36576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>
                <p:custDataLst>
                  <p:tags r:id="rId124"/>
                </p:custDataLst>
              </p:nvPr>
            </p:nvSpPr>
            <p:spPr>
              <a:xfrm>
                <a:off x="2895600" y="41148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>
                <p:custDataLst>
                  <p:tags r:id="rId125"/>
                </p:custDataLst>
              </p:nvPr>
            </p:nvSpPr>
            <p:spPr>
              <a:xfrm>
                <a:off x="2895600" y="43434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>
                <p:custDataLst>
                  <p:tags r:id="rId126"/>
                </p:custDataLst>
              </p:nvPr>
            </p:nvSpPr>
            <p:spPr>
              <a:xfrm>
                <a:off x="2895600" y="45720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>
                <p:custDataLst>
                  <p:tags r:id="rId127"/>
                </p:custDataLst>
              </p:nvPr>
            </p:nvSpPr>
            <p:spPr>
              <a:xfrm>
                <a:off x="2895600" y="48006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28"/>
                </p:custDataLst>
              </p:nvPr>
            </p:nvSpPr>
            <p:spPr>
              <a:xfrm>
                <a:off x="2514600" y="3219450"/>
                <a:ext cx="457200" cy="1828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r0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r1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r2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r3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r4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r5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r6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r7</a:t>
                </a:r>
              </a:p>
            </p:txBody>
          </p:sp>
          <p:sp>
            <p:nvSpPr>
              <p:cNvPr id="143" name="TextBox 142"/>
              <p:cNvSpPr txBox="1"/>
              <p:nvPr>
                <p:custDataLst>
                  <p:tags r:id="rId129"/>
                </p:custDataLst>
              </p:nvPr>
            </p:nvSpPr>
            <p:spPr>
              <a:xfrm>
                <a:off x="2895600" y="3219450"/>
                <a:ext cx="533400" cy="18288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no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0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36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9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12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18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7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41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22</a:t>
                </a:r>
              </a:p>
            </p:txBody>
          </p:sp>
        </p:grpSp>
      </p:grpSp>
      <p:sp>
        <p:nvSpPr>
          <p:cNvPr id="4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7" name="Line 2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-10286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9525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1143000" y="23622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>
          <a:xfrm>
            <a:off x="11430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27" name="Group 26"/>
          <p:cNvGrpSpPr/>
          <p:nvPr>
            <p:custDataLst>
              <p:tags r:id="rId11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28" name="Freeform 27"/>
            <p:cNvSpPr/>
            <p:nvPr>
              <p:custDataLst>
                <p:tags r:id="rId117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 Box 11"/>
            <p:cNvSpPr txBox="1"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30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143000" y="40386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12954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3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0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3352802" y="5029200"/>
            <a:ext cx="1066798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49" name="Line 2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3" name="Line 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3657599" y="4191000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>
            <p:custDataLst>
              <p:tags r:id="rId34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8" name="TextBox 77"/>
          <p:cNvSpPr txBox="1"/>
          <p:nvPr>
            <p:custDataLst>
              <p:tags r:id="rId36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Rectangle 1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>
            <p:custDataLst>
              <p:tags r:id="rId41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6" name="TextBox 95"/>
          <p:cNvSpPr txBox="1"/>
          <p:nvPr>
            <p:custDataLst>
              <p:tags r:id="rId45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97" name="Text Box 1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8" name="Text Box 1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9" name="Rectangle 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Text Box 5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 Box 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Text Box 1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 rot="16200000">
            <a:off x="3581402" y="3505201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0" name="Text Box 11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16200000">
            <a:off x="5181599" y="5029201"/>
            <a:ext cx="10668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 rot="16200000">
            <a:off x="5486397" y="4191002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3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7315201" y="5029201"/>
            <a:ext cx="1066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89" name="Group 188"/>
          <p:cNvGrpSpPr/>
          <p:nvPr>
            <p:custDataLst>
              <p:tags r:id="rId72"/>
            </p:custDataLst>
          </p:nvPr>
        </p:nvGrpSpPr>
        <p:grpSpPr>
          <a:xfrm>
            <a:off x="1371600" y="838201"/>
            <a:ext cx="6705602" cy="4952998"/>
            <a:chOff x="1371600" y="838201"/>
            <a:chExt cx="6705602" cy="4952998"/>
          </a:xfrm>
        </p:grpSpPr>
        <p:sp>
          <p:nvSpPr>
            <p:cNvPr id="173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800104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4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1295400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5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6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7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8" name="Text Box 11"/>
            <p:cNvSpPr txBox="1"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 rot="16200000">
              <a:off x="3657599" y="4191000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9" name="Text Box 11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 rot="16200000">
              <a:off x="3581402" y="35052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Text Box 11"/>
            <p:cNvSpPr txBox="1"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Text Box 11"/>
            <p:cNvSpPr txBox="1"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Text Box 11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190" name="Line 43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93" name="Rectangle 4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76200" y="762000"/>
            <a:ext cx="10668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Rectangle 147"/>
          <p:cNvSpPr/>
          <p:nvPr>
            <p:custDataLst>
              <p:tags r:id="rId77"/>
            </p:custDataLst>
          </p:nvPr>
        </p:nvSpPr>
        <p:spPr>
          <a:xfrm>
            <a:off x="2819400" y="14478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78"/>
            </p:custDataLst>
          </p:nvPr>
        </p:nvSpPr>
        <p:spPr>
          <a:xfrm>
            <a:off x="2819400" y="21336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79"/>
            </p:custDataLst>
          </p:nvPr>
        </p:nvSpPr>
        <p:spPr>
          <a:xfrm>
            <a:off x="2819400" y="16764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80"/>
            </p:custDataLst>
          </p:nvPr>
        </p:nvSpPr>
        <p:spPr>
          <a:xfrm>
            <a:off x="2819400" y="19050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81"/>
            </p:custDataLst>
          </p:nvPr>
        </p:nvSpPr>
        <p:spPr>
          <a:xfrm>
            <a:off x="2819400" y="23622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77</a:t>
            </a:r>
            <a:endParaRPr lang="en-US" dirty="0"/>
          </a:p>
        </p:txBody>
      </p:sp>
      <p:sp>
        <p:nvSpPr>
          <p:cNvPr id="162" name="Rectangle 161"/>
          <p:cNvSpPr/>
          <p:nvPr>
            <p:custDataLst>
              <p:tags r:id="rId82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" name="Rectangle 162"/>
          <p:cNvSpPr/>
          <p:nvPr>
            <p:custDataLst>
              <p:tags r:id="rId83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4" name="Rectangle 163"/>
          <p:cNvSpPr/>
          <p:nvPr>
            <p:custDataLst>
              <p:tags r:id="rId84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5" name="Rectangle 164"/>
          <p:cNvSpPr/>
          <p:nvPr>
            <p:custDataLst>
              <p:tags r:id="rId85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6" name="Rectangle 165"/>
          <p:cNvSpPr/>
          <p:nvPr>
            <p:custDataLst>
              <p:tags r:id="rId86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7" name="Rectangle 166"/>
          <p:cNvSpPr/>
          <p:nvPr>
            <p:custDataLst>
              <p:tags r:id="rId87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6009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8" name="Rectangle 167"/>
          <p:cNvSpPr/>
          <p:nvPr>
            <p:custDataLst>
              <p:tags r:id="rId88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9" name="Rectangle 168"/>
          <p:cNvSpPr/>
          <p:nvPr>
            <p:custDataLst>
              <p:tags r:id="rId89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0" name="Rectangle 169"/>
          <p:cNvSpPr/>
          <p:nvPr>
            <p:custDataLst>
              <p:tags r:id="rId90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	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1" name="Rectangle 170"/>
          <p:cNvSpPr/>
          <p:nvPr>
            <p:custDataLst>
              <p:tags r:id="rId91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		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1" name="Rectangle 130"/>
          <p:cNvSpPr/>
          <p:nvPr>
            <p:custDataLst>
              <p:tags r:id="rId92"/>
            </p:custDataLst>
          </p:nvPr>
        </p:nvSpPr>
        <p:spPr>
          <a:xfrm>
            <a:off x="2819400" y="23622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Group 155"/>
          <p:cNvGrpSpPr/>
          <p:nvPr>
            <p:custDataLst>
              <p:tags r:id="rId93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155" name="Rectangle 22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9" name="TextBox 148"/>
            <p:cNvSpPr txBox="1"/>
            <p:nvPr>
              <p:custDataLst>
                <p:tags r:id="rId95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150" name="TextBox 149"/>
            <p:cNvSpPr txBox="1"/>
            <p:nvPr>
              <p:custDataLst>
                <p:tags r:id="rId96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151" name="TextBox 150"/>
            <p:cNvSpPr txBox="1"/>
            <p:nvPr>
              <p:custDataLst>
                <p:tags r:id="rId97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2" name="TextBox 151"/>
            <p:cNvSpPr txBox="1"/>
            <p:nvPr>
              <p:custDataLst>
                <p:tags r:id="rId98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53" name="TextBox 152"/>
            <p:cNvSpPr txBox="1"/>
            <p:nvPr>
              <p:custDataLst>
                <p:tags r:id="rId99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4" name="TextBox 153"/>
            <p:cNvSpPr txBox="1"/>
            <p:nvPr>
              <p:custDataLst>
                <p:tags r:id="rId100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91" grpId="0"/>
      <p:bldP spid="193" grpId="0" animBg="1"/>
      <p:bldP spid="148" grpId="0" animBg="1"/>
      <p:bldP spid="157" grpId="0" animBg="1"/>
      <p:bldP spid="158" grpId="0" animBg="1"/>
      <p:bldP spid="159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Processor</a:t>
            </a:r>
            <a:endParaRPr lang="en-US" dirty="0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286000" y="39624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3800" y="1981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733800" y="2819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8686800" y="91440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6629400" y="2362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981200" y="2667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2209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61998" y="27432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" y="35052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295400" y="312420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1998" y="380999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981200" y="9144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295400" y="22098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91200" y="2971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860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3960" y="44958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" y="1676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858000" y="3886200"/>
            <a:ext cx="976100" cy="413639"/>
          </a:xfrm>
          <a:prstGeom prst="rect">
            <a:avLst/>
          </a:prstGeom>
          <a:noFill/>
          <a:ln w="254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029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029200" y="3733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914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239000" y="4267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124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239000" y="2362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8458200" y="2590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8077200" y="2819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077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924800" y="3733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123844" y="4419600"/>
            <a:ext cx="152400" cy="152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676400" y="42672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target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Line 3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742844" y="45720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1752600" y="4953000"/>
            <a:ext cx="457200" cy="457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4800600" y="3962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123844" y="4038600"/>
            <a:ext cx="152400" cy="152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3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742844" y="41910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676400" y="3886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4419600" y="3429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3810000" y="3962400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3733800" y="3505200"/>
            <a:ext cx="76200" cy="3048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810000" y="3505200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038600" y="38100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12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4191000" y="4114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286000" y="3733800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733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038600" y="3352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4419600" y="3581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Line 4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4419600" y="3962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438400" y="4800600"/>
            <a:ext cx="533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3820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64008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7150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2004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5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10668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58"/>
            </p:custDataLst>
          </p:nvPr>
        </p:nvSpPr>
        <p:spPr>
          <a:xfrm>
            <a:off x="6019800" y="1676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57200" y="4267200"/>
            <a:ext cx="1143000" cy="685800"/>
          </a:xfrm>
          <a:prstGeom prst="ellipse">
            <a:avLst/>
          </a:prstGeom>
          <a:noFill/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new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Line 4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2209800" y="5410200"/>
            <a:ext cx="2590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305800" y="2209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1524000" y="2209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1524000" y="3733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638800" y="2667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781800" y="3200400"/>
            <a:ext cx="11430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2362200" y="2895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74" name="Line 45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V="1">
            <a:off x="2286000" y="32766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Rectangle 1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209800" y="2514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90799" y="1752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" name="Text Box 2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295400" y="19842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Line 2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V="1">
            <a:off x="2743200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7" name="Line 2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V="1">
            <a:off x="3124199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19" name="Line 25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3352799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21" name="Line 25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3581399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/>
          <p:nvPr>
            <p:custDataLst>
              <p:tags r:id="rId75"/>
            </p:custDataLst>
          </p:nvPr>
        </p:nvCxnSpPr>
        <p:spPr>
          <a:xfrm>
            <a:off x="1447800" y="31242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762000" y="3124200"/>
            <a:ext cx="1447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77"/>
            </p:custDataLst>
          </p:nvPr>
        </p:nvCxnSpPr>
        <p:spPr>
          <a:xfrm>
            <a:off x="4724400" y="48006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3657600" y="4800600"/>
            <a:ext cx="1600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13" name="Text Box 1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2971800" y="4648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cxnSp>
        <p:nvCxnSpPr>
          <p:cNvPr id="114" name="Straight Connector 113"/>
          <p:cNvCxnSpPr/>
          <p:nvPr>
            <p:custDataLst>
              <p:tags r:id="rId80"/>
            </p:custDataLst>
          </p:nvPr>
        </p:nvCxnSpPr>
        <p:spPr>
          <a:xfrm rot="5400000">
            <a:off x="4724400" y="28194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81"/>
            </p:custDataLst>
          </p:nvPr>
        </p:nvCxnSpPr>
        <p:spPr>
          <a:xfrm rot="5400000">
            <a:off x="4724400" y="34290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Line 49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4800600" y="19812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27" name="Straight Connector 126"/>
          <p:cNvCxnSpPr/>
          <p:nvPr>
            <p:custDataLst>
              <p:tags r:id="rId83"/>
            </p:custDataLst>
          </p:nvPr>
        </p:nvCxnSpPr>
        <p:spPr>
          <a:xfrm rot="5400000">
            <a:off x="5181600" y="37338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4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5257800" y="3276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36" name="Group 135"/>
          <p:cNvGrpSpPr/>
          <p:nvPr>
            <p:custDataLst>
              <p:tags r:id="rId85"/>
            </p:custDataLst>
          </p:nvPr>
        </p:nvGrpSpPr>
        <p:grpSpPr>
          <a:xfrm>
            <a:off x="9144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37" name="Freeform 136"/>
            <p:cNvSpPr/>
            <p:nvPr>
              <p:custDataLst>
                <p:tags r:id="rId9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grpSp>
        <p:nvGrpSpPr>
          <p:cNvPr id="139" name="Group 138"/>
          <p:cNvGrpSpPr/>
          <p:nvPr>
            <p:custDataLst>
              <p:tags r:id="rId86"/>
            </p:custDataLst>
          </p:nvPr>
        </p:nvGrpSpPr>
        <p:grpSpPr>
          <a:xfrm>
            <a:off x="16764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40" name="Freeform 139"/>
            <p:cNvSpPr/>
            <p:nvPr>
              <p:custDataLst>
                <p:tags r:id="rId88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92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6553200" y="28956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5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Time Graphs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81000" y="381000"/>
          <a:ext cx="8458202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800"/>
                <a:gridCol w="835378"/>
                <a:gridCol w="835378"/>
                <a:gridCol w="835378"/>
                <a:gridCol w="835378"/>
                <a:gridCol w="835378"/>
                <a:gridCol w="835378"/>
                <a:gridCol w="835378"/>
                <a:gridCol w="835378"/>
                <a:gridCol w="835378"/>
              </a:tblGrid>
              <a:tr h="71120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>
            <p:custDataLst>
              <p:tags r:id="rId3"/>
            </p:custDataLst>
          </p:nvPr>
        </p:nvCxnSpPr>
        <p:spPr>
          <a:xfrm>
            <a:off x="8608219" y="1092994"/>
            <a:ext cx="304800" cy="1588"/>
          </a:xfrm>
          <a:prstGeom prst="straightConnector1">
            <a:avLst/>
          </a:prstGeom>
          <a:ln w="28575" cap="rnd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4"/>
            </p:custDataLst>
          </p:nvPr>
        </p:nvCxnSpPr>
        <p:spPr>
          <a:xfrm rot="5400000">
            <a:off x="1169988" y="4795044"/>
            <a:ext cx="304800" cy="1588"/>
          </a:xfrm>
          <a:prstGeom prst="straightConnector1">
            <a:avLst/>
          </a:prstGeom>
          <a:ln w="28575" cap="rnd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447800" y="76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Clock cycle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066800" y="49530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Latency: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Throughput: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Concurrency: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715000" y="4953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CPI =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13716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22098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30480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38862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2"/>
            </p:custDataLst>
          </p:nvPr>
        </p:nvSpPr>
        <p:spPr>
          <a:xfrm>
            <a:off x="47244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15" name="Rectangle 14"/>
          <p:cNvSpPr/>
          <p:nvPr>
            <p:custDataLst>
              <p:tags r:id="rId13"/>
            </p:custDataLst>
          </p:nvPr>
        </p:nvSpPr>
        <p:spPr>
          <a:xfrm>
            <a:off x="22098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16" name="Rectangle 15"/>
          <p:cNvSpPr/>
          <p:nvPr>
            <p:custDataLst>
              <p:tags r:id="rId14"/>
            </p:custDataLst>
          </p:nvPr>
        </p:nvSpPr>
        <p:spPr>
          <a:xfrm>
            <a:off x="30480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17" name="Rectangle 16"/>
          <p:cNvSpPr/>
          <p:nvPr>
            <p:custDataLst>
              <p:tags r:id="rId15"/>
            </p:custDataLst>
          </p:nvPr>
        </p:nvSpPr>
        <p:spPr>
          <a:xfrm>
            <a:off x="38862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18" name="Rectangle 17"/>
          <p:cNvSpPr/>
          <p:nvPr>
            <p:custDataLst>
              <p:tags r:id="rId16"/>
            </p:custDataLst>
          </p:nvPr>
        </p:nvSpPr>
        <p:spPr>
          <a:xfrm>
            <a:off x="47244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55626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30480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22" name="Rectangle 21"/>
          <p:cNvSpPr/>
          <p:nvPr>
            <p:custDataLst>
              <p:tags r:id="rId19"/>
            </p:custDataLst>
          </p:nvPr>
        </p:nvSpPr>
        <p:spPr>
          <a:xfrm>
            <a:off x="38862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47244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26" name="Rectangle 25"/>
          <p:cNvSpPr/>
          <p:nvPr>
            <p:custDataLst>
              <p:tags r:id="rId21"/>
            </p:custDataLst>
          </p:nvPr>
        </p:nvSpPr>
        <p:spPr>
          <a:xfrm>
            <a:off x="55626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22"/>
            </p:custDataLst>
          </p:nvPr>
        </p:nvSpPr>
        <p:spPr>
          <a:xfrm>
            <a:off x="64008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28" name="Rectangle 27"/>
          <p:cNvSpPr/>
          <p:nvPr>
            <p:custDataLst>
              <p:tags r:id="rId23"/>
            </p:custDataLst>
          </p:nvPr>
        </p:nvSpPr>
        <p:spPr>
          <a:xfrm>
            <a:off x="38862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29" name="Rectangle 28"/>
          <p:cNvSpPr/>
          <p:nvPr>
            <p:custDataLst>
              <p:tags r:id="rId24"/>
            </p:custDataLst>
          </p:nvPr>
        </p:nvSpPr>
        <p:spPr>
          <a:xfrm>
            <a:off x="47244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30" name="Rectangle 29"/>
          <p:cNvSpPr/>
          <p:nvPr>
            <p:custDataLst>
              <p:tags r:id="rId25"/>
            </p:custDataLst>
          </p:nvPr>
        </p:nvSpPr>
        <p:spPr>
          <a:xfrm>
            <a:off x="55626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31" name="Rectangle 30"/>
          <p:cNvSpPr/>
          <p:nvPr>
            <p:custDataLst>
              <p:tags r:id="rId26"/>
            </p:custDataLst>
          </p:nvPr>
        </p:nvSpPr>
        <p:spPr>
          <a:xfrm>
            <a:off x="64008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27"/>
            </p:custDataLst>
          </p:nvPr>
        </p:nvSpPr>
        <p:spPr>
          <a:xfrm>
            <a:off x="72390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33" name="Rectangle 32"/>
          <p:cNvSpPr/>
          <p:nvPr>
            <p:custDataLst>
              <p:tags r:id="rId28"/>
            </p:custDataLst>
          </p:nvPr>
        </p:nvSpPr>
        <p:spPr>
          <a:xfrm>
            <a:off x="47244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34" name="Rectangle 33"/>
          <p:cNvSpPr/>
          <p:nvPr>
            <p:custDataLst>
              <p:tags r:id="rId29"/>
            </p:custDataLst>
          </p:nvPr>
        </p:nvSpPr>
        <p:spPr>
          <a:xfrm>
            <a:off x="55626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35" name="Rectangle 34"/>
          <p:cNvSpPr/>
          <p:nvPr>
            <p:custDataLst>
              <p:tags r:id="rId30"/>
            </p:custDataLst>
          </p:nvPr>
        </p:nvSpPr>
        <p:spPr>
          <a:xfrm>
            <a:off x="64008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36" name="Rectangle 35"/>
          <p:cNvSpPr/>
          <p:nvPr>
            <p:custDataLst>
              <p:tags r:id="rId31"/>
            </p:custDataLst>
          </p:nvPr>
        </p:nvSpPr>
        <p:spPr>
          <a:xfrm>
            <a:off x="72390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32"/>
            </p:custDataLst>
          </p:nvPr>
        </p:nvSpPr>
        <p:spPr>
          <a:xfrm>
            <a:off x="80772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pic>
        <p:nvPicPr>
          <p:cNvPr id="9218" name="CP3 Ink d4ec9541-d28c-4a50-a0ea-a43e61813f4c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2529153" y="651884"/>
            <a:ext cx="5504572" cy="595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Pipelining Recap</a:t>
            </a:r>
            <a:endParaRPr lang="en-GB" dirty="0"/>
          </a:p>
        </p:txBody>
      </p:sp>
      <p:sp>
        <p:nvSpPr>
          <p:cNvPr id="2407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Powerful technique for masking latencies</a:t>
            </a:r>
          </a:p>
          <a:p>
            <a:pPr lvl="1"/>
            <a:r>
              <a:rPr lang="en-GB" dirty="0" smtClean="0"/>
              <a:t>Logically, instructions execute one at a time</a:t>
            </a:r>
          </a:p>
          <a:p>
            <a:pPr lvl="1"/>
            <a:r>
              <a:rPr lang="en-GB" dirty="0" smtClean="0"/>
              <a:t>Physically, instructions execute in parallel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Instruction level parallelism</a:t>
            </a:r>
          </a:p>
          <a:p>
            <a:endParaRPr lang="en-GB" dirty="0" smtClean="0"/>
          </a:p>
          <a:p>
            <a:r>
              <a:rPr lang="en-GB" dirty="0" smtClean="0"/>
              <a:t>Abstraction promotes decoupling</a:t>
            </a:r>
          </a:p>
          <a:p>
            <a:pPr lvl="1"/>
            <a:r>
              <a:rPr lang="en-GB" dirty="0" smtClean="0"/>
              <a:t>Interface (ISA) vs. implementation (Pipeline)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156"/>
          <p:cNvGrpSpPr/>
          <p:nvPr>
            <p:custDataLst>
              <p:tags r:id="rId1"/>
            </p:custDataLst>
          </p:nvPr>
        </p:nvGrpSpPr>
        <p:grpSpPr>
          <a:xfrm>
            <a:off x="1828800" y="457200"/>
            <a:ext cx="7086600" cy="5334000"/>
            <a:chOff x="1828800" y="457200"/>
            <a:chExt cx="7086600" cy="5334000"/>
          </a:xfrm>
        </p:grpSpPr>
        <p:sp>
          <p:nvSpPr>
            <p:cNvPr id="133" name="Right Triangle 132"/>
            <p:cNvSpPr/>
            <p:nvPr>
              <p:custDataLst>
                <p:tags r:id="rId107"/>
              </p:custDataLst>
            </p:nvPr>
          </p:nvSpPr>
          <p:spPr>
            <a:xfrm rot="10800000">
              <a:off x="76962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08"/>
              </p:custDataLst>
            </p:nvPr>
          </p:nvSpPr>
          <p:spPr>
            <a:xfrm>
              <a:off x="8001000" y="457200"/>
              <a:ext cx="9144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09"/>
              </p:custDataLst>
            </p:nvPr>
          </p:nvSpPr>
          <p:spPr>
            <a:xfrm>
              <a:off x="1828800" y="457200"/>
              <a:ext cx="11430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10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11"/>
              </p:custDataLst>
            </p:nvPr>
          </p:nvSpPr>
          <p:spPr>
            <a:xfrm rot="5400000">
              <a:off x="27051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12"/>
              </p:custDataLst>
            </p:nvPr>
          </p:nvSpPr>
          <p:spPr>
            <a:xfrm>
              <a:off x="80772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155" name="Group 154"/>
          <p:cNvGrpSpPr/>
          <p:nvPr>
            <p:custDataLst>
              <p:tags r:id="rId2"/>
            </p:custDataLst>
          </p:nvPr>
        </p:nvGrpSpPr>
        <p:grpSpPr>
          <a:xfrm>
            <a:off x="6629400" y="1143000"/>
            <a:ext cx="14478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05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400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06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149" name="Group 148"/>
          <p:cNvGrpSpPr/>
          <p:nvPr>
            <p:custDataLst>
              <p:tags r:id="rId3"/>
            </p:custDataLst>
          </p:nvPr>
        </p:nvGrpSpPr>
        <p:grpSpPr>
          <a:xfrm>
            <a:off x="152400" y="1143000"/>
            <a:ext cx="16764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03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04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154" name="Group 153"/>
          <p:cNvGrpSpPr/>
          <p:nvPr>
            <p:custDataLst>
              <p:tags r:id="rId4"/>
            </p:custDataLst>
          </p:nvPr>
        </p:nvGrpSpPr>
        <p:grpSpPr>
          <a:xfrm>
            <a:off x="3886200" y="1143000"/>
            <a:ext cx="2819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01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02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153" name="Group 152"/>
          <p:cNvGrpSpPr/>
          <p:nvPr>
            <p:custDataLst>
              <p:tags r:id="rId5"/>
            </p:custDataLst>
          </p:nvPr>
        </p:nvGrpSpPr>
        <p:grpSpPr>
          <a:xfrm>
            <a:off x="1828800" y="1143000"/>
            <a:ext cx="20574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97"/>
              </p:custDataLst>
            </p:nvPr>
          </p:nvSpPr>
          <p:spPr>
            <a:xfrm>
              <a:off x="2971800" y="1143000"/>
              <a:ext cx="914400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12" name="Rounded Rectangle 111"/>
            <p:cNvSpPr/>
            <p:nvPr>
              <p:custDataLst>
                <p:tags r:id="rId98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99"/>
              </p:custDataLst>
            </p:nvPr>
          </p:nvSpPr>
          <p:spPr>
            <a:xfrm rot="16200000">
              <a:off x="2582343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00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9718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6705600" y="1143000"/>
            <a:ext cx="12954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305800" y="57912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80010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2057400" y="228600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914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>
            <p:custDataLst>
              <p:tags r:id="rId13"/>
            </p:custDataLst>
          </p:nvPr>
        </p:nvSpPr>
        <p:spPr>
          <a:xfrm>
            <a:off x="6019800" y="1676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2209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38800" y="2667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81800" y="320040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590799" y="175260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90800" y="3733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143000"/>
            <a:ext cx="16764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Processor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43200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286000" y="3962401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686800" y="91440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9812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72200" y="2209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1981200" y="9144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91200" y="2971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257800" y="32766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286000" y="4648201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43960" y="4495801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58000" y="38862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029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7056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7239000" y="4267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3124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239000" y="2362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8458200" y="2590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077200" y="2819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8077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83820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64008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7150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2004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8" name="Text Box 2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295400" y="19842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1241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3527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35813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2286000" y="3962401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50"/>
            </p:custDataLst>
          </p:nvPr>
        </p:nvSpPr>
        <p:spPr>
          <a:xfrm>
            <a:off x="3886200" y="1143000"/>
            <a:ext cx="2819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51"/>
            </p:custDataLst>
          </p:nvPr>
        </p:nvCxnSpPr>
        <p:spPr>
          <a:xfrm>
            <a:off x="2133600" y="5791201"/>
            <a:ext cx="1447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52"/>
            </p:custDataLst>
          </p:nvPr>
        </p:nvCxnSpPr>
        <p:spPr>
          <a:xfrm rot="10800000">
            <a:off x="2133600" y="350520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3"/>
            </p:custDataLst>
          </p:nvPr>
        </p:nvCxnSpPr>
        <p:spPr>
          <a:xfrm rot="5400000">
            <a:off x="6553200" y="312420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20" idx="0"/>
          </p:cNvCxnSpPr>
          <p:nvPr>
            <p:custDataLst>
              <p:tags r:id="rId54"/>
            </p:custDataLst>
          </p:nvPr>
        </p:nvCxnSpPr>
        <p:spPr>
          <a:xfrm rot="5400000">
            <a:off x="876300" y="1714500"/>
            <a:ext cx="1905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5"/>
            </p:custDataLst>
          </p:nvPr>
        </p:nvSpPr>
        <p:spPr>
          <a:xfrm rot="5400000">
            <a:off x="32766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6"/>
            </p:custDataLst>
          </p:nvPr>
        </p:nvSpPr>
        <p:spPr>
          <a:xfrm rot="10800000">
            <a:off x="1828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7"/>
            </p:custDataLst>
          </p:nvPr>
        </p:nvCxnSpPr>
        <p:spPr>
          <a:xfrm rot="10800000">
            <a:off x="2133600" y="457200"/>
            <a:ext cx="6477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8"/>
            </p:custDataLst>
          </p:nvPr>
        </p:nvSpPr>
        <p:spPr>
          <a:xfrm>
            <a:off x="83058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9"/>
            </p:custDataLst>
          </p:nvPr>
        </p:nvSpPr>
        <p:spPr>
          <a:xfrm rot="5400000">
            <a:off x="2362200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60"/>
            </p:custDataLst>
          </p:nvPr>
        </p:nvSpPr>
        <p:spPr>
          <a:xfrm rot="16200000">
            <a:off x="18288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61"/>
            </p:custDataLst>
          </p:nvPr>
        </p:nvSpPr>
        <p:spPr>
          <a:xfrm rot="10800000">
            <a:off x="1828800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62"/>
            </p:custDataLst>
          </p:nvPr>
        </p:nvSpPr>
        <p:spPr>
          <a:xfrm rot="10800000" flipV="1">
            <a:off x="1828800" y="3505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3"/>
            </p:custDataLst>
          </p:nvPr>
        </p:nvSpPr>
        <p:spPr>
          <a:xfrm rot="16200000" flipV="1">
            <a:off x="32766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>
            <a:stCxn id="135" idx="2"/>
            <a:endCxn id="136" idx="0"/>
          </p:cNvCxnSpPr>
          <p:nvPr>
            <p:custDataLst>
              <p:tags r:id="rId64"/>
            </p:custDataLst>
          </p:nvPr>
        </p:nvCxnSpPr>
        <p:spPr>
          <a:xfrm rot="10800000">
            <a:off x="3276600" y="11430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5"/>
            </p:custDataLst>
          </p:nvPr>
        </p:nvSpPr>
        <p:spPr>
          <a:xfrm rot="10800000" flipV="1">
            <a:off x="29718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6"/>
            </p:custDataLst>
          </p:nvPr>
        </p:nvCxnSpPr>
        <p:spPr>
          <a:xfrm rot="10800000">
            <a:off x="3276600" y="1066799"/>
            <a:ext cx="441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7"/>
            </p:custDataLst>
          </p:nvPr>
        </p:nvCxnSpPr>
        <p:spPr>
          <a:xfrm rot="5400000">
            <a:off x="7962900" y="140970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761998" y="27432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35052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1295400" y="312420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761998" y="380999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295400" y="22098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304800" y="167640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1524000" y="2209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762000" y="312420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1524000" y="3733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3733800" y="1981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3733800" y="2819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6629400" y="2362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5029200" y="3733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7924800" y="3733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2438400" y="4800600"/>
            <a:ext cx="533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Oval 17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5334000" y="4267200"/>
            <a:ext cx="1295400" cy="838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9" name="Oval 1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457200" y="4267200"/>
            <a:ext cx="11430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new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0" name="Group 159"/>
          <p:cNvGrpSpPr/>
          <p:nvPr>
            <p:custDataLst>
              <p:tags r:id="rId86"/>
            </p:custDataLst>
          </p:nvPr>
        </p:nvGrpSpPr>
        <p:grpSpPr>
          <a:xfrm>
            <a:off x="9144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1" name="Freeform 160"/>
            <p:cNvSpPr/>
            <p:nvPr>
              <p:custDataLst>
                <p:tags r:id="rId95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64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10668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2" name="Straight Connector 171"/>
          <p:cNvCxnSpPr/>
          <p:nvPr>
            <p:custDataLst>
              <p:tags r:id="rId88"/>
            </p:custDataLst>
          </p:nvPr>
        </p:nvCxnSpPr>
        <p:spPr>
          <a:xfrm rot="5400000">
            <a:off x="5181600" y="37338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89"/>
            </p:custDataLst>
          </p:nvPr>
        </p:nvCxnSpPr>
        <p:spPr>
          <a:xfrm rot="5400000">
            <a:off x="5181600" y="373380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Line 49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5257800" y="3276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286000" y="373380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V="1">
            <a:off x="3657600" y="4800600"/>
            <a:ext cx="1600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>
            <a:off x="2971800" y="464820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6553200" y="28956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Basic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2356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smtClean="0"/>
              <a:t>Five stage “RISC” load-store architecture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Instruction fetch (IF)</a:t>
            </a:r>
            <a:endParaRPr lang="en-US" sz="2400" dirty="0" smtClean="0"/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get instruction from memory, increment PC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Instruction Decode (ID)</a:t>
            </a:r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translate </a:t>
            </a:r>
            <a:r>
              <a:rPr lang="en-US" dirty="0" err="1" smtClean="0"/>
              <a:t>opcode</a:t>
            </a:r>
            <a:r>
              <a:rPr lang="en-US" dirty="0" smtClean="0"/>
              <a:t> into control signals and read registers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Execute (EX)</a:t>
            </a:r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perform ALU operation,  compute jump/branch targets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Memory (MEM)</a:t>
            </a:r>
            <a:endParaRPr lang="en-US" sz="2400" dirty="0" smtClean="0"/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access memory if needed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/>
              <a:t>Writeback</a:t>
            </a:r>
            <a:r>
              <a:rPr lang="en-US" dirty="0" smtClean="0"/>
              <a:t> (WB)</a:t>
            </a:r>
            <a:endParaRPr lang="en-US" sz="2400" dirty="0" smtClean="0"/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update register file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000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88402" y="6538554"/>
            <a:ext cx="4102598" cy="319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Slides thanks to Sally McKee &amp; Kavita </a:t>
            </a:r>
            <a:r>
              <a:rPr lang="en-US" dirty="0" err="1" smtClean="0">
                <a:solidFill>
                  <a:schemeClr val="bg1"/>
                </a:solidFill>
              </a:rPr>
              <a:t>Bala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Pipelined Implementation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Break </a:t>
            </a:r>
            <a:r>
              <a:rPr lang="en-US" dirty="0" smtClean="0"/>
              <a:t>instructions across </a:t>
            </a:r>
            <a:r>
              <a:rPr lang="en-US" dirty="0" smtClean="0">
                <a:solidFill>
                  <a:schemeClr val="accent1"/>
                </a:solidFill>
              </a:rPr>
              <a:t>multiple clock cycles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(five, in this case)</a:t>
            </a:r>
            <a:endParaRPr lang="en-US" dirty="0"/>
          </a:p>
          <a:p>
            <a:endParaRPr lang="en-US" dirty="0"/>
          </a:p>
          <a:p>
            <a:r>
              <a:rPr lang="en-US" dirty="0"/>
              <a:t>Design a separate </a:t>
            </a:r>
            <a:r>
              <a:rPr lang="en-US" dirty="0">
                <a:solidFill>
                  <a:schemeClr val="accent1"/>
                </a:solidFill>
              </a:rPr>
              <a:t>stage</a:t>
            </a:r>
            <a:r>
              <a:rPr lang="en-US" dirty="0"/>
              <a:t> for the execution performed during each </a:t>
            </a:r>
            <a:r>
              <a:rPr lang="en-US" dirty="0" smtClean="0"/>
              <a:t>clock cycle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Add </a:t>
            </a:r>
            <a:r>
              <a:rPr lang="en-US" dirty="0" smtClean="0">
                <a:solidFill>
                  <a:schemeClr val="accent1"/>
                </a:solidFill>
              </a:rPr>
              <a:t>pipeline </a:t>
            </a:r>
            <a:r>
              <a:rPr lang="en-US" dirty="0">
                <a:solidFill>
                  <a:schemeClr val="accent1"/>
                </a:solidFill>
              </a:rPr>
              <a:t>registers </a:t>
            </a:r>
            <a:r>
              <a:rPr lang="en-US" dirty="0" smtClean="0"/>
              <a:t>to isolate signals between different stages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45720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31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32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33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34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35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36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14300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29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30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14300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27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28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14300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25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26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14300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21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22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23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24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143000"/>
            <a:ext cx="1981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579120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28600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49580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1676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2667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20040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175260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3733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143000"/>
            <a:ext cx="1600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Pipelined Processor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91440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26670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209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9144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724400" y="2971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2766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495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8862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267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267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124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362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2590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28194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48006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3962401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14300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5791200"/>
            <a:ext cx="1600200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350520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12420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1943100"/>
            <a:ext cx="25146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457200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3505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14300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066798"/>
            <a:ext cx="4648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40970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27432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35052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12420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380999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20980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167640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267200"/>
            <a:ext cx="9906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209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12420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373380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198120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28194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36220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91440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267200" y="373380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37338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6482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352798"/>
            <a:ext cx="4724398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35814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58482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35279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352800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35279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209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5867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5867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4958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26670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18288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295901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54863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29590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548639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29590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548639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35814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2098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2098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35814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56387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3339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56387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3339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563880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33400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4572000" y="4114800"/>
            <a:ext cx="1066800" cy="7620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1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49530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373380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373380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276600"/>
            <a:ext cx="0" cy="1371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6482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28956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9" grpId="0" animBg="1"/>
      <p:bldP spid="153" grpId="0"/>
      <p:bldP spid="154" grpId="0" animBg="1"/>
      <p:bldP spid="155" grpId="0"/>
      <p:bldP spid="157" grpId="0" animBg="1"/>
      <p:bldP spid="158" grpId="0" animBg="1"/>
      <p:bldP spid="175" grpId="0"/>
      <p:bldP spid="179" grpId="0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Stage 1: Instruction Fetch</a:t>
            </a:r>
          </a:p>
          <a:p>
            <a:endParaRPr lang="en-US" sz="2800" dirty="0" smtClean="0"/>
          </a:p>
          <a:p>
            <a:r>
              <a:rPr lang="en-US" sz="2800" dirty="0" smtClean="0"/>
              <a:t>Fetch a new instruction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</a:t>
            </a:r>
            <a:endParaRPr lang="en-US" sz="2800" dirty="0"/>
          </a:p>
          <a:p>
            <a:pPr lvl="1"/>
            <a:r>
              <a:rPr lang="en-US" sz="2400" dirty="0" smtClean="0"/>
              <a:t>Current PC is index to instruction memory</a:t>
            </a:r>
            <a:endParaRPr lang="en-US" sz="2400" dirty="0"/>
          </a:p>
          <a:p>
            <a:pPr lvl="1"/>
            <a:r>
              <a:rPr lang="en-US" sz="2400" dirty="0"/>
              <a:t>Increment the PC </a:t>
            </a:r>
            <a:r>
              <a:rPr lang="en-US" sz="2400" dirty="0" smtClean="0"/>
              <a:t>at end of cycle (assume no </a:t>
            </a:r>
            <a:r>
              <a:rPr lang="en-US" sz="2400" dirty="0"/>
              <a:t>branches for now)</a:t>
            </a:r>
          </a:p>
          <a:p>
            <a:endParaRPr lang="en-US" sz="2800" dirty="0"/>
          </a:p>
          <a:p>
            <a:r>
              <a:rPr lang="en-US" sz="2800" dirty="0"/>
              <a:t>Write </a:t>
            </a:r>
            <a:r>
              <a:rPr lang="en-US" sz="2800" dirty="0" smtClean="0"/>
              <a:t>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</a:t>
            </a:r>
            <a:r>
              <a:rPr lang="en-US" sz="2800" dirty="0">
                <a:solidFill>
                  <a:srgbClr val="FF0000"/>
                </a:solidFill>
              </a:rPr>
              <a:t>register (IF/ID)</a:t>
            </a:r>
          </a:p>
          <a:p>
            <a:pPr lvl="1"/>
            <a:r>
              <a:rPr lang="en-US" sz="2400" dirty="0" smtClean="0"/>
              <a:t>Instruction bits (for later decoding)</a:t>
            </a:r>
          </a:p>
          <a:p>
            <a:pPr lvl="1"/>
            <a:r>
              <a:rPr lang="en-US" sz="2400" dirty="0" smtClean="0"/>
              <a:t>PC+4 (for later computing branch targets)</a:t>
            </a:r>
          </a:p>
        </p:txBody>
      </p:sp>
      <p:sp>
        <p:nvSpPr>
          <p:cNvPr id="6" name="Rounded Rectangular Callout 5" hidden="1"/>
          <p:cNvSpPr/>
          <p:nvPr>
            <p:custDataLst>
              <p:tags r:id="rId3"/>
            </p:custDataLst>
          </p:nvPr>
        </p:nvSpPr>
        <p:spPr>
          <a:xfrm>
            <a:off x="5562600" y="4572000"/>
            <a:ext cx="3048000" cy="762000"/>
          </a:xfrm>
          <a:prstGeom prst="wedgeRoundRectCallout">
            <a:avLst>
              <a:gd name="adj1" fmla="val 278"/>
              <a:gd name="adj2" fmla="val -160530"/>
              <a:gd name="adj3" fmla="val 16667"/>
            </a:avLst>
          </a:prstGeom>
          <a:noFill/>
          <a:ln w="28575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400" dirty="0" smtClean="0">
                <a:solidFill>
                  <a:schemeClr val="accent4"/>
                </a:solidFill>
              </a:rPr>
              <a:t>Next stage will read this pipeline register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7" name="Rounded Rectangular Callout 6" hidden="1"/>
          <p:cNvSpPr/>
          <p:nvPr>
            <p:custDataLst>
              <p:tags r:id="rId4"/>
            </p:custDataLst>
          </p:nvPr>
        </p:nvSpPr>
        <p:spPr>
          <a:xfrm>
            <a:off x="2362200" y="4572000"/>
            <a:ext cx="2743200" cy="762000"/>
          </a:xfrm>
          <a:prstGeom prst="wedgeRoundRectCallout">
            <a:avLst>
              <a:gd name="adj1" fmla="val 278"/>
              <a:gd name="adj2" fmla="val -160530"/>
              <a:gd name="adj3" fmla="val 16667"/>
            </a:avLst>
          </a:prstGeom>
          <a:noFill/>
          <a:ln w="28575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400" dirty="0" smtClean="0">
                <a:solidFill>
                  <a:schemeClr val="accent4"/>
                </a:solidFill>
              </a:rPr>
              <a:t>Anything needed by later pipeline stages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10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905000" y="22860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3743980"/>
            <a:ext cx="990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3048000" y="3048000"/>
            <a:ext cx="0" cy="1752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2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905000" y="41910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Line 4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733800" y="1600200"/>
            <a:ext cx="2819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0200" y="609600"/>
            <a:ext cx="2133600" cy="1676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instruction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Oval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648200"/>
            <a:ext cx="1600200" cy="1066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sz="2800" dirty="0" smtClean="0">
                <a:solidFill>
                  <a:srgbClr val="FFFFFF"/>
                </a:solidFill>
                <a:latin typeface="Calibri"/>
              </a:rPr>
            </a:b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Line 4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6553200" y="1600200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905000" y="30480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5029201" y="3047999"/>
            <a:ext cx="5181600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7086601" y="2438402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3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553200" y="27432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429000" y="2286000"/>
            <a:ext cx="1" cy="533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>
            <p:custDataLst>
              <p:tags r:id="rId15"/>
            </p:custDataLst>
          </p:nvPr>
        </p:nvSpPr>
        <p:spPr>
          <a:xfrm>
            <a:off x="1676400" y="1905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>
            <p:custDataLst>
              <p:tags r:id="rId16"/>
            </p:custDataLst>
          </p:nvPr>
        </p:nvSpPr>
        <p:spPr>
          <a:xfrm>
            <a:off x="3124200" y="1905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mc</a:t>
            </a:r>
          </a:p>
        </p:txBody>
      </p:sp>
      <p:sp>
        <p:nvSpPr>
          <p:cNvPr id="27" name="TextBox 26"/>
          <p:cNvSpPr txBox="1"/>
          <p:nvPr>
            <p:custDataLst>
              <p:tags r:id="rId17"/>
            </p:custDataLst>
          </p:nvPr>
        </p:nvSpPr>
        <p:spPr>
          <a:xfrm>
            <a:off x="3733800" y="2590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00 = read word</a:t>
            </a:r>
          </a:p>
        </p:txBody>
      </p:sp>
      <p:sp>
        <p:nvSpPr>
          <p:cNvPr id="28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3429000" y="2819400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066800" y="3972580"/>
            <a:ext cx="3048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>
            <p:custDataLst>
              <p:tags r:id="rId20"/>
            </p:custDataLst>
          </p:nvPr>
        </p:nvSpPr>
        <p:spPr>
          <a:xfrm>
            <a:off x="762000" y="37439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010400" y="990600"/>
            <a:ext cx="3048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>
            <p:custDataLst>
              <p:tags r:id="rId22"/>
            </p:custDataLst>
          </p:nvPr>
        </p:nvSpPr>
        <p:spPr>
          <a:xfrm>
            <a:off x="71628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33" name="TextBox 32"/>
          <p:cNvSpPr txBox="1"/>
          <p:nvPr>
            <p:custDataLst>
              <p:tags r:id="rId23"/>
            </p:custDataLst>
          </p:nvPr>
        </p:nvSpPr>
        <p:spPr>
          <a:xfrm>
            <a:off x="7315200" y="76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WE</a:t>
            </a:r>
          </a:p>
        </p:txBody>
      </p:sp>
      <p:sp>
        <p:nvSpPr>
          <p:cNvPr id="34" name="Rectangle 33"/>
          <p:cNvSpPr/>
          <p:nvPr>
            <p:custDataLst>
              <p:tags r:id="rId24"/>
            </p:custDataLst>
          </p:nvPr>
        </p:nvSpPr>
        <p:spPr>
          <a:xfrm>
            <a:off x="6629400" y="762000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1</a:t>
            </a:r>
            <a:endParaRPr lang="en-US" sz="2800" dirty="0"/>
          </a:p>
        </p:txBody>
      </p:sp>
      <p:sp>
        <p:nvSpPr>
          <p:cNvPr id="35" name="Rectangle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7048500" y="3009900"/>
            <a:ext cx="3124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Rest of pipeline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>
            <p:custDataLst>
              <p:tags r:id="rId26"/>
            </p:custDataLst>
          </p:nvPr>
        </p:nvGrpSpPr>
        <p:grpSpPr>
          <a:xfrm>
            <a:off x="2286000" y="2590800"/>
            <a:ext cx="533400" cy="9144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38" name="Freeform 37"/>
            <p:cNvSpPr/>
            <p:nvPr>
              <p:custDataLst>
                <p:tags r:id="rId43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819400" y="30480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3962400"/>
            <a:ext cx="4267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2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086599" y="3657602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3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0800000">
            <a:off x="2286000" y="43434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438400" y="5410200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>
            <p:custDataLst>
              <p:tags r:id="rId32"/>
            </p:custDataLst>
          </p:nvPr>
        </p:nvSpPr>
        <p:spPr>
          <a:xfrm>
            <a:off x="2743200" y="5715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pcsel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6" name="Line 2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048000" y="30480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8" name="Line 2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590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590800" y="4876800"/>
            <a:ext cx="6553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dash"/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2" name="Line 2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2590800" y="5105400"/>
            <a:ext cx="6553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dash"/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590800" y="5334000"/>
            <a:ext cx="6553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dash"/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514600" y="5791200"/>
            <a:ext cx="6629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905000" y="48768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7" name="TextBox 46"/>
          <p:cNvSpPr txBox="1"/>
          <p:nvPr>
            <p:custDataLst>
              <p:tags r:id="rId40"/>
            </p:custDataLst>
          </p:nvPr>
        </p:nvSpPr>
        <p:spPr>
          <a:xfrm>
            <a:off x="3962400" y="4491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pcreg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>
            <p:custDataLst>
              <p:tags r:id="rId41"/>
            </p:custDataLst>
          </p:nvPr>
        </p:nvSpPr>
        <p:spPr>
          <a:xfrm>
            <a:off x="4724400" y="473458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pcrel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>
            <p:custDataLst>
              <p:tags r:id="rId42"/>
            </p:custDataLst>
          </p:nvPr>
        </p:nvSpPr>
        <p:spPr>
          <a:xfrm>
            <a:off x="5334000" y="496318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pcabs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20" grpId="0" animBg="1"/>
      <p:bldP spid="21" grpId="0" animBg="1"/>
      <p:bldP spid="24" grpId="0" animBg="1"/>
      <p:bldP spid="26" grpId="0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/>
      <p:bldP spid="34" grpId="0"/>
      <p:bldP spid="35" grpId="0" animBg="1"/>
      <p:bldP spid="42" grpId="0" animBg="1"/>
      <p:bldP spid="43" grpId="0" animBg="1"/>
      <p:bldP spid="44" grpId="0" animBg="1"/>
      <p:bldP spid="45" grpId="0"/>
      <p:bldP spid="46" grpId="0" animBg="1"/>
      <p:bldP spid="48" grpId="0" animBg="1"/>
      <p:bldP spid="50" grpId="0" animBg="1"/>
      <p:bldP spid="52" grpId="0" animBg="1"/>
      <p:bldP spid="54" grpId="0" animBg="1"/>
      <p:bldP spid="55" grpId="0" animBg="1"/>
      <p:bldP spid="56" grpId="0" animBg="1"/>
      <p:bldP spid="47" grpId="0"/>
      <p:bldP spid="49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2: Instruction Decode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IF/ID </a:t>
            </a:r>
            <a:r>
              <a:rPr lang="en-US" sz="2400" dirty="0"/>
              <a:t>pipeline </a:t>
            </a:r>
            <a:r>
              <a:rPr lang="en-US" sz="2400" dirty="0" smtClean="0"/>
              <a:t>register to get instruction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Decode instruction, generate control signals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from register file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Write 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register (ID/EX)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Control information, Rd index, </a:t>
            </a:r>
            <a:r>
              <a:rPr lang="en-US" sz="2400" dirty="0" err="1" smtClean="0"/>
              <a:t>immediates</a:t>
            </a:r>
            <a:r>
              <a:rPr lang="en-US" sz="2400" dirty="0" smtClean="0"/>
              <a:t>, offsets,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Contents of Ra, </a:t>
            </a:r>
            <a:r>
              <a:rPr lang="en-US" sz="2400" dirty="0" err="1" smtClean="0"/>
              <a:t>Rb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PC+4 (for computing branch targets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wfHAOAgAQdBNYGngcBEEPs1JV3eKFGmyJ/t6Gwo5UDCkgQRP//A0UoRigFAzgLZBkgMgkAgIADAXvCHkUzCQCAoAIB4cMeRTgIAP4DAAAAAAAR5ezAPx4LJoOAABrYAA8DwQAKcx6E/BfR+DAWsMepmpalsFMEkcuHbtz4Y5eFLiXAhPxLQfiWbZIYoSjKs6zjNLFixWwQhpz8HTtAhslW8HAYBg4GDg4CBQKAgQEHC4DhYBJgITYRjZYmuXNkcrW7TK5WtG7LMtcOM2Na2cZmbBy4atMmTIAKUw2F+Coz4KjcBipMFMkppvnAhPxLmfiXN22wwvhxXwVwAIfDlJgcAosBhcHosBgEFCE2EMmLHDhxYWy3DkxMVrTM4cLcLNljWt8bDIxYYWjHJjYgClsPhvCEt4Qy42Ag5SUnJyQnoWEjYUCF+Jgj4l47MJDRPXfia8nffSCGyxgeBgMCwsHBwcPXx6DjQCE2EZmWJjhxt2y1u3YNlrRjhYLXDhhkWtMzZhizYWzFy2xgCoIBJIT8I134RwbUx8KuCFpQlhwacGdO5lw0xxlCkOFi0YiF+JeD4l1bsNg7q1ctdMF8l9Vcki5mpcZBdDDDibcXg8OAheGMarxNtMccMcsdMcc00k01EyWWWGeGfZwww3ghNhGViwYuWDZotyNnDha0YYcq3E2ZZFrXDiYsMbbM4aOGQApYD4T8KRH4UtZR3SyasGjHTPHChPxNRfiZ9xXlhx10021ztICGy9g2BgMBw8HDwc/TwUHAUAAhNhGFw1xYmDBkty5m+Fa0bZXK1wzZ4VrTEwYssObM2zZMwApTDoP+FVr+FWteuXLtfDjG8oT8SPH4kU9EMUkMds88+ECGzdh2Ag8BwsLCxd7AoGDAITYQxcY8LXEwYrXDdnhWtGrjGtc42TRblZsseTK0cscLTCAKcR+E/C0J+FnNRgvC9cuO9cM5MGDFm0YszJWGGoCE/Eyd+JmOUa2uiQlmxZM2TJZHPly8PHry5cKF4iy8LTzwxxwQwQxQiBDCjht1MUcEgCE2EOcjjLibM3C3JmzZFrRphcLcOVg4W4mjfG0xNW2TE5ZACmwYhfhj2+GPe2fF4KeqyqLAJK6bb5b7ocJQhPxKHfiUPpxocC8sNcta3xWxWwVjh27QhsmXsDBW8WhYGBgYGAgYFAwMLgWBgIOLITYQzxtm7JsxwrWbJg1WtHLBotc42WRbhxYmDTI4bt2bhqAKUgyF+HEL4cZbcLTRBhLMZdhAhvEa94jGaCUnpCJgpuXo6ECHxtY4BBaLC4vNyCwQITYQ2cZmbfE2zLcWRxhWtGDPGtc5szNbkyssbVu3y5szBqAKTQuD/h2W/h2dq8anlnUghPxMSfiX1yVlLHh05daHxRWYBAaTDaLAIHA4OCE2EY2rbM2cY3K3M1auFrRg2ZrXLJu4WsMbVq3ct82LGzYgCm0fhPw+yfh9hhhtlphZNOqmaGCE4Ya4cKeLPwI6JIP+JiD+JfW+tdZ428nWZYrWMYxiLxue99yF5C2MsmtnjjhQgQIYEMMdOtjQ0iE2EZXGFuzZtWK3DkyMFrTEyyrXLPGzWuWrZljbOMLdnjwgCmQXhPxDYfiHNx0hixZsWCEsuHHpreFMmDgAhPxK5fiVblmrLDHHOcLSyYKVlpy6+GCGzVh1B3sLAwcBAggYWJu4ECE2EYnLjE0aZnK3Fmy5VrRthYLXGJw5W5mTZq5yMMjJxkaACk8Ng/4i7P4i7b4Xyndc444Ag/4kBP4jt2M4nbrvvzCHxFT4HAKHB4TC5+QOAiE2EY82Rm1zOMy1wwx41rTK1ZLcLVzhW42bfK1x4sbFuwZgClMPhPxE5fiKHar8aWi1bY64YoT8TEH4mP6buLoihjyQtKyGyhgEuYmFhYWXs4SFgIghNhGLI4ysMWJytYYWeVa0atsa3E2xYVrhu0xYcjdszcZHIApOC4P+JJT+JJPnWeWM9JwAhPxMbfiYfvSufVrw1uCHxRU4BA53GabA4DAYuCE2EZWTZo3aOWS1rmc5FrTI2yrXDVgzW42DVwyaY3LTG1YgCloQg/4RlP4Rle/LjwmoxyjpXCSG8U93invopyEkIqIRqjj5eVlwhs1YbgI+1gYOBg4WLvYGBgIAITYRjzMGmVy0xLWmFmxWtGDPKtxZGmNbhYZWzTDlbs2znEAKRwmF+GvD4a8Zp8dfCnCE/Fet+K79vtfLOoCHr0bQmxxOBwGHACE2EMMOJnjZNGi1mxbZlrRowcLXDBthW5W7bDjzYc2LJkcgClMOg/4Vrv4VsZ4celMd9c52hfiws+LB+q6WCKeLDyYPD3iGypgGDgL+NgYWHq5dAy4hNhGVu0YNMbJgtbN2OFa0xMGS3EyzN1rNozyuGuNjibNsIApJCYT8K8H4V7bSvbdHAIX4q0virBYHAYHBWxiHwNOYPC7vCYHAIcAhNhGJhmZZGjhwtZZWGRa0Y4ci3C2aYlrFu3YYm+bKwZtWQApxH4P+Ftz+Fs2eF4mN5nMVisREZvMzx8DPCdCF+K8L4rm5ZMXNHHTHTXg4UU2AwWEw01EsuNlxOBwt4IXkDWyya+uGMhIYo4CCEhjv1KFEITYQzxNWuPC1brW+TJlWtGuTMtcMsbNa0YMGDRxjwsWzNoAKZRiE/DMt+GZvHa9qWxUtGM8eXDWuPUzZAIT8Vfn4q2ZaMNq3z3vVDFbFK077c++GzFhEwDCwcDAoEQEHAQcLgeBJECE2EOMWZizbNmS1owZN1rTIyarXLRiyWsWeVwyZN2OFixbgClYPg/4a2P4ay955bxU1zrjfUIX4p4vinFx2AwFECuXG0334EIbLmB4OAvY9CwcLaycBAz4hNhGJjhcMXOLMtZuGWVa0wtWi1ziytFrdxlbtWrfLjcOW4ApLC4T8NMX4aY9U8lFrwmCD/ixQ/ixRaY8Oed7Ah8RVGAwGixucoHAIICE2EZcuJs2xOWC1jkytlrRw2ZrXDlu2W5mzbLkc5mzNwxZAClQMhfh4Q+HjG2uy2rGSYKrAAIfxR3eKJOSRaBQqHwmRx+Wx0IfGljgEBpMHhdDgaAwUITYQzbMnDRm2YrXLhg2WtM2JytwsMeZaxbNGDVnkb42LNmAKYRKF+IDD4gMWNwWPinmowGCsyEdlcACF+Kqr4qq0WOqwkU0NeByeDw9OHlCGyVbwMFdxMDCwaDhYXAcLAQMuITYRmZN2zJsxbrWbhxkWtGeRytcNnOVa2YMW7Nuza5nONyAKUAyD/iFm/iFx4OGo7TrfAIX4q+virNoxMjEx4WvByofJV7gETncHh87gEBgEACE2EM8LHC4bMWC3K5yNlrTC5YrcTHG0W4crJtkzMHORwxbgClkQhPxFofiLT2104MNJU0WtTJaG8VSHipdkqCBlEHGysXPzc7O0IIbLGBy9h4OFgYeTt4CBRQAhNhGViwzM8mVstZOXLFa0aNGi3EwYt1uNy3bMWrVu2aN2wApSDoT8R0n4jrZwWtgzT1VljIX4rMPisHYK2SHAy4uvD03ghtCYxgJe1g4OHjbtAwAhNhDBsycNWOFytasMLVa0a5XK3C1yMlrdjjaOcTDNlbN8IApPDIP+JRz+JS3hnpi+Gdc8AIT8UwX4pUckcU72xtMwh8JT2AwCXyeJztAYDAAhNhDRu1cY2+VmtcM2bla0xYWK1ziYZVuPKybtWLHCycYm4Ap6H4T8S/H4l42qOaMMccuPXjz3ipk4GbZmxQyaWuCF+Ksj4qs6Y8PHbPHLHZBgqsJdgroIK68DgcTTga76wIbMWFULgFAwMAgCAgSBgUDAwEDAwuCUDAyoITYQxw42eRy2ZLcmNw0WtMOPMtcuHONa0cMm7LC4auMOXGAKlQPlAYP+IPj+IPXjDOp4Z6Z1muM7i2r1GoYm63M5mSIQuNszmJRBcTdtXjE1i0ZjNJpURMXMRNVEVNSmoaxqOGMOCMRiqxiKnOb58973LcZbvjm95vE6jTAzV8qxwxwxbc53lMKmZzx3xzdXrGMJnO+N988+fPPffXvveZ24a4dvE7eZ08jwAIT6aD6YnDqVxZcWG1ckNUNlLSjWs65YxwMUqZqWokhOMEKyRQrKM7SSghWt4zjNSVqUJ1rjvhnVCcZXre98OWc5xpGcJzjWMytJwhEjOE4RhJSMJxnHCnG+DDG+O+/Lnz4c9bq4cdcu2+nLhw6ZwMEcULMGK27RxN3A3aMmKzNLBLFkwYpYJ0RhWEKSlSVIQhPDTfly1wiDr2IebUpLlmLSlExExMSJRKJQExdXEwmJq4TE1dSiYmLiJIul1cARIAIlEokAATCYATVxEoupFXCJiYTEzE3SVBMJARKJiSExMTEhExM58P4FmM4AITYQ0cZcLBsyarXORzhWtMjFytcuGeZazyt22Vw0bNXOPGAKfCGF+E2z4TaY74cDRLZBgrrsBVApnweBw+Bwds89UuAqsmCF+MOj4w/8JThILFkCWGGKCKiiC6KOCue2fH4HJ4fEgIXjDOww62WGGFGIRBDBDDFDDDXtYIUAITYQ1x5mOFgyZrWOVljWtM2JytcM2zRa5w5WGXM5zNWuZsAKTw2E/CYR+EtfRLVWGDLS6YCD/jFQ/jF5b5bx032urIbIFPCwlXSwsfgODgYEITYRkaMMmLE4xrXGRtlWtG2ZstwucTla3cucrhnlZOWTPMAKiAEohPxuqfjdpX1TxbLYsEMEa5Y58caxlClLWlgpCUcd8+PHx4X4nfPidtkvuw8GJnwddcslGEwWEyV2Eoklnrw+DxOBw98cMOAuwGGihPJHbnr4eOc4oowQjCMERGCJGc9PgGU5biE2ENWzloycZMq1oxxMlrRq1ZLcTlhhWs2uJoybuWDBgwYgCoYBJoT8bqn43Z6Yox3Yc0sEqQTjlvhnVCGTJizUwQyxz3zwhvFPh4pzYuXkqeGl4WPg4WEioyUnpSakIiAhY2VnZ2bk5OJgomWiI6EjAITrboObhnhnFFGURCJGEUYwjfb2YoZgITYQ3ct3LBiwbLWLnCxWtG+RotcOWLVa0a4muNy4YYWbZgAKWQ+E/H1J+Pr2Mc2fEtSvAZrAhvEq14lNZaSmIqQgEHLyNHLzoIfClBgMCpMBgcDgsHosAgMDACE2EOWzDI1x5WK3I4ZuFrTGxxLcWFi2Wt2eFriwtcTdm1YAClANg/5BDP5BH11Ha67cuGiF+KZz4peYaZKcHgsHj5ZcGIfC1DgcCo8LgMNn4gghNhGVjjyNmzjGtcuMuRa0ZMca1xjYY1rjNlzOWzVk5cs8oAp7G4byGmeQ3eHhYKAlpCgnJiQhkXL0NHRzszDxslETU4CG8TDHiXnoIySQUbIzc7PzMzKyMShIyQnI6eiJCECGyVbwMBew8DCwKDgEDAQcAQMHB4Hg4CBjQCE2EOW2HNmcMca1nix5VrRm3wrcTdllWuMuXE4zOceFkxZA"/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1301</TotalTime>
  <Words>805</Words>
  <Application>Microsoft Office PowerPoint</Application>
  <PresentationFormat>On-screen Show (4:3)</PresentationFormat>
  <Paragraphs>386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Dark 3410</vt:lpstr>
      <vt:lpstr>RISC Pipeline</vt:lpstr>
      <vt:lpstr>A Processor</vt:lpstr>
      <vt:lpstr>A Processor</vt:lpstr>
      <vt:lpstr>Basic Pipeline</vt:lpstr>
      <vt:lpstr>Pipelined Implementation</vt:lpstr>
      <vt:lpstr>Pipelined Processor</vt:lpstr>
      <vt:lpstr>IF</vt:lpstr>
      <vt:lpstr>IF</vt:lpstr>
      <vt:lpstr>ID</vt:lpstr>
      <vt:lpstr>ID</vt:lpstr>
      <vt:lpstr>EX</vt:lpstr>
      <vt:lpstr>EX</vt:lpstr>
      <vt:lpstr>MEM</vt:lpstr>
      <vt:lpstr>MEM</vt:lpstr>
      <vt:lpstr>WB</vt:lpstr>
      <vt:lpstr>WB</vt:lpstr>
      <vt:lpstr>Slide 17</vt:lpstr>
      <vt:lpstr>Example</vt:lpstr>
      <vt:lpstr>Slide 19</vt:lpstr>
      <vt:lpstr>Time Graphs</vt:lpstr>
      <vt:lpstr>Pipelining Recap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8: Pipelining</dc:title>
  <dc:creator>Kevin Walsh</dc:creator>
  <cp:lastModifiedBy>Kevin Walsh</cp:lastModifiedBy>
  <cp:revision>210</cp:revision>
  <dcterms:created xsi:type="dcterms:W3CDTF">2006-08-16T00:00:00Z</dcterms:created>
  <dcterms:modified xsi:type="dcterms:W3CDTF">2010-02-25T20:20:56Z</dcterms:modified>
</cp:coreProperties>
</file>