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70" r:id="rId3"/>
    <p:sldId id="283" r:id="rId4"/>
    <p:sldId id="282" r:id="rId5"/>
    <p:sldId id="269" r:id="rId6"/>
    <p:sldId id="280" r:id="rId7"/>
    <p:sldId id="281" r:id="rId8"/>
    <p:sldId id="279" r:id="rId9"/>
    <p:sldId id="284" r:id="rId10"/>
    <p:sldId id="272" r:id="rId11"/>
    <p:sldId id="273" r:id="rId12"/>
    <p:sldId id="274" r:id="rId13"/>
    <p:sldId id="277" r:id="rId14"/>
    <p:sldId id="276" r:id="rId15"/>
    <p:sldId id="275" r:id="rId16"/>
    <p:sldId id="278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38A82-4088-40D1-B862-76D30AC76363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4FE06-7443-454B-AC7E-98645D7ADE5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38A82-4088-40D1-B862-76D30AC76363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4FE06-7443-454B-AC7E-98645D7ADE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38A82-4088-40D1-B862-76D30AC76363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4FE06-7443-454B-AC7E-98645D7ADE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38A82-4088-40D1-B862-76D30AC76363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4FE06-7443-454B-AC7E-98645D7ADE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38A82-4088-40D1-B862-76D30AC76363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4FE06-7443-454B-AC7E-98645D7ADE5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38A82-4088-40D1-B862-76D30AC76363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4FE06-7443-454B-AC7E-98645D7ADE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38A82-4088-40D1-B862-76D30AC76363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4FE06-7443-454B-AC7E-98645D7ADE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38A82-4088-40D1-B862-76D30AC76363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4FE06-7443-454B-AC7E-98645D7ADE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38A82-4088-40D1-B862-76D30AC76363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4FE06-7443-454B-AC7E-98645D7ADE5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38A82-4088-40D1-B862-76D30AC76363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4FE06-7443-454B-AC7E-98645D7ADE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38A82-4088-40D1-B862-76D30AC76363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4FE06-7443-454B-AC7E-98645D7ADE5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6638A82-4088-40D1-B862-76D30AC76363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7A2CFE8-CA39-4C7D-90DC-705607D3F3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ornell.edu/courses/cs3410/2010sp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Sec 01: Logisim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Logisim Don’ts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6325" y="1600200"/>
            <a:ext cx="7458075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Logisim Don’ts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357545"/>
            <a:ext cx="7391400" cy="542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Logisim Don’ts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485900"/>
            <a:ext cx="69532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Logisim Don’ts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447800"/>
            <a:ext cx="729915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Logisim Don’ts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447800"/>
            <a:ext cx="7219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Logisim Don’ts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447800"/>
            <a:ext cx="713935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MIPS Assignments:</a:t>
            </a:r>
          </a:p>
          <a:p>
            <a:pPr lvl="1"/>
            <a:r>
              <a:rPr lang="en-US" dirty="0" smtClean="0"/>
              <a:t>32-bit ALU</a:t>
            </a:r>
          </a:p>
          <a:p>
            <a:pPr lvl="1"/>
            <a:r>
              <a:rPr lang="en-US" dirty="0" smtClean="0"/>
              <a:t>32-bit Processor</a:t>
            </a:r>
          </a:p>
          <a:p>
            <a:pPr lvl="1"/>
            <a:r>
              <a:rPr lang="en-US" dirty="0" smtClean="0"/>
              <a:t>32-bit Pipelined Processor</a:t>
            </a:r>
          </a:p>
          <a:p>
            <a:endParaRPr lang="en-US" dirty="0" smtClean="0"/>
          </a:p>
          <a:p>
            <a:r>
              <a:rPr lang="en-US" dirty="0" smtClean="0"/>
              <a:t>Webpage: </a:t>
            </a:r>
            <a:r>
              <a:rPr lang="en-US" sz="2400" dirty="0" smtClean="0">
                <a:hlinkClick r:id="rId2"/>
              </a:rPr>
              <a:t>http://www.cs.cornell.edu/courses/cs3410/2010sp/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Logisim?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Most real-world hardware design is done using a text-based hardware description language – VHDL, AHDL, etc. </a:t>
            </a:r>
          </a:p>
          <a:p>
            <a:pPr lvl="1"/>
            <a:r>
              <a:rPr lang="en-US" sz="2400" dirty="0" smtClean="0"/>
              <a:t>Schematics can be "compiled" into a text description</a:t>
            </a:r>
          </a:p>
          <a:p>
            <a:pPr lvl="1"/>
            <a:r>
              <a:rPr lang="en-US" sz="2400" dirty="0" smtClean="0"/>
              <a:t>Can use a simulator to test the circuit</a:t>
            </a:r>
          </a:p>
          <a:p>
            <a:pPr lvl="1"/>
            <a:r>
              <a:rPr lang="en-US" sz="2400" dirty="0" smtClean="0"/>
              <a:t>Other back-end tools optimize, perform layout and wire routing, floorplan, etc.</a:t>
            </a:r>
          </a:p>
          <a:p>
            <a:pPr lvl="1"/>
            <a:r>
              <a:rPr lang="en-US" sz="2400" dirty="0" smtClean="0"/>
              <a:t>Final spec is either downloaded onto a programmable device, or etched into silicon</a:t>
            </a:r>
          </a:p>
          <a:p>
            <a:r>
              <a:rPr lang="en-US" sz="2800" dirty="0" smtClean="0"/>
              <a:t>We will be using Logisim for all hardware design</a:t>
            </a:r>
          </a:p>
          <a:p>
            <a:pPr lvl="1"/>
            <a:r>
              <a:rPr lang="en-US" sz="2400" dirty="0" smtClean="0"/>
              <a:t>interactive, graphical schematic editor</a:t>
            </a:r>
          </a:p>
          <a:p>
            <a:pPr lvl="1"/>
            <a:r>
              <a:rPr lang="en-US" sz="2400" dirty="0" smtClean="0"/>
              <a:t>educational use mainly (makes it user-friendly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524000"/>
            <a:ext cx="4661723" cy="472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VHDL Example: Signed Adder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Logisim?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Most real-world hardware design is done using a text-based hardware description language – VHDL, AHDL, etc. </a:t>
            </a:r>
          </a:p>
          <a:p>
            <a:pPr lvl="1"/>
            <a:r>
              <a:rPr lang="en-US" sz="2400" dirty="0" smtClean="0"/>
              <a:t>Schematics can be "compiled" into a text description</a:t>
            </a:r>
          </a:p>
          <a:p>
            <a:pPr lvl="1"/>
            <a:r>
              <a:rPr lang="en-US" sz="2400" dirty="0" smtClean="0"/>
              <a:t>Can use a simulator to test the circuit</a:t>
            </a:r>
          </a:p>
          <a:p>
            <a:pPr lvl="1"/>
            <a:r>
              <a:rPr lang="en-US" sz="2400" dirty="0" smtClean="0"/>
              <a:t>Other back-end tools optimize, perform layout and wire routing, floorplan, etc.</a:t>
            </a:r>
          </a:p>
          <a:p>
            <a:pPr lvl="1"/>
            <a:r>
              <a:rPr lang="en-US" sz="2400" dirty="0" smtClean="0"/>
              <a:t>Final spec is either downloaded onto a programmable device, or etched into silicon</a:t>
            </a:r>
          </a:p>
          <a:p>
            <a:r>
              <a:rPr lang="en-US" sz="2800" dirty="0" smtClean="0"/>
              <a:t>We will be using Logisim for all hardware design</a:t>
            </a:r>
          </a:p>
          <a:p>
            <a:pPr lvl="1"/>
            <a:r>
              <a:rPr lang="en-US" sz="2400" dirty="0" smtClean="0"/>
              <a:t>interactive, graphical schematic editor</a:t>
            </a:r>
          </a:p>
          <a:p>
            <a:pPr lvl="1"/>
            <a:r>
              <a:rPr lang="en-US" sz="2400" dirty="0" smtClean="0"/>
              <a:t>educational use mainly (makes it user-friendly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we going to talk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Using Logisim:</a:t>
            </a:r>
          </a:p>
          <a:p>
            <a:pPr lvl="1"/>
            <a:r>
              <a:rPr lang="en-US" dirty="0" smtClean="0"/>
              <a:t>pins and subcircuits</a:t>
            </a:r>
          </a:p>
          <a:p>
            <a:pPr lvl="1"/>
            <a:r>
              <a:rPr lang="en-US" dirty="0" smtClean="0"/>
              <a:t>probes for debugging</a:t>
            </a:r>
          </a:p>
          <a:p>
            <a:pPr lvl="1"/>
            <a:r>
              <a:rPr lang="en-US" dirty="0" smtClean="0"/>
              <a:t>bundles/splitters (with labels!)</a:t>
            </a:r>
          </a:p>
          <a:p>
            <a:pPr lvl="1"/>
            <a:r>
              <a:rPr lang="en-US" dirty="0" smtClean="0"/>
              <a:t>logging</a:t>
            </a:r>
          </a:p>
          <a:p>
            <a:pPr lvl="1"/>
            <a:r>
              <a:rPr lang="en-US" dirty="0" smtClean="0"/>
              <a:t>test vectors</a:t>
            </a:r>
          </a:p>
          <a:p>
            <a:endParaRPr lang="en-US" dirty="0" smtClean="0"/>
          </a:p>
          <a:p>
            <a:r>
              <a:rPr lang="en-US" dirty="0" smtClean="0"/>
              <a:t>Example </a:t>
            </a:r>
            <a:r>
              <a:rPr lang="en-US" dirty="0" smtClean="0"/>
              <a:t>Circuits: 1-bit &amp; 32-bit 2:1 Mux</a:t>
            </a:r>
          </a:p>
          <a:p>
            <a:r>
              <a:rPr lang="en-US" dirty="0" smtClean="0"/>
              <a:t>Using Subcircuits: 2:1 </a:t>
            </a:r>
            <a:r>
              <a:rPr lang="en-US" dirty="0" smtClean="0"/>
              <a:t>M</a:t>
            </a:r>
            <a:r>
              <a:rPr lang="en-US" dirty="0" smtClean="0"/>
              <a:t>ux and Controller</a:t>
            </a:r>
          </a:p>
          <a:p>
            <a:r>
              <a:rPr lang="en-US" dirty="0" smtClean="0"/>
              <a:t>Logging &amp; Test Vectors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Logisim </a:t>
            </a:r>
            <a:r>
              <a:rPr lang="en-US" dirty="0" smtClean="0"/>
              <a:t>Don’ts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latin typeface="Arial" pitchFamily="34" charset="0"/>
                <a:cs typeface="Arial" pitchFamily="34" charset="0"/>
              </a:rPr>
              <a:t>Example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Circuit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1-bit 2:1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Mux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1600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dirty="0" smtClean="0"/>
              <a:t> = P if R == 0</a:t>
            </a:r>
          </a:p>
          <a:p>
            <a:r>
              <a:rPr lang="en-US" dirty="0" smtClean="0"/>
              <a:t>S</a:t>
            </a:r>
            <a:r>
              <a:rPr lang="en-US" dirty="0" smtClean="0"/>
              <a:t> = Q if R == 1</a:t>
            </a:r>
            <a:endParaRPr lang="en-US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10108" y="2590800"/>
            <a:ext cx="682559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Example C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ircuit: 32-bit 2:1 Mux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84300" y="1676400"/>
            <a:ext cx="7367588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Using Subcircuits:</a:t>
            </a:r>
            <a:r>
              <a:rPr lang="en-US" sz="2800" b="1" dirty="0" smtClean="0"/>
              <a:t> </a:t>
            </a:r>
            <a:r>
              <a:rPr lang="en-US" sz="2800" b="1" dirty="0" smtClean="0"/>
              <a:t>2:1 Mux and Controller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00199" y="1447800"/>
            <a:ext cx="2562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= Q if R == 010</a:t>
            </a:r>
          </a:p>
          <a:p>
            <a:r>
              <a:rPr lang="en-US" dirty="0" smtClean="0"/>
              <a:t>S = P otherwise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199" y="2345923"/>
            <a:ext cx="6172201" cy="3790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&amp; Test Vectors</a:t>
            </a:r>
            <a:endParaRPr 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4184" y="2626964"/>
            <a:ext cx="4093616" cy="2097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5756" y="2014538"/>
            <a:ext cx="2788644" cy="347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362200" y="19166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 File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1447800"/>
            <a:ext cx="2527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 Vector Truth Table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1031</TotalTime>
  <Words>322</Words>
  <Application>Microsoft Office PowerPoint</Application>
  <PresentationFormat>On-screen Show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Sec 01: Logisim</vt:lpstr>
      <vt:lpstr>Why Logisim?</vt:lpstr>
      <vt:lpstr>VHDL Example: Signed Adder</vt:lpstr>
      <vt:lpstr>Why Logisim?</vt:lpstr>
      <vt:lpstr>What are we going to talk about?</vt:lpstr>
      <vt:lpstr>Example Circuit: 1-bit 2:1 Mux</vt:lpstr>
      <vt:lpstr>Example Circuit: 32-bit 2:1 Mux</vt:lpstr>
      <vt:lpstr>Using Subcircuits: 2:1 Mux and Controller</vt:lpstr>
      <vt:lpstr>Logging &amp; Test Vectors</vt:lpstr>
      <vt:lpstr>Logisim Don’ts</vt:lpstr>
      <vt:lpstr>Logisim Don’ts</vt:lpstr>
      <vt:lpstr>Logisim Don’ts</vt:lpstr>
      <vt:lpstr>Logisim Don’ts</vt:lpstr>
      <vt:lpstr>Logisim Don’ts</vt:lpstr>
      <vt:lpstr>Logisim Don’ts</vt:lpstr>
      <vt:lpstr>Some more information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 01: Logisim</dc:title>
  <dc:creator>Kevin Walsh</dc:creator>
  <cp:lastModifiedBy>Deniz</cp:lastModifiedBy>
  <cp:revision>74</cp:revision>
  <dcterms:created xsi:type="dcterms:W3CDTF">2010-01-05T22:01:50Z</dcterms:created>
  <dcterms:modified xsi:type="dcterms:W3CDTF">2010-01-25T16:25:08Z</dcterms:modified>
</cp:coreProperties>
</file>