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4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Lst>
  <p:sldSz cx="9144000" cy="5143500" type="screen16x9"/>
  <p:notesSz cx="6858000" cy="9144000"/>
  <p:embeddedFontLst>
    <p:embeddedFont>
      <p:font typeface="Cutive" pitchFamily="2" charset="0"/>
      <p:regular r:id="rId5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D3F795-24C5-47F9-91E4-5E3EA4B5DF56}">
  <a:tblStyle styleId="{FFD3F795-24C5-47F9-91E4-5E3EA4B5DF5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9"/>
  </p:normalViewPr>
  <p:slideViewPr>
    <p:cSldViewPr snapToGrid="0" snapToObjects="1">
      <p:cViewPr varScale="1">
        <p:scale>
          <a:sx n="137" d="100"/>
          <a:sy n="137" d="100"/>
        </p:scale>
        <p:origin x="9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font" Target="fonts/font1.fntdata"/><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81f1d4afc_1_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g381f1d4afc_1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820990c10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100">
                <a:solidFill>
                  <a:schemeClr val="dk1"/>
                </a:solidFill>
              </a:rPr>
              <a:t>When you are writing code, it helps to write pseudocode first. </a:t>
            </a:r>
            <a:endParaRPr sz="1100">
              <a:solidFill>
                <a:schemeClr val="dk1"/>
              </a:solidFill>
            </a:endParaRPr>
          </a:p>
          <a:p>
            <a:pPr marL="0" lvl="0" indent="0" algn="l" rtl="0">
              <a:spcBef>
                <a:spcPts val="0"/>
              </a:spcBef>
              <a:spcAft>
                <a:spcPts val="0"/>
              </a:spcAft>
              <a:buNone/>
            </a:pPr>
            <a:endParaRPr sz="1100"/>
          </a:p>
        </p:txBody>
      </p:sp>
      <p:sp>
        <p:nvSpPr>
          <p:cNvPr id="219" name="Google Shape;219;g3820990c1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81ee180a0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t>we divide the string into s[0] and s[1:] and compute the number of vowels on each</a:t>
            </a:r>
            <a:endParaRPr sz="1100"/>
          </a:p>
        </p:txBody>
      </p:sp>
      <p:sp>
        <p:nvSpPr>
          <p:cNvPr id="229" name="Google Shape;229;g381ee180a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38207a7e46_0_2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t>Now, recursively process the rest of the string</a:t>
            </a:r>
            <a:endParaRPr sz="1100"/>
          </a:p>
          <a:p>
            <a:pPr marL="0" lvl="0" indent="0" algn="l" rtl="0">
              <a:spcBef>
                <a:spcPts val="0"/>
              </a:spcBef>
              <a:spcAft>
                <a:spcPts val="0"/>
              </a:spcAft>
              <a:buNone/>
            </a:pPr>
            <a:r>
              <a:rPr lang="en" sz="1100"/>
              <a:t>When writing recursive functions, you can call the function recursively, assuming that it will function properly</a:t>
            </a:r>
            <a:endParaRPr sz="1100"/>
          </a:p>
          <a:p>
            <a:pPr marL="0" lvl="0" indent="0" algn="l" rtl="0">
              <a:spcBef>
                <a:spcPts val="0"/>
              </a:spcBef>
              <a:spcAft>
                <a:spcPts val="0"/>
              </a:spcAft>
              <a:buNone/>
            </a:pPr>
            <a:r>
              <a:rPr lang="en" sz="1100"/>
              <a:t>How does this make progress towards base case? Well, every time count_vowels recursively called the argument passed is 1 character shorter (due to the slice)</a:t>
            </a:r>
            <a:endParaRPr sz="1100"/>
          </a:p>
        </p:txBody>
      </p:sp>
      <p:sp>
        <p:nvSpPr>
          <p:cNvPr id="241" name="Google Shape;241;g38207a7e46_0_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381ee180a0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t>Now, recursively process the rest of the string</a:t>
            </a:r>
            <a:endParaRPr sz="1100"/>
          </a:p>
          <a:p>
            <a:pPr marL="0" lvl="0" indent="0" algn="l" rtl="0">
              <a:spcBef>
                <a:spcPts val="0"/>
              </a:spcBef>
              <a:spcAft>
                <a:spcPts val="0"/>
              </a:spcAft>
              <a:buNone/>
            </a:pPr>
            <a:r>
              <a:rPr lang="en" sz="1100"/>
              <a:t>When writing recursive functions, you can call the function recursively, assuming that it will function properly</a:t>
            </a:r>
            <a:endParaRPr sz="1100"/>
          </a:p>
          <a:p>
            <a:pPr marL="0" lvl="0" indent="0" algn="l" rtl="0">
              <a:spcBef>
                <a:spcPts val="0"/>
              </a:spcBef>
              <a:spcAft>
                <a:spcPts val="0"/>
              </a:spcAft>
              <a:buNone/>
            </a:pPr>
            <a:r>
              <a:rPr lang="en" sz="1100"/>
              <a:t>How does this make progress towards base case? Well, every time count_vowels recursively called the argument passed is 1 character shorter (due to the slice)</a:t>
            </a:r>
            <a:endParaRPr sz="1100"/>
          </a:p>
        </p:txBody>
      </p:sp>
      <p:sp>
        <p:nvSpPr>
          <p:cNvPr id="253" name="Google Shape;253;g381ee180a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820990c10_0_5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g3820990c10_0_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3820990c10_0_4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g3820990c10_0_4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3820990c10_0_4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g3820990c10_0_4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3820990c10_0_3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g3820990c10_0_3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3820990c10_0_1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g3820990c10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3820990c10_0_5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g3820990c10_0_5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8207a7e46_0_8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g38207a7e46_0_8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3820990c10_0_6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g3820990c10_0_6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3820990c10_0_6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g3820990c10_0_6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38207a7e46_0_8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g38207a7e46_0_8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381ef99922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g381ef9992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38207a7e46_0_1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g38207a7e46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3820990c10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g3820990c10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g3706341b2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000">
                <a:solidFill>
                  <a:srgbClr val="333333"/>
                </a:solidFill>
                <a:highlight>
                  <a:srgbClr val="F5F5F5"/>
                </a:highlight>
              </a:rPr>
              <a:t>Just make sure to mention that the "0 element" for objects is based on whether the precondition says that the object can be None or not.</a:t>
            </a:r>
            <a:endParaRPr/>
          </a:p>
        </p:txBody>
      </p:sp>
      <p:sp>
        <p:nvSpPr>
          <p:cNvPr id="706" name="Google Shape;706;g3706341b2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3820990c10_0_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000">
                <a:solidFill>
                  <a:srgbClr val="333333"/>
                </a:solidFill>
                <a:highlight>
                  <a:srgbClr val="F5F5F5"/>
                </a:highlight>
              </a:rPr>
              <a:t>What I might do is ask the audience what they think the base case is. They will very likely say a node with no left or right, and I would say that's a valid base case, but ask them to think about the type that t can be, hinting at None.</a:t>
            </a:r>
            <a:endParaRPr/>
          </a:p>
        </p:txBody>
      </p:sp>
      <p:sp>
        <p:nvSpPr>
          <p:cNvPr id="724" name="Google Shape;724;g3820990c10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38207a7e46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g38207a7e46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366b33cae7_0_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g366b33cae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81f1d4afc_1_1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g381f1d4afc_1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3"/>
        <p:cNvGrpSpPr/>
        <p:nvPr/>
      </p:nvGrpSpPr>
      <p:grpSpPr>
        <a:xfrm>
          <a:off x="0" y="0"/>
          <a:ext cx="0" cy="0"/>
          <a:chOff x="0" y="0"/>
          <a:chExt cx="0" cy="0"/>
        </a:xfrm>
      </p:grpSpPr>
      <p:sp>
        <p:nvSpPr>
          <p:cNvPr id="764" name="Google Shape;764;g366b33cae7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g366b33cae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381ee180a0_0_2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g381ee180a0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Google Shape;812;g38207a7e46_0_2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g38207a7e46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2"/>
        <p:cNvGrpSpPr/>
        <p:nvPr/>
      </p:nvGrpSpPr>
      <p:grpSpPr>
        <a:xfrm>
          <a:off x="0" y="0"/>
          <a:ext cx="0" cy="0"/>
          <a:chOff x="0" y="0"/>
          <a:chExt cx="0" cy="0"/>
        </a:xfrm>
      </p:grpSpPr>
      <p:sp>
        <p:nvSpPr>
          <p:cNvPr id="823" name="Google Shape;823;g381ee180a0_0_2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g381ee180a0_0_2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38207a7e46_0_8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g38207a7e46_0_8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2"/>
        <p:cNvGrpSpPr/>
        <p:nvPr/>
      </p:nvGrpSpPr>
      <p:grpSpPr>
        <a:xfrm>
          <a:off x="0" y="0"/>
          <a:ext cx="0" cy="0"/>
          <a:chOff x="0" y="0"/>
          <a:chExt cx="0" cy="0"/>
        </a:xfrm>
      </p:grpSpPr>
      <p:sp>
        <p:nvSpPr>
          <p:cNvPr id="843" name="Google Shape;843;g38207a7e46_0_8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g38207a7e46_0_8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Google Shape;854;g38207a7e46_0_8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g38207a7e46_0_8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4"/>
        <p:cNvGrpSpPr/>
        <p:nvPr/>
      </p:nvGrpSpPr>
      <p:grpSpPr>
        <a:xfrm>
          <a:off x="0" y="0"/>
          <a:ext cx="0" cy="0"/>
          <a:chOff x="0" y="0"/>
          <a:chExt cx="0" cy="0"/>
        </a:xfrm>
      </p:grpSpPr>
      <p:sp>
        <p:nvSpPr>
          <p:cNvPr id="865" name="Google Shape;865;g38207a7e46_0_8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g38207a7e46_0_8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38207a7e46_0_9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g38207a7e46_0_9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g38207a7e46_0_9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g38207a7e46_0_9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8207a7e46_0_8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g38207a7e46_0_8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9"/>
        <p:cNvGrpSpPr/>
        <p:nvPr/>
      </p:nvGrpSpPr>
      <p:grpSpPr>
        <a:xfrm>
          <a:off x="0" y="0"/>
          <a:ext cx="0" cy="0"/>
          <a:chOff x="0" y="0"/>
          <a:chExt cx="0" cy="0"/>
        </a:xfrm>
      </p:grpSpPr>
      <p:sp>
        <p:nvSpPr>
          <p:cNvPr id="900" name="Google Shape;900;g381ee180a0_0_2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g381ee180a0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1"/>
        <p:cNvGrpSpPr/>
        <p:nvPr/>
      </p:nvGrpSpPr>
      <p:grpSpPr>
        <a:xfrm>
          <a:off x="0" y="0"/>
          <a:ext cx="0" cy="0"/>
          <a:chOff x="0" y="0"/>
          <a:chExt cx="0" cy="0"/>
        </a:xfrm>
      </p:grpSpPr>
      <p:sp>
        <p:nvSpPr>
          <p:cNvPr id="912" name="Google Shape;912;g38207a7e46_0_9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3" name="Google Shape;913;g38207a7e46_0_9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5"/>
        <p:cNvGrpSpPr/>
        <p:nvPr/>
      </p:nvGrpSpPr>
      <p:grpSpPr>
        <a:xfrm>
          <a:off x="0" y="0"/>
          <a:ext cx="0" cy="0"/>
          <a:chOff x="0" y="0"/>
          <a:chExt cx="0" cy="0"/>
        </a:xfrm>
      </p:grpSpPr>
      <p:sp>
        <p:nvSpPr>
          <p:cNvPr id="926" name="Google Shape;926;g38207a7e46_0_9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7" name="Google Shape;927;g38207a7e46_0_9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9"/>
        <p:cNvGrpSpPr/>
        <p:nvPr/>
      </p:nvGrpSpPr>
      <p:grpSpPr>
        <a:xfrm>
          <a:off x="0" y="0"/>
          <a:ext cx="0" cy="0"/>
          <a:chOff x="0" y="0"/>
          <a:chExt cx="0" cy="0"/>
        </a:xfrm>
      </p:grpSpPr>
      <p:sp>
        <p:nvSpPr>
          <p:cNvPr id="950" name="Google Shape;950;g3681d1c3e0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1" name="Google Shape;951;g3681d1c3e0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2"/>
        <p:cNvGrpSpPr/>
        <p:nvPr/>
      </p:nvGrpSpPr>
      <p:grpSpPr>
        <a:xfrm>
          <a:off x="0" y="0"/>
          <a:ext cx="0" cy="0"/>
          <a:chOff x="0" y="0"/>
          <a:chExt cx="0" cy="0"/>
        </a:xfrm>
      </p:grpSpPr>
      <p:sp>
        <p:nvSpPr>
          <p:cNvPr id="963" name="Google Shape;963;g3681d1c3e0_2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4" name="Google Shape;964;g3681d1c3e0_2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3"/>
        <p:cNvGrpSpPr/>
        <p:nvPr/>
      </p:nvGrpSpPr>
      <p:grpSpPr>
        <a:xfrm>
          <a:off x="0" y="0"/>
          <a:ext cx="0" cy="0"/>
          <a:chOff x="0" y="0"/>
          <a:chExt cx="0" cy="0"/>
        </a:xfrm>
      </p:grpSpPr>
      <p:sp>
        <p:nvSpPr>
          <p:cNvPr id="974" name="Google Shape;974;g38207a7e46_0_9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5" name="Google Shape;975;g38207a7e46_0_9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38207a7e46_0_9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8" name="Google Shape;988;g38207a7e46_0_9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8207a7e46_0_8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g38207a7e46_0_8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8207a7e46_0_8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g38207a7e46_0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820990c10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dk1"/>
                </a:solidFill>
              </a:rPr>
              <a:t>What should the base case be?</a:t>
            </a:r>
            <a:endParaRPr sz="1100">
              <a:solidFill>
                <a:schemeClr val="dk1"/>
              </a:solidFill>
            </a:endParaRPr>
          </a:p>
          <a:p>
            <a:pPr marL="0" lvl="0" indent="0" algn="l" rtl="0">
              <a:spcBef>
                <a:spcPts val="0"/>
              </a:spcBef>
              <a:spcAft>
                <a:spcPts val="0"/>
              </a:spcAft>
              <a:buNone/>
            </a:pPr>
            <a:endParaRPr sz="1100"/>
          </a:p>
        </p:txBody>
      </p:sp>
      <p:sp>
        <p:nvSpPr>
          <p:cNvPr id="190" name="Google Shape;190;g3820990c10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820990c10_0_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dk1"/>
                </a:solidFill>
              </a:rPr>
              <a:t>The simplest unit of a string? The empty string; cannot contain any vowels by definition</a:t>
            </a:r>
            <a:endParaRPr sz="1100">
              <a:solidFill>
                <a:schemeClr val="dk1"/>
              </a:solidFill>
            </a:endParaRPr>
          </a:p>
          <a:p>
            <a:pPr marL="0" lvl="0" indent="0" algn="l" rtl="0">
              <a:spcBef>
                <a:spcPts val="0"/>
              </a:spcBef>
              <a:spcAft>
                <a:spcPts val="0"/>
              </a:spcAft>
              <a:buNone/>
            </a:pPr>
            <a:endParaRPr sz="1100"/>
          </a:p>
        </p:txBody>
      </p:sp>
      <p:sp>
        <p:nvSpPr>
          <p:cNvPr id="199" name="Google Shape;199;g3820990c10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820990c10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solidFill>
                  <a:schemeClr val="dk1"/>
                </a:solidFill>
              </a:rPr>
              <a:t>For nonempty strings, evaluate the small unit of data; either 1 or 0 in this case</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endParaRPr sz="1100"/>
          </a:p>
        </p:txBody>
      </p:sp>
      <p:sp>
        <p:nvSpPr>
          <p:cNvPr id="209" name="Google Shape;209;g3820990c10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56"/>
        <p:cNvGrpSpPr/>
        <p:nvPr/>
      </p:nvGrpSpPr>
      <p:grpSpPr>
        <a:xfrm>
          <a:off x="0" y="0"/>
          <a:ext cx="0" cy="0"/>
          <a:chOff x="0" y="0"/>
          <a:chExt cx="0" cy="0"/>
        </a:xfrm>
      </p:grpSpPr>
      <p:sp>
        <p:nvSpPr>
          <p:cNvPr id="57" name="Google Shape;57;p14"/>
          <p:cNvSpPr/>
          <p:nvPr/>
        </p:nvSpPr>
        <p:spPr>
          <a:xfrm>
            <a:off x="1328738" y="1293019"/>
            <a:ext cx="6486600" cy="2364600"/>
          </a:xfrm>
          <a:prstGeom prst="rect">
            <a:avLst/>
          </a:prstGeom>
          <a:noFill/>
          <a:ln w="9525" cap="flat" cmpd="sng">
            <a:solidFill>
              <a:schemeClr val="lt1"/>
            </a:solidFill>
            <a:prstDash val="solid"/>
            <a:round/>
            <a:headEnd type="none" w="sm" len="sm"/>
            <a:tailEnd type="none" w="sm" len="sm"/>
          </a:ln>
          <a:effectLst>
            <a:outerShdw blurRad="63500" sx="100500" sy="100500" algn="ctr" rotWithShape="0">
              <a:srgbClr val="000000">
                <a:alpha val="49800"/>
              </a:srgbClr>
            </a:outerShdw>
          </a:effectLst>
        </p:spPr>
        <p:txBody>
          <a:bodyPr spcFirstLastPara="1" wrap="square" lIns="91425" tIns="45700" rIns="91425" bIns="45700" anchor="t" anchorCtr="0">
            <a:noAutofit/>
          </a:bodyPr>
          <a:lstStyle/>
          <a:p>
            <a:pPr marL="0" marR="0" lvl="0" indent="0" algn="l" rtl="0">
              <a:spcBef>
                <a:spcPts val="0"/>
              </a:spcBef>
              <a:spcAft>
                <a:spcPts val="0"/>
              </a:spcAft>
              <a:buClr>
                <a:srgbClr val="D5ECED"/>
              </a:buClr>
              <a:buSzPts val="3520"/>
              <a:buFont typeface="Noto Sans Symbols"/>
              <a:buNone/>
            </a:pPr>
            <a:endParaRPr sz="3200" b="0" i="0" u="none" strike="noStrike" cap="none">
              <a:solidFill>
                <a:srgbClr val="595959"/>
              </a:solidFill>
              <a:latin typeface="Times"/>
              <a:ea typeface="Times"/>
              <a:cs typeface="Times"/>
              <a:sym typeface="Times"/>
            </a:endParaRPr>
          </a:p>
        </p:txBody>
      </p:sp>
      <p:sp>
        <p:nvSpPr>
          <p:cNvPr id="58" name="Google Shape;58;p14"/>
          <p:cNvSpPr txBox="1">
            <a:spLocks noGrp="1"/>
          </p:cNvSpPr>
          <p:nvPr>
            <p:ph type="ctrTitle"/>
          </p:nvPr>
        </p:nvSpPr>
        <p:spPr>
          <a:xfrm>
            <a:off x="1328166" y="1292934"/>
            <a:ext cx="6487800" cy="23646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D5ECED"/>
              </a:buClr>
              <a:buSzPts val="5060"/>
              <a:buFont typeface="Noto Sans Symbols"/>
              <a:buNone/>
              <a:defRPr sz="4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59" name="Google Shape;59;p14"/>
          <p:cNvSpPr txBox="1">
            <a:spLocks noGrp="1"/>
          </p:cNvSpPr>
          <p:nvPr>
            <p:ph type="subTitle" idx="1"/>
          </p:nvPr>
        </p:nvSpPr>
        <p:spPr>
          <a:xfrm>
            <a:off x="1328166" y="1292934"/>
            <a:ext cx="6498300" cy="687600"/>
          </a:xfrm>
          <a:prstGeom prst="rect">
            <a:avLst/>
          </a:prstGeom>
          <a:noFill/>
          <a:ln>
            <a:noFill/>
          </a:ln>
        </p:spPr>
        <p:txBody>
          <a:bodyPr spcFirstLastPara="1" wrap="square" lIns="91425" tIns="91425" rIns="91425" bIns="91425" anchor="t" anchorCtr="0"/>
          <a:lstStyle>
            <a:lvl1pPr marR="0" lvl="0" algn="l" rtl="0">
              <a:spcBef>
                <a:spcPts val="2000"/>
              </a:spcBef>
              <a:spcAft>
                <a:spcPts val="0"/>
              </a:spcAft>
              <a:buClr>
                <a:srgbClr val="D5ECED"/>
              </a:buClr>
              <a:buSzPts val="3960"/>
              <a:buFont typeface="Noto Sans Symbols"/>
              <a:buNone/>
              <a:defRPr sz="3600" b="0" i="0" u="none" strike="noStrike" cap="none">
                <a:solidFill>
                  <a:srgbClr val="404040"/>
                </a:solidFill>
                <a:latin typeface="Times"/>
                <a:ea typeface="Times"/>
                <a:cs typeface="Times"/>
                <a:sym typeface="Times"/>
              </a:defRPr>
            </a:lvl1pPr>
            <a:lvl2pPr marR="0" lvl="1" algn="ctr" rtl="0">
              <a:spcBef>
                <a:spcPts val="560"/>
              </a:spcBef>
              <a:spcAft>
                <a:spcPts val="0"/>
              </a:spcAft>
              <a:buClr>
                <a:srgbClr val="595959"/>
              </a:buClr>
              <a:buSzPts val="2800"/>
              <a:buFont typeface="Noto Sans Symbols"/>
              <a:buNone/>
              <a:defRPr sz="2800" b="0" i="0" u="none" strike="noStrike" cap="none">
                <a:solidFill>
                  <a:srgbClr val="888888"/>
                </a:solidFill>
                <a:latin typeface="Times"/>
                <a:ea typeface="Times"/>
                <a:cs typeface="Times"/>
                <a:sym typeface="Times"/>
              </a:defRPr>
            </a:lvl2pPr>
            <a:lvl3pPr marR="0" lvl="2" algn="ctr" rtl="0">
              <a:spcBef>
                <a:spcPts val="480"/>
              </a:spcBef>
              <a:spcAft>
                <a:spcPts val="0"/>
              </a:spcAft>
              <a:buClr>
                <a:srgbClr val="FF0000"/>
              </a:buClr>
              <a:buSzPts val="2400"/>
              <a:buFont typeface="Times"/>
              <a:buNone/>
              <a:defRPr sz="2400" b="0" i="0" u="none" strike="noStrike" cap="none">
                <a:solidFill>
                  <a:srgbClr val="888888"/>
                </a:solidFill>
                <a:latin typeface="Times"/>
                <a:ea typeface="Times"/>
                <a:cs typeface="Times"/>
                <a:sym typeface="Times"/>
              </a:defRPr>
            </a:lvl3pPr>
            <a:lvl4pPr marR="0" lvl="3" algn="ctr" rtl="0">
              <a:spcBef>
                <a:spcPts val="400"/>
              </a:spcBef>
              <a:spcAft>
                <a:spcPts val="0"/>
              </a:spcAft>
              <a:buClr>
                <a:srgbClr val="595959"/>
              </a:buClr>
              <a:buSzPts val="2000"/>
              <a:buFont typeface="Noto Sans Symbols"/>
              <a:buNone/>
              <a:defRPr sz="2000" b="0" i="0" u="none" strike="noStrike" cap="none">
                <a:solidFill>
                  <a:srgbClr val="888888"/>
                </a:solidFill>
                <a:latin typeface="Times"/>
                <a:ea typeface="Times"/>
                <a:cs typeface="Times"/>
                <a:sym typeface="Times"/>
              </a:defRPr>
            </a:lvl4pPr>
            <a:lvl5pPr marR="0" lvl="4" algn="ctr" rtl="0">
              <a:spcBef>
                <a:spcPts val="400"/>
              </a:spcBef>
              <a:spcAft>
                <a:spcPts val="0"/>
              </a:spcAft>
              <a:buClr>
                <a:srgbClr val="0000FF"/>
              </a:buClr>
              <a:buSzPts val="1200"/>
              <a:buFont typeface="Merriweather Sans"/>
              <a:buNone/>
              <a:defRPr sz="2000" b="0" i="0" u="none" strike="noStrike" cap="none">
                <a:solidFill>
                  <a:srgbClr val="888888"/>
                </a:solidFill>
                <a:latin typeface="Times"/>
                <a:ea typeface="Times"/>
                <a:cs typeface="Times"/>
                <a:sym typeface="Times"/>
              </a:defRPr>
            </a:lvl5pPr>
            <a:lvl6pPr marR="0" lvl="5"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6pPr>
            <a:lvl7pPr marR="0" lvl="6"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7pPr>
            <a:lvl8pPr marR="0" lvl="7"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8pPr>
            <a:lvl9pPr marR="0" lvl="8"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0"/>
        <p:cNvGrpSpPr/>
        <p:nvPr/>
      </p:nvGrpSpPr>
      <p:grpSpPr>
        <a:xfrm>
          <a:off x="0" y="0"/>
          <a:ext cx="0" cy="0"/>
          <a:chOff x="0" y="0"/>
          <a:chExt cx="0" cy="0"/>
        </a:xfrm>
      </p:grpSpPr>
      <p:cxnSp>
        <p:nvCxnSpPr>
          <p:cNvPr id="61" name="Google Shape;61;p15"/>
          <p:cNvCxnSpPr/>
          <p:nvPr/>
        </p:nvCxnSpPr>
        <p:spPr>
          <a:xfrm>
            <a:off x="304800" y="857250"/>
            <a:ext cx="8534400" cy="1200"/>
          </a:xfrm>
          <a:prstGeom prst="straightConnector1">
            <a:avLst/>
          </a:prstGeom>
          <a:noFill/>
          <a:ln w="25400" cap="flat" cmpd="sng">
            <a:solidFill>
              <a:srgbClr val="800000"/>
            </a:solidFill>
            <a:prstDash val="solid"/>
            <a:round/>
            <a:headEnd type="none" w="med" len="med"/>
            <a:tailEnd type="none" w="med" len="med"/>
          </a:ln>
        </p:spPr>
      </p:cxnSp>
      <p:sp>
        <p:nvSpPr>
          <p:cNvPr id="62" name="Google Shape;62;p15"/>
          <p:cNvSpPr txBox="1">
            <a:spLocks noGrp="1"/>
          </p:cNvSpPr>
          <p:nvPr>
            <p:ph type="title"/>
          </p:nvPr>
        </p:nvSpPr>
        <p:spPr>
          <a:xfrm>
            <a:off x="304800" y="228600"/>
            <a:ext cx="8534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63" name="Google Shape;63;p15"/>
          <p:cNvSpPr txBox="1">
            <a:spLocks noGrp="1"/>
          </p:cNvSpPr>
          <p:nvPr>
            <p:ph type="body" idx="1"/>
          </p:nvPr>
        </p:nvSpPr>
        <p:spPr>
          <a:xfrm>
            <a:off x="304800" y="971550"/>
            <a:ext cx="8534400" cy="3600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FF0000"/>
              </a:buClr>
              <a:buSzPts val="3200"/>
              <a:buFont typeface="Times"/>
              <a:buChar char="•"/>
              <a:defRPr sz="3200" b="0" i="0" u="none" strike="noStrike" cap="none">
                <a:solidFill>
                  <a:schemeClr val="dk1"/>
                </a:solidFill>
                <a:latin typeface="Times"/>
                <a:ea typeface="Times"/>
                <a:cs typeface="Times"/>
                <a:sym typeface="Times"/>
              </a:defRPr>
            </a:lvl1pPr>
            <a:lvl2pPr marL="914400" marR="0" lvl="1" indent="-406400" algn="l" rtl="0">
              <a:spcBef>
                <a:spcPts val="560"/>
              </a:spcBef>
              <a:spcAft>
                <a:spcPts val="0"/>
              </a:spcAft>
              <a:buClr>
                <a:srgbClr val="595959"/>
              </a:buClr>
              <a:buSzPts val="2800"/>
              <a:buFont typeface="Noto Sans Symbols"/>
              <a:buChar char="▪"/>
              <a:defRPr sz="2800" b="0" i="0" u="none" strike="noStrike" cap="none">
                <a:solidFill>
                  <a:schemeClr val="dk1"/>
                </a:solidFill>
                <a:latin typeface="Times"/>
                <a:ea typeface="Times"/>
                <a:cs typeface="Times"/>
                <a:sym typeface="Times"/>
              </a:defRPr>
            </a:lvl2pPr>
            <a:lvl3pPr marL="1371600" marR="0" lvl="2"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3pPr>
            <a:lvl4pPr marL="1828800" marR="0" lvl="3"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4pPr>
            <a:lvl5pPr marL="2286000" marR="0" lvl="4" indent="-304800" algn="l" rtl="0">
              <a:spcBef>
                <a:spcPts val="400"/>
              </a:spcBef>
              <a:spcAft>
                <a:spcPts val="0"/>
              </a:spcAft>
              <a:buClr>
                <a:srgbClr val="0000FF"/>
              </a:buClr>
              <a:buSzPts val="1200"/>
              <a:buFont typeface="Merriweather Sans"/>
              <a:buChar char="►"/>
              <a:defRPr sz="2000" b="0" i="0" u="none" strike="noStrike" cap="none">
                <a:solidFill>
                  <a:schemeClr val="dk1"/>
                </a:solidFill>
                <a:latin typeface="Times"/>
                <a:ea typeface="Times"/>
                <a:cs typeface="Times"/>
                <a:sym typeface="Times"/>
              </a:defRPr>
            </a:lvl5pPr>
            <a:lvl6pPr marL="2743200" marR="0" lvl="5"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6pPr>
            <a:lvl7pPr marL="3200400" marR="0" lvl="6"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7pPr>
            <a:lvl8pPr marL="3657600" marR="0" lvl="7"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8pPr>
            <a:lvl9pPr marL="4114800" marR="0" lvl="8"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9pPr>
          </a:lstStyle>
          <a:p>
            <a:endParaRPr/>
          </a:p>
        </p:txBody>
      </p:sp>
      <p:sp>
        <p:nvSpPr>
          <p:cNvPr id="64" name="Google Shape;64;p15"/>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65" name="Google Shape;65;p15"/>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66" name="Google Shape;66;p15"/>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Times"/>
                <a:ea typeface="Times"/>
                <a:cs typeface="Times"/>
                <a:sym typeface="Times"/>
              </a:defRPr>
            </a:lvl1pPr>
            <a:lvl2pPr marL="0" marR="0" lvl="1" indent="0" algn="r" rtl="0">
              <a:spcBef>
                <a:spcPts val="0"/>
              </a:spcBef>
              <a:buNone/>
              <a:defRPr sz="1400" b="0" i="0" u="none" strike="noStrike" cap="none">
                <a:solidFill>
                  <a:schemeClr val="dk1"/>
                </a:solidFill>
                <a:latin typeface="Times"/>
                <a:ea typeface="Times"/>
                <a:cs typeface="Times"/>
                <a:sym typeface="Times"/>
              </a:defRPr>
            </a:lvl2pPr>
            <a:lvl3pPr marL="0" marR="0" lvl="2" indent="0" algn="r" rtl="0">
              <a:spcBef>
                <a:spcPts val="0"/>
              </a:spcBef>
              <a:buNone/>
              <a:defRPr sz="1400" b="0" i="0" u="none" strike="noStrike" cap="none">
                <a:solidFill>
                  <a:schemeClr val="dk1"/>
                </a:solidFill>
                <a:latin typeface="Times"/>
                <a:ea typeface="Times"/>
                <a:cs typeface="Times"/>
                <a:sym typeface="Times"/>
              </a:defRPr>
            </a:lvl3pPr>
            <a:lvl4pPr marL="0" marR="0" lvl="3" indent="0" algn="r" rtl="0">
              <a:spcBef>
                <a:spcPts val="0"/>
              </a:spcBef>
              <a:buNone/>
              <a:defRPr sz="1400" b="0" i="0" u="none" strike="noStrike" cap="none">
                <a:solidFill>
                  <a:schemeClr val="dk1"/>
                </a:solidFill>
                <a:latin typeface="Times"/>
                <a:ea typeface="Times"/>
                <a:cs typeface="Times"/>
                <a:sym typeface="Times"/>
              </a:defRPr>
            </a:lvl4pPr>
            <a:lvl5pPr marL="0" marR="0" lvl="4" indent="0" algn="r" rtl="0">
              <a:spcBef>
                <a:spcPts val="0"/>
              </a:spcBef>
              <a:buNone/>
              <a:defRPr sz="1400" b="0" i="0" u="none" strike="noStrike" cap="none">
                <a:solidFill>
                  <a:schemeClr val="dk1"/>
                </a:solidFill>
                <a:latin typeface="Times"/>
                <a:ea typeface="Times"/>
                <a:cs typeface="Times"/>
                <a:sym typeface="Times"/>
              </a:defRPr>
            </a:lvl5pPr>
            <a:lvl6pPr marL="0" marR="0" lvl="5" indent="0" algn="r" rtl="0">
              <a:spcBef>
                <a:spcPts val="0"/>
              </a:spcBef>
              <a:buNone/>
              <a:defRPr sz="1400" b="0" i="0" u="none" strike="noStrike" cap="none">
                <a:solidFill>
                  <a:schemeClr val="dk1"/>
                </a:solidFill>
                <a:latin typeface="Times"/>
                <a:ea typeface="Times"/>
                <a:cs typeface="Times"/>
                <a:sym typeface="Times"/>
              </a:defRPr>
            </a:lvl6pPr>
            <a:lvl7pPr marL="0" marR="0" lvl="6" indent="0" algn="r" rtl="0">
              <a:spcBef>
                <a:spcPts val="0"/>
              </a:spcBef>
              <a:buNone/>
              <a:defRPr sz="1400" b="0" i="0" u="none" strike="noStrike" cap="none">
                <a:solidFill>
                  <a:schemeClr val="dk1"/>
                </a:solidFill>
                <a:latin typeface="Times"/>
                <a:ea typeface="Times"/>
                <a:cs typeface="Times"/>
                <a:sym typeface="Times"/>
              </a:defRPr>
            </a:lvl7pPr>
            <a:lvl8pPr marL="0" marR="0" lvl="7" indent="0" algn="r" rtl="0">
              <a:spcBef>
                <a:spcPts val="0"/>
              </a:spcBef>
              <a:buNone/>
              <a:defRPr sz="1400" b="0" i="0" u="none" strike="noStrike" cap="none">
                <a:solidFill>
                  <a:schemeClr val="dk1"/>
                </a:solidFill>
                <a:latin typeface="Times"/>
                <a:ea typeface="Times"/>
                <a:cs typeface="Times"/>
                <a:sym typeface="Times"/>
              </a:defRPr>
            </a:lvl8pPr>
            <a:lvl9pPr marL="0" marR="0" lvl="8" indent="0" algn="r" rtl="0">
              <a:spcBef>
                <a:spcPts val="0"/>
              </a:spcBef>
              <a:buNone/>
              <a:defRPr sz="1400" b="0" i="0" u="none" strike="noStrike" cap="none">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cxnSp>
        <p:nvCxnSpPr>
          <p:cNvPr id="68" name="Google Shape;68;p16"/>
          <p:cNvCxnSpPr/>
          <p:nvPr/>
        </p:nvCxnSpPr>
        <p:spPr>
          <a:xfrm>
            <a:off x="304800" y="857250"/>
            <a:ext cx="8534400" cy="1200"/>
          </a:xfrm>
          <a:prstGeom prst="straightConnector1">
            <a:avLst/>
          </a:prstGeom>
          <a:noFill/>
          <a:ln w="25400" cap="flat" cmpd="sng">
            <a:solidFill>
              <a:srgbClr val="800000"/>
            </a:solidFill>
            <a:prstDash val="solid"/>
            <a:round/>
            <a:headEnd type="none" w="med" len="med"/>
            <a:tailEnd type="none" w="med" len="med"/>
          </a:ln>
        </p:spPr>
      </p:cxnSp>
      <p:sp>
        <p:nvSpPr>
          <p:cNvPr id="69" name="Google Shape;69;p16"/>
          <p:cNvSpPr txBox="1">
            <a:spLocks noGrp="1"/>
          </p:cNvSpPr>
          <p:nvPr>
            <p:ph type="title"/>
          </p:nvPr>
        </p:nvSpPr>
        <p:spPr>
          <a:xfrm>
            <a:off x="304800" y="228600"/>
            <a:ext cx="8534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70" name="Google Shape;70;p16"/>
          <p:cNvSpPr txBox="1">
            <a:spLocks noGrp="1"/>
          </p:cNvSpPr>
          <p:nvPr>
            <p:ph type="body" idx="1"/>
          </p:nvPr>
        </p:nvSpPr>
        <p:spPr>
          <a:xfrm>
            <a:off x="304800" y="971550"/>
            <a:ext cx="4191000" cy="36006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FF0000"/>
              </a:buClr>
              <a:buSzPts val="2800"/>
              <a:buFont typeface="Times"/>
              <a:buChar char="•"/>
              <a:defRPr sz="2800" b="0" i="0" u="none" strike="noStrike" cap="none">
                <a:solidFill>
                  <a:schemeClr val="dk1"/>
                </a:solidFill>
                <a:latin typeface="Times"/>
                <a:ea typeface="Times"/>
                <a:cs typeface="Times"/>
                <a:sym typeface="Times"/>
              </a:defRPr>
            </a:lvl1pPr>
            <a:lvl2pPr marL="914400" marR="0" lvl="1" indent="-381000" algn="l" rtl="0">
              <a:spcBef>
                <a:spcPts val="480"/>
              </a:spcBef>
              <a:spcAft>
                <a:spcPts val="0"/>
              </a:spcAft>
              <a:buClr>
                <a:srgbClr val="595959"/>
              </a:buClr>
              <a:buSzPts val="2400"/>
              <a:buFont typeface="Noto Sans Symbols"/>
              <a:buChar char="▪"/>
              <a:defRPr sz="2400" b="0" i="0" u="none" strike="noStrike" cap="none">
                <a:solidFill>
                  <a:schemeClr val="dk1"/>
                </a:solidFill>
                <a:latin typeface="Times"/>
                <a:ea typeface="Times"/>
                <a:cs typeface="Times"/>
                <a:sym typeface="Times"/>
              </a:defRPr>
            </a:lvl2pPr>
            <a:lvl3pPr marL="1371600" marR="0" lvl="2" indent="-355600" algn="l" rtl="0">
              <a:spcBef>
                <a:spcPts val="400"/>
              </a:spcBef>
              <a:spcAft>
                <a:spcPts val="0"/>
              </a:spcAft>
              <a:buClr>
                <a:srgbClr val="FF0000"/>
              </a:buClr>
              <a:buSzPts val="2000"/>
              <a:buFont typeface="Times"/>
              <a:buChar char="•"/>
              <a:defRPr sz="2000" b="0" i="0" u="none" strike="noStrike" cap="none">
                <a:solidFill>
                  <a:schemeClr val="dk1"/>
                </a:solidFill>
                <a:latin typeface="Times"/>
                <a:ea typeface="Times"/>
                <a:cs typeface="Times"/>
                <a:sym typeface="Times"/>
              </a:defRPr>
            </a:lvl3pPr>
            <a:lvl4pPr marL="1828800" marR="0" lvl="3" indent="-342900" algn="l" rtl="0">
              <a:spcBef>
                <a:spcPts val="360"/>
              </a:spcBef>
              <a:spcAft>
                <a:spcPts val="0"/>
              </a:spcAft>
              <a:buClr>
                <a:srgbClr val="595959"/>
              </a:buClr>
              <a:buSzPts val="1800"/>
              <a:buFont typeface="Noto Sans Symbols"/>
              <a:buChar char="▪"/>
              <a:defRPr sz="1800" b="0" i="0" u="none" strike="noStrike" cap="none">
                <a:solidFill>
                  <a:schemeClr val="dk1"/>
                </a:solidFill>
                <a:latin typeface="Times"/>
                <a:ea typeface="Times"/>
                <a:cs typeface="Times"/>
                <a:sym typeface="Times"/>
              </a:defRPr>
            </a:lvl4pPr>
            <a:lvl5pPr marL="2286000" marR="0" lvl="4" indent="-297179" algn="l" rtl="0">
              <a:spcBef>
                <a:spcPts val="360"/>
              </a:spcBef>
              <a:spcAft>
                <a:spcPts val="0"/>
              </a:spcAft>
              <a:buClr>
                <a:srgbClr val="0000FF"/>
              </a:buClr>
              <a:buSzPts val="1080"/>
              <a:buFont typeface="Merriweather Sans"/>
              <a:buChar char="►"/>
              <a:defRPr sz="1800" b="0" i="0" u="none" strike="noStrike" cap="none">
                <a:solidFill>
                  <a:schemeClr val="dk1"/>
                </a:solidFill>
                <a:latin typeface="Times"/>
                <a:ea typeface="Times"/>
                <a:cs typeface="Times"/>
                <a:sym typeface="Times"/>
              </a:defRPr>
            </a:lvl5pPr>
            <a:lvl6pPr marL="2743200" marR="0" lvl="5"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6pPr>
            <a:lvl7pPr marL="3200400" marR="0" lvl="6"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7pPr>
            <a:lvl8pPr marL="3657600" marR="0" lvl="7"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8pPr>
            <a:lvl9pPr marL="4114800" marR="0" lvl="8"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9pPr>
          </a:lstStyle>
          <a:p>
            <a:endParaRPr/>
          </a:p>
        </p:txBody>
      </p:sp>
      <p:sp>
        <p:nvSpPr>
          <p:cNvPr id="71" name="Google Shape;71;p16"/>
          <p:cNvSpPr txBox="1">
            <a:spLocks noGrp="1"/>
          </p:cNvSpPr>
          <p:nvPr>
            <p:ph type="body" idx="2"/>
          </p:nvPr>
        </p:nvSpPr>
        <p:spPr>
          <a:xfrm>
            <a:off x="4648200" y="971550"/>
            <a:ext cx="4191000" cy="36006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FF0000"/>
              </a:buClr>
              <a:buSzPts val="2800"/>
              <a:buFont typeface="Times"/>
              <a:buChar char="•"/>
              <a:defRPr sz="2800" b="0" i="0" u="none" strike="noStrike" cap="none">
                <a:solidFill>
                  <a:schemeClr val="dk1"/>
                </a:solidFill>
                <a:latin typeface="Times"/>
                <a:ea typeface="Times"/>
                <a:cs typeface="Times"/>
                <a:sym typeface="Times"/>
              </a:defRPr>
            </a:lvl1pPr>
            <a:lvl2pPr marL="914400" marR="0" lvl="1" indent="-381000" algn="l" rtl="0">
              <a:spcBef>
                <a:spcPts val="480"/>
              </a:spcBef>
              <a:spcAft>
                <a:spcPts val="0"/>
              </a:spcAft>
              <a:buClr>
                <a:srgbClr val="595959"/>
              </a:buClr>
              <a:buSzPts val="2400"/>
              <a:buFont typeface="Noto Sans Symbols"/>
              <a:buChar char="▪"/>
              <a:defRPr sz="2400" b="0" i="0" u="none" strike="noStrike" cap="none">
                <a:solidFill>
                  <a:schemeClr val="dk1"/>
                </a:solidFill>
                <a:latin typeface="Times"/>
                <a:ea typeface="Times"/>
                <a:cs typeface="Times"/>
                <a:sym typeface="Times"/>
              </a:defRPr>
            </a:lvl2pPr>
            <a:lvl3pPr marL="1371600" marR="0" lvl="2" indent="-355600" algn="l" rtl="0">
              <a:spcBef>
                <a:spcPts val="400"/>
              </a:spcBef>
              <a:spcAft>
                <a:spcPts val="0"/>
              </a:spcAft>
              <a:buClr>
                <a:srgbClr val="FF0000"/>
              </a:buClr>
              <a:buSzPts val="2000"/>
              <a:buFont typeface="Times"/>
              <a:buChar char="•"/>
              <a:defRPr sz="2000" b="0" i="0" u="none" strike="noStrike" cap="none">
                <a:solidFill>
                  <a:schemeClr val="dk1"/>
                </a:solidFill>
                <a:latin typeface="Times"/>
                <a:ea typeface="Times"/>
                <a:cs typeface="Times"/>
                <a:sym typeface="Times"/>
              </a:defRPr>
            </a:lvl3pPr>
            <a:lvl4pPr marL="1828800" marR="0" lvl="3" indent="-342900" algn="l" rtl="0">
              <a:spcBef>
                <a:spcPts val="360"/>
              </a:spcBef>
              <a:spcAft>
                <a:spcPts val="0"/>
              </a:spcAft>
              <a:buClr>
                <a:srgbClr val="595959"/>
              </a:buClr>
              <a:buSzPts val="1800"/>
              <a:buFont typeface="Noto Sans Symbols"/>
              <a:buChar char="▪"/>
              <a:defRPr sz="1800" b="0" i="0" u="none" strike="noStrike" cap="none">
                <a:solidFill>
                  <a:schemeClr val="dk1"/>
                </a:solidFill>
                <a:latin typeface="Times"/>
                <a:ea typeface="Times"/>
                <a:cs typeface="Times"/>
                <a:sym typeface="Times"/>
              </a:defRPr>
            </a:lvl4pPr>
            <a:lvl5pPr marL="2286000" marR="0" lvl="4" indent="-297179" algn="l" rtl="0">
              <a:spcBef>
                <a:spcPts val="360"/>
              </a:spcBef>
              <a:spcAft>
                <a:spcPts val="0"/>
              </a:spcAft>
              <a:buClr>
                <a:srgbClr val="0000FF"/>
              </a:buClr>
              <a:buSzPts val="1080"/>
              <a:buFont typeface="Merriweather Sans"/>
              <a:buChar char="►"/>
              <a:defRPr sz="1800" b="0" i="0" u="none" strike="noStrike" cap="none">
                <a:solidFill>
                  <a:schemeClr val="dk1"/>
                </a:solidFill>
                <a:latin typeface="Times"/>
                <a:ea typeface="Times"/>
                <a:cs typeface="Times"/>
                <a:sym typeface="Times"/>
              </a:defRPr>
            </a:lvl5pPr>
            <a:lvl6pPr marL="2743200" marR="0" lvl="5"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6pPr>
            <a:lvl7pPr marL="3200400" marR="0" lvl="6"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7pPr>
            <a:lvl8pPr marL="3657600" marR="0" lvl="7"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8pPr>
            <a:lvl9pPr marL="4114800" marR="0" lvl="8" indent="-342900" algn="l" rtl="0">
              <a:spcBef>
                <a:spcPts val="360"/>
              </a:spcBef>
              <a:spcAft>
                <a:spcPts val="0"/>
              </a:spcAft>
              <a:buClr>
                <a:schemeClr val="dk1"/>
              </a:buClr>
              <a:buSzPts val="1800"/>
              <a:buFont typeface="Times"/>
              <a:buChar char="»"/>
              <a:defRPr sz="1800" b="0" i="0" u="none" strike="noStrike" cap="none">
                <a:solidFill>
                  <a:schemeClr val="dk1"/>
                </a:solidFill>
                <a:latin typeface="Times"/>
                <a:ea typeface="Times"/>
                <a:cs typeface="Times"/>
                <a:sym typeface="Times"/>
              </a:defRPr>
            </a:lvl9pPr>
          </a:lstStyle>
          <a:p>
            <a:endParaRPr/>
          </a:p>
        </p:txBody>
      </p:sp>
      <p:sp>
        <p:nvSpPr>
          <p:cNvPr id="72" name="Google Shape;72;p16"/>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73" name="Google Shape;73;p16"/>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74" name="Google Shape;74;p16"/>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
        <p:nvSpPr>
          <p:cNvPr id="76" name="Google Shape;76;p17"/>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77" name="Google Shape;77;p17"/>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78" name="Google Shape;78;p17"/>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79"/>
        <p:cNvGrpSpPr/>
        <p:nvPr/>
      </p:nvGrpSpPr>
      <p:grpSpPr>
        <a:xfrm>
          <a:off x="0" y="0"/>
          <a:ext cx="0" cy="0"/>
          <a:chOff x="0" y="0"/>
          <a:chExt cx="0" cy="0"/>
        </a:xfrm>
      </p:grpSpPr>
      <p:cxnSp>
        <p:nvCxnSpPr>
          <p:cNvPr id="80" name="Google Shape;80;p18"/>
          <p:cNvCxnSpPr/>
          <p:nvPr/>
        </p:nvCxnSpPr>
        <p:spPr>
          <a:xfrm>
            <a:off x="304800" y="857250"/>
            <a:ext cx="8534400" cy="1200"/>
          </a:xfrm>
          <a:prstGeom prst="straightConnector1">
            <a:avLst/>
          </a:prstGeom>
          <a:noFill/>
          <a:ln w="25400" cap="flat" cmpd="sng">
            <a:solidFill>
              <a:srgbClr val="800000"/>
            </a:solidFill>
            <a:prstDash val="solid"/>
            <a:round/>
            <a:headEnd type="none" w="med" len="med"/>
            <a:tailEnd type="none" w="med" len="med"/>
          </a:ln>
        </p:spPr>
      </p:cxnSp>
      <p:sp>
        <p:nvSpPr>
          <p:cNvPr id="81" name="Google Shape;81;p18"/>
          <p:cNvSpPr txBox="1">
            <a:spLocks noGrp="1"/>
          </p:cNvSpPr>
          <p:nvPr>
            <p:ph type="title"/>
          </p:nvPr>
        </p:nvSpPr>
        <p:spPr>
          <a:xfrm>
            <a:off x="304800" y="228600"/>
            <a:ext cx="8534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82" name="Google Shape;82;p18"/>
          <p:cNvSpPr txBox="1">
            <a:spLocks noGrp="1"/>
          </p:cNvSpPr>
          <p:nvPr>
            <p:ph type="body" idx="1"/>
          </p:nvPr>
        </p:nvSpPr>
        <p:spPr>
          <a:xfrm>
            <a:off x="304800" y="971550"/>
            <a:ext cx="8534400" cy="1771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FF0000"/>
              </a:buClr>
              <a:buSzPts val="3200"/>
              <a:buFont typeface="Times"/>
              <a:buChar char="•"/>
              <a:defRPr sz="3200" b="0" i="0" u="none" strike="noStrike" cap="none">
                <a:solidFill>
                  <a:schemeClr val="dk1"/>
                </a:solidFill>
                <a:latin typeface="Times"/>
                <a:ea typeface="Times"/>
                <a:cs typeface="Times"/>
                <a:sym typeface="Times"/>
              </a:defRPr>
            </a:lvl1pPr>
            <a:lvl2pPr marL="914400" marR="0" lvl="1" indent="-406400" algn="l" rtl="0">
              <a:spcBef>
                <a:spcPts val="560"/>
              </a:spcBef>
              <a:spcAft>
                <a:spcPts val="0"/>
              </a:spcAft>
              <a:buClr>
                <a:srgbClr val="595959"/>
              </a:buClr>
              <a:buSzPts val="2800"/>
              <a:buFont typeface="Noto Sans Symbols"/>
              <a:buChar char="▪"/>
              <a:defRPr sz="2800" b="0" i="0" u="none" strike="noStrike" cap="none">
                <a:solidFill>
                  <a:schemeClr val="dk1"/>
                </a:solidFill>
                <a:latin typeface="Times"/>
                <a:ea typeface="Times"/>
                <a:cs typeface="Times"/>
                <a:sym typeface="Times"/>
              </a:defRPr>
            </a:lvl2pPr>
            <a:lvl3pPr marL="1371600" marR="0" lvl="2"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3pPr>
            <a:lvl4pPr marL="1828800" marR="0" lvl="3"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4pPr>
            <a:lvl5pPr marL="2286000" marR="0" lvl="4" indent="-304800" algn="l" rtl="0">
              <a:spcBef>
                <a:spcPts val="400"/>
              </a:spcBef>
              <a:spcAft>
                <a:spcPts val="0"/>
              </a:spcAft>
              <a:buClr>
                <a:srgbClr val="0000FF"/>
              </a:buClr>
              <a:buSzPts val="1200"/>
              <a:buFont typeface="Merriweather Sans"/>
              <a:buChar char="►"/>
              <a:defRPr sz="2000" b="0" i="0" u="none" strike="noStrike" cap="none">
                <a:solidFill>
                  <a:schemeClr val="dk1"/>
                </a:solidFill>
                <a:latin typeface="Times"/>
                <a:ea typeface="Times"/>
                <a:cs typeface="Times"/>
                <a:sym typeface="Times"/>
              </a:defRPr>
            </a:lvl5pPr>
            <a:lvl6pPr marL="2743200" marR="0" lvl="5"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6pPr>
            <a:lvl7pPr marL="3200400" marR="0" lvl="6"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7pPr>
            <a:lvl8pPr marL="3657600" marR="0" lvl="7"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8pPr>
            <a:lvl9pPr marL="4114800" marR="0" lvl="8"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9pPr>
          </a:lstStyle>
          <a:p>
            <a:endParaRPr/>
          </a:p>
        </p:txBody>
      </p:sp>
      <p:sp>
        <p:nvSpPr>
          <p:cNvPr id="83" name="Google Shape;83;p18"/>
          <p:cNvSpPr txBox="1">
            <a:spLocks noGrp="1"/>
          </p:cNvSpPr>
          <p:nvPr>
            <p:ph type="body" idx="2"/>
          </p:nvPr>
        </p:nvSpPr>
        <p:spPr>
          <a:xfrm>
            <a:off x="304800" y="2824162"/>
            <a:ext cx="8534400" cy="1771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FF0000"/>
              </a:buClr>
              <a:buSzPts val="3200"/>
              <a:buFont typeface="Times"/>
              <a:buChar char="•"/>
              <a:defRPr sz="3200" b="0" i="0" u="none" strike="noStrike" cap="none">
                <a:solidFill>
                  <a:schemeClr val="dk1"/>
                </a:solidFill>
                <a:latin typeface="Times"/>
                <a:ea typeface="Times"/>
                <a:cs typeface="Times"/>
                <a:sym typeface="Times"/>
              </a:defRPr>
            </a:lvl1pPr>
            <a:lvl2pPr marL="914400" marR="0" lvl="1" indent="-406400" algn="l" rtl="0">
              <a:spcBef>
                <a:spcPts val="560"/>
              </a:spcBef>
              <a:spcAft>
                <a:spcPts val="0"/>
              </a:spcAft>
              <a:buClr>
                <a:srgbClr val="595959"/>
              </a:buClr>
              <a:buSzPts val="2800"/>
              <a:buFont typeface="Noto Sans Symbols"/>
              <a:buChar char="▪"/>
              <a:defRPr sz="2800" b="0" i="0" u="none" strike="noStrike" cap="none">
                <a:solidFill>
                  <a:schemeClr val="dk1"/>
                </a:solidFill>
                <a:latin typeface="Times"/>
                <a:ea typeface="Times"/>
                <a:cs typeface="Times"/>
                <a:sym typeface="Times"/>
              </a:defRPr>
            </a:lvl2pPr>
            <a:lvl3pPr marL="1371600" marR="0" lvl="2"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3pPr>
            <a:lvl4pPr marL="1828800" marR="0" lvl="3"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4pPr>
            <a:lvl5pPr marL="2286000" marR="0" lvl="4" indent="-304800" algn="l" rtl="0">
              <a:spcBef>
                <a:spcPts val="400"/>
              </a:spcBef>
              <a:spcAft>
                <a:spcPts val="0"/>
              </a:spcAft>
              <a:buClr>
                <a:srgbClr val="0000FF"/>
              </a:buClr>
              <a:buSzPts val="1200"/>
              <a:buFont typeface="Merriweather Sans"/>
              <a:buChar char="►"/>
              <a:defRPr sz="2000" b="0" i="0" u="none" strike="noStrike" cap="none">
                <a:solidFill>
                  <a:schemeClr val="dk1"/>
                </a:solidFill>
                <a:latin typeface="Times"/>
                <a:ea typeface="Times"/>
                <a:cs typeface="Times"/>
                <a:sym typeface="Times"/>
              </a:defRPr>
            </a:lvl5pPr>
            <a:lvl6pPr marL="2743200" marR="0" lvl="5"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6pPr>
            <a:lvl7pPr marL="3200400" marR="0" lvl="6"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7pPr>
            <a:lvl8pPr marL="3657600" marR="0" lvl="7"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8pPr>
            <a:lvl9pPr marL="4114800" marR="0" lvl="8"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9pPr>
          </a:lstStyle>
          <a:p>
            <a:endParaRPr/>
          </a:p>
        </p:txBody>
      </p:sp>
      <p:sp>
        <p:nvSpPr>
          <p:cNvPr id="84" name="Google Shape;84;p18"/>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85" name="Google Shape;85;p18"/>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86" name="Google Shape;86;p18"/>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87"/>
        <p:cNvGrpSpPr/>
        <p:nvPr/>
      </p:nvGrpSpPr>
      <p:grpSpPr>
        <a:xfrm>
          <a:off x="0" y="0"/>
          <a:ext cx="0" cy="0"/>
          <a:chOff x="0" y="0"/>
          <a:chExt cx="0" cy="0"/>
        </a:xfrm>
      </p:grpSpPr>
      <p:sp>
        <p:nvSpPr>
          <p:cNvPr id="88" name="Google Shape;88;p19"/>
          <p:cNvSpPr txBox="1">
            <a:spLocks noGrp="1"/>
          </p:cNvSpPr>
          <p:nvPr>
            <p:ph type="ctrTitle"/>
          </p:nvPr>
        </p:nvSpPr>
        <p:spPr>
          <a:xfrm>
            <a:off x="304800" y="2514601"/>
            <a:ext cx="8534400" cy="18321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89" name="Google Shape;89;p19"/>
          <p:cNvSpPr txBox="1">
            <a:spLocks noGrp="1"/>
          </p:cNvSpPr>
          <p:nvPr>
            <p:ph type="subTitle" idx="1"/>
          </p:nvPr>
        </p:nvSpPr>
        <p:spPr>
          <a:xfrm>
            <a:off x="304800" y="2514601"/>
            <a:ext cx="8534400" cy="729600"/>
          </a:xfrm>
          <a:prstGeom prst="rect">
            <a:avLst/>
          </a:prstGeom>
          <a:noFill/>
          <a:ln>
            <a:noFill/>
          </a:ln>
        </p:spPr>
        <p:txBody>
          <a:bodyPr spcFirstLastPara="1" wrap="square" lIns="91425" tIns="91425" rIns="91425" bIns="91425" anchor="t" anchorCtr="0"/>
          <a:lstStyle>
            <a:lvl1pPr marR="0" lvl="0" algn="l" rtl="0">
              <a:spcBef>
                <a:spcPts val="720"/>
              </a:spcBef>
              <a:spcAft>
                <a:spcPts val="0"/>
              </a:spcAft>
              <a:buClr>
                <a:srgbClr val="FF0000"/>
              </a:buClr>
              <a:buSzPts val="3600"/>
              <a:buFont typeface="Times"/>
              <a:buNone/>
              <a:defRPr sz="3600" b="0" i="0" u="none" strike="noStrike" cap="none">
                <a:solidFill>
                  <a:srgbClr val="404040"/>
                </a:solidFill>
                <a:latin typeface="Times"/>
                <a:ea typeface="Times"/>
                <a:cs typeface="Times"/>
                <a:sym typeface="Times"/>
              </a:defRPr>
            </a:lvl1pPr>
            <a:lvl2pPr marR="0" lvl="1" algn="ctr" rtl="0">
              <a:spcBef>
                <a:spcPts val="560"/>
              </a:spcBef>
              <a:spcAft>
                <a:spcPts val="0"/>
              </a:spcAft>
              <a:buClr>
                <a:srgbClr val="595959"/>
              </a:buClr>
              <a:buSzPts val="2800"/>
              <a:buFont typeface="Noto Sans Symbols"/>
              <a:buNone/>
              <a:defRPr sz="2800" b="0" i="0" u="none" strike="noStrike" cap="none">
                <a:solidFill>
                  <a:srgbClr val="888888"/>
                </a:solidFill>
                <a:latin typeface="Times"/>
                <a:ea typeface="Times"/>
                <a:cs typeface="Times"/>
                <a:sym typeface="Times"/>
              </a:defRPr>
            </a:lvl2pPr>
            <a:lvl3pPr marR="0" lvl="2" algn="ctr" rtl="0">
              <a:spcBef>
                <a:spcPts val="480"/>
              </a:spcBef>
              <a:spcAft>
                <a:spcPts val="0"/>
              </a:spcAft>
              <a:buClr>
                <a:srgbClr val="FF0000"/>
              </a:buClr>
              <a:buSzPts val="2400"/>
              <a:buFont typeface="Times"/>
              <a:buNone/>
              <a:defRPr sz="2400" b="0" i="0" u="none" strike="noStrike" cap="none">
                <a:solidFill>
                  <a:srgbClr val="888888"/>
                </a:solidFill>
                <a:latin typeface="Times"/>
                <a:ea typeface="Times"/>
                <a:cs typeface="Times"/>
                <a:sym typeface="Times"/>
              </a:defRPr>
            </a:lvl3pPr>
            <a:lvl4pPr marR="0" lvl="3" algn="ctr" rtl="0">
              <a:spcBef>
                <a:spcPts val="400"/>
              </a:spcBef>
              <a:spcAft>
                <a:spcPts val="0"/>
              </a:spcAft>
              <a:buClr>
                <a:srgbClr val="595959"/>
              </a:buClr>
              <a:buSzPts val="2000"/>
              <a:buFont typeface="Noto Sans Symbols"/>
              <a:buNone/>
              <a:defRPr sz="2000" b="0" i="0" u="none" strike="noStrike" cap="none">
                <a:solidFill>
                  <a:srgbClr val="888888"/>
                </a:solidFill>
                <a:latin typeface="Times"/>
                <a:ea typeface="Times"/>
                <a:cs typeface="Times"/>
                <a:sym typeface="Times"/>
              </a:defRPr>
            </a:lvl4pPr>
            <a:lvl5pPr marR="0" lvl="4" algn="ctr" rtl="0">
              <a:spcBef>
                <a:spcPts val="400"/>
              </a:spcBef>
              <a:spcAft>
                <a:spcPts val="0"/>
              </a:spcAft>
              <a:buClr>
                <a:srgbClr val="0000FF"/>
              </a:buClr>
              <a:buSzPts val="1200"/>
              <a:buFont typeface="Merriweather Sans"/>
              <a:buNone/>
              <a:defRPr sz="2000" b="0" i="0" u="none" strike="noStrike" cap="none">
                <a:solidFill>
                  <a:srgbClr val="888888"/>
                </a:solidFill>
                <a:latin typeface="Times"/>
                <a:ea typeface="Times"/>
                <a:cs typeface="Times"/>
                <a:sym typeface="Times"/>
              </a:defRPr>
            </a:lvl5pPr>
            <a:lvl6pPr marR="0" lvl="5"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6pPr>
            <a:lvl7pPr marR="0" lvl="6"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7pPr>
            <a:lvl8pPr marR="0" lvl="7"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8pPr>
            <a:lvl9pPr marR="0" lvl="8" algn="ctr" rtl="0">
              <a:spcBef>
                <a:spcPts val="400"/>
              </a:spcBef>
              <a:spcAft>
                <a:spcPts val="0"/>
              </a:spcAft>
              <a:buClr>
                <a:srgbClr val="888888"/>
              </a:buClr>
              <a:buSzPts val="2000"/>
              <a:buFont typeface="Times"/>
              <a:buNone/>
              <a:defRPr sz="2000" b="0" i="0" u="none" strike="noStrike" cap="none">
                <a:solidFill>
                  <a:srgbClr val="888888"/>
                </a:solidFill>
                <a:latin typeface="Times"/>
                <a:ea typeface="Times"/>
                <a:cs typeface="Times"/>
                <a:sym typeface="Times"/>
              </a:defRPr>
            </a:lvl9pPr>
          </a:lstStyle>
          <a:p>
            <a:endParaRPr/>
          </a:p>
        </p:txBody>
      </p:sp>
      <p:sp>
        <p:nvSpPr>
          <p:cNvPr id="90" name="Google Shape;90;p19"/>
          <p:cNvSpPr>
            <a:spLocks noGrp="1"/>
          </p:cNvSpPr>
          <p:nvPr>
            <p:ph type="pic" idx="2"/>
          </p:nvPr>
        </p:nvSpPr>
        <p:spPr>
          <a:xfrm>
            <a:off x="304800" y="272653"/>
            <a:ext cx="8534400" cy="2127600"/>
          </a:xfrm>
          <a:prstGeom prst="rect">
            <a:avLst/>
          </a:prstGeom>
          <a:noFill/>
          <a:ln w="9525" cap="flat" cmpd="sng">
            <a:solidFill>
              <a:schemeClr val="lt1"/>
            </a:solidFill>
            <a:prstDash val="solid"/>
            <a:round/>
            <a:headEnd type="none" w="sm" len="sm"/>
            <a:tailEnd type="none" w="sm" len="sm"/>
          </a:ln>
          <a:effectLst>
            <a:outerShdw blurRad="63500" sx="100500" sy="100500" algn="ctr" rotWithShape="0">
              <a:srgbClr val="000000">
                <a:alpha val="49800"/>
              </a:srgbClr>
            </a:outerShdw>
          </a:effectLst>
        </p:spPr>
        <p:txBody>
          <a:bodyPr spcFirstLastPara="1" wrap="square" lIns="91425" tIns="91425" rIns="91425" bIns="91425" anchor="t" anchorCtr="0"/>
          <a:lstStyle>
            <a:lvl1pPr marR="0" lvl="0" algn="l" rtl="0">
              <a:spcBef>
                <a:spcPts val="640"/>
              </a:spcBef>
              <a:spcAft>
                <a:spcPts val="0"/>
              </a:spcAft>
              <a:buClr>
                <a:srgbClr val="FF0000"/>
              </a:buClr>
              <a:buSzPts val="3200"/>
              <a:buFont typeface="Times"/>
              <a:buNone/>
              <a:defRPr sz="3200" b="0" i="0" u="none" strike="noStrike" cap="none">
                <a:solidFill>
                  <a:schemeClr val="dk1"/>
                </a:solidFill>
                <a:latin typeface="Times"/>
                <a:ea typeface="Times"/>
                <a:cs typeface="Times"/>
                <a:sym typeface="Times"/>
              </a:defRPr>
            </a:lvl1pPr>
            <a:lvl2pPr marR="0" lvl="1" algn="l" rtl="0">
              <a:spcBef>
                <a:spcPts val="560"/>
              </a:spcBef>
              <a:spcAft>
                <a:spcPts val="0"/>
              </a:spcAft>
              <a:buClr>
                <a:srgbClr val="595959"/>
              </a:buClr>
              <a:buSzPts val="2800"/>
              <a:buFont typeface="Noto Sans Symbols"/>
              <a:buNone/>
              <a:defRPr sz="2800" b="0" i="0" u="none" strike="noStrike" cap="none">
                <a:solidFill>
                  <a:schemeClr val="dk1"/>
                </a:solidFill>
                <a:latin typeface="Times"/>
                <a:ea typeface="Times"/>
                <a:cs typeface="Times"/>
                <a:sym typeface="Times"/>
              </a:defRPr>
            </a:lvl2pPr>
            <a:lvl3pPr marR="0" lvl="2" algn="l" rtl="0">
              <a:spcBef>
                <a:spcPts val="480"/>
              </a:spcBef>
              <a:spcAft>
                <a:spcPts val="0"/>
              </a:spcAft>
              <a:buClr>
                <a:srgbClr val="FF0000"/>
              </a:buClr>
              <a:buSzPts val="2400"/>
              <a:buFont typeface="Times"/>
              <a:buNone/>
              <a:defRPr sz="2400" b="0" i="0" u="none" strike="noStrike" cap="none">
                <a:solidFill>
                  <a:schemeClr val="dk1"/>
                </a:solidFill>
                <a:latin typeface="Times"/>
                <a:ea typeface="Times"/>
                <a:cs typeface="Times"/>
                <a:sym typeface="Times"/>
              </a:defRPr>
            </a:lvl3pPr>
            <a:lvl4pPr marR="0" lvl="3" algn="l" rtl="0">
              <a:spcBef>
                <a:spcPts val="400"/>
              </a:spcBef>
              <a:spcAft>
                <a:spcPts val="0"/>
              </a:spcAft>
              <a:buClr>
                <a:srgbClr val="595959"/>
              </a:buClr>
              <a:buSzPts val="2000"/>
              <a:buFont typeface="Noto Sans Symbols"/>
              <a:buNone/>
              <a:defRPr sz="2000" b="0" i="0" u="none" strike="noStrike" cap="none">
                <a:solidFill>
                  <a:schemeClr val="dk1"/>
                </a:solidFill>
                <a:latin typeface="Times"/>
                <a:ea typeface="Times"/>
                <a:cs typeface="Times"/>
                <a:sym typeface="Times"/>
              </a:defRPr>
            </a:lvl4pPr>
            <a:lvl5pPr marR="0" lvl="4" algn="l" rtl="0">
              <a:spcBef>
                <a:spcPts val="400"/>
              </a:spcBef>
              <a:spcAft>
                <a:spcPts val="0"/>
              </a:spcAft>
              <a:buClr>
                <a:srgbClr val="0000FF"/>
              </a:buClr>
              <a:buSzPts val="1200"/>
              <a:buFont typeface="Merriweather Sans"/>
              <a:buNone/>
              <a:defRPr sz="2000" b="0" i="0" u="none" strike="noStrike" cap="none">
                <a:solidFill>
                  <a:schemeClr val="dk1"/>
                </a:solidFill>
                <a:latin typeface="Times"/>
                <a:ea typeface="Times"/>
                <a:cs typeface="Times"/>
                <a:sym typeface="Times"/>
              </a:defRPr>
            </a:lvl5pPr>
            <a:lvl6pPr marR="0" lvl="5"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6pPr>
            <a:lvl7pPr marR="0" lvl="6"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7pPr>
            <a:lvl8pPr marR="0" lvl="7"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8pPr>
            <a:lvl9pPr marR="0" lvl="8"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9pPr>
          </a:lstStyle>
          <a:p>
            <a:endParaRPr/>
          </a:p>
        </p:txBody>
      </p:sp>
      <p:sp>
        <p:nvSpPr>
          <p:cNvPr id="91" name="Google Shape;91;p19"/>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92" name="Google Shape;92;p19"/>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93" name="Google Shape;93;p19"/>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4"/>
        <p:cNvGrpSpPr/>
        <p:nvPr/>
      </p:nvGrpSpPr>
      <p:grpSpPr>
        <a:xfrm>
          <a:off x="0" y="0"/>
          <a:ext cx="0" cy="0"/>
          <a:chOff x="0" y="0"/>
          <a:chExt cx="0" cy="0"/>
        </a:xfrm>
      </p:grpSpPr>
      <p:cxnSp>
        <p:nvCxnSpPr>
          <p:cNvPr id="95" name="Google Shape;95;p20"/>
          <p:cNvCxnSpPr/>
          <p:nvPr/>
        </p:nvCxnSpPr>
        <p:spPr>
          <a:xfrm>
            <a:off x="304800" y="857250"/>
            <a:ext cx="8534400" cy="1200"/>
          </a:xfrm>
          <a:prstGeom prst="straightConnector1">
            <a:avLst/>
          </a:prstGeom>
          <a:noFill/>
          <a:ln w="25400" cap="flat" cmpd="sng">
            <a:solidFill>
              <a:srgbClr val="800000"/>
            </a:solidFill>
            <a:prstDash val="solid"/>
            <a:round/>
            <a:headEnd type="none" w="med" len="med"/>
            <a:tailEnd type="none" w="med" len="med"/>
          </a:ln>
        </p:spPr>
      </p:cxnSp>
      <p:cxnSp>
        <p:nvCxnSpPr>
          <p:cNvPr id="96" name="Google Shape;96;p20"/>
          <p:cNvCxnSpPr/>
          <p:nvPr/>
        </p:nvCxnSpPr>
        <p:spPr>
          <a:xfrm>
            <a:off x="304800" y="1543050"/>
            <a:ext cx="4191000" cy="1200"/>
          </a:xfrm>
          <a:prstGeom prst="straightConnector1">
            <a:avLst/>
          </a:prstGeom>
          <a:solidFill>
            <a:schemeClr val="accent1"/>
          </a:solidFill>
          <a:ln w="38100" cap="flat" cmpd="dbl">
            <a:solidFill>
              <a:srgbClr val="595959"/>
            </a:solidFill>
            <a:prstDash val="solid"/>
            <a:round/>
            <a:headEnd type="none" w="sm" len="sm"/>
            <a:tailEnd type="none" w="sm" len="sm"/>
          </a:ln>
        </p:spPr>
      </p:cxnSp>
      <p:cxnSp>
        <p:nvCxnSpPr>
          <p:cNvPr id="97" name="Google Shape;97;p20"/>
          <p:cNvCxnSpPr/>
          <p:nvPr/>
        </p:nvCxnSpPr>
        <p:spPr>
          <a:xfrm>
            <a:off x="4648200" y="1543050"/>
            <a:ext cx="4191000" cy="1200"/>
          </a:xfrm>
          <a:prstGeom prst="straightConnector1">
            <a:avLst/>
          </a:prstGeom>
          <a:solidFill>
            <a:schemeClr val="accent1"/>
          </a:solidFill>
          <a:ln w="38100" cap="flat" cmpd="dbl">
            <a:solidFill>
              <a:srgbClr val="595959"/>
            </a:solidFill>
            <a:prstDash val="solid"/>
            <a:round/>
            <a:headEnd type="none" w="sm" len="sm"/>
            <a:tailEnd type="none" w="sm" len="sm"/>
          </a:ln>
        </p:spPr>
      </p:cxnSp>
      <p:sp>
        <p:nvSpPr>
          <p:cNvPr id="98" name="Google Shape;98;p20"/>
          <p:cNvSpPr txBox="1">
            <a:spLocks noGrp="1"/>
          </p:cNvSpPr>
          <p:nvPr>
            <p:ph type="title"/>
          </p:nvPr>
        </p:nvSpPr>
        <p:spPr>
          <a:xfrm>
            <a:off x="304800" y="228600"/>
            <a:ext cx="8534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99" name="Google Shape;99;p20"/>
          <p:cNvSpPr txBox="1">
            <a:spLocks noGrp="1"/>
          </p:cNvSpPr>
          <p:nvPr>
            <p:ph type="body" idx="1"/>
          </p:nvPr>
        </p:nvSpPr>
        <p:spPr>
          <a:xfrm>
            <a:off x="304800" y="971550"/>
            <a:ext cx="4191000" cy="479700"/>
          </a:xfrm>
          <a:prstGeom prst="rect">
            <a:avLst/>
          </a:prstGeom>
          <a:noFill/>
          <a:ln>
            <a:noFill/>
          </a:ln>
        </p:spPr>
        <p:txBody>
          <a:bodyPr spcFirstLastPara="1" wrap="square" lIns="91425" tIns="91425" rIns="91425" bIns="91425" anchor="b" anchorCtr="0"/>
          <a:lstStyle>
            <a:lvl1pPr marL="457200" marR="0" lvl="0" indent="-228600" algn="ctr" rtl="0">
              <a:spcBef>
                <a:spcPts val="560"/>
              </a:spcBef>
              <a:spcAft>
                <a:spcPts val="0"/>
              </a:spcAft>
              <a:buClr>
                <a:srgbClr val="FF0000"/>
              </a:buClr>
              <a:buSzPts val="2800"/>
              <a:buFont typeface="Times"/>
              <a:buNone/>
              <a:defRPr sz="2800" b="1" i="0" u="none" strike="noStrike" cap="none">
                <a:solidFill>
                  <a:srgbClr val="3C8C93"/>
                </a:solidFill>
                <a:latin typeface="Times"/>
                <a:ea typeface="Times"/>
                <a:cs typeface="Times"/>
                <a:sym typeface="Times"/>
              </a:defRPr>
            </a:lvl1pPr>
            <a:lvl2pPr marL="914400" marR="0" lvl="1" indent="-228600" algn="l" rtl="0">
              <a:spcBef>
                <a:spcPts val="400"/>
              </a:spcBef>
              <a:spcAft>
                <a:spcPts val="0"/>
              </a:spcAft>
              <a:buClr>
                <a:srgbClr val="595959"/>
              </a:buClr>
              <a:buSzPts val="2000"/>
              <a:buFont typeface="Noto Sans Symbols"/>
              <a:buNone/>
              <a:defRPr sz="2000" b="1" i="0" u="none" strike="noStrike" cap="none">
                <a:solidFill>
                  <a:schemeClr val="dk1"/>
                </a:solidFill>
                <a:latin typeface="Times"/>
                <a:ea typeface="Times"/>
                <a:cs typeface="Times"/>
                <a:sym typeface="Times"/>
              </a:defRPr>
            </a:lvl2pPr>
            <a:lvl3pPr marL="1371600" marR="0" lvl="2" indent="-228600" algn="l" rtl="0">
              <a:spcBef>
                <a:spcPts val="360"/>
              </a:spcBef>
              <a:spcAft>
                <a:spcPts val="0"/>
              </a:spcAft>
              <a:buClr>
                <a:srgbClr val="FF0000"/>
              </a:buClr>
              <a:buSzPts val="1800"/>
              <a:buFont typeface="Times"/>
              <a:buNone/>
              <a:defRPr sz="1800" b="1" i="0" u="none" strike="noStrike" cap="none">
                <a:solidFill>
                  <a:schemeClr val="dk1"/>
                </a:solidFill>
                <a:latin typeface="Times"/>
                <a:ea typeface="Times"/>
                <a:cs typeface="Times"/>
                <a:sym typeface="Times"/>
              </a:defRPr>
            </a:lvl3pPr>
            <a:lvl4pPr marL="1828800" marR="0" lvl="3" indent="-228600" algn="l" rtl="0">
              <a:spcBef>
                <a:spcPts val="320"/>
              </a:spcBef>
              <a:spcAft>
                <a:spcPts val="0"/>
              </a:spcAft>
              <a:buClr>
                <a:srgbClr val="595959"/>
              </a:buClr>
              <a:buSzPts val="1600"/>
              <a:buFont typeface="Noto Sans Symbols"/>
              <a:buNone/>
              <a:defRPr sz="1600" b="1" i="0" u="none" strike="noStrike" cap="none">
                <a:solidFill>
                  <a:schemeClr val="dk1"/>
                </a:solidFill>
                <a:latin typeface="Times"/>
                <a:ea typeface="Times"/>
                <a:cs typeface="Times"/>
                <a:sym typeface="Times"/>
              </a:defRPr>
            </a:lvl4pPr>
            <a:lvl5pPr marL="2286000" marR="0" lvl="4" indent="-228600" algn="l" rtl="0">
              <a:spcBef>
                <a:spcPts val="320"/>
              </a:spcBef>
              <a:spcAft>
                <a:spcPts val="0"/>
              </a:spcAft>
              <a:buClr>
                <a:srgbClr val="0000FF"/>
              </a:buClr>
              <a:buSzPts val="960"/>
              <a:buFont typeface="Merriweather Sans"/>
              <a:buNone/>
              <a:defRPr sz="1600" b="1" i="0" u="none" strike="noStrike" cap="none">
                <a:solidFill>
                  <a:schemeClr val="dk1"/>
                </a:solidFill>
                <a:latin typeface="Times"/>
                <a:ea typeface="Times"/>
                <a:cs typeface="Times"/>
                <a:sym typeface="Times"/>
              </a:defRPr>
            </a:lvl5pPr>
            <a:lvl6pPr marL="2743200" marR="0" lvl="5"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6pPr>
            <a:lvl7pPr marL="3200400" marR="0" lvl="6"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7pPr>
            <a:lvl8pPr marL="3657600" marR="0" lvl="7"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8pPr>
            <a:lvl9pPr marL="4114800" marR="0" lvl="8"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9pPr>
          </a:lstStyle>
          <a:p>
            <a:endParaRPr/>
          </a:p>
        </p:txBody>
      </p:sp>
      <p:sp>
        <p:nvSpPr>
          <p:cNvPr id="100" name="Google Shape;100;p20"/>
          <p:cNvSpPr txBox="1">
            <a:spLocks noGrp="1"/>
          </p:cNvSpPr>
          <p:nvPr>
            <p:ph type="body" idx="2"/>
          </p:nvPr>
        </p:nvSpPr>
        <p:spPr>
          <a:xfrm>
            <a:off x="304800" y="1657350"/>
            <a:ext cx="4192500" cy="29373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1pPr>
            <a:lvl2pPr marL="914400" marR="0" lvl="1"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2pPr>
            <a:lvl3pPr marL="1371600" marR="0" lvl="2" indent="-342900" algn="l" rtl="0">
              <a:spcBef>
                <a:spcPts val="360"/>
              </a:spcBef>
              <a:spcAft>
                <a:spcPts val="0"/>
              </a:spcAft>
              <a:buClr>
                <a:srgbClr val="FF0000"/>
              </a:buClr>
              <a:buSzPts val="1800"/>
              <a:buFont typeface="Times"/>
              <a:buChar char="•"/>
              <a:defRPr sz="1800" b="0" i="0" u="none" strike="noStrike" cap="none">
                <a:solidFill>
                  <a:schemeClr val="dk1"/>
                </a:solidFill>
                <a:latin typeface="Times"/>
                <a:ea typeface="Times"/>
                <a:cs typeface="Times"/>
                <a:sym typeface="Times"/>
              </a:defRPr>
            </a:lvl3pPr>
            <a:lvl4pPr marL="1828800" marR="0" lvl="3" indent="-330200" algn="l" rtl="0">
              <a:spcBef>
                <a:spcPts val="320"/>
              </a:spcBef>
              <a:spcAft>
                <a:spcPts val="0"/>
              </a:spcAft>
              <a:buClr>
                <a:srgbClr val="595959"/>
              </a:buClr>
              <a:buSzPts val="1600"/>
              <a:buFont typeface="Noto Sans Symbols"/>
              <a:buChar char="▪"/>
              <a:defRPr sz="1600" b="0" i="0" u="none" strike="noStrike" cap="none">
                <a:solidFill>
                  <a:schemeClr val="dk1"/>
                </a:solidFill>
                <a:latin typeface="Times"/>
                <a:ea typeface="Times"/>
                <a:cs typeface="Times"/>
                <a:sym typeface="Times"/>
              </a:defRPr>
            </a:lvl4pPr>
            <a:lvl5pPr marL="2286000" marR="0" lvl="4" indent="-289560" algn="l" rtl="0">
              <a:spcBef>
                <a:spcPts val="320"/>
              </a:spcBef>
              <a:spcAft>
                <a:spcPts val="0"/>
              </a:spcAft>
              <a:buClr>
                <a:srgbClr val="0000FF"/>
              </a:buClr>
              <a:buSzPts val="960"/>
              <a:buFont typeface="Merriweather Sans"/>
              <a:buChar char="►"/>
              <a:defRPr sz="1600" b="0" i="0" u="none" strike="noStrike" cap="none">
                <a:solidFill>
                  <a:schemeClr val="dk1"/>
                </a:solidFill>
                <a:latin typeface="Times"/>
                <a:ea typeface="Times"/>
                <a:cs typeface="Times"/>
                <a:sym typeface="Times"/>
              </a:defRPr>
            </a:lvl5pPr>
            <a:lvl6pPr marL="2743200" marR="0" lvl="5"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6pPr>
            <a:lvl7pPr marL="3200400" marR="0" lvl="6"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7pPr>
            <a:lvl8pPr marL="3657600" marR="0" lvl="7"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8pPr>
            <a:lvl9pPr marL="4114800" marR="0" lvl="8"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9pPr>
          </a:lstStyle>
          <a:p>
            <a:endParaRPr/>
          </a:p>
        </p:txBody>
      </p:sp>
      <p:sp>
        <p:nvSpPr>
          <p:cNvPr id="101" name="Google Shape;101;p20"/>
          <p:cNvSpPr txBox="1">
            <a:spLocks noGrp="1"/>
          </p:cNvSpPr>
          <p:nvPr>
            <p:ph type="body" idx="3"/>
          </p:nvPr>
        </p:nvSpPr>
        <p:spPr>
          <a:xfrm>
            <a:off x="4645025" y="971550"/>
            <a:ext cx="4194300" cy="479700"/>
          </a:xfrm>
          <a:prstGeom prst="rect">
            <a:avLst/>
          </a:prstGeom>
          <a:noFill/>
          <a:ln>
            <a:noFill/>
          </a:ln>
        </p:spPr>
        <p:txBody>
          <a:bodyPr spcFirstLastPara="1" wrap="square" lIns="91425" tIns="91425" rIns="91425" bIns="91425" anchor="b" anchorCtr="0"/>
          <a:lstStyle>
            <a:lvl1pPr marL="457200" marR="0" lvl="0" indent="-228600" algn="ctr" rtl="0">
              <a:spcBef>
                <a:spcPts val="560"/>
              </a:spcBef>
              <a:spcAft>
                <a:spcPts val="0"/>
              </a:spcAft>
              <a:buClr>
                <a:srgbClr val="FF0000"/>
              </a:buClr>
              <a:buSzPts val="2800"/>
              <a:buFont typeface="Times"/>
              <a:buNone/>
              <a:defRPr sz="2800" b="1" i="0" u="none" strike="noStrike" cap="none">
                <a:solidFill>
                  <a:srgbClr val="3C8C92"/>
                </a:solidFill>
                <a:latin typeface="Times"/>
                <a:ea typeface="Times"/>
                <a:cs typeface="Times"/>
                <a:sym typeface="Times"/>
              </a:defRPr>
            </a:lvl1pPr>
            <a:lvl2pPr marL="914400" marR="0" lvl="1" indent="-228600" algn="l" rtl="0">
              <a:spcBef>
                <a:spcPts val="400"/>
              </a:spcBef>
              <a:spcAft>
                <a:spcPts val="0"/>
              </a:spcAft>
              <a:buClr>
                <a:srgbClr val="595959"/>
              </a:buClr>
              <a:buSzPts val="2000"/>
              <a:buFont typeface="Noto Sans Symbols"/>
              <a:buNone/>
              <a:defRPr sz="2000" b="1" i="0" u="none" strike="noStrike" cap="none">
                <a:solidFill>
                  <a:schemeClr val="dk1"/>
                </a:solidFill>
                <a:latin typeface="Times"/>
                <a:ea typeface="Times"/>
                <a:cs typeface="Times"/>
                <a:sym typeface="Times"/>
              </a:defRPr>
            </a:lvl2pPr>
            <a:lvl3pPr marL="1371600" marR="0" lvl="2" indent="-228600" algn="l" rtl="0">
              <a:spcBef>
                <a:spcPts val="360"/>
              </a:spcBef>
              <a:spcAft>
                <a:spcPts val="0"/>
              </a:spcAft>
              <a:buClr>
                <a:srgbClr val="FF0000"/>
              </a:buClr>
              <a:buSzPts val="1800"/>
              <a:buFont typeface="Times"/>
              <a:buNone/>
              <a:defRPr sz="1800" b="1" i="0" u="none" strike="noStrike" cap="none">
                <a:solidFill>
                  <a:schemeClr val="dk1"/>
                </a:solidFill>
                <a:latin typeface="Times"/>
                <a:ea typeface="Times"/>
                <a:cs typeface="Times"/>
                <a:sym typeface="Times"/>
              </a:defRPr>
            </a:lvl3pPr>
            <a:lvl4pPr marL="1828800" marR="0" lvl="3" indent="-228600" algn="l" rtl="0">
              <a:spcBef>
                <a:spcPts val="320"/>
              </a:spcBef>
              <a:spcAft>
                <a:spcPts val="0"/>
              </a:spcAft>
              <a:buClr>
                <a:srgbClr val="595959"/>
              </a:buClr>
              <a:buSzPts val="1600"/>
              <a:buFont typeface="Noto Sans Symbols"/>
              <a:buNone/>
              <a:defRPr sz="1600" b="1" i="0" u="none" strike="noStrike" cap="none">
                <a:solidFill>
                  <a:schemeClr val="dk1"/>
                </a:solidFill>
                <a:latin typeface="Times"/>
                <a:ea typeface="Times"/>
                <a:cs typeface="Times"/>
                <a:sym typeface="Times"/>
              </a:defRPr>
            </a:lvl4pPr>
            <a:lvl5pPr marL="2286000" marR="0" lvl="4" indent="-228600" algn="l" rtl="0">
              <a:spcBef>
                <a:spcPts val="320"/>
              </a:spcBef>
              <a:spcAft>
                <a:spcPts val="0"/>
              </a:spcAft>
              <a:buClr>
                <a:srgbClr val="0000FF"/>
              </a:buClr>
              <a:buSzPts val="960"/>
              <a:buFont typeface="Merriweather Sans"/>
              <a:buNone/>
              <a:defRPr sz="1600" b="1" i="0" u="none" strike="noStrike" cap="none">
                <a:solidFill>
                  <a:schemeClr val="dk1"/>
                </a:solidFill>
                <a:latin typeface="Times"/>
                <a:ea typeface="Times"/>
                <a:cs typeface="Times"/>
                <a:sym typeface="Times"/>
              </a:defRPr>
            </a:lvl5pPr>
            <a:lvl6pPr marL="2743200" marR="0" lvl="5"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6pPr>
            <a:lvl7pPr marL="3200400" marR="0" lvl="6"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7pPr>
            <a:lvl8pPr marL="3657600" marR="0" lvl="7"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8pPr>
            <a:lvl9pPr marL="4114800" marR="0" lvl="8" indent="-228600" algn="l" rtl="0">
              <a:spcBef>
                <a:spcPts val="320"/>
              </a:spcBef>
              <a:spcAft>
                <a:spcPts val="0"/>
              </a:spcAft>
              <a:buClr>
                <a:schemeClr val="dk1"/>
              </a:buClr>
              <a:buSzPts val="1600"/>
              <a:buFont typeface="Times"/>
              <a:buNone/>
              <a:defRPr sz="1600" b="1" i="0" u="none" strike="noStrike" cap="none">
                <a:solidFill>
                  <a:schemeClr val="dk1"/>
                </a:solidFill>
                <a:latin typeface="Times"/>
                <a:ea typeface="Times"/>
                <a:cs typeface="Times"/>
                <a:sym typeface="Times"/>
              </a:defRPr>
            </a:lvl9pPr>
          </a:lstStyle>
          <a:p>
            <a:endParaRPr/>
          </a:p>
        </p:txBody>
      </p:sp>
      <p:sp>
        <p:nvSpPr>
          <p:cNvPr id="102" name="Google Shape;102;p20"/>
          <p:cNvSpPr txBox="1">
            <a:spLocks noGrp="1"/>
          </p:cNvSpPr>
          <p:nvPr>
            <p:ph type="body" idx="4"/>
          </p:nvPr>
        </p:nvSpPr>
        <p:spPr>
          <a:xfrm>
            <a:off x="4645025" y="1657349"/>
            <a:ext cx="4194300" cy="29373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1pPr>
            <a:lvl2pPr marL="914400" marR="0" lvl="1"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2pPr>
            <a:lvl3pPr marL="1371600" marR="0" lvl="2" indent="-342900" algn="l" rtl="0">
              <a:spcBef>
                <a:spcPts val="360"/>
              </a:spcBef>
              <a:spcAft>
                <a:spcPts val="0"/>
              </a:spcAft>
              <a:buClr>
                <a:srgbClr val="FF0000"/>
              </a:buClr>
              <a:buSzPts val="1800"/>
              <a:buFont typeface="Times"/>
              <a:buChar char="•"/>
              <a:defRPr sz="1800" b="0" i="0" u="none" strike="noStrike" cap="none">
                <a:solidFill>
                  <a:schemeClr val="dk1"/>
                </a:solidFill>
                <a:latin typeface="Times"/>
                <a:ea typeface="Times"/>
                <a:cs typeface="Times"/>
                <a:sym typeface="Times"/>
              </a:defRPr>
            </a:lvl3pPr>
            <a:lvl4pPr marL="1828800" marR="0" lvl="3" indent="-330200" algn="l" rtl="0">
              <a:spcBef>
                <a:spcPts val="320"/>
              </a:spcBef>
              <a:spcAft>
                <a:spcPts val="0"/>
              </a:spcAft>
              <a:buClr>
                <a:srgbClr val="595959"/>
              </a:buClr>
              <a:buSzPts val="1600"/>
              <a:buFont typeface="Noto Sans Symbols"/>
              <a:buChar char="▪"/>
              <a:defRPr sz="1600" b="0" i="0" u="none" strike="noStrike" cap="none">
                <a:solidFill>
                  <a:schemeClr val="dk1"/>
                </a:solidFill>
                <a:latin typeface="Times"/>
                <a:ea typeface="Times"/>
                <a:cs typeface="Times"/>
                <a:sym typeface="Times"/>
              </a:defRPr>
            </a:lvl4pPr>
            <a:lvl5pPr marL="2286000" marR="0" lvl="4" indent="-289560" algn="l" rtl="0">
              <a:spcBef>
                <a:spcPts val="320"/>
              </a:spcBef>
              <a:spcAft>
                <a:spcPts val="0"/>
              </a:spcAft>
              <a:buClr>
                <a:srgbClr val="0000FF"/>
              </a:buClr>
              <a:buSzPts val="960"/>
              <a:buFont typeface="Merriweather Sans"/>
              <a:buChar char="►"/>
              <a:defRPr sz="1600" b="0" i="0" u="none" strike="noStrike" cap="none">
                <a:solidFill>
                  <a:schemeClr val="dk1"/>
                </a:solidFill>
                <a:latin typeface="Times"/>
                <a:ea typeface="Times"/>
                <a:cs typeface="Times"/>
                <a:sym typeface="Times"/>
              </a:defRPr>
            </a:lvl5pPr>
            <a:lvl6pPr marL="2743200" marR="0" lvl="5"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6pPr>
            <a:lvl7pPr marL="3200400" marR="0" lvl="6"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7pPr>
            <a:lvl8pPr marL="3657600" marR="0" lvl="7"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8pPr>
            <a:lvl9pPr marL="4114800" marR="0" lvl="8" indent="-330200" algn="l" rtl="0">
              <a:spcBef>
                <a:spcPts val="320"/>
              </a:spcBef>
              <a:spcAft>
                <a:spcPts val="0"/>
              </a:spcAft>
              <a:buClr>
                <a:schemeClr val="dk1"/>
              </a:buClr>
              <a:buSzPts val="1600"/>
              <a:buFont typeface="Times"/>
              <a:buChar char="»"/>
              <a:defRPr sz="1600" b="0" i="0" u="none" strike="noStrike" cap="none">
                <a:solidFill>
                  <a:schemeClr val="dk1"/>
                </a:solidFill>
                <a:latin typeface="Times"/>
                <a:ea typeface="Times"/>
                <a:cs typeface="Times"/>
                <a:sym typeface="Times"/>
              </a:defRPr>
            </a:lvl9pPr>
          </a:lstStyle>
          <a:p>
            <a:endParaRPr/>
          </a:p>
        </p:txBody>
      </p:sp>
      <p:sp>
        <p:nvSpPr>
          <p:cNvPr id="103" name="Google Shape;103;p20"/>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04" name="Google Shape;104;p20"/>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05" name="Google Shape;105;p20"/>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6"/>
        <p:cNvGrpSpPr/>
        <p:nvPr/>
      </p:nvGrpSpPr>
      <p:grpSpPr>
        <a:xfrm>
          <a:off x="0" y="0"/>
          <a:ext cx="0" cy="0"/>
          <a:chOff x="0" y="0"/>
          <a:chExt cx="0" cy="0"/>
        </a:xfrm>
      </p:grpSpPr>
      <p:cxnSp>
        <p:nvCxnSpPr>
          <p:cNvPr id="107" name="Google Shape;107;p21"/>
          <p:cNvCxnSpPr/>
          <p:nvPr/>
        </p:nvCxnSpPr>
        <p:spPr>
          <a:xfrm>
            <a:off x="304800" y="857250"/>
            <a:ext cx="8534400" cy="1200"/>
          </a:xfrm>
          <a:prstGeom prst="straightConnector1">
            <a:avLst/>
          </a:prstGeom>
          <a:noFill/>
          <a:ln w="25400" cap="flat" cmpd="sng">
            <a:solidFill>
              <a:srgbClr val="800000"/>
            </a:solidFill>
            <a:prstDash val="solid"/>
            <a:round/>
            <a:headEnd type="none" w="med" len="med"/>
            <a:tailEnd type="none" w="med" len="med"/>
          </a:ln>
        </p:spPr>
      </p:cxnSp>
      <p:sp>
        <p:nvSpPr>
          <p:cNvPr id="108" name="Google Shape;108;p21"/>
          <p:cNvSpPr txBox="1">
            <a:spLocks noGrp="1"/>
          </p:cNvSpPr>
          <p:nvPr>
            <p:ph type="title"/>
          </p:nvPr>
        </p:nvSpPr>
        <p:spPr>
          <a:xfrm>
            <a:off x="304800" y="228600"/>
            <a:ext cx="8534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109" name="Google Shape;109;p21"/>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10" name="Google Shape;110;p21"/>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11" name="Google Shape;111;p21"/>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12"/>
        <p:cNvGrpSpPr/>
        <p:nvPr/>
      </p:nvGrpSpPr>
      <p:grpSpPr>
        <a:xfrm>
          <a:off x="0" y="0"/>
          <a:ext cx="0" cy="0"/>
          <a:chOff x="0" y="0"/>
          <a:chExt cx="0" cy="0"/>
        </a:xfrm>
      </p:grpSpPr>
      <p:cxnSp>
        <p:nvCxnSpPr>
          <p:cNvPr id="113" name="Google Shape;113;p22"/>
          <p:cNvCxnSpPr/>
          <p:nvPr/>
        </p:nvCxnSpPr>
        <p:spPr>
          <a:xfrm>
            <a:off x="304800" y="857250"/>
            <a:ext cx="8534400" cy="1200"/>
          </a:xfrm>
          <a:prstGeom prst="straightConnector1">
            <a:avLst/>
          </a:prstGeom>
          <a:noFill/>
          <a:ln w="25400" cap="flat" cmpd="sng">
            <a:solidFill>
              <a:srgbClr val="800000"/>
            </a:solidFill>
            <a:prstDash val="solid"/>
            <a:round/>
            <a:headEnd type="none" w="med" len="med"/>
            <a:tailEnd type="none" w="med" len="med"/>
          </a:ln>
        </p:spPr>
      </p:cxnSp>
      <p:cxnSp>
        <p:nvCxnSpPr>
          <p:cNvPr id="114" name="Google Shape;114;p22"/>
          <p:cNvCxnSpPr/>
          <p:nvPr/>
        </p:nvCxnSpPr>
        <p:spPr>
          <a:xfrm>
            <a:off x="304800" y="3086100"/>
            <a:ext cx="8534400" cy="1200"/>
          </a:xfrm>
          <a:prstGeom prst="straightConnector1">
            <a:avLst/>
          </a:prstGeom>
          <a:noFill/>
          <a:ln w="25400" cap="flat" cmpd="sng">
            <a:solidFill>
              <a:srgbClr val="800000"/>
            </a:solidFill>
            <a:prstDash val="solid"/>
            <a:round/>
            <a:headEnd type="none" w="med" len="med"/>
            <a:tailEnd type="none" w="med" len="med"/>
          </a:ln>
        </p:spPr>
      </p:cxnSp>
      <p:sp>
        <p:nvSpPr>
          <p:cNvPr id="115" name="Google Shape;115;p22"/>
          <p:cNvSpPr txBox="1"/>
          <p:nvPr/>
        </p:nvSpPr>
        <p:spPr>
          <a:xfrm>
            <a:off x="457200" y="2457450"/>
            <a:ext cx="8534400" cy="514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Times"/>
              <a:ea typeface="Times"/>
              <a:cs typeface="Times"/>
              <a:sym typeface="Times"/>
            </a:endParaRPr>
          </a:p>
        </p:txBody>
      </p:sp>
      <p:sp>
        <p:nvSpPr>
          <p:cNvPr id="116" name="Google Shape;116;p22"/>
          <p:cNvSpPr txBox="1">
            <a:spLocks noGrp="1"/>
          </p:cNvSpPr>
          <p:nvPr>
            <p:ph type="title"/>
          </p:nvPr>
        </p:nvSpPr>
        <p:spPr>
          <a:xfrm>
            <a:off x="304800" y="228600"/>
            <a:ext cx="8534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117" name="Google Shape;117;p22"/>
          <p:cNvSpPr txBox="1">
            <a:spLocks noGrp="1"/>
          </p:cNvSpPr>
          <p:nvPr>
            <p:ph type="body" idx="1"/>
          </p:nvPr>
        </p:nvSpPr>
        <p:spPr>
          <a:xfrm>
            <a:off x="304800" y="857250"/>
            <a:ext cx="8534400" cy="14859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FF0000"/>
              </a:buClr>
              <a:buSzPts val="3200"/>
              <a:buFont typeface="Times"/>
              <a:buChar char="•"/>
              <a:defRPr sz="3200" b="0" i="0" u="none" strike="noStrike" cap="none">
                <a:solidFill>
                  <a:schemeClr val="dk1"/>
                </a:solidFill>
                <a:latin typeface="Times"/>
                <a:ea typeface="Times"/>
                <a:cs typeface="Times"/>
                <a:sym typeface="Times"/>
              </a:defRPr>
            </a:lvl1pPr>
            <a:lvl2pPr marL="914400" marR="0" lvl="1" indent="-406400" algn="l" rtl="0">
              <a:spcBef>
                <a:spcPts val="560"/>
              </a:spcBef>
              <a:spcAft>
                <a:spcPts val="0"/>
              </a:spcAft>
              <a:buClr>
                <a:srgbClr val="595959"/>
              </a:buClr>
              <a:buSzPts val="2800"/>
              <a:buFont typeface="Noto Sans Symbols"/>
              <a:buChar char="▪"/>
              <a:defRPr sz="2800" b="0" i="0" u="none" strike="noStrike" cap="none">
                <a:solidFill>
                  <a:schemeClr val="dk1"/>
                </a:solidFill>
                <a:latin typeface="Times"/>
                <a:ea typeface="Times"/>
                <a:cs typeface="Times"/>
                <a:sym typeface="Times"/>
              </a:defRPr>
            </a:lvl2pPr>
            <a:lvl3pPr marL="1371600" marR="0" lvl="2"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3pPr>
            <a:lvl4pPr marL="1828800" marR="0" lvl="3"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4pPr>
            <a:lvl5pPr marL="2286000" marR="0" lvl="4" indent="-304800" algn="l" rtl="0">
              <a:spcBef>
                <a:spcPts val="400"/>
              </a:spcBef>
              <a:spcAft>
                <a:spcPts val="0"/>
              </a:spcAft>
              <a:buClr>
                <a:srgbClr val="0000FF"/>
              </a:buClr>
              <a:buSzPts val="1200"/>
              <a:buFont typeface="Merriweather Sans"/>
              <a:buChar char="►"/>
              <a:defRPr sz="2000" b="0" i="0" u="none" strike="noStrike" cap="none">
                <a:solidFill>
                  <a:schemeClr val="dk1"/>
                </a:solidFill>
                <a:latin typeface="Times"/>
                <a:ea typeface="Times"/>
                <a:cs typeface="Times"/>
                <a:sym typeface="Times"/>
              </a:defRPr>
            </a:lvl5pPr>
            <a:lvl6pPr marL="2743200" marR="0" lvl="5"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6pPr>
            <a:lvl7pPr marL="3200400" marR="0" lvl="6"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7pPr>
            <a:lvl8pPr marL="3657600" marR="0" lvl="7"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8pPr>
            <a:lvl9pPr marL="4114800" marR="0" lvl="8"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9pPr>
          </a:lstStyle>
          <a:p>
            <a:endParaRPr/>
          </a:p>
        </p:txBody>
      </p:sp>
      <p:sp>
        <p:nvSpPr>
          <p:cNvPr id="118" name="Google Shape;118;p22"/>
          <p:cNvSpPr txBox="1">
            <a:spLocks noGrp="1"/>
          </p:cNvSpPr>
          <p:nvPr>
            <p:ph type="body" idx="2"/>
          </p:nvPr>
        </p:nvSpPr>
        <p:spPr>
          <a:xfrm>
            <a:off x="304800" y="3086100"/>
            <a:ext cx="8534400" cy="14859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FF0000"/>
              </a:buClr>
              <a:buSzPts val="3200"/>
              <a:buFont typeface="Times"/>
              <a:buChar char="•"/>
              <a:defRPr sz="3200" b="0" i="0" u="none" strike="noStrike" cap="none">
                <a:solidFill>
                  <a:schemeClr val="dk1"/>
                </a:solidFill>
                <a:latin typeface="Times"/>
                <a:ea typeface="Times"/>
                <a:cs typeface="Times"/>
                <a:sym typeface="Times"/>
              </a:defRPr>
            </a:lvl1pPr>
            <a:lvl2pPr marL="914400" marR="0" lvl="1" indent="-406400" algn="l" rtl="0">
              <a:spcBef>
                <a:spcPts val="560"/>
              </a:spcBef>
              <a:spcAft>
                <a:spcPts val="0"/>
              </a:spcAft>
              <a:buClr>
                <a:srgbClr val="595959"/>
              </a:buClr>
              <a:buSzPts val="2800"/>
              <a:buFont typeface="Noto Sans Symbols"/>
              <a:buChar char="▪"/>
              <a:defRPr sz="2800" b="0" i="0" u="none" strike="noStrike" cap="none">
                <a:solidFill>
                  <a:schemeClr val="dk1"/>
                </a:solidFill>
                <a:latin typeface="Times"/>
                <a:ea typeface="Times"/>
                <a:cs typeface="Times"/>
                <a:sym typeface="Times"/>
              </a:defRPr>
            </a:lvl2pPr>
            <a:lvl3pPr marL="1371600" marR="0" lvl="2"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3pPr>
            <a:lvl4pPr marL="1828800" marR="0" lvl="3"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4pPr>
            <a:lvl5pPr marL="2286000" marR="0" lvl="4" indent="-304800" algn="l" rtl="0">
              <a:spcBef>
                <a:spcPts val="400"/>
              </a:spcBef>
              <a:spcAft>
                <a:spcPts val="0"/>
              </a:spcAft>
              <a:buClr>
                <a:srgbClr val="0000FF"/>
              </a:buClr>
              <a:buSzPts val="1200"/>
              <a:buFont typeface="Merriweather Sans"/>
              <a:buChar char="►"/>
              <a:defRPr sz="2000" b="0" i="0" u="none" strike="noStrike" cap="none">
                <a:solidFill>
                  <a:schemeClr val="dk1"/>
                </a:solidFill>
                <a:latin typeface="Times"/>
                <a:ea typeface="Times"/>
                <a:cs typeface="Times"/>
                <a:sym typeface="Times"/>
              </a:defRPr>
            </a:lvl5pPr>
            <a:lvl6pPr marL="2743200" marR="0" lvl="5"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6pPr>
            <a:lvl7pPr marL="3200400" marR="0" lvl="6"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7pPr>
            <a:lvl8pPr marL="3657600" marR="0" lvl="7"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8pPr>
            <a:lvl9pPr marL="4114800" marR="0" lvl="8"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9pPr>
          </a:lstStyle>
          <a:p>
            <a:endParaRPr/>
          </a:p>
        </p:txBody>
      </p:sp>
      <p:sp>
        <p:nvSpPr>
          <p:cNvPr id="119" name="Google Shape;119;p22"/>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20" name="Google Shape;120;p22"/>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21" name="Google Shape;121;p22"/>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22"/>
        <p:cNvGrpSpPr/>
        <p:nvPr/>
      </p:nvGrpSpPr>
      <p:grpSpPr>
        <a:xfrm>
          <a:off x="0" y="0"/>
          <a:ext cx="0" cy="0"/>
          <a:chOff x="0" y="0"/>
          <a:chExt cx="0" cy="0"/>
        </a:xfrm>
      </p:grpSpPr>
      <p:sp>
        <p:nvSpPr>
          <p:cNvPr id="123" name="Google Shape;123;p23"/>
          <p:cNvSpPr/>
          <p:nvPr/>
        </p:nvSpPr>
        <p:spPr>
          <a:xfrm>
            <a:off x="762000" y="2057400"/>
            <a:ext cx="7543800" cy="628500"/>
          </a:xfrm>
          <a:prstGeom prst="rect">
            <a:avLst/>
          </a:prstGeom>
          <a:noFill/>
          <a:ln w="38100" cap="flat" cmpd="sng">
            <a:solidFill>
              <a:srgbClr val="800000"/>
            </a:solidFill>
            <a:prstDash val="solid"/>
            <a:round/>
            <a:headEnd type="none" w="sm" len="sm"/>
            <a:tailEnd type="none" w="sm" len="sm"/>
          </a:ln>
          <a:effectLst>
            <a:outerShdw blurRad="50800" dist="38100" dir="2700000" algn="tl" rotWithShape="0">
              <a:srgbClr val="000000">
                <a:alpha val="42750"/>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Times"/>
              <a:ea typeface="Times"/>
              <a:cs typeface="Times"/>
              <a:sym typeface="Times"/>
            </a:endParaRPr>
          </a:p>
        </p:txBody>
      </p:sp>
      <p:sp>
        <p:nvSpPr>
          <p:cNvPr id="124" name="Google Shape;124;p23"/>
          <p:cNvSpPr txBox="1">
            <a:spLocks noGrp="1"/>
          </p:cNvSpPr>
          <p:nvPr>
            <p:ph type="title"/>
          </p:nvPr>
        </p:nvSpPr>
        <p:spPr>
          <a:xfrm>
            <a:off x="838200" y="2114550"/>
            <a:ext cx="7391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125" name="Google Shape;125;p23"/>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26" name="Google Shape;126;p23"/>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27" name="Google Shape;127;p23"/>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8"/>
        <p:cNvGrpSpPr/>
        <p:nvPr/>
      </p:nvGrpSpPr>
      <p:grpSpPr>
        <a:xfrm>
          <a:off x="0" y="0"/>
          <a:ext cx="0" cy="0"/>
          <a:chOff x="0" y="0"/>
          <a:chExt cx="0" cy="0"/>
        </a:xfrm>
      </p:grpSpPr>
      <p:cxnSp>
        <p:nvCxnSpPr>
          <p:cNvPr id="129" name="Google Shape;129;p24"/>
          <p:cNvCxnSpPr/>
          <p:nvPr/>
        </p:nvCxnSpPr>
        <p:spPr>
          <a:xfrm>
            <a:off x="304800" y="857250"/>
            <a:ext cx="3200400" cy="1200"/>
          </a:xfrm>
          <a:prstGeom prst="straightConnector1">
            <a:avLst/>
          </a:prstGeom>
          <a:noFill/>
          <a:ln w="25400" cap="flat" cmpd="sng">
            <a:solidFill>
              <a:srgbClr val="800000"/>
            </a:solidFill>
            <a:prstDash val="solid"/>
            <a:round/>
            <a:headEnd type="none" w="med" len="med"/>
            <a:tailEnd type="none" w="med" len="med"/>
          </a:ln>
        </p:spPr>
      </p:cxnSp>
      <p:sp>
        <p:nvSpPr>
          <p:cNvPr id="130" name="Google Shape;130;p24"/>
          <p:cNvSpPr txBox="1">
            <a:spLocks noGrp="1"/>
          </p:cNvSpPr>
          <p:nvPr>
            <p:ph type="title"/>
          </p:nvPr>
        </p:nvSpPr>
        <p:spPr>
          <a:xfrm>
            <a:off x="304800" y="204788"/>
            <a:ext cx="3160800" cy="595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131" name="Google Shape;131;p24"/>
          <p:cNvSpPr txBox="1">
            <a:spLocks noGrp="1"/>
          </p:cNvSpPr>
          <p:nvPr>
            <p:ph type="body" idx="1"/>
          </p:nvPr>
        </p:nvSpPr>
        <p:spPr>
          <a:xfrm>
            <a:off x="3575050" y="204788"/>
            <a:ext cx="5264100" cy="43899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FF0000"/>
              </a:buClr>
              <a:buSzPts val="3200"/>
              <a:buFont typeface="Times"/>
              <a:buChar char="•"/>
              <a:defRPr sz="3200" b="0" i="0" u="none" strike="noStrike" cap="none">
                <a:solidFill>
                  <a:schemeClr val="dk1"/>
                </a:solidFill>
                <a:latin typeface="Times"/>
                <a:ea typeface="Times"/>
                <a:cs typeface="Times"/>
                <a:sym typeface="Times"/>
              </a:defRPr>
            </a:lvl1pPr>
            <a:lvl2pPr marL="914400" marR="0" lvl="1" indent="-406400" algn="l" rtl="0">
              <a:spcBef>
                <a:spcPts val="560"/>
              </a:spcBef>
              <a:spcAft>
                <a:spcPts val="0"/>
              </a:spcAft>
              <a:buClr>
                <a:srgbClr val="595959"/>
              </a:buClr>
              <a:buSzPts val="2800"/>
              <a:buFont typeface="Noto Sans Symbols"/>
              <a:buChar char="▪"/>
              <a:defRPr sz="2800" b="0" i="0" u="none" strike="noStrike" cap="none">
                <a:solidFill>
                  <a:schemeClr val="dk1"/>
                </a:solidFill>
                <a:latin typeface="Times"/>
                <a:ea typeface="Times"/>
                <a:cs typeface="Times"/>
                <a:sym typeface="Times"/>
              </a:defRPr>
            </a:lvl2pPr>
            <a:lvl3pPr marL="1371600" marR="0" lvl="2"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3pPr>
            <a:lvl4pPr marL="1828800" marR="0" lvl="3"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4pPr>
            <a:lvl5pPr marL="2286000" marR="0" lvl="4" indent="-304800" algn="l" rtl="0">
              <a:spcBef>
                <a:spcPts val="400"/>
              </a:spcBef>
              <a:spcAft>
                <a:spcPts val="0"/>
              </a:spcAft>
              <a:buClr>
                <a:srgbClr val="0000FF"/>
              </a:buClr>
              <a:buSzPts val="1200"/>
              <a:buFont typeface="Merriweather Sans"/>
              <a:buChar char="►"/>
              <a:defRPr sz="2000" b="0" i="0" u="none" strike="noStrike" cap="none">
                <a:solidFill>
                  <a:schemeClr val="dk1"/>
                </a:solidFill>
                <a:latin typeface="Times"/>
                <a:ea typeface="Times"/>
                <a:cs typeface="Times"/>
                <a:sym typeface="Times"/>
              </a:defRPr>
            </a:lvl5pPr>
            <a:lvl6pPr marL="2743200" marR="0" lvl="5"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6pPr>
            <a:lvl7pPr marL="3200400" marR="0" lvl="6"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7pPr>
            <a:lvl8pPr marL="3657600" marR="0" lvl="7"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8pPr>
            <a:lvl9pPr marL="4114800" marR="0" lvl="8"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9pPr>
          </a:lstStyle>
          <a:p>
            <a:endParaRPr/>
          </a:p>
        </p:txBody>
      </p:sp>
      <p:sp>
        <p:nvSpPr>
          <p:cNvPr id="132" name="Google Shape;132;p24"/>
          <p:cNvSpPr txBox="1">
            <a:spLocks noGrp="1"/>
          </p:cNvSpPr>
          <p:nvPr>
            <p:ph type="body" idx="2"/>
          </p:nvPr>
        </p:nvSpPr>
        <p:spPr>
          <a:xfrm>
            <a:off x="304800" y="971550"/>
            <a:ext cx="3160800" cy="36231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FF0000"/>
              </a:buClr>
              <a:buSzPts val="1400"/>
              <a:buFont typeface="Times"/>
              <a:buNone/>
              <a:defRPr sz="1400" b="0" i="0" u="none" strike="noStrike" cap="none">
                <a:solidFill>
                  <a:schemeClr val="dk1"/>
                </a:solidFill>
                <a:latin typeface="Times"/>
                <a:ea typeface="Times"/>
                <a:cs typeface="Times"/>
                <a:sym typeface="Times"/>
              </a:defRPr>
            </a:lvl1pPr>
            <a:lvl2pPr marL="914400" marR="0" lvl="1" indent="-228600" algn="l" rtl="0">
              <a:spcBef>
                <a:spcPts val="240"/>
              </a:spcBef>
              <a:spcAft>
                <a:spcPts val="0"/>
              </a:spcAft>
              <a:buClr>
                <a:srgbClr val="595959"/>
              </a:buClr>
              <a:buSzPts val="1200"/>
              <a:buFont typeface="Noto Sans Symbols"/>
              <a:buNone/>
              <a:defRPr sz="1200" b="0" i="0" u="none" strike="noStrike" cap="none">
                <a:solidFill>
                  <a:schemeClr val="dk1"/>
                </a:solidFill>
                <a:latin typeface="Times"/>
                <a:ea typeface="Times"/>
                <a:cs typeface="Times"/>
                <a:sym typeface="Times"/>
              </a:defRPr>
            </a:lvl2pPr>
            <a:lvl3pPr marL="1371600" marR="0" lvl="2" indent="-228600" algn="l" rtl="0">
              <a:spcBef>
                <a:spcPts val="200"/>
              </a:spcBef>
              <a:spcAft>
                <a:spcPts val="0"/>
              </a:spcAft>
              <a:buClr>
                <a:srgbClr val="FF0000"/>
              </a:buClr>
              <a:buSzPts val="1000"/>
              <a:buFont typeface="Times"/>
              <a:buNone/>
              <a:defRPr sz="1000" b="0" i="0" u="none" strike="noStrike" cap="none">
                <a:solidFill>
                  <a:schemeClr val="dk1"/>
                </a:solidFill>
                <a:latin typeface="Times"/>
                <a:ea typeface="Times"/>
                <a:cs typeface="Times"/>
                <a:sym typeface="Times"/>
              </a:defRPr>
            </a:lvl3pPr>
            <a:lvl4pPr marL="1828800" marR="0" lvl="3" indent="-228600" algn="l" rtl="0">
              <a:spcBef>
                <a:spcPts val="180"/>
              </a:spcBef>
              <a:spcAft>
                <a:spcPts val="0"/>
              </a:spcAft>
              <a:buClr>
                <a:srgbClr val="595959"/>
              </a:buClr>
              <a:buSzPts val="900"/>
              <a:buFont typeface="Noto Sans Symbols"/>
              <a:buNone/>
              <a:defRPr sz="900" b="0" i="0" u="none" strike="noStrike" cap="none">
                <a:solidFill>
                  <a:schemeClr val="dk1"/>
                </a:solidFill>
                <a:latin typeface="Times"/>
                <a:ea typeface="Times"/>
                <a:cs typeface="Times"/>
                <a:sym typeface="Times"/>
              </a:defRPr>
            </a:lvl4pPr>
            <a:lvl5pPr marL="2286000" marR="0" lvl="4" indent="-228600" algn="l" rtl="0">
              <a:spcBef>
                <a:spcPts val="180"/>
              </a:spcBef>
              <a:spcAft>
                <a:spcPts val="0"/>
              </a:spcAft>
              <a:buClr>
                <a:srgbClr val="0000FF"/>
              </a:buClr>
              <a:buSzPts val="540"/>
              <a:buFont typeface="Merriweather Sans"/>
              <a:buNone/>
              <a:defRPr sz="900" b="0" i="0" u="none" strike="noStrike" cap="none">
                <a:solidFill>
                  <a:schemeClr val="dk1"/>
                </a:solidFill>
                <a:latin typeface="Times"/>
                <a:ea typeface="Times"/>
                <a:cs typeface="Times"/>
                <a:sym typeface="Times"/>
              </a:defRPr>
            </a:lvl5pPr>
            <a:lvl6pPr marL="2743200" marR="0" lvl="5"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6pPr>
            <a:lvl7pPr marL="3200400" marR="0" lvl="6"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7pPr>
            <a:lvl8pPr marL="3657600" marR="0" lvl="7"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8pPr>
            <a:lvl9pPr marL="4114800" marR="0" lvl="8"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9pPr>
          </a:lstStyle>
          <a:p>
            <a:endParaRPr/>
          </a:p>
        </p:txBody>
      </p:sp>
      <p:sp>
        <p:nvSpPr>
          <p:cNvPr id="133" name="Google Shape;133;p24"/>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34" name="Google Shape;134;p24"/>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35" name="Google Shape;135;p24"/>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1828800" y="3600450"/>
            <a:ext cx="5486400" cy="4251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20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138" name="Google Shape;138;p25"/>
          <p:cNvSpPr>
            <a:spLocks noGrp="1"/>
          </p:cNvSpPr>
          <p:nvPr>
            <p:ph type="pic" idx="2"/>
          </p:nvPr>
        </p:nvSpPr>
        <p:spPr>
          <a:xfrm>
            <a:off x="1828800" y="285750"/>
            <a:ext cx="5486400" cy="3259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rgbClr val="FF0000"/>
              </a:buClr>
              <a:buSzPts val="3200"/>
              <a:buFont typeface="Times"/>
              <a:buNone/>
              <a:defRPr sz="3200" b="0" i="0" u="none" strike="noStrike" cap="none">
                <a:solidFill>
                  <a:schemeClr val="dk1"/>
                </a:solidFill>
                <a:latin typeface="Times"/>
                <a:ea typeface="Times"/>
                <a:cs typeface="Times"/>
                <a:sym typeface="Times"/>
              </a:defRPr>
            </a:lvl1pPr>
            <a:lvl2pPr marR="0" lvl="1" algn="l" rtl="0">
              <a:spcBef>
                <a:spcPts val="560"/>
              </a:spcBef>
              <a:spcAft>
                <a:spcPts val="0"/>
              </a:spcAft>
              <a:buClr>
                <a:srgbClr val="595959"/>
              </a:buClr>
              <a:buSzPts val="2800"/>
              <a:buFont typeface="Noto Sans Symbols"/>
              <a:buNone/>
              <a:defRPr sz="2800" b="0" i="0" u="none" strike="noStrike" cap="none">
                <a:solidFill>
                  <a:schemeClr val="dk1"/>
                </a:solidFill>
                <a:latin typeface="Times"/>
                <a:ea typeface="Times"/>
                <a:cs typeface="Times"/>
                <a:sym typeface="Times"/>
              </a:defRPr>
            </a:lvl2pPr>
            <a:lvl3pPr marR="0" lvl="2" algn="l" rtl="0">
              <a:spcBef>
                <a:spcPts val="480"/>
              </a:spcBef>
              <a:spcAft>
                <a:spcPts val="0"/>
              </a:spcAft>
              <a:buClr>
                <a:srgbClr val="FF0000"/>
              </a:buClr>
              <a:buSzPts val="2400"/>
              <a:buFont typeface="Times"/>
              <a:buNone/>
              <a:defRPr sz="2400" b="0" i="0" u="none" strike="noStrike" cap="none">
                <a:solidFill>
                  <a:schemeClr val="dk1"/>
                </a:solidFill>
                <a:latin typeface="Times"/>
                <a:ea typeface="Times"/>
                <a:cs typeface="Times"/>
                <a:sym typeface="Times"/>
              </a:defRPr>
            </a:lvl3pPr>
            <a:lvl4pPr marR="0" lvl="3" algn="l" rtl="0">
              <a:spcBef>
                <a:spcPts val="400"/>
              </a:spcBef>
              <a:spcAft>
                <a:spcPts val="0"/>
              </a:spcAft>
              <a:buClr>
                <a:srgbClr val="595959"/>
              </a:buClr>
              <a:buSzPts val="2000"/>
              <a:buFont typeface="Noto Sans Symbols"/>
              <a:buNone/>
              <a:defRPr sz="2000" b="0" i="0" u="none" strike="noStrike" cap="none">
                <a:solidFill>
                  <a:schemeClr val="dk1"/>
                </a:solidFill>
                <a:latin typeface="Times"/>
                <a:ea typeface="Times"/>
                <a:cs typeface="Times"/>
                <a:sym typeface="Times"/>
              </a:defRPr>
            </a:lvl4pPr>
            <a:lvl5pPr marR="0" lvl="4" algn="l" rtl="0">
              <a:spcBef>
                <a:spcPts val="400"/>
              </a:spcBef>
              <a:spcAft>
                <a:spcPts val="0"/>
              </a:spcAft>
              <a:buClr>
                <a:srgbClr val="0000FF"/>
              </a:buClr>
              <a:buSzPts val="1200"/>
              <a:buFont typeface="Merriweather Sans"/>
              <a:buNone/>
              <a:defRPr sz="2000" b="0" i="0" u="none" strike="noStrike" cap="none">
                <a:solidFill>
                  <a:schemeClr val="dk1"/>
                </a:solidFill>
                <a:latin typeface="Times"/>
                <a:ea typeface="Times"/>
                <a:cs typeface="Times"/>
                <a:sym typeface="Times"/>
              </a:defRPr>
            </a:lvl5pPr>
            <a:lvl6pPr marR="0" lvl="5"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6pPr>
            <a:lvl7pPr marR="0" lvl="6"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7pPr>
            <a:lvl8pPr marR="0" lvl="7"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8pPr>
            <a:lvl9pPr marR="0" lvl="8" algn="l" rtl="0">
              <a:spcBef>
                <a:spcPts val="400"/>
              </a:spcBef>
              <a:spcAft>
                <a:spcPts val="0"/>
              </a:spcAft>
              <a:buClr>
                <a:schemeClr val="dk1"/>
              </a:buClr>
              <a:buSzPts val="2000"/>
              <a:buFont typeface="Times"/>
              <a:buNone/>
              <a:defRPr sz="2000" b="0" i="0" u="none" strike="noStrike" cap="none">
                <a:solidFill>
                  <a:schemeClr val="dk1"/>
                </a:solidFill>
                <a:latin typeface="Times"/>
                <a:ea typeface="Times"/>
                <a:cs typeface="Times"/>
                <a:sym typeface="Times"/>
              </a:defRPr>
            </a:lvl9pPr>
          </a:lstStyle>
          <a:p>
            <a:endParaRPr/>
          </a:p>
        </p:txBody>
      </p:sp>
      <p:sp>
        <p:nvSpPr>
          <p:cNvPr id="139" name="Google Shape;139;p25"/>
          <p:cNvSpPr txBox="1">
            <a:spLocks noGrp="1"/>
          </p:cNvSpPr>
          <p:nvPr>
            <p:ph type="body" idx="1"/>
          </p:nvPr>
        </p:nvSpPr>
        <p:spPr>
          <a:xfrm>
            <a:off x="1828800" y="4025503"/>
            <a:ext cx="5486400" cy="6036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FF0000"/>
              </a:buClr>
              <a:buSzPts val="1400"/>
              <a:buFont typeface="Times"/>
              <a:buNone/>
              <a:defRPr sz="1400" b="0" i="0" u="none" strike="noStrike" cap="none">
                <a:solidFill>
                  <a:schemeClr val="dk1"/>
                </a:solidFill>
                <a:latin typeface="Times"/>
                <a:ea typeface="Times"/>
                <a:cs typeface="Times"/>
                <a:sym typeface="Times"/>
              </a:defRPr>
            </a:lvl1pPr>
            <a:lvl2pPr marL="914400" marR="0" lvl="1" indent="-228600" algn="l" rtl="0">
              <a:spcBef>
                <a:spcPts val="240"/>
              </a:spcBef>
              <a:spcAft>
                <a:spcPts val="0"/>
              </a:spcAft>
              <a:buClr>
                <a:srgbClr val="595959"/>
              </a:buClr>
              <a:buSzPts val="1200"/>
              <a:buFont typeface="Noto Sans Symbols"/>
              <a:buNone/>
              <a:defRPr sz="1200" b="0" i="0" u="none" strike="noStrike" cap="none">
                <a:solidFill>
                  <a:schemeClr val="dk1"/>
                </a:solidFill>
                <a:latin typeface="Times"/>
                <a:ea typeface="Times"/>
                <a:cs typeface="Times"/>
                <a:sym typeface="Times"/>
              </a:defRPr>
            </a:lvl2pPr>
            <a:lvl3pPr marL="1371600" marR="0" lvl="2" indent="-228600" algn="l" rtl="0">
              <a:spcBef>
                <a:spcPts val="200"/>
              </a:spcBef>
              <a:spcAft>
                <a:spcPts val="0"/>
              </a:spcAft>
              <a:buClr>
                <a:srgbClr val="FF0000"/>
              </a:buClr>
              <a:buSzPts val="1000"/>
              <a:buFont typeface="Times"/>
              <a:buNone/>
              <a:defRPr sz="1000" b="0" i="0" u="none" strike="noStrike" cap="none">
                <a:solidFill>
                  <a:schemeClr val="dk1"/>
                </a:solidFill>
                <a:latin typeface="Times"/>
                <a:ea typeface="Times"/>
                <a:cs typeface="Times"/>
                <a:sym typeface="Times"/>
              </a:defRPr>
            </a:lvl3pPr>
            <a:lvl4pPr marL="1828800" marR="0" lvl="3" indent="-228600" algn="l" rtl="0">
              <a:spcBef>
                <a:spcPts val="180"/>
              </a:spcBef>
              <a:spcAft>
                <a:spcPts val="0"/>
              </a:spcAft>
              <a:buClr>
                <a:srgbClr val="595959"/>
              </a:buClr>
              <a:buSzPts val="900"/>
              <a:buFont typeface="Noto Sans Symbols"/>
              <a:buNone/>
              <a:defRPr sz="900" b="0" i="0" u="none" strike="noStrike" cap="none">
                <a:solidFill>
                  <a:schemeClr val="dk1"/>
                </a:solidFill>
                <a:latin typeface="Times"/>
                <a:ea typeface="Times"/>
                <a:cs typeface="Times"/>
                <a:sym typeface="Times"/>
              </a:defRPr>
            </a:lvl4pPr>
            <a:lvl5pPr marL="2286000" marR="0" lvl="4" indent="-228600" algn="l" rtl="0">
              <a:spcBef>
                <a:spcPts val="180"/>
              </a:spcBef>
              <a:spcAft>
                <a:spcPts val="0"/>
              </a:spcAft>
              <a:buClr>
                <a:srgbClr val="0000FF"/>
              </a:buClr>
              <a:buSzPts val="540"/>
              <a:buFont typeface="Merriweather Sans"/>
              <a:buNone/>
              <a:defRPr sz="900" b="0" i="0" u="none" strike="noStrike" cap="none">
                <a:solidFill>
                  <a:schemeClr val="dk1"/>
                </a:solidFill>
                <a:latin typeface="Times"/>
                <a:ea typeface="Times"/>
                <a:cs typeface="Times"/>
                <a:sym typeface="Times"/>
              </a:defRPr>
            </a:lvl5pPr>
            <a:lvl6pPr marL="2743200" marR="0" lvl="5"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6pPr>
            <a:lvl7pPr marL="3200400" marR="0" lvl="6"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7pPr>
            <a:lvl8pPr marL="3657600" marR="0" lvl="7"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8pPr>
            <a:lvl9pPr marL="4114800" marR="0" lvl="8" indent="-228600" algn="l" rtl="0">
              <a:spcBef>
                <a:spcPts val="180"/>
              </a:spcBef>
              <a:spcAft>
                <a:spcPts val="0"/>
              </a:spcAft>
              <a:buClr>
                <a:schemeClr val="dk1"/>
              </a:buClr>
              <a:buSzPts val="900"/>
              <a:buFont typeface="Times"/>
              <a:buNone/>
              <a:defRPr sz="900" b="0" i="0" u="none" strike="noStrike" cap="none">
                <a:solidFill>
                  <a:schemeClr val="dk1"/>
                </a:solidFill>
                <a:latin typeface="Times"/>
                <a:ea typeface="Times"/>
                <a:cs typeface="Times"/>
                <a:sym typeface="Times"/>
              </a:defRPr>
            </a:lvl9pPr>
          </a:lstStyle>
          <a:p>
            <a:endParaRPr/>
          </a:p>
        </p:txBody>
      </p:sp>
      <p:sp>
        <p:nvSpPr>
          <p:cNvPr id="140" name="Google Shape;140;p25"/>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41" name="Google Shape;141;p25"/>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142" name="Google Shape;142;p25"/>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a:solidFill>
                  <a:schemeClr val="dk1"/>
                </a:solidFill>
                <a:latin typeface="Times"/>
                <a:ea typeface="Times"/>
                <a:cs typeface="Times"/>
                <a:sym typeface="Times"/>
              </a:defRPr>
            </a:lvl1pPr>
            <a:lvl2pPr marL="0" marR="0" lvl="1" indent="0" algn="r" rtl="0">
              <a:spcBef>
                <a:spcPts val="0"/>
              </a:spcBef>
              <a:buNone/>
              <a:defRPr sz="1400">
                <a:solidFill>
                  <a:schemeClr val="dk1"/>
                </a:solidFill>
                <a:latin typeface="Times"/>
                <a:ea typeface="Times"/>
                <a:cs typeface="Times"/>
                <a:sym typeface="Times"/>
              </a:defRPr>
            </a:lvl2pPr>
            <a:lvl3pPr marL="0" marR="0" lvl="2" indent="0" algn="r" rtl="0">
              <a:spcBef>
                <a:spcPts val="0"/>
              </a:spcBef>
              <a:buNone/>
              <a:defRPr sz="1400">
                <a:solidFill>
                  <a:schemeClr val="dk1"/>
                </a:solidFill>
                <a:latin typeface="Times"/>
                <a:ea typeface="Times"/>
                <a:cs typeface="Times"/>
                <a:sym typeface="Times"/>
              </a:defRPr>
            </a:lvl3pPr>
            <a:lvl4pPr marL="0" marR="0" lvl="3" indent="0" algn="r" rtl="0">
              <a:spcBef>
                <a:spcPts val="0"/>
              </a:spcBef>
              <a:buNone/>
              <a:defRPr sz="1400">
                <a:solidFill>
                  <a:schemeClr val="dk1"/>
                </a:solidFill>
                <a:latin typeface="Times"/>
                <a:ea typeface="Times"/>
                <a:cs typeface="Times"/>
                <a:sym typeface="Times"/>
              </a:defRPr>
            </a:lvl4pPr>
            <a:lvl5pPr marL="0" marR="0" lvl="4" indent="0" algn="r" rtl="0">
              <a:spcBef>
                <a:spcPts val="0"/>
              </a:spcBef>
              <a:buNone/>
              <a:defRPr sz="1400">
                <a:solidFill>
                  <a:schemeClr val="dk1"/>
                </a:solidFill>
                <a:latin typeface="Times"/>
                <a:ea typeface="Times"/>
                <a:cs typeface="Times"/>
                <a:sym typeface="Times"/>
              </a:defRPr>
            </a:lvl5pPr>
            <a:lvl6pPr marL="0" marR="0" lvl="5" indent="0" algn="r" rtl="0">
              <a:spcBef>
                <a:spcPts val="0"/>
              </a:spcBef>
              <a:buNone/>
              <a:defRPr sz="1400">
                <a:solidFill>
                  <a:schemeClr val="dk1"/>
                </a:solidFill>
                <a:latin typeface="Times"/>
                <a:ea typeface="Times"/>
                <a:cs typeface="Times"/>
                <a:sym typeface="Times"/>
              </a:defRPr>
            </a:lvl6pPr>
            <a:lvl7pPr marL="0" marR="0" lvl="6" indent="0" algn="r" rtl="0">
              <a:spcBef>
                <a:spcPts val="0"/>
              </a:spcBef>
              <a:buNone/>
              <a:defRPr sz="1400">
                <a:solidFill>
                  <a:schemeClr val="dk1"/>
                </a:solidFill>
                <a:latin typeface="Times"/>
                <a:ea typeface="Times"/>
                <a:cs typeface="Times"/>
                <a:sym typeface="Times"/>
              </a:defRPr>
            </a:lvl7pPr>
            <a:lvl8pPr marL="0" marR="0" lvl="7" indent="0" algn="r" rtl="0">
              <a:spcBef>
                <a:spcPts val="0"/>
              </a:spcBef>
              <a:buNone/>
              <a:defRPr sz="1400">
                <a:solidFill>
                  <a:schemeClr val="dk1"/>
                </a:solidFill>
                <a:latin typeface="Times"/>
                <a:ea typeface="Times"/>
                <a:cs typeface="Times"/>
                <a:sym typeface="Times"/>
              </a:defRPr>
            </a:lvl8pPr>
            <a:lvl9pPr marL="0" marR="0" lvl="8" indent="0" algn="r" rtl="0">
              <a:spcBef>
                <a:spcPts val="0"/>
              </a:spcBef>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04800" y="228600"/>
            <a:ext cx="8534400" cy="514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600" b="1" i="0" u="none" strike="noStrike" cap="none">
                <a:solidFill>
                  <a:srgbClr val="0000FF"/>
                </a:solidFill>
                <a:latin typeface="Times"/>
                <a:ea typeface="Times"/>
                <a:cs typeface="Times"/>
                <a:sym typeface="Times"/>
              </a:defRPr>
            </a:lvl1pPr>
            <a:lvl2pPr marR="0" lvl="1" algn="ctr" rtl="0">
              <a:spcBef>
                <a:spcPts val="0"/>
              </a:spcBef>
              <a:spcAft>
                <a:spcPts val="0"/>
              </a:spcAft>
              <a:buSzPts val="1400"/>
              <a:buNone/>
              <a:defRPr sz="3600" b="1" i="0" u="none" strike="noStrike" cap="none">
                <a:solidFill>
                  <a:srgbClr val="0000FF"/>
                </a:solidFill>
                <a:latin typeface="Times"/>
                <a:ea typeface="Times"/>
                <a:cs typeface="Times"/>
                <a:sym typeface="Times"/>
              </a:defRPr>
            </a:lvl2pPr>
            <a:lvl3pPr marR="0" lvl="2" algn="ctr" rtl="0">
              <a:spcBef>
                <a:spcPts val="0"/>
              </a:spcBef>
              <a:spcAft>
                <a:spcPts val="0"/>
              </a:spcAft>
              <a:buSzPts val="1400"/>
              <a:buNone/>
              <a:defRPr sz="3600" b="1" i="0" u="none" strike="noStrike" cap="none">
                <a:solidFill>
                  <a:srgbClr val="0000FF"/>
                </a:solidFill>
                <a:latin typeface="Times"/>
                <a:ea typeface="Times"/>
                <a:cs typeface="Times"/>
                <a:sym typeface="Times"/>
              </a:defRPr>
            </a:lvl3pPr>
            <a:lvl4pPr marR="0" lvl="3" algn="ctr" rtl="0">
              <a:spcBef>
                <a:spcPts val="0"/>
              </a:spcBef>
              <a:spcAft>
                <a:spcPts val="0"/>
              </a:spcAft>
              <a:buSzPts val="1400"/>
              <a:buNone/>
              <a:defRPr sz="3600" b="1" i="0" u="none" strike="noStrike" cap="none">
                <a:solidFill>
                  <a:srgbClr val="0000FF"/>
                </a:solidFill>
                <a:latin typeface="Times"/>
                <a:ea typeface="Times"/>
                <a:cs typeface="Times"/>
                <a:sym typeface="Times"/>
              </a:defRPr>
            </a:lvl4pPr>
            <a:lvl5pPr marR="0" lvl="4" algn="ctr" rtl="0">
              <a:spcBef>
                <a:spcPts val="0"/>
              </a:spcBef>
              <a:spcAft>
                <a:spcPts val="0"/>
              </a:spcAft>
              <a:buSzPts val="1400"/>
              <a:buNone/>
              <a:defRPr sz="3600" b="1" i="0" u="none" strike="noStrike" cap="none">
                <a:solidFill>
                  <a:srgbClr val="0000FF"/>
                </a:solidFill>
                <a:latin typeface="Times"/>
                <a:ea typeface="Times"/>
                <a:cs typeface="Times"/>
                <a:sym typeface="Times"/>
              </a:defRPr>
            </a:lvl5pPr>
            <a:lvl6pPr marR="0" lvl="5" algn="ctr" rtl="0">
              <a:spcBef>
                <a:spcPts val="0"/>
              </a:spcBef>
              <a:spcAft>
                <a:spcPts val="0"/>
              </a:spcAft>
              <a:buSzPts val="1400"/>
              <a:buNone/>
              <a:defRPr sz="4400" b="0" i="0" u="none" strike="noStrike" cap="none">
                <a:solidFill>
                  <a:schemeClr val="dk2"/>
                </a:solidFill>
                <a:latin typeface="Times"/>
                <a:ea typeface="Times"/>
                <a:cs typeface="Times"/>
                <a:sym typeface="Times"/>
              </a:defRPr>
            </a:lvl6pPr>
            <a:lvl7pPr marR="0" lvl="6" algn="ctr" rtl="0">
              <a:spcBef>
                <a:spcPts val="0"/>
              </a:spcBef>
              <a:spcAft>
                <a:spcPts val="0"/>
              </a:spcAft>
              <a:buSzPts val="1400"/>
              <a:buNone/>
              <a:defRPr sz="4400" b="0" i="0" u="none" strike="noStrike" cap="none">
                <a:solidFill>
                  <a:schemeClr val="dk2"/>
                </a:solidFill>
                <a:latin typeface="Times"/>
                <a:ea typeface="Times"/>
                <a:cs typeface="Times"/>
                <a:sym typeface="Times"/>
              </a:defRPr>
            </a:lvl7pPr>
            <a:lvl8pPr marR="0" lvl="7" algn="ctr" rtl="0">
              <a:spcBef>
                <a:spcPts val="0"/>
              </a:spcBef>
              <a:spcAft>
                <a:spcPts val="0"/>
              </a:spcAft>
              <a:buSzPts val="1400"/>
              <a:buNone/>
              <a:defRPr sz="4400" b="0" i="0" u="none" strike="noStrike" cap="none">
                <a:solidFill>
                  <a:schemeClr val="dk2"/>
                </a:solidFill>
                <a:latin typeface="Times"/>
                <a:ea typeface="Times"/>
                <a:cs typeface="Times"/>
                <a:sym typeface="Times"/>
              </a:defRPr>
            </a:lvl8pPr>
            <a:lvl9pPr marR="0" lvl="8" algn="ctr" rtl="0">
              <a:spcBef>
                <a:spcPts val="0"/>
              </a:spcBef>
              <a:spcAft>
                <a:spcPts val="0"/>
              </a:spcAft>
              <a:buSzPts val="1400"/>
              <a:buNone/>
              <a:defRPr sz="4400" b="0" i="0" u="none" strike="noStrike" cap="none">
                <a:solidFill>
                  <a:schemeClr val="dk2"/>
                </a:solidFill>
                <a:latin typeface="Times"/>
                <a:ea typeface="Times"/>
                <a:cs typeface="Times"/>
                <a:sym typeface="Times"/>
              </a:defRPr>
            </a:lvl9pPr>
          </a:lstStyle>
          <a:p>
            <a:endParaRPr/>
          </a:p>
        </p:txBody>
      </p:sp>
      <p:sp>
        <p:nvSpPr>
          <p:cNvPr id="52" name="Google Shape;52;p13"/>
          <p:cNvSpPr txBox="1">
            <a:spLocks noGrp="1"/>
          </p:cNvSpPr>
          <p:nvPr>
            <p:ph type="body" idx="1"/>
          </p:nvPr>
        </p:nvSpPr>
        <p:spPr>
          <a:xfrm>
            <a:off x="304800" y="971550"/>
            <a:ext cx="8534400" cy="3600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FF0000"/>
              </a:buClr>
              <a:buSzPts val="3200"/>
              <a:buFont typeface="Times"/>
              <a:buChar char="•"/>
              <a:defRPr sz="3200" b="0" i="0" u="none" strike="noStrike" cap="none">
                <a:solidFill>
                  <a:schemeClr val="dk1"/>
                </a:solidFill>
                <a:latin typeface="Times"/>
                <a:ea typeface="Times"/>
                <a:cs typeface="Times"/>
                <a:sym typeface="Times"/>
              </a:defRPr>
            </a:lvl1pPr>
            <a:lvl2pPr marL="914400" marR="0" lvl="1" indent="-406400" algn="l" rtl="0">
              <a:spcBef>
                <a:spcPts val="560"/>
              </a:spcBef>
              <a:spcAft>
                <a:spcPts val="0"/>
              </a:spcAft>
              <a:buClr>
                <a:srgbClr val="595959"/>
              </a:buClr>
              <a:buSzPts val="2800"/>
              <a:buFont typeface="Noto Sans Symbols"/>
              <a:buChar char="▪"/>
              <a:defRPr sz="2800" b="0" i="0" u="none" strike="noStrike" cap="none">
                <a:solidFill>
                  <a:schemeClr val="dk1"/>
                </a:solidFill>
                <a:latin typeface="Times"/>
                <a:ea typeface="Times"/>
                <a:cs typeface="Times"/>
                <a:sym typeface="Times"/>
              </a:defRPr>
            </a:lvl2pPr>
            <a:lvl3pPr marL="1371600" marR="0" lvl="2" indent="-381000" algn="l" rtl="0">
              <a:spcBef>
                <a:spcPts val="480"/>
              </a:spcBef>
              <a:spcAft>
                <a:spcPts val="0"/>
              </a:spcAft>
              <a:buClr>
                <a:srgbClr val="FF0000"/>
              </a:buClr>
              <a:buSzPts val="2400"/>
              <a:buFont typeface="Times"/>
              <a:buChar char="•"/>
              <a:defRPr sz="2400" b="0" i="0" u="none" strike="noStrike" cap="none">
                <a:solidFill>
                  <a:schemeClr val="dk1"/>
                </a:solidFill>
                <a:latin typeface="Times"/>
                <a:ea typeface="Times"/>
                <a:cs typeface="Times"/>
                <a:sym typeface="Times"/>
              </a:defRPr>
            </a:lvl3pPr>
            <a:lvl4pPr marL="1828800" marR="0" lvl="3" indent="-355600" algn="l" rtl="0">
              <a:spcBef>
                <a:spcPts val="400"/>
              </a:spcBef>
              <a:spcAft>
                <a:spcPts val="0"/>
              </a:spcAft>
              <a:buClr>
                <a:srgbClr val="595959"/>
              </a:buClr>
              <a:buSzPts val="2000"/>
              <a:buFont typeface="Noto Sans Symbols"/>
              <a:buChar char="▪"/>
              <a:defRPr sz="2000" b="0" i="0" u="none" strike="noStrike" cap="none">
                <a:solidFill>
                  <a:schemeClr val="dk1"/>
                </a:solidFill>
                <a:latin typeface="Times"/>
                <a:ea typeface="Times"/>
                <a:cs typeface="Times"/>
                <a:sym typeface="Times"/>
              </a:defRPr>
            </a:lvl4pPr>
            <a:lvl5pPr marL="2286000" marR="0" lvl="4" indent="-304800" algn="l" rtl="0">
              <a:spcBef>
                <a:spcPts val="400"/>
              </a:spcBef>
              <a:spcAft>
                <a:spcPts val="0"/>
              </a:spcAft>
              <a:buClr>
                <a:srgbClr val="0000FF"/>
              </a:buClr>
              <a:buSzPts val="1200"/>
              <a:buFont typeface="Merriweather Sans"/>
              <a:buChar char="►"/>
              <a:defRPr sz="2000" b="0" i="0" u="none" strike="noStrike" cap="none">
                <a:solidFill>
                  <a:schemeClr val="dk1"/>
                </a:solidFill>
                <a:latin typeface="Times"/>
                <a:ea typeface="Times"/>
                <a:cs typeface="Times"/>
                <a:sym typeface="Times"/>
              </a:defRPr>
            </a:lvl5pPr>
            <a:lvl6pPr marL="2743200" marR="0" lvl="5"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6pPr>
            <a:lvl7pPr marL="3200400" marR="0" lvl="6"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7pPr>
            <a:lvl8pPr marL="3657600" marR="0" lvl="7"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8pPr>
            <a:lvl9pPr marL="4114800" marR="0" lvl="8" indent="-355600" algn="l" rtl="0">
              <a:spcBef>
                <a:spcPts val="400"/>
              </a:spcBef>
              <a:spcAft>
                <a:spcPts val="0"/>
              </a:spcAft>
              <a:buClr>
                <a:schemeClr val="dk1"/>
              </a:buClr>
              <a:buSzPts val="2000"/>
              <a:buFont typeface="Times"/>
              <a:buChar char="»"/>
              <a:defRPr sz="2000" b="0" i="0" u="none" strike="noStrike" cap="none">
                <a:solidFill>
                  <a:schemeClr val="dk1"/>
                </a:solidFill>
                <a:latin typeface="Times"/>
                <a:ea typeface="Times"/>
                <a:cs typeface="Times"/>
                <a:sym typeface="Times"/>
              </a:defRPr>
            </a:lvl9pPr>
          </a:lstStyle>
          <a:p>
            <a:endParaRPr/>
          </a:p>
        </p:txBody>
      </p:sp>
      <p:sp>
        <p:nvSpPr>
          <p:cNvPr id="53" name="Google Shape;53;p13"/>
          <p:cNvSpPr txBox="1">
            <a:spLocks noGrp="1"/>
          </p:cNvSpPr>
          <p:nvPr>
            <p:ph type="dt" idx="10"/>
          </p:nvPr>
        </p:nvSpPr>
        <p:spPr>
          <a:xfrm>
            <a:off x="304800" y="4686300"/>
            <a:ext cx="13716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54" name="Google Shape;54;p13"/>
          <p:cNvSpPr txBox="1">
            <a:spLocks noGrp="1"/>
          </p:cNvSpPr>
          <p:nvPr>
            <p:ph type="ftr" idx="11"/>
          </p:nvPr>
        </p:nvSpPr>
        <p:spPr>
          <a:xfrm>
            <a:off x="1828800" y="4686300"/>
            <a:ext cx="5486400" cy="3429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1400" b="0" i="0" u="none" strike="noStrike" cap="none">
                <a:solidFill>
                  <a:schemeClr val="dk1"/>
                </a:solidFill>
                <a:latin typeface="Times"/>
                <a:ea typeface="Times"/>
                <a:cs typeface="Times"/>
                <a:sym typeface="Times"/>
              </a:defRPr>
            </a:lvl1pPr>
            <a:lvl2pPr marR="0" lvl="1" algn="l" rtl="0">
              <a:spcBef>
                <a:spcPts val="0"/>
              </a:spcBef>
              <a:spcAft>
                <a:spcPts val="0"/>
              </a:spcAft>
              <a:buSzPts val="1400"/>
              <a:buNone/>
              <a:defRPr sz="1800" b="0" i="0" u="none" strike="noStrike" cap="none">
                <a:solidFill>
                  <a:schemeClr val="dk1"/>
                </a:solidFill>
                <a:latin typeface="Times"/>
                <a:ea typeface="Times"/>
                <a:cs typeface="Times"/>
                <a:sym typeface="Times"/>
              </a:defRPr>
            </a:lvl2pPr>
            <a:lvl3pPr marR="0" lvl="2" algn="l" rtl="0">
              <a:spcBef>
                <a:spcPts val="0"/>
              </a:spcBef>
              <a:spcAft>
                <a:spcPts val="0"/>
              </a:spcAft>
              <a:buSzPts val="1400"/>
              <a:buNone/>
              <a:defRPr sz="1800" b="0" i="0" u="none" strike="noStrike" cap="none">
                <a:solidFill>
                  <a:schemeClr val="dk1"/>
                </a:solidFill>
                <a:latin typeface="Times"/>
                <a:ea typeface="Times"/>
                <a:cs typeface="Times"/>
                <a:sym typeface="Times"/>
              </a:defRPr>
            </a:lvl3pPr>
            <a:lvl4pPr marR="0" lvl="3" algn="l" rtl="0">
              <a:spcBef>
                <a:spcPts val="0"/>
              </a:spcBef>
              <a:spcAft>
                <a:spcPts val="0"/>
              </a:spcAft>
              <a:buSzPts val="1400"/>
              <a:buNone/>
              <a:defRPr sz="1800" b="0" i="0" u="none" strike="noStrike" cap="none">
                <a:solidFill>
                  <a:schemeClr val="dk1"/>
                </a:solidFill>
                <a:latin typeface="Times"/>
                <a:ea typeface="Times"/>
                <a:cs typeface="Times"/>
                <a:sym typeface="Times"/>
              </a:defRPr>
            </a:lvl4pPr>
            <a:lvl5pPr marR="0" lvl="4" algn="l" rtl="0">
              <a:spcBef>
                <a:spcPts val="0"/>
              </a:spcBef>
              <a:spcAft>
                <a:spcPts val="0"/>
              </a:spcAft>
              <a:buSzPts val="1400"/>
              <a:buNone/>
              <a:defRPr sz="1800" b="0" i="0" u="none" strike="noStrike" cap="none">
                <a:solidFill>
                  <a:schemeClr val="dk1"/>
                </a:solidFill>
                <a:latin typeface="Times"/>
                <a:ea typeface="Times"/>
                <a:cs typeface="Times"/>
                <a:sym typeface="Times"/>
              </a:defRPr>
            </a:lvl5pPr>
            <a:lvl6pPr marR="0" lvl="5" algn="l" rtl="0">
              <a:spcBef>
                <a:spcPts val="0"/>
              </a:spcBef>
              <a:spcAft>
                <a:spcPts val="0"/>
              </a:spcAft>
              <a:buSzPts val="1400"/>
              <a:buNone/>
              <a:defRPr sz="1800" b="0" i="0" u="none" strike="noStrike" cap="none">
                <a:solidFill>
                  <a:schemeClr val="dk1"/>
                </a:solidFill>
                <a:latin typeface="Times"/>
                <a:ea typeface="Times"/>
                <a:cs typeface="Times"/>
                <a:sym typeface="Times"/>
              </a:defRPr>
            </a:lvl6pPr>
            <a:lvl7pPr marR="0" lvl="6" algn="l" rtl="0">
              <a:spcBef>
                <a:spcPts val="0"/>
              </a:spcBef>
              <a:spcAft>
                <a:spcPts val="0"/>
              </a:spcAft>
              <a:buSzPts val="1400"/>
              <a:buNone/>
              <a:defRPr sz="1800" b="0" i="0" u="none" strike="noStrike" cap="none">
                <a:solidFill>
                  <a:schemeClr val="dk1"/>
                </a:solidFill>
                <a:latin typeface="Times"/>
                <a:ea typeface="Times"/>
                <a:cs typeface="Times"/>
                <a:sym typeface="Times"/>
              </a:defRPr>
            </a:lvl7pPr>
            <a:lvl8pPr marR="0" lvl="7" algn="l" rtl="0">
              <a:spcBef>
                <a:spcPts val="0"/>
              </a:spcBef>
              <a:spcAft>
                <a:spcPts val="0"/>
              </a:spcAft>
              <a:buSzPts val="1400"/>
              <a:buNone/>
              <a:defRPr sz="1800" b="0" i="0" u="none" strike="noStrike" cap="none">
                <a:solidFill>
                  <a:schemeClr val="dk1"/>
                </a:solidFill>
                <a:latin typeface="Times"/>
                <a:ea typeface="Times"/>
                <a:cs typeface="Times"/>
                <a:sym typeface="Times"/>
              </a:defRPr>
            </a:lvl8pPr>
            <a:lvl9pPr marR="0" lvl="8" algn="l" rtl="0">
              <a:spcBef>
                <a:spcPts val="0"/>
              </a:spcBef>
              <a:spcAft>
                <a:spcPts val="0"/>
              </a:spcAft>
              <a:buSzPts val="1400"/>
              <a:buNone/>
              <a:defRPr sz="1800" b="0" i="0" u="none" strike="noStrike" cap="none">
                <a:solidFill>
                  <a:schemeClr val="dk1"/>
                </a:solidFill>
                <a:latin typeface="Times"/>
                <a:ea typeface="Times"/>
                <a:cs typeface="Times"/>
                <a:sym typeface="Times"/>
              </a:defRPr>
            </a:lvl9pPr>
          </a:lstStyle>
          <a:p>
            <a:endParaRPr/>
          </a:p>
        </p:txBody>
      </p:sp>
      <p:sp>
        <p:nvSpPr>
          <p:cNvPr id="55" name="Google Shape;55;p13"/>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Times"/>
                <a:ea typeface="Times"/>
                <a:cs typeface="Times"/>
                <a:sym typeface="Times"/>
              </a:defRPr>
            </a:lvl1pPr>
            <a:lvl2pPr marL="0" marR="0" lvl="1" indent="0" algn="r" rtl="0">
              <a:spcBef>
                <a:spcPts val="0"/>
              </a:spcBef>
              <a:buNone/>
              <a:defRPr sz="1400" b="0" i="0" u="none" strike="noStrike" cap="none">
                <a:solidFill>
                  <a:schemeClr val="dk1"/>
                </a:solidFill>
                <a:latin typeface="Times"/>
                <a:ea typeface="Times"/>
                <a:cs typeface="Times"/>
                <a:sym typeface="Times"/>
              </a:defRPr>
            </a:lvl2pPr>
            <a:lvl3pPr marL="0" marR="0" lvl="2" indent="0" algn="r" rtl="0">
              <a:spcBef>
                <a:spcPts val="0"/>
              </a:spcBef>
              <a:buNone/>
              <a:defRPr sz="1400" b="0" i="0" u="none" strike="noStrike" cap="none">
                <a:solidFill>
                  <a:schemeClr val="dk1"/>
                </a:solidFill>
                <a:latin typeface="Times"/>
                <a:ea typeface="Times"/>
                <a:cs typeface="Times"/>
                <a:sym typeface="Times"/>
              </a:defRPr>
            </a:lvl3pPr>
            <a:lvl4pPr marL="0" marR="0" lvl="3" indent="0" algn="r" rtl="0">
              <a:spcBef>
                <a:spcPts val="0"/>
              </a:spcBef>
              <a:buNone/>
              <a:defRPr sz="1400" b="0" i="0" u="none" strike="noStrike" cap="none">
                <a:solidFill>
                  <a:schemeClr val="dk1"/>
                </a:solidFill>
                <a:latin typeface="Times"/>
                <a:ea typeface="Times"/>
                <a:cs typeface="Times"/>
                <a:sym typeface="Times"/>
              </a:defRPr>
            </a:lvl4pPr>
            <a:lvl5pPr marL="0" marR="0" lvl="4" indent="0" algn="r" rtl="0">
              <a:spcBef>
                <a:spcPts val="0"/>
              </a:spcBef>
              <a:buNone/>
              <a:defRPr sz="1400" b="0" i="0" u="none" strike="noStrike" cap="none">
                <a:solidFill>
                  <a:schemeClr val="dk1"/>
                </a:solidFill>
                <a:latin typeface="Times"/>
                <a:ea typeface="Times"/>
                <a:cs typeface="Times"/>
                <a:sym typeface="Times"/>
              </a:defRPr>
            </a:lvl5pPr>
            <a:lvl6pPr marL="0" marR="0" lvl="5" indent="0" algn="r" rtl="0">
              <a:spcBef>
                <a:spcPts val="0"/>
              </a:spcBef>
              <a:buNone/>
              <a:defRPr sz="1400" b="0" i="0" u="none" strike="noStrike" cap="none">
                <a:solidFill>
                  <a:schemeClr val="dk1"/>
                </a:solidFill>
                <a:latin typeface="Times"/>
                <a:ea typeface="Times"/>
                <a:cs typeface="Times"/>
                <a:sym typeface="Times"/>
              </a:defRPr>
            </a:lvl6pPr>
            <a:lvl7pPr marL="0" marR="0" lvl="6" indent="0" algn="r" rtl="0">
              <a:spcBef>
                <a:spcPts val="0"/>
              </a:spcBef>
              <a:buNone/>
              <a:defRPr sz="1400" b="0" i="0" u="none" strike="noStrike" cap="none">
                <a:solidFill>
                  <a:schemeClr val="dk1"/>
                </a:solidFill>
                <a:latin typeface="Times"/>
                <a:ea typeface="Times"/>
                <a:cs typeface="Times"/>
                <a:sym typeface="Times"/>
              </a:defRPr>
            </a:lvl7pPr>
            <a:lvl8pPr marL="0" marR="0" lvl="7" indent="0" algn="r" rtl="0">
              <a:spcBef>
                <a:spcPts val="0"/>
              </a:spcBef>
              <a:buNone/>
              <a:defRPr sz="1400" b="0" i="0" u="none" strike="noStrike" cap="none">
                <a:solidFill>
                  <a:schemeClr val="dk1"/>
                </a:solidFill>
                <a:latin typeface="Times"/>
                <a:ea typeface="Times"/>
                <a:cs typeface="Times"/>
                <a:sym typeface="Times"/>
              </a:defRPr>
            </a:lvl8pPr>
            <a:lvl9pPr marL="0" marR="0" lvl="8" indent="0" algn="r" rtl="0">
              <a:spcBef>
                <a:spcPts val="0"/>
              </a:spcBef>
              <a:buNone/>
              <a:defRPr sz="1400" b="0" i="0" u="none" strike="noStrike" cap="none">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ctrTitle"/>
          </p:nvPr>
        </p:nvSpPr>
        <p:spPr>
          <a:xfrm>
            <a:off x="1328166" y="1292934"/>
            <a:ext cx="6487668" cy="236466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D5ECED"/>
              </a:buClr>
              <a:buSzPts val="5060"/>
              <a:buFont typeface="Noto Sans Symbols"/>
              <a:buNone/>
            </a:pPr>
            <a:r>
              <a:rPr lang="en" sz="4200" dirty="0">
                <a:latin typeface="Noto Sans Symbols"/>
                <a:ea typeface="Noto Sans Symbols"/>
                <a:cs typeface="Noto Sans Symbols"/>
                <a:sym typeface="Noto Sans Symbols"/>
              </a:rPr>
              <a:t>Recursion Review</a:t>
            </a:r>
            <a:endParaRPr sz="4200" dirty="0">
              <a:latin typeface="Noto Sans Symbols"/>
              <a:ea typeface="Noto Sans Symbols"/>
              <a:cs typeface="Noto Sans Symbols"/>
              <a:sym typeface="Noto Sans Symbols"/>
            </a:endParaRPr>
          </a:p>
          <a:p>
            <a:pPr marL="0" marR="0" lvl="0" indent="0" algn="ctr" rtl="0">
              <a:lnSpc>
                <a:spcPct val="100000"/>
              </a:lnSpc>
              <a:spcBef>
                <a:spcPts val="0"/>
              </a:spcBef>
              <a:spcAft>
                <a:spcPts val="0"/>
              </a:spcAft>
              <a:buClr>
                <a:srgbClr val="D5ECED"/>
              </a:buClr>
              <a:buSzPts val="5060"/>
              <a:buFont typeface="Noto Sans Symbols"/>
              <a:buNone/>
            </a:pPr>
            <a:r>
              <a:rPr lang="en" sz="4200" dirty="0">
                <a:latin typeface="Noto Sans Symbols"/>
                <a:ea typeface="Noto Sans Symbols"/>
                <a:cs typeface="Noto Sans Symbols"/>
                <a:sym typeface="Noto Sans Symbols"/>
              </a:rPr>
              <a:t>Spring 2019</a:t>
            </a:r>
            <a:endParaRPr sz="4200" dirty="0">
              <a:latin typeface="Noto Sans Symbols"/>
              <a:ea typeface="Noto Sans Symbols"/>
              <a:cs typeface="Noto Sans Symbols"/>
              <a:sym typeface="Noto Sans Symbols"/>
            </a:endParaRPr>
          </a:p>
          <a:p>
            <a:pPr marL="0" lvl="0" indent="0" algn="ctr" rtl="0">
              <a:lnSpc>
                <a:spcPct val="100000"/>
              </a:lnSpc>
              <a:spcBef>
                <a:spcPts val="0"/>
              </a:spcBef>
              <a:spcAft>
                <a:spcPts val="0"/>
              </a:spcAft>
              <a:buClr>
                <a:srgbClr val="D5ECED"/>
              </a:buClr>
              <a:buSzPts val="3960"/>
              <a:buFont typeface="Noto Sans Symbols"/>
              <a:buNone/>
            </a:pPr>
            <a:r>
              <a:rPr lang="en" sz="3600" b="0" dirty="0">
                <a:solidFill>
                  <a:srgbClr val="404040"/>
                </a:solidFill>
                <a:latin typeface="Noto Sans Symbols"/>
                <a:ea typeface="Noto Sans Symbols"/>
                <a:cs typeface="Noto Sans Symbols"/>
                <a:sym typeface="Noto Sans Symbols"/>
              </a:rPr>
              <a:t>CS 1110</a:t>
            </a:r>
            <a:endParaRPr dirty="0">
              <a:latin typeface="Noto Sans Symbols"/>
              <a:ea typeface="Noto Sans Symbols"/>
              <a:cs typeface="Noto Sans Symbols"/>
              <a:sym typeface="Noto Sans Symbol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5"/>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Example</a:t>
            </a:r>
            <a:endParaRPr/>
          </a:p>
        </p:txBody>
      </p:sp>
      <p:sp>
        <p:nvSpPr>
          <p:cNvPr id="222" name="Google Shape;222;p35"/>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23" name="Google Shape;223;p35"/>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10</a:t>
            </a:fld>
            <a:endParaRPr sz="1400" b="0" i="0" u="none" strike="noStrike" cap="none">
              <a:solidFill>
                <a:schemeClr val="dk1"/>
              </a:solidFill>
              <a:latin typeface="Times"/>
              <a:ea typeface="Times"/>
              <a:cs typeface="Times"/>
              <a:sym typeface="Times"/>
            </a:endParaRPr>
          </a:p>
        </p:txBody>
      </p:sp>
      <p:sp>
        <p:nvSpPr>
          <p:cNvPr id="224" name="Google Shape;224;p35"/>
          <p:cNvSpPr txBox="1">
            <a:spLocks noGrp="1"/>
          </p:cNvSpPr>
          <p:nvPr>
            <p:ph type="body" idx="1"/>
          </p:nvPr>
        </p:nvSpPr>
        <p:spPr>
          <a:xfrm>
            <a:off x="304800" y="971550"/>
            <a:ext cx="8534400" cy="380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dirty="0">
                <a:solidFill>
                  <a:srgbClr val="254BEB"/>
                </a:solidFill>
                <a:latin typeface="Cutive"/>
                <a:ea typeface="Cutive"/>
                <a:cs typeface="Cutive"/>
                <a:sym typeface="Cutive"/>
              </a:rPr>
              <a:t>def</a:t>
            </a:r>
            <a:r>
              <a:rPr lang="en" sz="1400" b="1" dirty="0">
                <a:solidFill>
                  <a:srgbClr val="254BEB"/>
                </a:solidFill>
                <a:latin typeface="Cutive"/>
                <a:ea typeface="Cutive"/>
                <a:cs typeface="Cutive"/>
                <a:sym typeface="Cutive"/>
              </a:rPr>
              <a:t> </a:t>
            </a:r>
            <a:r>
              <a:rPr lang="en" sz="1400" dirty="0" err="1">
                <a:latin typeface="Cutive"/>
                <a:ea typeface="Cutive"/>
                <a:cs typeface="Cutive"/>
                <a:sym typeface="Cutive"/>
              </a:rPr>
              <a:t>count_vowels</a:t>
            </a:r>
            <a:r>
              <a:rPr lang="en" sz="1400" dirty="0">
                <a:latin typeface="Cutive"/>
                <a:ea typeface="Cutive"/>
                <a:cs typeface="Cutive"/>
                <a:sym typeface="Cutive"/>
              </a:rPr>
              <a:t>(s):</a:t>
            </a:r>
            <a:endParaRPr sz="1400" dirty="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"""Returns: The number of vowels (defined here as “a”, “e”, “</a:t>
            </a:r>
            <a:r>
              <a:rPr lang="en" sz="1400" dirty="0" err="1">
                <a:solidFill>
                  <a:srgbClr val="008000"/>
                </a:solidFill>
                <a:latin typeface="Cutive"/>
                <a:ea typeface="Cutive"/>
                <a:cs typeface="Cutive"/>
                <a:sym typeface="Cutive"/>
              </a:rPr>
              <a:t>i</a:t>
            </a:r>
            <a:r>
              <a:rPr lang="en" sz="1400" dirty="0">
                <a:solidFill>
                  <a:srgbClr val="008000"/>
                </a:solidFill>
                <a:latin typeface="Cutive"/>
                <a:ea typeface="Cutive"/>
                <a:cs typeface="Cutive"/>
                <a:sym typeface="Cutive"/>
              </a:rPr>
              <a:t>”, “o”, “u”) in the  string s.</a:t>
            </a:r>
            <a:endParaRPr sz="1400" dirty="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Precondition: s is a string"""</a:t>
            </a:r>
            <a:endParaRPr sz="1400" dirty="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latin typeface="Cutive"/>
                <a:ea typeface="Cutive"/>
                <a:cs typeface="Cutive"/>
                <a:sym typeface="Cutive"/>
              </a:rPr>
              <a:t>if </a:t>
            </a:r>
            <a:r>
              <a:rPr lang="en" sz="1400" dirty="0" err="1">
                <a:latin typeface="Cutive"/>
                <a:ea typeface="Cutive"/>
                <a:cs typeface="Cutive"/>
                <a:sym typeface="Cutive"/>
              </a:rPr>
              <a:t>len</a:t>
            </a:r>
            <a:r>
              <a:rPr lang="en" sz="1400" dirty="0">
                <a:latin typeface="Cutive"/>
                <a:ea typeface="Cutive"/>
                <a:cs typeface="Cutive"/>
                <a:sym typeface="Cutive"/>
              </a:rPr>
              <a:t>(s) == 0:                                                                       </a:t>
            </a:r>
            <a:r>
              <a:rPr lang="en" sz="1400" dirty="0">
                <a:solidFill>
                  <a:srgbClr val="666666"/>
                </a:solidFill>
                <a:latin typeface="Cutive"/>
                <a:ea typeface="Cutive"/>
                <a:cs typeface="Cutive"/>
                <a:sym typeface="Cutive"/>
              </a:rPr>
              <a:t> </a:t>
            </a:r>
            <a:r>
              <a:rPr lang="en" sz="1400" dirty="0">
                <a:solidFill>
                  <a:srgbClr val="999999"/>
                </a:solidFill>
                <a:latin typeface="Cutive"/>
                <a:ea typeface="Cutive"/>
                <a:cs typeface="Cutive"/>
                <a:sym typeface="Cutive"/>
              </a:rPr>
              <a:t>#Base case</a:t>
            </a:r>
            <a:endParaRPr sz="1400" dirty="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latin typeface="Cutive"/>
                <a:ea typeface="Cutive"/>
                <a:cs typeface="Cutive"/>
                <a:sym typeface="Cutive"/>
              </a:rPr>
              <a:t>	return 0</a:t>
            </a:r>
            <a:endParaRPr sz="1400" dirty="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solidFill>
                  <a:srgbClr val="999999"/>
                </a:solidFill>
                <a:latin typeface="Cutive"/>
                <a:ea typeface="Cutive"/>
                <a:cs typeface="Cutive"/>
                <a:sym typeface="Cutive"/>
              </a:rPr>
              <a:t>#Divide and conquer</a:t>
            </a:r>
            <a:endParaRPr sz="1400" dirty="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solidFill>
                  <a:srgbClr val="999999"/>
                </a:solidFill>
                <a:latin typeface="Cutive"/>
                <a:ea typeface="Cutive"/>
                <a:cs typeface="Cutive"/>
                <a:sym typeface="Cutive"/>
              </a:rPr>
              <a:t>#Divide </a:t>
            </a:r>
            <a:r>
              <a:rPr lang="en" sz="1400">
                <a:solidFill>
                  <a:srgbClr val="999999"/>
                </a:solidFill>
                <a:latin typeface="Cutive"/>
                <a:ea typeface="Cutive"/>
                <a:cs typeface="Cutive"/>
                <a:sym typeface="Cutive"/>
              </a:rPr>
              <a:t>the string </a:t>
            </a:r>
            <a:r>
              <a:rPr lang="en" sz="1400" dirty="0">
                <a:solidFill>
                  <a:srgbClr val="999999"/>
                </a:solidFill>
                <a:latin typeface="Cutive"/>
                <a:ea typeface="Cutive"/>
                <a:cs typeface="Cutive"/>
                <a:sym typeface="Cutive"/>
              </a:rPr>
              <a:t>into the first element s[0], and the rest s[1:]</a:t>
            </a:r>
            <a:endParaRPr sz="1400" dirty="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solidFill>
                  <a:srgbClr val="999999"/>
                </a:solidFill>
                <a:latin typeface="Cutive"/>
                <a:ea typeface="Cutive"/>
                <a:cs typeface="Cutive"/>
                <a:sym typeface="Cutive"/>
              </a:rPr>
              <a:t>#s[0] -&gt; check if it is a vowel</a:t>
            </a:r>
            <a:endParaRPr sz="1400" dirty="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solidFill>
                  <a:srgbClr val="999999"/>
                </a:solidFill>
                <a:latin typeface="Cutive"/>
                <a:ea typeface="Cutive"/>
                <a:cs typeface="Cutive"/>
                <a:sym typeface="Cutive"/>
              </a:rPr>
              <a:t>#s[1:] -&gt; recursive call that returns the number of vowels in the rest of the string</a:t>
            </a:r>
            <a:endParaRPr sz="1400" dirty="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dirty="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dirty="0">
                <a:solidFill>
                  <a:srgbClr val="999999"/>
                </a:solidFill>
                <a:latin typeface="Cutive"/>
                <a:ea typeface="Cutive"/>
                <a:cs typeface="Cutive"/>
                <a:sym typeface="Cutive"/>
              </a:rPr>
              <a:t>#Finally, put it back together</a:t>
            </a:r>
            <a:endParaRPr sz="1400" dirty="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dirty="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b="1" dirty="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dirty="0">
              <a:latin typeface="Cutive"/>
              <a:ea typeface="Cutive"/>
              <a:cs typeface="Cutive"/>
              <a:sym typeface="Cutive"/>
            </a:endParaRPr>
          </a:p>
        </p:txBody>
      </p:sp>
      <p:cxnSp>
        <p:nvCxnSpPr>
          <p:cNvPr id="225" name="Google Shape;225;p35"/>
          <p:cNvCxnSpPr/>
          <p:nvPr/>
        </p:nvCxnSpPr>
        <p:spPr>
          <a:xfrm>
            <a:off x="419950" y="1367975"/>
            <a:ext cx="2400" cy="34302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26" name="Google Shape;226;p35"/>
          <p:cNvCxnSpPr/>
          <p:nvPr/>
        </p:nvCxnSpPr>
        <p:spPr>
          <a:xfrm>
            <a:off x="907850" y="23005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6"/>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Example</a:t>
            </a:r>
            <a:endParaRPr/>
          </a:p>
        </p:txBody>
      </p:sp>
      <p:sp>
        <p:nvSpPr>
          <p:cNvPr id="232" name="Google Shape;232;p36"/>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33" name="Google Shape;233;p36"/>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11</a:t>
            </a:fld>
            <a:endParaRPr sz="1400" b="0" i="0" u="none" strike="noStrike" cap="none">
              <a:solidFill>
                <a:schemeClr val="dk1"/>
              </a:solidFill>
              <a:latin typeface="Times"/>
              <a:ea typeface="Times"/>
              <a:cs typeface="Times"/>
              <a:sym typeface="Times"/>
            </a:endParaRPr>
          </a:p>
        </p:txBody>
      </p:sp>
      <p:sp>
        <p:nvSpPr>
          <p:cNvPr id="234" name="Google Shape;234;p36"/>
          <p:cNvSpPr txBox="1">
            <a:spLocks noGrp="1"/>
          </p:cNvSpPr>
          <p:nvPr>
            <p:ph type="body" idx="1"/>
          </p:nvPr>
        </p:nvSpPr>
        <p:spPr>
          <a:xfrm>
            <a:off x="304800" y="971550"/>
            <a:ext cx="8534400" cy="380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(defined here as “a”, “e”, “i”, “o”, “u”)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 len(s) == 0:                                                                       </a:t>
            </a:r>
            <a:r>
              <a:rPr lang="en" sz="1400">
                <a:solidFill>
                  <a:srgbClr val="666666"/>
                </a:solidFill>
                <a:latin typeface="Cutive"/>
                <a:ea typeface="Cutive"/>
                <a:cs typeface="Cutive"/>
                <a:sym typeface="Cutive"/>
              </a:rPr>
              <a:t> </a:t>
            </a:r>
            <a:r>
              <a:rPr lang="en" sz="1400">
                <a:solidFill>
                  <a:srgbClr val="999999"/>
                </a:solidFill>
                <a:latin typeface="Cutive"/>
                <a:ea typeface="Cutive"/>
                <a:cs typeface="Cutive"/>
                <a:sym typeface="Cutive"/>
              </a:rPr>
              <a:t>#Base case</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return 0</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#Recursive Case with divide and conquer </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#divide into s[0] and s[1:]</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if(s[0] in [‘a’, ‘e’, ‘i’, ‘o’, ‘u’]):                                 </a:t>
            </a:r>
            <a:r>
              <a:rPr lang="en" sz="1400">
                <a:solidFill>
                  <a:srgbClr val="999999"/>
                </a:solidFill>
                <a:latin typeface="Cutive"/>
                <a:ea typeface="Cutive"/>
                <a:cs typeface="Cutive"/>
                <a:sym typeface="Cutive"/>
              </a:rPr>
              <a:t># `left` stores number vowels in s[0]</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left = 1</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else: 								</a:t>
            </a:r>
            <a:endParaRPr sz="1400" b="1">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latin typeface="Cutive"/>
              <a:ea typeface="Cutive"/>
              <a:cs typeface="Cutive"/>
              <a:sym typeface="Cutive"/>
            </a:endParaRPr>
          </a:p>
        </p:txBody>
      </p:sp>
      <p:cxnSp>
        <p:nvCxnSpPr>
          <p:cNvPr id="235" name="Google Shape;235;p36"/>
          <p:cNvCxnSpPr/>
          <p:nvPr/>
        </p:nvCxnSpPr>
        <p:spPr>
          <a:xfrm>
            <a:off x="419950" y="1367975"/>
            <a:ext cx="2400" cy="34302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36" name="Google Shape;236;p36"/>
          <p:cNvCxnSpPr/>
          <p:nvPr/>
        </p:nvCxnSpPr>
        <p:spPr>
          <a:xfrm>
            <a:off x="907850" y="39646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37" name="Google Shape;237;p36"/>
          <p:cNvCxnSpPr/>
          <p:nvPr/>
        </p:nvCxnSpPr>
        <p:spPr>
          <a:xfrm>
            <a:off x="907850" y="33764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38" name="Google Shape;238;p36"/>
          <p:cNvCxnSpPr/>
          <p:nvPr/>
        </p:nvCxnSpPr>
        <p:spPr>
          <a:xfrm>
            <a:off x="907850" y="23005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7"/>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Example</a:t>
            </a:r>
            <a:endParaRPr/>
          </a:p>
        </p:txBody>
      </p:sp>
      <p:sp>
        <p:nvSpPr>
          <p:cNvPr id="244" name="Google Shape;244;p37"/>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45" name="Google Shape;245;p37"/>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12</a:t>
            </a:fld>
            <a:endParaRPr sz="1400" b="0" i="0" u="none" strike="noStrike" cap="none">
              <a:solidFill>
                <a:schemeClr val="dk1"/>
              </a:solidFill>
              <a:latin typeface="Times"/>
              <a:ea typeface="Times"/>
              <a:cs typeface="Times"/>
              <a:sym typeface="Times"/>
            </a:endParaRPr>
          </a:p>
        </p:txBody>
      </p:sp>
      <p:sp>
        <p:nvSpPr>
          <p:cNvPr id="246" name="Google Shape;246;p37"/>
          <p:cNvSpPr txBox="1">
            <a:spLocks noGrp="1"/>
          </p:cNvSpPr>
          <p:nvPr>
            <p:ph type="body" idx="1"/>
          </p:nvPr>
        </p:nvSpPr>
        <p:spPr>
          <a:xfrm>
            <a:off x="304800" y="971550"/>
            <a:ext cx="8534400" cy="380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(defined here as “a”, “e”, “i”, “o”, “u”)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 len(s) == 0:                                                                       </a:t>
            </a:r>
            <a:r>
              <a:rPr lang="en" sz="1400">
                <a:solidFill>
                  <a:srgbClr val="666666"/>
                </a:solidFill>
                <a:latin typeface="Cutive"/>
                <a:ea typeface="Cutive"/>
                <a:cs typeface="Cutive"/>
                <a:sym typeface="Cutive"/>
              </a:rPr>
              <a:t> </a:t>
            </a:r>
            <a:r>
              <a:rPr lang="en" sz="1400">
                <a:solidFill>
                  <a:srgbClr val="999999"/>
                </a:solidFill>
                <a:latin typeface="Cutive"/>
                <a:ea typeface="Cutive"/>
                <a:cs typeface="Cutive"/>
                <a:sym typeface="Cutive"/>
              </a:rPr>
              <a:t>#Base case</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return 0</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#Recursive Case with divide and conquer </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#divide into s[0] and s[1:]</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if(s[0] in [‘a’, ‘e’, ‘i’, ‘o’, ‘u’]):                                 </a:t>
            </a:r>
            <a:r>
              <a:rPr lang="en" sz="1400">
                <a:solidFill>
                  <a:srgbClr val="999999"/>
                </a:solidFill>
                <a:latin typeface="Cutive"/>
                <a:ea typeface="Cutive"/>
                <a:cs typeface="Cutive"/>
                <a:sym typeface="Cutive"/>
              </a:rPr>
              <a:t># `left` stores number vowels in s[0]</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left = 1</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else: 								</a:t>
            </a:r>
            <a:endParaRPr sz="1400" b="1">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left = 0</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right =   count_vowels(s[1:])                                 </a:t>
            </a:r>
            <a:r>
              <a:rPr lang="en" sz="1400">
                <a:solidFill>
                  <a:srgbClr val="999999"/>
                </a:solidFill>
                <a:latin typeface="Cutive"/>
                <a:ea typeface="Cutive"/>
                <a:cs typeface="Cutive"/>
                <a:sym typeface="Cutive"/>
              </a:rPr>
              <a:t>#`right` stores number vowels in s[1:]</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latin typeface="Cutive"/>
              <a:ea typeface="Cutive"/>
              <a:cs typeface="Cutive"/>
              <a:sym typeface="Cutive"/>
            </a:endParaRPr>
          </a:p>
        </p:txBody>
      </p:sp>
      <p:cxnSp>
        <p:nvCxnSpPr>
          <p:cNvPr id="247" name="Google Shape;247;p37"/>
          <p:cNvCxnSpPr/>
          <p:nvPr/>
        </p:nvCxnSpPr>
        <p:spPr>
          <a:xfrm>
            <a:off x="419950" y="1367975"/>
            <a:ext cx="2400" cy="34302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48" name="Google Shape;248;p37"/>
          <p:cNvCxnSpPr/>
          <p:nvPr/>
        </p:nvCxnSpPr>
        <p:spPr>
          <a:xfrm>
            <a:off x="907850" y="39646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49" name="Google Shape;249;p37"/>
          <p:cNvCxnSpPr/>
          <p:nvPr/>
        </p:nvCxnSpPr>
        <p:spPr>
          <a:xfrm>
            <a:off x="907850" y="33764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50" name="Google Shape;250;p37"/>
          <p:cNvCxnSpPr/>
          <p:nvPr/>
        </p:nvCxnSpPr>
        <p:spPr>
          <a:xfrm>
            <a:off x="907850" y="23005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8"/>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Example</a:t>
            </a:r>
            <a:endParaRPr/>
          </a:p>
        </p:txBody>
      </p:sp>
      <p:sp>
        <p:nvSpPr>
          <p:cNvPr id="256" name="Google Shape;256;p38"/>
          <p:cNvSpPr txBox="1">
            <a:spLocks noGrp="1"/>
          </p:cNvSpPr>
          <p:nvPr>
            <p:ph type="body" idx="1"/>
          </p:nvPr>
        </p:nvSpPr>
        <p:spPr>
          <a:xfrm>
            <a:off x="304800" y="971550"/>
            <a:ext cx="8534400" cy="380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(defined here as “a”, “e”, “i”, “o”, “u”)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 len(s) == 0:                                                                       </a:t>
            </a:r>
            <a:r>
              <a:rPr lang="en" sz="1400">
                <a:solidFill>
                  <a:srgbClr val="666666"/>
                </a:solidFill>
                <a:latin typeface="Cutive"/>
                <a:ea typeface="Cutive"/>
                <a:cs typeface="Cutive"/>
                <a:sym typeface="Cutive"/>
              </a:rPr>
              <a:t> </a:t>
            </a:r>
            <a:r>
              <a:rPr lang="en" sz="1400">
                <a:solidFill>
                  <a:srgbClr val="999999"/>
                </a:solidFill>
                <a:latin typeface="Cutive"/>
                <a:ea typeface="Cutive"/>
                <a:cs typeface="Cutive"/>
                <a:sym typeface="Cutive"/>
              </a:rPr>
              <a:t>#Base case</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return 0</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#Recursive Case with divide and conquer </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#divide into s[0] and s[1:]</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if(s[0] in [‘a’, ‘e’, ‘i’, ‘o’, ‘u’]):                                 </a:t>
            </a:r>
            <a:r>
              <a:rPr lang="en" sz="1400">
                <a:solidFill>
                  <a:srgbClr val="999999"/>
                </a:solidFill>
                <a:latin typeface="Cutive"/>
                <a:ea typeface="Cutive"/>
                <a:cs typeface="Cutive"/>
                <a:sym typeface="Cutive"/>
              </a:rPr>
              <a:t># `left` stores number vowels in s[0]</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left = 1</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else: 								</a:t>
            </a:r>
            <a:endParaRPr sz="1400" b="1">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left = 0</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right =   count_vowels(s[1:])                                 </a:t>
            </a:r>
            <a:r>
              <a:rPr lang="en" sz="1400">
                <a:solidFill>
                  <a:srgbClr val="999999"/>
                </a:solidFill>
                <a:latin typeface="Cutive"/>
                <a:ea typeface="Cutive"/>
                <a:cs typeface="Cutive"/>
                <a:sym typeface="Cutive"/>
              </a:rPr>
              <a:t>#`right` stores number vowels in s[1:]</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return left + right           				         </a:t>
            </a:r>
            <a:r>
              <a:rPr lang="en" sz="1400">
                <a:solidFill>
                  <a:srgbClr val="999999"/>
                </a:solidFill>
                <a:latin typeface="Cutive"/>
                <a:ea typeface="Cutive"/>
                <a:cs typeface="Cutive"/>
                <a:sym typeface="Cutive"/>
              </a:rPr>
              <a:t>#Putting it back together</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latin typeface="Cutive"/>
              <a:ea typeface="Cutive"/>
              <a:cs typeface="Cutive"/>
              <a:sym typeface="Cutive"/>
            </a:endParaRPr>
          </a:p>
        </p:txBody>
      </p:sp>
      <p:sp>
        <p:nvSpPr>
          <p:cNvPr id="257" name="Google Shape;257;p38"/>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58" name="Google Shape;258;p38"/>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13</a:t>
            </a:fld>
            <a:endParaRPr sz="1400" b="0" i="0" u="none" strike="noStrike" cap="none">
              <a:solidFill>
                <a:schemeClr val="dk1"/>
              </a:solidFill>
              <a:latin typeface="Times"/>
              <a:ea typeface="Times"/>
              <a:cs typeface="Times"/>
              <a:sym typeface="Times"/>
            </a:endParaRPr>
          </a:p>
        </p:txBody>
      </p:sp>
      <p:cxnSp>
        <p:nvCxnSpPr>
          <p:cNvPr id="259" name="Google Shape;259;p38"/>
          <p:cNvCxnSpPr/>
          <p:nvPr/>
        </p:nvCxnSpPr>
        <p:spPr>
          <a:xfrm>
            <a:off x="419950" y="1367975"/>
            <a:ext cx="2400" cy="34302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60" name="Google Shape;260;p38"/>
          <p:cNvCxnSpPr/>
          <p:nvPr/>
        </p:nvCxnSpPr>
        <p:spPr>
          <a:xfrm>
            <a:off x="907850" y="39646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61" name="Google Shape;261;p38"/>
          <p:cNvCxnSpPr/>
          <p:nvPr/>
        </p:nvCxnSpPr>
        <p:spPr>
          <a:xfrm>
            <a:off x="907850" y="33764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62" name="Google Shape;262;p38"/>
          <p:cNvCxnSpPr/>
          <p:nvPr/>
        </p:nvCxnSpPr>
        <p:spPr>
          <a:xfrm>
            <a:off x="907850" y="23005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9"/>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268" name="Google Shape;268;p39"/>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269" name="Google Shape;269;p39"/>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14</a:t>
            </a:fld>
            <a:endParaRPr sz="1400">
              <a:solidFill>
                <a:schemeClr val="dk1"/>
              </a:solidFill>
              <a:latin typeface="Times"/>
              <a:ea typeface="Times"/>
              <a:cs typeface="Times"/>
              <a:sym typeface="Times"/>
            </a:endParaRPr>
          </a:p>
        </p:txBody>
      </p:sp>
      <p:sp>
        <p:nvSpPr>
          <p:cNvPr id="270" name="Google Shape;270;p39"/>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71" name="Google Shape;271;p39"/>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272" name="Google Shape;272;p39"/>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73" name="Google Shape;273;p39"/>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74" name="Google Shape;274;p39"/>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75" name="Google Shape;275;p39"/>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276" name="Google Shape;276;p39"/>
          <p:cNvGrpSpPr/>
          <p:nvPr/>
        </p:nvGrpSpPr>
        <p:grpSpPr>
          <a:xfrm>
            <a:off x="5191313" y="228600"/>
            <a:ext cx="3124212" cy="1028700"/>
            <a:chOff x="5191313" y="2402200"/>
            <a:chExt cx="3124212" cy="1028700"/>
          </a:xfrm>
        </p:grpSpPr>
        <p:grpSp>
          <p:nvGrpSpPr>
            <p:cNvPr id="277" name="Google Shape;277;p39"/>
            <p:cNvGrpSpPr/>
            <p:nvPr/>
          </p:nvGrpSpPr>
          <p:grpSpPr>
            <a:xfrm>
              <a:off x="5191313" y="2402200"/>
              <a:ext cx="3124212" cy="1028700"/>
              <a:chOff x="5142713" y="2343150"/>
              <a:chExt cx="3124212" cy="1028700"/>
            </a:xfrm>
          </p:grpSpPr>
          <p:grpSp>
            <p:nvGrpSpPr>
              <p:cNvPr id="278" name="Google Shape;278;p39"/>
              <p:cNvGrpSpPr/>
              <p:nvPr/>
            </p:nvGrpSpPr>
            <p:grpSpPr>
              <a:xfrm>
                <a:off x="5142713" y="2343150"/>
                <a:ext cx="3124212" cy="1028700"/>
                <a:chOff x="5181588" y="3886200"/>
                <a:chExt cx="3124212" cy="1028700"/>
              </a:xfrm>
            </p:grpSpPr>
            <p:sp>
              <p:nvSpPr>
                <p:cNvPr id="279" name="Google Shape;279;p39"/>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280" name="Google Shape;280;p39"/>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281" name="Google Shape;281;p39"/>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282" name="Google Shape;282;p39"/>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283" name="Google Shape;283;p39"/>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284" name="Google Shape;284;p39"/>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285" name="Google Shape;285;p39"/>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0"/>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291" name="Google Shape;291;p40"/>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292" name="Google Shape;292;p40"/>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15</a:t>
            </a:fld>
            <a:endParaRPr sz="1400">
              <a:solidFill>
                <a:schemeClr val="dk1"/>
              </a:solidFill>
              <a:latin typeface="Times"/>
              <a:ea typeface="Times"/>
              <a:cs typeface="Times"/>
              <a:sym typeface="Times"/>
            </a:endParaRPr>
          </a:p>
        </p:txBody>
      </p:sp>
      <p:sp>
        <p:nvSpPr>
          <p:cNvPr id="293" name="Google Shape;293;p40"/>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94" name="Google Shape;294;p40"/>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295" name="Google Shape;295;p40"/>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96" name="Google Shape;296;p40"/>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97" name="Google Shape;297;p40"/>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98" name="Google Shape;298;p40"/>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299" name="Google Shape;299;p40"/>
          <p:cNvGrpSpPr/>
          <p:nvPr/>
        </p:nvGrpSpPr>
        <p:grpSpPr>
          <a:xfrm>
            <a:off x="5191313" y="1315400"/>
            <a:ext cx="3124212" cy="1028700"/>
            <a:chOff x="5191313" y="2402200"/>
            <a:chExt cx="3124212" cy="1028700"/>
          </a:xfrm>
        </p:grpSpPr>
        <p:grpSp>
          <p:nvGrpSpPr>
            <p:cNvPr id="300" name="Google Shape;300;p40"/>
            <p:cNvGrpSpPr/>
            <p:nvPr/>
          </p:nvGrpSpPr>
          <p:grpSpPr>
            <a:xfrm>
              <a:off x="5191313" y="2402200"/>
              <a:ext cx="3124212" cy="1028700"/>
              <a:chOff x="5142713" y="2343150"/>
              <a:chExt cx="3124212" cy="1028700"/>
            </a:xfrm>
          </p:grpSpPr>
          <p:grpSp>
            <p:nvGrpSpPr>
              <p:cNvPr id="301" name="Google Shape;301;p40"/>
              <p:cNvGrpSpPr/>
              <p:nvPr/>
            </p:nvGrpSpPr>
            <p:grpSpPr>
              <a:xfrm>
                <a:off x="5142713" y="2343150"/>
                <a:ext cx="3124212" cy="1028700"/>
                <a:chOff x="5181588" y="3886200"/>
                <a:chExt cx="3124212" cy="1028700"/>
              </a:xfrm>
            </p:grpSpPr>
            <p:sp>
              <p:nvSpPr>
                <p:cNvPr id="302" name="Google Shape;302;p40"/>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03" name="Google Shape;303;p40"/>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304" name="Google Shape;304;p40"/>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1000" b="1">
                      <a:solidFill>
                        <a:srgbClr val="008000"/>
                      </a:solidFill>
                      <a:latin typeface="Cutive"/>
                      <a:ea typeface="Cutive"/>
                      <a:cs typeface="Cutive"/>
                      <a:sym typeface="Cutive"/>
                    </a:rPr>
                    <a:t>‘fo’</a:t>
                  </a:r>
                  <a:endParaRPr sz="1000" b="1">
                    <a:solidFill>
                      <a:srgbClr val="008000"/>
                    </a:solidFill>
                    <a:latin typeface="Cutive"/>
                    <a:ea typeface="Cutive"/>
                    <a:cs typeface="Cutive"/>
                    <a:sym typeface="Cutive"/>
                  </a:endParaRPr>
                </a:p>
              </p:txBody>
            </p:sp>
            <p:sp>
              <p:nvSpPr>
                <p:cNvPr id="305" name="Google Shape;305;p40"/>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306" name="Google Shape;306;p40"/>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307" name="Google Shape;307;p40"/>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308" name="Google Shape;308;p40"/>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None/>
              </a:pPr>
              <a:r>
                <a:rPr lang="en" sz="1100" b="1">
                  <a:solidFill>
                    <a:schemeClr val="dk1"/>
                  </a:solidFill>
                  <a:latin typeface="Times"/>
                  <a:ea typeface="Times"/>
                  <a:cs typeface="Times"/>
                  <a:sym typeface="Times"/>
                </a:rPr>
                <a:t>1, 3, 5, 6, 7</a:t>
              </a:r>
              <a:endParaRPr sz="1100" b="1">
                <a:solidFill>
                  <a:schemeClr val="dk1"/>
                </a:solidFill>
                <a:latin typeface="Times"/>
                <a:ea typeface="Times"/>
                <a:cs typeface="Times"/>
                <a:sym typeface="Times"/>
              </a:endParaRPr>
            </a:p>
            <a:p>
              <a:pPr marL="0" marR="0" lvl="0" indent="0" algn="ctr" rtl="0">
                <a:spcBef>
                  <a:spcPts val="0"/>
                </a:spcBef>
                <a:spcAft>
                  <a:spcPts val="0"/>
                </a:spcAft>
                <a:buNone/>
              </a:pPr>
              <a:endParaRPr sz="1100" b="1">
                <a:solidFill>
                  <a:schemeClr val="dk1"/>
                </a:solidFill>
                <a:latin typeface="Times"/>
                <a:ea typeface="Times"/>
                <a:cs typeface="Times"/>
                <a:sym typeface="Times"/>
              </a:endParaRPr>
            </a:p>
          </p:txBody>
        </p:sp>
      </p:grpSp>
      <p:grpSp>
        <p:nvGrpSpPr>
          <p:cNvPr id="309" name="Google Shape;309;p40"/>
          <p:cNvGrpSpPr/>
          <p:nvPr/>
        </p:nvGrpSpPr>
        <p:grpSpPr>
          <a:xfrm>
            <a:off x="5191313" y="228600"/>
            <a:ext cx="3124212" cy="1028700"/>
            <a:chOff x="5191313" y="2402200"/>
            <a:chExt cx="3124212" cy="1028700"/>
          </a:xfrm>
        </p:grpSpPr>
        <p:grpSp>
          <p:nvGrpSpPr>
            <p:cNvPr id="310" name="Google Shape;310;p40"/>
            <p:cNvGrpSpPr/>
            <p:nvPr/>
          </p:nvGrpSpPr>
          <p:grpSpPr>
            <a:xfrm>
              <a:off x="5191313" y="2402200"/>
              <a:ext cx="3124212" cy="1028700"/>
              <a:chOff x="5142713" y="2343150"/>
              <a:chExt cx="3124212" cy="1028700"/>
            </a:xfrm>
          </p:grpSpPr>
          <p:grpSp>
            <p:nvGrpSpPr>
              <p:cNvPr id="311" name="Google Shape;311;p40"/>
              <p:cNvGrpSpPr/>
              <p:nvPr/>
            </p:nvGrpSpPr>
            <p:grpSpPr>
              <a:xfrm>
                <a:off x="5142713" y="2343150"/>
                <a:ext cx="3124212" cy="1028700"/>
                <a:chOff x="5181588" y="3886200"/>
                <a:chExt cx="3124212" cy="1028700"/>
              </a:xfrm>
            </p:grpSpPr>
            <p:sp>
              <p:nvSpPr>
                <p:cNvPr id="312" name="Google Shape;312;p40"/>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13" name="Google Shape;313;p40"/>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314" name="Google Shape;314;p40"/>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315" name="Google Shape;315;p40"/>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316" name="Google Shape;316;p40"/>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317" name="Google Shape;317;p40"/>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318" name="Google Shape;318;p40"/>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41"/>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324" name="Google Shape;324;p41"/>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325" name="Google Shape;325;p41"/>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16</a:t>
            </a:fld>
            <a:endParaRPr sz="1400">
              <a:solidFill>
                <a:schemeClr val="dk1"/>
              </a:solidFill>
              <a:latin typeface="Times"/>
              <a:ea typeface="Times"/>
              <a:cs typeface="Times"/>
              <a:sym typeface="Times"/>
            </a:endParaRPr>
          </a:p>
        </p:txBody>
      </p:sp>
      <p:sp>
        <p:nvSpPr>
          <p:cNvPr id="326" name="Google Shape;326;p41"/>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327" name="Google Shape;327;p41"/>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328" name="Google Shape;328;p41"/>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329" name="Google Shape;329;p41"/>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330" name="Google Shape;330;p41"/>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331" name="Google Shape;331;p41"/>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332" name="Google Shape;332;p41"/>
          <p:cNvGrpSpPr/>
          <p:nvPr/>
        </p:nvGrpSpPr>
        <p:grpSpPr>
          <a:xfrm>
            <a:off x="5191313" y="1315400"/>
            <a:ext cx="3124212" cy="1028700"/>
            <a:chOff x="5191313" y="2402200"/>
            <a:chExt cx="3124212" cy="1028700"/>
          </a:xfrm>
        </p:grpSpPr>
        <p:grpSp>
          <p:nvGrpSpPr>
            <p:cNvPr id="333" name="Google Shape;333;p41"/>
            <p:cNvGrpSpPr/>
            <p:nvPr/>
          </p:nvGrpSpPr>
          <p:grpSpPr>
            <a:xfrm>
              <a:off x="5191313" y="2402200"/>
              <a:ext cx="3124212" cy="1028700"/>
              <a:chOff x="5142713" y="2343150"/>
              <a:chExt cx="3124212" cy="1028700"/>
            </a:xfrm>
          </p:grpSpPr>
          <p:grpSp>
            <p:nvGrpSpPr>
              <p:cNvPr id="334" name="Google Shape;334;p41"/>
              <p:cNvGrpSpPr/>
              <p:nvPr/>
            </p:nvGrpSpPr>
            <p:grpSpPr>
              <a:xfrm>
                <a:off x="5142713" y="2343150"/>
                <a:ext cx="3124212" cy="1028700"/>
                <a:chOff x="5181588" y="3886200"/>
                <a:chExt cx="3124212" cy="1028700"/>
              </a:xfrm>
            </p:grpSpPr>
            <p:sp>
              <p:nvSpPr>
                <p:cNvPr id="335" name="Google Shape;335;p41"/>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36" name="Google Shape;336;p41"/>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337" name="Google Shape;337;p41"/>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1000" b="1">
                      <a:solidFill>
                        <a:srgbClr val="008000"/>
                      </a:solidFill>
                      <a:latin typeface="Cutive"/>
                      <a:ea typeface="Cutive"/>
                      <a:cs typeface="Cutive"/>
                      <a:sym typeface="Cutive"/>
                    </a:rPr>
                    <a:t>‘fo’</a:t>
                  </a:r>
                  <a:endParaRPr sz="1000" b="1">
                    <a:solidFill>
                      <a:srgbClr val="008000"/>
                    </a:solidFill>
                    <a:latin typeface="Cutive"/>
                    <a:ea typeface="Cutive"/>
                    <a:cs typeface="Cutive"/>
                    <a:sym typeface="Cutive"/>
                  </a:endParaRPr>
                </a:p>
              </p:txBody>
            </p:sp>
            <p:sp>
              <p:nvSpPr>
                <p:cNvPr id="338" name="Google Shape;338;p41"/>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339" name="Google Shape;339;p41"/>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340" name="Google Shape;340;p41"/>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341" name="Google Shape;341;p41"/>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None/>
              </a:pPr>
              <a:r>
                <a:rPr lang="en" sz="1100" b="1">
                  <a:solidFill>
                    <a:schemeClr val="dk1"/>
                  </a:solidFill>
                  <a:latin typeface="Times"/>
                  <a:ea typeface="Times"/>
                  <a:cs typeface="Times"/>
                  <a:sym typeface="Times"/>
                </a:rPr>
                <a:t>1, 3, 5, 6, 7</a:t>
              </a:r>
              <a:endParaRPr sz="1100" b="1">
                <a:solidFill>
                  <a:schemeClr val="dk1"/>
                </a:solidFill>
                <a:latin typeface="Times"/>
                <a:ea typeface="Times"/>
                <a:cs typeface="Times"/>
                <a:sym typeface="Times"/>
              </a:endParaRPr>
            </a:p>
            <a:p>
              <a:pPr marL="0" marR="0" lvl="0" indent="0" algn="ctr" rtl="0">
                <a:spcBef>
                  <a:spcPts val="0"/>
                </a:spcBef>
                <a:spcAft>
                  <a:spcPts val="0"/>
                </a:spcAft>
                <a:buNone/>
              </a:pPr>
              <a:endParaRPr sz="1100" b="1">
                <a:solidFill>
                  <a:schemeClr val="dk1"/>
                </a:solidFill>
                <a:latin typeface="Times"/>
                <a:ea typeface="Times"/>
                <a:cs typeface="Times"/>
                <a:sym typeface="Times"/>
              </a:endParaRPr>
            </a:p>
          </p:txBody>
        </p:sp>
      </p:grpSp>
      <p:grpSp>
        <p:nvGrpSpPr>
          <p:cNvPr id="342" name="Google Shape;342;p41"/>
          <p:cNvGrpSpPr/>
          <p:nvPr/>
        </p:nvGrpSpPr>
        <p:grpSpPr>
          <a:xfrm>
            <a:off x="5191313" y="2402200"/>
            <a:ext cx="3124212" cy="1028700"/>
            <a:chOff x="5191313" y="2402200"/>
            <a:chExt cx="3124212" cy="1028700"/>
          </a:xfrm>
        </p:grpSpPr>
        <p:grpSp>
          <p:nvGrpSpPr>
            <p:cNvPr id="343" name="Google Shape;343;p41"/>
            <p:cNvGrpSpPr/>
            <p:nvPr/>
          </p:nvGrpSpPr>
          <p:grpSpPr>
            <a:xfrm>
              <a:off x="5191313" y="2402200"/>
              <a:ext cx="3124212" cy="1028700"/>
              <a:chOff x="5142713" y="2343150"/>
              <a:chExt cx="3124212" cy="1028700"/>
            </a:xfrm>
          </p:grpSpPr>
          <p:grpSp>
            <p:nvGrpSpPr>
              <p:cNvPr id="344" name="Google Shape;344;p41"/>
              <p:cNvGrpSpPr/>
              <p:nvPr/>
            </p:nvGrpSpPr>
            <p:grpSpPr>
              <a:xfrm>
                <a:off x="5142713" y="2343150"/>
                <a:ext cx="3124212" cy="1028700"/>
                <a:chOff x="5181588" y="3886200"/>
                <a:chExt cx="3124212" cy="1028700"/>
              </a:xfrm>
            </p:grpSpPr>
            <p:sp>
              <p:nvSpPr>
                <p:cNvPr id="345" name="Google Shape;345;p41"/>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46" name="Google Shape;346;p41"/>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347" name="Google Shape;347;p41"/>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‘o’</a:t>
                  </a:r>
                  <a:endParaRPr sz="1000" b="1">
                    <a:solidFill>
                      <a:srgbClr val="008000"/>
                    </a:solidFill>
                    <a:latin typeface="Cutive"/>
                    <a:ea typeface="Cutive"/>
                    <a:cs typeface="Cutive"/>
                    <a:sym typeface="Cutive"/>
                  </a:endParaRPr>
                </a:p>
              </p:txBody>
            </p:sp>
            <p:sp>
              <p:nvSpPr>
                <p:cNvPr id="348" name="Google Shape;348;p41"/>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349" name="Google Shape;349;p41"/>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350" name="Google Shape;350;p41"/>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351" name="Google Shape;351;p41"/>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grpSp>
        <p:nvGrpSpPr>
          <p:cNvPr id="352" name="Google Shape;352;p41"/>
          <p:cNvGrpSpPr/>
          <p:nvPr/>
        </p:nvGrpSpPr>
        <p:grpSpPr>
          <a:xfrm>
            <a:off x="5191313" y="228600"/>
            <a:ext cx="3124212" cy="1028700"/>
            <a:chOff x="5191313" y="2402200"/>
            <a:chExt cx="3124212" cy="1028700"/>
          </a:xfrm>
        </p:grpSpPr>
        <p:grpSp>
          <p:nvGrpSpPr>
            <p:cNvPr id="353" name="Google Shape;353;p41"/>
            <p:cNvGrpSpPr/>
            <p:nvPr/>
          </p:nvGrpSpPr>
          <p:grpSpPr>
            <a:xfrm>
              <a:off x="5191313" y="2402200"/>
              <a:ext cx="3124212" cy="1028700"/>
              <a:chOff x="5142713" y="2343150"/>
              <a:chExt cx="3124212" cy="1028700"/>
            </a:xfrm>
          </p:grpSpPr>
          <p:grpSp>
            <p:nvGrpSpPr>
              <p:cNvPr id="354" name="Google Shape;354;p41"/>
              <p:cNvGrpSpPr/>
              <p:nvPr/>
            </p:nvGrpSpPr>
            <p:grpSpPr>
              <a:xfrm>
                <a:off x="5142713" y="2343150"/>
                <a:ext cx="3124212" cy="1028700"/>
                <a:chOff x="5181588" y="3886200"/>
                <a:chExt cx="3124212" cy="1028700"/>
              </a:xfrm>
            </p:grpSpPr>
            <p:sp>
              <p:nvSpPr>
                <p:cNvPr id="355" name="Google Shape;355;p41"/>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56" name="Google Shape;356;p41"/>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357" name="Google Shape;357;p41"/>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358" name="Google Shape;358;p41"/>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359" name="Google Shape;359;p41"/>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360" name="Google Shape;360;p41"/>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361" name="Google Shape;361;p41"/>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42"/>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367" name="Google Shape;367;p42"/>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368" name="Google Shape;368;p42"/>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17</a:t>
            </a:fld>
            <a:endParaRPr sz="1400">
              <a:solidFill>
                <a:schemeClr val="dk1"/>
              </a:solidFill>
              <a:latin typeface="Times"/>
              <a:ea typeface="Times"/>
              <a:cs typeface="Times"/>
              <a:sym typeface="Times"/>
            </a:endParaRPr>
          </a:p>
        </p:txBody>
      </p:sp>
      <p:sp>
        <p:nvSpPr>
          <p:cNvPr id="369" name="Google Shape;369;p42"/>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370" name="Google Shape;370;p42"/>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371" name="Google Shape;371;p42"/>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372" name="Google Shape;372;p42"/>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373" name="Google Shape;373;p42"/>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374" name="Google Shape;374;p42"/>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375" name="Google Shape;375;p42"/>
          <p:cNvGrpSpPr/>
          <p:nvPr/>
        </p:nvGrpSpPr>
        <p:grpSpPr>
          <a:xfrm>
            <a:off x="5191313" y="3489000"/>
            <a:ext cx="3124212" cy="1028700"/>
            <a:chOff x="5191313" y="2402200"/>
            <a:chExt cx="3124212" cy="1028700"/>
          </a:xfrm>
        </p:grpSpPr>
        <p:grpSp>
          <p:nvGrpSpPr>
            <p:cNvPr id="376" name="Google Shape;376;p42"/>
            <p:cNvGrpSpPr/>
            <p:nvPr/>
          </p:nvGrpSpPr>
          <p:grpSpPr>
            <a:xfrm>
              <a:off x="5191313" y="2402200"/>
              <a:ext cx="3124212" cy="1028700"/>
              <a:chOff x="5142713" y="2343150"/>
              <a:chExt cx="3124212" cy="1028700"/>
            </a:xfrm>
          </p:grpSpPr>
          <p:grpSp>
            <p:nvGrpSpPr>
              <p:cNvPr id="377" name="Google Shape;377;p42"/>
              <p:cNvGrpSpPr/>
              <p:nvPr/>
            </p:nvGrpSpPr>
            <p:grpSpPr>
              <a:xfrm>
                <a:off x="5142725" y="2343150"/>
                <a:ext cx="3124200" cy="1028700"/>
                <a:chOff x="5181600" y="3886200"/>
                <a:chExt cx="3124200" cy="1028700"/>
              </a:xfrm>
            </p:grpSpPr>
            <p:sp>
              <p:nvSpPr>
                <p:cNvPr id="378" name="Google Shape;378;p42"/>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79" name="Google Shape;379;p42"/>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380" name="Google Shape;380;p42"/>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a:t>
                  </a:r>
                  <a:endParaRPr sz="1000" b="1">
                    <a:solidFill>
                      <a:srgbClr val="008000"/>
                    </a:solidFill>
                    <a:latin typeface="Cutive"/>
                    <a:ea typeface="Cutive"/>
                    <a:cs typeface="Cutive"/>
                    <a:sym typeface="Cutive"/>
                  </a:endParaRPr>
                </a:p>
              </p:txBody>
            </p:sp>
          </p:grpSp>
          <p:sp>
            <p:nvSpPr>
              <p:cNvPr id="381" name="Google Shape;381;p42"/>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382" name="Google Shape;382;p42"/>
            <p:cNvSpPr/>
            <p:nvPr/>
          </p:nvSpPr>
          <p:spPr>
            <a:xfrm>
              <a:off x="7826900" y="2402200"/>
              <a:ext cx="488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1,2</a:t>
              </a:r>
              <a:endParaRPr sz="1100" b="1">
                <a:solidFill>
                  <a:schemeClr val="dk1"/>
                </a:solidFill>
                <a:latin typeface="Times"/>
                <a:ea typeface="Times"/>
                <a:cs typeface="Times"/>
                <a:sym typeface="Times"/>
              </a:endParaRPr>
            </a:p>
          </p:txBody>
        </p:sp>
        <p:sp>
          <p:nvSpPr>
            <p:cNvPr id="383" name="Google Shape;383;p42"/>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384" name="Google Shape;384;p42"/>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grpSp>
        <p:nvGrpSpPr>
          <p:cNvPr id="385" name="Google Shape;385;p42"/>
          <p:cNvGrpSpPr/>
          <p:nvPr/>
        </p:nvGrpSpPr>
        <p:grpSpPr>
          <a:xfrm>
            <a:off x="5191313" y="1315400"/>
            <a:ext cx="3124212" cy="1028700"/>
            <a:chOff x="5191313" y="2402200"/>
            <a:chExt cx="3124212" cy="1028700"/>
          </a:xfrm>
        </p:grpSpPr>
        <p:grpSp>
          <p:nvGrpSpPr>
            <p:cNvPr id="386" name="Google Shape;386;p42"/>
            <p:cNvGrpSpPr/>
            <p:nvPr/>
          </p:nvGrpSpPr>
          <p:grpSpPr>
            <a:xfrm>
              <a:off x="5191313" y="2402200"/>
              <a:ext cx="3124212" cy="1028700"/>
              <a:chOff x="5142713" y="2343150"/>
              <a:chExt cx="3124212" cy="1028700"/>
            </a:xfrm>
          </p:grpSpPr>
          <p:grpSp>
            <p:nvGrpSpPr>
              <p:cNvPr id="387" name="Google Shape;387;p42"/>
              <p:cNvGrpSpPr/>
              <p:nvPr/>
            </p:nvGrpSpPr>
            <p:grpSpPr>
              <a:xfrm>
                <a:off x="5142713" y="2343150"/>
                <a:ext cx="3124212" cy="1028700"/>
                <a:chOff x="5181588" y="3886200"/>
                <a:chExt cx="3124212" cy="1028700"/>
              </a:xfrm>
            </p:grpSpPr>
            <p:sp>
              <p:nvSpPr>
                <p:cNvPr id="388" name="Google Shape;388;p42"/>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89" name="Google Shape;389;p42"/>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390" name="Google Shape;390;p42"/>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1000" b="1">
                      <a:solidFill>
                        <a:srgbClr val="008000"/>
                      </a:solidFill>
                      <a:latin typeface="Cutive"/>
                      <a:ea typeface="Cutive"/>
                      <a:cs typeface="Cutive"/>
                      <a:sym typeface="Cutive"/>
                    </a:rPr>
                    <a:t>‘fo’</a:t>
                  </a:r>
                  <a:endParaRPr sz="1000" b="1">
                    <a:solidFill>
                      <a:srgbClr val="008000"/>
                    </a:solidFill>
                    <a:latin typeface="Cutive"/>
                    <a:ea typeface="Cutive"/>
                    <a:cs typeface="Cutive"/>
                    <a:sym typeface="Cutive"/>
                  </a:endParaRPr>
                </a:p>
              </p:txBody>
            </p:sp>
            <p:sp>
              <p:nvSpPr>
                <p:cNvPr id="391" name="Google Shape;391;p42"/>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392" name="Google Shape;392;p42"/>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393" name="Google Shape;393;p42"/>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394" name="Google Shape;394;p42"/>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None/>
              </a:pPr>
              <a:r>
                <a:rPr lang="en" sz="1100" b="1">
                  <a:solidFill>
                    <a:schemeClr val="dk1"/>
                  </a:solidFill>
                  <a:latin typeface="Times"/>
                  <a:ea typeface="Times"/>
                  <a:cs typeface="Times"/>
                  <a:sym typeface="Times"/>
                </a:rPr>
                <a:t>1, 3, 5, 6, 7</a:t>
              </a:r>
              <a:endParaRPr sz="1100" b="1">
                <a:solidFill>
                  <a:schemeClr val="dk1"/>
                </a:solidFill>
                <a:latin typeface="Times"/>
                <a:ea typeface="Times"/>
                <a:cs typeface="Times"/>
                <a:sym typeface="Times"/>
              </a:endParaRPr>
            </a:p>
            <a:p>
              <a:pPr marL="0" marR="0" lvl="0" indent="0" algn="ctr" rtl="0">
                <a:spcBef>
                  <a:spcPts val="0"/>
                </a:spcBef>
                <a:spcAft>
                  <a:spcPts val="0"/>
                </a:spcAft>
                <a:buNone/>
              </a:pPr>
              <a:endParaRPr sz="1100" b="1">
                <a:solidFill>
                  <a:schemeClr val="dk1"/>
                </a:solidFill>
                <a:latin typeface="Times"/>
                <a:ea typeface="Times"/>
                <a:cs typeface="Times"/>
                <a:sym typeface="Times"/>
              </a:endParaRPr>
            </a:p>
          </p:txBody>
        </p:sp>
      </p:grpSp>
      <p:grpSp>
        <p:nvGrpSpPr>
          <p:cNvPr id="395" name="Google Shape;395;p42"/>
          <p:cNvGrpSpPr/>
          <p:nvPr/>
        </p:nvGrpSpPr>
        <p:grpSpPr>
          <a:xfrm>
            <a:off x="5191313" y="2402200"/>
            <a:ext cx="3124212" cy="1028700"/>
            <a:chOff x="5191313" y="2402200"/>
            <a:chExt cx="3124212" cy="1028700"/>
          </a:xfrm>
        </p:grpSpPr>
        <p:grpSp>
          <p:nvGrpSpPr>
            <p:cNvPr id="396" name="Google Shape;396;p42"/>
            <p:cNvGrpSpPr/>
            <p:nvPr/>
          </p:nvGrpSpPr>
          <p:grpSpPr>
            <a:xfrm>
              <a:off x="5191313" y="2402200"/>
              <a:ext cx="3124212" cy="1028700"/>
              <a:chOff x="5142713" y="2343150"/>
              <a:chExt cx="3124212" cy="1028700"/>
            </a:xfrm>
          </p:grpSpPr>
          <p:grpSp>
            <p:nvGrpSpPr>
              <p:cNvPr id="397" name="Google Shape;397;p42"/>
              <p:cNvGrpSpPr/>
              <p:nvPr/>
            </p:nvGrpSpPr>
            <p:grpSpPr>
              <a:xfrm>
                <a:off x="5142713" y="2343150"/>
                <a:ext cx="3124212" cy="1028700"/>
                <a:chOff x="5181588" y="3886200"/>
                <a:chExt cx="3124212" cy="1028700"/>
              </a:xfrm>
            </p:grpSpPr>
            <p:sp>
              <p:nvSpPr>
                <p:cNvPr id="398" name="Google Shape;398;p42"/>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399" name="Google Shape;399;p42"/>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400" name="Google Shape;400;p42"/>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‘o’</a:t>
                  </a:r>
                  <a:endParaRPr sz="1000" b="1">
                    <a:solidFill>
                      <a:srgbClr val="008000"/>
                    </a:solidFill>
                    <a:latin typeface="Cutive"/>
                    <a:ea typeface="Cutive"/>
                    <a:cs typeface="Cutive"/>
                    <a:sym typeface="Cutive"/>
                  </a:endParaRPr>
                </a:p>
              </p:txBody>
            </p:sp>
            <p:sp>
              <p:nvSpPr>
                <p:cNvPr id="401" name="Google Shape;401;p42"/>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402" name="Google Shape;402;p42"/>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403" name="Google Shape;403;p42"/>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404" name="Google Shape;404;p42"/>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grpSp>
        <p:nvGrpSpPr>
          <p:cNvPr id="405" name="Google Shape;405;p42"/>
          <p:cNvGrpSpPr/>
          <p:nvPr/>
        </p:nvGrpSpPr>
        <p:grpSpPr>
          <a:xfrm>
            <a:off x="5191313" y="228600"/>
            <a:ext cx="3124212" cy="1028700"/>
            <a:chOff x="5191313" y="2402200"/>
            <a:chExt cx="3124212" cy="1028700"/>
          </a:xfrm>
        </p:grpSpPr>
        <p:grpSp>
          <p:nvGrpSpPr>
            <p:cNvPr id="406" name="Google Shape;406;p42"/>
            <p:cNvGrpSpPr/>
            <p:nvPr/>
          </p:nvGrpSpPr>
          <p:grpSpPr>
            <a:xfrm>
              <a:off x="5191313" y="2402200"/>
              <a:ext cx="3124212" cy="1028700"/>
              <a:chOff x="5142713" y="2343150"/>
              <a:chExt cx="3124212" cy="1028700"/>
            </a:xfrm>
          </p:grpSpPr>
          <p:grpSp>
            <p:nvGrpSpPr>
              <p:cNvPr id="407" name="Google Shape;407;p42"/>
              <p:cNvGrpSpPr/>
              <p:nvPr/>
            </p:nvGrpSpPr>
            <p:grpSpPr>
              <a:xfrm>
                <a:off x="5142713" y="2343150"/>
                <a:ext cx="3124212" cy="1028700"/>
                <a:chOff x="5181588" y="3886200"/>
                <a:chExt cx="3124212" cy="1028700"/>
              </a:xfrm>
            </p:grpSpPr>
            <p:sp>
              <p:nvSpPr>
                <p:cNvPr id="408" name="Google Shape;408;p42"/>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409" name="Google Shape;409;p42"/>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410" name="Google Shape;410;p42"/>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411" name="Google Shape;411;p42"/>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412" name="Google Shape;412;p42"/>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413" name="Google Shape;413;p42"/>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414" name="Google Shape;414;p42"/>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43"/>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420" name="Google Shape;420;p43"/>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421" name="Google Shape;421;p43"/>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18</a:t>
            </a:fld>
            <a:endParaRPr sz="1400">
              <a:solidFill>
                <a:schemeClr val="dk1"/>
              </a:solidFill>
              <a:latin typeface="Times"/>
              <a:ea typeface="Times"/>
              <a:cs typeface="Times"/>
              <a:sym typeface="Times"/>
            </a:endParaRPr>
          </a:p>
        </p:txBody>
      </p:sp>
      <p:sp>
        <p:nvSpPr>
          <p:cNvPr id="422" name="Google Shape;422;p43"/>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423" name="Google Shape;423;p43"/>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424" name="Google Shape;424;p43"/>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425" name="Google Shape;425;p43"/>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426" name="Google Shape;426;p43"/>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427" name="Google Shape;427;p43"/>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428" name="Google Shape;428;p43"/>
          <p:cNvGrpSpPr/>
          <p:nvPr/>
        </p:nvGrpSpPr>
        <p:grpSpPr>
          <a:xfrm>
            <a:off x="5191313" y="3489000"/>
            <a:ext cx="3124212" cy="1028700"/>
            <a:chOff x="5191313" y="2402200"/>
            <a:chExt cx="3124212" cy="1028700"/>
          </a:xfrm>
        </p:grpSpPr>
        <p:grpSp>
          <p:nvGrpSpPr>
            <p:cNvPr id="429" name="Google Shape;429;p43"/>
            <p:cNvGrpSpPr/>
            <p:nvPr/>
          </p:nvGrpSpPr>
          <p:grpSpPr>
            <a:xfrm>
              <a:off x="5191313" y="2402200"/>
              <a:ext cx="3124212" cy="1028700"/>
              <a:chOff x="5142713" y="2343150"/>
              <a:chExt cx="3124212" cy="1028700"/>
            </a:xfrm>
          </p:grpSpPr>
          <p:grpSp>
            <p:nvGrpSpPr>
              <p:cNvPr id="430" name="Google Shape;430;p43"/>
              <p:cNvGrpSpPr/>
              <p:nvPr/>
            </p:nvGrpSpPr>
            <p:grpSpPr>
              <a:xfrm>
                <a:off x="5142725" y="2343150"/>
                <a:ext cx="3124200" cy="1028700"/>
                <a:chOff x="5181600" y="3886200"/>
                <a:chExt cx="3124200" cy="1028700"/>
              </a:xfrm>
            </p:grpSpPr>
            <p:sp>
              <p:nvSpPr>
                <p:cNvPr id="431" name="Google Shape;431;p43"/>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432" name="Google Shape;432;p43"/>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433" name="Google Shape;433;p43"/>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a:t>
                  </a:r>
                  <a:endParaRPr sz="1000" b="1">
                    <a:solidFill>
                      <a:srgbClr val="008000"/>
                    </a:solidFill>
                    <a:latin typeface="Cutive"/>
                    <a:ea typeface="Cutive"/>
                    <a:cs typeface="Cutive"/>
                    <a:sym typeface="Cutive"/>
                  </a:endParaRPr>
                </a:p>
              </p:txBody>
            </p:sp>
          </p:grpSp>
          <p:sp>
            <p:nvSpPr>
              <p:cNvPr id="434" name="Google Shape;434;p43"/>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435" name="Google Shape;435;p43"/>
            <p:cNvSpPr/>
            <p:nvPr/>
          </p:nvSpPr>
          <p:spPr>
            <a:xfrm>
              <a:off x="7826900" y="2402200"/>
              <a:ext cx="488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1,2</a:t>
              </a:r>
              <a:endParaRPr sz="1100" b="1">
                <a:solidFill>
                  <a:schemeClr val="dk1"/>
                </a:solidFill>
                <a:latin typeface="Times"/>
                <a:ea typeface="Times"/>
                <a:cs typeface="Times"/>
                <a:sym typeface="Times"/>
              </a:endParaRPr>
            </a:p>
          </p:txBody>
        </p:sp>
        <p:sp>
          <p:nvSpPr>
            <p:cNvPr id="436" name="Google Shape;436;p43"/>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437" name="Google Shape;437;p43"/>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cxnSp>
        <p:nvCxnSpPr>
          <p:cNvPr id="438" name="Google Shape;438;p43"/>
          <p:cNvCxnSpPr/>
          <p:nvPr/>
        </p:nvCxnSpPr>
        <p:spPr>
          <a:xfrm rot="10800000" flipH="1">
            <a:off x="5051975" y="3449100"/>
            <a:ext cx="3402900" cy="1108500"/>
          </a:xfrm>
          <a:prstGeom prst="straightConnector1">
            <a:avLst/>
          </a:prstGeom>
          <a:noFill/>
          <a:ln w="38100" cap="flat" cmpd="sng">
            <a:solidFill>
              <a:schemeClr val="dk2"/>
            </a:solidFill>
            <a:prstDash val="solid"/>
            <a:round/>
            <a:headEnd type="none" w="med" len="med"/>
            <a:tailEnd type="none" w="med" len="med"/>
          </a:ln>
        </p:spPr>
      </p:cxnSp>
      <p:grpSp>
        <p:nvGrpSpPr>
          <p:cNvPr id="439" name="Google Shape;439;p43"/>
          <p:cNvGrpSpPr/>
          <p:nvPr/>
        </p:nvGrpSpPr>
        <p:grpSpPr>
          <a:xfrm>
            <a:off x="5191313" y="1315400"/>
            <a:ext cx="3124212" cy="1028700"/>
            <a:chOff x="5191313" y="2402200"/>
            <a:chExt cx="3124212" cy="1028700"/>
          </a:xfrm>
        </p:grpSpPr>
        <p:grpSp>
          <p:nvGrpSpPr>
            <p:cNvPr id="440" name="Google Shape;440;p43"/>
            <p:cNvGrpSpPr/>
            <p:nvPr/>
          </p:nvGrpSpPr>
          <p:grpSpPr>
            <a:xfrm>
              <a:off x="5191313" y="2402200"/>
              <a:ext cx="3124212" cy="1028700"/>
              <a:chOff x="5142713" y="2343150"/>
              <a:chExt cx="3124212" cy="1028700"/>
            </a:xfrm>
          </p:grpSpPr>
          <p:grpSp>
            <p:nvGrpSpPr>
              <p:cNvPr id="441" name="Google Shape;441;p43"/>
              <p:cNvGrpSpPr/>
              <p:nvPr/>
            </p:nvGrpSpPr>
            <p:grpSpPr>
              <a:xfrm>
                <a:off x="5142713" y="2343150"/>
                <a:ext cx="3124212" cy="1028700"/>
                <a:chOff x="5181588" y="3886200"/>
                <a:chExt cx="3124212" cy="1028700"/>
              </a:xfrm>
            </p:grpSpPr>
            <p:sp>
              <p:nvSpPr>
                <p:cNvPr id="442" name="Google Shape;442;p43"/>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443" name="Google Shape;443;p43"/>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444" name="Google Shape;444;p43"/>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1000" b="1">
                      <a:solidFill>
                        <a:srgbClr val="008000"/>
                      </a:solidFill>
                      <a:latin typeface="Cutive"/>
                      <a:ea typeface="Cutive"/>
                      <a:cs typeface="Cutive"/>
                      <a:sym typeface="Cutive"/>
                    </a:rPr>
                    <a:t>‘fo’</a:t>
                  </a:r>
                  <a:endParaRPr sz="1000" b="1">
                    <a:solidFill>
                      <a:srgbClr val="008000"/>
                    </a:solidFill>
                    <a:latin typeface="Cutive"/>
                    <a:ea typeface="Cutive"/>
                    <a:cs typeface="Cutive"/>
                    <a:sym typeface="Cutive"/>
                  </a:endParaRPr>
                </a:p>
              </p:txBody>
            </p:sp>
            <p:sp>
              <p:nvSpPr>
                <p:cNvPr id="445" name="Google Shape;445;p43"/>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446" name="Google Shape;446;p43"/>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447" name="Google Shape;447;p43"/>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448" name="Google Shape;448;p43"/>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 sz="1100" b="1">
                  <a:solidFill>
                    <a:schemeClr val="dk1"/>
                  </a:solidFill>
                  <a:latin typeface="Times"/>
                  <a:ea typeface="Times"/>
                  <a:cs typeface="Times"/>
                  <a:sym typeface="Times"/>
                </a:rPr>
                <a:t>1, 3, 5, 6, 7</a:t>
              </a:r>
              <a:endParaRPr sz="1100" b="1">
                <a:solidFill>
                  <a:schemeClr val="dk1"/>
                </a:solidFill>
                <a:latin typeface="Times"/>
                <a:ea typeface="Times"/>
                <a:cs typeface="Times"/>
                <a:sym typeface="Times"/>
              </a:endParaRPr>
            </a:p>
            <a:p>
              <a:pPr marL="0" marR="0" lvl="0" indent="0" algn="ctr" rtl="0">
                <a:spcBef>
                  <a:spcPts val="0"/>
                </a:spcBef>
                <a:spcAft>
                  <a:spcPts val="0"/>
                </a:spcAft>
                <a:buNone/>
              </a:pPr>
              <a:endParaRPr sz="1100" b="1">
                <a:solidFill>
                  <a:schemeClr val="dk1"/>
                </a:solidFill>
                <a:latin typeface="Times"/>
                <a:ea typeface="Times"/>
                <a:cs typeface="Times"/>
                <a:sym typeface="Times"/>
              </a:endParaRPr>
            </a:p>
          </p:txBody>
        </p:sp>
      </p:grpSp>
      <p:grpSp>
        <p:nvGrpSpPr>
          <p:cNvPr id="449" name="Google Shape;449;p43"/>
          <p:cNvGrpSpPr/>
          <p:nvPr/>
        </p:nvGrpSpPr>
        <p:grpSpPr>
          <a:xfrm>
            <a:off x="5191313" y="2402200"/>
            <a:ext cx="3124212" cy="1028700"/>
            <a:chOff x="5191313" y="2402200"/>
            <a:chExt cx="3124212" cy="1028700"/>
          </a:xfrm>
        </p:grpSpPr>
        <p:grpSp>
          <p:nvGrpSpPr>
            <p:cNvPr id="450" name="Google Shape;450;p43"/>
            <p:cNvGrpSpPr/>
            <p:nvPr/>
          </p:nvGrpSpPr>
          <p:grpSpPr>
            <a:xfrm>
              <a:off x="5191313" y="2402200"/>
              <a:ext cx="3124212" cy="1028700"/>
              <a:chOff x="5142713" y="2343150"/>
              <a:chExt cx="3124212" cy="1028700"/>
            </a:xfrm>
          </p:grpSpPr>
          <p:grpSp>
            <p:nvGrpSpPr>
              <p:cNvPr id="451" name="Google Shape;451;p43"/>
              <p:cNvGrpSpPr/>
              <p:nvPr/>
            </p:nvGrpSpPr>
            <p:grpSpPr>
              <a:xfrm>
                <a:off x="5142713" y="2343150"/>
                <a:ext cx="3124212" cy="1028700"/>
                <a:chOff x="5181588" y="3886200"/>
                <a:chExt cx="3124212" cy="1028700"/>
              </a:xfrm>
            </p:grpSpPr>
            <p:sp>
              <p:nvSpPr>
                <p:cNvPr id="452" name="Google Shape;452;p43"/>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453" name="Google Shape;453;p43"/>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454" name="Google Shape;454;p43"/>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‘o’</a:t>
                  </a:r>
                  <a:endParaRPr sz="1000" b="1">
                    <a:solidFill>
                      <a:srgbClr val="008000"/>
                    </a:solidFill>
                    <a:latin typeface="Cutive"/>
                    <a:ea typeface="Cutive"/>
                    <a:cs typeface="Cutive"/>
                    <a:sym typeface="Cutive"/>
                  </a:endParaRPr>
                </a:p>
              </p:txBody>
            </p:sp>
            <p:sp>
              <p:nvSpPr>
                <p:cNvPr id="455" name="Google Shape;455;p43"/>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456" name="Google Shape;456;p43"/>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457" name="Google Shape;457;p43"/>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458" name="Google Shape;458;p43"/>
            <p:cNvSpPr/>
            <p:nvPr/>
          </p:nvSpPr>
          <p:spPr>
            <a:xfrm>
              <a:off x="6757188" y="2768876"/>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right</a:t>
              </a:r>
              <a:endParaRPr sz="1000">
                <a:solidFill>
                  <a:schemeClr val="dk1"/>
                </a:solidFill>
                <a:latin typeface="Cutive"/>
                <a:ea typeface="Cutive"/>
                <a:cs typeface="Cutive"/>
                <a:sym typeface="Cutive"/>
              </a:endParaRPr>
            </a:p>
          </p:txBody>
        </p:sp>
        <p:sp>
          <p:nvSpPr>
            <p:cNvPr id="459" name="Google Shape;459;p43"/>
            <p:cNvSpPr/>
            <p:nvPr/>
          </p:nvSpPr>
          <p:spPr>
            <a:xfrm>
              <a:off x="7527150" y="2780425"/>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460" name="Google Shape;460;p43"/>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1, 3, 4, 7, 8</a:t>
              </a:r>
              <a:endParaRPr sz="1100" b="1">
                <a:solidFill>
                  <a:schemeClr val="dk1"/>
                </a:solidFill>
                <a:latin typeface="Times"/>
                <a:ea typeface="Times"/>
                <a:cs typeface="Times"/>
                <a:sym typeface="Times"/>
              </a:endParaRPr>
            </a:p>
          </p:txBody>
        </p:sp>
        <p:sp>
          <p:nvSpPr>
            <p:cNvPr id="461" name="Google Shape;461;p43"/>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462" name="Google Shape;462;p43"/>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grpSp>
        <p:nvGrpSpPr>
          <p:cNvPr id="463" name="Google Shape;463;p43"/>
          <p:cNvGrpSpPr/>
          <p:nvPr/>
        </p:nvGrpSpPr>
        <p:grpSpPr>
          <a:xfrm>
            <a:off x="5191313" y="228600"/>
            <a:ext cx="3124212" cy="1028700"/>
            <a:chOff x="5191313" y="2402200"/>
            <a:chExt cx="3124212" cy="1028700"/>
          </a:xfrm>
        </p:grpSpPr>
        <p:grpSp>
          <p:nvGrpSpPr>
            <p:cNvPr id="464" name="Google Shape;464;p43"/>
            <p:cNvGrpSpPr/>
            <p:nvPr/>
          </p:nvGrpSpPr>
          <p:grpSpPr>
            <a:xfrm>
              <a:off x="5191313" y="2402200"/>
              <a:ext cx="3124212" cy="1028700"/>
              <a:chOff x="5142713" y="2343150"/>
              <a:chExt cx="3124212" cy="1028700"/>
            </a:xfrm>
          </p:grpSpPr>
          <p:grpSp>
            <p:nvGrpSpPr>
              <p:cNvPr id="465" name="Google Shape;465;p43"/>
              <p:cNvGrpSpPr/>
              <p:nvPr/>
            </p:nvGrpSpPr>
            <p:grpSpPr>
              <a:xfrm>
                <a:off x="5142713" y="2343150"/>
                <a:ext cx="3124212" cy="1028700"/>
                <a:chOff x="5181588" y="3886200"/>
                <a:chExt cx="3124212" cy="1028700"/>
              </a:xfrm>
            </p:grpSpPr>
            <p:sp>
              <p:nvSpPr>
                <p:cNvPr id="466" name="Google Shape;466;p43"/>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467" name="Google Shape;467;p43"/>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468" name="Google Shape;468;p43"/>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469" name="Google Shape;469;p43"/>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470" name="Google Shape;470;p43"/>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471" name="Google Shape;471;p43"/>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472" name="Google Shape;472;p43"/>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44"/>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478" name="Google Shape;478;p44"/>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479" name="Google Shape;479;p44"/>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19</a:t>
            </a:fld>
            <a:endParaRPr sz="1400">
              <a:solidFill>
                <a:schemeClr val="dk1"/>
              </a:solidFill>
              <a:latin typeface="Times"/>
              <a:ea typeface="Times"/>
              <a:cs typeface="Times"/>
              <a:sym typeface="Times"/>
            </a:endParaRPr>
          </a:p>
        </p:txBody>
      </p:sp>
      <p:sp>
        <p:nvSpPr>
          <p:cNvPr id="480" name="Google Shape;480;p44"/>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481" name="Google Shape;481;p44"/>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482" name="Google Shape;482;p44"/>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483" name="Google Shape;483;p44"/>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484" name="Google Shape;484;p44"/>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485" name="Google Shape;485;p44"/>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486" name="Google Shape;486;p44"/>
          <p:cNvGrpSpPr/>
          <p:nvPr/>
        </p:nvGrpSpPr>
        <p:grpSpPr>
          <a:xfrm>
            <a:off x="5191313" y="2402200"/>
            <a:ext cx="3124212" cy="1028700"/>
            <a:chOff x="5191313" y="2402200"/>
            <a:chExt cx="3124212" cy="1028700"/>
          </a:xfrm>
        </p:grpSpPr>
        <p:grpSp>
          <p:nvGrpSpPr>
            <p:cNvPr id="487" name="Google Shape;487;p44"/>
            <p:cNvGrpSpPr/>
            <p:nvPr/>
          </p:nvGrpSpPr>
          <p:grpSpPr>
            <a:xfrm>
              <a:off x="5191313" y="2402200"/>
              <a:ext cx="3124212" cy="1028700"/>
              <a:chOff x="5142713" y="2343150"/>
              <a:chExt cx="3124212" cy="1028700"/>
            </a:xfrm>
          </p:grpSpPr>
          <p:grpSp>
            <p:nvGrpSpPr>
              <p:cNvPr id="488" name="Google Shape;488;p44"/>
              <p:cNvGrpSpPr/>
              <p:nvPr/>
            </p:nvGrpSpPr>
            <p:grpSpPr>
              <a:xfrm>
                <a:off x="5142713" y="2343150"/>
                <a:ext cx="3124212" cy="1028700"/>
                <a:chOff x="5181588" y="3886200"/>
                <a:chExt cx="3124212" cy="1028700"/>
              </a:xfrm>
            </p:grpSpPr>
            <p:sp>
              <p:nvSpPr>
                <p:cNvPr id="489" name="Google Shape;489;p44"/>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490" name="Google Shape;490;p44"/>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491" name="Google Shape;491;p44"/>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‘o’</a:t>
                  </a:r>
                  <a:endParaRPr sz="1000" b="1">
                    <a:solidFill>
                      <a:srgbClr val="008000"/>
                    </a:solidFill>
                    <a:latin typeface="Cutive"/>
                    <a:ea typeface="Cutive"/>
                    <a:cs typeface="Cutive"/>
                    <a:sym typeface="Cutive"/>
                  </a:endParaRPr>
                </a:p>
              </p:txBody>
            </p:sp>
            <p:sp>
              <p:nvSpPr>
                <p:cNvPr id="492" name="Google Shape;492;p44"/>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493" name="Google Shape;493;p44"/>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494" name="Google Shape;494;p44"/>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495" name="Google Shape;495;p44"/>
            <p:cNvSpPr/>
            <p:nvPr/>
          </p:nvSpPr>
          <p:spPr>
            <a:xfrm>
              <a:off x="6757188" y="2768876"/>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right</a:t>
              </a:r>
              <a:endParaRPr sz="1000">
                <a:solidFill>
                  <a:schemeClr val="dk1"/>
                </a:solidFill>
                <a:latin typeface="Cutive"/>
                <a:ea typeface="Cutive"/>
                <a:cs typeface="Cutive"/>
                <a:sym typeface="Cutive"/>
              </a:endParaRPr>
            </a:p>
          </p:txBody>
        </p:sp>
        <p:sp>
          <p:nvSpPr>
            <p:cNvPr id="496" name="Google Shape;496;p44"/>
            <p:cNvSpPr/>
            <p:nvPr/>
          </p:nvSpPr>
          <p:spPr>
            <a:xfrm>
              <a:off x="7527150" y="2780425"/>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497" name="Google Shape;497;p44"/>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1, 3, 4, 7, 8</a:t>
              </a:r>
              <a:endParaRPr sz="1100" b="1">
                <a:solidFill>
                  <a:schemeClr val="dk1"/>
                </a:solidFill>
                <a:latin typeface="Times"/>
                <a:ea typeface="Times"/>
                <a:cs typeface="Times"/>
                <a:sym typeface="Times"/>
              </a:endParaRPr>
            </a:p>
          </p:txBody>
        </p:sp>
        <p:sp>
          <p:nvSpPr>
            <p:cNvPr id="498" name="Google Shape;498;p44"/>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499" name="Google Shape;499;p44"/>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grpSp>
        <p:nvGrpSpPr>
          <p:cNvPr id="500" name="Google Shape;500;p44"/>
          <p:cNvGrpSpPr/>
          <p:nvPr/>
        </p:nvGrpSpPr>
        <p:grpSpPr>
          <a:xfrm>
            <a:off x="5191313" y="228600"/>
            <a:ext cx="3124212" cy="1028700"/>
            <a:chOff x="5191313" y="2402200"/>
            <a:chExt cx="3124212" cy="1028700"/>
          </a:xfrm>
        </p:grpSpPr>
        <p:grpSp>
          <p:nvGrpSpPr>
            <p:cNvPr id="501" name="Google Shape;501;p44"/>
            <p:cNvGrpSpPr/>
            <p:nvPr/>
          </p:nvGrpSpPr>
          <p:grpSpPr>
            <a:xfrm>
              <a:off x="5191313" y="2402200"/>
              <a:ext cx="3124212" cy="1028700"/>
              <a:chOff x="5142713" y="2343150"/>
              <a:chExt cx="3124212" cy="1028700"/>
            </a:xfrm>
          </p:grpSpPr>
          <p:grpSp>
            <p:nvGrpSpPr>
              <p:cNvPr id="502" name="Google Shape;502;p44"/>
              <p:cNvGrpSpPr/>
              <p:nvPr/>
            </p:nvGrpSpPr>
            <p:grpSpPr>
              <a:xfrm>
                <a:off x="5142713" y="2343150"/>
                <a:ext cx="3124212" cy="1028700"/>
                <a:chOff x="5181588" y="3886200"/>
                <a:chExt cx="3124212" cy="1028700"/>
              </a:xfrm>
            </p:grpSpPr>
            <p:sp>
              <p:nvSpPr>
                <p:cNvPr id="503" name="Google Shape;503;p44"/>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504" name="Google Shape;504;p44"/>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505" name="Google Shape;505;p44"/>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506" name="Google Shape;506;p44"/>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507" name="Google Shape;507;p44"/>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08" name="Google Shape;508;p44"/>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509" name="Google Shape;509;p44"/>
            <p:cNvSpPr/>
            <p:nvPr/>
          </p:nvSpPr>
          <p:spPr>
            <a:xfrm>
              <a:off x="7605000" y="2402200"/>
              <a:ext cx="7104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a:t>
              </a:r>
              <a:endParaRPr sz="1100" b="1">
                <a:solidFill>
                  <a:schemeClr val="dk1"/>
                </a:solidFill>
                <a:latin typeface="Times"/>
                <a:ea typeface="Times"/>
                <a:cs typeface="Times"/>
                <a:sym typeface="Times"/>
              </a:endParaRPr>
            </a:p>
          </p:txBody>
        </p:sp>
      </p:grpSp>
      <p:cxnSp>
        <p:nvCxnSpPr>
          <p:cNvPr id="510" name="Google Shape;510;p44"/>
          <p:cNvCxnSpPr/>
          <p:nvPr/>
        </p:nvCxnSpPr>
        <p:spPr>
          <a:xfrm rot="10800000" flipH="1">
            <a:off x="5013075" y="2374100"/>
            <a:ext cx="3402900" cy="1108500"/>
          </a:xfrm>
          <a:prstGeom prst="straightConnector1">
            <a:avLst/>
          </a:prstGeom>
          <a:noFill/>
          <a:ln w="38100" cap="flat" cmpd="sng">
            <a:solidFill>
              <a:schemeClr val="dk2"/>
            </a:solidFill>
            <a:prstDash val="solid"/>
            <a:round/>
            <a:headEnd type="none" w="med" len="med"/>
            <a:tailEnd type="none" w="med" len="med"/>
          </a:ln>
        </p:spPr>
      </p:cxnSp>
      <p:grpSp>
        <p:nvGrpSpPr>
          <p:cNvPr id="511" name="Google Shape;511;p44"/>
          <p:cNvGrpSpPr/>
          <p:nvPr/>
        </p:nvGrpSpPr>
        <p:grpSpPr>
          <a:xfrm>
            <a:off x="5191313" y="1315400"/>
            <a:ext cx="3124212" cy="1028700"/>
            <a:chOff x="5191313" y="2402200"/>
            <a:chExt cx="3124212" cy="1028700"/>
          </a:xfrm>
        </p:grpSpPr>
        <p:grpSp>
          <p:nvGrpSpPr>
            <p:cNvPr id="512" name="Google Shape;512;p44"/>
            <p:cNvGrpSpPr/>
            <p:nvPr/>
          </p:nvGrpSpPr>
          <p:grpSpPr>
            <a:xfrm>
              <a:off x="5191313" y="2402200"/>
              <a:ext cx="3124212" cy="1028700"/>
              <a:chOff x="5142713" y="2343150"/>
              <a:chExt cx="3124212" cy="1028700"/>
            </a:xfrm>
          </p:grpSpPr>
          <p:grpSp>
            <p:nvGrpSpPr>
              <p:cNvPr id="513" name="Google Shape;513;p44"/>
              <p:cNvGrpSpPr/>
              <p:nvPr/>
            </p:nvGrpSpPr>
            <p:grpSpPr>
              <a:xfrm>
                <a:off x="5142713" y="2343150"/>
                <a:ext cx="3124212" cy="1028700"/>
                <a:chOff x="5181588" y="3886200"/>
                <a:chExt cx="3124212" cy="1028700"/>
              </a:xfrm>
            </p:grpSpPr>
            <p:sp>
              <p:nvSpPr>
                <p:cNvPr id="514" name="Google Shape;514;p44"/>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515" name="Google Shape;515;p44"/>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516" name="Google Shape;516;p44"/>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1000" b="1">
                      <a:solidFill>
                        <a:srgbClr val="008000"/>
                      </a:solidFill>
                      <a:latin typeface="Cutive"/>
                      <a:ea typeface="Cutive"/>
                      <a:cs typeface="Cutive"/>
                      <a:sym typeface="Cutive"/>
                    </a:rPr>
                    <a:t>‘fo’</a:t>
                  </a:r>
                  <a:endParaRPr sz="1000" b="1">
                    <a:solidFill>
                      <a:srgbClr val="008000"/>
                    </a:solidFill>
                    <a:latin typeface="Cutive"/>
                    <a:ea typeface="Cutive"/>
                    <a:cs typeface="Cutive"/>
                    <a:sym typeface="Cutive"/>
                  </a:endParaRPr>
                </a:p>
              </p:txBody>
            </p:sp>
            <p:sp>
              <p:nvSpPr>
                <p:cNvPr id="517" name="Google Shape;517;p44"/>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518" name="Google Shape;518;p44"/>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519" name="Google Shape;519;p44"/>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520" name="Google Shape;520;p44"/>
            <p:cNvSpPr/>
            <p:nvPr/>
          </p:nvSpPr>
          <p:spPr>
            <a:xfrm>
              <a:off x="6757188" y="2768876"/>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right</a:t>
              </a:r>
              <a:endParaRPr sz="1000">
                <a:solidFill>
                  <a:schemeClr val="dk1"/>
                </a:solidFill>
                <a:latin typeface="Cutive"/>
                <a:ea typeface="Cutive"/>
                <a:cs typeface="Cutive"/>
                <a:sym typeface="Cutive"/>
              </a:endParaRPr>
            </a:p>
          </p:txBody>
        </p:sp>
        <p:sp>
          <p:nvSpPr>
            <p:cNvPr id="521" name="Google Shape;521;p44"/>
            <p:cNvSpPr/>
            <p:nvPr/>
          </p:nvSpPr>
          <p:spPr>
            <a:xfrm>
              <a:off x="7527150" y="2780425"/>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22" name="Google Shape;522;p44"/>
            <p:cNvSpPr/>
            <p:nvPr/>
          </p:nvSpPr>
          <p:spPr>
            <a:xfrm>
              <a:off x="7357600" y="2402200"/>
              <a:ext cx="957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None/>
              </a:pPr>
              <a:r>
                <a:rPr lang="en" sz="1100" b="1">
                  <a:solidFill>
                    <a:schemeClr val="dk1"/>
                  </a:solidFill>
                  <a:latin typeface="Times"/>
                  <a:ea typeface="Times"/>
                  <a:cs typeface="Times"/>
                  <a:sym typeface="Times"/>
                </a:rPr>
                <a:t>1, 3, 5, 6, 7, 8</a:t>
              </a:r>
              <a:endParaRPr sz="1100" b="1">
                <a:solidFill>
                  <a:schemeClr val="dk1"/>
                </a:solidFill>
                <a:latin typeface="Times"/>
                <a:ea typeface="Times"/>
                <a:cs typeface="Times"/>
                <a:sym typeface="Times"/>
              </a:endParaRPr>
            </a:p>
          </p:txBody>
        </p:sp>
        <p:sp>
          <p:nvSpPr>
            <p:cNvPr id="523" name="Google Shape;523;p44"/>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24" name="Google Shape;524;p44"/>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Before you Begin</a:t>
            </a:r>
            <a:endParaRPr sz="3600" b="1" i="0" u="none" strike="noStrike" cap="none">
              <a:solidFill>
                <a:srgbClr val="0000FF"/>
              </a:solidFill>
              <a:latin typeface="Times"/>
              <a:ea typeface="Times"/>
              <a:cs typeface="Times"/>
              <a:sym typeface="Times"/>
            </a:endParaRPr>
          </a:p>
        </p:txBody>
      </p:sp>
      <p:sp>
        <p:nvSpPr>
          <p:cNvPr id="153" name="Google Shape;153;p27"/>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342900" marR="0" lvl="0" indent="-266700" algn="l" rtl="0">
              <a:lnSpc>
                <a:spcPct val="100000"/>
              </a:lnSpc>
              <a:spcBef>
                <a:spcPts val="0"/>
              </a:spcBef>
              <a:spcAft>
                <a:spcPts val="0"/>
              </a:spcAft>
              <a:buClr>
                <a:srgbClr val="999999"/>
              </a:buClr>
              <a:buSzPts val="2400"/>
              <a:buFont typeface="Times"/>
              <a:buChar char="•"/>
            </a:pPr>
            <a:r>
              <a:rPr lang="en" sz="2400"/>
              <a:t>Plan out how you will approach the task before writing code</a:t>
            </a:r>
            <a:endParaRPr sz="2400"/>
          </a:p>
          <a:p>
            <a:pPr marL="342900" marR="0" lvl="0" indent="-266700" algn="l" rtl="0">
              <a:lnSpc>
                <a:spcPct val="100000"/>
              </a:lnSpc>
              <a:spcBef>
                <a:spcPts val="0"/>
              </a:spcBef>
              <a:spcAft>
                <a:spcPts val="0"/>
              </a:spcAft>
              <a:buClr>
                <a:srgbClr val="999999"/>
              </a:buClr>
              <a:buSzPts val="2400"/>
              <a:buFont typeface="Times"/>
              <a:buChar char="•"/>
            </a:pPr>
            <a:r>
              <a:rPr lang="en" sz="2400"/>
              <a:t>Consider the following:</a:t>
            </a:r>
            <a:endParaRPr sz="2400"/>
          </a:p>
          <a:p>
            <a:pPr marL="742950" marR="0" lvl="1" indent="-234950" algn="l" rtl="0">
              <a:lnSpc>
                <a:spcPct val="100000"/>
              </a:lnSpc>
              <a:spcBef>
                <a:spcPts val="0"/>
              </a:spcBef>
              <a:spcAft>
                <a:spcPts val="0"/>
              </a:spcAft>
              <a:buClr>
                <a:srgbClr val="595959"/>
              </a:buClr>
              <a:buSzPts val="2400"/>
              <a:buFont typeface="Noto Sans Symbols"/>
              <a:buChar char="▪"/>
            </a:pPr>
            <a:r>
              <a:rPr lang="en" sz="2400"/>
              <a:t>How can you “divide and conquer” the task?</a:t>
            </a:r>
            <a:endParaRPr sz="2400"/>
          </a:p>
          <a:p>
            <a:pPr marL="742950" marR="0" lvl="1" indent="-234950" algn="l" rtl="0">
              <a:lnSpc>
                <a:spcPct val="100000"/>
              </a:lnSpc>
              <a:spcBef>
                <a:spcPts val="0"/>
              </a:spcBef>
              <a:spcAft>
                <a:spcPts val="0"/>
              </a:spcAft>
              <a:buClr>
                <a:srgbClr val="595959"/>
              </a:buClr>
              <a:buSzPts val="2400"/>
              <a:buFont typeface="Noto Sans Symbols"/>
              <a:buChar char="▪"/>
            </a:pPr>
            <a:r>
              <a:rPr lang="en" sz="2400"/>
              <a:t>Do you understand the spec?</a:t>
            </a:r>
            <a:endParaRPr sz="2400"/>
          </a:p>
          <a:p>
            <a:pPr marL="742950" marR="0" lvl="1" indent="-234950" algn="l" rtl="0">
              <a:lnSpc>
                <a:spcPct val="100000"/>
              </a:lnSpc>
              <a:spcBef>
                <a:spcPts val="0"/>
              </a:spcBef>
              <a:spcAft>
                <a:spcPts val="0"/>
              </a:spcAft>
              <a:buClr>
                <a:srgbClr val="595959"/>
              </a:buClr>
              <a:buSzPts val="2400"/>
              <a:buFont typeface="Noto Sans Symbols"/>
              <a:buChar char="▪"/>
            </a:pPr>
            <a:r>
              <a:rPr lang="en" sz="2400"/>
              <a:t>How would you describe the implementation of the function using words?</a:t>
            </a:r>
            <a:endParaRPr sz="2400"/>
          </a:p>
        </p:txBody>
      </p:sp>
      <p:sp>
        <p:nvSpPr>
          <p:cNvPr id="154" name="Google Shape;154;p27"/>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a:t>Recursion Review</a:t>
            </a:r>
            <a:endParaRPr sz="1400" b="0" i="0" u="none" strike="noStrike" cap="none">
              <a:solidFill>
                <a:schemeClr val="dk1"/>
              </a:solidFill>
              <a:latin typeface="Times"/>
              <a:ea typeface="Times"/>
              <a:cs typeface="Times"/>
              <a:sym typeface="Times"/>
            </a:endParaRPr>
          </a:p>
        </p:txBody>
      </p:sp>
      <p:sp>
        <p:nvSpPr>
          <p:cNvPr id="155" name="Google Shape;155;p27"/>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2</a:t>
            </a:fld>
            <a:endParaRPr sz="1400" b="0" i="0" u="none" strike="noStrike" cap="none">
              <a:solidFill>
                <a:schemeClr val="dk1"/>
              </a:solidFill>
              <a:latin typeface="Times"/>
              <a:ea typeface="Times"/>
              <a:cs typeface="Times"/>
              <a:sym typeface="Time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45"/>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530" name="Google Shape;530;p45"/>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531" name="Google Shape;531;p45"/>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20</a:t>
            </a:fld>
            <a:endParaRPr sz="1400">
              <a:solidFill>
                <a:schemeClr val="dk1"/>
              </a:solidFill>
              <a:latin typeface="Times"/>
              <a:ea typeface="Times"/>
              <a:cs typeface="Times"/>
              <a:sym typeface="Times"/>
            </a:endParaRPr>
          </a:p>
        </p:txBody>
      </p:sp>
      <p:sp>
        <p:nvSpPr>
          <p:cNvPr id="532" name="Google Shape;532;p45"/>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533" name="Google Shape;533;p45"/>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534" name="Google Shape;534;p45"/>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535" name="Google Shape;535;p45"/>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536" name="Google Shape;536;p45"/>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537" name="Google Shape;537;p45"/>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538" name="Google Shape;538;p45"/>
          <p:cNvGrpSpPr/>
          <p:nvPr/>
        </p:nvGrpSpPr>
        <p:grpSpPr>
          <a:xfrm>
            <a:off x="5191313" y="1315400"/>
            <a:ext cx="3124212" cy="1028700"/>
            <a:chOff x="5191313" y="2402200"/>
            <a:chExt cx="3124212" cy="1028700"/>
          </a:xfrm>
        </p:grpSpPr>
        <p:grpSp>
          <p:nvGrpSpPr>
            <p:cNvPr id="539" name="Google Shape;539;p45"/>
            <p:cNvGrpSpPr/>
            <p:nvPr/>
          </p:nvGrpSpPr>
          <p:grpSpPr>
            <a:xfrm>
              <a:off x="5191313" y="2402200"/>
              <a:ext cx="3124212" cy="1028700"/>
              <a:chOff x="5142713" y="2343150"/>
              <a:chExt cx="3124212" cy="1028700"/>
            </a:xfrm>
          </p:grpSpPr>
          <p:grpSp>
            <p:nvGrpSpPr>
              <p:cNvPr id="540" name="Google Shape;540;p45"/>
              <p:cNvGrpSpPr/>
              <p:nvPr/>
            </p:nvGrpSpPr>
            <p:grpSpPr>
              <a:xfrm>
                <a:off x="5142713" y="2343150"/>
                <a:ext cx="3124212" cy="1028700"/>
                <a:chOff x="5181588" y="3886200"/>
                <a:chExt cx="3124212" cy="1028700"/>
              </a:xfrm>
            </p:grpSpPr>
            <p:sp>
              <p:nvSpPr>
                <p:cNvPr id="541" name="Google Shape;541;p45"/>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542" name="Google Shape;542;p45"/>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543" name="Google Shape;543;p45"/>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1000" b="1">
                      <a:solidFill>
                        <a:srgbClr val="008000"/>
                      </a:solidFill>
                      <a:latin typeface="Cutive"/>
                      <a:ea typeface="Cutive"/>
                      <a:cs typeface="Cutive"/>
                      <a:sym typeface="Cutive"/>
                    </a:rPr>
                    <a:t>‘fo’</a:t>
                  </a:r>
                  <a:endParaRPr sz="1000" b="1">
                    <a:solidFill>
                      <a:srgbClr val="008000"/>
                    </a:solidFill>
                    <a:latin typeface="Cutive"/>
                    <a:ea typeface="Cutive"/>
                    <a:cs typeface="Cutive"/>
                    <a:sym typeface="Cutive"/>
                  </a:endParaRPr>
                </a:p>
              </p:txBody>
            </p:sp>
            <p:sp>
              <p:nvSpPr>
                <p:cNvPr id="544" name="Google Shape;544;p45"/>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545" name="Google Shape;545;p45"/>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0</a:t>
                </a:r>
                <a:endParaRPr sz="1000" b="1">
                  <a:solidFill>
                    <a:srgbClr val="008000"/>
                  </a:solidFill>
                  <a:latin typeface="Cutive"/>
                  <a:ea typeface="Cutive"/>
                  <a:cs typeface="Cutive"/>
                  <a:sym typeface="Cutive"/>
                </a:endParaRPr>
              </a:p>
            </p:txBody>
          </p:sp>
          <p:sp>
            <p:nvSpPr>
              <p:cNvPr id="546" name="Google Shape;546;p45"/>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547" name="Google Shape;547;p45"/>
            <p:cNvSpPr/>
            <p:nvPr/>
          </p:nvSpPr>
          <p:spPr>
            <a:xfrm>
              <a:off x="6757188" y="2768876"/>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right</a:t>
              </a:r>
              <a:endParaRPr sz="1000">
                <a:solidFill>
                  <a:schemeClr val="dk1"/>
                </a:solidFill>
                <a:latin typeface="Cutive"/>
                <a:ea typeface="Cutive"/>
                <a:cs typeface="Cutive"/>
                <a:sym typeface="Cutive"/>
              </a:endParaRPr>
            </a:p>
          </p:txBody>
        </p:sp>
        <p:sp>
          <p:nvSpPr>
            <p:cNvPr id="548" name="Google Shape;548;p45"/>
            <p:cNvSpPr/>
            <p:nvPr/>
          </p:nvSpPr>
          <p:spPr>
            <a:xfrm>
              <a:off x="7527150" y="2780425"/>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49" name="Google Shape;549;p45"/>
            <p:cNvSpPr/>
            <p:nvPr/>
          </p:nvSpPr>
          <p:spPr>
            <a:xfrm>
              <a:off x="7357600" y="2402200"/>
              <a:ext cx="957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None/>
              </a:pPr>
              <a:r>
                <a:rPr lang="en" sz="1100" b="1">
                  <a:solidFill>
                    <a:schemeClr val="dk1"/>
                  </a:solidFill>
                  <a:latin typeface="Times"/>
                  <a:ea typeface="Times"/>
                  <a:cs typeface="Times"/>
                  <a:sym typeface="Times"/>
                </a:rPr>
                <a:t>1, 3, 5, 6, 7, 8</a:t>
              </a:r>
              <a:endParaRPr sz="1100" b="1">
                <a:solidFill>
                  <a:schemeClr val="dk1"/>
                </a:solidFill>
                <a:latin typeface="Times"/>
                <a:ea typeface="Times"/>
                <a:cs typeface="Times"/>
                <a:sym typeface="Times"/>
              </a:endParaRPr>
            </a:p>
          </p:txBody>
        </p:sp>
        <p:sp>
          <p:nvSpPr>
            <p:cNvPr id="550" name="Google Shape;550;p45"/>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51" name="Google Shape;551;p45"/>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cxnSp>
        <p:nvCxnSpPr>
          <p:cNvPr id="552" name="Google Shape;552;p45"/>
          <p:cNvCxnSpPr/>
          <p:nvPr/>
        </p:nvCxnSpPr>
        <p:spPr>
          <a:xfrm rot="10800000" flipH="1">
            <a:off x="5051975" y="1275500"/>
            <a:ext cx="3402900" cy="1108500"/>
          </a:xfrm>
          <a:prstGeom prst="straightConnector1">
            <a:avLst/>
          </a:prstGeom>
          <a:noFill/>
          <a:ln w="38100" cap="flat" cmpd="sng">
            <a:solidFill>
              <a:schemeClr val="dk2"/>
            </a:solidFill>
            <a:prstDash val="solid"/>
            <a:round/>
            <a:headEnd type="none" w="med" len="med"/>
            <a:tailEnd type="none" w="med" len="med"/>
          </a:ln>
        </p:spPr>
      </p:cxnSp>
      <p:grpSp>
        <p:nvGrpSpPr>
          <p:cNvPr id="553" name="Google Shape;553;p45"/>
          <p:cNvGrpSpPr/>
          <p:nvPr/>
        </p:nvGrpSpPr>
        <p:grpSpPr>
          <a:xfrm>
            <a:off x="5191313" y="228600"/>
            <a:ext cx="3124212" cy="1028700"/>
            <a:chOff x="5191313" y="2402200"/>
            <a:chExt cx="3124212" cy="1028700"/>
          </a:xfrm>
        </p:grpSpPr>
        <p:grpSp>
          <p:nvGrpSpPr>
            <p:cNvPr id="554" name="Google Shape;554;p45"/>
            <p:cNvGrpSpPr/>
            <p:nvPr/>
          </p:nvGrpSpPr>
          <p:grpSpPr>
            <a:xfrm>
              <a:off x="5191313" y="2402200"/>
              <a:ext cx="3124212" cy="1028700"/>
              <a:chOff x="5142713" y="2343150"/>
              <a:chExt cx="3124212" cy="1028700"/>
            </a:xfrm>
          </p:grpSpPr>
          <p:grpSp>
            <p:nvGrpSpPr>
              <p:cNvPr id="555" name="Google Shape;555;p45"/>
              <p:cNvGrpSpPr/>
              <p:nvPr/>
            </p:nvGrpSpPr>
            <p:grpSpPr>
              <a:xfrm>
                <a:off x="5142713" y="2343150"/>
                <a:ext cx="3124212" cy="1028700"/>
                <a:chOff x="5181588" y="3886200"/>
                <a:chExt cx="3124212" cy="1028700"/>
              </a:xfrm>
            </p:grpSpPr>
            <p:sp>
              <p:nvSpPr>
                <p:cNvPr id="556" name="Google Shape;556;p45"/>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557" name="Google Shape;557;p45"/>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558" name="Google Shape;558;p45"/>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559" name="Google Shape;559;p45"/>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560" name="Google Shape;560;p45"/>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61" name="Google Shape;561;p45"/>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562" name="Google Shape;562;p45"/>
            <p:cNvSpPr/>
            <p:nvPr/>
          </p:nvSpPr>
          <p:spPr>
            <a:xfrm>
              <a:off x="6757188" y="2768876"/>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right</a:t>
              </a:r>
              <a:endParaRPr sz="1000">
                <a:solidFill>
                  <a:schemeClr val="dk1"/>
                </a:solidFill>
                <a:latin typeface="Cutive"/>
                <a:ea typeface="Cutive"/>
                <a:cs typeface="Cutive"/>
                <a:sym typeface="Cutive"/>
              </a:endParaRPr>
            </a:p>
          </p:txBody>
        </p:sp>
        <p:sp>
          <p:nvSpPr>
            <p:cNvPr id="563" name="Google Shape;563;p45"/>
            <p:cNvSpPr/>
            <p:nvPr/>
          </p:nvSpPr>
          <p:spPr>
            <a:xfrm>
              <a:off x="7527150" y="2780425"/>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64" name="Google Shape;564;p45"/>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1, 3, 4, 7, 8</a:t>
              </a:r>
              <a:endParaRPr sz="1100" b="1">
                <a:solidFill>
                  <a:schemeClr val="dk1"/>
                </a:solidFill>
                <a:latin typeface="Times"/>
                <a:ea typeface="Times"/>
                <a:cs typeface="Times"/>
                <a:sym typeface="Times"/>
              </a:endParaRPr>
            </a:p>
          </p:txBody>
        </p:sp>
        <p:sp>
          <p:nvSpPr>
            <p:cNvPr id="565" name="Google Shape;565;p45"/>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2</a:t>
              </a:r>
              <a:endParaRPr sz="1000" b="1">
                <a:solidFill>
                  <a:srgbClr val="008000"/>
                </a:solidFill>
                <a:latin typeface="Cutive"/>
                <a:ea typeface="Cutive"/>
                <a:cs typeface="Cutive"/>
                <a:sym typeface="Cutive"/>
              </a:endParaRPr>
            </a:p>
          </p:txBody>
        </p:sp>
        <p:sp>
          <p:nvSpPr>
            <p:cNvPr id="566" name="Google Shape;566;p45"/>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46"/>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a:t>Visualization</a:t>
            </a:r>
            <a:endParaRPr/>
          </a:p>
        </p:txBody>
      </p:sp>
      <p:sp>
        <p:nvSpPr>
          <p:cNvPr id="572" name="Google Shape;572;p46"/>
          <p:cNvSpPr txBox="1">
            <a:spLocks noGrp="1"/>
          </p:cNvSpPr>
          <p:nvPr>
            <p:ph type="body" idx="2"/>
          </p:nvPr>
        </p:nvSpPr>
        <p:spPr>
          <a:xfrm>
            <a:off x="301475" y="4480550"/>
            <a:ext cx="3017700" cy="450300"/>
          </a:xfrm>
          <a:prstGeom prst="rect">
            <a:avLst/>
          </a:prstGeom>
          <a:solidFill>
            <a:schemeClr val="lt1"/>
          </a:solid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rgbClr val="FF0000"/>
              </a:buClr>
              <a:buSzPts val="1400"/>
              <a:buFont typeface="Times"/>
              <a:buChar char="•"/>
            </a:pPr>
            <a:r>
              <a:rPr lang="en" sz="1400" b="1" i="0" u="none" strike="noStrike" cap="none">
                <a:solidFill>
                  <a:srgbClr val="800000"/>
                </a:solidFill>
                <a:latin typeface="Times"/>
                <a:ea typeface="Times"/>
                <a:cs typeface="Times"/>
                <a:sym typeface="Times"/>
              </a:rPr>
              <a:t>Call</a:t>
            </a:r>
            <a:r>
              <a:rPr lang="en" sz="1400" b="0" i="0" u="none" strike="noStrike" cap="none">
                <a:solidFill>
                  <a:schemeClr val="dk1"/>
                </a:solidFill>
                <a:latin typeface="Times"/>
                <a:ea typeface="Times"/>
                <a:cs typeface="Times"/>
                <a:sym typeface="Times"/>
              </a:rPr>
              <a:t>: </a:t>
            </a:r>
            <a:r>
              <a:rPr lang="en" sz="1400">
                <a:latin typeface="Cutive"/>
                <a:ea typeface="Cutive"/>
                <a:cs typeface="Cutive"/>
                <a:sym typeface="Cutive"/>
              </a:rPr>
              <a:t>count_vowels</a:t>
            </a:r>
            <a:r>
              <a:rPr lang="en" sz="1400" b="0" i="0" u="none" strike="noStrike" cap="none">
                <a:solidFill>
                  <a:schemeClr val="dk1"/>
                </a:solidFill>
                <a:latin typeface="Cutive"/>
                <a:ea typeface="Cutive"/>
                <a:cs typeface="Cutive"/>
                <a:sym typeface="Cutive"/>
              </a:rPr>
              <a:t>(</a:t>
            </a:r>
            <a:r>
              <a:rPr lang="en" sz="1400">
                <a:solidFill>
                  <a:srgbClr val="008000"/>
                </a:solidFill>
                <a:latin typeface="Cutive"/>
                <a:ea typeface="Cutive"/>
                <a:cs typeface="Cutive"/>
                <a:sym typeface="Cutive"/>
              </a:rPr>
              <a:t>‘efo’</a:t>
            </a:r>
            <a:r>
              <a:rPr lang="en" sz="1400" b="0" i="0" u="none" strike="noStrike" cap="none">
                <a:solidFill>
                  <a:schemeClr val="dk1"/>
                </a:solidFill>
                <a:latin typeface="Cutive"/>
                <a:ea typeface="Cutive"/>
                <a:cs typeface="Cutive"/>
                <a:sym typeface="Cutive"/>
              </a:rPr>
              <a:t>)</a:t>
            </a:r>
            <a:endParaRPr sz="1400"/>
          </a:p>
        </p:txBody>
      </p:sp>
      <p:sp>
        <p:nvSpPr>
          <p:cNvPr id="573" name="Google Shape;573;p46"/>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21</a:t>
            </a:fld>
            <a:endParaRPr sz="1400">
              <a:solidFill>
                <a:schemeClr val="dk1"/>
              </a:solidFill>
              <a:latin typeface="Times"/>
              <a:ea typeface="Times"/>
              <a:cs typeface="Times"/>
              <a:sym typeface="Times"/>
            </a:endParaRPr>
          </a:p>
        </p:txBody>
      </p:sp>
      <p:sp>
        <p:nvSpPr>
          <p:cNvPr id="574" name="Google Shape;574;p46"/>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575" name="Google Shape;575;p46"/>
          <p:cNvSpPr txBox="1">
            <a:spLocks noGrp="1"/>
          </p:cNvSpPr>
          <p:nvPr>
            <p:ph type="body" idx="1"/>
          </p:nvPr>
        </p:nvSpPr>
        <p:spPr>
          <a:xfrm>
            <a:off x="304800" y="971550"/>
            <a:ext cx="41910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   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1  </a:t>
            </a:r>
            <a:r>
              <a:rPr lang="en" sz="1400">
                <a:latin typeface="Cutive"/>
                <a:ea typeface="Cutive"/>
                <a:cs typeface="Cutive"/>
                <a:sym typeface="Cutive"/>
              </a:rPr>
              <a:t>       if len(s) == 0:                                                                       </a:t>
            </a:r>
            <a:r>
              <a:rPr lang="en" sz="1400">
                <a:solidFill>
                  <a:srgbClr val="666666"/>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2</a:t>
            </a:r>
            <a:r>
              <a:rPr lang="en" sz="1400">
                <a:latin typeface="Cutive"/>
                <a:ea typeface="Cutive"/>
                <a:cs typeface="Cutive"/>
                <a:sym typeface="Cutive"/>
              </a:rPr>
              <a:t> 	        return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3 </a:t>
            </a:r>
            <a:r>
              <a:rPr lang="en" sz="1400">
                <a:latin typeface="Cutive"/>
                <a:ea typeface="Cutive"/>
                <a:cs typeface="Cutive"/>
                <a:sym typeface="Cutive"/>
              </a:rPr>
              <a:t>       if(s[0] in [‘a’, ‘e’, ‘i’, ‘o’, ‘u’]):                                           </a:t>
            </a:r>
            <a:r>
              <a:rPr lang="en" sz="1400">
                <a:solidFill>
                  <a:srgbClr val="999999"/>
                </a:solidFill>
                <a:latin typeface="Cutive"/>
                <a:ea typeface="Cutive"/>
                <a:cs typeface="Cutive"/>
                <a:sym typeface="Cutive"/>
              </a:rPr>
              <a:t>  </a:t>
            </a: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4</a:t>
            </a:r>
            <a:r>
              <a:rPr lang="en" sz="1400">
                <a:latin typeface="Cutive"/>
                <a:ea typeface="Cutive"/>
                <a:cs typeface="Cutive"/>
                <a:sym typeface="Cutive"/>
              </a:rPr>
              <a:t>	        left = 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5 </a:t>
            </a:r>
            <a:r>
              <a:rPr lang="en" sz="1400">
                <a:latin typeface="Cutive"/>
                <a:ea typeface="Cutive"/>
                <a:cs typeface="Cutive"/>
                <a:sym typeface="Cutive"/>
              </a:rPr>
              <a:t>       else: 					</a:t>
            </a: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6</a:t>
            </a:r>
            <a:r>
              <a:rPr lang="en" sz="1400">
                <a:latin typeface="Cutive"/>
                <a:ea typeface="Cutive"/>
                <a:cs typeface="Cutive"/>
                <a:sym typeface="Cutive"/>
              </a:rPr>
              <a:t> 	        left = 0</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7</a:t>
            </a:r>
            <a:r>
              <a:rPr lang="en" sz="1400">
                <a:latin typeface="Cutive"/>
                <a:ea typeface="Cutive"/>
                <a:cs typeface="Cutive"/>
                <a:sym typeface="Cutive"/>
              </a:rPr>
              <a:t>        right = count_vowels(s[1:])</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8 </a:t>
            </a:r>
            <a:r>
              <a:rPr lang="en" sz="1400">
                <a:latin typeface="Cutive"/>
                <a:ea typeface="Cutive"/>
                <a:cs typeface="Cutive"/>
                <a:sym typeface="Cutive"/>
              </a:rPr>
              <a:t>       return left + right                                   </a:t>
            </a:r>
            <a:endParaRPr sz="1400">
              <a:solidFill>
                <a:srgbClr val="666666"/>
              </a:solidFill>
              <a:latin typeface="Cutive"/>
              <a:ea typeface="Cutive"/>
              <a:cs typeface="Cutive"/>
              <a:sym typeface="Cutive"/>
            </a:endParaRPr>
          </a:p>
          <a:p>
            <a:pPr marL="0" marR="0" lvl="0" indent="0" algn="l" rtl="0">
              <a:spcBef>
                <a:spcPts val="520"/>
              </a:spcBef>
              <a:spcAft>
                <a:spcPts val="0"/>
              </a:spcAft>
              <a:buClr>
                <a:srgbClr val="FF0000"/>
              </a:buClr>
              <a:buSzPts val="2600"/>
              <a:buFont typeface="Cutive"/>
              <a:buNone/>
            </a:pPr>
            <a:endParaRPr sz="2600">
              <a:latin typeface="Cutive"/>
              <a:ea typeface="Cutive"/>
              <a:cs typeface="Cutive"/>
              <a:sym typeface="Cutive"/>
            </a:endParaRPr>
          </a:p>
          <a:p>
            <a:pPr marL="342900" marR="0" lvl="0" indent="-177800" algn="l" rtl="0">
              <a:spcBef>
                <a:spcPts val="520"/>
              </a:spcBef>
              <a:spcAft>
                <a:spcPts val="0"/>
              </a:spcAft>
              <a:buClr>
                <a:srgbClr val="FF0000"/>
              </a:buClr>
              <a:buSzPts val="2600"/>
              <a:buFont typeface="Times"/>
              <a:buNone/>
            </a:pPr>
            <a:endParaRPr sz="2600" b="0" i="0" u="none" strike="noStrike" cap="none">
              <a:solidFill>
                <a:schemeClr val="dk1"/>
              </a:solidFill>
              <a:latin typeface="Times"/>
              <a:ea typeface="Times"/>
              <a:cs typeface="Times"/>
              <a:sym typeface="Times"/>
            </a:endParaRPr>
          </a:p>
        </p:txBody>
      </p:sp>
      <p:cxnSp>
        <p:nvCxnSpPr>
          <p:cNvPr id="576" name="Google Shape;576;p46"/>
          <p:cNvCxnSpPr/>
          <p:nvPr/>
        </p:nvCxnSpPr>
        <p:spPr>
          <a:xfrm flipH="1">
            <a:off x="877425" y="28655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577" name="Google Shape;577;p46"/>
          <p:cNvCxnSpPr/>
          <p:nvPr/>
        </p:nvCxnSpPr>
        <p:spPr>
          <a:xfrm flipH="1">
            <a:off x="877425" y="2303625"/>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578" name="Google Shape;578;p46"/>
          <p:cNvCxnSpPr/>
          <p:nvPr/>
        </p:nvCxnSpPr>
        <p:spPr>
          <a:xfrm flipH="1">
            <a:off x="877425" y="3427850"/>
            <a:ext cx="2100" cy="2268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579" name="Google Shape;579;p46"/>
          <p:cNvCxnSpPr/>
          <p:nvPr/>
        </p:nvCxnSpPr>
        <p:spPr>
          <a:xfrm>
            <a:off x="554300" y="1301150"/>
            <a:ext cx="2400" cy="28923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580" name="Google Shape;580;p46"/>
          <p:cNvGrpSpPr/>
          <p:nvPr/>
        </p:nvGrpSpPr>
        <p:grpSpPr>
          <a:xfrm>
            <a:off x="5191313" y="228600"/>
            <a:ext cx="3124212" cy="1028700"/>
            <a:chOff x="5191313" y="2402200"/>
            <a:chExt cx="3124212" cy="1028700"/>
          </a:xfrm>
        </p:grpSpPr>
        <p:grpSp>
          <p:nvGrpSpPr>
            <p:cNvPr id="581" name="Google Shape;581;p46"/>
            <p:cNvGrpSpPr/>
            <p:nvPr/>
          </p:nvGrpSpPr>
          <p:grpSpPr>
            <a:xfrm>
              <a:off x="5191313" y="2402200"/>
              <a:ext cx="3124212" cy="1028700"/>
              <a:chOff x="5142713" y="2343150"/>
              <a:chExt cx="3124212" cy="1028700"/>
            </a:xfrm>
          </p:grpSpPr>
          <p:grpSp>
            <p:nvGrpSpPr>
              <p:cNvPr id="582" name="Google Shape;582;p46"/>
              <p:cNvGrpSpPr/>
              <p:nvPr/>
            </p:nvGrpSpPr>
            <p:grpSpPr>
              <a:xfrm>
                <a:off x="5142713" y="2343150"/>
                <a:ext cx="3124212" cy="1028700"/>
                <a:chOff x="5181588" y="3886200"/>
                <a:chExt cx="3124212" cy="1028700"/>
              </a:xfrm>
            </p:grpSpPr>
            <p:sp>
              <p:nvSpPr>
                <p:cNvPr id="583" name="Google Shape;583;p46"/>
                <p:cNvSpPr/>
                <p:nvPr/>
              </p:nvSpPr>
              <p:spPr>
                <a:xfrm>
                  <a:off x="5181600" y="3886200"/>
                  <a:ext cx="3124200" cy="10287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00">
                    <a:solidFill>
                      <a:schemeClr val="dk1"/>
                    </a:solidFill>
                    <a:latin typeface="Times"/>
                    <a:ea typeface="Times"/>
                    <a:cs typeface="Times"/>
                    <a:sym typeface="Times"/>
                  </a:endParaRPr>
                </a:p>
              </p:txBody>
            </p:sp>
            <p:sp>
              <p:nvSpPr>
                <p:cNvPr id="584" name="Google Shape;584;p46"/>
                <p:cNvSpPr/>
                <p:nvPr/>
              </p:nvSpPr>
              <p:spPr>
                <a:xfrm>
                  <a:off x="5181600" y="3886200"/>
                  <a:ext cx="12939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1000" b="1">
                      <a:solidFill>
                        <a:schemeClr val="dk1"/>
                      </a:solidFill>
                      <a:latin typeface="Cutive"/>
                      <a:ea typeface="Cutive"/>
                      <a:cs typeface="Cutive"/>
                      <a:sym typeface="Cutive"/>
                    </a:rPr>
                    <a:t>count_vowels</a:t>
                  </a:r>
                  <a:endParaRPr sz="1000">
                    <a:solidFill>
                      <a:schemeClr val="dk1"/>
                    </a:solidFill>
                    <a:latin typeface="Cutive"/>
                    <a:ea typeface="Cutive"/>
                    <a:cs typeface="Cutive"/>
                    <a:sym typeface="Cutive"/>
                  </a:endParaRPr>
                </a:p>
              </p:txBody>
            </p:sp>
            <p:sp>
              <p:nvSpPr>
                <p:cNvPr id="585" name="Google Shape;585;p46"/>
                <p:cNvSpPr/>
                <p:nvPr/>
              </p:nvSpPr>
              <p:spPr>
                <a:xfrm>
                  <a:off x="5892000" y="4258288"/>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‘efo’</a:t>
                  </a:r>
                  <a:endParaRPr sz="1000" b="1">
                    <a:solidFill>
                      <a:srgbClr val="008000"/>
                    </a:solidFill>
                    <a:latin typeface="Cutive"/>
                    <a:ea typeface="Cutive"/>
                    <a:cs typeface="Cutive"/>
                    <a:sym typeface="Cutive"/>
                  </a:endParaRPr>
                </a:p>
              </p:txBody>
            </p:sp>
            <p:sp>
              <p:nvSpPr>
                <p:cNvPr id="586" name="Google Shape;586;p46"/>
                <p:cNvSpPr/>
                <p:nvPr/>
              </p:nvSpPr>
              <p:spPr>
                <a:xfrm>
                  <a:off x="5181588" y="46175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left</a:t>
                  </a:r>
                  <a:endParaRPr sz="1000">
                    <a:solidFill>
                      <a:schemeClr val="dk1"/>
                    </a:solidFill>
                    <a:latin typeface="Cutive"/>
                    <a:ea typeface="Cutive"/>
                    <a:cs typeface="Cutive"/>
                    <a:sym typeface="Cutive"/>
                  </a:endParaRPr>
                </a:p>
              </p:txBody>
            </p:sp>
          </p:grpSp>
          <p:sp>
            <p:nvSpPr>
              <p:cNvPr id="587" name="Google Shape;587;p46"/>
              <p:cNvSpPr/>
              <p:nvPr/>
            </p:nvSpPr>
            <p:spPr>
              <a:xfrm>
                <a:off x="5853125" y="306610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88" name="Google Shape;588;p46"/>
              <p:cNvSpPr/>
              <p:nvPr/>
            </p:nvSpPr>
            <p:spPr>
              <a:xfrm>
                <a:off x="5142713" y="2719051"/>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s</a:t>
                </a:r>
                <a:endParaRPr sz="1000">
                  <a:solidFill>
                    <a:schemeClr val="dk1"/>
                  </a:solidFill>
                  <a:latin typeface="Cutive"/>
                  <a:ea typeface="Cutive"/>
                  <a:cs typeface="Cutive"/>
                  <a:sym typeface="Cutive"/>
                </a:endParaRPr>
              </a:p>
            </p:txBody>
          </p:sp>
        </p:grpSp>
        <p:sp>
          <p:nvSpPr>
            <p:cNvPr id="589" name="Google Shape;589;p46"/>
            <p:cNvSpPr/>
            <p:nvPr/>
          </p:nvSpPr>
          <p:spPr>
            <a:xfrm>
              <a:off x="6757188" y="2768876"/>
              <a:ext cx="710400" cy="27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000">
                  <a:solidFill>
                    <a:schemeClr val="dk1"/>
                  </a:solidFill>
                  <a:latin typeface="Cutive"/>
                  <a:ea typeface="Cutive"/>
                  <a:cs typeface="Cutive"/>
                  <a:sym typeface="Cutive"/>
                </a:rPr>
                <a:t>right</a:t>
              </a:r>
              <a:endParaRPr sz="1000">
                <a:solidFill>
                  <a:schemeClr val="dk1"/>
                </a:solidFill>
                <a:latin typeface="Cutive"/>
                <a:ea typeface="Cutive"/>
                <a:cs typeface="Cutive"/>
                <a:sym typeface="Cutive"/>
              </a:endParaRPr>
            </a:p>
          </p:txBody>
        </p:sp>
        <p:sp>
          <p:nvSpPr>
            <p:cNvPr id="590" name="Google Shape;590;p46"/>
            <p:cNvSpPr/>
            <p:nvPr/>
          </p:nvSpPr>
          <p:spPr>
            <a:xfrm>
              <a:off x="7527150" y="2780425"/>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1</a:t>
              </a:r>
              <a:endParaRPr sz="1000" b="1">
                <a:solidFill>
                  <a:srgbClr val="008000"/>
                </a:solidFill>
                <a:latin typeface="Cutive"/>
                <a:ea typeface="Cutive"/>
                <a:cs typeface="Cutive"/>
                <a:sym typeface="Cutive"/>
              </a:endParaRPr>
            </a:p>
          </p:txBody>
        </p:sp>
        <p:sp>
          <p:nvSpPr>
            <p:cNvPr id="591" name="Google Shape;591;p46"/>
            <p:cNvSpPr/>
            <p:nvPr/>
          </p:nvSpPr>
          <p:spPr>
            <a:xfrm>
              <a:off x="7467600" y="2402200"/>
              <a:ext cx="847800" cy="2769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 sz="1100" b="1">
                  <a:solidFill>
                    <a:schemeClr val="dk1"/>
                  </a:solidFill>
                  <a:latin typeface="Times"/>
                  <a:ea typeface="Times"/>
                  <a:cs typeface="Times"/>
                  <a:sym typeface="Times"/>
                </a:rPr>
                <a:t>1, 3, 4, 7, 8</a:t>
              </a:r>
              <a:endParaRPr sz="1100" b="1">
                <a:solidFill>
                  <a:schemeClr val="dk1"/>
                </a:solidFill>
                <a:latin typeface="Times"/>
                <a:ea typeface="Times"/>
                <a:cs typeface="Times"/>
                <a:sym typeface="Times"/>
              </a:endParaRPr>
            </a:p>
          </p:txBody>
        </p:sp>
        <p:sp>
          <p:nvSpPr>
            <p:cNvPr id="592" name="Google Shape;592;p46"/>
            <p:cNvSpPr/>
            <p:nvPr/>
          </p:nvSpPr>
          <p:spPr>
            <a:xfrm>
              <a:off x="7527150" y="3124750"/>
              <a:ext cx="728700" cy="253800"/>
            </a:xfrm>
            <a:prstGeom prst="rect">
              <a:avLst/>
            </a:prstGeom>
            <a:solidFill>
              <a:srgbClr val="FFFF99"/>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1000" b="1">
                  <a:solidFill>
                    <a:srgbClr val="008000"/>
                  </a:solidFill>
                  <a:latin typeface="Cutive"/>
                  <a:ea typeface="Cutive"/>
                  <a:cs typeface="Cutive"/>
                  <a:sym typeface="Cutive"/>
                </a:rPr>
                <a:t>2</a:t>
              </a:r>
              <a:endParaRPr sz="1000" b="1">
                <a:solidFill>
                  <a:srgbClr val="008000"/>
                </a:solidFill>
                <a:latin typeface="Cutive"/>
                <a:ea typeface="Cutive"/>
                <a:cs typeface="Cutive"/>
                <a:sym typeface="Cutive"/>
              </a:endParaRPr>
            </a:p>
          </p:txBody>
        </p:sp>
        <p:sp>
          <p:nvSpPr>
            <p:cNvPr id="593" name="Google Shape;593;p46"/>
            <p:cNvSpPr/>
            <p:nvPr/>
          </p:nvSpPr>
          <p:spPr>
            <a:xfrm>
              <a:off x="6664050" y="3135550"/>
              <a:ext cx="896700" cy="276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000">
                  <a:solidFill>
                    <a:srgbClr val="FF0000"/>
                  </a:solidFill>
                  <a:latin typeface="Cutive"/>
                  <a:ea typeface="Cutive"/>
                  <a:cs typeface="Cutive"/>
                  <a:sym typeface="Cutive"/>
                </a:rPr>
                <a:t>RETURN</a:t>
              </a:r>
              <a:endParaRPr sz="1000">
                <a:solidFill>
                  <a:srgbClr val="FF0000"/>
                </a:solidFill>
                <a:latin typeface="Cutive"/>
                <a:ea typeface="Cutive"/>
                <a:cs typeface="Cutive"/>
                <a:sym typeface="Cutive"/>
              </a:endParaRPr>
            </a:p>
            <a:p>
              <a:pPr marL="0" marR="0" lvl="0" indent="0" algn="ctr" rtl="0">
                <a:spcBef>
                  <a:spcPts val="0"/>
                </a:spcBef>
                <a:spcAft>
                  <a:spcPts val="0"/>
                </a:spcAft>
                <a:buNone/>
              </a:pPr>
              <a:endParaRPr sz="1000">
                <a:solidFill>
                  <a:schemeClr val="dk1"/>
                </a:solidFill>
                <a:latin typeface="Cutive"/>
                <a:ea typeface="Cutive"/>
                <a:cs typeface="Cutive"/>
                <a:sym typeface="Cutive"/>
              </a:endParaRPr>
            </a:p>
          </p:txBody>
        </p:sp>
      </p:grpSp>
      <p:cxnSp>
        <p:nvCxnSpPr>
          <p:cNvPr id="594" name="Google Shape;594;p46"/>
          <p:cNvCxnSpPr/>
          <p:nvPr/>
        </p:nvCxnSpPr>
        <p:spPr>
          <a:xfrm rot="10800000" flipH="1">
            <a:off x="5051975" y="188700"/>
            <a:ext cx="3402900" cy="1108500"/>
          </a:xfrm>
          <a:prstGeom prst="straightConnector1">
            <a:avLst/>
          </a:prstGeom>
          <a:noFill/>
          <a:ln w="38100" cap="flat" cmpd="sng">
            <a:solidFill>
              <a:schemeClr val="dk2"/>
            </a:solidFill>
            <a:prstDash val="solid"/>
            <a:round/>
            <a:headEnd type="none" w="med" len="med"/>
            <a:tailEnd type="non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47"/>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Practice Worksheet</a:t>
            </a:r>
            <a:endParaRPr sz="3600" b="1" i="0" u="none" strike="noStrike" cap="none">
              <a:solidFill>
                <a:srgbClr val="0000FF"/>
              </a:solidFill>
              <a:latin typeface="Times"/>
              <a:ea typeface="Times"/>
              <a:cs typeface="Times"/>
              <a:sym typeface="Times"/>
            </a:endParaRPr>
          </a:p>
        </p:txBody>
      </p:sp>
      <p:sp>
        <p:nvSpPr>
          <p:cNvPr id="600" name="Google Shape;600;p47"/>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endParaRPr sz="2400"/>
          </a:p>
          <a:p>
            <a:pPr marL="0" marR="0" lvl="0" indent="0" algn="l" rtl="0">
              <a:lnSpc>
                <a:spcPct val="100000"/>
              </a:lnSpc>
              <a:spcBef>
                <a:spcPts val="0"/>
              </a:spcBef>
              <a:spcAft>
                <a:spcPts val="0"/>
              </a:spcAft>
              <a:buNone/>
            </a:pPr>
            <a:endParaRPr sz="3000"/>
          </a:p>
          <a:p>
            <a:pPr marL="0" marR="0" lvl="0" indent="0" algn="ctr" rtl="0">
              <a:lnSpc>
                <a:spcPct val="100000"/>
              </a:lnSpc>
              <a:spcBef>
                <a:spcPts val="0"/>
              </a:spcBef>
              <a:spcAft>
                <a:spcPts val="0"/>
              </a:spcAft>
              <a:buNone/>
            </a:pPr>
            <a:r>
              <a:rPr lang="en" sz="3000"/>
              <a:t>Pair up with a neighbor and work </a:t>
            </a:r>
            <a:endParaRPr sz="3000"/>
          </a:p>
          <a:p>
            <a:pPr marL="0" marR="0" lvl="0" indent="0" algn="ctr" rtl="0">
              <a:lnSpc>
                <a:spcPct val="100000"/>
              </a:lnSpc>
              <a:spcBef>
                <a:spcPts val="0"/>
              </a:spcBef>
              <a:spcAft>
                <a:spcPts val="0"/>
              </a:spcAft>
              <a:buNone/>
            </a:pPr>
            <a:r>
              <a:rPr lang="en" sz="3000"/>
              <a:t>on the practice problems!</a:t>
            </a:r>
            <a:endParaRPr sz="3000"/>
          </a:p>
          <a:p>
            <a:pPr marL="0" lvl="0" indent="0" algn="ctr" rtl="0">
              <a:spcBef>
                <a:spcPts val="0"/>
              </a:spcBef>
              <a:spcAft>
                <a:spcPts val="0"/>
              </a:spcAft>
              <a:buClr>
                <a:schemeClr val="dk1"/>
              </a:buClr>
              <a:buSzPts val="1100"/>
              <a:buFont typeface="Arial"/>
              <a:buNone/>
            </a:pPr>
            <a:r>
              <a:rPr lang="en" sz="3000"/>
              <a:t>Raise your hand if you have any questions.</a:t>
            </a:r>
            <a:endParaRPr sz="3000"/>
          </a:p>
        </p:txBody>
      </p:sp>
      <p:sp>
        <p:nvSpPr>
          <p:cNvPr id="601" name="Google Shape;601;p47"/>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a:t>Recursion Review</a:t>
            </a:r>
            <a:endParaRPr sz="1400" b="0" i="0" u="none" strike="noStrike" cap="none">
              <a:solidFill>
                <a:schemeClr val="dk1"/>
              </a:solidFill>
              <a:latin typeface="Times"/>
              <a:ea typeface="Times"/>
              <a:cs typeface="Times"/>
              <a:sym typeface="Times"/>
            </a:endParaRPr>
          </a:p>
        </p:txBody>
      </p:sp>
      <p:sp>
        <p:nvSpPr>
          <p:cNvPr id="602" name="Google Shape;602;p47"/>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22</a:t>
            </a:fld>
            <a:endParaRPr sz="1400" b="0" i="0" u="none" strike="noStrike" cap="none">
              <a:solidFill>
                <a:schemeClr val="dk1"/>
              </a:solidFill>
              <a:latin typeface="Times"/>
              <a:ea typeface="Times"/>
              <a:cs typeface="Times"/>
              <a:sym typeface="Time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48"/>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Recursion with Objects</a:t>
            </a:r>
            <a:endParaRPr sz="3600" b="1" i="0" u="none" strike="noStrike" cap="none">
              <a:solidFill>
                <a:srgbClr val="0000FF"/>
              </a:solidFill>
              <a:latin typeface="Times"/>
              <a:ea typeface="Times"/>
              <a:cs typeface="Times"/>
              <a:sym typeface="Times"/>
            </a:endParaRPr>
          </a:p>
        </p:txBody>
      </p:sp>
      <p:sp>
        <p:nvSpPr>
          <p:cNvPr id="608" name="Google Shape;608;p48"/>
          <p:cNvSpPr txBox="1">
            <a:spLocks noGrp="1"/>
          </p:cNvSpPr>
          <p:nvPr>
            <p:ph type="body" idx="1"/>
          </p:nvPr>
        </p:nvSpPr>
        <p:spPr>
          <a:xfrm>
            <a:off x="304800" y="987325"/>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class</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TreeNode </a:t>
            </a:r>
            <a:r>
              <a:rPr lang="en" sz="1400">
                <a:latin typeface="Cutive"/>
                <a:ea typeface="Cutive"/>
                <a:cs typeface="Cutive"/>
                <a:sym typeface="Cutive"/>
              </a:rPr>
              <a:t>(object):</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   	"""</a:t>
            </a:r>
            <a:endParaRPr sz="1400">
              <a:solidFill>
                <a:srgbClr val="008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Attributes: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value: An int, the “value” of this TreeNode object</a:t>
            </a:r>
            <a:endParaRPr sz="1400">
              <a:solidFill>
                <a:srgbClr val="008000"/>
              </a:solidFill>
              <a:latin typeface="Cutive"/>
              <a:ea typeface="Cutive"/>
              <a:cs typeface="Cutive"/>
              <a:sym typeface="Cutive"/>
            </a:endParaRPr>
          </a:p>
          <a:p>
            <a:pPr marL="457200" marR="0" lvl="0" indent="0" algn="l" rtl="0">
              <a:lnSpc>
                <a:spcPct val="100000"/>
              </a:lnSpc>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left: A TreeNode object, or None</a:t>
            </a:r>
            <a:endParaRPr sz="1400">
              <a:solidFill>
                <a:srgbClr val="008000"/>
              </a:solidFill>
              <a:latin typeface="Cutive"/>
              <a:ea typeface="Cutive"/>
              <a:cs typeface="Cutive"/>
              <a:sym typeface="Cutive"/>
            </a:endParaRPr>
          </a:p>
          <a:p>
            <a:pPr marL="457200" marR="0" lvl="0" indent="0" algn="l" rtl="0">
              <a:lnSpc>
                <a:spcPct val="100000"/>
              </a:lnSpc>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right: A TreeNode object, or None</a:t>
            </a:r>
            <a:endParaRPr sz="1400">
              <a:solidFill>
                <a:srgbClr val="008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8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8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609" name="Google Shape;609;p48"/>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
              <a:t>Recursion Review</a:t>
            </a:r>
            <a:endParaRPr/>
          </a:p>
          <a:p>
            <a:pPr marL="0" marR="0" lvl="0" indent="0" algn="ctr" rtl="0">
              <a:spcBef>
                <a:spcPts val="0"/>
              </a:spcBef>
              <a:spcAft>
                <a:spcPts val="0"/>
              </a:spcAft>
              <a:buNone/>
            </a:pPr>
            <a:endParaRPr/>
          </a:p>
        </p:txBody>
      </p:sp>
      <p:sp>
        <p:nvSpPr>
          <p:cNvPr id="610" name="Google Shape;610;p48"/>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23</a:t>
            </a:fld>
            <a:endParaRPr sz="1400">
              <a:solidFill>
                <a:schemeClr val="dk1"/>
              </a:solidFill>
              <a:latin typeface="Times"/>
              <a:ea typeface="Times"/>
              <a:cs typeface="Times"/>
              <a:sym typeface="Times"/>
            </a:endParaRPr>
          </a:p>
        </p:txBody>
      </p:sp>
      <p:cxnSp>
        <p:nvCxnSpPr>
          <p:cNvPr id="611" name="Google Shape;611;p48"/>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sp>
        <p:nvSpPr>
          <p:cNvPr id="612" name="Google Shape;612;p48"/>
          <p:cNvSpPr/>
          <p:nvPr/>
        </p:nvSpPr>
        <p:spPr>
          <a:xfrm>
            <a:off x="6345225" y="1721975"/>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341</a:t>
            </a:r>
            <a:endParaRPr/>
          </a:p>
        </p:txBody>
      </p:sp>
      <p:sp>
        <p:nvSpPr>
          <p:cNvPr id="613" name="Google Shape;613;p48"/>
          <p:cNvSpPr/>
          <p:nvPr/>
        </p:nvSpPr>
        <p:spPr>
          <a:xfrm>
            <a:off x="5637225" y="2883375"/>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614" name="Google Shape;614;p48"/>
          <p:cNvSpPr/>
          <p:nvPr/>
        </p:nvSpPr>
        <p:spPr>
          <a:xfrm>
            <a:off x="6961050" y="2896075"/>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377</a:t>
            </a:r>
            <a:endParaRPr/>
          </a:p>
        </p:txBody>
      </p:sp>
      <p:sp>
        <p:nvSpPr>
          <p:cNvPr id="615" name="Google Shape;615;p48"/>
          <p:cNvSpPr/>
          <p:nvPr/>
        </p:nvSpPr>
        <p:spPr>
          <a:xfrm>
            <a:off x="5135625" y="4070175"/>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50</a:t>
            </a:r>
            <a:endParaRPr/>
          </a:p>
        </p:txBody>
      </p:sp>
      <p:sp>
        <p:nvSpPr>
          <p:cNvPr id="616" name="Google Shape;616;p48"/>
          <p:cNvSpPr/>
          <p:nvPr/>
        </p:nvSpPr>
        <p:spPr>
          <a:xfrm>
            <a:off x="6459313" y="4070175"/>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9</a:t>
            </a:r>
            <a:endParaRPr/>
          </a:p>
        </p:txBody>
      </p:sp>
      <p:sp>
        <p:nvSpPr>
          <p:cNvPr id="617" name="Google Shape;617;p48"/>
          <p:cNvSpPr/>
          <p:nvPr/>
        </p:nvSpPr>
        <p:spPr>
          <a:xfrm>
            <a:off x="7467600" y="4070175"/>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t>1110</a:t>
            </a:r>
            <a:endParaRPr sz="1100"/>
          </a:p>
        </p:txBody>
      </p:sp>
      <p:cxnSp>
        <p:nvCxnSpPr>
          <p:cNvPr id="618" name="Google Shape;618;p48"/>
          <p:cNvCxnSpPr>
            <a:stCxn id="612" idx="4"/>
            <a:endCxn id="613" idx="0"/>
          </p:cNvCxnSpPr>
          <p:nvPr/>
        </p:nvCxnSpPr>
        <p:spPr>
          <a:xfrm flipH="1">
            <a:off x="5991225" y="2443775"/>
            <a:ext cx="708000" cy="439500"/>
          </a:xfrm>
          <a:prstGeom prst="straightConnector1">
            <a:avLst/>
          </a:prstGeom>
          <a:noFill/>
          <a:ln w="9525" cap="flat" cmpd="sng">
            <a:solidFill>
              <a:schemeClr val="dk2"/>
            </a:solidFill>
            <a:prstDash val="solid"/>
            <a:round/>
            <a:headEnd type="none" w="med" len="med"/>
            <a:tailEnd type="triangle" w="med" len="med"/>
          </a:ln>
        </p:spPr>
      </p:cxnSp>
      <p:cxnSp>
        <p:nvCxnSpPr>
          <p:cNvPr id="619" name="Google Shape;619;p48"/>
          <p:cNvCxnSpPr>
            <a:stCxn id="612" idx="4"/>
            <a:endCxn id="614" idx="0"/>
          </p:cNvCxnSpPr>
          <p:nvPr/>
        </p:nvCxnSpPr>
        <p:spPr>
          <a:xfrm>
            <a:off x="6699225" y="2443775"/>
            <a:ext cx="615900" cy="452400"/>
          </a:xfrm>
          <a:prstGeom prst="straightConnector1">
            <a:avLst/>
          </a:prstGeom>
          <a:noFill/>
          <a:ln w="9525" cap="flat" cmpd="sng">
            <a:solidFill>
              <a:schemeClr val="dk2"/>
            </a:solidFill>
            <a:prstDash val="solid"/>
            <a:round/>
            <a:headEnd type="none" w="med" len="med"/>
            <a:tailEnd type="triangle" w="med" len="med"/>
          </a:ln>
        </p:spPr>
      </p:cxnSp>
      <p:cxnSp>
        <p:nvCxnSpPr>
          <p:cNvPr id="620" name="Google Shape;620;p48"/>
          <p:cNvCxnSpPr>
            <a:stCxn id="613" idx="4"/>
            <a:endCxn id="615" idx="0"/>
          </p:cNvCxnSpPr>
          <p:nvPr/>
        </p:nvCxnSpPr>
        <p:spPr>
          <a:xfrm flipH="1">
            <a:off x="5489625" y="3605175"/>
            <a:ext cx="501600" cy="465000"/>
          </a:xfrm>
          <a:prstGeom prst="straightConnector1">
            <a:avLst/>
          </a:prstGeom>
          <a:noFill/>
          <a:ln w="9525" cap="flat" cmpd="sng">
            <a:solidFill>
              <a:schemeClr val="dk2"/>
            </a:solidFill>
            <a:prstDash val="solid"/>
            <a:round/>
            <a:headEnd type="none" w="med" len="med"/>
            <a:tailEnd type="triangle" w="med" len="med"/>
          </a:ln>
        </p:spPr>
      </p:cxnSp>
      <p:cxnSp>
        <p:nvCxnSpPr>
          <p:cNvPr id="621" name="Google Shape;621;p48"/>
          <p:cNvCxnSpPr>
            <a:stCxn id="614" idx="4"/>
            <a:endCxn id="616" idx="0"/>
          </p:cNvCxnSpPr>
          <p:nvPr/>
        </p:nvCxnSpPr>
        <p:spPr>
          <a:xfrm flipH="1">
            <a:off x="6813450" y="3617875"/>
            <a:ext cx="501600" cy="452400"/>
          </a:xfrm>
          <a:prstGeom prst="straightConnector1">
            <a:avLst/>
          </a:prstGeom>
          <a:noFill/>
          <a:ln w="9525" cap="flat" cmpd="sng">
            <a:solidFill>
              <a:schemeClr val="dk2"/>
            </a:solidFill>
            <a:prstDash val="solid"/>
            <a:round/>
            <a:headEnd type="none" w="med" len="med"/>
            <a:tailEnd type="triangle" w="med" len="med"/>
          </a:ln>
        </p:spPr>
      </p:cxnSp>
      <p:cxnSp>
        <p:nvCxnSpPr>
          <p:cNvPr id="622" name="Google Shape;622;p48"/>
          <p:cNvCxnSpPr>
            <a:stCxn id="614" idx="4"/>
            <a:endCxn id="617" idx="0"/>
          </p:cNvCxnSpPr>
          <p:nvPr/>
        </p:nvCxnSpPr>
        <p:spPr>
          <a:xfrm>
            <a:off x="7315050" y="3617875"/>
            <a:ext cx="506700" cy="4524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49"/>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Understanding the Object’s Structure</a:t>
            </a:r>
            <a:endParaRPr sz="3600" b="1" i="0" u="none" strike="noStrike" cap="none">
              <a:solidFill>
                <a:srgbClr val="0000FF"/>
              </a:solidFill>
              <a:latin typeface="Times"/>
              <a:ea typeface="Times"/>
              <a:cs typeface="Times"/>
              <a:sym typeface="Times"/>
            </a:endParaRPr>
          </a:p>
        </p:txBody>
      </p:sp>
      <p:grpSp>
        <p:nvGrpSpPr>
          <p:cNvPr id="628" name="Google Shape;628;p49"/>
          <p:cNvGrpSpPr/>
          <p:nvPr/>
        </p:nvGrpSpPr>
        <p:grpSpPr>
          <a:xfrm>
            <a:off x="3795000" y="921100"/>
            <a:ext cx="1261075" cy="1600687"/>
            <a:chOff x="3707475" y="964975"/>
            <a:chExt cx="1261075" cy="1600687"/>
          </a:xfrm>
        </p:grpSpPr>
        <p:sp>
          <p:nvSpPr>
            <p:cNvPr id="629" name="Google Shape;629;p49"/>
            <p:cNvSpPr/>
            <p:nvPr/>
          </p:nvSpPr>
          <p:spPr>
            <a:xfrm flipH="1">
              <a:off x="3707650" y="1201862"/>
              <a:ext cx="1260900" cy="1363800"/>
            </a:xfrm>
            <a:prstGeom prst="rect">
              <a:avLst/>
            </a:prstGeom>
            <a:solidFill>
              <a:srgbClr val="FFF2CC"/>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9"/>
            <p:cNvSpPr/>
            <p:nvPr/>
          </p:nvSpPr>
          <p:spPr>
            <a:xfrm flipH="1">
              <a:off x="4592950" y="964975"/>
              <a:ext cx="375600" cy="237000"/>
            </a:xfrm>
            <a:prstGeom prst="round2SameRect">
              <a:avLst>
                <a:gd name="adj1" fmla="val 16667"/>
                <a:gd name="adj2" fmla="val 0"/>
              </a:avLst>
            </a:prstGeom>
            <a:solidFill>
              <a:srgbClr val="FFF2CC"/>
            </a:solidFill>
            <a:ln w="9525" cap="flat" cmpd="sng">
              <a:solidFill>
                <a:srgbClr val="4BA1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id1</a:t>
              </a:r>
              <a:endParaRPr sz="1000"/>
            </a:p>
          </p:txBody>
        </p:sp>
        <p:sp>
          <p:nvSpPr>
            <p:cNvPr id="631" name="Google Shape;631;p49"/>
            <p:cNvSpPr/>
            <p:nvPr/>
          </p:nvSpPr>
          <p:spPr>
            <a:xfrm flipH="1">
              <a:off x="4329501" y="164397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341</a:t>
              </a:r>
              <a:endParaRPr sz="1000"/>
            </a:p>
          </p:txBody>
        </p:sp>
        <p:sp>
          <p:nvSpPr>
            <p:cNvPr id="632" name="Google Shape;632;p49"/>
            <p:cNvSpPr txBox="1"/>
            <p:nvPr/>
          </p:nvSpPr>
          <p:spPr>
            <a:xfrm>
              <a:off x="3707475" y="1602375"/>
              <a:ext cx="6219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value</a:t>
              </a:r>
              <a:endParaRPr sz="1000"/>
            </a:p>
          </p:txBody>
        </p:sp>
        <p:sp>
          <p:nvSpPr>
            <p:cNvPr id="633" name="Google Shape;633;p49"/>
            <p:cNvSpPr/>
            <p:nvPr/>
          </p:nvSpPr>
          <p:spPr>
            <a:xfrm flipH="1">
              <a:off x="4329502" y="192222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id2</a:t>
              </a:r>
              <a:endParaRPr sz="1000"/>
            </a:p>
          </p:txBody>
        </p:sp>
        <p:sp>
          <p:nvSpPr>
            <p:cNvPr id="634" name="Google Shape;634;p49"/>
            <p:cNvSpPr/>
            <p:nvPr/>
          </p:nvSpPr>
          <p:spPr>
            <a:xfrm flipH="1">
              <a:off x="4329577" y="2200500"/>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id3</a:t>
              </a:r>
              <a:endParaRPr sz="1000"/>
            </a:p>
          </p:txBody>
        </p:sp>
        <p:sp>
          <p:nvSpPr>
            <p:cNvPr id="635" name="Google Shape;635;p49"/>
            <p:cNvSpPr txBox="1"/>
            <p:nvPr/>
          </p:nvSpPr>
          <p:spPr>
            <a:xfrm>
              <a:off x="3707475" y="1879289"/>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left</a:t>
              </a:r>
              <a:endParaRPr sz="1000"/>
            </a:p>
          </p:txBody>
        </p:sp>
        <p:sp>
          <p:nvSpPr>
            <p:cNvPr id="636" name="Google Shape;636;p49"/>
            <p:cNvSpPr txBox="1"/>
            <p:nvPr/>
          </p:nvSpPr>
          <p:spPr>
            <a:xfrm>
              <a:off x="3707475" y="2156193"/>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right</a:t>
              </a:r>
              <a:endParaRPr sz="1000"/>
            </a:p>
          </p:txBody>
        </p:sp>
      </p:grpSp>
      <p:sp>
        <p:nvSpPr>
          <p:cNvPr id="637" name="Google Shape;637;p49"/>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638" name="Google Shape;638;p49"/>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24</a:t>
            </a:fld>
            <a:endParaRPr sz="1400">
              <a:solidFill>
                <a:schemeClr val="dk1"/>
              </a:solidFill>
              <a:latin typeface="Times"/>
              <a:ea typeface="Times"/>
              <a:cs typeface="Times"/>
              <a:sym typeface="Times"/>
            </a:endParaRPr>
          </a:p>
        </p:txBody>
      </p:sp>
      <p:grpSp>
        <p:nvGrpSpPr>
          <p:cNvPr id="639" name="Google Shape;639;p49"/>
          <p:cNvGrpSpPr/>
          <p:nvPr/>
        </p:nvGrpSpPr>
        <p:grpSpPr>
          <a:xfrm>
            <a:off x="1662275" y="1771413"/>
            <a:ext cx="1261075" cy="1600687"/>
            <a:chOff x="3707475" y="964975"/>
            <a:chExt cx="1261075" cy="1600687"/>
          </a:xfrm>
        </p:grpSpPr>
        <p:sp>
          <p:nvSpPr>
            <p:cNvPr id="640" name="Google Shape;640;p49"/>
            <p:cNvSpPr/>
            <p:nvPr/>
          </p:nvSpPr>
          <p:spPr>
            <a:xfrm flipH="1">
              <a:off x="3707650" y="1201862"/>
              <a:ext cx="1260900" cy="1363800"/>
            </a:xfrm>
            <a:prstGeom prst="rect">
              <a:avLst/>
            </a:prstGeom>
            <a:solidFill>
              <a:srgbClr val="FFF2CC"/>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9"/>
            <p:cNvSpPr/>
            <p:nvPr/>
          </p:nvSpPr>
          <p:spPr>
            <a:xfrm flipH="1">
              <a:off x="4592950" y="964975"/>
              <a:ext cx="375600" cy="237000"/>
            </a:xfrm>
            <a:prstGeom prst="round2SameRect">
              <a:avLst>
                <a:gd name="adj1" fmla="val 16667"/>
                <a:gd name="adj2" fmla="val 0"/>
              </a:avLst>
            </a:prstGeom>
            <a:solidFill>
              <a:srgbClr val="FFF2CC"/>
            </a:solidFill>
            <a:ln w="9525" cap="flat" cmpd="sng">
              <a:solidFill>
                <a:srgbClr val="4BA1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id2</a:t>
              </a:r>
              <a:endParaRPr sz="1000"/>
            </a:p>
          </p:txBody>
        </p:sp>
        <p:sp>
          <p:nvSpPr>
            <p:cNvPr id="642" name="Google Shape;642;p49"/>
            <p:cNvSpPr/>
            <p:nvPr/>
          </p:nvSpPr>
          <p:spPr>
            <a:xfrm flipH="1">
              <a:off x="3707625" y="1201863"/>
              <a:ext cx="995700" cy="237000"/>
            </a:xfrm>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r>
                <a:rPr lang="en"/>
                <a:t>TreeNode</a:t>
              </a:r>
              <a:endParaRPr/>
            </a:p>
          </p:txBody>
        </p:sp>
        <p:sp>
          <p:nvSpPr>
            <p:cNvPr id="643" name="Google Shape;643;p49"/>
            <p:cNvSpPr/>
            <p:nvPr/>
          </p:nvSpPr>
          <p:spPr>
            <a:xfrm flipH="1">
              <a:off x="4329501" y="164397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2</a:t>
              </a:r>
              <a:endParaRPr sz="1000"/>
            </a:p>
          </p:txBody>
        </p:sp>
        <p:sp>
          <p:nvSpPr>
            <p:cNvPr id="644" name="Google Shape;644;p49"/>
            <p:cNvSpPr txBox="1"/>
            <p:nvPr/>
          </p:nvSpPr>
          <p:spPr>
            <a:xfrm>
              <a:off x="3707475" y="1602375"/>
              <a:ext cx="6219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value</a:t>
              </a:r>
              <a:endParaRPr sz="1000"/>
            </a:p>
          </p:txBody>
        </p:sp>
        <p:sp>
          <p:nvSpPr>
            <p:cNvPr id="645" name="Google Shape;645;p49"/>
            <p:cNvSpPr/>
            <p:nvPr/>
          </p:nvSpPr>
          <p:spPr>
            <a:xfrm flipH="1">
              <a:off x="4329502" y="192222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id6</a:t>
              </a:r>
              <a:endParaRPr sz="1000"/>
            </a:p>
          </p:txBody>
        </p:sp>
        <p:sp>
          <p:nvSpPr>
            <p:cNvPr id="646" name="Google Shape;646;p49"/>
            <p:cNvSpPr/>
            <p:nvPr/>
          </p:nvSpPr>
          <p:spPr>
            <a:xfrm flipH="1">
              <a:off x="4329577" y="2200500"/>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647" name="Google Shape;647;p49"/>
            <p:cNvSpPr txBox="1"/>
            <p:nvPr/>
          </p:nvSpPr>
          <p:spPr>
            <a:xfrm>
              <a:off x="3707475" y="1879289"/>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left</a:t>
              </a:r>
              <a:endParaRPr sz="1000"/>
            </a:p>
          </p:txBody>
        </p:sp>
        <p:sp>
          <p:nvSpPr>
            <p:cNvPr id="648" name="Google Shape;648;p49"/>
            <p:cNvSpPr txBox="1"/>
            <p:nvPr/>
          </p:nvSpPr>
          <p:spPr>
            <a:xfrm>
              <a:off x="3707475" y="2156193"/>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right</a:t>
              </a:r>
              <a:endParaRPr sz="1000"/>
            </a:p>
          </p:txBody>
        </p:sp>
      </p:grpSp>
      <p:grpSp>
        <p:nvGrpSpPr>
          <p:cNvPr id="649" name="Google Shape;649;p49"/>
          <p:cNvGrpSpPr/>
          <p:nvPr/>
        </p:nvGrpSpPr>
        <p:grpSpPr>
          <a:xfrm>
            <a:off x="5927725" y="1666575"/>
            <a:ext cx="1261075" cy="1600687"/>
            <a:chOff x="3707475" y="964975"/>
            <a:chExt cx="1261075" cy="1600687"/>
          </a:xfrm>
        </p:grpSpPr>
        <p:sp>
          <p:nvSpPr>
            <p:cNvPr id="650" name="Google Shape;650;p49"/>
            <p:cNvSpPr/>
            <p:nvPr/>
          </p:nvSpPr>
          <p:spPr>
            <a:xfrm flipH="1">
              <a:off x="3707650" y="1201862"/>
              <a:ext cx="1260900" cy="1363800"/>
            </a:xfrm>
            <a:prstGeom prst="rect">
              <a:avLst/>
            </a:prstGeom>
            <a:solidFill>
              <a:srgbClr val="FFF2CC"/>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9"/>
            <p:cNvSpPr/>
            <p:nvPr/>
          </p:nvSpPr>
          <p:spPr>
            <a:xfrm flipH="1">
              <a:off x="4592950" y="964975"/>
              <a:ext cx="375600" cy="237000"/>
            </a:xfrm>
            <a:prstGeom prst="round2SameRect">
              <a:avLst>
                <a:gd name="adj1" fmla="val 16667"/>
                <a:gd name="adj2" fmla="val 0"/>
              </a:avLst>
            </a:prstGeom>
            <a:solidFill>
              <a:srgbClr val="FFF2CC"/>
            </a:solidFill>
            <a:ln w="9525" cap="flat" cmpd="sng">
              <a:solidFill>
                <a:srgbClr val="4BA1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id3</a:t>
              </a:r>
              <a:endParaRPr sz="1000"/>
            </a:p>
          </p:txBody>
        </p:sp>
        <p:sp>
          <p:nvSpPr>
            <p:cNvPr id="652" name="Google Shape;652;p49"/>
            <p:cNvSpPr/>
            <p:nvPr/>
          </p:nvSpPr>
          <p:spPr>
            <a:xfrm flipH="1">
              <a:off x="4329501" y="164397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377</a:t>
              </a:r>
              <a:endParaRPr sz="1000"/>
            </a:p>
          </p:txBody>
        </p:sp>
        <p:sp>
          <p:nvSpPr>
            <p:cNvPr id="653" name="Google Shape;653;p49"/>
            <p:cNvSpPr txBox="1"/>
            <p:nvPr/>
          </p:nvSpPr>
          <p:spPr>
            <a:xfrm>
              <a:off x="3707475" y="1602375"/>
              <a:ext cx="6219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value</a:t>
              </a:r>
              <a:endParaRPr sz="1000"/>
            </a:p>
          </p:txBody>
        </p:sp>
        <p:sp>
          <p:nvSpPr>
            <p:cNvPr id="654" name="Google Shape;654;p49"/>
            <p:cNvSpPr/>
            <p:nvPr/>
          </p:nvSpPr>
          <p:spPr>
            <a:xfrm flipH="1">
              <a:off x="4329502" y="192222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id5</a:t>
              </a:r>
              <a:endParaRPr sz="1000"/>
            </a:p>
          </p:txBody>
        </p:sp>
        <p:sp>
          <p:nvSpPr>
            <p:cNvPr id="655" name="Google Shape;655;p49"/>
            <p:cNvSpPr/>
            <p:nvPr/>
          </p:nvSpPr>
          <p:spPr>
            <a:xfrm flipH="1">
              <a:off x="4329577" y="2200500"/>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id4</a:t>
              </a:r>
              <a:endParaRPr sz="1000"/>
            </a:p>
          </p:txBody>
        </p:sp>
        <p:sp>
          <p:nvSpPr>
            <p:cNvPr id="656" name="Google Shape;656;p49"/>
            <p:cNvSpPr txBox="1"/>
            <p:nvPr/>
          </p:nvSpPr>
          <p:spPr>
            <a:xfrm>
              <a:off x="3707475" y="1879289"/>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left</a:t>
              </a:r>
              <a:endParaRPr sz="1000"/>
            </a:p>
          </p:txBody>
        </p:sp>
        <p:sp>
          <p:nvSpPr>
            <p:cNvPr id="657" name="Google Shape;657;p49"/>
            <p:cNvSpPr txBox="1"/>
            <p:nvPr/>
          </p:nvSpPr>
          <p:spPr>
            <a:xfrm>
              <a:off x="3707475" y="2156193"/>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right</a:t>
              </a:r>
              <a:endParaRPr sz="1000"/>
            </a:p>
          </p:txBody>
        </p:sp>
      </p:grpSp>
      <p:grpSp>
        <p:nvGrpSpPr>
          <p:cNvPr id="658" name="Google Shape;658;p49"/>
          <p:cNvGrpSpPr/>
          <p:nvPr/>
        </p:nvGrpSpPr>
        <p:grpSpPr>
          <a:xfrm>
            <a:off x="7522863" y="3126700"/>
            <a:ext cx="1261075" cy="1600687"/>
            <a:chOff x="3707475" y="964975"/>
            <a:chExt cx="1261075" cy="1600687"/>
          </a:xfrm>
        </p:grpSpPr>
        <p:sp>
          <p:nvSpPr>
            <p:cNvPr id="659" name="Google Shape;659;p49"/>
            <p:cNvSpPr/>
            <p:nvPr/>
          </p:nvSpPr>
          <p:spPr>
            <a:xfrm flipH="1">
              <a:off x="3707650" y="1201862"/>
              <a:ext cx="1260900" cy="1363800"/>
            </a:xfrm>
            <a:prstGeom prst="rect">
              <a:avLst/>
            </a:prstGeom>
            <a:solidFill>
              <a:srgbClr val="FFF2CC"/>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9"/>
            <p:cNvSpPr/>
            <p:nvPr/>
          </p:nvSpPr>
          <p:spPr>
            <a:xfrm flipH="1">
              <a:off x="4592950" y="964975"/>
              <a:ext cx="375600" cy="237000"/>
            </a:xfrm>
            <a:prstGeom prst="round2SameRect">
              <a:avLst>
                <a:gd name="adj1" fmla="val 16667"/>
                <a:gd name="adj2" fmla="val 0"/>
              </a:avLst>
            </a:prstGeom>
            <a:solidFill>
              <a:srgbClr val="FFF2CC"/>
            </a:solidFill>
            <a:ln w="9525" cap="flat" cmpd="sng">
              <a:solidFill>
                <a:srgbClr val="4BA1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id4</a:t>
              </a:r>
              <a:endParaRPr sz="1000"/>
            </a:p>
          </p:txBody>
        </p:sp>
        <p:sp>
          <p:nvSpPr>
            <p:cNvPr id="661" name="Google Shape;661;p49"/>
            <p:cNvSpPr/>
            <p:nvPr/>
          </p:nvSpPr>
          <p:spPr>
            <a:xfrm flipH="1">
              <a:off x="4329501" y="164397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1110</a:t>
              </a:r>
              <a:endParaRPr sz="1000"/>
            </a:p>
          </p:txBody>
        </p:sp>
        <p:sp>
          <p:nvSpPr>
            <p:cNvPr id="662" name="Google Shape;662;p49"/>
            <p:cNvSpPr txBox="1"/>
            <p:nvPr/>
          </p:nvSpPr>
          <p:spPr>
            <a:xfrm>
              <a:off x="3707475" y="1602375"/>
              <a:ext cx="6219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value</a:t>
              </a:r>
              <a:endParaRPr sz="1000"/>
            </a:p>
          </p:txBody>
        </p:sp>
        <p:sp>
          <p:nvSpPr>
            <p:cNvPr id="663" name="Google Shape;663;p49"/>
            <p:cNvSpPr/>
            <p:nvPr/>
          </p:nvSpPr>
          <p:spPr>
            <a:xfrm flipH="1">
              <a:off x="4329502" y="192222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664" name="Google Shape;664;p49"/>
            <p:cNvSpPr/>
            <p:nvPr/>
          </p:nvSpPr>
          <p:spPr>
            <a:xfrm flipH="1">
              <a:off x="4329577" y="2200500"/>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665" name="Google Shape;665;p49"/>
            <p:cNvSpPr txBox="1"/>
            <p:nvPr/>
          </p:nvSpPr>
          <p:spPr>
            <a:xfrm>
              <a:off x="3707475" y="1879289"/>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left</a:t>
              </a:r>
              <a:endParaRPr sz="1000"/>
            </a:p>
          </p:txBody>
        </p:sp>
        <p:sp>
          <p:nvSpPr>
            <p:cNvPr id="666" name="Google Shape;666;p49"/>
            <p:cNvSpPr txBox="1"/>
            <p:nvPr/>
          </p:nvSpPr>
          <p:spPr>
            <a:xfrm>
              <a:off x="3707475" y="2156193"/>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right</a:t>
              </a:r>
              <a:endParaRPr sz="1000"/>
            </a:p>
          </p:txBody>
        </p:sp>
      </p:grpSp>
      <p:grpSp>
        <p:nvGrpSpPr>
          <p:cNvPr id="667" name="Google Shape;667;p49"/>
          <p:cNvGrpSpPr/>
          <p:nvPr/>
        </p:nvGrpSpPr>
        <p:grpSpPr>
          <a:xfrm>
            <a:off x="4332575" y="3126700"/>
            <a:ext cx="1261075" cy="1600687"/>
            <a:chOff x="3707475" y="964975"/>
            <a:chExt cx="1261075" cy="1600687"/>
          </a:xfrm>
        </p:grpSpPr>
        <p:sp>
          <p:nvSpPr>
            <p:cNvPr id="668" name="Google Shape;668;p49"/>
            <p:cNvSpPr/>
            <p:nvPr/>
          </p:nvSpPr>
          <p:spPr>
            <a:xfrm flipH="1">
              <a:off x="3707650" y="1201862"/>
              <a:ext cx="1260900" cy="1363800"/>
            </a:xfrm>
            <a:prstGeom prst="rect">
              <a:avLst/>
            </a:prstGeom>
            <a:solidFill>
              <a:srgbClr val="FFF2CC"/>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9"/>
            <p:cNvSpPr/>
            <p:nvPr/>
          </p:nvSpPr>
          <p:spPr>
            <a:xfrm flipH="1">
              <a:off x="4592950" y="964975"/>
              <a:ext cx="375600" cy="237000"/>
            </a:xfrm>
            <a:prstGeom prst="round2SameRect">
              <a:avLst>
                <a:gd name="adj1" fmla="val 16667"/>
                <a:gd name="adj2" fmla="val 0"/>
              </a:avLst>
            </a:prstGeom>
            <a:solidFill>
              <a:srgbClr val="FFF2CC"/>
            </a:solidFill>
            <a:ln w="9525" cap="flat" cmpd="sng">
              <a:solidFill>
                <a:srgbClr val="4BA1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id5</a:t>
              </a:r>
              <a:endParaRPr sz="1000"/>
            </a:p>
          </p:txBody>
        </p:sp>
        <p:sp>
          <p:nvSpPr>
            <p:cNvPr id="670" name="Google Shape;670;p49"/>
            <p:cNvSpPr/>
            <p:nvPr/>
          </p:nvSpPr>
          <p:spPr>
            <a:xfrm flipH="1">
              <a:off x="4329501" y="164397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9</a:t>
              </a:r>
              <a:endParaRPr sz="1000"/>
            </a:p>
          </p:txBody>
        </p:sp>
        <p:sp>
          <p:nvSpPr>
            <p:cNvPr id="671" name="Google Shape;671;p49"/>
            <p:cNvSpPr txBox="1"/>
            <p:nvPr/>
          </p:nvSpPr>
          <p:spPr>
            <a:xfrm>
              <a:off x="3707475" y="1602375"/>
              <a:ext cx="6219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value</a:t>
              </a:r>
              <a:endParaRPr sz="1000"/>
            </a:p>
          </p:txBody>
        </p:sp>
        <p:sp>
          <p:nvSpPr>
            <p:cNvPr id="672" name="Google Shape;672;p49"/>
            <p:cNvSpPr/>
            <p:nvPr/>
          </p:nvSpPr>
          <p:spPr>
            <a:xfrm flipH="1">
              <a:off x="4329502" y="192222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673" name="Google Shape;673;p49"/>
            <p:cNvSpPr/>
            <p:nvPr/>
          </p:nvSpPr>
          <p:spPr>
            <a:xfrm flipH="1">
              <a:off x="4329577" y="2200500"/>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674" name="Google Shape;674;p49"/>
            <p:cNvSpPr txBox="1"/>
            <p:nvPr/>
          </p:nvSpPr>
          <p:spPr>
            <a:xfrm>
              <a:off x="3707475" y="1879289"/>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left</a:t>
              </a:r>
              <a:endParaRPr sz="1000"/>
            </a:p>
          </p:txBody>
        </p:sp>
        <p:sp>
          <p:nvSpPr>
            <p:cNvPr id="675" name="Google Shape;675;p49"/>
            <p:cNvSpPr txBox="1"/>
            <p:nvPr/>
          </p:nvSpPr>
          <p:spPr>
            <a:xfrm>
              <a:off x="3707475" y="2156193"/>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right</a:t>
              </a:r>
              <a:endParaRPr sz="1000"/>
            </a:p>
          </p:txBody>
        </p:sp>
      </p:grpSp>
      <p:cxnSp>
        <p:nvCxnSpPr>
          <p:cNvPr id="676" name="Google Shape;676;p49"/>
          <p:cNvCxnSpPr>
            <a:stCxn id="633" idx="3"/>
            <a:endCxn id="641" idx="2"/>
          </p:cNvCxnSpPr>
          <p:nvPr/>
        </p:nvCxnSpPr>
        <p:spPr>
          <a:xfrm rot="10800000">
            <a:off x="2923327" y="1890050"/>
            <a:ext cx="1493700" cy="89400"/>
          </a:xfrm>
          <a:prstGeom prst="curvedConnector3">
            <a:avLst>
              <a:gd name="adj1" fmla="val 17756"/>
            </a:avLst>
          </a:prstGeom>
          <a:noFill/>
          <a:ln w="9525" cap="flat" cmpd="sng">
            <a:solidFill>
              <a:schemeClr val="dk2"/>
            </a:solidFill>
            <a:prstDash val="solid"/>
            <a:round/>
            <a:headEnd type="none" w="med" len="med"/>
            <a:tailEnd type="stealth" w="med" len="med"/>
          </a:ln>
        </p:spPr>
      </p:cxnSp>
      <p:cxnSp>
        <p:nvCxnSpPr>
          <p:cNvPr id="677" name="Google Shape;677;p49"/>
          <p:cNvCxnSpPr>
            <a:endCxn id="651" idx="0"/>
          </p:cNvCxnSpPr>
          <p:nvPr/>
        </p:nvCxnSpPr>
        <p:spPr>
          <a:xfrm rot="10800000" flipH="1">
            <a:off x="4929500" y="1785075"/>
            <a:ext cx="1883700" cy="450000"/>
          </a:xfrm>
          <a:prstGeom prst="curvedConnector3">
            <a:avLst>
              <a:gd name="adj1" fmla="val 39237"/>
            </a:avLst>
          </a:prstGeom>
          <a:noFill/>
          <a:ln w="9525" cap="flat" cmpd="sng">
            <a:solidFill>
              <a:schemeClr val="dk2"/>
            </a:solidFill>
            <a:prstDash val="solid"/>
            <a:round/>
            <a:headEnd type="none" w="med" len="med"/>
            <a:tailEnd type="stealth" w="med" len="med"/>
          </a:ln>
        </p:spPr>
      </p:cxnSp>
      <p:cxnSp>
        <p:nvCxnSpPr>
          <p:cNvPr id="678" name="Google Shape;678;p49"/>
          <p:cNvCxnSpPr>
            <a:endCxn id="660" idx="0"/>
          </p:cNvCxnSpPr>
          <p:nvPr/>
        </p:nvCxnSpPr>
        <p:spPr>
          <a:xfrm>
            <a:off x="7097938" y="3073300"/>
            <a:ext cx="1310400" cy="171900"/>
          </a:xfrm>
          <a:prstGeom prst="curvedConnector3">
            <a:avLst>
              <a:gd name="adj1" fmla="val 50000"/>
            </a:avLst>
          </a:prstGeom>
          <a:noFill/>
          <a:ln w="9525" cap="flat" cmpd="sng">
            <a:solidFill>
              <a:schemeClr val="dk2"/>
            </a:solidFill>
            <a:prstDash val="solid"/>
            <a:round/>
            <a:headEnd type="none" w="med" len="med"/>
            <a:tailEnd type="stealth" w="med" len="med"/>
          </a:ln>
        </p:spPr>
      </p:cxnSp>
      <p:cxnSp>
        <p:nvCxnSpPr>
          <p:cNvPr id="679" name="Google Shape;679;p49"/>
          <p:cNvCxnSpPr>
            <a:stCxn id="654" idx="3"/>
            <a:endCxn id="669" idx="2"/>
          </p:cNvCxnSpPr>
          <p:nvPr/>
        </p:nvCxnSpPr>
        <p:spPr>
          <a:xfrm flipH="1">
            <a:off x="5593652" y="2724925"/>
            <a:ext cx="956100" cy="520200"/>
          </a:xfrm>
          <a:prstGeom prst="curvedConnector3">
            <a:avLst>
              <a:gd name="adj1" fmla="val 50000"/>
            </a:avLst>
          </a:prstGeom>
          <a:noFill/>
          <a:ln w="9525" cap="flat" cmpd="sng">
            <a:solidFill>
              <a:schemeClr val="dk2"/>
            </a:solidFill>
            <a:prstDash val="solid"/>
            <a:round/>
            <a:headEnd type="none" w="med" len="med"/>
            <a:tailEnd type="stealth" w="med" len="med"/>
          </a:ln>
        </p:spPr>
      </p:cxnSp>
      <p:grpSp>
        <p:nvGrpSpPr>
          <p:cNvPr id="680" name="Google Shape;680;p49"/>
          <p:cNvGrpSpPr/>
          <p:nvPr/>
        </p:nvGrpSpPr>
        <p:grpSpPr>
          <a:xfrm>
            <a:off x="177650" y="3204125"/>
            <a:ext cx="1261075" cy="1600687"/>
            <a:chOff x="3707475" y="964975"/>
            <a:chExt cx="1261075" cy="1600687"/>
          </a:xfrm>
        </p:grpSpPr>
        <p:sp>
          <p:nvSpPr>
            <p:cNvPr id="681" name="Google Shape;681;p49"/>
            <p:cNvSpPr/>
            <p:nvPr/>
          </p:nvSpPr>
          <p:spPr>
            <a:xfrm flipH="1">
              <a:off x="3707650" y="1201862"/>
              <a:ext cx="1260900" cy="1363800"/>
            </a:xfrm>
            <a:prstGeom prst="rect">
              <a:avLst/>
            </a:prstGeom>
            <a:solidFill>
              <a:srgbClr val="FFF2CC"/>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9"/>
            <p:cNvSpPr/>
            <p:nvPr/>
          </p:nvSpPr>
          <p:spPr>
            <a:xfrm flipH="1">
              <a:off x="4592950" y="964975"/>
              <a:ext cx="375600" cy="237000"/>
            </a:xfrm>
            <a:prstGeom prst="round2SameRect">
              <a:avLst>
                <a:gd name="adj1" fmla="val 16667"/>
                <a:gd name="adj2" fmla="val 0"/>
              </a:avLst>
            </a:prstGeom>
            <a:solidFill>
              <a:srgbClr val="FFF2CC"/>
            </a:solidFill>
            <a:ln w="9525" cap="flat" cmpd="sng">
              <a:solidFill>
                <a:srgbClr val="4BA1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id6</a:t>
              </a:r>
              <a:endParaRPr sz="1000"/>
            </a:p>
          </p:txBody>
        </p:sp>
        <p:sp>
          <p:nvSpPr>
            <p:cNvPr id="683" name="Google Shape;683;p49"/>
            <p:cNvSpPr/>
            <p:nvPr/>
          </p:nvSpPr>
          <p:spPr>
            <a:xfrm flipH="1">
              <a:off x="4329501" y="164397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50</a:t>
              </a:r>
              <a:endParaRPr sz="1000"/>
            </a:p>
          </p:txBody>
        </p:sp>
        <p:sp>
          <p:nvSpPr>
            <p:cNvPr id="684" name="Google Shape;684;p49"/>
            <p:cNvSpPr txBox="1"/>
            <p:nvPr/>
          </p:nvSpPr>
          <p:spPr>
            <a:xfrm>
              <a:off x="3707475" y="1602375"/>
              <a:ext cx="6219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value</a:t>
              </a:r>
              <a:endParaRPr sz="1000"/>
            </a:p>
          </p:txBody>
        </p:sp>
        <p:sp>
          <p:nvSpPr>
            <p:cNvPr id="685" name="Google Shape;685;p49"/>
            <p:cNvSpPr/>
            <p:nvPr/>
          </p:nvSpPr>
          <p:spPr>
            <a:xfrm flipH="1">
              <a:off x="4329502" y="192222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686" name="Google Shape;686;p49"/>
            <p:cNvSpPr/>
            <p:nvPr/>
          </p:nvSpPr>
          <p:spPr>
            <a:xfrm flipH="1">
              <a:off x="4329577" y="2200500"/>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687" name="Google Shape;687;p49"/>
            <p:cNvSpPr txBox="1"/>
            <p:nvPr/>
          </p:nvSpPr>
          <p:spPr>
            <a:xfrm>
              <a:off x="3707475" y="1879289"/>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left</a:t>
              </a:r>
              <a:endParaRPr sz="1000"/>
            </a:p>
          </p:txBody>
        </p:sp>
        <p:sp>
          <p:nvSpPr>
            <p:cNvPr id="688" name="Google Shape;688;p49"/>
            <p:cNvSpPr txBox="1"/>
            <p:nvPr/>
          </p:nvSpPr>
          <p:spPr>
            <a:xfrm>
              <a:off x="3707475" y="2156193"/>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right</a:t>
              </a:r>
              <a:endParaRPr sz="1000"/>
            </a:p>
          </p:txBody>
        </p:sp>
      </p:grpSp>
      <p:cxnSp>
        <p:nvCxnSpPr>
          <p:cNvPr id="689" name="Google Shape;689;p49"/>
          <p:cNvCxnSpPr>
            <a:stCxn id="682" idx="2"/>
            <a:endCxn id="645" idx="3"/>
          </p:cNvCxnSpPr>
          <p:nvPr/>
        </p:nvCxnSpPr>
        <p:spPr>
          <a:xfrm rot="10800000" flipH="1">
            <a:off x="1438725" y="2829725"/>
            <a:ext cx="845700" cy="492900"/>
          </a:xfrm>
          <a:prstGeom prst="curvedConnector3">
            <a:avLst>
              <a:gd name="adj1" fmla="val 49993"/>
            </a:avLst>
          </a:prstGeom>
          <a:noFill/>
          <a:ln w="9525" cap="flat" cmpd="sng">
            <a:solidFill>
              <a:schemeClr val="dk2"/>
            </a:solidFill>
            <a:prstDash val="solid"/>
            <a:round/>
            <a:headEnd type="stealth" w="med" len="med"/>
            <a:tailEnd type="none" w="med" len="med"/>
          </a:ln>
        </p:spPr>
      </p:cxnSp>
      <p:sp>
        <p:nvSpPr>
          <p:cNvPr id="690" name="Google Shape;690;p49"/>
          <p:cNvSpPr/>
          <p:nvPr/>
        </p:nvSpPr>
        <p:spPr>
          <a:xfrm flipH="1">
            <a:off x="3795000" y="1153100"/>
            <a:ext cx="995700" cy="237000"/>
          </a:xfrm>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TreeNode</a:t>
            </a:r>
            <a:endParaRPr/>
          </a:p>
        </p:txBody>
      </p:sp>
      <p:sp>
        <p:nvSpPr>
          <p:cNvPr id="691" name="Google Shape;691;p49"/>
          <p:cNvSpPr/>
          <p:nvPr/>
        </p:nvSpPr>
        <p:spPr>
          <a:xfrm flipH="1">
            <a:off x="5927725" y="1891575"/>
            <a:ext cx="995700" cy="237000"/>
          </a:xfrm>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TreeNode</a:t>
            </a:r>
            <a:endParaRPr/>
          </a:p>
        </p:txBody>
      </p:sp>
      <p:sp>
        <p:nvSpPr>
          <p:cNvPr id="692" name="Google Shape;692;p49"/>
          <p:cNvSpPr/>
          <p:nvPr/>
        </p:nvSpPr>
        <p:spPr>
          <a:xfrm flipH="1">
            <a:off x="177650" y="3448875"/>
            <a:ext cx="995700" cy="237000"/>
          </a:xfrm>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TreeNode</a:t>
            </a:r>
            <a:endParaRPr/>
          </a:p>
        </p:txBody>
      </p:sp>
      <p:sp>
        <p:nvSpPr>
          <p:cNvPr id="693" name="Google Shape;693;p49"/>
          <p:cNvSpPr/>
          <p:nvPr/>
        </p:nvSpPr>
        <p:spPr>
          <a:xfrm flipH="1">
            <a:off x="4332575" y="3372088"/>
            <a:ext cx="995700" cy="237000"/>
          </a:xfrm>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TreeNode</a:t>
            </a:r>
            <a:endParaRPr/>
          </a:p>
        </p:txBody>
      </p:sp>
      <p:sp>
        <p:nvSpPr>
          <p:cNvPr id="694" name="Google Shape;694;p49"/>
          <p:cNvSpPr/>
          <p:nvPr/>
        </p:nvSpPr>
        <p:spPr>
          <a:xfrm flipH="1">
            <a:off x="7522875" y="3372100"/>
            <a:ext cx="995700" cy="237000"/>
          </a:xfrm>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TreeNode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50"/>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Recursion with Objects</a:t>
            </a:r>
            <a:endParaRPr sz="3600" b="1" i="0" u="none" strike="noStrike" cap="none">
              <a:solidFill>
                <a:srgbClr val="0000FF"/>
              </a:solidFill>
              <a:latin typeface="Times"/>
              <a:ea typeface="Times"/>
              <a:cs typeface="Times"/>
              <a:sym typeface="Times"/>
            </a:endParaRPr>
          </a:p>
        </p:txBody>
      </p:sp>
      <p:sp>
        <p:nvSpPr>
          <p:cNvPr id="700" name="Google Shape;700;p50"/>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contains </a:t>
            </a:r>
            <a:r>
              <a:rPr lang="en" sz="1400">
                <a:latin typeface="Cutive"/>
                <a:ea typeface="Cutive"/>
                <a:cs typeface="Cutive"/>
                <a:sym typeface="Cutive"/>
              </a:rPr>
              <a:t>(t, v):</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A boolean. Returns True if any of the TreeNode objects in the entire “tree” have a value equivalent to v. Let us define the “tree” as the TreeNode t, as well as the TreeNodes accessible through the left and right attributes of the node (if not None), as well as the TreeNodes accessible through the left and right attributes of those TreeNodes, etc.</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t is a TreeNode, or None                                  </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701" name="Google Shape;701;p50"/>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702" name="Google Shape;702;p50"/>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25</a:t>
            </a:fld>
            <a:endParaRPr sz="1400">
              <a:solidFill>
                <a:schemeClr val="dk1"/>
              </a:solidFill>
              <a:latin typeface="Times"/>
              <a:ea typeface="Times"/>
              <a:cs typeface="Times"/>
              <a:sym typeface="Times"/>
            </a:endParaRPr>
          </a:p>
        </p:txBody>
      </p:sp>
      <p:cxnSp>
        <p:nvCxnSpPr>
          <p:cNvPr id="703" name="Google Shape;703;p50"/>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51"/>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Base Case Comparison</a:t>
            </a:r>
            <a:endParaRPr sz="3600" b="1" i="0" u="none" strike="noStrike" cap="none">
              <a:solidFill>
                <a:srgbClr val="0000FF"/>
              </a:solidFill>
              <a:latin typeface="Times"/>
              <a:ea typeface="Times"/>
              <a:cs typeface="Times"/>
              <a:sym typeface="Times"/>
            </a:endParaRPr>
          </a:p>
        </p:txBody>
      </p:sp>
      <p:sp>
        <p:nvSpPr>
          <p:cNvPr id="709" name="Google Shape;709;p51"/>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a:t>Recursion Review</a:t>
            </a:r>
            <a:endParaRPr sz="1400" b="0" i="0" u="none" strike="noStrike" cap="none">
              <a:solidFill>
                <a:schemeClr val="dk1"/>
              </a:solidFill>
              <a:latin typeface="Times"/>
              <a:ea typeface="Times"/>
              <a:cs typeface="Times"/>
              <a:sym typeface="Times"/>
            </a:endParaRPr>
          </a:p>
        </p:txBody>
      </p:sp>
      <p:sp>
        <p:nvSpPr>
          <p:cNvPr id="710" name="Google Shape;710;p51"/>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26</a:t>
            </a:fld>
            <a:endParaRPr sz="1400" b="0" i="0" u="none" strike="noStrike" cap="none">
              <a:solidFill>
                <a:schemeClr val="dk1"/>
              </a:solidFill>
              <a:latin typeface="Times"/>
              <a:ea typeface="Times"/>
              <a:cs typeface="Times"/>
              <a:sym typeface="Times"/>
            </a:endParaRPr>
          </a:p>
        </p:txBody>
      </p:sp>
      <p:graphicFrame>
        <p:nvGraphicFramePr>
          <p:cNvPr id="711" name="Google Shape;711;p51"/>
          <p:cNvGraphicFramePr/>
          <p:nvPr/>
        </p:nvGraphicFramePr>
        <p:xfrm>
          <a:off x="405400" y="949185"/>
          <a:ext cx="3000000" cy="3000000"/>
        </p:xfrm>
        <a:graphic>
          <a:graphicData uri="http://schemas.openxmlformats.org/drawingml/2006/table">
            <a:tbl>
              <a:tblPr>
                <a:noFill/>
                <a:tableStyleId>{FFD3F795-24C5-47F9-91E4-5E3EA4B5DF56}</a:tableStyleId>
              </a:tblPr>
              <a:tblGrid>
                <a:gridCol w="2083300">
                  <a:extLst>
                    <a:ext uri="{9D8B030D-6E8A-4147-A177-3AD203B41FA5}">
                      <a16:colId xmlns:a16="http://schemas.microsoft.com/office/drawing/2014/main" val="20000"/>
                    </a:ext>
                  </a:extLst>
                </a:gridCol>
                <a:gridCol w="2083300">
                  <a:extLst>
                    <a:ext uri="{9D8B030D-6E8A-4147-A177-3AD203B41FA5}">
                      <a16:colId xmlns:a16="http://schemas.microsoft.com/office/drawing/2014/main" val="20001"/>
                    </a:ext>
                  </a:extLst>
                </a:gridCol>
                <a:gridCol w="2083300">
                  <a:extLst>
                    <a:ext uri="{9D8B030D-6E8A-4147-A177-3AD203B41FA5}">
                      <a16:colId xmlns:a16="http://schemas.microsoft.com/office/drawing/2014/main" val="20002"/>
                    </a:ext>
                  </a:extLst>
                </a:gridCol>
                <a:gridCol w="2083300">
                  <a:extLst>
                    <a:ext uri="{9D8B030D-6E8A-4147-A177-3AD203B41FA5}">
                      <a16:colId xmlns:a16="http://schemas.microsoft.com/office/drawing/2014/main" val="20003"/>
                    </a:ext>
                  </a:extLst>
                </a:gridCol>
              </a:tblGrid>
              <a:tr h="700900">
                <a:tc>
                  <a:txBody>
                    <a:bodyPr/>
                    <a:lstStyle/>
                    <a:p>
                      <a:pPr marL="0" lvl="0" indent="0" algn="ctr"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Strings</a:t>
                      </a:r>
                      <a:endParaRPr/>
                    </a:p>
                  </a:txBody>
                  <a:tcPr marL="91425" marR="91425" marT="91425" marB="91425"/>
                </a:tc>
                <a:tc>
                  <a:txBody>
                    <a:bodyPr/>
                    <a:lstStyle/>
                    <a:p>
                      <a:pPr marL="0" lvl="0" indent="0" algn="l" rtl="0">
                        <a:spcBef>
                          <a:spcPts val="0"/>
                        </a:spcBef>
                        <a:spcAft>
                          <a:spcPts val="0"/>
                        </a:spcAft>
                        <a:buNone/>
                      </a:pPr>
                      <a:r>
                        <a:rPr lang="en"/>
                        <a:t> Lists</a:t>
                      </a:r>
                      <a:endParaRPr/>
                    </a:p>
                  </a:txBody>
                  <a:tcPr marL="91425" marR="91425" marT="91425" marB="91425"/>
                </a:tc>
                <a:tc>
                  <a:txBody>
                    <a:bodyPr/>
                    <a:lstStyle/>
                    <a:p>
                      <a:pPr marL="0" lvl="0" indent="0" algn="l" rtl="0">
                        <a:spcBef>
                          <a:spcPts val="0"/>
                        </a:spcBef>
                        <a:spcAft>
                          <a:spcPts val="0"/>
                        </a:spcAft>
                        <a:buNone/>
                      </a:pPr>
                      <a:r>
                        <a:rPr lang="en"/>
                        <a:t>Tree</a:t>
                      </a:r>
                      <a:endParaRPr/>
                    </a:p>
                  </a:txBody>
                  <a:tcPr marL="91425" marR="91425" marT="91425" marB="91425"/>
                </a:tc>
                <a:extLst>
                  <a:ext uri="{0D108BD9-81ED-4DB2-BD59-A6C34878D82A}">
                    <a16:rowId xmlns:a16="http://schemas.microsoft.com/office/drawing/2014/main" val="10000"/>
                  </a:ext>
                </a:extLst>
              </a:tr>
              <a:tr h="1783500">
                <a:tc>
                  <a:txBody>
                    <a:bodyPr/>
                    <a:lstStyle/>
                    <a:p>
                      <a:pPr marL="0" lvl="0" indent="0" algn="l" rtl="0">
                        <a:spcBef>
                          <a:spcPts val="0"/>
                        </a:spcBef>
                        <a:spcAft>
                          <a:spcPts val="0"/>
                        </a:spcAft>
                        <a:buNone/>
                      </a:pPr>
                      <a:r>
                        <a:rPr lang="en"/>
                        <a:t>1 Element </a:t>
                      </a:r>
                      <a:endParaRPr/>
                    </a:p>
                  </a:txBody>
                  <a:tcPr marL="91425" marR="91425" marT="91425" marB="91425"/>
                </a:tc>
                <a:tc>
                  <a:txBody>
                    <a:bodyPr/>
                    <a:lstStyle/>
                    <a:p>
                      <a:pPr marL="0" lvl="0" indent="0" algn="ctr" rtl="0">
                        <a:spcBef>
                          <a:spcPts val="0"/>
                        </a:spcBef>
                        <a:spcAft>
                          <a:spcPts val="0"/>
                        </a:spcAft>
                        <a:buNone/>
                      </a:pPr>
                      <a:r>
                        <a:rPr lang="en" sz="2400"/>
                        <a:t>“1”</a:t>
                      </a:r>
                      <a:endParaRPr sz="2400"/>
                    </a:p>
                  </a:txBody>
                  <a:tcPr marL="91425" marR="91425" marT="91425" marB="91425"/>
                </a:tc>
                <a:tc>
                  <a:txBody>
                    <a:bodyPr/>
                    <a:lstStyle/>
                    <a:p>
                      <a:pPr marL="0" lvl="0" indent="0" algn="ctr" rtl="0">
                        <a:spcBef>
                          <a:spcPts val="0"/>
                        </a:spcBef>
                        <a:spcAft>
                          <a:spcPts val="0"/>
                        </a:spcAft>
                        <a:buNone/>
                      </a:pPr>
                      <a:r>
                        <a:rPr lang="en" sz="2400"/>
                        <a:t>[1]</a:t>
                      </a:r>
                      <a:endParaRPr sz="2400"/>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1252725">
                <a:tc>
                  <a:txBody>
                    <a:bodyPr/>
                    <a:lstStyle/>
                    <a:p>
                      <a:pPr marL="0" lvl="0" indent="0" algn="l" rtl="0">
                        <a:spcBef>
                          <a:spcPts val="0"/>
                        </a:spcBef>
                        <a:spcAft>
                          <a:spcPts val="0"/>
                        </a:spcAft>
                        <a:buNone/>
                      </a:pPr>
                      <a:r>
                        <a:rPr lang="en"/>
                        <a:t>0 Elements</a:t>
                      </a:r>
                      <a:endParaRPr/>
                    </a:p>
                  </a:txBody>
                  <a:tcPr marL="91425" marR="91425" marT="91425" marB="91425"/>
                </a:tc>
                <a:tc>
                  <a:txBody>
                    <a:bodyPr/>
                    <a:lstStyle/>
                    <a:p>
                      <a:pPr marL="0" lvl="0" indent="0" algn="ctr" rtl="0">
                        <a:spcBef>
                          <a:spcPts val="0"/>
                        </a:spcBef>
                        <a:spcAft>
                          <a:spcPts val="0"/>
                        </a:spcAft>
                        <a:buNone/>
                      </a:pPr>
                      <a:r>
                        <a:rPr lang="en" sz="2400"/>
                        <a:t>“”</a:t>
                      </a:r>
                      <a:endParaRPr sz="2400"/>
                    </a:p>
                  </a:txBody>
                  <a:tcPr marL="91425" marR="91425" marT="91425" marB="91425"/>
                </a:tc>
                <a:tc>
                  <a:txBody>
                    <a:bodyPr/>
                    <a:lstStyle/>
                    <a:p>
                      <a:pPr marL="0" lvl="0" indent="0" algn="ctr" rtl="0">
                        <a:spcBef>
                          <a:spcPts val="0"/>
                        </a:spcBef>
                        <a:spcAft>
                          <a:spcPts val="0"/>
                        </a:spcAft>
                        <a:buNone/>
                      </a:pPr>
                      <a:r>
                        <a:rPr lang="en" sz="2400"/>
                        <a:t>[]</a:t>
                      </a:r>
                      <a:endParaRPr sz="2400"/>
                    </a:p>
                  </a:txBody>
                  <a:tcPr marL="91425" marR="91425" marT="91425" marB="91425"/>
                </a:tc>
                <a:tc>
                  <a:txBody>
                    <a:bodyPr/>
                    <a:lstStyle/>
                    <a:p>
                      <a:pPr marL="0" lvl="0" indent="0" algn="ctr" rtl="0">
                        <a:spcBef>
                          <a:spcPts val="0"/>
                        </a:spcBef>
                        <a:spcAft>
                          <a:spcPts val="0"/>
                        </a:spcAft>
                        <a:buNone/>
                      </a:pPr>
                      <a:r>
                        <a:rPr lang="en" sz="2400"/>
                        <a:t>None</a:t>
                      </a:r>
                      <a:endParaRPr sz="2400"/>
                    </a:p>
                    <a:p>
                      <a:pPr marL="0" lvl="0" indent="0" algn="ctr" rtl="0">
                        <a:spcBef>
                          <a:spcPts val="0"/>
                        </a:spcBef>
                        <a:spcAft>
                          <a:spcPts val="0"/>
                        </a:spcAft>
                        <a:buNone/>
                      </a:pPr>
                      <a:endParaRPr sz="2400"/>
                    </a:p>
                  </a:txBody>
                  <a:tcPr marL="91425" marR="91425" marT="91425" marB="91425"/>
                </a:tc>
                <a:extLst>
                  <a:ext uri="{0D108BD9-81ED-4DB2-BD59-A6C34878D82A}">
                    <a16:rowId xmlns:a16="http://schemas.microsoft.com/office/drawing/2014/main" val="10002"/>
                  </a:ext>
                </a:extLst>
              </a:tr>
            </a:tbl>
          </a:graphicData>
        </a:graphic>
      </p:graphicFrame>
      <p:grpSp>
        <p:nvGrpSpPr>
          <p:cNvPr id="712" name="Google Shape;712;p51"/>
          <p:cNvGrpSpPr/>
          <p:nvPr/>
        </p:nvGrpSpPr>
        <p:grpSpPr>
          <a:xfrm>
            <a:off x="6947305" y="1650070"/>
            <a:ext cx="1385795" cy="1745869"/>
            <a:chOff x="3707475" y="964975"/>
            <a:chExt cx="1261075" cy="1600687"/>
          </a:xfrm>
        </p:grpSpPr>
        <p:sp>
          <p:nvSpPr>
            <p:cNvPr id="713" name="Google Shape;713;p51"/>
            <p:cNvSpPr/>
            <p:nvPr/>
          </p:nvSpPr>
          <p:spPr>
            <a:xfrm flipH="1">
              <a:off x="3707650" y="1201862"/>
              <a:ext cx="1260900" cy="1363800"/>
            </a:xfrm>
            <a:prstGeom prst="rect">
              <a:avLst/>
            </a:prstGeom>
            <a:solidFill>
              <a:srgbClr val="FFF2CC"/>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51"/>
            <p:cNvSpPr/>
            <p:nvPr/>
          </p:nvSpPr>
          <p:spPr>
            <a:xfrm flipH="1">
              <a:off x="4592950" y="964975"/>
              <a:ext cx="375600" cy="237000"/>
            </a:xfrm>
            <a:prstGeom prst="round2SameRect">
              <a:avLst>
                <a:gd name="adj1" fmla="val 16667"/>
                <a:gd name="adj2" fmla="val 0"/>
              </a:avLst>
            </a:prstGeom>
            <a:solidFill>
              <a:srgbClr val="FFF2CC"/>
            </a:solidFill>
            <a:ln w="9525" cap="flat" cmpd="sng">
              <a:solidFill>
                <a:srgbClr val="4BA1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t>id6</a:t>
              </a:r>
              <a:endParaRPr sz="1000"/>
            </a:p>
          </p:txBody>
        </p:sp>
        <p:sp>
          <p:nvSpPr>
            <p:cNvPr id="715" name="Google Shape;715;p51"/>
            <p:cNvSpPr/>
            <p:nvPr/>
          </p:nvSpPr>
          <p:spPr>
            <a:xfrm flipH="1">
              <a:off x="4329501" y="164397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1</a:t>
              </a:r>
              <a:endParaRPr sz="1000"/>
            </a:p>
          </p:txBody>
        </p:sp>
        <p:sp>
          <p:nvSpPr>
            <p:cNvPr id="716" name="Google Shape;716;p51"/>
            <p:cNvSpPr txBox="1"/>
            <p:nvPr/>
          </p:nvSpPr>
          <p:spPr>
            <a:xfrm>
              <a:off x="3707475" y="1602375"/>
              <a:ext cx="6219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value</a:t>
              </a:r>
              <a:endParaRPr sz="1000"/>
            </a:p>
          </p:txBody>
        </p:sp>
        <p:sp>
          <p:nvSpPr>
            <p:cNvPr id="717" name="Google Shape;717;p51"/>
            <p:cNvSpPr/>
            <p:nvPr/>
          </p:nvSpPr>
          <p:spPr>
            <a:xfrm flipH="1">
              <a:off x="4329502" y="1922225"/>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718" name="Google Shape;718;p51"/>
            <p:cNvSpPr/>
            <p:nvPr/>
          </p:nvSpPr>
          <p:spPr>
            <a:xfrm flipH="1">
              <a:off x="4329577" y="2200500"/>
              <a:ext cx="522300" cy="2022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None</a:t>
              </a:r>
              <a:endParaRPr sz="1000"/>
            </a:p>
          </p:txBody>
        </p:sp>
        <p:sp>
          <p:nvSpPr>
            <p:cNvPr id="719" name="Google Shape;719;p51"/>
            <p:cNvSpPr txBox="1"/>
            <p:nvPr/>
          </p:nvSpPr>
          <p:spPr>
            <a:xfrm>
              <a:off x="3707475" y="1879289"/>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left</a:t>
              </a:r>
              <a:endParaRPr sz="1000"/>
            </a:p>
          </p:txBody>
        </p:sp>
        <p:sp>
          <p:nvSpPr>
            <p:cNvPr id="720" name="Google Shape;720;p51"/>
            <p:cNvSpPr txBox="1"/>
            <p:nvPr/>
          </p:nvSpPr>
          <p:spPr>
            <a:xfrm>
              <a:off x="3707475" y="2156193"/>
              <a:ext cx="440700" cy="1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right</a:t>
              </a:r>
              <a:endParaRPr sz="1000"/>
            </a:p>
          </p:txBody>
        </p:sp>
      </p:grpSp>
      <p:sp>
        <p:nvSpPr>
          <p:cNvPr id="721" name="Google Shape;721;p51"/>
          <p:cNvSpPr/>
          <p:nvPr/>
        </p:nvSpPr>
        <p:spPr>
          <a:xfrm flipH="1">
            <a:off x="7315200" y="1908650"/>
            <a:ext cx="1017900" cy="342900"/>
          </a:xfrm>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TreeNode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sp>
        <p:nvSpPr>
          <p:cNvPr id="726" name="Google Shape;726;p52"/>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Recursion with Objects</a:t>
            </a:r>
            <a:endParaRPr sz="3600" b="1" i="0" u="none" strike="noStrike" cap="none">
              <a:solidFill>
                <a:srgbClr val="0000FF"/>
              </a:solidFill>
              <a:latin typeface="Times"/>
              <a:ea typeface="Times"/>
              <a:cs typeface="Times"/>
              <a:sym typeface="Times"/>
            </a:endParaRPr>
          </a:p>
        </p:txBody>
      </p:sp>
      <p:sp>
        <p:nvSpPr>
          <p:cNvPr id="727" name="Google Shape;727;p52"/>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contains </a:t>
            </a:r>
            <a:r>
              <a:rPr lang="en" sz="1400">
                <a:latin typeface="Cutive"/>
                <a:ea typeface="Cutive"/>
                <a:cs typeface="Cutive"/>
                <a:sym typeface="Cutive"/>
              </a:rPr>
              <a:t>(t, v):</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A boolean. Returns True if any of the TreeNode objects in the entire “tree” have a value equivalent to v. Let us define the “tree” as the TreeNode t, as well as the TreeNodes accessible through the left and right attributes of the node (if not None), as well as the TreeNodes accessible through the left and right attributes of those TreeNodes, etc.</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t is a TreeNode, or None                                  </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t is None:</a:t>
            </a:r>
            <a:r>
              <a:rPr lang="en" sz="1400">
                <a:solidFill>
                  <a:srgbClr val="999999"/>
                </a:solidFill>
                <a:latin typeface="Cutive"/>
                <a:ea typeface="Cutive"/>
                <a:cs typeface="Cutive"/>
                <a:sym typeface="Cutive"/>
              </a:rPr>
              <a:t>									#Case: None/non-existent Tree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False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728" name="Google Shape;728;p52"/>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729" name="Google Shape;729;p52"/>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27</a:t>
            </a:fld>
            <a:endParaRPr sz="1400">
              <a:solidFill>
                <a:schemeClr val="dk1"/>
              </a:solidFill>
              <a:latin typeface="Times"/>
              <a:ea typeface="Times"/>
              <a:cs typeface="Times"/>
              <a:sym typeface="Times"/>
            </a:endParaRPr>
          </a:p>
        </p:txBody>
      </p:sp>
      <p:cxnSp>
        <p:nvCxnSpPr>
          <p:cNvPr id="730" name="Google Shape;730;p52"/>
          <p:cNvCxnSpPr/>
          <p:nvPr/>
        </p:nvCxnSpPr>
        <p:spPr>
          <a:xfrm>
            <a:off x="603050" y="34248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731" name="Google Shape;731;p52"/>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53"/>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Recursion with Objects</a:t>
            </a:r>
            <a:endParaRPr sz="3600" b="1" i="0" u="none" strike="noStrike" cap="none">
              <a:solidFill>
                <a:srgbClr val="0000FF"/>
              </a:solidFill>
              <a:latin typeface="Times"/>
              <a:ea typeface="Times"/>
              <a:cs typeface="Times"/>
              <a:sym typeface="Times"/>
            </a:endParaRPr>
          </a:p>
        </p:txBody>
      </p:sp>
      <p:sp>
        <p:nvSpPr>
          <p:cNvPr id="737" name="Google Shape;737;p53"/>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contains </a:t>
            </a:r>
            <a:r>
              <a:rPr lang="en" sz="1400">
                <a:latin typeface="Cutive"/>
                <a:ea typeface="Cutive"/>
                <a:cs typeface="Cutive"/>
                <a:sym typeface="Cutive"/>
              </a:rPr>
              <a:t>(t, v):</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A boolean. Returns True if any of the TreeNode objects in the entire “tree” have a value equivalent to v. Let us define the “tree” as the TreeNode t, as well as the TreeNodes accessible through the left and right attributes of the node (if not None), as well as the TreeNodes accessible through the left and right attributes of those TreeNodes, etc.</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t is a TreeNode, or None                                 </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t is None:</a:t>
            </a:r>
            <a:r>
              <a:rPr lang="en" sz="1400">
                <a:solidFill>
                  <a:srgbClr val="999999"/>
                </a:solidFill>
                <a:latin typeface="Cutive"/>
                <a:ea typeface="Cutive"/>
                <a:cs typeface="Cutive"/>
                <a:sym typeface="Cutive"/>
              </a:rPr>
              <a:t>									#Case: None/non-existent Tree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False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elif t.value == v:</a:t>
            </a:r>
            <a:r>
              <a:rPr lang="en" sz="1400">
                <a:solidFill>
                  <a:srgbClr val="999999"/>
                </a:solidFill>
                <a:latin typeface="Cutive"/>
                <a:ea typeface="Cutive"/>
                <a:cs typeface="Cutive"/>
                <a:sym typeface="Cutive"/>
              </a:rPr>
              <a:t>								#Case: Found value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True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738" name="Google Shape;738;p53"/>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739" name="Google Shape;739;p53"/>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28</a:t>
            </a:fld>
            <a:endParaRPr sz="1400">
              <a:solidFill>
                <a:schemeClr val="dk1"/>
              </a:solidFill>
              <a:latin typeface="Times"/>
              <a:ea typeface="Times"/>
              <a:cs typeface="Times"/>
              <a:sym typeface="Times"/>
            </a:endParaRPr>
          </a:p>
        </p:txBody>
      </p:sp>
      <p:cxnSp>
        <p:nvCxnSpPr>
          <p:cNvPr id="740" name="Google Shape;740;p53"/>
          <p:cNvCxnSpPr/>
          <p:nvPr/>
        </p:nvCxnSpPr>
        <p:spPr>
          <a:xfrm>
            <a:off x="603050" y="34248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741" name="Google Shape;741;p53"/>
          <p:cNvCxnSpPr/>
          <p:nvPr/>
        </p:nvCxnSpPr>
        <p:spPr>
          <a:xfrm>
            <a:off x="603050" y="39759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742" name="Google Shape;742;p53"/>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54"/>
          <p:cNvSpPr txBox="1">
            <a:spLocks noGrp="1"/>
          </p:cNvSpPr>
          <p:nvPr>
            <p:ph type="body" idx="1"/>
          </p:nvPr>
        </p:nvSpPr>
        <p:spPr>
          <a:xfrm>
            <a:off x="304800" y="971550"/>
            <a:ext cx="40248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2400"/>
              <a:t>Recall the tree structure...</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They can be easily divided into</a:t>
            </a:r>
            <a:endParaRPr sz="2400"/>
          </a:p>
          <a:p>
            <a:pPr marL="0" lvl="0" indent="0" algn="l" rtl="0">
              <a:spcBef>
                <a:spcPts val="0"/>
              </a:spcBef>
              <a:spcAft>
                <a:spcPts val="0"/>
              </a:spcAft>
              <a:buNone/>
            </a:pPr>
            <a:r>
              <a:rPr lang="en" sz="2400"/>
              <a:t>left and right subtrees!</a:t>
            </a:r>
            <a:endParaRPr sz="24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748" name="Google Shape;748;p54"/>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Divide and Conquer on Trees</a:t>
            </a:r>
            <a:endParaRPr sz="3600" b="1" i="0" u="none" strike="noStrike" cap="none">
              <a:solidFill>
                <a:srgbClr val="0000FF"/>
              </a:solidFill>
              <a:latin typeface="Times"/>
              <a:ea typeface="Times"/>
              <a:cs typeface="Times"/>
              <a:sym typeface="Times"/>
            </a:endParaRPr>
          </a:p>
        </p:txBody>
      </p:sp>
      <p:grpSp>
        <p:nvGrpSpPr>
          <p:cNvPr id="749" name="Google Shape;749;p54"/>
          <p:cNvGrpSpPr/>
          <p:nvPr/>
        </p:nvGrpSpPr>
        <p:grpSpPr>
          <a:xfrm>
            <a:off x="4659800" y="1076200"/>
            <a:ext cx="3039975" cy="3070000"/>
            <a:chOff x="4659800" y="1076200"/>
            <a:chExt cx="3039975" cy="3070000"/>
          </a:xfrm>
        </p:grpSpPr>
        <p:cxnSp>
          <p:nvCxnSpPr>
            <p:cNvPr id="750" name="Google Shape;750;p54"/>
            <p:cNvCxnSpPr>
              <a:stCxn id="751" idx="4"/>
              <a:endCxn id="752" idx="0"/>
            </p:cNvCxnSpPr>
            <p:nvPr/>
          </p:nvCxnSpPr>
          <p:spPr>
            <a:xfrm flipH="1">
              <a:off x="5515400" y="1798000"/>
              <a:ext cx="708000" cy="439500"/>
            </a:xfrm>
            <a:prstGeom prst="straightConnector1">
              <a:avLst/>
            </a:prstGeom>
            <a:noFill/>
            <a:ln w="9525" cap="flat" cmpd="sng">
              <a:solidFill>
                <a:schemeClr val="dk2"/>
              </a:solidFill>
              <a:prstDash val="solid"/>
              <a:round/>
              <a:headEnd type="none" w="med" len="med"/>
              <a:tailEnd type="triangle" w="med" len="med"/>
            </a:ln>
          </p:spPr>
        </p:cxnSp>
        <p:sp>
          <p:nvSpPr>
            <p:cNvPr id="751" name="Google Shape;751;p54"/>
            <p:cNvSpPr/>
            <p:nvPr/>
          </p:nvSpPr>
          <p:spPr>
            <a:xfrm>
              <a:off x="5869400" y="10762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341</a:t>
              </a:r>
              <a:endParaRPr/>
            </a:p>
          </p:txBody>
        </p:sp>
        <p:sp>
          <p:nvSpPr>
            <p:cNvPr id="752" name="Google Shape;752;p54"/>
            <p:cNvSpPr/>
            <p:nvPr/>
          </p:nvSpPr>
          <p:spPr>
            <a:xfrm>
              <a:off x="5161400" y="22376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753" name="Google Shape;753;p54"/>
            <p:cNvSpPr/>
            <p:nvPr/>
          </p:nvSpPr>
          <p:spPr>
            <a:xfrm>
              <a:off x="6485225" y="22503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377</a:t>
              </a:r>
              <a:endParaRPr/>
            </a:p>
          </p:txBody>
        </p:sp>
        <p:sp>
          <p:nvSpPr>
            <p:cNvPr id="754" name="Google Shape;754;p54"/>
            <p:cNvSpPr/>
            <p:nvPr/>
          </p:nvSpPr>
          <p:spPr>
            <a:xfrm>
              <a:off x="4659800"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50</a:t>
              </a:r>
              <a:endParaRPr/>
            </a:p>
          </p:txBody>
        </p:sp>
        <p:sp>
          <p:nvSpPr>
            <p:cNvPr id="755" name="Google Shape;755;p54"/>
            <p:cNvSpPr/>
            <p:nvPr/>
          </p:nvSpPr>
          <p:spPr>
            <a:xfrm>
              <a:off x="5983488"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9</a:t>
              </a:r>
              <a:endParaRPr/>
            </a:p>
          </p:txBody>
        </p:sp>
        <p:sp>
          <p:nvSpPr>
            <p:cNvPr id="756" name="Google Shape;756;p54"/>
            <p:cNvSpPr/>
            <p:nvPr/>
          </p:nvSpPr>
          <p:spPr>
            <a:xfrm>
              <a:off x="6991775"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t>1110</a:t>
              </a:r>
              <a:endParaRPr sz="1100"/>
            </a:p>
          </p:txBody>
        </p:sp>
        <p:cxnSp>
          <p:nvCxnSpPr>
            <p:cNvPr id="757" name="Google Shape;757;p54"/>
            <p:cNvCxnSpPr>
              <a:stCxn id="751" idx="4"/>
              <a:endCxn id="753" idx="0"/>
            </p:cNvCxnSpPr>
            <p:nvPr/>
          </p:nvCxnSpPr>
          <p:spPr>
            <a:xfrm>
              <a:off x="6223400" y="1798000"/>
              <a:ext cx="615900" cy="452400"/>
            </a:xfrm>
            <a:prstGeom prst="straightConnector1">
              <a:avLst/>
            </a:prstGeom>
            <a:noFill/>
            <a:ln w="9525" cap="flat" cmpd="sng">
              <a:solidFill>
                <a:schemeClr val="dk2"/>
              </a:solidFill>
              <a:prstDash val="solid"/>
              <a:round/>
              <a:headEnd type="none" w="med" len="med"/>
              <a:tailEnd type="triangle" w="med" len="med"/>
            </a:ln>
          </p:spPr>
        </p:cxnSp>
        <p:cxnSp>
          <p:nvCxnSpPr>
            <p:cNvPr id="758" name="Google Shape;758;p54"/>
            <p:cNvCxnSpPr>
              <a:stCxn id="752" idx="4"/>
              <a:endCxn id="754" idx="0"/>
            </p:cNvCxnSpPr>
            <p:nvPr/>
          </p:nvCxnSpPr>
          <p:spPr>
            <a:xfrm flipH="1">
              <a:off x="5013800" y="2959400"/>
              <a:ext cx="501600" cy="465000"/>
            </a:xfrm>
            <a:prstGeom prst="straightConnector1">
              <a:avLst/>
            </a:prstGeom>
            <a:noFill/>
            <a:ln w="9525" cap="flat" cmpd="sng">
              <a:solidFill>
                <a:schemeClr val="dk2"/>
              </a:solidFill>
              <a:prstDash val="solid"/>
              <a:round/>
              <a:headEnd type="none" w="med" len="med"/>
              <a:tailEnd type="triangle" w="med" len="med"/>
            </a:ln>
          </p:spPr>
        </p:cxnSp>
        <p:cxnSp>
          <p:nvCxnSpPr>
            <p:cNvPr id="759" name="Google Shape;759;p54"/>
            <p:cNvCxnSpPr>
              <a:stCxn id="753" idx="4"/>
              <a:endCxn id="755" idx="0"/>
            </p:cNvCxnSpPr>
            <p:nvPr/>
          </p:nvCxnSpPr>
          <p:spPr>
            <a:xfrm flipH="1">
              <a:off x="6337625" y="2972100"/>
              <a:ext cx="501600" cy="452400"/>
            </a:xfrm>
            <a:prstGeom prst="straightConnector1">
              <a:avLst/>
            </a:prstGeom>
            <a:noFill/>
            <a:ln w="9525" cap="flat" cmpd="sng">
              <a:solidFill>
                <a:schemeClr val="dk2"/>
              </a:solidFill>
              <a:prstDash val="solid"/>
              <a:round/>
              <a:headEnd type="none" w="med" len="med"/>
              <a:tailEnd type="triangle" w="med" len="med"/>
            </a:ln>
          </p:spPr>
        </p:cxnSp>
        <p:cxnSp>
          <p:nvCxnSpPr>
            <p:cNvPr id="760" name="Google Shape;760;p54"/>
            <p:cNvCxnSpPr>
              <a:stCxn id="753" idx="4"/>
              <a:endCxn id="756" idx="0"/>
            </p:cNvCxnSpPr>
            <p:nvPr/>
          </p:nvCxnSpPr>
          <p:spPr>
            <a:xfrm>
              <a:off x="6839225" y="2972100"/>
              <a:ext cx="506700" cy="452400"/>
            </a:xfrm>
            <a:prstGeom prst="straightConnector1">
              <a:avLst/>
            </a:prstGeom>
            <a:noFill/>
            <a:ln w="9525" cap="flat" cmpd="sng">
              <a:solidFill>
                <a:schemeClr val="dk2"/>
              </a:solidFill>
              <a:prstDash val="solid"/>
              <a:round/>
              <a:headEnd type="none" w="med" len="med"/>
              <a:tailEnd type="triangle" w="med" len="med"/>
            </a:ln>
          </p:spPr>
        </p:cxnSp>
      </p:grpSp>
      <p:sp>
        <p:nvSpPr>
          <p:cNvPr id="761" name="Google Shape;761;p54"/>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29</a:t>
            </a:fld>
            <a:endParaRPr sz="1400">
              <a:solidFill>
                <a:schemeClr val="dk1"/>
              </a:solidFill>
              <a:latin typeface="Times"/>
              <a:ea typeface="Times"/>
              <a:cs typeface="Times"/>
              <a:sym typeface="Times"/>
            </a:endParaRPr>
          </a:p>
        </p:txBody>
      </p:sp>
      <p:sp>
        <p:nvSpPr>
          <p:cNvPr id="762" name="Google Shape;762;p54"/>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Steps to Recursion</a:t>
            </a:r>
            <a:endParaRPr sz="3600" b="1" i="0" u="none" strike="noStrike" cap="none">
              <a:solidFill>
                <a:srgbClr val="0000FF"/>
              </a:solidFill>
              <a:latin typeface="Times"/>
              <a:ea typeface="Times"/>
              <a:cs typeface="Times"/>
              <a:sym typeface="Times"/>
            </a:endParaRPr>
          </a:p>
        </p:txBody>
      </p:sp>
      <p:sp>
        <p:nvSpPr>
          <p:cNvPr id="161" name="Google Shape;161;p28"/>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342900" marR="0" lvl="0" indent="-266700" algn="l" rtl="0">
              <a:lnSpc>
                <a:spcPct val="100000"/>
              </a:lnSpc>
              <a:spcBef>
                <a:spcPts val="0"/>
              </a:spcBef>
              <a:spcAft>
                <a:spcPts val="0"/>
              </a:spcAft>
              <a:buClr>
                <a:srgbClr val="999999"/>
              </a:buClr>
              <a:buSzPts val="2400"/>
              <a:buFont typeface="Times"/>
              <a:buAutoNum type="arabicPeriod"/>
            </a:pPr>
            <a:r>
              <a:rPr lang="en" sz="2400"/>
              <a:t>Base case</a:t>
            </a:r>
            <a:endParaRPr sz="2400"/>
          </a:p>
          <a:p>
            <a:pPr marL="342900" marR="0" lvl="0" indent="-266700" algn="l" rtl="0">
              <a:lnSpc>
                <a:spcPct val="100000"/>
              </a:lnSpc>
              <a:spcBef>
                <a:spcPts val="0"/>
              </a:spcBef>
              <a:spcAft>
                <a:spcPts val="0"/>
              </a:spcAft>
              <a:buClr>
                <a:srgbClr val="999999"/>
              </a:buClr>
              <a:buSzPts val="2400"/>
              <a:buFont typeface="Times"/>
              <a:buAutoNum type="arabicPeriod"/>
            </a:pPr>
            <a:r>
              <a:rPr lang="en" sz="2400"/>
              <a:t>Recursive case</a:t>
            </a:r>
            <a:endParaRPr sz="2400"/>
          </a:p>
          <a:p>
            <a:pPr marL="342900" marR="0" lvl="0" indent="-266700" algn="l" rtl="0">
              <a:lnSpc>
                <a:spcPct val="100000"/>
              </a:lnSpc>
              <a:spcBef>
                <a:spcPts val="0"/>
              </a:spcBef>
              <a:spcAft>
                <a:spcPts val="0"/>
              </a:spcAft>
              <a:buClr>
                <a:srgbClr val="999999"/>
              </a:buClr>
              <a:buSzPts val="2400"/>
              <a:buFont typeface="Times"/>
              <a:buAutoNum type="arabicPeriod"/>
            </a:pPr>
            <a:r>
              <a:rPr lang="en" sz="2400"/>
              <a:t>Ensure the recursive case makes progress towards the base case</a:t>
            </a:r>
            <a:endParaRPr sz="2400"/>
          </a:p>
        </p:txBody>
      </p:sp>
      <p:sp>
        <p:nvSpPr>
          <p:cNvPr id="162" name="Google Shape;162;p28"/>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a:t>Recursion Review</a:t>
            </a:r>
            <a:endParaRPr sz="1400" b="0" i="0" u="none" strike="noStrike" cap="none">
              <a:solidFill>
                <a:schemeClr val="dk1"/>
              </a:solidFill>
              <a:latin typeface="Times"/>
              <a:ea typeface="Times"/>
              <a:cs typeface="Times"/>
              <a:sym typeface="Times"/>
            </a:endParaRPr>
          </a:p>
        </p:txBody>
      </p:sp>
      <p:sp>
        <p:nvSpPr>
          <p:cNvPr id="163" name="Google Shape;163;p28"/>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3</a:t>
            </a:fld>
            <a:endParaRPr sz="1400" b="0" i="0" u="none" strike="noStrike" cap="none">
              <a:solidFill>
                <a:schemeClr val="dk1"/>
              </a:solidFill>
              <a:latin typeface="Times"/>
              <a:ea typeface="Times"/>
              <a:cs typeface="Times"/>
              <a:sym typeface="Time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66"/>
        <p:cNvGrpSpPr/>
        <p:nvPr/>
      </p:nvGrpSpPr>
      <p:grpSpPr>
        <a:xfrm>
          <a:off x="0" y="0"/>
          <a:ext cx="0" cy="0"/>
          <a:chOff x="0" y="0"/>
          <a:chExt cx="0" cy="0"/>
        </a:xfrm>
      </p:grpSpPr>
      <p:sp>
        <p:nvSpPr>
          <p:cNvPr id="767" name="Google Shape;767;p55"/>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Divide and Conquer on Trees</a:t>
            </a:r>
            <a:endParaRPr sz="3600" b="1" i="0" u="none" strike="noStrike" cap="none">
              <a:solidFill>
                <a:srgbClr val="0000FF"/>
              </a:solidFill>
              <a:latin typeface="Times"/>
              <a:ea typeface="Times"/>
              <a:cs typeface="Times"/>
              <a:sym typeface="Times"/>
            </a:endParaRPr>
          </a:p>
        </p:txBody>
      </p:sp>
      <p:grpSp>
        <p:nvGrpSpPr>
          <p:cNvPr id="768" name="Google Shape;768;p55"/>
          <p:cNvGrpSpPr/>
          <p:nvPr/>
        </p:nvGrpSpPr>
        <p:grpSpPr>
          <a:xfrm>
            <a:off x="3940400" y="1076200"/>
            <a:ext cx="4815150" cy="3551975"/>
            <a:chOff x="3940400" y="1076200"/>
            <a:chExt cx="4815150" cy="3551975"/>
          </a:xfrm>
        </p:grpSpPr>
        <p:cxnSp>
          <p:nvCxnSpPr>
            <p:cNvPr id="769" name="Google Shape;769;p55"/>
            <p:cNvCxnSpPr>
              <a:stCxn id="770" idx="4"/>
              <a:endCxn id="771" idx="0"/>
            </p:cNvCxnSpPr>
            <p:nvPr/>
          </p:nvCxnSpPr>
          <p:spPr>
            <a:xfrm flipH="1">
              <a:off x="5515400" y="1798000"/>
              <a:ext cx="708000" cy="439500"/>
            </a:xfrm>
            <a:prstGeom prst="straightConnector1">
              <a:avLst/>
            </a:prstGeom>
            <a:noFill/>
            <a:ln w="9525" cap="flat" cmpd="sng">
              <a:solidFill>
                <a:schemeClr val="dk2"/>
              </a:solidFill>
              <a:prstDash val="solid"/>
              <a:round/>
              <a:headEnd type="none" w="med" len="med"/>
              <a:tailEnd type="triangle" w="med" len="med"/>
            </a:ln>
          </p:spPr>
        </p:cxnSp>
        <p:sp>
          <p:nvSpPr>
            <p:cNvPr id="772" name="Google Shape;772;p55"/>
            <p:cNvSpPr/>
            <p:nvPr/>
          </p:nvSpPr>
          <p:spPr>
            <a:xfrm rot="1293414">
              <a:off x="4681685" y="1926476"/>
              <a:ext cx="1135742" cy="2583399"/>
            </a:xfrm>
            <a:prstGeom prst="ellipse">
              <a:avLst/>
            </a:prstGeom>
            <a:noFill/>
            <a:ln w="2857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55"/>
            <p:cNvSpPr/>
            <p:nvPr/>
          </p:nvSpPr>
          <p:spPr>
            <a:xfrm rot="-514">
              <a:off x="5869325" y="2078500"/>
              <a:ext cx="2005500" cy="2466900"/>
            </a:xfrm>
            <a:prstGeom prst="ellipse">
              <a:avLst/>
            </a:prstGeom>
            <a:noFill/>
            <a:ln w="2857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55"/>
            <p:cNvSpPr/>
            <p:nvPr/>
          </p:nvSpPr>
          <p:spPr>
            <a:xfrm>
              <a:off x="5869400" y="10762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341</a:t>
              </a:r>
              <a:endParaRPr/>
            </a:p>
          </p:txBody>
        </p:sp>
        <p:sp>
          <p:nvSpPr>
            <p:cNvPr id="771" name="Google Shape;771;p55"/>
            <p:cNvSpPr/>
            <p:nvPr/>
          </p:nvSpPr>
          <p:spPr>
            <a:xfrm>
              <a:off x="5161400" y="22376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774" name="Google Shape;774;p55"/>
            <p:cNvSpPr/>
            <p:nvPr/>
          </p:nvSpPr>
          <p:spPr>
            <a:xfrm>
              <a:off x="6485225" y="22503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377</a:t>
              </a:r>
              <a:endParaRPr/>
            </a:p>
          </p:txBody>
        </p:sp>
        <p:sp>
          <p:nvSpPr>
            <p:cNvPr id="775" name="Google Shape;775;p55"/>
            <p:cNvSpPr/>
            <p:nvPr/>
          </p:nvSpPr>
          <p:spPr>
            <a:xfrm>
              <a:off x="4659800"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50</a:t>
              </a:r>
              <a:endParaRPr/>
            </a:p>
          </p:txBody>
        </p:sp>
        <p:sp>
          <p:nvSpPr>
            <p:cNvPr id="776" name="Google Shape;776;p55"/>
            <p:cNvSpPr/>
            <p:nvPr/>
          </p:nvSpPr>
          <p:spPr>
            <a:xfrm>
              <a:off x="5983488"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9</a:t>
              </a:r>
              <a:endParaRPr/>
            </a:p>
          </p:txBody>
        </p:sp>
        <p:sp>
          <p:nvSpPr>
            <p:cNvPr id="777" name="Google Shape;777;p55"/>
            <p:cNvSpPr/>
            <p:nvPr/>
          </p:nvSpPr>
          <p:spPr>
            <a:xfrm>
              <a:off x="6991775"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t>1110</a:t>
              </a:r>
              <a:endParaRPr sz="1100"/>
            </a:p>
          </p:txBody>
        </p:sp>
        <p:cxnSp>
          <p:nvCxnSpPr>
            <p:cNvPr id="778" name="Google Shape;778;p55"/>
            <p:cNvCxnSpPr>
              <a:stCxn id="770" idx="4"/>
              <a:endCxn id="774" idx="0"/>
            </p:cNvCxnSpPr>
            <p:nvPr/>
          </p:nvCxnSpPr>
          <p:spPr>
            <a:xfrm>
              <a:off x="6223400" y="1798000"/>
              <a:ext cx="615900" cy="452400"/>
            </a:xfrm>
            <a:prstGeom prst="straightConnector1">
              <a:avLst/>
            </a:prstGeom>
            <a:noFill/>
            <a:ln w="9525" cap="flat" cmpd="sng">
              <a:solidFill>
                <a:schemeClr val="dk2"/>
              </a:solidFill>
              <a:prstDash val="solid"/>
              <a:round/>
              <a:headEnd type="none" w="med" len="med"/>
              <a:tailEnd type="triangle" w="med" len="med"/>
            </a:ln>
          </p:spPr>
        </p:cxnSp>
        <p:cxnSp>
          <p:nvCxnSpPr>
            <p:cNvPr id="779" name="Google Shape;779;p55"/>
            <p:cNvCxnSpPr>
              <a:stCxn id="771" idx="4"/>
              <a:endCxn id="775" idx="0"/>
            </p:cNvCxnSpPr>
            <p:nvPr/>
          </p:nvCxnSpPr>
          <p:spPr>
            <a:xfrm flipH="1">
              <a:off x="5013800" y="2959400"/>
              <a:ext cx="501600" cy="465000"/>
            </a:xfrm>
            <a:prstGeom prst="straightConnector1">
              <a:avLst/>
            </a:prstGeom>
            <a:noFill/>
            <a:ln w="9525" cap="flat" cmpd="sng">
              <a:solidFill>
                <a:schemeClr val="dk2"/>
              </a:solidFill>
              <a:prstDash val="solid"/>
              <a:round/>
              <a:headEnd type="none" w="med" len="med"/>
              <a:tailEnd type="triangle" w="med" len="med"/>
            </a:ln>
          </p:spPr>
        </p:cxnSp>
        <p:cxnSp>
          <p:nvCxnSpPr>
            <p:cNvPr id="780" name="Google Shape;780;p55"/>
            <p:cNvCxnSpPr>
              <a:stCxn id="774" idx="4"/>
              <a:endCxn id="776" idx="0"/>
            </p:cNvCxnSpPr>
            <p:nvPr/>
          </p:nvCxnSpPr>
          <p:spPr>
            <a:xfrm flipH="1">
              <a:off x="6337625" y="2972100"/>
              <a:ext cx="501600" cy="452400"/>
            </a:xfrm>
            <a:prstGeom prst="straightConnector1">
              <a:avLst/>
            </a:prstGeom>
            <a:noFill/>
            <a:ln w="9525" cap="flat" cmpd="sng">
              <a:solidFill>
                <a:schemeClr val="dk2"/>
              </a:solidFill>
              <a:prstDash val="solid"/>
              <a:round/>
              <a:headEnd type="none" w="med" len="med"/>
              <a:tailEnd type="triangle" w="med" len="med"/>
            </a:ln>
          </p:spPr>
        </p:cxnSp>
        <p:cxnSp>
          <p:nvCxnSpPr>
            <p:cNvPr id="781" name="Google Shape;781;p55"/>
            <p:cNvCxnSpPr>
              <a:stCxn id="774" idx="4"/>
              <a:endCxn id="777" idx="0"/>
            </p:cNvCxnSpPr>
            <p:nvPr/>
          </p:nvCxnSpPr>
          <p:spPr>
            <a:xfrm>
              <a:off x="6839225" y="2972100"/>
              <a:ext cx="506700" cy="452400"/>
            </a:xfrm>
            <a:prstGeom prst="straightConnector1">
              <a:avLst/>
            </a:prstGeom>
            <a:noFill/>
            <a:ln w="9525" cap="flat" cmpd="sng">
              <a:solidFill>
                <a:schemeClr val="dk2"/>
              </a:solidFill>
              <a:prstDash val="solid"/>
              <a:round/>
              <a:headEnd type="none" w="med" len="med"/>
              <a:tailEnd type="triangle" w="med" len="med"/>
            </a:ln>
          </p:spPr>
        </p:cxnSp>
        <p:sp>
          <p:nvSpPr>
            <p:cNvPr id="782" name="Google Shape;782;p55"/>
            <p:cNvSpPr txBox="1"/>
            <p:nvPr/>
          </p:nvSpPr>
          <p:spPr>
            <a:xfrm>
              <a:off x="3940400" y="2354100"/>
              <a:ext cx="780000" cy="51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FF"/>
                  </a:solidFill>
                </a:rPr>
                <a:t>Left subtree</a:t>
              </a:r>
              <a:endParaRPr>
                <a:solidFill>
                  <a:srgbClr val="0000FF"/>
                </a:solidFill>
              </a:endParaRPr>
            </a:p>
          </p:txBody>
        </p:sp>
        <p:sp>
          <p:nvSpPr>
            <p:cNvPr id="783" name="Google Shape;783;p55"/>
            <p:cNvSpPr txBox="1"/>
            <p:nvPr/>
          </p:nvSpPr>
          <p:spPr>
            <a:xfrm>
              <a:off x="7809050" y="2237501"/>
              <a:ext cx="946500" cy="51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FF"/>
                  </a:solidFill>
                </a:rPr>
                <a:t>Right subtree</a:t>
              </a:r>
              <a:endParaRPr>
                <a:solidFill>
                  <a:srgbClr val="0000FF"/>
                </a:solidFill>
              </a:endParaRPr>
            </a:p>
          </p:txBody>
        </p:sp>
      </p:grpSp>
      <p:sp>
        <p:nvSpPr>
          <p:cNvPr id="784" name="Google Shape;784;p55"/>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2400"/>
              <a:t>Recall the tree structure...</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They can be easily divided into</a:t>
            </a:r>
            <a:endParaRPr sz="2400"/>
          </a:p>
          <a:p>
            <a:pPr marL="0" lvl="0" indent="0" algn="l" rtl="0">
              <a:spcBef>
                <a:spcPts val="0"/>
              </a:spcBef>
              <a:spcAft>
                <a:spcPts val="0"/>
              </a:spcAft>
              <a:buNone/>
            </a:pPr>
            <a:r>
              <a:rPr lang="en" sz="2400"/>
              <a:t>left and right subtrees!</a:t>
            </a:r>
            <a:endParaRPr sz="24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785" name="Google Shape;785;p55"/>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30</a:t>
            </a:fld>
            <a:endParaRPr sz="1400">
              <a:solidFill>
                <a:schemeClr val="dk1"/>
              </a:solidFill>
              <a:latin typeface="Times"/>
              <a:ea typeface="Times"/>
              <a:cs typeface="Times"/>
              <a:sym typeface="Times"/>
            </a:endParaRPr>
          </a:p>
        </p:txBody>
      </p:sp>
      <p:sp>
        <p:nvSpPr>
          <p:cNvPr id="786" name="Google Shape;786;p55"/>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56"/>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Divide and Conquer on Trees</a:t>
            </a:r>
            <a:endParaRPr sz="3600" b="1" i="0" u="none" strike="noStrike" cap="none">
              <a:solidFill>
                <a:srgbClr val="0000FF"/>
              </a:solidFill>
              <a:latin typeface="Times"/>
              <a:ea typeface="Times"/>
              <a:cs typeface="Times"/>
              <a:sym typeface="Times"/>
            </a:endParaRPr>
          </a:p>
        </p:txBody>
      </p:sp>
      <p:grpSp>
        <p:nvGrpSpPr>
          <p:cNvPr id="792" name="Google Shape;792;p56"/>
          <p:cNvGrpSpPr/>
          <p:nvPr/>
        </p:nvGrpSpPr>
        <p:grpSpPr>
          <a:xfrm>
            <a:off x="3940400" y="1076200"/>
            <a:ext cx="4815150" cy="3551975"/>
            <a:chOff x="3940400" y="1076200"/>
            <a:chExt cx="4815150" cy="3551975"/>
          </a:xfrm>
        </p:grpSpPr>
        <p:cxnSp>
          <p:nvCxnSpPr>
            <p:cNvPr id="793" name="Google Shape;793;p56"/>
            <p:cNvCxnSpPr>
              <a:stCxn id="794" idx="4"/>
              <a:endCxn id="795" idx="0"/>
            </p:cNvCxnSpPr>
            <p:nvPr/>
          </p:nvCxnSpPr>
          <p:spPr>
            <a:xfrm flipH="1">
              <a:off x="5515400" y="1798000"/>
              <a:ext cx="708000" cy="439500"/>
            </a:xfrm>
            <a:prstGeom prst="straightConnector1">
              <a:avLst/>
            </a:prstGeom>
            <a:noFill/>
            <a:ln w="9525" cap="flat" cmpd="sng">
              <a:solidFill>
                <a:schemeClr val="dk2"/>
              </a:solidFill>
              <a:prstDash val="solid"/>
              <a:round/>
              <a:headEnd type="none" w="med" len="med"/>
              <a:tailEnd type="triangle" w="med" len="med"/>
            </a:ln>
          </p:spPr>
        </p:cxnSp>
        <p:sp>
          <p:nvSpPr>
            <p:cNvPr id="796" name="Google Shape;796;p56"/>
            <p:cNvSpPr/>
            <p:nvPr/>
          </p:nvSpPr>
          <p:spPr>
            <a:xfrm rot="1293414">
              <a:off x="4681685" y="1926476"/>
              <a:ext cx="1135742" cy="2583399"/>
            </a:xfrm>
            <a:prstGeom prst="ellipse">
              <a:avLst/>
            </a:prstGeom>
            <a:noFill/>
            <a:ln w="2857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56"/>
            <p:cNvSpPr/>
            <p:nvPr/>
          </p:nvSpPr>
          <p:spPr>
            <a:xfrm rot="-514">
              <a:off x="5869325" y="2078500"/>
              <a:ext cx="2005500" cy="2466900"/>
            </a:xfrm>
            <a:prstGeom prst="ellipse">
              <a:avLst/>
            </a:prstGeom>
            <a:noFill/>
            <a:ln w="2857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56"/>
            <p:cNvSpPr/>
            <p:nvPr/>
          </p:nvSpPr>
          <p:spPr>
            <a:xfrm>
              <a:off x="5869400" y="10762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341</a:t>
              </a:r>
              <a:endParaRPr/>
            </a:p>
          </p:txBody>
        </p:sp>
        <p:sp>
          <p:nvSpPr>
            <p:cNvPr id="795" name="Google Shape;795;p56"/>
            <p:cNvSpPr/>
            <p:nvPr/>
          </p:nvSpPr>
          <p:spPr>
            <a:xfrm>
              <a:off x="5161400" y="22376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798" name="Google Shape;798;p56"/>
            <p:cNvSpPr/>
            <p:nvPr/>
          </p:nvSpPr>
          <p:spPr>
            <a:xfrm>
              <a:off x="6485225" y="22503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377</a:t>
              </a:r>
              <a:endParaRPr/>
            </a:p>
          </p:txBody>
        </p:sp>
        <p:sp>
          <p:nvSpPr>
            <p:cNvPr id="799" name="Google Shape;799;p56"/>
            <p:cNvSpPr/>
            <p:nvPr/>
          </p:nvSpPr>
          <p:spPr>
            <a:xfrm>
              <a:off x="4659800"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50</a:t>
              </a:r>
              <a:endParaRPr/>
            </a:p>
          </p:txBody>
        </p:sp>
        <p:sp>
          <p:nvSpPr>
            <p:cNvPr id="800" name="Google Shape;800;p56"/>
            <p:cNvSpPr/>
            <p:nvPr/>
          </p:nvSpPr>
          <p:spPr>
            <a:xfrm>
              <a:off x="5983488"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9</a:t>
              </a:r>
              <a:endParaRPr/>
            </a:p>
          </p:txBody>
        </p:sp>
        <p:sp>
          <p:nvSpPr>
            <p:cNvPr id="801" name="Google Shape;801;p56"/>
            <p:cNvSpPr/>
            <p:nvPr/>
          </p:nvSpPr>
          <p:spPr>
            <a:xfrm>
              <a:off x="6991775" y="34244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t>1110</a:t>
              </a:r>
              <a:endParaRPr sz="1100"/>
            </a:p>
          </p:txBody>
        </p:sp>
        <p:cxnSp>
          <p:nvCxnSpPr>
            <p:cNvPr id="802" name="Google Shape;802;p56"/>
            <p:cNvCxnSpPr>
              <a:stCxn id="794" idx="4"/>
              <a:endCxn id="798" idx="0"/>
            </p:cNvCxnSpPr>
            <p:nvPr/>
          </p:nvCxnSpPr>
          <p:spPr>
            <a:xfrm>
              <a:off x="6223400" y="1798000"/>
              <a:ext cx="615900" cy="452400"/>
            </a:xfrm>
            <a:prstGeom prst="straightConnector1">
              <a:avLst/>
            </a:prstGeom>
            <a:noFill/>
            <a:ln w="9525" cap="flat" cmpd="sng">
              <a:solidFill>
                <a:schemeClr val="dk2"/>
              </a:solidFill>
              <a:prstDash val="solid"/>
              <a:round/>
              <a:headEnd type="none" w="med" len="med"/>
              <a:tailEnd type="triangle" w="med" len="med"/>
            </a:ln>
          </p:spPr>
        </p:cxnSp>
        <p:cxnSp>
          <p:nvCxnSpPr>
            <p:cNvPr id="803" name="Google Shape;803;p56"/>
            <p:cNvCxnSpPr>
              <a:stCxn id="795" idx="4"/>
              <a:endCxn id="799" idx="0"/>
            </p:cNvCxnSpPr>
            <p:nvPr/>
          </p:nvCxnSpPr>
          <p:spPr>
            <a:xfrm flipH="1">
              <a:off x="5013800" y="2959400"/>
              <a:ext cx="501600" cy="465000"/>
            </a:xfrm>
            <a:prstGeom prst="straightConnector1">
              <a:avLst/>
            </a:prstGeom>
            <a:noFill/>
            <a:ln w="9525" cap="flat" cmpd="sng">
              <a:solidFill>
                <a:schemeClr val="dk2"/>
              </a:solidFill>
              <a:prstDash val="solid"/>
              <a:round/>
              <a:headEnd type="none" w="med" len="med"/>
              <a:tailEnd type="triangle" w="med" len="med"/>
            </a:ln>
          </p:spPr>
        </p:cxnSp>
        <p:cxnSp>
          <p:nvCxnSpPr>
            <p:cNvPr id="804" name="Google Shape;804;p56"/>
            <p:cNvCxnSpPr>
              <a:stCxn id="798" idx="4"/>
              <a:endCxn id="800" idx="0"/>
            </p:cNvCxnSpPr>
            <p:nvPr/>
          </p:nvCxnSpPr>
          <p:spPr>
            <a:xfrm flipH="1">
              <a:off x="6337625" y="2972100"/>
              <a:ext cx="501600" cy="452400"/>
            </a:xfrm>
            <a:prstGeom prst="straightConnector1">
              <a:avLst/>
            </a:prstGeom>
            <a:noFill/>
            <a:ln w="9525" cap="flat" cmpd="sng">
              <a:solidFill>
                <a:schemeClr val="dk2"/>
              </a:solidFill>
              <a:prstDash val="solid"/>
              <a:round/>
              <a:headEnd type="none" w="med" len="med"/>
              <a:tailEnd type="triangle" w="med" len="med"/>
            </a:ln>
          </p:spPr>
        </p:cxnSp>
        <p:cxnSp>
          <p:nvCxnSpPr>
            <p:cNvPr id="805" name="Google Shape;805;p56"/>
            <p:cNvCxnSpPr>
              <a:stCxn id="798" idx="4"/>
              <a:endCxn id="801" idx="0"/>
            </p:cNvCxnSpPr>
            <p:nvPr/>
          </p:nvCxnSpPr>
          <p:spPr>
            <a:xfrm>
              <a:off x="6839225" y="2972100"/>
              <a:ext cx="506700" cy="452400"/>
            </a:xfrm>
            <a:prstGeom prst="straightConnector1">
              <a:avLst/>
            </a:prstGeom>
            <a:noFill/>
            <a:ln w="9525" cap="flat" cmpd="sng">
              <a:solidFill>
                <a:schemeClr val="dk2"/>
              </a:solidFill>
              <a:prstDash val="solid"/>
              <a:round/>
              <a:headEnd type="none" w="med" len="med"/>
              <a:tailEnd type="triangle" w="med" len="med"/>
            </a:ln>
          </p:spPr>
        </p:cxnSp>
        <p:sp>
          <p:nvSpPr>
            <p:cNvPr id="806" name="Google Shape;806;p56"/>
            <p:cNvSpPr txBox="1"/>
            <p:nvPr/>
          </p:nvSpPr>
          <p:spPr>
            <a:xfrm>
              <a:off x="3940400" y="2354100"/>
              <a:ext cx="780000" cy="51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FF"/>
                  </a:solidFill>
                </a:rPr>
                <a:t>Left subtree</a:t>
              </a:r>
              <a:endParaRPr>
                <a:solidFill>
                  <a:srgbClr val="0000FF"/>
                </a:solidFill>
              </a:endParaRPr>
            </a:p>
          </p:txBody>
        </p:sp>
        <p:sp>
          <p:nvSpPr>
            <p:cNvPr id="807" name="Google Shape;807;p56"/>
            <p:cNvSpPr txBox="1"/>
            <p:nvPr/>
          </p:nvSpPr>
          <p:spPr>
            <a:xfrm>
              <a:off x="7809050" y="2237501"/>
              <a:ext cx="946500" cy="51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FF"/>
                  </a:solidFill>
                </a:rPr>
                <a:t>Right subtree</a:t>
              </a:r>
              <a:endParaRPr>
                <a:solidFill>
                  <a:srgbClr val="0000FF"/>
                </a:solidFill>
              </a:endParaRPr>
            </a:p>
          </p:txBody>
        </p:sp>
      </p:grpSp>
      <p:sp>
        <p:nvSpPr>
          <p:cNvPr id="808" name="Google Shape;808;p56"/>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2400"/>
              <a:t>Recall the tree structure...</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They can be easily divided into</a:t>
            </a:r>
            <a:endParaRPr sz="2400"/>
          </a:p>
          <a:p>
            <a:pPr marL="0" lvl="0" indent="0" algn="l" rtl="0">
              <a:spcBef>
                <a:spcPts val="0"/>
              </a:spcBef>
              <a:spcAft>
                <a:spcPts val="0"/>
              </a:spcAft>
              <a:buNone/>
            </a:pPr>
            <a:r>
              <a:rPr lang="en" sz="2400"/>
              <a:t>left and right subtrees!</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Recursion on left</a:t>
            </a:r>
            <a:endParaRPr sz="2400"/>
          </a:p>
          <a:p>
            <a:pPr marL="0" lvl="0" indent="0" algn="l" rtl="0">
              <a:spcBef>
                <a:spcPts val="0"/>
              </a:spcBef>
              <a:spcAft>
                <a:spcPts val="0"/>
              </a:spcAft>
              <a:buNone/>
            </a:pPr>
            <a:r>
              <a:rPr lang="en" sz="2400"/>
              <a:t>Recursion on right</a:t>
            </a:r>
            <a:endParaRPr sz="2400"/>
          </a:p>
          <a:p>
            <a:pPr marL="0" lvl="0" indent="0" algn="l" rtl="0">
              <a:spcBef>
                <a:spcPts val="0"/>
              </a:spcBef>
              <a:spcAft>
                <a:spcPts val="0"/>
              </a:spcAft>
              <a:buNone/>
            </a:pPr>
            <a:r>
              <a:rPr lang="en" sz="2400"/>
              <a:t>Put result back together</a:t>
            </a:r>
            <a:endParaRPr sz="24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809" name="Google Shape;809;p56"/>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31</a:t>
            </a:fld>
            <a:endParaRPr sz="1400">
              <a:solidFill>
                <a:schemeClr val="dk1"/>
              </a:solidFill>
              <a:latin typeface="Times"/>
              <a:ea typeface="Times"/>
              <a:cs typeface="Times"/>
              <a:sym typeface="Times"/>
            </a:endParaRPr>
          </a:p>
        </p:txBody>
      </p:sp>
      <p:sp>
        <p:nvSpPr>
          <p:cNvPr id="810" name="Google Shape;810;p56"/>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14"/>
        <p:cNvGrpSpPr/>
        <p:nvPr/>
      </p:nvGrpSpPr>
      <p:grpSpPr>
        <a:xfrm>
          <a:off x="0" y="0"/>
          <a:ext cx="0" cy="0"/>
          <a:chOff x="0" y="0"/>
          <a:chExt cx="0" cy="0"/>
        </a:xfrm>
      </p:grpSpPr>
      <p:sp>
        <p:nvSpPr>
          <p:cNvPr id="815" name="Google Shape;815;p57"/>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Recursion with Objects</a:t>
            </a:r>
            <a:endParaRPr sz="3600" b="1" i="0" u="none" strike="noStrike" cap="none">
              <a:solidFill>
                <a:srgbClr val="0000FF"/>
              </a:solidFill>
              <a:latin typeface="Times"/>
              <a:ea typeface="Times"/>
              <a:cs typeface="Times"/>
              <a:sym typeface="Times"/>
            </a:endParaRPr>
          </a:p>
        </p:txBody>
      </p:sp>
      <p:sp>
        <p:nvSpPr>
          <p:cNvPr id="816" name="Google Shape;816;p57"/>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contains </a:t>
            </a:r>
            <a:r>
              <a:rPr lang="en" sz="1400">
                <a:latin typeface="Cutive"/>
                <a:ea typeface="Cutive"/>
                <a:cs typeface="Cutive"/>
                <a:sym typeface="Cutive"/>
              </a:rPr>
              <a:t>(t, v):</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A boolean. Returns True if any of the TreeNode objects in the entire “tree” have a value equivalent to v. Let us define the “tree” as the TreeNode t, as well as the TreeNodes accessible through the left and right attributes of the node (if not None), as well as the TreeNodes accessible through the left and right attributes of those TreeNodes, etc.</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t is a TreeNode, or None                                </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t is None:</a:t>
            </a:r>
            <a:r>
              <a:rPr lang="en" sz="1400">
                <a:solidFill>
                  <a:srgbClr val="999999"/>
                </a:solidFill>
                <a:latin typeface="Cutive"/>
                <a:ea typeface="Cutive"/>
                <a:cs typeface="Cutive"/>
                <a:sym typeface="Cutive"/>
              </a:rPr>
              <a:t>									#Case: None/non-existent Tree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False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elif t.value == v:</a:t>
            </a:r>
            <a:r>
              <a:rPr lang="en" sz="1400">
                <a:solidFill>
                  <a:srgbClr val="999999"/>
                </a:solidFill>
                <a:latin typeface="Cutive"/>
                <a:ea typeface="Cutive"/>
                <a:cs typeface="Cutive"/>
                <a:sym typeface="Cutive"/>
              </a:rPr>
              <a:t>								#Case: Found value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True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return contains(t.left, v) or contains(t.right, v)	</a:t>
            </a:r>
            <a:r>
              <a:rPr lang="en" sz="1400">
                <a:solidFill>
                  <a:srgbClr val="999999"/>
                </a:solidFill>
                <a:latin typeface="Cutive"/>
                <a:ea typeface="Cutive"/>
                <a:cs typeface="Cutive"/>
                <a:sym typeface="Cutive"/>
              </a:rPr>
              <a:t>#Recursively check branches</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817" name="Google Shape;817;p57"/>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18" name="Google Shape;818;p57"/>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32</a:t>
            </a:fld>
            <a:endParaRPr sz="1400">
              <a:solidFill>
                <a:schemeClr val="dk1"/>
              </a:solidFill>
              <a:latin typeface="Times"/>
              <a:ea typeface="Times"/>
              <a:cs typeface="Times"/>
              <a:sym typeface="Times"/>
            </a:endParaRPr>
          </a:p>
        </p:txBody>
      </p:sp>
      <p:cxnSp>
        <p:nvCxnSpPr>
          <p:cNvPr id="819" name="Google Shape;819;p57"/>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20" name="Google Shape;820;p57"/>
          <p:cNvCxnSpPr/>
          <p:nvPr/>
        </p:nvCxnSpPr>
        <p:spPr>
          <a:xfrm>
            <a:off x="603050" y="34248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21" name="Google Shape;821;p57"/>
          <p:cNvCxnSpPr/>
          <p:nvPr/>
        </p:nvCxnSpPr>
        <p:spPr>
          <a:xfrm>
            <a:off x="603050" y="39759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25"/>
        <p:cNvGrpSpPr/>
        <p:nvPr/>
      </p:nvGrpSpPr>
      <p:grpSpPr>
        <a:xfrm>
          <a:off x="0" y="0"/>
          <a:ext cx="0" cy="0"/>
          <a:chOff x="0" y="0"/>
          <a:chExt cx="0" cy="0"/>
        </a:xfrm>
      </p:grpSpPr>
      <p:sp>
        <p:nvSpPr>
          <p:cNvPr id="826" name="Google Shape;826;p58"/>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Recursion with Objects</a:t>
            </a:r>
            <a:endParaRPr sz="3600" b="1" i="0" u="none" strike="noStrike" cap="none">
              <a:solidFill>
                <a:srgbClr val="0000FF"/>
              </a:solidFill>
              <a:latin typeface="Times"/>
              <a:ea typeface="Times"/>
              <a:cs typeface="Times"/>
              <a:sym typeface="Times"/>
            </a:endParaRPr>
          </a:p>
        </p:txBody>
      </p:sp>
      <p:sp>
        <p:nvSpPr>
          <p:cNvPr id="827" name="Google Shape;827;p58"/>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contains </a:t>
            </a:r>
            <a:r>
              <a:rPr lang="en" sz="1400">
                <a:latin typeface="Cutive"/>
                <a:ea typeface="Cutive"/>
                <a:cs typeface="Cutive"/>
                <a:sym typeface="Cutive"/>
              </a:rPr>
              <a:t>(t, v):</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A boolean. Returns True if any of the TreeNode objects in the entire “tree” have a value equivalent to v. Let us define the “tree” as the TreeNode t, as well as the TreeNodes accessible through the left and right attributes of the node (if not None), as well as the TreeNodes accessible through the left and right attributes of those TreeNodes, etc.</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t is a TreeNode, or None                                  </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t is None:</a:t>
            </a:r>
            <a:r>
              <a:rPr lang="en" sz="1400">
                <a:solidFill>
                  <a:srgbClr val="999999"/>
                </a:solidFill>
                <a:latin typeface="Cutive"/>
                <a:ea typeface="Cutive"/>
                <a:cs typeface="Cutive"/>
                <a:sym typeface="Cutive"/>
              </a:rPr>
              <a:t>									#Case: None/non-existent Tree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False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elif t.value == v:</a:t>
            </a:r>
            <a:r>
              <a:rPr lang="en" sz="1400">
                <a:solidFill>
                  <a:srgbClr val="999999"/>
                </a:solidFill>
                <a:latin typeface="Cutive"/>
                <a:ea typeface="Cutive"/>
                <a:cs typeface="Cutive"/>
                <a:sym typeface="Cutive"/>
              </a:rPr>
              <a:t>								#Case: Found value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True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return contains(t.left, v) or contains(t.right, v)	</a:t>
            </a:r>
            <a:r>
              <a:rPr lang="en" sz="1400">
                <a:solidFill>
                  <a:srgbClr val="999999"/>
                </a:solidFill>
                <a:latin typeface="Cutive"/>
                <a:ea typeface="Cutive"/>
                <a:cs typeface="Cutive"/>
                <a:sym typeface="Cutive"/>
              </a:rPr>
              <a:t>#Recursively check branches</a:t>
            </a:r>
            <a:endParaRPr sz="140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828" name="Google Shape;828;p58"/>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29" name="Google Shape;829;p58"/>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33</a:t>
            </a:fld>
            <a:endParaRPr sz="1400">
              <a:solidFill>
                <a:schemeClr val="dk1"/>
              </a:solidFill>
              <a:latin typeface="Times"/>
              <a:ea typeface="Times"/>
              <a:cs typeface="Times"/>
              <a:sym typeface="Times"/>
            </a:endParaRPr>
          </a:p>
        </p:txBody>
      </p:sp>
      <p:cxnSp>
        <p:nvCxnSpPr>
          <p:cNvPr id="830" name="Google Shape;830;p58"/>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31" name="Google Shape;831;p58"/>
          <p:cNvCxnSpPr/>
          <p:nvPr/>
        </p:nvCxnSpPr>
        <p:spPr>
          <a:xfrm>
            <a:off x="603050" y="34248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32" name="Google Shape;832;p58"/>
          <p:cNvCxnSpPr/>
          <p:nvPr/>
        </p:nvCxnSpPr>
        <p:spPr>
          <a:xfrm>
            <a:off x="603050" y="39759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
        <p:nvSpPr>
          <p:cNvPr id="833" name="Google Shape;833;p58"/>
          <p:cNvSpPr/>
          <p:nvPr/>
        </p:nvSpPr>
        <p:spPr>
          <a:xfrm rot="-252">
            <a:off x="4940955" y="2724717"/>
            <a:ext cx="4094400" cy="1509900"/>
          </a:xfrm>
          <a:prstGeom prst="roundRect">
            <a:avLst>
              <a:gd name="adj" fmla="val 16667"/>
            </a:avLst>
          </a:prstGeom>
          <a:solidFill>
            <a:schemeClr val="lt1"/>
          </a:solidFill>
          <a:ln w="2857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What is the type of t.left and t.right?</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 sz="1800"/>
              <a:t>What happens if t.left or t.right is None?</a:t>
            </a:r>
            <a:endParaRPr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38" name="Google Shape;838;p59"/>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Practice Worksheet (contd.)</a:t>
            </a:r>
            <a:endParaRPr sz="3600" b="1" i="0" u="none" strike="noStrike" cap="none">
              <a:solidFill>
                <a:srgbClr val="0000FF"/>
              </a:solidFill>
              <a:latin typeface="Times"/>
              <a:ea typeface="Times"/>
              <a:cs typeface="Times"/>
              <a:sym typeface="Times"/>
            </a:endParaRPr>
          </a:p>
        </p:txBody>
      </p:sp>
      <p:sp>
        <p:nvSpPr>
          <p:cNvPr id="839" name="Google Shape;839;p59"/>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endParaRPr sz="2400"/>
          </a:p>
          <a:p>
            <a:pPr marL="0" marR="0" lvl="0" indent="0" algn="ctr" rtl="0">
              <a:lnSpc>
                <a:spcPct val="100000"/>
              </a:lnSpc>
              <a:spcBef>
                <a:spcPts val="0"/>
              </a:spcBef>
              <a:spcAft>
                <a:spcPts val="0"/>
              </a:spcAft>
              <a:buNone/>
            </a:pPr>
            <a:endParaRPr sz="3000"/>
          </a:p>
          <a:p>
            <a:pPr marL="0" marR="0" lvl="0" indent="0" algn="ctr" rtl="0">
              <a:lnSpc>
                <a:spcPct val="100000"/>
              </a:lnSpc>
              <a:spcBef>
                <a:spcPts val="0"/>
              </a:spcBef>
              <a:spcAft>
                <a:spcPts val="0"/>
              </a:spcAft>
              <a:buNone/>
            </a:pPr>
            <a:endParaRPr sz="3000"/>
          </a:p>
          <a:p>
            <a:pPr marL="0" marR="0" lvl="0" indent="0" algn="ctr" rtl="0">
              <a:lnSpc>
                <a:spcPct val="100000"/>
              </a:lnSpc>
              <a:spcBef>
                <a:spcPts val="0"/>
              </a:spcBef>
              <a:spcAft>
                <a:spcPts val="0"/>
              </a:spcAft>
              <a:buNone/>
            </a:pPr>
            <a:r>
              <a:rPr lang="en" sz="3000"/>
              <a:t>Continue working on the problems!</a:t>
            </a:r>
            <a:endParaRPr sz="3000"/>
          </a:p>
          <a:p>
            <a:pPr marL="0" marR="0" lvl="0" indent="0" algn="ctr" rtl="0">
              <a:lnSpc>
                <a:spcPct val="100000"/>
              </a:lnSpc>
              <a:spcBef>
                <a:spcPts val="0"/>
              </a:spcBef>
              <a:spcAft>
                <a:spcPts val="0"/>
              </a:spcAft>
              <a:buNone/>
            </a:pPr>
            <a:r>
              <a:rPr lang="en" sz="3000"/>
              <a:t>Raise your hand if you have any questions.</a:t>
            </a:r>
            <a:endParaRPr sz="3000"/>
          </a:p>
        </p:txBody>
      </p:sp>
      <p:sp>
        <p:nvSpPr>
          <p:cNvPr id="840" name="Google Shape;840;p59"/>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41" name="Google Shape;841;p59"/>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34</a:t>
            </a:fld>
            <a:endParaRPr sz="1400">
              <a:solidFill>
                <a:schemeClr val="dk1"/>
              </a:solidFill>
              <a:latin typeface="Times"/>
              <a:ea typeface="Times"/>
              <a:cs typeface="Times"/>
              <a:sym typeface="Time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45"/>
        <p:cNvGrpSpPr/>
        <p:nvPr/>
      </p:nvGrpSpPr>
      <p:grpSpPr>
        <a:xfrm>
          <a:off x="0" y="0"/>
          <a:ext cx="0" cy="0"/>
          <a:chOff x="0" y="0"/>
          <a:chExt cx="0" cy="0"/>
        </a:xfrm>
      </p:grpSpPr>
      <p:sp>
        <p:nvSpPr>
          <p:cNvPr id="846" name="Google Shape;846;p60"/>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sumDigits</a:t>
            </a:r>
            <a:endParaRPr sz="3600" b="1" i="0" u="none" strike="noStrike" cap="none">
              <a:solidFill>
                <a:srgbClr val="0000FF"/>
              </a:solidFill>
              <a:latin typeface="Times"/>
              <a:ea typeface="Times"/>
              <a:cs typeface="Times"/>
              <a:sym typeface="Times"/>
            </a:endParaRPr>
          </a:p>
        </p:txBody>
      </p:sp>
      <p:sp>
        <p:nvSpPr>
          <p:cNvPr id="847" name="Google Shape;847;p60"/>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dirty="0">
                <a:solidFill>
                  <a:srgbClr val="254BEB"/>
                </a:solidFill>
                <a:latin typeface="Cutive"/>
                <a:ea typeface="Cutive"/>
                <a:cs typeface="Cutive"/>
                <a:sym typeface="Cutive"/>
              </a:rPr>
              <a:t>def</a:t>
            </a:r>
            <a:r>
              <a:rPr lang="en" sz="1400" b="1" dirty="0">
                <a:solidFill>
                  <a:srgbClr val="254BEB"/>
                </a:solidFill>
                <a:latin typeface="Cutive"/>
                <a:ea typeface="Cutive"/>
                <a:cs typeface="Cutive"/>
                <a:sym typeface="Cutive"/>
              </a:rPr>
              <a:t> </a:t>
            </a:r>
            <a:r>
              <a:rPr lang="en" sz="1400" dirty="0" err="1">
                <a:solidFill>
                  <a:srgbClr val="000000"/>
                </a:solidFill>
                <a:latin typeface="Cutive"/>
                <a:ea typeface="Cutive"/>
                <a:cs typeface="Cutive"/>
                <a:sym typeface="Cutive"/>
              </a:rPr>
              <a:t>sumDigits</a:t>
            </a:r>
            <a:r>
              <a:rPr lang="en" sz="1400" dirty="0">
                <a:latin typeface="Cutive"/>
                <a:ea typeface="Cutive"/>
                <a:cs typeface="Cutive"/>
                <a:sym typeface="Cutive"/>
              </a:rPr>
              <a:t>(n):</a:t>
            </a:r>
            <a:endParaRPr sz="1400" dirty="0">
              <a:latin typeface="Cutive"/>
              <a:ea typeface="Cutive"/>
              <a:cs typeface="Cutive"/>
              <a:sym typeface="Cutive"/>
            </a:endParaRPr>
          </a:p>
          <a:p>
            <a:pPr marL="457200" lvl="0" indent="0" algn="l" rtl="0">
              <a:spcBef>
                <a:spcPts val="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"""Returns: Given a non-negative </a:t>
            </a:r>
            <a:r>
              <a:rPr lang="en" sz="1400" dirty="0" err="1">
                <a:solidFill>
                  <a:srgbClr val="008000"/>
                </a:solidFill>
                <a:latin typeface="Cutive"/>
                <a:ea typeface="Cutive"/>
                <a:cs typeface="Cutive"/>
                <a:sym typeface="Cutive"/>
              </a:rPr>
              <a:t>int</a:t>
            </a:r>
            <a:r>
              <a:rPr lang="en" sz="1400" dirty="0">
                <a:solidFill>
                  <a:srgbClr val="008000"/>
                </a:solidFill>
                <a:latin typeface="Cutive"/>
                <a:ea typeface="Cutive"/>
                <a:cs typeface="Cutive"/>
                <a:sym typeface="Cutive"/>
              </a:rPr>
              <a:t> n, return the sum of its digits recursively (no loops). For example </a:t>
            </a:r>
            <a:br>
              <a:rPr lang="en" sz="1400" dirty="0">
                <a:solidFill>
                  <a:srgbClr val="008000"/>
                </a:solidFill>
                <a:latin typeface="Cutive"/>
                <a:ea typeface="Cutive"/>
                <a:cs typeface="Cutive"/>
                <a:sym typeface="Cutive"/>
              </a:rPr>
            </a:br>
            <a:r>
              <a:rPr lang="en" sz="1400" dirty="0" err="1">
                <a:solidFill>
                  <a:srgbClr val="008000"/>
                </a:solidFill>
                <a:latin typeface="Cutive"/>
                <a:ea typeface="Cutive"/>
                <a:cs typeface="Cutive"/>
                <a:sym typeface="Cutive"/>
              </a:rPr>
              <a:t>sumDigits</a:t>
            </a:r>
            <a:r>
              <a:rPr lang="en" sz="1400" dirty="0">
                <a:solidFill>
                  <a:srgbClr val="008000"/>
                </a:solidFill>
                <a:latin typeface="Cutive"/>
                <a:ea typeface="Cutive"/>
                <a:cs typeface="Cutive"/>
                <a:sym typeface="Cutive"/>
              </a:rPr>
              <a:t>(126) → 9</a:t>
            </a:r>
            <a:br>
              <a:rPr lang="en" sz="1400" dirty="0">
                <a:solidFill>
                  <a:srgbClr val="008000"/>
                </a:solidFill>
                <a:latin typeface="Cutive"/>
                <a:ea typeface="Cutive"/>
                <a:cs typeface="Cutive"/>
                <a:sym typeface="Cutive"/>
              </a:rPr>
            </a:br>
            <a:r>
              <a:rPr lang="en" sz="1400" dirty="0" err="1">
                <a:solidFill>
                  <a:srgbClr val="008000"/>
                </a:solidFill>
                <a:latin typeface="Cutive"/>
                <a:ea typeface="Cutive"/>
                <a:cs typeface="Cutive"/>
                <a:sym typeface="Cutive"/>
              </a:rPr>
              <a:t>sumDigits</a:t>
            </a:r>
            <a:r>
              <a:rPr lang="en" sz="1400" dirty="0">
                <a:solidFill>
                  <a:srgbClr val="008000"/>
                </a:solidFill>
                <a:latin typeface="Cutive"/>
                <a:ea typeface="Cutive"/>
                <a:cs typeface="Cutive"/>
                <a:sym typeface="Cutive"/>
              </a:rPr>
              <a:t>(49) → 13</a:t>
            </a:r>
            <a:br>
              <a:rPr lang="en" sz="1400" dirty="0">
                <a:solidFill>
                  <a:srgbClr val="008000"/>
                </a:solidFill>
                <a:latin typeface="Cutive"/>
                <a:ea typeface="Cutive"/>
                <a:cs typeface="Cutive"/>
                <a:sym typeface="Cutive"/>
              </a:rPr>
            </a:br>
            <a:r>
              <a:rPr lang="en" sz="1400" dirty="0" err="1">
                <a:solidFill>
                  <a:srgbClr val="008000"/>
                </a:solidFill>
                <a:latin typeface="Cutive"/>
                <a:ea typeface="Cutive"/>
                <a:cs typeface="Cutive"/>
                <a:sym typeface="Cutive"/>
              </a:rPr>
              <a:t>sumDigits</a:t>
            </a:r>
            <a:r>
              <a:rPr lang="en" sz="1400" dirty="0">
                <a:solidFill>
                  <a:srgbClr val="008000"/>
                </a:solidFill>
                <a:latin typeface="Cutive"/>
                <a:ea typeface="Cutive"/>
                <a:cs typeface="Cutive"/>
                <a:sym typeface="Cutive"/>
              </a:rPr>
              <a:t>(12) → 3</a:t>
            </a:r>
            <a:br>
              <a:rPr lang="en" sz="1400" dirty="0">
                <a:solidFill>
                  <a:srgbClr val="008000"/>
                </a:solidFill>
                <a:latin typeface="Cutive"/>
                <a:ea typeface="Cutive"/>
                <a:cs typeface="Cutive"/>
                <a:sym typeface="Cutive"/>
              </a:rPr>
            </a:br>
            <a:r>
              <a:rPr lang="en" sz="1400" dirty="0">
                <a:solidFill>
                  <a:srgbClr val="008000"/>
                </a:solidFill>
                <a:latin typeface="Cutive"/>
                <a:ea typeface="Cutive"/>
                <a:cs typeface="Cutive"/>
                <a:sym typeface="Cutive"/>
              </a:rPr>
              <a:t>Hint: recall the mod operator % that gives you the remainder during division"""</a:t>
            </a:r>
            <a:endParaRPr sz="1400" dirty="0">
              <a:solidFill>
                <a:srgbClr val="008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if n // 10 == 0:</a:t>
            </a:r>
            <a:r>
              <a:rPr lang="en" sz="1400" dirty="0">
                <a:solidFill>
                  <a:srgbClr val="999999"/>
                </a:solidFill>
                <a:latin typeface="Cutive"/>
                <a:ea typeface="Cutive"/>
                <a:cs typeface="Cutive"/>
                <a:sym typeface="Cutive"/>
              </a:rPr>
              <a:t>									</a:t>
            </a:r>
            <a:endParaRPr sz="1400" dirty="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		return n</a:t>
            </a:r>
            <a:endParaRPr sz="1400" dirty="0">
              <a:solidFill>
                <a:srgbClr val="000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else:</a:t>
            </a:r>
            <a:r>
              <a:rPr lang="en" sz="1400" dirty="0">
                <a:solidFill>
                  <a:srgbClr val="999999"/>
                </a:solidFill>
                <a:latin typeface="Cutive"/>
                <a:ea typeface="Cutive"/>
                <a:cs typeface="Cutive"/>
                <a:sym typeface="Cutive"/>
              </a:rPr>
              <a:t>								</a:t>
            </a:r>
            <a:r>
              <a:rPr lang="en" sz="1400" dirty="0">
                <a:solidFill>
                  <a:srgbClr val="000000"/>
                </a:solidFill>
                <a:latin typeface="Cutive"/>
                <a:ea typeface="Cutive"/>
                <a:cs typeface="Cutive"/>
                <a:sym typeface="Cutive"/>
              </a:rPr>
              <a:t>	</a:t>
            </a:r>
            <a:endParaRPr sz="1400" dirty="0">
              <a:solidFill>
                <a:srgbClr val="000000"/>
              </a:solidFill>
              <a:latin typeface="Cutive"/>
              <a:ea typeface="Cutive"/>
              <a:cs typeface="Cutive"/>
              <a:sym typeface="Cutive"/>
            </a:endParaRPr>
          </a:p>
          <a:p>
            <a:pPr marL="457200" lvl="0" indent="45720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return n % 10 + </a:t>
            </a:r>
            <a:r>
              <a:rPr lang="en" sz="1400" dirty="0" err="1">
                <a:solidFill>
                  <a:srgbClr val="000000"/>
                </a:solidFill>
                <a:latin typeface="Cutive"/>
                <a:ea typeface="Cutive"/>
                <a:cs typeface="Cutive"/>
                <a:sym typeface="Cutive"/>
              </a:rPr>
              <a:t>sumDigits</a:t>
            </a:r>
            <a:r>
              <a:rPr lang="en" sz="1400" dirty="0">
                <a:solidFill>
                  <a:srgbClr val="000000"/>
                </a:solidFill>
                <a:latin typeface="Cutive"/>
                <a:ea typeface="Cutive"/>
                <a:cs typeface="Cutive"/>
                <a:sym typeface="Cutive"/>
              </a:rPr>
              <a:t>(n//10)</a:t>
            </a:r>
            <a:endParaRPr sz="1400" dirty="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dirty="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dirty="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dirty="0"/>
          </a:p>
        </p:txBody>
      </p:sp>
      <p:sp>
        <p:nvSpPr>
          <p:cNvPr id="848" name="Google Shape;848;p60"/>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49" name="Google Shape;849;p60"/>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35</a:t>
            </a:fld>
            <a:endParaRPr sz="1400">
              <a:solidFill>
                <a:schemeClr val="dk1"/>
              </a:solidFill>
              <a:latin typeface="Times"/>
              <a:ea typeface="Times"/>
              <a:cs typeface="Times"/>
              <a:sym typeface="Times"/>
            </a:endParaRPr>
          </a:p>
        </p:txBody>
      </p:sp>
      <p:cxnSp>
        <p:nvCxnSpPr>
          <p:cNvPr id="850" name="Google Shape;850;p60"/>
          <p:cNvCxnSpPr/>
          <p:nvPr/>
        </p:nvCxnSpPr>
        <p:spPr>
          <a:xfrm>
            <a:off x="394175" y="1178675"/>
            <a:ext cx="0" cy="24114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51" name="Google Shape;851;p60"/>
          <p:cNvCxnSpPr/>
          <p:nvPr/>
        </p:nvCxnSpPr>
        <p:spPr>
          <a:xfrm>
            <a:off x="861225" y="33470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52" name="Google Shape;852;p60"/>
          <p:cNvCxnSpPr/>
          <p:nvPr/>
        </p:nvCxnSpPr>
        <p:spPr>
          <a:xfrm>
            <a:off x="861225" y="27793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Google Shape;857;p61"/>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fib</a:t>
            </a:r>
            <a:endParaRPr sz="3600" b="1" i="0" u="none" strike="noStrike" cap="none">
              <a:solidFill>
                <a:srgbClr val="0000FF"/>
              </a:solidFill>
              <a:latin typeface="Times"/>
              <a:ea typeface="Times"/>
              <a:cs typeface="Times"/>
              <a:sym typeface="Times"/>
            </a:endParaRPr>
          </a:p>
        </p:txBody>
      </p:sp>
      <p:sp>
        <p:nvSpPr>
          <p:cNvPr id="858" name="Google Shape;858;p61"/>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dirty="0">
                <a:solidFill>
                  <a:srgbClr val="254BEB"/>
                </a:solidFill>
                <a:latin typeface="Cutive"/>
                <a:ea typeface="Cutive"/>
                <a:cs typeface="Cutive"/>
                <a:sym typeface="Cutive"/>
              </a:rPr>
              <a:t>def</a:t>
            </a:r>
            <a:r>
              <a:rPr lang="en" sz="1400" b="1" dirty="0">
                <a:solidFill>
                  <a:srgbClr val="254BEB"/>
                </a:solidFill>
                <a:latin typeface="Cutive"/>
                <a:ea typeface="Cutive"/>
                <a:cs typeface="Cutive"/>
                <a:sym typeface="Cutive"/>
              </a:rPr>
              <a:t> </a:t>
            </a:r>
            <a:r>
              <a:rPr lang="en" sz="1400" dirty="0">
                <a:solidFill>
                  <a:srgbClr val="000000"/>
                </a:solidFill>
                <a:latin typeface="Cutive"/>
                <a:ea typeface="Cutive"/>
                <a:cs typeface="Cutive"/>
                <a:sym typeface="Cutive"/>
              </a:rPr>
              <a:t>fib(n</a:t>
            </a:r>
            <a:r>
              <a:rPr lang="en" sz="1400" dirty="0">
                <a:latin typeface="Cutive"/>
                <a:ea typeface="Cutive"/>
                <a:cs typeface="Cutive"/>
                <a:sym typeface="Cutive"/>
              </a:rPr>
              <a:t>):</a:t>
            </a:r>
            <a:endParaRPr sz="1400" dirty="0">
              <a:latin typeface="Cutive"/>
              <a:ea typeface="Cutive"/>
              <a:cs typeface="Cutive"/>
              <a:sym typeface="Cutive"/>
            </a:endParaRPr>
          </a:p>
          <a:p>
            <a:pPr marL="0" lvl="0" indent="457200" algn="l" rtl="0">
              <a:spcBef>
                <a:spcPts val="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"""Returns: the nth Fibonacci number.</a:t>
            </a:r>
            <a:endParaRPr sz="1400" dirty="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      	Fibonacci number sequence is a sequence that goes like</a:t>
            </a:r>
            <a:endParaRPr sz="1400" dirty="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      	0   1   1   2   3   5   8   13    ...  </a:t>
            </a:r>
            <a:endParaRPr sz="1400" dirty="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     	Precondition: n is an int. </a:t>
            </a:r>
          </a:p>
          <a:p>
            <a:pPr marL="0" lvl="0" indent="0" algn="l" rtl="0">
              <a:spcBef>
                <a:spcPts val="0"/>
              </a:spcBef>
              <a:spcAft>
                <a:spcPts val="0"/>
              </a:spcAft>
              <a:buClr>
                <a:srgbClr val="FF0000"/>
              </a:buClr>
              <a:buSzPts val="2400"/>
              <a:buFont typeface="Cutive"/>
              <a:buNone/>
            </a:pPr>
            <a:r>
              <a:rPr lang="en" sz="1400" dirty="0">
                <a:solidFill>
                  <a:srgbClr val="008000"/>
                </a:solidFill>
                <a:latin typeface="Cutive"/>
                <a:ea typeface="Cutive"/>
                <a:cs typeface="Cutive"/>
                <a:sym typeface="Cutive"/>
              </a:rPr>
              <a:t>	0th element is 0."""</a:t>
            </a:r>
            <a:endParaRPr sz="1400" dirty="0">
              <a:solidFill>
                <a:srgbClr val="008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if n == 0:</a:t>
            </a:r>
            <a:r>
              <a:rPr lang="en" sz="1400" dirty="0">
                <a:solidFill>
                  <a:srgbClr val="999999"/>
                </a:solidFill>
                <a:latin typeface="Cutive"/>
                <a:ea typeface="Cutive"/>
                <a:cs typeface="Cutive"/>
                <a:sym typeface="Cutive"/>
              </a:rPr>
              <a:t>									</a:t>
            </a:r>
            <a:endParaRPr sz="1400" dirty="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		return 0</a:t>
            </a:r>
            <a:endParaRPr sz="1400" dirty="0">
              <a:solidFill>
                <a:srgbClr val="000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dirty="0" err="1">
                <a:solidFill>
                  <a:srgbClr val="000000"/>
                </a:solidFill>
                <a:latin typeface="Cutive"/>
                <a:ea typeface="Cutive"/>
                <a:cs typeface="Cutive"/>
                <a:sym typeface="Cutive"/>
              </a:rPr>
              <a:t>elif</a:t>
            </a:r>
            <a:r>
              <a:rPr lang="en" sz="1400" dirty="0">
                <a:solidFill>
                  <a:srgbClr val="000000"/>
                </a:solidFill>
                <a:latin typeface="Cutive"/>
                <a:ea typeface="Cutive"/>
                <a:cs typeface="Cutive"/>
                <a:sym typeface="Cutive"/>
              </a:rPr>
              <a:t> n == 1:</a:t>
            </a:r>
            <a:r>
              <a:rPr lang="en" sz="1400" dirty="0">
                <a:solidFill>
                  <a:srgbClr val="999999"/>
                </a:solidFill>
                <a:latin typeface="Cutive"/>
                <a:ea typeface="Cutive"/>
                <a:cs typeface="Cutive"/>
                <a:sym typeface="Cutive"/>
              </a:rPr>
              <a:t>								</a:t>
            </a:r>
            <a:endParaRPr sz="1400" dirty="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		return 1</a:t>
            </a:r>
            <a:endParaRPr sz="1400" dirty="0">
              <a:solidFill>
                <a:srgbClr val="000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dirty="0">
                <a:solidFill>
                  <a:srgbClr val="000000"/>
                </a:solidFill>
                <a:latin typeface="Cutive"/>
                <a:ea typeface="Cutive"/>
                <a:cs typeface="Cutive"/>
                <a:sym typeface="Cutive"/>
              </a:rPr>
              <a:t>return fib(n-1) + fib(n-2)	</a:t>
            </a:r>
            <a:endParaRPr sz="1400" dirty="0">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dirty="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dirty="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dirty="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dirty="0"/>
          </a:p>
        </p:txBody>
      </p:sp>
      <p:sp>
        <p:nvSpPr>
          <p:cNvPr id="859" name="Google Shape;859;p61"/>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60" name="Google Shape;860;p61"/>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36</a:t>
            </a:fld>
            <a:endParaRPr sz="1400">
              <a:solidFill>
                <a:schemeClr val="dk1"/>
              </a:solidFill>
              <a:latin typeface="Times"/>
              <a:ea typeface="Times"/>
              <a:cs typeface="Times"/>
              <a:sym typeface="Times"/>
            </a:endParaRPr>
          </a:p>
        </p:txBody>
      </p:sp>
      <p:cxnSp>
        <p:nvCxnSpPr>
          <p:cNvPr id="861" name="Google Shape;861;p61"/>
          <p:cNvCxnSpPr/>
          <p:nvPr/>
        </p:nvCxnSpPr>
        <p:spPr>
          <a:xfrm>
            <a:off x="443825" y="1233625"/>
            <a:ext cx="0" cy="22653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62" name="Google Shape;862;p61"/>
          <p:cNvCxnSpPr/>
          <p:nvPr/>
        </p:nvCxnSpPr>
        <p:spPr>
          <a:xfrm>
            <a:off x="881075" y="23573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63" name="Google Shape;863;p61"/>
          <p:cNvCxnSpPr/>
          <p:nvPr/>
        </p:nvCxnSpPr>
        <p:spPr>
          <a:xfrm>
            <a:off x="881075" y="29079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67"/>
        <p:cNvGrpSpPr/>
        <p:nvPr/>
      </p:nvGrpSpPr>
      <p:grpSpPr>
        <a:xfrm>
          <a:off x="0" y="0"/>
          <a:ext cx="0" cy="0"/>
          <a:chOff x="0" y="0"/>
          <a:chExt cx="0" cy="0"/>
        </a:xfrm>
      </p:grpSpPr>
      <p:sp>
        <p:nvSpPr>
          <p:cNvPr id="868" name="Google Shape;868;p62"/>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delimStr</a:t>
            </a:r>
            <a:endParaRPr sz="3600" b="1" i="0" u="none" strike="noStrike" cap="none">
              <a:solidFill>
                <a:srgbClr val="0000FF"/>
              </a:solidFill>
              <a:latin typeface="Times"/>
              <a:ea typeface="Times"/>
              <a:cs typeface="Times"/>
              <a:sym typeface="Times"/>
            </a:endParaRPr>
          </a:p>
        </p:txBody>
      </p:sp>
      <p:sp>
        <p:nvSpPr>
          <p:cNvPr id="869" name="Google Shape;869;p62"/>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delimStr(s, delim):</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returns the given word s with str delim after each letter, e.g.</a:t>
            </a:r>
            <a:endParaRPr sz="1400">
              <a:solidFill>
                <a:srgbClr val="008000"/>
              </a:solidFill>
              <a:latin typeface="Cutive"/>
              <a:ea typeface="Cutive"/>
              <a:cs typeface="Cutive"/>
              <a:sym typeface="Cutive"/>
            </a:endParaRPr>
          </a:p>
          <a:p>
            <a:pPr marL="914400" lvl="0" indent="0" algn="l" rtl="0">
              <a:lnSpc>
                <a:spcPct val="115000"/>
              </a:lnSpc>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delimStr(‘hello’, "*") → ‘h*e*l*l*o*’</a:t>
            </a:r>
            <a:br>
              <a:rPr lang="en" sz="1400">
                <a:solidFill>
                  <a:srgbClr val="008000"/>
                </a:solidFill>
                <a:latin typeface="Cutive"/>
                <a:ea typeface="Cutive"/>
                <a:cs typeface="Cutive"/>
                <a:sym typeface="Cutive"/>
              </a:rPr>
            </a:br>
            <a:r>
              <a:rPr lang="en" sz="1400">
                <a:solidFill>
                  <a:srgbClr val="008000"/>
                </a:solidFill>
                <a:latin typeface="Cutive"/>
                <a:ea typeface="Cutive"/>
                <a:cs typeface="Cutive"/>
                <a:sym typeface="Cutive"/>
              </a:rPr>
              <a:t>delimStr(‘hi’, "_") → ‘h_i_’</a:t>
            </a:r>
            <a:endParaRPr sz="1400">
              <a:solidFill>
                <a:srgbClr val="008000"/>
              </a:solidFill>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len(s) == 0:</a:t>
            </a:r>
            <a:r>
              <a:rPr lang="en" sz="1400">
                <a:solidFill>
                  <a:srgbClr val="999999"/>
                </a:solidFill>
                <a:latin typeface="Cutive"/>
                <a:ea typeface="Cutive"/>
                <a:cs typeface="Cutive"/>
                <a:sym typeface="Cutive"/>
              </a:rPr>
              <a:t>									</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s</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else: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s[0] + delim + delimStr(s[1:], delim) </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870" name="Google Shape;870;p62"/>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71" name="Google Shape;871;p62"/>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37</a:t>
            </a:fld>
            <a:endParaRPr sz="1400">
              <a:solidFill>
                <a:schemeClr val="dk1"/>
              </a:solidFill>
              <a:latin typeface="Times"/>
              <a:ea typeface="Times"/>
              <a:cs typeface="Times"/>
              <a:sym typeface="Times"/>
            </a:endParaRPr>
          </a:p>
        </p:txBody>
      </p:sp>
      <p:cxnSp>
        <p:nvCxnSpPr>
          <p:cNvPr id="872" name="Google Shape;872;p62"/>
          <p:cNvCxnSpPr/>
          <p:nvPr/>
        </p:nvCxnSpPr>
        <p:spPr>
          <a:xfrm>
            <a:off x="304800" y="1233625"/>
            <a:ext cx="0" cy="2139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73" name="Google Shape;873;p62"/>
          <p:cNvCxnSpPr/>
          <p:nvPr/>
        </p:nvCxnSpPr>
        <p:spPr>
          <a:xfrm>
            <a:off x="603050" y="30359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74" name="Google Shape;874;p62"/>
          <p:cNvCxnSpPr/>
          <p:nvPr/>
        </p:nvCxnSpPr>
        <p:spPr>
          <a:xfrm>
            <a:off x="603050" y="24502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79" name="Google Shape;879;p63"/>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canSum</a:t>
            </a:r>
            <a:endParaRPr sz="3600" b="1" i="0" u="none" strike="noStrike" cap="none">
              <a:solidFill>
                <a:srgbClr val="0000FF"/>
              </a:solidFill>
              <a:latin typeface="Times"/>
              <a:ea typeface="Times"/>
              <a:cs typeface="Times"/>
              <a:sym typeface="Times"/>
            </a:endParaRPr>
          </a:p>
        </p:txBody>
      </p:sp>
      <p:sp>
        <p:nvSpPr>
          <p:cNvPr id="880" name="Google Shape;880;p63"/>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canSum(list, target):</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True if you can sum elements of integer list &lt;list&gt; to target, e.g.</a:t>
            </a:r>
            <a:endParaRPr sz="1400">
              <a:solidFill>
                <a:srgbClr val="008000"/>
              </a:solidFill>
              <a:latin typeface="Cutive"/>
              <a:ea typeface="Cutive"/>
              <a:cs typeface="Cutive"/>
              <a:sym typeface="Cutive"/>
            </a:endParaRPr>
          </a:p>
          <a:p>
            <a:pPr marL="914400" lvl="0" indent="0" algn="l" rtl="0">
              <a:lnSpc>
                <a:spcPct val="115000"/>
              </a:lnSpc>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canSum([2,4,5],7) -&gt; True</a:t>
            </a:r>
            <a:endParaRPr sz="1400">
              <a:solidFill>
                <a:srgbClr val="008000"/>
              </a:solidFill>
              <a:latin typeface="Cutive"/>
              <a:ea typeface="Cutive"/>
              <a:cs typeface="Cutive"/>
              <a:sym typeface="Cutive"/>
            </a:endParaRPr>
          </a:p>
          <a:p>
            <a:pPr marL="914400" lvl="0" indent="0" algn="l" rtl="0">
              <a:lnSpc>
                <a:spcPct val="115000"/>
              </a:lnSpc>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canSum([2,4,5],8) -&gt; False</a:t>
            </a:r>
            <a:endParaRPr sz="1400">
              <a:solidFill>
                <a:srgbClr val="008000"/>
              </a:solidFill>
              <a:latin typeface="Cutive"/>
              <a:ea typeface="Cutive"/>
              <a:cs typeface="Cutive"/>
              <a:sym typeface="Cutive"/>
            </a:endParaRPr>
          </a:p>
          <a:p>
            <a:pPr marL="914400" lvl="0" indent="0" algn="l" rtl="0">
              <a:lnSpc>
                <a:spcPct val="115000"/>
              </a:lnSpc>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canSum([],0) -&gt; True """</a:t>
            </a:r>
            <a:endParaRPr sz="1400">
              <a:solidFill>
                <a:srgbClr val="008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target == 0:</a:t>
            </a:r>
            <a:r>
              <a:rPr lang="en" sz="1400">
                <a:solidFill>
                  <a:srgbClr val="999999"/>
                </a:solidFill>
                <a:latin typeface="Cutive"/>
                <a:ea typeface="Cutive"/>
                <a:cs typeface="Cutive"/>
                <a:sym typeface="Cutive"/>
              </a:rPr>
              <a:t>									</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True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len(list) &gt; 0:</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canSum(list[1:],target-list[0]) or canSum(list[1:],target)</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else: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False</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FF0000"/>
                </a:solidFill>
                <a:latin typeface="Cutive"/>
                <a:ea typeface="Cutive"/>
                <a:cs typeface="Cutive"/>
                <a:sym typeface="Cutive"/>
              </a:rPr>
              <a:t>#CHALLENGE QUESTION: This function is more difficult than what you would be expected to accomplish on a prelim; its main difficulty does not come from recursion, but from the algorithm to determine whether the elements are summable or not</a:t>
            </a:r>
            <a:endParaRPr sz="1400">
              <a:solidFill>
                <a:srgbClr val="FF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881" name="Google Shape;881;p63"/>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82" name="Google Shape;882;p63"/>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38</a:t>
            </a:fld>
            <a:endParaRPr sz="1400">
              <a:solidFill>
                <a:schemeClr val="dk1"/>
              </a:solidFill>
              <a:latin typeface="Times"/>
              <a:ea typeface="Times"/>
              <a:cs typeface="Times"/>
              <a:sym typeface="Times"/>
            </a:endParaRPr>
          </a:p>
        </p:txBody>
      </p:sp>
      <p:cxnSp>
        <p:nvCxnSpPr>
          <p:cNvPr id="883" name="Google Shape;883;p63"/>
          <p:cNvCxnSpPr/>
          <p:nvPr/>
        </p:nvCxnSpPr>
        <p:spPr>
          <a:xfrm>
            <a:off x="304800" y="1233625"/>
            <a:ext cx="0" cy="26835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84" name="Google Shape;884;p63"/>
          <p:cNvCxnSpPr/>
          <p:nvPr/>
        </p:nvCxnSpPr>
        <p:spPr>
          <a:xfrm>
            <a:off x="603050" y="30359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85" name="Google Shape;885;p63"/>
          <p:cNvCxnSpPr/>
          <p:nvPr/>
        </p:nvCxnSpPr>
        <p:spPr>
          <a:xfrm>
            <a:off x="603050" y="24502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86" name="Google Shape;886;p63"/>
          <p:cNvCxnSpPr/>
          <p:nvPr/>
        </p:nvCxnSpPr>
        <p:spPr>
          <a:xfrm>
            <a:off x="603050" y="35578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sp>
        <p:nvSpPr>
          <p:cNvPr id="891" name="Google Shape;891;p64"/>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count_ints</a:t>
            </a:r>
            <a:endParaRPr sz="3600" b="1" i="0" u="none" strike="noStrike" cap="none">
              <a:solidFill>
                <a:srgbClr val="0000FF"/>
              </a:solidFill>
              <a:latin typeface="Times"/>
              <a:ea typeface="Times"/>
              <a:cs typeface="Times"/>
              <a:sym typeface="Times"/>
            </a:endParaRPr>
          </a:p>
        </p:txBody>
      </p:sp>
      <p:sp>
        <p:nvSpPr>
          <p:cNvPr id="892" name="Google Shape;892;p64"/>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count_ints(lst):</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integers in a multi-dimensional list of integers, lst. </a:t>
            </a:r>
            <a:endParaRPr sz="14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For example, count_ints([1,[2,3,[4,5,6]],[7,8,[9,10]]]) would return 10.</a:t>
            </a:r>
            <a:endParaRPr sz="1400">
              <a:solidFill>
                <a:srgbClr val="008000"/>
              </a:solidFill>
              <a:latin typeface="Cutive"/>
              <a:ea typeface="Cutive"/>
              <a:cs typeface="Cutive"/>
              <a:sym typeface="Cutive"/>
            </a:endParaRPr>
          </a:p>
          <a:p>
            <a:pPr marL="0" lvl="0" indent="0" algn="l" rtl="0">
              <a:spcBef>
                <a:spcPts val="1000"/>
              </a:spcBef>
              <a:spcAft>
                <a:spcPts val="0"/>
              </a:spcAft>
              <a:buClr>
                <a:schemeClr val="dk1"/>
              </a:buClr>
              <a:buSzPts val="1100"/>
              <a:buFont typeface="Arial"/>
              <a:buNone/>
            </a:pPr>
            <a:r>
              <a:rPr lang="en" sz="1400">
                <a:solidFill>
                  <a:srgbClr val="008000"/>
                </a:solidFill>
                <a:latin typeface="Cutive"/>
                <a:ea typeface="Cutive"/>
                <a:cs typeface="Cutive"/>
                <a:sym typeface="Cutive"/>
              </a:rPr>
              <a:t>Precondition: lst is a list of ints """</a:t>
            </a:r>
            <a:endParaRPr sz="1400">
              <a:solidFill>
                <a:srgbClr val="008000"/>
              </a:solidFill>
              <a:latin typeface="Cutive"/>
              <a:ea typeface="Cutive"/>
              <a:cs typeface="Cutive"/>
              <a:sym typeface="Cutive"/>
            </a:endParaRPr>
          </a:p>
          <a:p>
            <a:pPr marL="0" lvl="0" indent="0" algn="l" rtl="0">
              <a:spcBef>
                <a:spcPts val="1000"/>
              </a:spcBef>
              <a:spcAft>
                <a:spcPts val="0"/>
              </a:spcAft>
              <a:buClr>
                <a:srgbClr val="FF0000"/>
              </a:buClr>
              <a:buSzPts val="2400"/>
              <a:buFont typeface="Cutive"/>
              <a:buNone/>
            </a:pPr>
            <a:r>
              <a:rPr lang="en" sz="1400">
                <a:solidFill>
                  <a:srgbClr val="000000"/>
                </a:solidFill>
                <a:latin typeface="Cutive"/>
                <a:ea typeface="Cutive"/>
                <a:cs typeface="Cutive"/>
                <a:sym typeface="Cutive"/>
              </a:rPr>
              <a:t>count = 0</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for item in lst:</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if type(item) == int:</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count += 1</a:t>
            </a:r>
            <a:endParaRPr sz="1400">
              <a:solidFill>
                <a:srgbClr val="000000"/>
              </a:solidFill>
              <a:latin typeface="Cutive"/>
              <a:ea typeface="Cutive"/>
              <a:cs typeface="Cutive"/>
              <a:sym typeface="Cutive"/>
            </a:endParaRPr>
          </a:p>
          <a:p>
            <a:pPr marL="0" lvl="0" indent="45720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else:</a:t>
            </a:r>
            <a:endParaRPr sz="1400">
              <a:solidFill>
                <a:srgbClr val="000000"/>
              </a:solidFill>
              <a:latin typeface="Cutive"/>
              <a:ea typeface="Cutive"/>
              <a:cs typeface="Cutive"/>
              <a:sym typeface="Cutive"/>
            </a:endParaRPr>
          </a:p>
          <a:p>
            <a:pPr marL="457200" lvl="0" indent="45720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count += count_ints(item)</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return count	</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893" name="Google Shape;893;p64"/>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894" name="Google Shape;894;p64"/>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39</a:t>
            </a:fld>
            <a:endParaRPr sz="1400">
              <a:solidFill>
                <a:schemeClr val="dk1"/>
              </a:solidFill>
              <a:latin typeface="Times"/>
              <a:ea typeface="Times"/>
              <a:cs typeface="Times"/>
              <a:sym typeface="Times"/>
            </a:endParaRPr>
          </a:p>
        </p:txBody>
      </p:sp>
      <p:cxnSp>
        <p:nvCxnSpPr>
          <p:cNvPr id="895" name="Google Shape;895;p64"/>
          <p:cNvCxnSpPr/>
          <p:nvPr/>
        </p:nvCxnSpPr>
        <p:spPr>
          <a:xfrm>
            <a:off x="304800" y="1233625"/>
            <a:ext cx="0" cy="28374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96" name="Google Shape;896;p64"/>
          <p:cNvCxnSpPr/>
          <p:nvPr/>
        </p:nvCxnSpPr>
        <p:spPr>
          <a:xfrm>
            <a:off x="603050" y="2604150"/>
            <a:ext cx="0" cy="11559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97" name="Google Shape;897;p64"/>
          <p:cNvCxnSpPr/>
          <p:nvPr/>
        </p:nvCxnSpPr>
        <p:spPr>
          <a:xfrm>
            <a:off x="1030875" y="29707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898" name="Google Shape;898;p64"/>
          <p:cNvCxnSpPr/>
          <p:nvPr/>
        </p:nvCxnSpPr>
        <p:spPr>
          <a:xfrm>
            <a:off x="1030875" y="34687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Base Case</a:t>
            </a:r>
            <a:endParaRPr sz="3600" b="1" i="0" u="none" strike="noStrike" cap="none">
              <a:solidFill>
                <a:srgbClr val="0000FF"/>
              </a:solidFill>
              <a:latin typeface="Times"/>
              <a:ea typeface="Times"/>
              <a:cs typeface="Times"/>
              <a:sym typeface="Times"/>
            </a:endParaRPr>
          </a:p>
        </p:txBody>
      </p:sp>
      <p:sp>
        <p:nvSpPr>
          <p:cNvPr id="169" name="Google Shape;169;p29"/>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342900" marR="0" lvl="0" indent="-266700" algn="l" rtl="0">
              <a:lnSpc>
                <a:spcPct val="100000"/>
              </a:lnSpc>
              <a:spcBef>
                <a:spcPts val="0"/>
              </a:spcBef>
              <a:spcAft>
                <a:spcPts val="0"/>
              </a:spcAft>
              <a:buClr>
                <a:srgbClr val="999999"/>
              </a:buClr>
              <a:buSzPts val="2400"/>
              <a:buFont typeface="Times"/>
              <a:buChar char="•"/>
            </a:pPr>
            <a:r>
              <a:rPr lang="en" sz="2400"/>
              <a:t>Create cases to handle smallest units of data</a:t>
            </a:r>
            <a:endParaRPr sz="2400"/>
          </a:p>
          <a:p>
            <a:pPr marL="342900" marR="0" lvl="0" indent="-266700" algn="l" rtl="0">
              <a:lnSpc>
                <a:spcPct val="100000"/>
              </a:lnSpc>
              <a:spcBef>
                <a:spcPts val="0"/>
              </a:spcBef>
              <a:spcAft>
                <a:spcPts val="0"/>
              </a:spcAft>
              <a:buClr>
                <a:srgbClr val="999999"/>
              </a:buClr>
              <a:buSzPts val="2400"/>
              <a:buFont typeface="Times"/>
              <a:buChar char="•"/>
            </a:pPr>
            <a:r>
              <a:rPr lang="en" sz="2400"/>
              <a:t>Ideal base cases depend on what type of data is being handled and what the function must do on that data</a:t>
            </a:r>
            <a:endParaRPr sz="2400"/>
          </a:p>
        </p:txBody>
      </p:sp>
      <p:sp>
        <p:nvSpPr>
          <p:cNvPr id="170" name="Google Shape;170;p29"/>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a:t>Recursion Review</a:t>
            </a:r>
            <a:endParaRPr sz="1400" b="0" i="0" u="none" strike="noStrike" cap="none">
              <a:solidFill>
                <a:schemeClr val="dk1"/>
              </a:solidFill>
              <a:latin typeface="Times"/>
              <a:ea typeface="Times"/>
              <a:cs typeface="Times"/>
              <a:sym typeface="Times"/>
            </a:endParaRPr>
          </a:p>
        </p:txBody>
      </p:sp>
      <p:sp>
        <p:nvSpPr>
          <p:cNvPr id="171" name="Google Shape;171;p29"/>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4</a:t>
            </a:fld>
            <a:endParaRPr sz="1400" b="0" i="0" u="none" strike="noStrike" cap="none">
              <a:solidFill>
                <a:schemeClr val="dk1"/>
              </a:solidFill>
              <a:latin typeface="Times"/>
              <a:ea typeface="Times"/>
              <a:cs typeface="Times"/>
              <a:sym typeface="Time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02"/>
        <p:cNvGrpSpPr/>
        <p:nvPr/>
      </p:nvGrpSpPr>
      <p:grpSpPr>
        <a:xfrm>
          <a:off x="0" y="0"/>
          <a:ext cx="0" cy="0"/>
          <a:chOff x="0" y="0"/>
          <a:chExt cx="0" cy="0"/>
        </a:xfrm>
      </p:grpSpPr>
      <p:sp>
        <p:nvSpPr>
          <p:cNvPr id="903" name="Google Shape;903;p65"/>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count_ints alternative solution</a:t>
            </a:r>
            <a:endParaRPr sz="3600" b="1" i="0" u="none" strike="noStrike" cap="none">
              <a:solidFill>
                <a:srgbClr val="0000FF"/>
              </a:solidFill>
              <a:latin typeface="Times"/>
              <a:ea typeface="Times"/>
              <a:cs typeface="Times"/>
              <a:sym typeface="Times"/>
            </a:endParaRPr>
          </a:p>
        </p:txBody>
      </p:sp>
      <p:sp>
        <p:nvSpPr>
          <p:cNvPr id="904" name="Google Shape;904;p65"/>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solidFill>
                  <a:srgbClr val="000000"/>
                </a:solidFill>
                <a:latin typeface="Cutive"/>
                <a:ea typeface="Cutive"/>
                <a:cs typeface="Cutive"/>
                <a:sym typeface="Cutive"/>
              </a:rPr>
              <a:t>count_ints(lst):</a:t>
            </a:r>
            <a:endParaRPr sz="1400">
              <a:latin typeface="Cutive"/>
              <a:ea typeface="Cutive"/>
              <a:cs typeface="Cutive"/>
              <a:sym typeface="Cutive"/>
            </a:endParaRPr>
          </a:p>
          <a:p>
            <a:pPr marL="0" lvl="0" indent="0" algn="l" rtl="0">
              <a:spcBef>
                <a:spcPts val="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integers in a multi-dimensional list of integers, lst. </a:t>
            </a:r>
            <a:endParaRPr sz="14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For example, count_ints([1,[2,3,[4,5,6]],[7,8,[9,10]]]) would return 10.</a:t>
            </a:r>
            <a:endParaRPr sz="1400">
              <a:solidFill>
                <a:srgbClr val="008000"/>
              </a:solidFill>
              <a:latin typeface="Cutive"/>
              <a:ea typeface="Cutive"/>
              <a:cs typeface="Cutive"/>
              <a:sym typeface="Cutive"/>
            </a:endParaRPr>
          </a:p>
          <a:p>
            <a:pPr marL="0" lvl="0" indent="0" algn="l" rtl="0">
              <a:spcBef>
                <a:spcPts val="1000"/>
              </a:spcBef>
              <a:spcAft>
                <a:spcPts val="0"/>
              </a:spcAft>
              <a:buClr>
                <a:schemeClr val="dk1"/>
              </a:buClr>
              <a:buSzPts val="1100"/>
              <a:buFont typeface="Arial"/>
              <a:buNone/>
            </a:pPr>
            <a:r>
              <a:rPr lang="en" sz="1400">
                <a:solidFill>
                  <a:srgbClr val="008000"/>
                </a:solidFill>
                <a:latin typeface="Cutive"/>
                <a:ea typeface="Cutive"/>
                <a:cs typeface="Cutive"/>
                <a:sym typeface="Cutive"/>
              </a:rPr>
              <a:t>Precondition: lst is a list of ints</a:t>
            </a:r>
            <a:endParaRPr sz="1400">
              <a:solidFill>
                <a:srgbClr val="008000"/>
              </a:solidFill>
              <a:latin typeface="Cutive"/>
              <a:ea typeface="Cutive"/>
              <a:cs typeface="Cutive"/>
              <a:sym typeface="Cutive"/>
            </a:endParaRPr>
          </a:p>
          <a:p>
            <a:pPr marL="0" lvl="0" indent="0" algn="l" rtl="0">
              <a:spcBef>
                <a:spcPts val="1000"/>
              </a:spcBef>
              <a:spcAft>
                <a:spcPts val="0"/>
              </a:spcAft>
              <a:buClr>
                <a:srgbClr val="FF0000"/>
              </a:buClr>
              <a:buSzPts val="2400"/>
              <a:buFont typeface="Cutive"/>
              <a:buNone/>
            </a:pPr>
            <a:r>
              <a:rPr lang="en" sz="1400">
                <a:solidFill>
                  <a:srgbClr val="008000"/>
                </a:solidFill>
                <a:latin typeface="Cutive"/>
                <a:ea typeface="Cutive"/>
                <a:cs typeface="Cutive"/>
                <a:sym typeface="Cutive"/>
              </a:rPr>
              <a:t>"""</a:t>
            </a:r>
            <a:endParaRPr sz="1400">
              <a:solidFill>
                <a:srgbClr val="000000"/>
              </a:solidFill>
              <a:latin typeface="Cutive"/>
              <a:ea typeface="Cutive"/>
              <a:cs typeface="Cutive"/>
              <a:sym typeface="Cutive"/>
            </a:endParaRPr>
          </a:p>
          <a:p>
            <a:pPr marL="0" marR="0" lvl="0" indent="0" algn="l" rtl="0">
              <a:lnSpc>
                <a:spcPct val="100000"/>
              </a:lnSpc>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lst == []:	</a:t>
            </a:r>
            <a:endParaRPr sz="1400">
              <a:solidFill>
                <a:srgbClr val="000000"/>
              </a:solidFill>
              <a:latin typeface="Cutive"/>
              <a:ea typeface="Cutive"/>
              <a:cs typeface="Cutive"/>
              <a:sym typeface="Cutive"/>
            </a:endParaRPr>
          </a:p>
          <a:p>
            <a:pPr marL="457200" marR="0" lvl="0" indent="0" algn="l" rtl="0">
              <a:lnSpc>
                <a:spcPct val="100000"/>
              </a:lnSpc>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return 0</a:t>
            </a:r>
            <a:endParaRPr sz="1400">
              <a:solidFill>
                <a:srgbClr val="000000"/>
              </a:solidFill>
              <a:latin typeface="Cutive"/>
              <a:ea typeface="Cutive"/>
              <a:cs typeface="Cutive"/>
              <a:sym typeface="Cutive"/>
            </a:endParaRPr>
          </a:p>
          <a:p>
            <a:pPr marL="0" marR="0" lvl="0" indent="0" algn="l" rtl="0">
              <a:lnSpc>
                <a:spcPct val="100000"/>
              </a:lnSpc>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if type(lst[0]) == int:	</a:t>
            </a:r>
            <a:endParaRPr sz="1400">
              <a:solidFill>
                <a:srgbClr val="000000"/>
              </a:solidFill>
              <a:latin typeface="Cutive"/>
              <a:ea typeface="Cutive"/>
              <a:cs typeface="Cutive"/>
              <a:sym typeface="Cutive"/>
            </a:endParaRPr>
          </a:p>
          <a:p>
            <a:pPr marL="0" marR="0" lvl="0" indent="457200" algn="l" rtl="0">
              <a:lnSpc>
                <a:spcPct val="100000"/>
              </a:lnSpc>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return 1 + count_ints(lst[1:])</a:t>
            </a:r>
            <a:endParaRPr sz="1400">
              <a:solidFill>
                <a:srgbClr val="000000"/>
              </a:solidFill>
              <a:latin typeface="Cutive"/>
              <a:ea typeface="Cutive"/>
              <a:cs typeface="Cutive"/>
              <a:sym typeface="Cutive"/>
            </a:endParaRPr>
          </a:p>
          <a:p>
            <a:pPr marL="0" marR="0" lvl="0" indent="0" algn="l" rtl="0">
              <a:lnSpc>
                <a:spcPct val="100000"/>
              </a:lnSpc>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else:</a:t>
            </a:r>
            <a:endParaRPr sz="1400">
              <a:solidFill>
                <a:srgbClr val="000000"/>
              </a:solidFill>
              <a:latin typeface="Cutive"/>
              <a:ea typeface="Cutive"/>
              <a:cs typeface="Cutive"/>
              <a:sym typeface="Cutive"/>
            </a:endParaRPr>
          </a:p>
          <a:p>
            <a:pPr marL="0" marR="0" lvl="0" indent="0" algn="l" rtl="0">
              <a:lnSpc>
                <a:spcPct val="100000"/>
              </a:lnSpc>
              <a:spcBef>
                <a:spcPts val="480"/>
              </a:spcBef>
              <a:spcAft>
                <a:spcPts val="0"/>
              </a:spcAft>
              <a:buClr>
                <a:srgbClr val="FF0000"/>
              </a:buClr>
              <a:buSzPts val="2400"/>
              <a:buFont typeface="Cutive"/>
              <a:buNone/>
            </a:pPr>
            <a:r>
              <a:rPr lang="en" sz="1400">
                <a:solidFill>
                  <a:srgbClr val="000000"/>
                </a:solidFill>
                <a:latin typeface="Cutive"/>
                <a:ea typeface="Cutive"/>
                <a:cs typeface="Cutive"/>
                <a:sym typeface="Cutive"/>
              </a:rPr>
              <a:t>	return count_ints(lst[0]) + counts_int(lst[1:])</a:t>
            </a: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solidFill>
                <a:srgbClr val="000000"/>
              </a:solidFill>
              <a:latin typeface="Cutive"/>
              <a:ea typeface="Cutive"/>
              <a:cs typeface="Cutive"/>
              <a:sym typeface="Cutive"/>
            </a:endParaRPr>
          </a:p>
          <a:p>
            <a:pPr marL="0" marR="0" lvl="0" indent="0" algn="l" rtl="0">
              <a:lnSpc>
                <a:spcPct val="90000"/>
              </a:lnSpc>
              <a:spcBef>
                <a:spcPts val="640"/>
              </a:spcBef>
              <a:spcAft>
                <a:spcPts val="0"/>
              </a:spcAft>
              <a:buNone/>
            </a:pPr>
            <a:endParaRPr/>
          </a:p>
        </p:txBody>
      </p:sp>
      <p:sp>
        <p:nvSpPr>
          <p:cNvPr id="905" name="Google Shape;905;p65"/>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906" name="Google Shape;906;p65"/>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40</a:t>
            </a:fld>
            <a:endParaRPr sz="1400">
              <a:solidFill>
                <a:schemeClr val="dk1"/>
              </a:solidFill>
              <a:latin typeface="Times"/>
              <a:ea typeface="Times"/>
              <a:cs typeface="Times"/>
              <a:sym typeface="Times"/>
            </a:endParaRPr>
          </a:p>
        </p:txBody>
      </p:sp>
      <p:cxnSp>
        <p:nvCxnSpPr>
          <p:cNvPr id="907" name="Google Shape;907;p65"/>
          <p:cNvCxnSpPr/>
          <p:nvPr/>
        </p:nvCxnSpPr>
        <p:spPr>
          <a:xfrm>
            <a:off x="304800" y="1233625"/>
            <a:ext cx="13200" cy="28434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08" name="Google Shape;908;p65"/>
          <p:cNvCxnSpPr/>
          <p:nvPr/>
        </p:nvCxnSpPr>
        <p:spPr>
          <a:xfrm>
            <a:off x="627275" y="26739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09" name="Google Shape;909;p65"/>
          <p:cNvCxnSpPr/>
          <p:nvPr/>
        </p:nvCxnSpPr>
        <p:spPr>
          <a:xfrm>
            <a:off x="627275" y="32429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10" name="Google Shape;910;p65"/>
          <p:cNvCxnSpPr/>
          <p:nvPr/>
        </p:nvCxnSpPr>
        <p:spPr>
          <a:xfrm>
            <a:off x="627275" y="3770750"/>
            <a:ext cx="0" cy="282900"/>
          </a:xfrm>
          <a:prstGeom prst="straightConnector1">
            <a:avLst/>
          </a:prstGeom>
          <a:noFill/>
          <a:ln w="9525" cap="flat" cmpd="sng">
            <a:solidFill>
              <a:schemeClr val="lt2"/>
            </a:solidFill>
            <a:prstDash val="solid"/>
            <a:round/>
            <a:headEnd type="none" w="sm" len="sm"/>
            <a:tailEnd type="none" w="sm" len="sm"/>
          </a:ln>
        </p:spPr>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14"/>
        <p:cNvGrpSpPr/>
        <p:nvPr/>
      </p:nvGrpSpPr>
      <p:grpSpPr>
        <a:xfrm>
          <a:off x="0" y="0"/>
          <a:ext cx="0" cy="0"/>
          <a:chOff x="0" y="0"/>
          <a:chExt cx="0" cy="0"/>
        </a:xfrm>
      </p:grpSpPr>
      <p:sp>
        <p:nvSpPr>
          <p:cNvPr id="915" name="Google Shape;915;p66"/>
          <p:cNvSpPr txBox="1">
            <a:spLocks noGrp="1"/>
          </p:cNvSpPr>
          <p:nvPr>
            <p:ph type="title"/>
          </p:nvPr>
        </p:nvSpPr>
        <p:spPr>
          <a:xfrm>
            <a:off x="304800" y="228600"/>
            <a:ext cx="8534400" cy="5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merge</a:t>
            </a:r>
            <a:endParaRPr/>
          </a:p>
        </p:txBody>
      </p:sp>
      <p:sp>
        <p:nvSpPr>
          <p:cNvPr id="916" name="Google Shape;916;p66"/>
          <p:cNvSpPr txBox="1">
            <a:spLocks noGrp="1"/>
          </p:cNvSpPr>
          <p:nvPr>
            <p:ph type="body" idx="1"/>
          </p:nvPr>
        </p:nvSpPr>
        <p:spPr>
          <a:xfrm>
            <a:off x="304800" y="971550"/>
            <a:ext cx="8534400" cy="3600600"/>
          </a:xfrm>
          <a:prstGeom prst="rect">
            <a:avLst/>
          </a:prstGeom>
        </p:spPr>
        <p:txBody>
          <a:bodyPr spcFirstLastPara="1" wrap="square" lIns="91425" tIns="91425" rIns="91425" bIns="91425" anchor="t" anchorCtr="0">
            <a:noAutofit/>
          </a:bodyPr>
          <a:lstStyle/>
          <a:p>
            <a:pPr marL="0" marR="0" lvl="0" indent="0" algn="l" rtl="0">
              <a:lnSpc>
                <a:spcPct val="100000"/>
              </a:lnSpc>
              <a:spcBef>
                <a:spcPts val="480"/>
              </a:spcBef>
              <a:spcAft>
                <a:spcPts val="0"/>
              </a:spcAft>
              <a:buClr>
                <a:srgbClr val="000000"/>
              </a:buClr>
              <a:buSzPts val="1100"/>
              <a:buFont typeface="Arial"/>
              <a:buNone/>
            </a:pPr>
            <a:r>
              <a:rPr lang="en" sz="1400">
                <a:solidFill>
                  <a:srgbClr val="0000FF"/>
                </a:solidFill>
                <a:latin typeface="Cutive"/>
                <a:ea typeface="Cutive"/>
                <a:cs typeface="Cutive"/>
                <a:sym typeface="Cutive"/>
              </a:rPr>
              <a:t>def </a:t>
            </a:r>
            <a:r>
              <a:rPr lang="en" sz="1400">
                <a:latin typeface="Cutive"/>
                <a:ea typeface="Cutive"/>
                <a:cs typeface="Cutive"/>
                <a:sym typeface="Cutive"/>
              </a:rPr>
              <a:t>merge(list1, list2):</a:t>
            </a:r>
            <a:endParaRPr sz="1400">
              <a:latin typeface="Cutive"/>
              <a:ea typeface="Cutive"/>
              <a:cs typeface="Cutive"/>
              <a:sym typeface="Cutive"/>
            </a:endParaRPr>
          </a:p>
          <a:p>
            <a:pPr marL="0" marR="0" lvl="0" indent="0" algn="l" rtl="0">
              <a:lnSpc>
                <a:spcPct val="100000"/>
              </a:lnSpc>
              <a:spcBef>
                <a:spcPts val="480"/>
              </a:spcBef>
              <a:spcAft>
                <a:spcPts val="0"/>
              </a:spcAft>
              <a:buClr>
                <a:srgbClr val="000000"/>
              </a:buClr>
              <a:buSzPts val="1100"/>
              <a:buFont typeface="Arial"/>
              <a:buNone/>
            </a:pPr>
            <a:r>
              <a:rPr lang="en" sz="1400">
                <a:solidFill>
                  <a:srgbClr val="008000"/>
                </a:solidFill>
                <a:latin typeface="Cutive"/>
                <a:ea typeface="Cutive"/>
                <a:cs typeface="Cutive"/>
                <a:sym typeface="Cutive"/>
              </a:rPr>
              <a:t>"""Returns: The result of merging two sorted lists of ints, list1 and list2, in order.</a:t>
            </a:r>
            <a:endParaRPr sz="1400">
              <a:solidFill>
                <a:srgbClr val="008000"/>
              </a:solidFill>
              <a:latin typeface="Cutive"/>
              <a:ea typeface="Cutive"/>
              <a:cs typeface="Cutive"/>
              <a:sym typeface="Cutive"/>
            </a:endParaRPr>
          </a:p>
          <a:p>
            <a:pPr marL="0" marR="0" lvl="0" indent="0" algn="l" rtl="0">
              <a:lnSpc>
                <a:spcPct val="100000"/>
              </a:lnSpc>
              <a:spcBef>
                <a:spcPts val="480"/>
              </a:spcBef>
              <a:spcAft>
                <a:spcPts val="0"/>
              </a:spcAft>
              <a:buClr>
                <a:srgbClr val="000000"/>
              </a:buClr>
              <a:buSzPts val="1100"/>
              <a:buFont typeface="Arial"/>
              <a:buNone/>
            </a:pPr>
            <a:r>
              <a:rPr lang="en" sz="1400">
                <a:solidFill>
                  <a:srgbClr val="008000"/>
                </a:solidFill>
                <a:latin typeface="Cutive"/>
                <a:ea typeface="Cutive"/>
                <a:cs typeface="Cutive"/>
                <a:sym typeface="Cutive"/>
              </a:rPr>
              <a:t>For example, merge([1,2,2,5], [2,3,3,3,4,5,6]) should return [1,2,2,2,3,3,3,4,5,5,6]</a:t>
            </a:r>
            <a:endParaRPr sz="1400">
              <a:solidFill>
                <a:srgbClr val="008000"/>
              </a:solidFill>
              <a:latin typeface="Cutive"/>
              <a:ea typeface="Cutive"/>
              <a:cs typeface="Cutive"/>
              <a:sym typeface="Cutive"/>
            </a:endParaRPr>
          </a:p>
          <a:p>
            <a:pPr marL="0" marR="0" lvl="0" indent="0" algn="l" rtl="0">
              <a:lnSpc>
                <a:spcPct val="100000"/>
              </a:lnSpc>
              <a:spcBef>
                <a:spcPts val="480"/>
              </a:spcBef>
              <a:spcAft>
                <a:spcPts val="0"/>
              </a:spcAft>
              <a:buClr>
                <a:srgbClr val="000000"/>
              </a:buClr>
              <a:buSzPts val="1100"/>
              <a:buFont typeface="Arial"/>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if list1 == []:</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return list2</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elif list2 == []:</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return list1</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else:</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if list1[0] &lt;= list2[0]:</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return [list1[0]] + merge(list1[1:], list2)</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else: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return [list2[0]] + merge(list1, list2[1:])</a:t>
            </a:r>
            <a:endParaRPr sz="1400">
              <a:latin typeface="Cutive"/>
              <a:ea typeface="Cutive"/>
              <a:cs typeface="Cutive"/>
              <a:sym typeface="Cutive"/>
            </a:endParaRPr>
          </a:p>
        </p:txBody>
      </p:sp>
      <p:sp>
        <p:nvSpPr>
          <p:cNvPr id="917" name="Google Shape;917;p66"/>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918" name="Google Shape;918;p66"/>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41</a:t>
            </a:fld>
            <a:endParaRPr sz="1400">
              <a:solidFill>
                <a:schemeClr val="dk1"/>
              </a:solidFill>
              <a:latin typeface="Times"/>
              <a:ea typeface="Times"/>
              <a:cs typeface="Times"/>
              <a:sym typeface="Times"/>
            </a:endParaRPr>
          </a:p>
        </p:txBody>
      </p:sp>
      <p:cxnSp>
        <p:nvCxnSpPr>
          <p:cNvPr id="919" name="Google Shape;919;p66"/>
          <p:cNvCxnSpPr/>
          <p:nvPr/>
        </p:nvCxnSpPr>
        <p:spPr>
          <a:xfrm>
            <a:off x="304800" y="1233625"/>
            <a:ext cx="0" cy="34485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20" name="Google Shape;920;p66"/>
          <p:cNvCxnSpPr/>
          <p:nvPr/>
        </p:nvCxnSpPr>
        <p:spPr>
          <a:xfrm>
            <a:off x="627275" y="24835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21" name="Google Shape;921;p66"/>
          <p:cNvCxnSpPr/>
          <p:nvPr/>
        </p:nvCxnSpPr>
        <p:spPr>
          <a:xfrm>
            <a:off x="627275" y="30686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22" name="Google Shape;922;p66"/>
          <p:cNvCxnSpPr/>
          <p:nvPr/>
        </p:nvCxnSpPr>
        <p:spPr>
          <a:xfrm>
            <a:off x="627275" y="3610000"/>
            <a:ext cx="0" cy="10203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23" name="Google Shape;923;p66"/>
          <p:cNvCxnSpPr/>
          <p:nvPr/>
        </p:nvCxnSpPr>
        <p:spPr>
          <a:xfrm>
            <a:off x="954675" y="38514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24" name="Google Shape;924;p66"/>
          <p:cNvCxnSpPr/>
          <p:nvPr/>
        </p:nvCxnSpPr>
        <p:spPr>
          <a:xfrm>
            <a:off x="954675" y="44301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Google Shape;929;p67"/>
          <p:cNvSpPr txBox="1">
            <a:spLocks noGrp="1"/>
          </p:cNvSpPr>
          <p:nvPr>
            <p:ph type="title"/>
          </p:nvPr>
        </p:nvSpPr>
        <p:spPr>
          <a:xfrm>
            <a:off x="304800" y="228600"/>
            <a:ext cx="8534400" cy="5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max_ancestor</a:t>
            </a:r>
            <a:endParaRPr/>
          </a:p>
        </p:txBody>
      </p:sp>
      <p:sp>
        <p:nvSpPr>
          <p:cNvPr id="930" name="Google Shape;930;p67"/>
          <p:cNvSpPr txBox="1">
            <a:spLocks noGrp="1"/>
          </p:cNvSpPr>
          <p:nvPr>
            <p:ph type="body" idx="1"/>
          </p:nvPr>
        </p:nvSpPr>
        <p:spPr>
          <a:xfrm>
            <a:off x="304800" y="971550"/>
            <a:ext cx="8534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max_ancestor(p):</a:t>
            </a:r>
            <a:endParaRPr sz="1400">
              <a:latin typeface="Cutive"/>
              <a:ea typeface="Cutive"/>
              <a:cs typeface="Cutive"/>
              <a:sym typeface="Cutive"/>
            </a:endParaRPr>
          </a:p>
          <a:p>
            <a:pPr marL="45720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 Returns: How many generations old the family tree can be traced. If p has no parents, the function would return 1 because only 1 generation can be traced.</a:t>
            </a:r>
            <a:endParaRPr sz="1400">
              <a:solidFill>
                <a:srgbClr val="008000"/>
              </a:solidFill>
              <a:latin typeface="Cutive"/>
              <a:ea typeface="Cutive"/>
              <a:cs typeface="Cutive"/>
              <a:sym typeface="Cutive"/>
            </a:endParaRPr>
          </a:p>
          <a:p>
            <a:pPr marL="45720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Preconditions: p is a Person</a:t>
            </a:r>
            <a:endParaRPr sz="1400">
              <a:solidFill>
                <a:srgbClr val="008000"/>
              </a:solidFill>
              <a:latin typeface="Cutive"/>
              <a:ea typeface="Cutive"/>
              <a:cs typeface="Cutive"/>
              <a:sym typeface="Cutive"/>
            </a:endParaRPr>
          </a:p>
          <a:p>
            <a:pPr marL="45720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457200" lvl="0" indent="0" algn="l" rtl="0">
              <a:spcBef>
                <a:spcPts val="0"/>
              </a:spcBef>
              <a:spcAft>
                <a:spcPts val="0"/>
              </a:spcAft>
              <a:buClr>
                <a:schemeClr val="dk1"/>
              </a:buClr>
              <a:buSzPts val="1100"/>
              <a:buFont typeface="Arial"/>
              <a:buNone/>
            </a:pPr>
            <a:endParaRPr sz="1400">
              <a:solidFill>
                <a:srgbClr val="008000"/>
              </a:solidFill>
              <a:latin typeface="Cutive"/>
              <a:ea typeface="Cutive"/>
              <a:cs typeface="Cutive"/>
              <a:sym typeface="Cutive"/>
            </a:endParaRPr>
          </a:p>
          <a:p>
            <a:pPr marL="0" lvl="0" indent="457200" algn="l" rtl="0">
              <a:spcBef>
                <a:spcPts val="480"/>
              </a:spcBef>
              <a:spcAft>
                <a:spcPts val="0"/>
              </a:spcAft>
              <a:buClr>
                <a:schemeClr val="dk1"/>
              </a:buClr>
              <a:buSzPts val="1100"/>
              <a:buFont typeface="Arial"/>
              <a:buNone/>
            </a:pPr>
            <a:endParaRPr/>
          </a:p>
        </p:txBody>
      </p:sp>
      <p:sp>
        <p:nvSpPr>
          <p:cNvPr id="931" name="Google Shape;931;p67"/>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932" name="Google Shape;932;p67"/>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42</a:t>
            </a:fld>
            <a:endParaRPr sz="1400">
              <a:solidFill>
                <a:schemeClr val="dk1"/>
              </a:solidFill>
              <a:latin typeface="Times"/>
              <a:ea typeface="Times"/>
              <a:cs typeface="Times"/>
              <a:sym typeface="Times"/>
            </a:endParaRPr>
          </a:p>
        </p:txBody>
      </p:sp>
      <p:cxnSp>
        <p:nvCxnSpPr>
          <p:cNvPr id="933" name="Google Shape;933;p67"/>
          <p:cNvCxnSpPr/>
          <p:nvPr/>
        </p:nvCxnSpPr>
        <p:spPr>
          <a:xfrm>
            <a:off x="304800" y="1233625"/>
            <a:ext cx="2400" cy="3420600"/>
          </a:xfrm>
          <a:prstGeom prst="straightConnector1">
            <a:avLst/>
          </a:prstGeom>
          <a:solidFill>
            <a:schemeClr val="accent1"/>
          </a:solidFill>
          <a:ln w="9525" cap="flat" cmpd="sng">
            <a:solidFill>
              <a:schemeClr val="lt2"/>
            </a:solidFill>
            <a:prstDash val="solid"/>
            <a:round/>
            <a:headEnd type="none" w="sm" len="sm"/>
            <a:tailEnd type="none" w="sm" len="sm"/>
          </a:ln>
        </p:spPr>
      </p:cxnSp>
      <p:grpSp>
        <p:nvGrpSpPr>
          <p:cNvPr id="934" name="Google Shape;934;p67"/>
          <p:cNvGrpSpPr/>
          <p:nvPr/>
        </p:nvGrpSpPr>
        <p:grpSpPr>
          <a:xfrm>
            <a:off x="518199" y="2203397"/>
            <a:ext cx="2919427" cy="2368765"/>
            <a:chOff x="518199" y="1747972"/>
            <a:chExt cx="2919427" cy="2368765"/>
          </a:xfrm>
        </p:grpSpPr>
        <p:grpSp>
          <p:nvGrpSpPr>
            <p:cNvPr id="935" name="Google Shape;935;p67"/>
            <p:cNvGrpSpPr/>
            <p:nvPr/>
          </p:nvGrpSpPr>
          <p:grpSpPr>
            <a:xfrm>
              <a:off x="518199" y="1747972"/>
              <a:ext cx="2919427" cy="1610831"/>
              <a:chOff x="4508348" y="1076200"/>
              <a:chExt cx="2782261" cy="3070004"/>
            </a:xfrm>
          </p:grpSpPr>
          <p:cxnSp>
            <p:nvCxnSpPr>
              <p:cNvPr id="936" name="Google Shape;936;p67"/>
              <p:cNvCxnSpPr>
                <a:stCxn id="937" idx="4"/>
                <a:endCxn id="938" idx="0"/>
              </p:cNvCxnSpPr>
              <p:nvPr/>
            </p:nvCxnSpPr>
            <p:spPr>
              <a:xfrm flipH="1">
                <a:off x="5515400" y="1798000"/>
                <a:ext cx="708000" cy="439800"/>
              </a:xfrm>
              <a:prstGeom prst="straightConnector1">
                <a:avLst/>
              </a:prstGeom>
              <a:noFill/>
              <a:ln w="9525" cap="flat" cmpd="sng">
                <a:solidFill>
                  <a:schemeClr val="dk2"/>
                </a:solidFill>
                <a:prstDash val="solid"/>
                <a:round/>
                <a:headEnd type="none" w="med" len="med"/>
                <a:tailEnd type="triangle" w="med" len="med"/>
              </a:ln>
            </p:spPr>
          </p:cxnSp>
          <p:sp>
            <p:nvSpPr>
              <p:cNvPr id="937" name="Google Shape;937;p67"/>
              <p:cNvSpPr/>
              <p:nvPr/>
            </p:nvSpPr>
            <p:spPr>
              <a:xfrm>
                <a:off x="5869400" y="10762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me</a:t>
                </a:r>
                <a:endParaRPr/>
              </a:p>
            </p:txBody>
          </p:sp>
          <p:sp>
            <p:nvSpPr>
              <p:cNvPr id="938" name="Google Shape;938;p67"/>
              <p:cNvSpPr/>
              <p:nvPr/>
            </p:nvSpPr>
            <p:spPr>
              <a:xfrm>
                <a:off x="5161400" y="2237600"/>
                <a:ext cx="708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dad</a:t>
                </a:r>
                <a:endParaRPr/>
              </a:p>
            </p:txBody>
          </p:sp>
          <p:sp>
            <p:nvSpPr>
              <p:cNvPr id="939" name="Google Shape;939;p67"/>
              <p:cNvSpPr/>
              <p:nvPr/>
            </p:nvSpPr>
            <p:spPr>
              <a:xfrm>
                <a:off x="6383100" y="2250305"/>
                <a:ext cx="8100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mom</a:t>
                </a:r>
                <a:endParaRPr/>
              </a:p>
            </p:txBody>
          </p:sp>
          <p:sp>
            <p:nvSpPr>
              <p:cNvPr id="940" name="Google Shape;940;p67"/>
              <p:cNvSpPr/>
              <p:nvPr/>
            </p:nvSpPr>
            <p:spPr>
              <a:xfrm>
                <a:off x="4508348" y="3424404"/>
                <a:ext cx="1361100" cy="6534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grandpa1</a:t>
                </a:r>
                <a:endParaRPr/>
              </a:p>
            </p:txBody>
          </p:sp>
          <p:sp>
            <p:nvSpPr>
              <p:cNvPr id="941" name="Google Shape;941;p67"/>
              <p:cNvSpPr/>
              <p:nvPr/>
            </p:nvSpPr>
            <p:spPr>
              <a:xfrm>
                <a:off x="5983509" y="3424404"/>
                <a:ext cx="1307100" cy="7218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grandpa2</a:t>
                </a:r>
                <a:endParaRPr/>
              </a:p>
            </p:txBody>
          </p:sp>
          <p:cxnSp>
            <p:nvCxnSpPr>
              <p:cNvPr id="942" name="Google Shape;942;p67"/>
              <p:cNvCxnSpPr>
                <a:stCxn id="937" idx="4"/>
                <a:endCxn id="939" idx="0"/>
              </p:cNvCxnSpPr>
              <p:nvPr/>
            </p:nvCxnSpPr>
            <p:spPr>
              <a:xfrm>
                <a:off x="6223400" y="1798000"/>
                <a:ext cx="564600" cy="452400"/>
              </a:xfrm>
              <a:prstGeom prst="straightConnector1">
                <a:avLst/>
              </a:prstGeom>
              <a:noFill/>
              <a:ln w="9525" cap="flat" cmpd="sng">
                <a:solidFill>
                  <a:schemeClr val="dk2"/>
                </a:solidFill>
                <a:prstDash val="solid"/>
                <a:round/>
                <a:headEnd type="none" w="med" len="med"/>
                <a:tailEnd type="triangle" w="med" len="med"/>
              </a:ln>
            </p:spPr>
          </p:cxnSp>
          <p:cxnSp>
            <p:nvCxnSpPr>
              <p:cNvPr id="943" name="Google Shape;943;p67"/>
              <p:cNvCxnSpPr>
                <a:stCxn id="938" idx="4"/>
                <a:endCxn id="940" idx="0"/>
              </p:cNvCxnSpPr>
              <p:nvPr/>
            </p:nvCxnSpPr>
            <p:spPr>
              <a:xfrm flipH="1">
                <a:off x="5189000" y="2959400"/>
                <a:ext cx="326400" cy="464700"/>
              </a:xfrm>
              <a:prstGeom prst="straightConnector1">
                <a:avLst/>
              </a:prstGeom>
              <a:noFill/>
              <a:ln w="9525" cap="flat" cmpd="sng">
                <a:solidFill>
                  <a:schemeClr val="dk2"/>
                </a:solidFill>
                <a:prstDash val="solid"/>
                <a:round/>
                <a:headEnd type="none" w="med" len="med"/>
                <a:tailEnd type="triangle" w="med" len="med"/>
              </a:ln>
            </p:spPr>
          </p:cxnSp>
          <p:cxnSp>
            <p:nvCxnSpPr>
              <p:cNvPr id="944" name="Google Shape;944;p67"/>
              <p:cNvCxnSpPr>
                <a:stCxn id="939" idx="4"/>
                <a:endCxn id="941" idx="0"/>
              </p:cNvCxnSpPr>
              <p:nvPr/>
            </p:nvCxnSpPr>
            <p:spPr>
              <a:xfrm flipH="1">
                <a:off x="6637200" y="2972105"/>
                <a:ext cx="150900" cy="452400"/>
              </a:xfrm>
              <a:prstGeom prst="straightConnector1">
                <a:avLst/>
              </a:prstGeom>
              <a:noFill/>
              <a:ln w="9525" cap="flat" cmpd="sng">
                <a:solidFill>
                  <a:schemeClr val="dk2"/>
                </a:solidFill>
                <a:prstDash val="solid"/>
                <a:round/>
                <a:headEnd type="none" w="med" len="med"/>
                <a:tailEnd type="triangle" w="med" len="med"/>
              </a:ln>
            </p:spPr>
          </p:cxnSp>
        </p:grpSp>
        <p:grpSp>
          <p:nvGrpSpPr>
            <p:cNvPr id="945" name="Google Shape;945;p67"/>
            <p:cNvGrpSpPr/>
            <p:nvPr/>
          </p:nvGrpSpPr>
          <p:grpSpPr>
            <a:xfrm>
              <a:off x="1059825" y="3322914"/>
              <a:ext cx="1269233" cy="793823"/>
              <a:chOff x="4659807" y="2185365"/>
              <a:chExt cx="1209600" cy="1512909"/>
            </a:xfrm>
          </p:grpSpPr>
          <p:sp>
            <p:nvSpPr>
              <p:cNvPr id="946" name="Google Shape;946;p67"/>
              <p:cNvSpPr/>
              <p:nvPr/>
            </p:nvSpPr>
            <p:spPr>
              <a:xfrm>
                <a:off x="4659807" y="2804875"/>
                <a:ext cx="1209600" cy="8934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great grandma</a:t>
                </a:r>
                <a:endParaRPr/>
              </a:p>
            </p:txBody>
          </p:sp>
          <p:cxnSp>
            <p:nvCxnSpPr>
              <p:cNvPr id="947" name="Google Shape;947;p67"/>
              <p:cNvCxnSpPr>
                <a:stCxn id="940" idx="4"/>
                <a:endCxn id="946" idx="0"/>
              </p:cNvCxnSpPr>
              <p:nvPr/>
            </p:nvCxnSpPr>
            <p:spPr>
              <a:xfrm>
                <a:off x="4824179" y="2185365"/>
                <a:ext cx="440400" cy="619800"/>
              </a:xfrm>
              <a:prstGeom prst="straightConnector1">
                <a:avLst/>
              </a:prstGeom>
              <a:noFill/>
              <a:ln w="9525" cap="flat" cmpd="sng">
                <a:solidFill>
                  <a:schemeClr val="dk2"/>
                </a:solidFill>
                <a:prstDash val="solid"/>
                <a:round/>
                <a:headEnd type="none" w="med" len="med"/>
                <a:tailEnd type="triangle" w="med" len="med"/>
              </a:ln>
            </p:spPr>
          </p:cxnSp>
        </p:grpSp>
      </p:grpSp>
      <p:sp>
        <p:nvSpPr>
          <p:cNvPr id="948" name="Google Shape;948;p67"/>
          <p:cNvSpPr txBox="1"/>
          <p:nvPr/>
        </p:nvSpPr>
        <p:spPr>
          <a:xfrm>
            <a:off x="3648625" y="2346625"/>
            <a:ext cx="4874700" cy="208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8000"/>
                </a:solidFill>
                <a:latin typeface="Cutive"/>
                <a:ea typeface="Cutive"/>
                <a:cs typeface="Cutive"/>
                <a:sym typeface="Cutive"/>
              </a:rPr>
              <a:t>Example:</a:t>
            </a:r>
            <a:endParaRPr>
              <a:solidFill>
                <a:srgbClr val="008000"/>
              </a:solidFill>
              <a:latin typeface="Cutive"/>
              <a:ea typeface="Cutive"/>
              <a:cs typeface="Cutive"/>
              <a:sym typeface="Cutive"/>
            </a:endParaRPr>
          </a:p>
          <a:p>
            <a:pPr marL="0" lvl="0" indent="0" algn="l" rtl="0">
              <a:spcBef>
                <a:spcPts val="0"/>
              </a:spcBef>
              <a:spcAft>
                <a:spcPts val="0"/>
              </a:spcAft>
              <a:buNone/>
            </a:pPr>
            <a:r>
              <a:rPr lang="en">
                <a:solidFill>
                  <a:srgbClr val="008000"/>
                </a:solidFill>
                <a:latin typeface="Cutive"/>
                <a:ea typeface="Cutive"/>
                <a:cs typeface="Cutive"/>
                <a:sym typeface="Cutive"/>
              </a:rPr>
              <a:t>The family tree to the left can be traced up to 4 generations. That is,</a:t>
            </a:r>
            <a:endParaRPr>
              <a:solidFill>
                <a:srgbClr val="008000"/>
              </a:solidFill>
              <a:latin typeface="Cutive"/>
              <a:ea typeface="Cutive"/>
              <a:cs typeface="Cutive"/>
              <a:sym typeface="Cutive"/>
            </a:endParaRPr>
          </a:p>
          <a:p>
            <a:pPr marL="0" lvl="0" indent="0" algn="l" rtl="0">
              <a:spcBef>
                <a:spcPts val="0"/>
              </a:spcBef>
              <a:spcAft>
                <a:spcPts val="0"/>
              </a:spcAft>
              <a:buNone/>
            </a:pPr>
            <a:r>
              <a:rPr lang="en">
                <a:solidFill>
                  <a:srgbClr val="008000"/>
                </a:solidFill>
                <a:latin typeface="Cutive"/>
                <a:ea typeface="Cutive"/>
                <a:cs typeface="Cutive"/>
                <a:sym typeface="Cutive"/>
              </a:rPr>
              <a:t>me -&gt; dad -&gt; grandpa1 -&gt; great grandma</a:t>
            </a:r>
            <a:endParaRPr>
              <a:solidFill>
                <a:srgbClr val="008000"/>
              </a:solidFill>
              <a:latin typeface="Cutive"/>
              <a:ea typeface="Cutive"/>
              <a:cs typeface="Cutive"/>
              <a:sym typeface="Cutive"/>
            </a:endParaRPr>
          </a:p>
          <a:p>
            <a:pPr marL="0" lvl="0" indent="0" algn="l" rtl="0">
              <a:spcBef>
                <a:spcPts val="0"/>
              </a:spcBef>
              <a:spcAft>
                <a:spcPts val="0"/>
              </a:spcAft>
              <a:buNone/>
            </a:pPr>
            <a:endParaRPr>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a:solidFill>
                  <a:srgbClr val="008000"/>
                </a:solidFill>
                <a:latin typeface="Cutive"/>
                <a:ea typeface="Cutive"/>
                <a:cs typeface="Cutive"/>
                <a:sym typeface="Cutive"/>
              </a:rPr>
              <a:t>On the mom's side, it could be traced up to 3 generations, but we are looking for the maximum tracing, which is 4 generations on dad's side. </a:t>
            </a:r>
            <a:endParaRPr>
              <a:solidFill>
                <a:srgbClr val="008000"/>
              </a:solidFill>
              <a:latin typeface="Cutive"/>
              <a:ea typeface="Cutive"/>
              <a:cs typeface="Cutive"/>
              <a:sym typeface="Cutive"/>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52"/>
        <p:cNvGrpSpPr/>
        <p:nvPr/>
      </p:nvGrpSpPr>
      <p:grpSpPr>
        <a:xfrm>
          <a:off x="0" y="0"/>
          <a:ext cx="0" cy="0"/>
          <a:chOff x="0" y="0"/>
          <a:chExt cx="0" cy="0"/>
        </a:xfrm>
      </p:grpSpPr>
      <p:sp>
        <p:nvSpPr>
          <p:cNvPr id="953" name="Google Shape;953;p68"/>
          <p:cNvSpPr txBox="1">
            <a:spLocks noGrp="1"/>
          </p:cNvSpPr>
          <p:nvPr>
            <p:ph type="title"/>
          </p:nvPr>
        </p:nvSpPr>
        <p:spPr>
          <a:xfrm>
            <a:off x="304800" y="228600"/>
            <a:ext cx="8534400" cy="5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max_ancestor</a:t>
            </a:r>
            <a:endParaRPr/>
          </a:p>
        </p:txBody>
      </p:sp>
      <p:sp>
        <p:nvSpPr>
          <p:cNvPr id="954" name="Google Shape;954;p68"/>
          <p:cNvSpPr txBox="1">
            <a:spLocks noGrp="1"/>
          </p:cNvSpPr>
          <p:nvPr>
            <p:ph type="body" idx="1"/>
          </p:nvPr>
        </p:nvSpPr>
        <p:spPr>
          <a:xfrm>
            <a:off x="304800" y="971550"/>
            <a:ext cx="8534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max_value(p):</a:t>
            </a:r>
            <a:endParaRPr sz="1400">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 Returns: How many generations old the family tree can be traced. If p has no parents, the function would return 1 because only 1 generation can be traced.</a:t>
            </a:r>
            <a:endParaRPr sz="14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Preconditions: p is a Person</a:t>
            </a:r>
            <a:endParaRPr sz="14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if (p.dad is None) and (p.mom is None):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return 1</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elif not (p.dad is None) and (p.mom is None):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return 1 + max_ancestor(p.dad)</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if (p.dad is None) and not (p.mom is None):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return 1 + max_ancestor(p.mom)</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else: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return max(1 + max_ancestor(p.dad), 1 + max_ancestor(p.mom))</a:t>
            </a:r>
            <a:endParaRPr/>
          </a:p>
        </p:txBody>
      </p:sp>
      <p:cxnSp>
        <p:nvCxnSpPr>
          <p:cNvPr id="955" name="Google Shape;955;p68"/>
          <p:cNvCxnSpPr/>
          <p:nvPr/>
        </p:nvCxnSpPr>
        <p:spPr>
          <a:xfrm>
            <a:off x="603050" y="29818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56" name="Google Shape;956;p68"/>
          <p:cNvCxnSpPr/>
          <p:nvPr/>
        </p:nvCxnSpPr>
        <p:spPr>
          <a:xfrm>
            <a:off x="603050" y="24533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57" name="Google Shape;957;p68"/>
          <p:cNvCxnSpPr/>
          <p:nvPr/>
        </p:nvCxnSpPr>
        <p:spPr>
          <a:xfrm>
            <a:off x="603050" y="35523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58" name="Google Shape;958;p68"/>
          <p:cNvCxnSpPr/>
          <p:nvPr/>
        </p:nvCxnSpPr>
        <p:spPr>
          <a:xfrm>
            <a:off x="603050" y="412280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
        <p:nvSpPr>
          <p:cNvPr id="959" name="Google Shape;959;p68"/>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960" name="Google Shape;960;p68"/>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43</a:t>
            </a:fld>
            <a:endParaRPr sz="1400">
              <a:solidFill>
                <a:schemeClr val="dk1"/>
              </a:solidFill>
              <a:latin typeface="Times"/>
              <a:ea typeface="Times"/>
              <a:cs typeface="Times"/>
              <a:sym typeface="Times"/>
            </a:endParaRPr>
          </a:p>
        </p:txBody>
      </p:sp>
      <p:cxnSp>
        <p:nvCxnSpPr>
          <p:cNvPr id="961" name="Google Shape;961;p68"/>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65"/>
        <p:cNvGrpSpPr/>
        <p:nvPr/>
      </p:nvGrpSpPr>
      <p:grpSpPr>
        <a:xfrm>
          <a:off x="0" y="0"/>
          <a:ext cx="0" cy="0"/>
          <a:chOff x="0" y="0"/>
          <a:chExt cx="0" cy="0"/>
        </a:xfrm>
      </p:grpSpPr>
      <p:sp>
        <p:nvSpPr>
          <p:cNvPr id="966" name="Google Shape;966;p69"/>
          <p:cNvSpPr txBox="1">
            <a:spLocks noGrp="1"/>
          </p:cNvSpPr>
          <p:nvPr>
            <p:ph type="title"/>
          </p:nvPr>
        </p:nvSpPr>
        <p:spPr>
          <a:xfrm>
            <a:off x="304800" y="228600"/>
            <a:ext cx="8534400" cy="5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max_ancestor alternate</a:t>
            </a:r>
            <a:endParaRPr/>
          </a:p>
        </p:txBody>
      </p:sp>
      <p:sp>
        <p:nvSpPr>
          <p:cNvPr id="967" name="Google Shape;967;p69"/>
          <p:cNvSpPr txBox="1">
            <a:spLocks noGrp="1"/>
          </p:cNvSpPr>
          <p:nvPr>
            <p:ph type="body" idx="1"/>
          </p:nvPr>
        </p:nvSpPr>
        <p:spPr>
          <a:xfrm>
            <a:off x="304800" y="971550"/>
            <a:ext cx="8534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max_value(p):</a:t>
            </a:r>
            <a:endParaRPr sz="1400">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 Returns: How many generations old the family tree can be traced. If p has no parents, the function would return 1 because only 1 generation can be traced.</a:t>
            </a:r>
            <a:endParaRPr sz="14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Preconditions: p is a Person</a:t>
            </a:r>
            <a:endParaRPr sz="14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400">
                <a:solidFill>
                  <a:srgbClr val="008000"/>
                </a:solidFill>
                <a:latin typeface="Cutive"/>
                <a:ea typeface="Cutive"/>
                <a:cs typeface="Cutive"/>
                <a:sym typeface="Cutive"/>
              </a:rPr>
              <a:t>"""</a:t>
            </a:r>
            <a:endParaRPr sz="1400">
              <a:solidFill>
                <a:srgbClr val="008000"/>
              </a:solidFill>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d = 0</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m = 0</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if not (p.dad is None):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d = max_ancestor(p.dad)</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if not (p.mom is None):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m = max_ancestor(p.mom)</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return max(1 + d, 1 + m)</a:t>
            </a:r>
            <a:endParaRPr/>
          </a:p>
        </p:txBody>
      </p:sp>
      <p:sp>
        <p:nvSpPr>
          <p:cNvPr id="968" name="Google Shape;968;p69"/>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969" name="Google Shape;969;p69"/>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44</a:t>
            </a:fld>
            <a:endParaRPr sz="1400">
              <a:solidFill>
                <a:schemeClr val="dk1"/>
              </a:solidFill>
              <a:latin typeface="Times"/>
              <a:ea typeface="Times"/>
              <a:cs typeface="Times"/>
              <a:sym typeface="Times"/>
            </a:endParaRPr>
          </a:p>
        </p:txBody>
      </p:sp>
      <p:cxnSp>
        <p:nvCxnSpPr>
          <p:cNvPr id="970" name="Google Shape;970;p69"/>
          <p:cNvCxnSpPr/>
          <p:nvPr/>
        </p:nvCxnSpPr>
        <p:spPr>
          <a:xfrm>
            <a:off x="603050" y="29540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71" name="Google Shape;971;p69"/>
          <p:cNvCxnSpPr/>
          <p:nvPr/>
        </p:nvCxnSpPr>
        <p:spPr>
          <a:xfrm>
            <a:off x="603050" y="35245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72" name="Google Shape;972;p69"/>
          <p:cNvCxnSpPr/>
          <p:nvPr/>
        </p:nvCxnSpPr>
        <p:spPr>
          <a:xfrm>
            <a:off x="304800" y="1233625"/>
            <a:ext cx="0" cy="33543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76"/>
        <p:cNvGrpSpPr/>
        <p:nvPr/>
      </p:nvGrpSpPr>
      <p:grpSpPr>
        <a:xfrm>
          <a:off x="0" y="0"/>
          <a:ext cx="0" cy="0"/>
          <a:chOff x="0" y="0"/>
          <a:chExt cx="0" cy="0"/>
        </a:xfrm>
      </p:grpSpPr>
      <p:sp>
        <p:nvSpPr>
          <p:cNvPr id="977" name="Google Shape;977;p70"/>
          <p:cNvSpPr txBox="1">
            <a:spLocks noGrp="1"/>
          </p:cNvSpPr>
          <p:nvPr>
            <p:ph type="title"/>
          </p:nvPr>
        </p:nvSpPr>
        <p:spPr>
          <a:xfrm>
            <a:off x="304800" y="228600"/>
            <a:ext cx="8534400" cy="5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max_value</a:t>
            </a:r>
            <a:endParaRPr/>
          </a:p>
        </p:txBody>
      </p:sp>
      <p:sp>
        <p:nvSpPr>
          <p:cNvPr id="978" name="Google Shape;978;p70"/>
          <p:cNvSpPr txBox="1">
            <a:spLocks noGrp="1"/>
          </p:cNvSpPr>
          <p:nvPr>
            <p:ph type="body" idx="1"/>
          </p:nvPr>
        </p:nvSpPr>
        <p:spPr>
          <a:xfrm>
            <a:off x="304800" y="971550"/>
            <a:ext cx="8534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max_value(t):</a:t>
            </a:r>
            <a:endParaRPr sz="1400">
              <a:latin typeface="Cutive"/>
              <a:ea typeface="Cutive"/>
              <a:cs typeface="Cutive"/>
              <a:sym typeface="Cutive"/>
            </a:endParaRPr>
          </a:p>
          <a:p>
            <a:pPr marL="0" lvl="0" indent="0" algn="l" rtl="0">
              <a:spcBef>
                <a:spcPts val="0"/>
              </a:spcBef>
              <a:spcAft>
                <a:spcPts val="0"/>
              </a:spcAft>
              <a:buNone/>
            </a:pPr>
            <a:r>
              <a:rPr lang="en" sz="1400">
                <a:solidFill>
                  <a:srgbClr val="008000"/>
                </a:solidFill>
                <a:latin typeface="Cutive"/>
                <a:ea typeface="Cutive"/>
                <a:cs typeface="Cutive"/>
                <a:sym typeface="Cutive"/>
              </a:rPr>
              <a:t>"""Returns: Max value of all values stored in the tree reachable from TreeNode  t </a:t>
            </a:r>
            <a:endParaRPr sz="1400">
              <a:solidFill>
                <a:srgbClr val="008000"/>
              </a:solidFill>
              <a:latin typeface="Cutive"/>
              <a:ea typeface="Cutive"/>
              <a:cs typeface="Cutive"/>
              <a:sym typeface="Cutive"/>
            </a:endParaRPr>
          </a:p>
          <a:p>
            <a:pPr marL="0" lvl="0" indent="0" algn="l" rtl="0">
              <a:spcBef>
                <a:spcPts val="0"/>
              </a:spcBef>
              <a:spcAft>
                <a:spcPts val="0"/>
              </a:spcAft>
              <a:buNone/>
            </a:pPr>
            <a:r>
              <a:rPr lang="en" sz="1400">
                <a:solidFill>
                  <a:srgbClr val="008000"/>
                </a:solidFill>
                <a:latin typeface="Cutive"/>
                <a:ea typeface="Cutive"/>
                <a:cs typeface="Cutive"/>
                <a:sym typeface="Cutive"/>
              </a:rPr>
              <a:t>     Precondition: t is a TreeNode</a:t>
            </a:r>
            <a:endParaRPr sz="1400">
              <a:solidFill>
                <a:srgbClr val="008000"/>
              </a:solidFill>
              <a:latin typeface="Cutive"/>
              <a:ea typeface="Cutive"/>
              <a:cs typeface="Cutive"/>
              <a:sym typeface="Cutive"/>
            </a:endParaRPr>
          </a:p>
          <a:p>
            <a:pPr marL="0" lvl="0" indent="0" algn="l" rtl="0">
              <a:spcBef>
                <a:spcPts val="0"/>
              </a:spcBef>
              <a:spcAft>
                <a:spcPts val="0"/>
              </a:spcAft>
              <a:buNone/>
            </a:pPr>
            <a:r>
              <a:rPr lang="en" sz="1400">
                <a:solidFill>
                  <a:srgbClr val="008000"/>
                </a:solidFill>
                <a:latin typeface="Cutive"/>
                <a:ea typeface="Cutive"/>
                <a:cs typeface="Cutive"/>
                <a:sym typeface="Cutive"/>
              </a:rPr>
              <a:t>"""</a:t>
            </a:r>
            <a:endParaRPr sz="1400">
              <a:solidFill>
                <a:srgbClr val="000000"/>
              </a:solidFill>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if (t.left is None) and (t.right is None):</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return t.value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elif (not (t.left is None)) and (t.right is None):</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return max(t.value, max_value(t.left))</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elif (t.left is None) and (not (t.right is None)):</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	return max(t.value, max_value(t.right))</a:t>
            </a:r>
            <a:endParaRPr sz="1400">
              <a:latin typeface="Cutive"/>
              <a:ea typeface="Cutive"/>
              <a:cs typeface="Cutive"/>
              <a:sym typeface="Cutive"/>
            </a:endParaRPr>
          </a:p>
          <a:p>
            <a:pPr marL="0" lvl="0" indent="0" algn="l" rtl="0">
              <a:spcBef>
                <a:spcPts val="480"/>
              </a:spcBef>
              <a:spcAft>
                <a:spcPts val="0"/>
              </a:spcAft>
              <a:buNone/>
            </a:pPr>
            <a:r>
              <a:rPr lang="en" sz="1400">
                <a:latin typeface="Cutive"/>
                <a:ea typeface="Cutive"/>
                <a:cs typeface="Cutive"/>
                <a:sym typeface="Cutive"/>
              </a:rPr>
              <a:t>else:</a:t>
            </a:r>
            <a:endParaRPr sz="1400">
              <a:latin typeface="Cutive"/>
              <a:ea typeface="Cutive"/>
              <a:cs typeface="Cutive"/>
              <a:sym typeface="Cutive"/>
            </a:endParaRPr>
          </a:p>
          <a:p>
            <a:pPr marL="0" lvl="0" indent="0" algn="l" rtl="0">
              <a:spcBef>
                <a:spcPts val="480"/>
              </a:spcBef>
              <a:spcAft>
                <a:spcPts val="0"/>
              </a:spcAft>
              <a:buClr>
                <a:schemeClr val="dk1"/>
              </a:buClr>
              <a:buSzPts val="1100"/>
              <a:buFont typeface="Arial"/>
              <a:buNone/>
            </a:pPr>
            <a:r>
              <a:rPr lang="en" sz="1400">
                <a:latin typeface="Cutive"/>
                <a:ea typeface="Cutive"/>
                <a:cs typeface="Cutive"/>
                <a:sym typeface="Cutive"/>
              </a:rPr>
              <a:t>	return max(t.value, max_value(t.left), max_value(t.right))</a:t>
            </a:r>
            <a:endParaRPr sz="1400">
              <a:latin typeface="Cutive"/>
              <a:ea typeface="Cutive"/>
              <a:cs typeface="Cutive"/>
              <a:sym typeface="Cutive"/>
            </a:endParaRPr>
          </a:p>
        </p:txBody>
      </p:sp>
      <p:sp>
        <p:nvSpPr>
          <p:cNvPr id="979" name="Google Shape;979;p70"/>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980" name="Google Shape;980;p70"/>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45</a:t>
            </a:fld>
            <a:endParaRPr sz="1400">
              <a:solidFill>
                <a:schemeClr val="dk1"/>
              </a:solidFill>
              <a:latin typeface="Times"/>
              <a:ea typeface="Times"/>
              <a:cs typeface="Times"/>
              <a:sym typeface="Times"/>
            </a:endParaRPr>
          </a:p>
        </p:txBody>
      </p:sp>
      <p:cxnSp>
        <p:nvCxnSpPr>
          <p:cNvPr id="981" name="Google Shape;981;p70"/>
          <p:cNvCxnSpPr/>
          <p:nvPr/>
        </p:nvCxnSpPr>
        <p:spPr>
          <a:xfrm>
            <a:off x="603050" y="27500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82" name="Google Shape;982;p70"/>
          <p:cNvCxnSpPr/>
          <p:nvPr/>
        </p:nvCxnSpPr>
        <p:spPr>
          <a:xfrm>
            <a:off x="603050" y="2221650"/>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83" name="Google Shape;983;p70"/>
          <p:cNvCxnSpPr/>
          <p:nvPr/>
        </p:nvCxnSpPr>
        <p:spPr>
          <a:xfrm>
            <a:off x="603050" y="33205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84" name="Google Shape;984;p70"/>
          <p:cNvCxnSpPr/>
          <p:nvPr/>
        </p:nvCxnSpPr>
        <p:spPr>
          <a:xfrm>
            <a:off x="603050" y="389107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85" name="Google Shape;985;p70"/>
          <p:cNvCxnSpPr/>
          <p:nvPr/>
        </p:nvCxnSpPr>
        <p:spPr>
          <a:xfrm>
            <a:off x="304800" y="1233625"/>
            <a:ext cx="0" cy="31698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sp>
        <p:nvSpPr>
          <p:cNvPr id="990" name="Google Shape;990;p71"/>
          <p:cNvSpPr txBox="1">
            <a:spLocks noGrp="1"/>
          </p:cNvSpPr>
          <p:nvPr>
            <p:ph type="title"/>
          </p:nvPr>
        </p:nvSpPr>
        <p:spPr>
          <a:xfrm>
            <a:off x="304800" y="228600"/>
            <a:ext cx="8534400" cy="5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tree_flip</a:t>
            </a:r>
            <a:endParaRPr/>
          </a:p>
        </p:txBody>
      </p:sp>
      <p:sp>
        <p:nvSpPr>
          <p:cNvPr id="991" name="Google Shape;991;p71"/>
          <p:cNvSpPr txBox="1">
            <a:spLocks noGrp="1"/>
          </p:cNvSpPr>
          <p:nvPr>
            <p:ph type="body" idx="1"/>
          </p:nvPr>
        </p:nvSpPr>
        <p:spPr>
          <a:xfrm>
            <a:off x="304800" y="971550"/>
            <a:ext cx="8534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a:solidFill>
                  <a:srgbClr val="254BEB"/>
                </a:solidFill>
                <a:latin typeface="Cutive"/>
                <a:ea typeface="Cutive"/>
                <a:cs typeface="Cutive"/>
                <a:sym typeface="Cutive"/>
              </a:rPr>
              <a:t>def</a:t>
            </a:r>
            <a:r>
              <a:rPr lang="en" sz="1100" b="1">
                <a:solidFill>
                  <a:srgbClr val="254BEB"/>
                </a:solidFill>
                <a:latin typeface="Cutive"/>
                <a:ea typeface="Cutive"/>
                <a:cs typeface="Cutive"/>
                <a:sym typeface="Cutive"/>
              </a:rPr>
              <a:t> </a:t>
            </a:r>
            <a:r>
              <a:rPr lang="en" sz="1100">
                <a:latin typeface="Cutive"/>
                <a:ea typeface="Cutive"/>
                <a:cs typeface="Cutive"/>
                <a:sym typeface="Cutive"/>
              </a:rPr>
              <a:t>tree_flip(t):</a:t>
            </a:r>
            <a:endParaRPr sz="1100">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a:solidFill>
                  <a:srgbClr val="008000"/>
                </a:solidFill>
                <a:latin typeface="Cutive"/>
                <a:ea typeface="Cutive"/>
                <a:cs typeface="Cutive"/>
                <a:sym typeface="Cutive"/>
              </a:rPr>
              <a:t>"""Swaps the right and left attributes of t, and recursively does the same to all subtrees</a:t>
            </a:r>
            <a:endParaRPr sz="11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a:solidFill>
                  <a:srgbClr val="008000"/>
                </a:solidFill>
                <a:latin typeface="Cutive"/>
                <a:ea typeface="Cutive"/>
                <a:cs typeface="Cutive"/>
                <a:sym typeface="Cutive"/>
              </a:rPr>
              <a:t>      Note the this is a procedural function and does not return anything </a:t>
            </a:r>
            <a:endParaRPr sz="11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a:solidFill>
                  <a:srgbClr val="008000"/>
                </a:solidFill>
                <a:latin typeface="Cutive"/>
                <a:ea typeface="Cutive"/>
                <a:cs typeface="Cutive"/>
                <a:sym typeface="Cutive"/>
              </a:rPr>
              <a:t>      Precondition: t is a TreeNode"""</a:t>
            </a:r>
            <a:endParaRPr sz="1100">
              <a:latin typeface="Cutive"/>
              <a:ea typeface="Cutive"/>
              <a:cs typeface="Cutive"/>
              <a:sym typeface="Cutive"/>
            </a:endParaRPr>
          </a:p>
          <a:p>
            <a:pPr marL="0" lvl="0" indent="0" algn="l" rtl="0">
              <a:spcBef>
                <a:spcPts val="480"/>
              </a:spcBef>
              <a:spcAft>
                <a:spcPts val="0"/>
              </a:spcAft>
              <a:buNone/>
            </a:pPr>
            <a:r>
              <a:rPr lang="en" sz="1100">
                <a:latin typeface="Cutive"/>
                <a:ea typeface="Cutive"/>
                <a:cs typeface="Cutive"/>
                <a:sym typeface="Cutive"/>
              </a:rPr>
              <a:t>      if (t.right != None):</a:t>
            </a:r>
            <a:endParaRPr sz="1100">
              <a:latin typeface="Cutive"/>
              <a:ea typeface="Cutive"/>
              <a:cs typeface="Cutive"/>
              <a:sym typeface="Cutive"/>
            </a:endParaRPr>
          </a:p>
          <a:p>
            <a:pPr marL="0" lvl="0" indent="0" algn="l" rtl="0">
              <a:spcBef>
                <a:spcPts val="480"/>
              </a:spcBef>
              <a:spcAft>
                <a:spcPts val="0"/>
              </a:spcAft>
              <a:buNone/>
            </a:pPr>
            <a:r>
              <a:rPr lang="en" sz="1100">
                <a:latin typeface="Cutive"/>
                <a:ea typeface="Cutive"/>
                <a:cs typeface="Cutive"/>
                <a:sym typeface="Cutive"/>
              </a:rPr>
              <a:t>	tree_flip(t.right)</a:t>
            </a:r>
            <a:endParaRPr sz="1100">
              <a:latin typeface="Cutive"/>
              <a:ea typeface="Cutive"/>
              <a:cs typeface="Cutive"/>
              <a:sym typeface="Cutive"/>
            </a:endParaRPr>
          </a:p>
          <a:p>
            <a:pPr marL="0" lvl="0" indent="0" algn="l" rtl="0">
              <a:spcBef>
                <a:spcPts val="480"/>
              </a:spcBef>
              <a:spcAft>
                <a:spcPts val="0"/>
              </a:spcAft>
              <a:buNone/>
            </a:pPr>
            <a:r>
              <a:rPr lang="en" sz="1100">
                <a:latin typeface="Cutive"/>
                <a:ea typeface="Cutive"/>
                <a:cs typeface="Cutive"/>
                <a:sym typeface="Cutive"/>
              </a:rPr>
              <a:t>      if (t.left != None):</a:t>
            </a:r>
            <a:endParaRPr sz="1100">
              <a:latin typeface="Cutive"/>
              <a:ea typeface="Cutive"/>
              <a:cs typeface="Cutive"/>
              <a:sym typeface="Cutive"/>
            </a:endParaRPr>
          </a:p>
          <a:p>
            <a:pPr marL="0" lvl="0" indent="0" algn="l" rtl="0">
              <a:spcBef>
                <a:spcPts val="480"/>
              </a:spcBef>
              <a:spcAft>
                <a:spcPts val="0"/>
              </a:spcAft>
              <a:buNone/>
            </a:pPr>
            <a:r>
              <a:rPr lang="en" sz="1100">
                <a:latin typeface="Cutive"/>
                <a:ea typeface="Cutive"/>
                <a:cs typeface="Cutive"/>
                <a:sym typeface="Cutive"/>
              </a:rPr>
              <a:t>	tree_flip(t.left)</a:t>
            </a:r>
            <a:endParaRPr sz="1100">
              <a:latin typeface="Cutive"/>
              <a:ea typeface="Cutive"/>
              <a:cs typeface="Cutive"/>
              <a:sym typeface="Cutive"/>
            </a:endParaRPr>
          </a:p>
          <a:p>
            <a:pPr marL="0" lvl="0" indent="0" algn="l" rtl="0">
              <a:spcBef>
                <a:spcPts val="480"/>
              </a:spcBef>
              <a:spcAft>
                <a:spcPts val="0"/>
              </a:spcAft>
              <a:buNone/>
            </a:pPr>
            <a:r>
              <a:rPr lang="en" sz="1100">
                <a:latin typeface="Cutive"/>
                <a:ea typeface="Cutive"/>
                <a:cs typeface="Cutive"/>
                <a:sym typeface="Cutive"/>
              </a:rPr>
              <a:t>      temp = t.right</a:t>
            </a:r>
            <a:endParaRPr sz="1100">
              <a:latin typeface="Cutive"/>
              <a:ea typeface="Cutive"/>
              <a:cs typeface="Cutive"/>
              <a:sym typeface="Cutive"/>
            </a:endParaRPr>
          </a:p>
          <a:p>
            <a:pPr marL="0" lvl="0" indent="0" algn="l" rtl="0">
              <a:spcBef>
                <a:spcPts val="480"/>
              </a:spcBef>
              <a:spcAft>
                <a:spcPts val="0"/>
              </a:spcAft>
              <a:buNone/>
            </a:pPr>
            <a:r>
              <a:rPr lang="en" sz="1100">
                <a:latin typeface="Cutive"/>
                <a:ea typeface="Cutive"/>
                <a:cs typeface="Cutive"/>
                <a:sym typeface="Cutive"/>
              </a:rPr>
              <a:t>      t.right = t.left</a:t>
            </a:r>
            <a:endParaRPr sz="1100">
              <a:latin typeface="Cutive"/>
              <a:ea typeface="Cutive"/>
              <a:cs typeface="Cutive"/>
              <a:sym typeface="Cutive"/>
            </a:endParaRPr>
          </a:p>
          <a:p>
            <a:pPr marL="0" lvl="0" indent="0" algn="l" rtl="0">
              <a:spcBef>
                <a:spcPts val="480"/>
              </a:spcBef>
              <a:spcAft>
                <a:spcPts val="0"/>
              </a:spcAft>
              <a:buNone/>
            </a:pPr>
            <a:r>
              <a:rPr lang="en" sz="1100">
                <a:latin typeface="Cutive"/>
                <a:ea typeface="Cutive"/>
                <a:cs typeface="Cutive"/>
                <a:sym typeface="Cutive"/>
              </a:rPr>
              <a:t>      t.left = temp</a:t>
            </a:r>
            <a:endParaRPr sz="1100">
              <a:latin typeface="Cutive"/>
              <a:ea typeface="Cutive"/>
              <a:cs typeface="Cutive"/>
              <a:sym typeface="Cutive"/>
            </a:endParaRPr>
          </a:p>
        </p:txBody>
      </p:sp>
      <p:sp>
        <p:nvSpPr>
          <p:cNvPr id="992" name="Google Shape;992;p71"/>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993" name="Google Shape;993;p71"/>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a:solidFill>
                  <a:schemeClr val="dk1"/>
                </a:solidFill>
                <a:latin typeface="Times"/>
                <a:ea typeface="Times"/>
                <a:cs typeface="Times"/>
                <a:sym typeface="Times"/>
              </a:rPr>
              <a:t>46</a:t>
            </a:fld>
            <a:endParaRPr sz="1400">
              <a:solidFill>
                <a:schemeClr val="dk1"/>
              </a:solidFill>
              <a:latin typeface="Times"/>
              <a:ea typeface="Times"/>
              <a:cs typeface="Times"/>
              <a:sym typeface="Times"/>
            </a:endParaRPr>
          </a:p>
        </p:txBody>
      </p:sp>
      <p:cxnSp>
        <p:nvCxnSpPr>
          <p:cNvPr id="994" name="Google Shape;994;p71"/>
          <p:cNvCxnSpPr/>
          <p:nvPr/>
        </p:nvCxnSpPr>
        <p:spPr>
          <a:xfrm>
            <a:off x="304800" y="1233625"/>
            <a:ext cx="0" cy="36072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995" name="Google Shape;995;p71"/>
          <p:cNvCxnSpPr/>
          <p:nvPr/>
        </p:nvCxnSpPr>
        <p:spPr>
          <a:xfrm>
            <a:off x="593350" y="2009325"/>
            <a:ext cx="0" cy="195000"/>
          </a:xfrm>
          <a:prstGeom prst="straightConnector1">
            <a:avLst/>
          </a:prstGeom>
          <a:solidFill>
            <a:schemeClr val="accent1"/>
          </a:solidFill>
          <a:ln w="9525" cap="flat" cmpd="sng">
            <a:solidFill>
              <a:schemeClr val="lt2"/>
            </a:solidFill>
            <a:prstDash val="solid"/>
            <a:round/>
            <a:headEnd type="none" w="sm" len="sm"/>
            <a:tailEnd type="none" w="sm" len="sm"/>
          </a:ln>
        </p:spPr>
      </p:cxnSp>
      <p:sp>
        <p:nvSpPr>
          <p:cNvPr id="996" name="Google Shape;996;p71"/>
          <p:cNvSpPr txBox="1"/>
          <p:nvPr/>
        </p:nvSpPr>
        <p:spPr>
          <a:xfrm>
            <a:off x="4802450" y="1776325"/>
            <a:ext cx="1371600" cy="2035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rgbClr val="008000"/>
                </a:solidFill>
                <a:latin typeface="Cutive"/>
                <a:ea typeface="Cutive"/>
                <a:cs typeface="Cutive"/>
                <a:sym typeface="Cutive"/>
              </a:rPr>
              <a:t>Example 1: </a:t>
            </a:r>
            <a:endParaRPr sz="1100" dirty="0">
              <a:solidFill>
                <a:srgbClr val="008000"/>
              </a:solidFill>
              <a:latin typeface="Cutive"/>
              <a:ea typeface="Cutive"/>
              <a:cs typeface="Cutive"/>
              <a:sym typeface="Cutive"/>
            </a:endParaRPr>
          </a:p>
          <a:p>
            <a:pPr marL="0" lvl="0" indent="0" algn="l" rtl="0">
              <a:spcBef>
                <a:spcPts val="0"/>
              </a:spcBef>
              <a:spcAft>
                <a:spcPts val="0"/>
              </a:spcAft>
              <a:buNone/>
            </a:pPr>
            <a:endParaRPr sz="1100" dirty="0">
              <a:solidFill>
                <a:srgbClr val="008000"/>
              </a:solidFill>
              <a:latin typeface="Cutive"/>
              <a:ea typeface="Cutive"/>
              <a:cs typeface="Cutive"/>
              <a:sym typeface="Cutive"/>
            </a:endParaRPr>
          </a:p>
          <a:p>
            <a:pPr marL="0" lvl="0" indent="0" algn="ctr" rtl="0">
              <a:spcBef>
                <a:spcPts val="0"/>
              </a:spcBef>
              <a:spcAft>
                <a:spcPts val="0"/>
              </a:spcAft>
              <a:buClr>
                <a:schemeClr val="dk1"/>
              </a:buClr>
              <a:buSzPts val="1100"/>
              <a:buFont typeface="Arial"/>
              <a:buNone/>
            </a:pPr>
            <a:r>
              <a:rPr lang="en" sz="1100" dirty="0">
                <a:solidFill>
                  <a:srgbClr val="008000"/>
                </a:solidFill>
                <a:latin typeface="Cutive"/>
                <a:ea typeface="Cutive"/>
                <a:cs typeface="Cutive"/>
                <a:sym typeface="Cutive"/>
              </a:rPr>
              <a:t>1</a:t>
            </a:r>
            <a:endParaRPr sz="1100" dirty="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dirty="0">
                <a:solidFill>
                  <a:srgbClr val="008000"/>
                </a:solidFill>
                <a:latin typeface="Cutive"/>
                <a:ea typeface="Cutive"/>
                <a:cs typeface="Cutive"/>
                <a:sym typeface="Cutive"/>
              </a:rPr>
              <a:t>         2             3</a:t>
            </a:r>
            <a:endParaRPr sz="1100" dirty="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dirty="0">
                <a:solidFill>
                  <a:srgbClr val="008000"/>
                </a:solidFill>
                <a:latin typeface="Cutive"/>
                <a:ea typeface="Cutive"/>
                <a:cs typeface="Cutive"/>
                <a:sym typeface="Cutive"/>
              </a:rPr>
              <a:t>     4     5     6     7             </a:t>
            </a:r>
            <a:endParaRPr sz="1100" dirty="0">
              <a:solidFill>
                <a:srgbClr val="008000"/>
              </a:solidFill>
              <a:latin typeface="Cutive"/>
              <a:ea typeface="Cutive"/>
              <a:cs typeface="Cutive"/>
              <a:sym typeface="Cutive"/>
            </a:endParaRPr>
          </a:p>
          <a:p>
            <a:pPr marL="0" lvl="0" indent="0" algn="l" rtl="0">
              <a:spcBef>
                <a:spcPts val="0"/>
              </a:spcBef>
              <a:spcAft>
                <a:spcPts val="0"/>
              </a:spcAft>
              <a:buNone/>
            </a:pPr>
            <a:endParaRPr sz="1100" dirty="0">
              <a:solidFill>
                <a:srgbClr val="008000"/>
              </a:solidFill>
              <a:latin typeface="Cutive"/>
              <a:ea typeface="Cutive"/>
              <a:cs typeface="Cutive"/>
              <a:sym typeface="Cutive"/>
            </a:endParaRPr>
          </a:p>
          <a:p>
            <a:pPr marL="0" lvl="0" indent="0" algn="l" rtl="0">
              <a:spcBef>
                <a:spcPts val="0"/>
              </a:spcBef>
              <a:spcAft>
                <a:spcPts val="0"/>
              </a:spcAft>
              <a:buNone/>
            </a:pPr>
            <a:r>
              <a:rPr lang="en" sz="1100" dirty="0">
                <a:solidFill>
                  <a:srgbClr val="008000"/>
                </a:solidFill>
                <a:latin typeface="Cutive"/>
                <a:ea typeface="Cutive"/>
                <a:cs typeface="Cutive"/>
                <a:sym typeface="Cutive"/>
              </a:rPr>
              <a:t>would become</a:t>
            </a:r>
            <a:endParaRPr sz="1100" dirty="0">
              <a:solidFill>
                <a:srgbClr val="008000"/>
              </a:solidFill>
              <a:latin typeface="Cutive"/>
              <a:ea typeface="Cutive"/>
              <a:cs typeface="Cutive"/>
              <a:sym typeface="Cutive"/>
            </a:endParaRPr>
          </a:p>
          <a:p>
            <a:pPr marL="0" lvl="0" indent="0" algn="l" rtl="0">
              <a:spcBef>
                <a:spcPts val="0"/>
              </a:spcBef>
              <a:spcAft>
                <a:spcPts val="0"/>
              </a:spcAft>
              <a:buNone/>
            </a:pPr>
            <a:endParaRPr sz="1100" dirty="0">
              <a:solidFill>
                <a:srgbClr val="008000"/>
              </a:solidFill>
              <a:latin typeface="Cutive"/>
              <a:ea typeface="Cutive"/>
              <a:cs typeface="Cutive"/>
              <a:sym typeface="Cutive"/>
            </a:endParaRPr>
          </a:p>
          <a:p>
            <a:pPr marL="0" lvl="0" indent="0" algn="ctr" rtl="0">
              <a:spcBef>
                <a:spcPts val="0"/>
              </a:spcBef>
              <a:spcAft>
                <a:spcPts val="0"/>
              </a:spcAft>
              <a:buClr>
                <a:schemeClr val="dk1"/>
              </a:buClr>
              <a:buSzPts val="1100"/>
              <a:buFont typeface="Arial"/>
              <a:buNone/>
            </a:pPr>
            <a:r>
              <a:rPr lang="en" sz="1100" dirty="0">
                <a:solidFill>
                  <a:srgbClr val="008000"/>
                </a:solidFill>
                <a:latin typeface="Cutive"/>
                <a:ea typeface="Cutive"/>
                <a:cs typeface="Cutive"/>
                <a:sym typeface="Cutive"/>
              </a:rPr>
              <a:t>1</a:t>
            </a:r>
            <a:endParaRPr sz="1100" dirty="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dirty="0">
                <a:solidFill>
                  <a:srgbClr val="008000"/>
                </a:solidFill>
                <a:latin typeface="Cutive"/>
                <a:ea typeface="Cutive"/>
                <a:cs typeface="Cutive"/>
                <a:sym typeface="Cutive"/>
              </a:rPr>
              <a:t>         3             2</a:t>
            </a:r>
            <a:endParaRPr sz="1100" dirty="0">
              <a:solidFill>
                <a:srgbClr val="008000"/>
              </a:solidFill>
              <a:latin typeface="Cutive"/>
              <a:ea typeface="Cutive"/>
              <a:cs typeface="Cutive"/>
              <a:sym typeface="Cutive"/>
            </a:endParaRPr>
          </a:p>
          <a:p>
            <a:pPr marL="0" lvl="0" indent="0" algn="l" rtl="0">
              <a:spcBef>
                <a:spcPts val="0"/>
              </a:spcBef>
              <a:spcAft>
                <a:spcPts val="0"/>
              </a:spcAft>
              <a:buNone/>
            </a:pPr>
            <a:r>
              <a:rPr lang="en" sz="1100" dirty="0">
                <a:solidFill>
                  <a:srgbClr val="008000"/>
                </a:solidFill>
                <a:latin typeface="Cutive"/>
                <a:ea typeface="Cutive"/>
                <a:cs typeface="Cutive"/>
                <a:sym typeface="Cutive"/>
              </a:rPr>
              <a:t>     7     </a:t>
            </a:r>
            <a:r>
              <a:rPr lang="en" sz="1100">
                <a:solidFill>
                  <a:srgbClr val="008000"/>
                </a:solidFill>
                <a:latin typeface="Cutive"/>
                <a:ea typeface="Cutive"/>
                <a:cs typeface="Cutive"/>
                <a:sym typeface="Cutive"/>
              </a:rPr>
              <a:t>6     5     </a:t>
            </a:r>
            <a:r>
              <a:rPr lang="en" sz="1100" dirty="0">
                <a:solidFill>
                  <a:srgbClr val="008000"/>
                </a:solidFill>
                <a:latin typeface="Cutive"/>
                <a:ea typeface="Cutive"/>
                <a:cs typeface="Cutive"/>
                <a:sym typeface="Cutive"/>
              </a:rPr>
              <a:t>4</a:t>
            </a:r>
            <a:r>
              <a:rPr lang="en" sz="1100">
                <a:solidFill>
                  <a:srgbClr val="008000"/>
                </a:solidFill>
                <a:latin typeface="Cutive"/>
                <a:ea typeface="Cutive"/>
                <a:cs typeface="Cutive"/>
                <a:sym typeface="Cutive"/>
              </a:rPr>
              <a:t> </a:t>
            </a:r>
            <a:endParaRPr sz="1100" dirty="0">
              <a:solidFill>
                <a:srgbClr val="008000"/>
              </a:solidFill>
              <a:latin typeface="Cutive"/>
              <a:ea typeface="Cutive"/>
              <a:cs typeface="Cutive"/>
              <a:sym typeface="Cutive"/>
            </a:endParaRPr>
          </a:p>
        </p:txBody>
      </p:sp>
      <p:sp>
        <p:nvSpPr>
          <p:cNvPr id="997" name="Google Shape;997;p71"/>
          <p:cNvSpPr txBox="1"/>
          <p:nvPr/>
        </p:nvSpPr>
        <p:spPr>
          <a:xfrm>
            <a:off x="6634175" y="1773150"/>
            <a:ext cx="1371600" cy="2035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100">
                <a:solidFill>
                  <a:srgbClr val="008000"/>
                </a:solidFill>
                <a:latin typeface="Cutive"/>
                <a:ea typeface="Cutive"/>
                <a:cs typeface="Cutive"/>
                <a:sym typeface="Cutive"/>
              </a:rPr>
              <a:t>Example 2: </a:t>
            </a:r>
            <a:endParaRPr sz="1100">
              <a:solidFill>
                <a:srgbClr val="008000"/>
              </a:solidFill>
              <a:latin typeface="Cutive"/>
              <a:ea typeface="Cutive"/>
              <a:cs typeface="Cutive"/>
              <a:sym typeface="Cutive"/>
            </a:endParaRPr>
          </a:p>
          <a:p>
            <a:pPr marL="0" lvl="0" indent="0" algn="l" rtl="0">
              <a:spcBef>
                <a:spcPts val="0"/>
              </a:spcBef>
              <a:spcAft>
                <a:spcPts val="0"/>
              </a:spcAft>
              <a:buNone/>
            </a:pPr>
            <a:endParaRPr sz="1100">
              <a:solidFill>
                <a:srgbClr val="008000"/>
              </a:solidFill>
              <a:latin typeface="Cutive"/>
              <a:ea typeface="Cutive"/>
              <a:cs typeface="Cutive"/>
              <a:sym typeface="Cutive"/>
            </a:endParaRPr>
          </a:p>
          <a:p>
            <a:pPr marL="0" lvl="0" indent="0" algn="ctr" rtl="0">
              <a:spcBef>
                <a:spcPts val="0"/>
              </a:spcBef>
              <a:spcAft>
                <a:spcPts val="0"/>
              </a:spcAft>
              <a:buNone/>
            </a:pPr>
            <a:r>
              <a:rPr lang="en" sz="1100">
                <a:solidFill>
                  <a:srgbClr val="008000"/>
                </a:solidFill>
                <a:latin typeface="Cutive"/>
                <a:ea typeface="Cutive"/>
                <a:cs typeface="Cutive"/>
                <a:sym typeface="Cutive"/>
              </a:rPr>
              <a:t>1</a:t>
            </a:r>
            <a:endParaRPr sz="1100">
              <a:solidFill>
                <a:srgbClr val="008000"/>
              </a:solidFill>
              <a:latin typeface="Cutive"/>
              <a:ea typeface="Cutive"/>
              <a:cs typeface="Cutive"/>
              <a:sym typeface="Cutive"/>
            </a:endParaRPr>
          </a:p>
          <a:p>
            <a:pPr marL="0" lvl="0" indent="0" algn="l" rtl="0">
              <a:spcBef>
                <a:spcPts val="0"/>
              </a:spcBef>
              <a:spcAft>
                <a:spcPts val="0"/>
              </a:spcAft>
              <a:buNone/>
            </a:pPr>
            <a:r>
              <a:rPr lang="en" sz="1100">
                <a:solidFill>
                  <a:srgbClr val="008000"/>
                </a:solidFill>
                <a:latin typeface="Cutive"/>
                <a:ea typeface="Cutive"/>
                <a:cs typeface="Cutive"/>
                <a:sym typeface="Cutive"/>
              </a:rPr>
              <a:t>           2          3</a:t>
            </a:r>
            <a:endParaRPr sz="1100">
              <a:solidFill>
                <a:srgbClr val="008000"/>
              </a:solidFill>
              <a:latin typeface="Cutive"/>
              <a:ea typeface="Cutive"/>
              <a:cs typeface="Cutive"/>
              <a:sym typeface="Cutive"/>
            </a:endParaRPr>
          </a:p>
          <a:p>
            <a:pPr marL="0" lvl="0" indent="0" algn="l" rtl="0">
              <a:spcBef>
                <a:spcPts val="0"/>
              </a:spcBef>
              <a:spcAft>
                <a:spcPts val="0"/>
              </a:spcAft>
              <a:buNone/>
            </a:pPr>
            <a:r>
              <a:rPr lang="en" sz="1100">
                <a:solidFill>
                  <a:srgbClr val="008000"/>
                </a:solidFill>
                <a:latin typeface="Cutive"/>
                <a:ea typeface="Cutive"/>
                <a:cs typeface="Cutive"/>
                <a:sym typeface="Cutive"/>
              </a:rPr>
              <a:t>     4                        </a:t>
            </a:r>
            <a:endParaRPr sz="1100">
              <a:solidFill>
                <a:srgbClr val="008000"/>
              </a:solidFill>
              <a:latin typeface="Cutive"/>
              <a:ea typeface="Cutive"/>
              <a:cs typeface="Cutive"/>
              <a:sym typeface="Cutive"/>
            </a:endParaRPr>
          </a:p>
          <a:p>
            <a:pPr marL="0" lvl="0" indent="0" algn="l" rtl="0">
              <a:spcBef>
                <a:spcPts val="0"/>
              </a:spcBef>
              <a:spcAft>
                <a:spcPts val="0"/>
              </a:spcAft>
              <a:buNone/>
            </a:pPr>
            <a:endParaRPr sz="1100">
              <a:solidFill>
                <a:srgbClr val="008000"/>
              </a:solidFill>
              <a:latin typeface="Cutive"/>
              <a:ea typeface="Cutive"/>
              <a:cs typeface="Cutive"/>
              <a:sym typeface="Cutive"/>
            </a:endParaRPr>
          </a:p>
          <a:p>
            <a:pPr marL="0" lvl="0" indent="0" algn="l" rtl="0">
              <a:spcBef>
                <a:spcPts val="0"/>
              </a:spcBef>
              <a:spcAft>
                <a:spcPts val="0"/>
              </a:spcAft>
              <a:buNone/>
            </a:pPr>
            <a:r>
              <a:rPr lang="en" sz="1100">
                <a:solidFill>
                  <a:srgbClr val="008000"/>
                </a:solidFill>
                <a:latin typeface="Cutive"/>
                <a:ea typeface="Cutive"/>
                <a:cs typeface="Cutive"/>
                <a:sym typeface="Cutive"/>
              </a:rPr>
              <a:t>would become</a:t>
            </a:r>
            <a:endParaRPr sz="1100">
              <a:solidFill>
                <a:srgbClr val="008000"/>
              </a:solidFill>
              <a:latin typeface="Cutive"/>
              <a:ea typeface="Cutive"/>
              <a:cs typeface="Cutive"/>
              <a:sym typeface="Cutive"/>
            </a:endParaRPr>
          </a:p>
          <a:p>
            <a:pPr marL="0" lvl="0" indent="0" algn="l" rtl="0">
              <a:spcBef>
                <a:spcPts val="0"/>
              </a:spcBef>
              <a:spcAft>
                <a:spcPts val="0"/>
              </a:spcAft>
              <a:buNone/>
            </a:pPr>
            <a:endParaRPr sz="1100">
              <a:solidFill>
                <a:srgbClr val="008000"/>
              </a:solidFill>
              <a:latin typeface="Cutive"/>
              <a:ea typeface="Cutive"/>
              <a:cs typeface="Cutive"/>
              <a:sym typeface="Cutive"/>
            </a:endParaRPr>
          </a:p>
          <a:p>
            <a:pPr marL="0" lvl="0" indent="0" algn="ctr" rtl="0">
              <a:spcBef>
                <a:spcPts val="0"/>
              </a:spcBef>
              <a:spcAft>
                <a:spcPts val="0"/>
              </a:spcAft>
              <a:buClr>
                <a:schemeClr val="dk1"/>
              </a:buClr>
              <a:buSzPts val="1100"/>
              <a:buFont typeface="Arial"/>
              <a:buNone/>
            </a:pPr>
            <a:r>
              <a:rPr lang="en" sz="1100">
                <a:solidFill>
                  <a:srgbClr val="008000"/>
                </a:solidFill>
                <a:latin typeface="Cutive"/>
                <a:ea typeface="Cutive"/>
                <a:cs typeface="Cutive"/>
                <a:sym typeface="Cutive"/>
              </a:rPr>
              <a:t>1</a:t>
            </a:r>
            <a:endParaRPr sz="11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a:solidFill>
                  <a:srgbClr val="008000"/>
                </a:solidFill>
                <a:latin typeface="Cutive"/>
                <a:ea typeface="Cutive"/>
                <a:cs typeface="Cutive"/>
                <a:sym typeface="Cutive"/>
              </a:rPr>
              <a:t>           3         2</a:t>
            </a:r>
            <a:endParaRPr sz="1100">
              <a:solidFill>
                <a:srgbClr val="008000"/>
              </a:solidFill>
              <a:latin typeface="Cutive"/>
              <a:ea typeface="Cutive"/>
              <a:cs typeface="Cutive"/>
              <a:sym typeface="Cutive"/>
            </a:endParaRPr>
          </a:p>
          <a:p>
            <a:pPr marL="0" lvl="0" indent="0" algn="l" rtl="0">
              <a:spcBef>
                <a:spcPts val="0"/>
              </a:spcBef>
              <a:spcAft>
                <a:spcPts val="0"/>
              </a:spcAft>
              <a:buClr>
                <a:schemeClr val="dk1"/>
              </a:buClr>
              <a:buSzPts val="1100"/>
              <a:buFont typeface="Arial"/>
              <a:buNone/>
            </a:pPr>
            <a:r>
              <a:rPr lang="en" sz="1100">
                <a:solidFill>
                  <a:srgbClr val="008000"/>
                </a:solidFill>
                <a:latin typeface="Cutive"/>
                <a:ea typeface="Cutive"/>
                <a:cs typeface="Cutive"/>
                <a:sym typeface="Cutive"/>
              </a:rPr>
              <a:t>                             4                    </a:t>
            </a:r>
            <a:endParaRPr sz="1100">
              <a:solidFill>
                <a:srgbClr val="008000"/>
              </a:solidFill>
              <a:latin typeface="Cutive"/>
              <a:ea typeface="Cutive"/>
              <a:cs typeface="Cutive"/>
              <a:sym typeface="Cutive"/>
            </a:endParaRPr>
          </a:p>
        </p:txBody>
      </p:sp>
      <p:cxnSp>
        <p:nvCxnSpPr>
          <p:cNvPr id="998" name="Google Shape;998;p71"/>
          <p:cNvCxnSpPr/>
          <p:nvPr/>
        </p:nvCxnSpPr>
        <p:spPr>
          <a:xfrm>
            <a:off x="593350" y="2474250"/>
            <a:ext cx="0" cy="195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0"/>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Recursive Case</a:t>
            </a:r>
            <a:endParaRPr sz="3600" b="1" i="0" u="none" strike="noStrike" cap="none">
              <a:solidFill>
                <a:srgbClr val="0000FF"/>
              </a:solidFill>
              <a:latin typeface="Times"/>
              <a:ea typeface="Times"/>
              <a:cs typeface="Times"/>
              <a:sym typeface="Times"/>
            </a:endParaRPr>
          </a:p>
        </p:txBody>
      </p:sp>
      <p:sp>
        <p:nvSpPr>
          <p:cNvPr id="177" name="Google Shape;177;p30"/>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342900" marR="0" lvl="0" indent="-266700" algn="l" rtl="0">
              <a:lnSpc>
                <a:spcPct val="100000"/>
              </a:lnSpc>
              <a:spcBef>
                <a:spcPts val="0"/>
              </a:spcBef>
              <a:spcAft>
                <a:spcPts val="0"/>
              </a:spcAft>
              <a:buClr>
                <a:srgbClr val="999999"/>
              </a:buClr>
              <a:buSzPts val="2400"/>
              <a:buFont typeface="Times"/>
              <a:buChar char="•"/>
            </a:pPr>
            <a:r>
              <a:rPr lang="en" sz="2400"/>
              <a:t>Divide and conquer: how to divide the input so that we can call the function recursively on smaller input</a:t>
            </a:r>
            <a:endParaRPr sz="2400"/>
          </a:p>
          <a:p>
            <a:pPr marL="342900" marR="0" lvl="0" indent="-266700" algn="l" rtl="0">
              <a:lnSpc>
                <a:spcPct val="100000"/>
              </a:lnSpc>
              <a:spcBef>
                <a:spcPts val="0"/>
              </a:spcBef>
              <a:spcAft>
                <a:spcPts val="0"/>
              </a:spcAft>
              <a:buClr>
                <a:srgbClr val="999999"/>
              </a:buClr>
              <a:buSzPts val="2400"/>
              <a:buFont typeface="Times"/>
              <a:buChar char="•"/>
            </a:pPr>
            <a:r>
              <a:rPr lang="en" sz="2400"/>
              <a:t>When calling the function recursively, assume that it works exactly as the specification states it does -- don’t worry about the specifics of your implementation here</a:t>
            </a:r>
            <a:endParaRPr sz="2400"/>
          </a:p>
          <a:p>
            <a:pPr marL="342900" marR="0" lvl="0" indent="-266700" algn="l" rtl="0">
              <a:lnSpc>
                <a:spcPct val="100000"/>
              </a:lnSpc>
              <a:spcBef>
                <a:spcPts val="0"/>
              </a:spcBef>
              <a:spcAft>
                <a:spcPts val="0"/>
              </a:spcAft>
              <a:buClr>
                <a:srgbClr val="999999"/>
              </a:buClr>
              <a:buSzPts val="2400"/>
              <a:buFont typeface="Times"/>
              <a:buChar char="•"/>
            </a:pPr>
            <a:r>
              <a:rPr lang="en" sz="2400"/>
              <a:t>Use this recursive call to handle the rest of the data, besides the small unit being handled</a:t>
            </a:r>
            <a:endParaRPr sz="2400"/>
          </a:p>
        </p:txBody>
      </p:sp>
      <p:sp>
        <p:nvSpPr>
          <p:cNvPr id="178" name="Google Shape;178;p30"/>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a:t>Recursion Review</a:t>
            </a:r>
            <a:endParaRPr sz="1400" b="0" i="0" u="none" strike="noStrike" cap="none">
              <a:solidFill>
                <a:schemeClr val="dk1"/>
              </a:solidFill>
              <a:latin typeface="Times"/>
              <a:ea typeface="Times"/>
              <a:cs typeface="Times"/>
              <a:sym typeface="Times"/>
            </a:endParaRPr>
          </a:p>
        </p:txBody>
      </p:sp>
      <p:sp>
        <p:nvSpPr>
          <p:cNvPr id="179" name="Google Shape;179;p30"/>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5</a:t>
            </a:fld>
            <a:endParaRPr sz="1400" b="0" i="0" u="none" strike="noStrike" cap="none">
              <a:solidFill>
                <a:schemeClr val="dk1"/>
              </a:solidFill>
              <a:latin typeface="Times"/>
              <a:ea typeface="Times"/>
              <a:cs typeface="Times"/>
              <a:sym typeface="Time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1"/>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Make Progress</a:t>
            </a:r>
            <a:endParaRPr sz="3600" b="1" i="0" u="none" strike="noStrike" cap="none">
              <a:solidFill>
                <a:srgbClr val="0000FF"/>
              </a:solidFill>
              <a:latin typeface="Times"/>
              <a:ea typeface="Times"/>
              <a:cs typeface="Times"/>
              <a:sym typeface="Times"/>
            </a:endParaRPr>
          </a:p>
        </p:txBody>
      </p:sp>
      <p:sp>
        <p:nvSpPr>
          <p:cNvPr id="185" name="Google Shape;185;p31"/>
          <p:cNvSpPr txBox="1">
            <a:spLocks noGrp="1"/>
          </p:cNvSpPr>
          <p:nvPr>
            <p:ph type="body" idx="1"/>
          </p:nvPr>
        </p:nvSpPr>
        <p:spPr>
          <a:xfrm>
            <a:off x="304800" y="971550"/>
            <a:ext cx="8534400" cy="3600600"/>
          </a:xfrm>
          <a:prstGeom prst="rect">
            <a:avLst/>
          </a:prstGeom>
          <a:noFill/>
          <a:ln>
            <a:noFill/>
          </a:ln>
        </p:spPr>
        <p:txBody>
          <a:bodyPr spcFirstLastPara="1" wrap="square" lIns="91425" tIns="45700" rIns="91425" bIns="45700" anchor="t" anchorCtr="0">
            <a:noAutofit/>
          </a:bodyPr>
          <a:lstStyle/>
          <a:p>
            <a:pPr marL="342900" marR="0" lvl="0" indent="-266700" algn="l" rtl="0">
              <a:lnSpc>
                <a:spcPct val="100000"/>
              </a:lnSpc>
              <a:spcBef>
                <a:spcPts val="0"/>
              </a:spcBef>
              <a:spcAft>
                <a:spcPts val="0"/>
              </a:spcAft>
              <a:buClr>
                <a:srgbClr val="999999"/>
              </a:buClr>
              <a:buSzPts val="2400"/>
              <a:buFont typeface="Times"/>
              <a:buChar char="•"/>
            </a:pPr>
            <a:r>
              <a:rPr lang="en" sz="2400"/>
              <a:t>Recursive calls must always make some sort of “progress” towards the base cases</a:t>
            </a:r>
            <a:endParaRPr sz="2400"/>
          </a:p>
          <a:p>
            <a:pPr marL="342900" marR="0" lvl="0" indent="-266700" algn="l" rtl="0">
              <a:lnSpc>
                <a:spcPct val="100000"/>
              </a:lnSpc>
              <a:spcBef>
                <a:spcPts val="0"/>
              </a:spcBef>
              <a:spcAft>
                <a:spcPts val="0"/>
              </a:spcAft>
              <a:buClr>
                <a:srgbClr val="999999"/>
              </a:buClr>
              <a:buSzPts val="2400"/>
              <a:buFont typeface="Times"/>
              <a:buChar char="•"/>
            </a:pPr>
            <a:r>
              <a:rPr lang="en" sz="2400"/>
              <a:t>This is the only way to ensure the function terminates properly</a:t>
            </a:r>
            <a:endParaRPr sz="2400"/>
          </a:p>
          <a:p>
            <a:pPr marL="342900" marR="0" lvl="0" indent="-266700" algn="l" rtl="0">
              <a:lnSpc>
                <a:spcPct val="100000"/>
              </a:lnSpc>
              <a:spcBef>
                <a:spcPts val="0"/>
              </a:spcBef>
              <a:spcAft>
                <a:spcPts val="0"/>
              </a:spcAft>
              <a:buClr>
                <a:srgbClr val="999999"/>
              </a:buClr>
              <a:buSzPts val="2400"/>
              <a:buFont typeface="Times"/>
              <a:buChar char="•"/>
            </a:pPr>
            <a:r>
              <a:rPr lang="en" sz="2400"/>
              <a:t>Risk having infinite recursion otherwise</a:t>
            </a:r>
            <a:endParaRPr sz="2400"/>
          </a:p>
          <a:p>
            <a:pPr marL="0" marR="0" lvl="0" indent="0" algn="l" rtl="0">
              <a:lnSpc>
                <a:spcPct val="100000"/>
              </a:lnSpc>
              <a:spcBef>
                <a:spcPts val="0"/>
              </a:spcBef>
              <a:spcAft>
                <a:spcPts val="0"/>
              </a:spcAft>
              <a:buNone/>
            </a:pPr>
            <a:endParaRPr sz="2400"/>
          </a:p>
        </p:txBody>
      </p:sp>
      <p:sp>
        <p:nvSpPr>
          <p:cNvPr id="186" name="Google Shape;186;p31"/>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a:t>Recursion Review</a:t>
            </a:r>
            <a:endParaRPr sz="1400" b="0" i="0" u="none" strike="noStrike" cap="none">
              <a:solidFill>
                <a:schemeClr val="dk1"/>
              </a:solidFill>
              <a:latin typeface="Times"/>
              <a:ea typeface="Times"/>
              <a:cs typeface="Times"/>
              <a:sym typeface="Times"/>
            </a:endParaRPr>
          </a:p>
        </p:txBody>
      </p:sp>
      <p:sp>
        <p:nvSpPr>
          <p:cNvPr id="187" name="Google Shape;187;p31"/>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6</a:t>
            </a:fld>
            <a:endParaRPr sz="1400" b="0" i="0" u="none" strike="noStrike" cap="none">
              <a:solidFill>
                <a:schemeClr val="dk1"/>
              </a:solidFill>
              <a:latin typeface="Times"/>
              <a:ea typeface="Times"/>
              <a:cs typeface="Times"/>
              <a:sym typeface="Time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2"/>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Example</a:t>
            </a:r>
            <a:endParaRPr/>
          </a:p>
        </p:txBody>
      </p:sp>
      <p:sp>
        <p:nvSpPr>
          <p:cNvPr id="193" name="Google Shape;193;p32"/>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194" name="Google Shape;194;p32"/>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7</a:t>
            </a:fld>
            <a:endParaRPr sz="1400" b="0" i="0" u="none" strike="noStrike" cap="none">
              <a:solidFill>
                <a:schemeClr val="dk1"/>
              </a:solidFill>
              <a:latin typeface="Times"/>
              <a:ea typeface="Times"/>
              <a:cs typeface="Times"/>
              <a:sym typeface="Times"/>
            </a:endParaRPr>
          </a:p>
        </p:txBody>
      </p:sp>
      <p:sp>
        <p:nvSpPr>
          <p:cNvPr id="195" name="Google Shape;195;p32"/>
          <p:cNvSpPr txBox="1">
            <a:spLocks noGrp="1"/>
          </p:cNvSpPr>
          <p:nvPr>
            <p:ph type="body" idx="1"/>
          </p:nvPr>
        </p:nvSpPr>
        <p:spPr>
          <a:xfrm>
            <a:off x="304800" y="971550"/>
            <a:ext cx="8534400" cy="380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(defined here as “a”, “e”, “i”, “o”, “u”)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latin typeface="Cutive"/>
              <a:ea typeface="Cutive"/>
              <a:cs typeface="Cutive"/>
              <a:sym typeface="Cutive"/>
            </a:endParaRPr>
          </a:p>
        </p:txBody>
      </p:sp>
      <p:cxnSp>
        <p:nvCxnSpPr>
          <p:cNvPr id="196" name="Google Shape;196;p32"/>
          <p:cNvCxnSpPr/>
          <p:nvPr/>
        </p:nvCxnSpPr>
        <p:spPr>
          <a:xfrm>
            <a:off x="419950" y="1367975"/>
            <a:ext cx="2400" cy="34302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3"/>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Example</a:t>
            </a:r>
            <a:endParaRPr/>
          </a:p>
        </p:txBody>
      </p:sp>
      <p:sp>
        <p:nvSpPr>
          <p:cNvPr id="202" name="Google Shape;202;p33"/>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03" name="Google Shape;203;p33"/>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8</a:t>
            </a:fld>
            <a:endParaRPr sz="1400" b="0" i="0" u="none" strike="noStrike" cap="none">
              <a:solidFill>
                <a:schemeClr val="dk1"/>
              </a:solidFill>
              <a:latin typeface="Times"/>
              <a:ea typeface="Times"/>
              <a:cs typeface="Times"/>
              <a:sym typeface="Times"/>
            </a:endParaRPr>
          </a:p>
        </p:txBody>
      </p:sp>
      <p:sp>
        <p:nvSpPr>
          <p:cNvPr id="204" name="Google Shape;204;p33"/>
          <p:cNvSpPr txBox="1">
            <a:spLocks noGrp="1"/>
          </p:cNvSpPr>
          <p:nvPr>
            <p:ph type="body" idx="1"/>
          </p:nvPr>
        </p:nvSpPr>
        <p:spPr>
          <a:xfrm>
            <a:off x="304800" y="971550"/>
            <a:ext cx="8534400" cy="380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(defined here as “a”, “e”, “i”, “o”, “u”)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 len(s) == 0:                                                                       </a:t>
            </a:r>
            <a:r>
              <a:rPr lang="en" sz="1400">
                <a:solidFill>
                  <a:srgbClr val="666666"/>
                </a:solidFill>
                <a:latin typeface="Cutive"/>
                <a:ea typeface="Cutive"/>
                <a:cs typeface="Cutive"/>
                <a:sym typeface="Cutive"/>
              </a:rPr>
              <a:t> </a:t>
            </a:r>
            <a:r>
              <a:rPr lang="en" sz="1400">
                <a:solidFill>
                  <a:srgbClr val="999999"/>
                </a:solidFill>
                <a:latin typeface="Cutive"/>
                <a:ea typeface="Cutive"/>
                <a:cs typeface="Cutive"/>
                <a:sym typeface="Cutive"/>
              </a:rPr>
              <a:t>#Base case</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return 0</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latin typeface="Cutive"/>
              <a:ea typeface="Cutive"/>
              <a:cs typeface="Cutive"/>
              <a:sym typeface="Cutive"/>
            </a:endParaRPr>
          </a:p>
        </p:txBody>
      </p:sp>
      <p:cxnSp>
        <p:nvCxnSpPr>
          <p:cNvPr id="205" name="Google Shape;205;p33"/>
          <p:cNvCxnSpPr/>
          <p:nvPr/>
        </p:nvCxnSpPr>
        <p:spPr>
          <a:xfrm>
            <a:off x="419950" y="1367975"/>
            <a:ext cx="2400" cy="34302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06" name="Google Shape;206;p33"/>
          <p:cNvCxnSpPr/>
          <p:nvPr/>
        </p:nvCxnSpPr>
        <p:spPr>
          <a:xfrm>
            <a:off x="907850" y="23005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xfrm>
            <a:off x="304800" y="228600"/>
            <a:ext cx="8534400" cy="51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a:t>Example</a:t>
            </a:r>
            <a:endParaRPr/>
          </a:p>
        </p:txBody>
      </p:sp>
      <p:sp>
        <p:nvSpPr>
          <p:cNvPr id="212" name="Google Shape;212;p34"/>
          <p:cNvSpPr txBox="1">
            <a:spLocks noGrp="1"/>
          </p:cNvSpPr>
          <p:nvPr>
            <p:ph type="ftr" idx="11"/>
          </p:nvPr>
        </p:nvSpPr>
        <p:spPr>
          <a:xfrm>
            <a:off x="1828800" y="4686300"/>
            <a:ext cx="5486400" cy="342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Recursion Review</a:t>
            </a:r>
            <a:endParaRPr/>
          </a:p>
          <a:p>
            <a:pPr marL="0" marR="0" lvl="0" indent="0" algn="ctr" rtl="0">
              <a:spcBef>
                <a:spcPts val="0"/>
              </a:spcBef>
              <a:spcAft>
                <a:spcPts val="0"/>
              </a:spcAft>
              <a:buNone/>
            </a:pPr>
            <a:endParaRPr/>
          </a:p>
        </p:txBody>
      </p:sp>
      <p:sp>
        <p:nvSpPr>
          <p:cNvPr id="213" name="Google Shape;213;p34"/>
          <p:cNvSpPr txBox="1">
            <a:spLocks noGrp="1"/>
          </p:cNvSpPr>
          <p:nvPr>
            <p:ph type="sldNum" idx="12"/>
          </p:nvPr>
        </p:nvSpPr>
        <p:spPr>
          <a:xfrm>
            <a:off x="7467600" y="4686300"/>
            <a:ext cx="1371600" cy="342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400" b="0" i="0" u="none" strike="noStrike" cap="none">
                <a:solidFill>
                  <a:schemeClr val="dk1"/>
                </a:solidFill>
                <a:latin typeface="Times"/>
                <a:ea typeface="Times"/>
                <a:cs typeface="Times"/>
                <a:sym typeface="Times"/>
              </a:rPr>
              <a:t>9</a:t>
            </a:fld>
            <a:endParaRPr sz="1400" b="0" i="0" u="none" strike="noStrike" cap="none">
              <a:solidFill>
                <a:schemeClr val="dk1"/>
              </a:solidFill>
              <a:latin typeface="Times"/>
              <a:ea typeface="Times"/>
              <a:cs typeface="Times"/>
              <a:sym typeface="Times"/>
            </a:endParaRPr>
          </a:p>
        </p:txBody>
      </p:sp>
      <p:sp>
        <p:nvSpPr>
          <p:cNvPr id="214" name="Google Shape;214;p34"/>
          <p:cNvSpPr txBox="1">
            <a:spLocks noGrp="1"/>
          </p:cNvSpPr>
          <p:nvPr>
            <p:ph type="body" idx="1"/>
          </p:nvPr>
        </p:nvSpPr>
        <p:spPr>
          <a:xfrm>
            <a:off x="304800" y="971550"/>
            <a:ext cx="8534400" cy="3807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Font typeface="Cutive"/>
              <a:buNone/>
            </a:pPr>
            <a:r>
              <a:rPr lang="en" sz="1400">
                <a:solidFill>
                  <a:srgbClr val="254BEB"/>
                </a:solidFill>
                <a:latin typeface="Cutive"/>
                <a:ea typeface="Cutive"/>
                <a:cs typeface="Cutive"/>
                <a:sym typeface="Cutive"/>
              </a:rPr>
              <a:t>def</a:t>
            </a:r>
            <a:r>
              <a:rPr lang="en" sz="1400" b="1">
                <a:solidFill>
                  <a:srgbClr val="254BEB"/>
                </a:solidFill>
                <a:latin typeface="Cutive"/>
                <a:ea typeface="Cutive"/>
                <a:cs typeface="Cutive"/>
                <a:sym typeface="Cutive"/>
              </a:rPr>
              <a:t> </a:t>
            </a:r>
            <a:r>
              <a:rPr lang="en" sz="1400">
                <a:latin typeface="Cutive"/>
                <a:ea typeface="Cutive"/>
                <a:cs typeface="Cutive"/>
                <a:sym typeface="Cutive"/>
              </a:rPr>
              <a:t>count_vowels(s):</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"""Returns: The number of vowels (defined here as “a”, “e”, “i”, “o”, “u”) in the  string s.</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008000"/>
                </a:solidFill>
                <a:latin typeface="Cutive"/>
                <a:ea typeface="Cutive"/>
                <a:cs typeface="Cutive"/>
                <a:sym typeface="Cutive"/>
              </a:rPr>
              <a:t>Precondition: s is a string"""</a:t>
            </a:r>
            <a:endParaRPr sz="1400">
              <a:solidFill>
                <a:srgbClr val="008000"/>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if len(s) == 0:                                                                       </a:t>
            </a:r>
            <a:r>
              <a:rPr lang="en" sz="1400">
                <a:solidFill>
                  <a:srgbClr val="666666"/>
                </a:solidFill>
                <a:latin typeface="Cutive"/>
                <a:ea typeface="Cutive"/>
                <a:cs typeface="Cutive"/>
                <a:sym typeface="Cutive"/>
              </a:rPr>
              <a:t> </a:t>
            </a:r>
            <a:r>
              <a:rPr lang="en" sz="1400">
                <a:solidFill>
                  <a:srgbClr val="999999"/>
                </a:solidFill>
                <a:latin typeface="Cutive"/>
                <a:ea typeface="Cutive"/>
                <a:cs typeface="Cutive"/>
                <a:sym typeface="Cutive"/>
              </a:rPr>
              <a:t>#Base case</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latin typeface="Cutive"/>
                <a:ea typeface="Cutive"/>
                <a:cs typeface="Cutive"/>
                <a:sym typeface="Cutive"/>
              </a:rPr>
              <a:t>	return 0</a:t>
            </a:r>
            <a:endParaRPr sz="1400">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#Divide and conquer</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r>
              <a:rPr lang="en" sz="1400">
                <a:solidFill>
                  <a:srgbClr val="999999"/>
                </a:solidFill>
                <a:latin typeface="Cutive"/>
                <a:ea typeface="Cutive"/>
                <a:cs typeface="Cutive"/>
                <a:sym typeface="Cutive"/>
              </a:rPr>
              <a:t>#Divide the list into the first element s[0], and the rest s[1:]</a:t>
            </a: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a:solidFill>
                <a:srgbClr val="999999"/>
              </a:solidFill>
              <a:latin typeface="Cutive"/>
              <a:ea typeface="Cutive"/>
              <a:cs typeface="Cutive"/>
              <a:sym typeface="Cutive"/>
            </a:endParaRPr>
          </a:p>
          <a:p>
            <a:pPr marL="457200" lvl="0" indent="0" algn="l" rtl="0">
              <a:spcBef>
                <a:spcPts val="480"/>
              </a:spcBef>
              <a:spcAft>
                <a:spcPts val="0"/>
              </a:spcAft>
              <a:buClr>
                <a:srgbClr val="FF0000"/>
              </a:buClr>
              <a:buSzPts val="2400"/>
              <a:buFont typeface="Cutive"/>
              <a:buNone/>
            </a:pPr>
            <a:endParaRPr sz="1400">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b="1">
              <a:solidFill>
                <a:srgbClr val="999999"/>
              </a:solidFill>
              <a:latin typeface="Cutive"/>
              <a:ea typeface="Cutive"/>
              <a:cs typeface="Cutive"/>
              <a:sym typeface="Cutive"/>
            </a:endParaRPr>
          </a:p>
          <a:p>
            <a:pPr marL="0" lvl="0" indent="0" algn="l" rtl="0">
              <a:spcBef>
                <a:spcPts val="480"/>
              </a:spcBef>
              <a:spcAft>
                <a:spcPts val="0"/>
              </a:spcAft>
              <a:buClr>
                <a:srgbClr val="FF0000"/>
              </a:buClr>
              <a:buSzPts val="2400"/>
              <a:buFont typeface="Cutive"/>
              <a:buNone/>
            </a:pPr>
            <a:endParaRPr sz="1400">
              <a:latin typeface="Cutive"/>
              <a:ea typeface="Cutive"/>
              <a:cs typeface="Cutive"/>
              <a:sym typeface="Cutive"/>
            </a:endParaRPr>
          </a:p>
        </p:txBody>
      </p:sp>
      <p:cxnSp>
        <p:nvCxnSpPr>
          <p:cNvPr id="215" name="Google Shape;215;p34"/>
          <p:cNvCxnSpPr/>
          <p:nvPr/>
        </p:nvCxnSpPr>
        <p:spPr>
          <a:xfrm>
            <a:off x="419950" y="1367975"/>
            <a:ext cx="2400" cy="3430200"/>
          </a:xfrm>
          <a:prstGeom prst="straightConnector1">
            <a:avLst/>
          </a:prstGeom>
          <a:solidFill>
            <a:schemeClr val="accent1"/>
          </a:solidFill>
          <a:ln w="9525" cap="flat" cmpd="sng">
            <a:solidFill>
              <a:schemeClr val="lt2"/>
            </a:solidFill>
            <a:prstDash val="solid"/>
            <a:round/>
            <a:headEnd type="none" w="sm" len="sm"/>
            <a:tailEnd type="none" w="sm" len="sm"/>
          </a:ln>
        </p:spPr>
      </p:cxnSp>
      <p:cxnSp>
        <p:nvCxnSpPr>
          <p:cNvPr id="216" name="Google Shape;216;p34"/>
          <p:cNvCxnSpPr/>
          <p:nvPr/>
        </p:nvCxnSpPr>
        <p:spPr>
          <a:xfrm>
            <a:off x="907850" y="2300525"/>
            <a:ext cx="0" cy="243000"/>
          </a:xfrm>
          <a:prstGeom prst="straightConnector1">
            <a:avLst/>
          </a:prstGeom>
          <a:solidFill>
            <a:schemeClr val="accent1"/>
          </a:solidFill>
          <a:ln w="9525" cap="flat" cmpd="sng">
            <a:solidFill>
              <a:schemeClr val="lt2"/>
            </a:solidFill>
            <a:prstDash val="solid"/>
            <a:round/>
            <a:headEnd type="none" w="sm" len="sm"/>
            <a:tailEnd type="none" w="sm" len="sm"/>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02-21-12">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3204</Words>
  <Application>Microsoft Macintosh PowerPoint</Application>
  <PresentationFormat>On-screen Show (16:9)</PresentationFormat>
  <Paragraphs>840</Paragraphs>
  <Slides>46</Slides>
  <Notes>46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46</vt:i4>
      </vt:variant>
    </vt:vector>
  </HeadingPairs>
  <TitlesOfParts>
    <vt:vector size="53" baseType="lpstr">
      <vt:lpstr>Noto Sans Symbols</vt:lpstr>
      <vt:lpstr>Merriweather Sans</vt:lpstr>
      <vt:lpstr>Arial</vt:lpstr>
      <vt:lpstr>Times</vt:lpstr>
      <vt:lpstr>Cutive</vt:lpstr>
      <vt:lpstr>Simple Light</vt:lpstr>
      <vt:lpstr>presentation-02-21-12</vt:lpstr>
      <vt:lpstr>Recursion Review Spring 2019 CS 1110</vt:lpstr>
      <vt:lpstr>Before you Begin</vt:lpstr>
      <vt:lpstr>Steps to Recursion</vt:lpstr>
      <vt:lpstr>Base Case</vt:lpstr>
      <vt:lpstr>Recursive Case</vt:lpstr>
      <vt:lpstr>Make Progress</vt:lpstr>
      <vt:lpstr>Example</vt:lpstr>
      <vt:lpstr>Example</vt:lpstr>
      <vt:lpstr>Example</vt:lpstr>
      <vt:lpstr>Example</vt:lpstr>
      <vt:lpstr>Example</vt:lpstr>
      <vt:lpstr>Example</vt:lpstr>
      <vt:lpstr>Example</vt:lpstr>
      <vt:lpstr>Visualization</vt:lpstr>
      <vt:lpstr>Visualization</vt:lpstr>
      <vt:lpstr>Visualization</vt:lpstr>
      <vt:lpstr>Visualization</vt:lpstr>
      <vt:lpstr>Visualization</vt:lpstr>
      <vt:lpstr>Visualization</vt:lpstr>
      <vt:lpstr>Visualization</vt:lpstr>
      <vt:lpstr>Visualization</vt:lpstr>
      <vt:lpstr>Practice Worksheet</vt:lpstr>
      <vt:lpstr>Recursion with Objects</vt:lpstr>
      <vt:lpstr>Understanding the Object’s Structure</vt:lpstr>
      <vt:lpstr>Recursion with Objects</vt:lpstr>
      <vt:lpstr>Base Case Comparison</vt:lpstr>
      <vt:lpstr>Recursion with Objects</vt:lpstr>
      <vt:lpstr>Recursion with Objects</vt:lpstr>
      <vt:lpstr>Divide and Conquer on Trees</vt:lpstr>
      <vt:lpstr>Divide and Conquer on Trees</vt:lpstr>
      <vt:lpstr>Divide and Conquer on Trees</vt:lpstr>
      <vt:lpstr>Recursion with Objects</vt:lpstr>
      <vt:lpstr>Recursion with Objects</vt:lpstr>
      <vt:lpstr>Practice Worksheet (contd.)</vt:lpstr>
      <vt:lpstr>sumDigits</vt:lpstr>
      <vt:lpstr>fib</vt:lpstr>
      <vt:lpstr>delimStr</vt:lpstr>
      <vt:lpstr>canSum</vt:lpstr>
      <vt:lpstr>count_ints</vt:lpstr>
      <vt:lpstr>count_ints alternative solution</vt:lpstr>
      <vt:lpstr>merge</vt:lpstr>
      <vt:lpstr>max_ancestor</vt:lpstr>
      <vt:lpstr>max_ancestor</vt:lpstr>
      <vt:lpstr>max_ancestor alternate</vt:lpstr>
      <vt:lpstr>max_value</vt:lpstr>
      <vt:lpstr>tree_flip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Recursion Review Spring 2019 CS 1110</dc:title>
  <cp:lastModifiedBy>Seunghyun Kim</cp:lastModifiedBy>
  <cp:revision>2</cp:revision>
  <dcterms:modified xsi:type="dcterms:W3CDTF">2019-04-15T20:08:46Z</dcterms:modified>
</cp:coreProperties>
</file>