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804" r:id="rId4"/>
    <p:sldId id="613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82" r:id="rId13"/>
    <p:sldId id="583" r:id="rId14"/>
    <p:sldId id="584" r:id="rId15"/>
    <p:sldId id="585" r:id="rId16"/>
    <p:sldId id="586" r:id="rId17"/>
    <p:sldId id="598" r:id="rId18"/>
    <p:sldId id="616" r:id="rId19"/>
    <p:sldId id="599" r:id="rId20"/>
    <p:sldId id="600" r:id="rId21"/>
    <p:sldId id="601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0" r:id="rId31"/>
    <p:sldId id="611" r:id="rId32"/>
  </p:sldIdLst>
  <p:sldSz cx="12192000" cy="6858000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7" autoAdjust="0"/>
    <p:restoredTop sz="94017" autoAdjust="0"/>
  </p:normalViewPr>
  <p:slideViewPr>
    <p:cSldViewPr>
      <p:cViewPr varScale="1">
        <p:scale>
          <a:sx n="57" d="100"/>
          <a:sy n="57" d="100"/>
        </p:scale>
        <p:origin x="134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3-02-23T18:30:33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7632 5074 0,'0'0'0,"0"0"0,-30 11 0,-17 13 0,-23 23 15,-18 12 1,23-12-16,18-6 16,17-12-1,1 7-15,0 5 16,-7 6 0,-11 35-16,-6 30 15,1 11-15,16 7 16,24-10-1,18-8-15,18 14 16,23-2 0,12-21-16,17-27 15,24-20 1,6-21-16,0-20 16,0-18-16,11-24 15,13-25 1,-25-28-16,-22-17 15,-30-6 1,-18-3-16,-17-11 16,-13-7-1,-5-17-15,-5-12 16,-13 1-16,-12 10 16,-17 19-1,-17 29-15,-7 17 16,1 30-1,17 12-15,12 17 16,17 13-16,12 5 16,6 0-1</inkml:trace>
  <inkml:trace contextRef="#ctx0" brushRef="#br0" timeOffset="1158.43">8878 6638 0,'0'0'0,"0"0"0,0 0 15,0 0-15,0 0 16,0 0 0,0 0-16,0 0 15,-29 0 1,29 0-16,0-3 16,0 3-1,0 0-15,0 0 16,0 0-16,76-33 15,-64 33 1,-6 0-16,0 3 16,-6 0-1,0-3-15,0 0 16,0 0-16,-65 27 16,47-22-1,1-2-15,11-3 16,0 0-1,0 0-15,6 0 16,-6 0-16</inkml:trace>
  <inkml:trace contextRef="#ctx0" brushRef="#br0" timeOffset="2088.27">9584 5079 0,'0'0'0,"0"0"15,0 0 1,0 0-16,0 0 16,0 0-16,35 24 15,0-18 1,24 0-16,18 0 15,11-1 1,-6 1-16,6 18 16,-5 11-1,-7 24-15,-23 17 16,-30 1-16,-28 11 16,-25 18-1,-17 23-15,-12 6 16,-5-17-1,-13-12-15,1-6 16,5-3 0,18-12-16,12-17 15,18-12-15,5-12 16,6-6 0,1-9-16,5-5 15,6-7 1,6-2-16,11-3 15,18 0 1,18-4-16,12-2 16,17-3-16,12-6 15,6 3 1,12 3-16,-12 0 16,-12 0-1,-5 0-15,-7 0 16,-11 0-1,-12 0-15,-12 0 16,-12 0-16,-5 0 16,-13 0-1,-5-3-15,-6-3 16</inkml:trace>
  <inkml:trace contextRef="#ctx0" brushRef="#br0" timeOffset="18257.16">11083 5238 0,'0'0'0,"0"0"0,0 0 0,0 0 16,0-29-16,0 23 16,0-6-1,0 0-15,6 1 16,-6 5-1,6-6-15,-6 6 16,0 0 0,0 6-16,0-6 15,0 6-15,0-6 16,6 6 0,-6-5-16,0 5 15,0-6 1,0 6-16,0-6 15,0 6 1,0 0-16,0 0 16,0 0-16,0 0 15,0-6 1,0 6-16,0-6 16,0-6-1,0-11-15,0-7 16,-6-11-1,6-6-15,-6-12 16,6 6-16,-6-5 16,0 5-1,0 6-15,0 0 16,1 0 0,-1 6-16,0-7 15,0 7-15,0 6 16,0 0-1,0 11-15,0 1 16,6 5 0,0 6-16,0 1 15,0 5 1,0 6-16,0 0 16,0 0-16,0 0 15,0 0 1,30 47-16,-13-12 15,19 12 1,17 12-16,17 6 16,1 5-1,-1 7-15,-11-7 16,-9-11-16,-6-6 16,3 0-1,3-12-15,6-6 16,-3 0-1,0 1-15,-6-7 16,-6 0 0,-12 1-16,-5-12 15,-6-1-15,-4 1 16,-2-12 0,-3 5-16,-3-5 15,0-6 1,-3 0-16,0 0 15,0 0 1,-1-6-16,1 1 16,0-7-16,-3-6 15,3-5 1,0-7-16,0-5 31,0-12-31,-3-12 0,0 0 16,-3-5-1,0-1-15,-3 12 16,0 6-16,1 6 16,-1 6-1,3 5-15,0 1 16,3-1 0,0 7-16,0-7 15,0 1 1,3 6-16,-3-1 15,3 1-15,0 5 16,-3 0 0,0 1-16,0 5 15,0 6 1,0-6-16,0 6 16,3 0-16,0 1 15,-1-1 1,1 0-16,0 0 15,0 0 1,0 0-16,0-6 16,0 1-1</inkml:trace>
  <inkml:trace contextRef="#ctx0" brushRef="#br0" timeOffset="52711.68">14182 5079 0,'0'0'0,"0"0"0,0 0 0,0 0 0,0 0 15,0 0 1,0 0-16,0 0 16,0 0-1,0 0-15,0 0 16,0 0 0,0 0-16,-56 18 15,9-6-15,-24 11 16,-23 13-1,-12 5 1,9 0-16,12 6 16,6 0-16,-7 0 15,1 0 1,12-12-16,17-11 16,15-12-16,14-1 15,10-5 1,2 0-16,6 0 15,6 0 1,3-6-16,6 6 16,12 0-1,17 11-15,21 7 16,8 11-16,7 6 16,5 0-1,10 1-15,8-1 16,0 0-1,-12-6-15,-11-5 16,-15-7 0,-6 1-16,-6-1 15,-6-5-15,-6-1 16,1-2 0,-4-3-16,-3-3 15,1-3 1,2-3-16</inkml:trace>
  <inkml:trace contextRef="#ctx0" brushRef="#br0" timeOffset="53246.92">13053 6167 0,'0'0'0,"0"0"0,0 0 15,32-9 1,-8 6-16,5 3 16,9 6-1,6 6-15,9 6 16,3 5-16,6 1 16,17 5-1,18 1-15,9 2 16,-6 0-1,-15 1-15,-8 2 16,-4 0 0,1 0-16,-7 1 15,-5-7-15,-12-5 16,-9-7 0,-8-2-16,-7-6 15,-5-6 1</inkml:trace>
  <inkml:trace contextRef="#ctx0" brushRef="#br0" timeOffset="54163.2">15775 5079 0,'0'0'0,"0"0"0,0 0 16,0 0-1,0 0-15,-35 0 16,14 6 0,-8 6-16,-6 6 15,-1 5-15,1 13 16,-3 16-1,-3 19-15,-9 11 16,-3 12 0,9 12-16,8 6 15,19 0-15,14-18 16,12-12 0,11-8-16,7-7 15,-1-8 1,1-15-16,-1-12 15,6-11 1,4-9-16,5-12 16,12-12-16,8-12 15,1-17 1,-3-18-16,-12-11 16,-12-7-1,-11-8-15,-12 3 16,-10 0-1,-4-12-15,-16-6 16,-14 0-16,-18 0 16,-9 17-1,0 25-15,9 11 16,9 17 0,9 7-16,8 5 15,9 6 1,6 0-16,4 7 15,2-7-15,0 6 16</inkml:trace>
  <inkml:trace contextRef="#ctx0" brushRef="#br0" timeOffset="54597.51">16792 6152 0,'0'0'0,"0"0"0,0 0 15,0 0 1,0 0-16,0 0 16,0 0-16,0 0 15,0 0 1,0 0-16,0 0 16,-32-23-1</inkml:trace>
  <inkml:trace contextRef="#ctx0" brushRef="#br0" timeOffset="55285.34">17912 5085 0,'0'0'0,"0"0"0,0 0 16,0 0-1,0 0-15,0 0 16,-44 18-16,6 0 16,-24 23-1,-17 18-15,-3 23 16,11 24-1,12 11-15,15 13 16,18-1 0,17-11-16,12-21 15,17 0-15,27 0 16,24-15 0,14-20-16,0-27 15,-5-23 1,-4-18-16,12-18 15,7-20 1,-13-18-16,-20-8 16,-24-9-16,-21-10 15,-20-2 1,-26-15-16,-21-11 16,-17 5-1,2 12-15,0 12 16,3 12-1,1 17-15,2 6 16,12 18-16</inkml:trace>
  <inkml:trace contextRef="#ctx0" brushRef="#br0" timeOffset="55985.9">18803 4574 0,'0'0'0,"0"0"16,0 0 0,0 0-16,0 0 15,21 41 1,-13-6-16,1 12 16,-3 6-16,0 12 15,0 17 1,0 18-16,0 18 15,2 11 1,1 6-16,0 12 16,3-6-16,3-5 15,2-13 1,1-14-16,2-6 16,1-9-1,-3-9-15,-4-14 16,-2-18-1,-6-12-15,-3-15 16,0-5-16,-3-7 16,0-2-1,-3-3-15,0-3 16,-3 0 0</inkml:trace>
  <inkml:trace contextRef="#ctx0" brushRef="#br0" timeOffset="88690.96">5227 8998 0,'0'0'0,"0"0"0,0 0 0,0 0 16,0 0-1,0 0-15,0 0 16,0 0-16,0 0 16,0 0-1,0 0-15,0 0 16,0 30 0,0-22-16,0 4 15,0 3 1,0 8-16,6 13 15,-6 14-15,6 23 16,-6 27 0,6 27-16,5 34 15,-5 16 1,6 11-16,0 6 16,0-6-1,-1-15-15,1 1 16,0-18-16,-6-18 15,-6-24 1,0-14-16,-6-17 16,0-13-1,0-14-15,0-12 16,0-11 0,6-19-16,0-14 15,0 0-15</inkml:trace>
  <inkml:trace contextRef="#ctx0" brushRef="#br0" timeOffset="89518.4">5303 8936 0,'0'0'0,"36"50"0,17 3 31,17 30-31,-5 11 16,-6 9-16,-6 11 16,-12 7-16,6 2 15,12 13 1,11 2-16,12 0 15,-5-9-15,-1-8 16,-5-7 0,-1-8-16,1-12 15,0-11 1,-7-16-16,-5-5 16,-18-12-1,-6-9-15,-5-11 16,-13-10-16,1-5 15,-6-6 1,-6-3-16,0-4 16,0-4-1,-1-4-15,7-15 16,-6-20 0,0-30-16,0-29 15,-6-17-15,-6-10 16,0-2-1,0 0-15,0-4 16,-5 13 0,5 5-16,-6 12 15,12 9 1,-6 9-16,6 9 16,-6 5-16,6 12 15,6 6 1,-6 12-16,6 12 15,-6 5 1,6 10-16,-6 8 16,6 3-1</inkml:trace>
  <inkml:trace contextRef="#ctx0" brushRef="#br0" timeOffset="90209.83">8055 8784 0,'0'0'0,"0"0"0,0 0 15,0 0 1,24 44-16,-13 12 16,7 26-16,-6 27 15,5 26 1,1 27-16,0 23 15,-7 21 1,-5 11-16,-6-2 16,0-18-1,0-18-15,0-29 16,-6-27-16,6-29 16,-5-20-1,5-24-15,-6-15 16,6-20-1,0-15-15,0 0 16</inkml:trace>
  <inkml:trace contextRef="#ctx0" brushRef="#br0" timeOffset="90663.42">9196 10342 0,'0'0'15,"0"0"-15,0 0 16,0 0-16,0 0 16,-30 53-1,7-9-15,-1 20 16,-11 13-1,6 5-15,-1 3 16,13-2-16,11-13 16,12-11-1,11-15-15,19-23 16,11-21 0,35-27-16,35-40 15,13-36 1,-30-9-16,-30 3 15,-29 15-15,-29 18 16,-18 17 0,-23 0-16,-24 0 15,-29 9 1,-12 12-16,5 15 16,25 11-16,11 9 15,18 3 1,11 3-16,12 0 15</inkml:trace>
  <inkml:trace contextRef="#ctx0" brushRef="#br0" timeOffset="91555.56">11083 10124 0,'0'0'0,"0"0"15,0 0 1,0 0-16,-35-23 16,-12 14-16,-12 3 15,-12 9 1,1 12-16,5 11 16,1 18-1,-1 33-15,-6 37 16,18 13-1,24 5-15,23-20 16,24-18-16,11-6 16,12-18-1,18-22-15,18-25 16,-1-26 0,6-20-16,1-19 15,-19-11-15,-17-5 16,-17-1-1,-13 3-15,-5 6 16,-12 3 0,0 6-16,0 9 15,0 5 1,0 4-16,0 5 16,0 9-16,0 6 15,0 3 1,24 44-16,34 47 15,31 56 1,11 24-16,-18-4 16,-20 1-1,-12-9-15,-18-6 16,-11 0-16,-13-12 16,-16-12-1,-19-11-15,-17-18 16,-24-24-1,-14-23-15,0-24 16,8-20 0,10-18-16,-7-23 15,12-33-15,18-32 16,23-32 0,36-36-16,41-41 15,35-20 1,18 29-16,-4 41 15,-11 39 1,-20 34-16,-12 22 16</inkml:trace>
  <inkml:trace contextRef="#ctx0" brushRef="#br0" timeOffset="92524.43">13535 8666 0,'0'0'0,"0"0"16,0 0 0,-41 12-16,-12 8 15,-29 22-15,-15 25 16,-1 27 0,7 21-16,0 35 15,-3 32 1,6 44-16,17 21 15,24 6 1,27-21-16,29-40 16,23-13-16,24-26 15,11-33 1,7-26-16,5-32 16,4-30-1,-1-26-15,12-23 16,12-36-1,0-30-15,-18-25 16,-21-25-16,-25-8 16,-25-9-1,-20-6-15,-20-17 16,-21-6 0,-15 2-16,-18 22 15,-14 16 1,0 19-16,12 14 15,20 15-15,24 11 16,14 10 0,6 5-16</inkml:trace>
  <inkml:trace contextRef="#ctx0" brushRef="#br0" timeOffset="92748.72">14470 11009 0,'0'0'0,"0"0"0,0 0 15,0 0-15,0 0 16,0 0 0,0 0-16,0 0 15,0-29 1,3-7-16</inkml:trace>
  <inkml:trace contextRef="#ctx0" brushRef="#br0" timeOffset="93293.95">15014 9583 0,'0'0'0,"0"0"0,44-41 16,23-18 0,27-20-16,15 8 15,3 18 1,-3 15-16,2 18 15,-11 14-15,-9 18 16,-8 26 0,-21 35-16,-33 42 15,-32 47 1,-44 79-16,-50 56 16,-18-15-16,1-26 15,25-45 1,31-49-16,25-36 15,16-26 1,14-29-16,20-12 16,27-6-1,33-12-15,38-15 16,32-17 0,5-12-16,10-9 15,-21 1-15,-29-1 16,-24 3-1,-23-3-15,-15-5 16</inkml:trace>
  <inkml:trace contextRef="#ctx0" brushRef="#br0" timeOffset="97243.7">19376 8922 0,'0'0'0,"0"0"0,0 0 0,0 0 0,3 35 15,0-23 1,-3 0-16,0-1 16,-6 7-1,-14 11-15,-36 21 16,-44 18 0,-41 11-16,-27 12 15,9 1-15,-11 5 16,17-12-1,27-9-15,20-14 16,29-18 0,30-9-16,21-11 15,17-6 1,18-7-16,23 7 16,54 8-16,69 7 15,45 2 1,24 0-16,-21-5 15,-24-1 1,-29-2-16,-21-4 16,-20-5-1,-24-6-15,-20-4 16,-21-2-16,-12-6 16,-8-6-1</inkml:trace>
  <inkml:trace contextRef="#ctx0" brushRef="#br0" timeOffset="97669.62">18309 10495 0,'0'0'0,"0"0"16,0 0-16,0 0 16,0 0-1,0 0-15,41-27 16,-8 21-1,20 3-15,29 6 16,33 6-16,32 6 16,11 5-1,13 4-15,-10 5 16,-19 1 0,-13-4-16,-20-2 15,-18-4-15,-12-2 16,-5-3-1,-7-10-15,-2-5 16</inkml:trace>
  <inkml:trace contextRef="#ctx0" brushRef="#br0" timeOffset="99209.33">21675 9671 0,'0'0'0,"0"0"16,0 0-16,0 0 15,0 0-15,0 0 16,-41-23-1,18 17-15,-10 6 16,-14 12 0,-29 29-16,-36 56 15,-23 53 1,5 23-16,36-5 16,44-33-16,36-32 15,34-18 1,36-8-16,41-18 15,41-30 1,21-38-16,35-44 16,9-41-1,-30-23-15,-34-16 16,-48-2-16,-38 0 16,-30 2-1,-23 10-15,-32-9 16,-39-1-1,-38 22-15,-23 31 16,3 36 0,17 24-16,24 14 15,23 9 1,21 0-16</inkml:trace>
  <inkml:trace contextRef="#ctx0" brushRef="#br0" timeOffset="99576.86">23133 10548 0,'0'0'0,"0"0"0,0 0 15,0 0-15,3-36 16,3 16 0,3-7-16,6-5 15,-1-6 1,7-12-16</inkml:trace>
  <inkml:trace contextRef="#ctx0" brushRef="#br0" timeOffset="99921.75">24815 9448 0,'0'0'0,"0"0"16,0 0 0,0 0-16,-47-6 15,3 6-15,-21 6 16,-11 6 0,11 0-16,15-1 15,12-2 1,8-3-16,10 0 15,2-3 1</inkml:trace>
  <inkml:trace contextRef="#ctx0" brushRef="#br0" timeOffset="101004.8">21352 9698 0,'0'0'0,"0"0"0,0 0 15,0 0-15,0 0 16,35-3 0,50-15-16,98-26 15,90-23 1,36-7-16,11 6 16,-17 13-16,-38 13 15,-48 19 1,-58 8-16,-56 12 15,-50 6 1,-39 3-16,-14-6 16,-105 50-1,-160 38-15,-123 36 16,-9-1-16,65-20 16,56-12-1,46-5-15,57-13 16,46-8-1,42-12-15,32-18 16,30-12-16,20-5 16,20 0-1,45 5-15,85 1 16,97-15 0,77-18-16,46-21 15,-23-8 1,-27-6-16,-64 6 15,-70 5-15,-57 7 16,-55 8 0,-45 7-16,-32 5 15,-38 3 1,-112 12-16,-185 38 16,-91 38-1,70 6-15,80-9 16,76-11-16,71-18 15,50-15 1,44-11-16,38-16 16,20-2-1,45-3-15,85-15 16,106-23-16,65-27 16,-33-9-1,-71 13-15,-70 10 16,-50 10-1</inkml:trace>
  <inkml:trace contextRef="#ctx0" brushRef="#br0" timeOffset="101765.38">25720 8666 0,'0'0'0,"0"0"16,0 0-1,0 0-15,0 32 16,3 12 0,-3 30-16,0 32 15,0 32 1,-3 35-16,-2 21 15,2 3-15,3 0 16,6-14 0,2-16-16,4-23 15,-3-35-15,0-27 16,-3-26 0,-3-21-16,-3-23 15,0-12 1</inkml:trace>
  <inkml:trace contextRef="#ctx0" brushRef="#br0" timeOffset="102240.59">26694 10012 0,'0'0'0,"0"0"0,0 0 16,-39 12-1,-2 12-15,-18 14 16,1 12 0,11 6-16,20-3 15,24-12 1,21 3-16,20 0 15,24-9-15,17-23 16,15-21 0,24-26-16,2-24 15,-26-11 1,-29-4-16,-27 7 16,-20-1-1,-18 9-15,-24-3 16,-26-5-16,-23 2 15,-6 15 1,11 18-16,24 17 16,20 12-1</inkml:trace>
  <inkml:trace contextRef="#ctx0" brushRef="#br0" timeOffset="102948.43">28631 9792 0,'0'0'0,"0"0"15,-44-6 1,-15 3-16,-26 0 16,-24 3-16,-12 12 15,-11 14 1,6 19-16,29 10 16,35 1-1,27-6-15,20-6 16,18-8-1,20-1-15,24 0 16,15-14-16,-3-15 16,-9-12-1,-6-9-15,-3-8 16,-8-10 0,-4-8-16,0-6 15,-2 0 1,-4 6-16,-2 8 15,5 13-15,4 14 16,8 18 0,21 29-16,14 47 15,-2 39 1,-15 17-16,-18 3 16,-15-3-1,-11 3-15,-12-9 16,-12 9-16,-17 6 15,-24-6 1,-14-18-16,-7-26 16,9-30-1,15-29-15,15-23 16,15-15 0,5-15-16,0-20 15,3-39-15,9-47 16,27-55-1,38-30-15,23 6 16,15 21 0,-6 31-16,-3 31 15,-6 20 1,-5 11-16</inkml:trace>
  <inkml:trace contextRef="#ctx0" brushRef="#br0" timeOffset="103508.75">29807 8204 0,'0'0'0,"-27"36"16,-8 31-16,-9 42 16,-6 29-1,-12 18-15,-11 9 16,-10 20-16,4 15 15,14 12 1,21 17-16,30-6 16,28 1-1,30-13-15,24-20 16,11-38 0,-11-53-16,-12-38 15,-15-38-15,-9-24 16</inkml:trace>
  <inkml:trace contextRef="#ctx0" brushRef="#br0" timeOffset="103985.24">30242 9580 0,'0'0'0,"0"0"0,0 0 16,-12 33-1,-3 11-15,-8 32 16,-1 30-1,4 15-15,8-7 16,15-23-16,18-14 16,23-16-1,20-19-15,10-28 16,-1-22 0,4-28-16,-4-31 15,-14-22 1,-27-8-16,-20-5 15,-15 2-15,-11-9 16,-13-3 0,-2 15-16,-1 18 15,7 23 1,5 21-16,9 14 16,9 9-1</inkml:trace>
  <inkml:trace contextRef="#ctx0" brushRef="#br0" timeOffset="104250.12">31359 10401 0,'0'0'0,"0"0"0,0 0 16,0 0-16,0 0 15,32-27 1,-5 6-16</inkml:trace>
  <inkml:trace contextRef="#ctx0" brushRef="#br0" timeOffset="104770.79">32065 9516 0,'0'0'0,"0"0"0,0 0 16,0 0-16,0 0 15,-33 47 1,-29 29-16,-26 39 15,15 5 1,32-5-16,26-27 16,21-20-16,17-12 15,16-9 1,8-12-16,8-15 16,1-20-1,15-17-15,14-27 16,0-27-16,-23-11 15,-30 3 1,-29 5-16,-23-8 16,-21-9-1,-15-6-15,0 5 16,9 19 0,15 14-16,14 15 15</inkml:trace>
  <inkml:trace contextRef="#ctx0" brushRef="#br0" timeOffset="105148.25">32676 9139 0,'0'0'0,"12"33"15,-3 31-15,-1 45 16,-8 47 0,-5 29-16,-1-17 15,6-24-15,3-33 16,2-28-1,1-27-15,-3-24 16,0-23-16</inkml:trace>
  <inkml:trace contextRef="#ctx0" brushRef="#br0" timeOffset="105554.55">32917 7672 0,'0'0'0,"0"0"0,32 53 16,-5 24-16,5 29 16,4 8-1,13 13-15,10 11 16,15 18 0,11 20-16,3 18 15,-5 18-15,-16 5 16,-17-8-1,-15-9-15,-17-15 16,-18-23 0,-21 8-16,-28 4 15,-31-13 1,-23-8-16,-8-23 16,8-16-16,6-11 15,8-12 1,7-14-16,12-21 15,11-18 1,15-18-16,11-8 16</inkml:trace>
  <inkml:trace contextRef="#ctx0" brushRef="#br0" timeOffset="111186.22">9719 13449 0,'0'0'0,"0"0"0,0 0 0,0 0 0,0 0 15,-35-32 1,23 23-16,6 0 15,0 0 1,0 0-16,0 1 16,-5-1-1,5 3-15,-6 0 16,6 3-16,0 0 16,0 3-1,1 3-15,-7 6 16,6 14-1,-6 22-15,6 22 16,6 30-16,0 30 16,6 20-1,6 29-15,0-5 16,-1-13 0,1-8-16,0-18 15,-6-17 1,0-12-16,0-18 15,-6-23-15,0-15 16,0-12 0,0-5-16,0-4 15,-6-2 1,6-7-16,-6-2 16,6-3-1,0-9-15,0-3 16,0 0-1</inkml:trace>
  <inkml:trace contextRef="#ctx0" brushRef="#br0" timeOffset="112160.14">9366 13443 0,'0'0'0,"0"0"16,0 0-16,0 0 15,0 0 1,0 0-16,0 0 16,0 0-1,0 0-15,0 0 16,0 0-16,0 0 16,41 12-1,-11 14-15,23 24 16,23 30-1,12 14-15,18 6 16,-6-3-16,0-6 16,-6 0-1,-6-3-15,1-2 16,-1-1 0,-12-6-16,-5-5 15,-7-4 1,-11-8-16,0-3 15,-6 0-15,0-9 16,-6-3 0,1-9-16,-7-3 15,0-3 1,-11-5-16,-1-4 16,-5-2-1,0-3-15,-7-7 16,1-2-1,-6 0-15,0-3 16,0-3-16,0 0 16,-1 0-1,-5 0-15,6-3 16,-6-3 0,6-3-16,-6-6 15,6-14-15,-6-16 16,0-13-1,0-19-15,0-11 16,-6-6 0,6-6-16,-6 3 15,0 0 1,1-1-16,-1 1 16,-6-6-16,0 3 15,0 0 1,1 9-16,5 9 15,-6 8 1,0 12-16,0 12 16,1 6-1,5 3-15,-6 0 16,6-6-16,0-9 16,0-15-1,6-2-15,6 2 16,0 12-1,0 12-15,0 9 16</inkml:trace>
  <inkml:trace contextRef="#ctx0" brushRef="#br0" timeOffset="123102.45">12544 12929 0,'0'0'0,"0"0"0,0 0 0,0 0 0,0 0 15,0 0 1,0 0-16,0 0 16,0 0-16,0 0 15,0 0 1,0 0-16,0 0 15,0 0 1,0 0-16,0 0 16,0 0-1,35 23-15,30-26 16,44 0-16,35 3 16,12 9-1,3 6-15,2 11 16,-8 7-1,-6 2-15,0 9 16,-12-3 0,-11 0-16,-15-5 15,-27-10-15,-26-8 16,-18-4 0,-15-5-16,-8 0 15,-6-3 1,-6 0-16,-6 3 15,-12 5 1,-26 13-16,-32 14 16,-30 12-16,-21 9 15,1 2 1,5 1-16,12 0 16,24-7-1,17-5-15,12-6 16,15-11-1,12-13-15,8-8 16,3-3-16,7-3 16,2-4-1,3-2-15,0-3 16,3 0 0,0 0-16,3 0 15</inkml:trace>
  <inkml:trace contextRef="#ctx0" brushRef="#br0" timeOffset="123918.26">13400 14713 0,'0'0'0,"0"0"0,0 0 15,0 0 1,0 0-16,0 0 16,0-38-1,3 20-15,2-2 16,4-4-1,3-5-15,6-6 16,11-10-16,18-16 16,30-13-1,25-5-15,4 2 16,9 10 0,0 8-16,5 3 15,-2 6 1,-15 9-16,-18 9 15,-15 5-15,-17 10 16,-14 5 0,-16 3-16,-8 3 15,-6 3 1,-6 3-16</inkml:trace>
  <inkml:trace contextRef="#ctx0" brushRef="#br0" timeOffset="127279.02">17424 11518 0,'0'0'0,"0"0"0,0 0 16,0 0-16,0 0 15,0 0 1,0 0-16,0 0 15,0 0-15,0 0 16,0 0 0,0 0-16,-9 41 15,4 9 1,-1 38-16,0 35 16,3 21-1,0 12-15,-3-9 16,0-14-1,0-16-15,-3-14 16,4-12-16,-1-14 16,3-16-1,0-14-15,3-14 16,0-13 0,3-5-16,0-3 15,0-3-15,0-6 16,0-3-1,-1 0-15,-2 0 16</inkml:trace>
  <inkml:trace contextRef="#ctx0" brushRef="#br0" timeOffset="127739.62">18521 12335 0,'0'0'0,"0"0"0,0 0 15,0 0-15,0 0 16,0 0-1,-44 9 1,14 2-16,-8 4 0,-6 3 16,-3 2-1,-3 10-15,6 8 16,3 15 0,11 12-16,16-1 15,17-2 1,14 0-16,16-1 15,8-8 1,6-11-16,6-16 16,0-11-16,0-15 15,-1-6 1,1-9-16,-11-8 16,-13-7-1,-9-8-15,-11-6 16,-12-6-16,-14-12 15,-19-2 1,-14-4-16,-5 12 16,2 15-1,9 14-15,11 13 16,7 5 0,11 3-16,9 3 15</inkml:trace>
  <inkml:trace contextRef="#ctx0" brushRef="#br0" timeOffset="128755.9">19864 12088 0,'0'0'0,"0"0"0,0 0 15,0 0-15,0 0 16,-47-18-1,-6 10-15,-17 5 16,-15 6 0,-7 5-16,-5 10 15,0 8-15,3 10 16,21 2 0,23 0-16,26-6 15,18-8 1,15-3-16,15 2 15,14 1-15,9-4 16,0-5 0,-6-9-16,-3-6 15,-5-3 1,-1-6-16,-2-3 16,-4-5-1,-5-1-15,-4-3 16,-5 4-1,-3 2-15,0 3 16,-4 3-16,1 4 16,0 5-1,3 3-15,12 11 16,8 22 0,12 28-16,0 30 15,-2 24-15,-13 11 16,-11 1-1,-12-10-15,-15-2 16,-12-1 0,-11-11-16,-12-15 15,0-14 1,-3-16-16,9-16 16,3-16-16,8-14 15,4-12 1,2-9-16,-2-9 15,5-9 1,7-5-16,11-9 16,11-18-1,22-26-15,29-24 16,20-6-16,3 15 16,-2 18-1,-19 20-15,-14 15 16,-8 11-1,-7 4-15,3 0 16</inkml:trace>
  <inkml:trace contextRef="#ctx0" brushRef="#br0" timeOffset="130289.7">21558 11870 0,'0'0'0,"0"0"15,0 0-15,0 0 16,0 0-1,0 0-15,0 0 16,-36-5 0,22 2-16,-4 0 15,0 6-15,-8 5 16,-12 16 0,-21 38-1,-18 44-15,-5 43 16,12 22-16,31-21 15,31-27 1,22-20-16,22-12 16,19-11-16,22-24 15,8-24 1,-3-23-16,1-18 16,-4-18-1,-11-14-15,-15-12 16,-18-5-1,-20-7-15,-15-3 16,-15-14-16,-20-15 16,-18-3-1,-15 6-15,-2 15 16,2 11 0,15 9-16,15 9 15,17 9 1,15 12-16</inkml:trace>
  <inkml:trace contextRef="#ctx0" brushRef="#br0" timeOffset="130577.43">22357 12843 0,'0'0'0,"0"0"0,0 0 16,0 0-1,0 0-15,0 0 16,-11-29-1,2 11-15,0 1 16,0-1 0,3 1-16,3-4 15,0-8-15,0-16 16</inkml:trace>
  <inkml:trace contextRef="#ctx0" brushRef="#br0" timeOffset="131087.79">23618 11879 0,'0'0'0,"0"0"15,0 0-15,-41 3 16,-6 3-16,-26 12 16,-27 20-1,-24 24-15,-11 17 16,12 15 0,32-6-16,35-8 15,23-7 1,19-8-16,17-6 15,20 2-15,30-2 16,26-9 0,13-23-16,-1-19 15,-6-16 1,-6-13-16,-2-14 16,-18-9-1,-24-3-15,-21-3 16,-19-6-16,-19-9 15,-17-17 1,-6-9-16,6-6 16</inkml:trace>
  <inkml:trace contextRef="#ctx0" brushRef="#br0" timeOffset="131517.04">24292 11594 0,'0'0'0,"0"0"16,0 29-16,0 1 15,-3 14 1,0 12-16,3 6 16,3 5-16,3 7 15,5 11 1,1 6-16,3 9 16,2 0-1,4 0-15,0-3 16,-4-9-1,1-11-15,3-16 16,-4-11-16,1-14 16,-1-13-1,-2-8-15,0-6 16</inkml:trace>
  <inkml:trace contextRef="#ctx0" brushRef="#br0" timeOffset="132556.21">17174 14269 0,'0'0'0,"0"0"0,0 0 15,0 0 1,0 0-16,0 0 15,42-3-15,-13-3 16,12-2 0,27-1-16,29-3 15,44-3 1,41 1-16,39-1 16,26 0-1,32-2-15,32-4 16,25 3-16,19 7 15,13-4 1,17 6-16,21-3 16,8-2-1,7-1-15,2 3 16,0-2 0,-14-4-16,-3-3 15,-18-2-15,-15-4 16,-32 7-1,-18-1-15,-46 9 16,-39 4 0,-41-4-16,-44 6 15,-39 3-15,-34 3 16,-27 3 0,-21 0-16,-17 0 15,-10-3 1,-5 0-16,0 0 15</inkml:trace>
  <inkml:trace contextRef="#ctx0" brushRef="#br0" timeOffset="133267.56">19026 14919 0,'0'0'0,"0"0"0,0 0 15,0 0-15,0 0 16,0 0 0,0 0-16,-2 41 15,-4 18 1,-6 44-16,-3 35 16,1 12-16,-1-3 15,0-15 1,0-11-16,1-12 15,-1-12 1,3-18-16,3-14 16,6-12-16,3-12 15,0-3 1,0-9-16,0-14 16,0-12-1</inkml:trace>
  <inkml:trace contextRef="#ctx0" brushRef="#br0" timeOffset="133730.44">19882 15566 0,'0'0'0,"0"0"0,0 0 16,-3 38-16,-3-6 15,-6 18 1,-11 21-16,-12 11 16,-4 0-1,10-8-15,14-9 16,12-12-16,9-6 15,6-9 1,6-9-16,5-11 16,4-12-1,11-15-15,18-15 16,17-14 0,-2-9-16,-15 0 15,-21 0-15,-18 0 16,-14 0-1,-11-9-15,-19-6 16,-14-5 0,-9 8-16,6 15 15,6 12 1,5 11-16,13 6 16,8 6-16</inkml:trace>
  <inkml:trace contextRef="#ctx0" brushRef="#br0" timeOffset="134652.43">20934 15460 0,'0'0'0,"0"0"0,0 0 15,-29 3 1,6 0-16,-22 6 15,-19 2 1,-13 7-16,-2 11 16,5 16-16,19 16 15,16 7 1,25-6-16,20-15 16,23-9-1,24-15-15,14-23 16,28-26-16,16-30 15,7-14 1,-15-1-16,-24 6 16,-20 9-1,-15 4-15,-15 4 16,-5 10 0,-9 12-16,-4 5 15,-5 9-15,0 7 16,-3 5-1,0 5-15,3 19 16,3 29 0,2 35-16,1 27 15,-3 14-15,-6-2 16,-6-7 0,-6-2-16,-5-7 15,-7-17 1,-6-8-16,-8-13 15,-15-5 1,-11-4-16,-7-2 16,3-9-1,3-12-15,7-17 16,8-15-16,2-12 16,7-12-1,12-9-15,11-2 16,15-9-1,18-18-15,32-35 16,38-36-16,24-5 16,2 11-1,-20 21-15,-14 9 16,2-12 0,15-18-16</inkml:trace>
  <inkml:trace contextRef="#ctx0" brushRef="#br0" timeOffset="135284.79">22798 14596 0,'0'0'0,"0"0"16,0 0-16,0 0 16,0 0-16,0 0 15,0 0 1,0 0-16,-20 50 15,-16 0 1,-28 35-16,-22 44 16,-2 30-1,21 6-15,23-7 16,23-22-16,21-31 16,21-11-1,17-14-15,18-21 16,5-27-1,-2-23-15,-6-15 16,3-18 0,3-14-16,-3-15 15,-9-8-15,-15-7 16,-11-3 0,-16-2-16,-10-4 15,-19-8 1,-14-6-16,-9 9 15,0 14-15,3 12 16</inkml:trace>
  <inkml:trace contextRef="#ctx0" brushRef="#br0" timeOffset="135648.68">23757 16195 0,'0'0'0,"0"0"0,0 0 15,0 0 1,-36-38-16,7-3 16,3-18-16,5-18 15,15-5 1,15-3-16</inkml:trace>
  <inkml:trace contextRef="#ctx0" brushRef="#br0" timeOffset="136128.17">23951 15019 0,'0'0'0,"0"0"0,0 0 16,29-12 0,9-5-16,24-13 15,20 1 1,9 5-16,4 12 15,-13 10 1,-15 4-16,-17 10 16,-14 6-16,-19 14 15,-20 18 1,-29 41-16,-36 42 16,-11 8-1,20-35-15,24-27 16,14-23-16,13-15 15,8-15 1,11-2-16,22-1 16,26 1-1,38-6-15,29-7 16,15-8 0,0-3-16,-6-6 15,4-8-15,5-19 16</inkml:trace>
  <inkml:trace contextRef="#ctx0" brushRef="#br0" timeOffset="174863.25">10107 18176 0,'0'0'0,"0"0"0,0 0 16,0 0-16,0 0 16,0 0-1,0 0-15,-12-38 16,1-12-16,-1-32 16,-6-21-1,6-21 1,1-11-16,11-6 15,0-15-15,0-5 16,6 5 0,-6 24-16,5 29 15,-5 29-15,0 21 16,6 18 0,-6 14-16,6 13 15,0 8 1,-6 0-16,76 91 15,19 44 1,22 50-16,-17 0 16,-6-8-16,-6-10 15,6-11 1,-5-24-16,-13-17 16,-5-24-1,-24-23-15,-6-18 16,-6-15-1,-11-11-15,-7-10 16,-5-5-16,-6-6 16,6-9-1,-6-12-15,-1-23 16,-5-47 0,-17-62-16,-13-50 15,-5-20 1,6 8-16,-1 18 15,13 18-15,-1 20 16,12 18 0,-6 23-16,7 24 15,5 20 1,0 18-16,0 12 16,5 9-1,1 3-15,12 5 16</inkml:trace>
  <inkml:trace contextRef="#ctx0" brushRef="#br0" timeOffset="175880.21">12056 15910 0,'0'0'0,"0"0"16,0 0-16,0 0 15,0 0 1,0 0-16,33 17 16,19 7-1,34 11-15,22 6 16,10 6 0,3 3-16,-7 0 15,-17 3-15,-17 0 16,-22 0-1,-13 0-15,-16 0 16,-11-3 0,-13-3-16,-7 0 15,-13 3-15,-15 9 16,-20 2 0,-17-5-16,-7-12 15,7-8 1,11-10-16,12-2 15,11-7 1,7-2-16,8 0 16,7-1-16,5-2 15,6-3 1</inkml:trace>
  <inkml:trace contextRef="#ctx0" brushRef="#br0" timeOffset="176316.6">12074 17244 0,'0'0'0,"0"0"16,0 0 0,0 0-16,0 0 15,0 0 1,0 0-16,0 0 16,0 0-1,0 0-15,50 9 16,20-26-16,39-10 15,29-5 1,12-1-16,-9 10 16,-5 8-1,-16 12-15,-8 6 16,-12 6 0,-18 3-16,-17 0 15,-21-7-15,-15-2 16,-14-3-1,-3-3-15</inkml:trace>
  <inkml:trace contextRef="#ctx0" brushRef="#br0" timeOffset="177044.57">14023 15554 0,'0'0'0,"0"0"0,0 0 16,0 0 0,0 0-16,0 0 15,0 0 1,70 6-16,33-24 15,62-8 1,14 2-16,-20 15 16,-35 9-16,-27 12 15,-24 12 1,-23 14-16,-26 18 16,-27 17-1,-36 51-15,-55 46 16,-26 1-16,5-36 15,33-41 1,32-32-16,26-21 16,18-15-1,15-2-15,29 5 16,48 4 0,64 5-16,38 3 15,9 0-15,-12 9 16,-26 6-1,-27 6-15,-26 8 16,-33 7 0,-29 8-16,-29 9 15,-35 27-15,-54 46 16,-67 39 0,-32-18-16,5-44 15,36-50 1,29-44-1,9-32-15,-3-21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3-02-23T18:35:07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5527 15404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13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14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26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red.com/gadgetlab/2010/07/camera-software-lets-you-see-into-the-pas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26670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RANSAC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1600200"/>
            <a:ext cx="123444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09800" y="5995037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993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0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638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953000"/>
          </a:xfrm>
        </p:spPr>
        <p:txBody>
          <a:bodyPr>
            <a:normAutofit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w/ some standard deviation (e.g.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at least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A1EC-D2C9-4D5A-8E44-37EB7CF8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0A5E-9559-4A1C-9FE5-573C78094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CC0AF0-09DF-B0B9-198A-88ACC9ACDFC5}"/>
                  </a:ext>
                </a:extLst>
              </p14:cNvPr>
              <p14:cNvContentPartPr/>
              <p14:nvPr/>
            </p14:nvContentPartPr>
            <p14:xfrm>
              <a:off x="1881720" y="1526040"/>
              <a:ext cx="10233360" cy="504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CC0AF0-09DF-B0B9-198A-88ACC9ACDF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2360" y="1516680"/>
                <a:ext cx="10252080" cy="50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38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Another view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982615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0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715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5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74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18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94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6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3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89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0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73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48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7A77659-AAA5-1561-B8C7-F982A54E1F13}"/>
                  </a:ext>
                </a:extLst>
              </p14:cNvPr>
              <p14:cNvContentPartPr/>
              <p14:nvPr/>
            </p14:nvContentPartPr>
            <p14:xfrm>
              <a:off x="1989720" y="55454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A77659-AAA5-1561-B8C7-F982A54E1F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0360" y="5536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edition): Chapter 8.1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4821350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4509664" y="3519065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945051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41093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8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21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5539807" y="47578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88150" y="4572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07893" y="4191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45350" y="39631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81801" y="37338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22093" y="51823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49950" y="5367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59550" y="4953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69150" y="4224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57801" y="32004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67401" y="11430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16001"/>
              </p:ext>
            </p:extLst>
          </p:nvPr>
        </p:nvGraphicFramePr>
        <p:xfrm>
          <a:off x="1981200" y="4278868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7161595" y="4203660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8780463" y="6553201"/>
            <a:ext cx="1652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64886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  <p:pic>
        <p:nvPicPr>
          <p:cNvPr id="1026" name="Picture 2" descr="https://quicklatex.com/cache3/8b/ql_1d4c3b3cb9b681451ca974f83f666d8b_l3.png">
            <a:extLst>
              <a:ext uri="{FF2B5EF4-FFF2-40B4-BE49-F238E27FC236}">
                <a16:creationId xmlns:a16="http://schemas.microsoft.com/office/drawing/2014/main" id="{5A59F1B4-EB68-4BA1-8E85-642CA643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21127"/>
            <a:ext cx="3352800" cy="8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11125200" cy="1295399"/>
          </a:xfrm>
        </p:spPr>
        <p:txBody>
          <a:bodyPr>
            <a:normAutofit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657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3505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9753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838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3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38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181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181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334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906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5359401"/>
            <a:ext cx="11125200" cy="715963"/>
          </a:xfrm>
        </p:spPr>
        <p:txBody>
          <a:bodyPr>
            <a:noAutofit/>
          </a:bodyPr>
          <a:lstStyle/>
          <a:p>
            <a:r>
              <a:rPr lang="en-US" dirty="0"/>
              <a:t>To figure this out, we need to know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411-BA9F-46CD-B346-054F206D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7E3A-994A-45A2-8890-32ED069A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2 due tomorrow, February 24, by 8pm</a:t>
            </a:r>
          </a:p>
          <a:p>
            <a:pPr lvl="1"/>
            <a:r>
              <a:rPr lang="en-US" dirty="0"/>
              <a:t>Report due Thursday, March 2 by 8pm on CMSX</a:t>
            </a:r>
          </a:p>
          <a:p>
            <a:r>
              <a:rPr lang="en-US" dirty="0"/>
              <a:t>Take-home midterm to be released after February Break</a:t>
            </a:r>
          </a:p>
          <a:p>
            <a:pPr lvl="1"/>
            <a:r>
              <a:rPr lang="en-US" dirty="0"/>
              <a:t>To be distributed in class at 2:15pm Thursday, March 2</a:t>
            </a:r>
          </a:p>
          <a:p>
            <a:pPr lvl="1"/>
            <a:r>
              <a:rPr lang="en-US" dirty="0"/>
              <a:t>Due Tuesday, March 7 by 1pm (beginning of class)</a:t>
            </a:r>
          </a:p>
          <a:p>
            <a:pPr lvl="1"/>
            <a:r>
              <a:rPr lang="en-US" dirty="0"/>
              <a:t>Open book, open note (but no Google)</a:t>
            </a:r>
          </a:p>
          <a:p>
            <a:pPr lvl="1"/>
            <a:r>
              <a:rPr lang="en-US" dirty="0"/>
              <a:t>To be done on your own</a:t>
            </a:r>
          </a:p>
          <a:p>
            <a:r>
              <a:rPr lang="en-US" dirty="0"/>
              <a:t>No class on Tuesday (February Break)</a:t>
            </a:r>
          </a:p>
        </p:txBody>
      </p:sp>
    </p:spTree>
    <p:extLst>
      <p:ext uri="{BB962C8B-B14F-4D97-AF65-F5344CB8AC3E}">
        <p14:creationId xmlns:p14="http://schemas.microsoft.com/office/powerpoint/2010/main" val="496740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8" y="1575252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16872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5334000"/>
          </a:xfrm>
        </p:spPr>
        <p:txBody>
          <a:bodyPr>
            <a:normAutofit/>
          </a:bodyPr>
          <a:lstStyle/>
          <a:p>
            <a:r>
              <a:rPr lang="en-US" dirty="0"/>
              <a:t>Let’s consider the problem of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4854" y="55626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867400" y="35814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05600" y="34290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8854" y="55626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20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d0c62bd0-c2ca-4c17-95e6-3185672ddf4e"/>
  <p:tag name="SLIDO_EVENT_SECTION_UUID" val="ff28e61c-d7fa-421d-ab81-34d592b01e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14770</TotalTime>
  <Words>844</Words>
  <Application>Microsoft Office PowerPoint</Application>
  <PresentationFormat>Widescreen</PresentationFormat>
  <Paragraphs>209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Myriad Pro</vt:lpstr>
      <vt:lpstr>Office Theme</vt:lpstr>
      <vt:lpstr>RANSAC</vt:lpstr>
      <vt:lpstr>Reading</vt:lpstr>
      <vt:lpstr>Announcements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Scratch space</vt:lpstr>
      <vt:lpstr>RANSAC: Another view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RANSAC</dc:title>
  <dc:creator>Noah Snavely</dc:creator>
  <cp:lastModifiedBy>Noah Snavely</cp:lastModifiedBy>
  <cp:revision>628</cp:revision>
  <dcterms:created xsi:type="dcterms:W3CDTF">2009-08-25T02:47:59Z</dcterms:created>
  <dcterms:modified xsi:type="dcterms:W3CDTF">2023-02-23T19:51:59Z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