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.xml" ContentType="application/inkml+xml"/>
  <Override PartName="/ppt/notesSlides/notesSlide36.xml" ContentType="application/vnd.openxmlformats-officedocument.presentationml.notesSlide+xml"/>
  <Override PartName="/ppt/ink/ink2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3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2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5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58" r:id="rId3"/>
    <p:sldId id="267" r:id="rId4"/>
    <p:sldId id="268" r:id="rId5"/>
    <p:sldId id="269" r:id="rId6"/>
    <p:sldId id="336" r:id="rId7"/>
    <p:sldId id="337" r:id="rId8"/>
    <p:sldId id="33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33" r:id="rId56"/>
    <p:sldId id="316" r:id="rId57"/>
    <p:sldId id="317" r:id="rId58"/>
    <p:sldId id="318" r:id="rId59"/>
    <p:sldId id="319" r:id="rId60"/>
    <p:sldId id="320" r:id="rId61"/>
    <p:sldId id="322" r:id="rId62"/>
    <p:sldId id="321" r:id="rId63"/>
    <p:sldId id="323" r:id="rId64"/>
    <p:sldId id="339" r:id="rId65"/>
    <p:sldId id="340" r:id="rId66"/>
    <p:sldId id="341" r:id="rId67"/>
    <p:sldId id="342" r:id="rId68"/>
    <p:sldId id="343" r:id="rId69"/>
    <p:sldId id="324" r:id="rId70"/>
    <p:sldId id="325" r:id="rId71"/>
    <p:sldId id="326" r:id="rId72"/>
    <p:sldId id="334" r:id="rId73"/>
    <p:sldId id="331" r:id="rId74"/>
    <p:sldId id="332" r:id="rId75"/>
    <p:sldId id="327" r:id="rId76"/>
    <p:sldId id="328" r:id="rId77"/>
    <p:sldId id="329" r:id="rId78"/>
    <p:sldId id="33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27T18:01:34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12036 10042 148 0,'-28'-23'103'0,"7"9"-2"15,21 14 1-15,-33-19-55 16,33 19-9-16,-36-5-11 0,36 5-8 16,-47 9-5-16,21 6-1 15,-9-4-2-15,-1 11-1 16,-4-3-2-16,-3 9-2 16,-2 3-2-16,3 7-2 0,2 4 0 15,2 13 0-15,2 1-3 16,8 8 2-16,2 7 0 15,5 7-1-15,9 2 1 32,2 8 0-32,6 2 0 15,8 2 0-15,8-2 0 0,7-3 0 16,10-9 0-16,6-7 1 16,10-12 0-16,5-14 2 15,11-14-1-15,-2-19 2 16,5-19 0-16,7-12 2 0,0-16 0 15,-3-10 0-15,-1-12 0 16,-1-7-1-16,-7-5 1 16,0-2-2-16,-7-2-2 15,-5 0 0-15,-11 2-2 16,-6 2 1-16,-4 3-1 0,-7 2 0 16,-7 0-2-16,-12-4 2 15,-9 2 0-15,-8-5-1 16,-9-5 2-16,-7 3-2 31,-10 2 1-31,-4 2-1 0,-7 8 1 0,-1 9-2 0,-1 12 1 31,-1 11-1-31,3 15 1 16,-1 9-1-16,3 10 1 0,3 4-1 16,4 13 0-16,0 11 1 15,2 12-1-15,3 12 0 16,2 13-1-16,3 13 2 15,4 12-2-15,7 14-3 16,3 6 5-16,5 4 0 16,6-6 0-16,5 5 1 15,8-6 0-15,6 1 0 0,5-9-1 16,8-7 6-16,6-12-7 16,5-7 1-16,5-9-1 15,5-12 2-15,6-17-2 16,3-19 1-16,3-19 0 0,4-18 1 31,4-17-1-31,1-19 0 16,2-17 1-16,1-9-1 15,-6-9 1-15,1-3-1 16,-6 2 1-16,-8-2-1 0,-6 1 0 16,-6 1 1-16,-8 5 0 15,-12 1 0-15,-8 1 0 16,-11 3 1-16,-11 0-1 0,-10 2 0 15,-11 8 2-15,-8 4-3 16,-9 5 2-16,-7 7-2 16,-5 9 0-16,1 8 0 15,-4 6 0-15,4 15-1 16,1 5 0-16,1 16 1 16,2 9-1-16,7 10 1 0,2 10 0 15,0 14 0-15,3 11-1 16,0 8 2-16,-1 11-3 15,6 10-3-15,-3 9 5 16,10 5 0-16,4 0 0 31,10 5-1-31,9-3 1 0,9 3 0 16,10-5 0-16,12-7 6 16,12-7-7-16,7-7 1 15,7-8-1-15,2-11 2 16,5-9-1-16,2-17 0 0,1-12 0 15,2-15 0-15,-1-15 0 16,3-18 1-16,-2-15-1 16,2-15 0-16,-2-15 0 0,0-6 0 15,-5-10 2-15,-3-4-2 16,-1-1 2-16,-13 1-2 16,1-3 0-16,-10 5 1 15,-10 0-1-15,-9 0 0 16,-12-3 0-16,-9 5 1 15,-14-4-2 1,-12 2 1 0,-15 7 1-16,-6 4-2 15,-5 13 1-15,-5 11 0 0,0 15-1 16,2 13-1-16,6 20-2 16,8 9-5-16,15 22-10 15,2-3-26-15,31 28-78 0,-7-19-7 16,28 20-5-16,-4-24-7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27T18:02:00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10623 8297 129 0,'-26'-33'102'16,"26"33"-1"-16,-24-38 3 15,24 38-58-15,-21-35-12 16,21 35-10-16,-28-31-5 0,28 31-2 16,-36-19-4-16,10 15-1 31,-5 1-1-31,-2 6-2 15,-9 1-2-15,-1 3-1 16,-4 5-1-16,2 5-1 0,0 4-3 16,-2 10 0-16,4 7-1 15,6 7 0-15,3 9-1 16,8 12 1-16,3 7-1 16,4 8 2-16,5 6-2 15,7 6 2-15,4 4-2 16,8-1 3-16,4 1 2 15,10-2 0-15,7-5 0 0,5-5 0 16,5-9 1-16,4-8-1 16,5-13 3-16,2-13-3 15,0-16 0-15,0-14 0 0,-2-17 1 16,0-11 1-16,0-17-4 16,0-15 8-16,-5-11-9 15,0-9 2-15,-2-8-3 31,2-7 1-31,-2-7 0 0,-5 0-2 16,-2-4 4-16,-3 4-9 16,-4 3 8-16,-3-1-2 15,-4 3 2-15,-5 5-2 16,-12 2 1-16,0 4-1 16,-14 10 0-16,-3 3 0 15,-4 2-2-15,-10 11-1 0,-4 4 0 16,-6 8 0-16,-4 8-1 15,-7 6 1-15,3 8 0 16,-6 12-3-16,-4 9 8 16,5 2-1-16,-7 17 1 15,4 12 1-15,2 12-1 0,6 18 0 16,6 13 0-16,5 11 3 31,8 12-6-31,8 10 1 16,4 2-2-16,8-1 2 0,5-1-3 15,3-5-3-15,0-5 8 16,9-7 1-16,2-7 0 16,3-5-1-16,7-5 1 15,5-7 0-15,4-9 0 0,5-9 6 16,5-13-9-16,2-13 1 16,3-18 0-16,4-13 0 15,-2-17 1-15,2-16 0 0,0-15 1 16,1-12 2-16,-1-13-6 15,-5-6 1-15,1-6-1 16,-1-8 0 0,-1-2 0-16,-6-2 0 0,-7-5-1 15,-2 2-3-15,-7-2 7 16,-7 0-2-16,-7 5 1 0,-7 4-1 16,-10 5 0-1,-5 12-1 1,-4 10 2-16,-3 11-2 15,-6 15 0-15,-1 13 1 16,-7 15 0-16,-7 12-1 16,-5 13 0-16,-4 13 0 0,-10 12-2 15,-2 11 0-15,-2 7-5 16,-1 3-6-16,17 12-20 16,-2-17-79-16,39 14-13 15,-3-28-5-15,34-3-6 0</inkml:trace>
  <inkml:trace contextRef="#ctx0" brushRef="#br0" timeOffset="9022.5625">11999 8399 44 0,'0'0'77'16,"0"0"2"-16,0 0 3 15,0 0-34-15,-22-2-14 16,22 2-7-16,0 0-7 15,0 0-4-15,0 0-4 16,0 0-3-16,0 0-3 0,0 0 0 31,0 0-1-31,0 0-1 0,0 0 1 0,-23-19-1 32,23 19 1-32,0 0 0 0,-31-7-1 15,31 7 1-15,-31 7-2 16,31-7 1-16,-33 26 0 15,14 0 0-15,0 5-2 16,0 9 1-16,1 2-1 0,-1 10 0 16,2 0-2-1,-2 3 1-15,5-1-1 0,2-2 0 16,3 0-1-16,4 3 2 16,5-3-2-16,7 2 1 15,5 3-1-15,7-3 2 16,7 5 2-16,2 0-1 0,3-7 1 15,0-2-1-15,-1-7 2 32,1-10-1-32,-5-7 6 15,-2-10-1-15,-24-16 1 16,42-5 0-16,-42 5 2 16,38-44 4-16,-19 3-7 0,2-1 0 15,-2-13-5-15,0-1 0 16,0-8-2-16,0-7-1 15,-5-5 0-15,-2 5-4 0,0-4 6 16,-5 4-2-16,-2 2 2 16,-3 8-1-16,-2 4 0 15,-2 10-1-15,-8 4 0 16,1 8 0-16,-6 6 0 16,-3 6 0-16,-6 4 0 0,-4 2 0 15,-1 10-1-15,-4 5 1 16,0 9-2-16,0 4 2 15,0 11-2-15,2 1 2 32,3 11-1-32,-1 3 1 15,1 6-1-15,2 2 1 0,-2 5 0 16,-3-1 0-16,3 6-1 16,-1 1 1-16,3 3-1 15,5-2 2-15,2 5-3 16,5-3 3-16,7 0-3 15,7 2-4-15,4-2 9 0,6-4 0 16,9-3 0-16,2-5-1 16,5-7 1-16,2-4-1 15,8-8 2-15,-3-11 4 0,5-10-8 16,0-12 0-16,-1-11 1 16,1-13 2-16,2-9-6 15,-2-11 2-15,-5-8-1 16,0-7 2-16,-4-7-1 0,-6-2 1 15,-4-3 1-15,-2 5-4 16,-12-4 7-16,-3 1-1 31,-7 1 1-31,-4 7-3 16,-10 2 1-16,-7 5-1 16,-2 4 0-16,-6 11-1 15,-3 6 1-15,-6 9-1 0,1 8-1 16,-3 9 2-16,0 10-2 15,0 7 1-15,2 11-1 16,-2 8 0-16,5 23 0 16,0 15 0-16,4 13-1 15,6 13 1-15,8 11-2 0,8 7 3 16,14 13 1-16,7-6-2 16,12-6-2-16,5-20-8 15,14-2-23-15,-8-33-72 0,20-9-6 16,-14-39-6-16,9-27-8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27T18:07:2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20657 6477 218 0,'-7'-24'107'16,"-12"-9"4"-16,19 33-5 15,-21-36-57-15,21 36-20 16,0 0-4-16,-3 41-7 0,6 8-2 15,8 25-4-15,1 27-3 32,7 29-2-32,2 29-4 15,3 20-1-15,4 27 1 16,3 16-1-16,2 29-6 0,0 14 5 16,0 16 7-16,1 5 0 15,-6 3 4-15,5 9 1 16,-2-7-3-16,-1-8 1 15,-4-30 6-15,3-23-1 16,-6-36-7-16,1-26 0 16,-5-38-2-16,-2-31-1 15,-3-33-2-15,-7-28-3 0,-7-38-15 16,0 0-36-16,7-59-83 16,-26-31-2-16,10-19-4 15,-17-56-6-15</inkml:trace>
  <inkml:trace contextRef="#ctx0" brushRef="#br0" timeOffset="1183.9157">20985 6569 68 0,'-33'2'74'16,"33"-2"-1"-16,-35-2 7 0,7-8-36 15,28 10 3 1,-52-19-10-16,23 10-10 16,-9-15 4-16,12 10-10 15,-11-14 5-15,13 14-9 0,-4-12 4 16,28 26-12-16,-31-34 6 15,31 34-2-15,0 0-2 16,7-23 0-16,-7 23 0 16,45-12 0-16,-5 3 0 0,21 1 2 15,17-3-1-15,31-6-3 16,24-2 2-16,32-7-3 16,29-9 0-16,16 4-2 15,17-5-2-15,7 1-2 0,3 2 1 16,-3 2-2-16,-10 8 0 15,-18 6 0 1,-22 10 0 0,-14 2-1-16,-21 8 1 15,-7 1-1-15,-21 6-1 16,-20-1 2-16,-18 1-2 16,-12-1 2-16,-17 1-1 15,-9-1 1-15,-12 3-1 0,-33-12 2 16,31 35 0-16,-24-6-1 15,-5 6 0-15,-2 12 0 16,0 15-1-16,0 11 8 0,5 15-7 16,0 13 2-16,4 22-2 15,-2 14 0-15,3 15-1 16,-1 6 1-16,1 5-3 16,2 10-9-16,-3 2 10 0,0 5 0 15,6 2-1-15,-1 2 2 16,2 1-1-16,3-1 2 31,0 1 4-31,-2-6 4 16,-1-4-7-16,-2-7 1 15,-2-12 0-15,0-7-1 16,-5-5 2-16,0-9-2 0,-4-9-4 16,-1-8 2-16,0-7-1 15,3-5-2-15,-3-6 5 16,1-11 1-16,2-8-1 15,-1-10 0-15,3-5 0 16,-2-5 1-16,0-4-1 0,-3-7 3 16,1-10-5-16,-3-2 1 15,-3-10-1-15,-2-2 0 16,5-26 0-16,-14 31 1 0,14-31-1 16,-35 0-1-16,6-9 2 15,-4-8-1-15,-12-7 0 16,-9-2 0-16,-17-4 1 15,-14-1-1-15,-17 10 1 16,-18 2 0 0,-20 14-1-16,-18 7 1 15,-14 15-1-15,-8 11 2 16,-9 5 0-16,-3 5 1 16,-6-2 1-16,4-1-1 0,12-6 0 15,14-11 0-15,10-10-2 16,16-16-7-16,17 1-11 15,4-28-24-15,34 6-88 16,-6-25-3-16,27 2-4 16,-5-26-3-16</inkml:trace>
  <inkml:trace contextRef="#ctx0" brushRef="#br0" timeOffset="2282.3538">21049 7276 92 0,'-28'-10'84'0,"2"8"2"0,-5-7 4 15,10 13-43-15,-12-11-6 16,12 12-5-16,-15-7-4 15,36 2-1-15,-35 7-3 32,35-7 0-32,0 0-3 0,54 14-1 0,5-21-2 31,31 4-2-31,26-8 1 16,37 1-3-16,25-6-2 0,23-1-1 15,11-7-5-15,8 3-1 16,0-5-2-16,-5 2-1 15,-12-4-2-15,-16 4-2 16,-24 1 0-16,-19 4 0 0,-16 5 0 16,-15 2-1-16,-16 7-1 15,-7 0 1-15,-12 8-4 16,-5-1-3-16,-4 8-5 16,-12-6-9-16,2 15-17 0,-24-19-55 15,10 21-38-15,-45-21-2 16,33 26-2-16,-33-26 4 15</inkml:trace>
  <inkml:trace contextRef="#ctx0" brushRef="#br0" timeOffset="2967.0855">21021 8269 153 0,'-21'7'100'16,"-3"-9"7"-16,24 2-1 16,-21-5-54-16,21 5-8 15,28-7-6-15,12 5-5 16,8-10-3-16,27 7-4 0,20-9-5 15,30 4-2-15,24-6-3 32,31 4-4-32,20-7-4 15,23 2-2-15,13-4-1 16,19 2-1-16,3 3 0 0,-10-1-2 16,-14 1 0-16,-14 4-1 15,-24 5 0-15,-23 2 0 16,-29 7-2-16,-33 1 1 15,-26 1-2-15,-23 6-1 16,-22-1-2-16,-40-9-5 0,28 22-9 16,-28-22-17-16,-14 26-36 15,-12-19-57-15,7 14-3 16,-19-14 2-16,15 12-3 16</inkml:trace>
  <inkml:trace contextRef="#ctx0" brushRef="#br0" timeOffset="3566.3585">21340 9352 158 0,'-28'0'104'0,"6"9"0"16,-4-11 7-16,26 2-59 16,-23 10-7-16,23-10-8 15,0 0-4-15,52 26-4 0,-7-31-3 16,28 7-2-16,21-18-5 15,36 1-8-15,22-6-6 16,25 2 1-16,24-2-6 16,24 2 1-16,18 2-5 0,5 6 1 15,-9 13 4-15,-12 7-1 16,-17 1 5-16,-25 9-6 16,-25 2 6-16,-30 0-4 0,-35 3 1 15,-24-5-5-15,-17 2-11 16,-26-11-4-16,3 16-28 15,-31-26-45-15,0 0-39 16,0 26 1-16,-2-5-2 16,-19-12 4-16</inkml:trace>
  <inkml:trace contextRef="#ctx0" brushRef="#br0" timeOffset="8571.0736">21193 1579 222 0,'-42'0'97'0,"14"19"-8"15,-20-7 2-15,10 19-66 16,-9 2-6-16,5 19-3 0,-13 7-1 16,8 22 3-16,-12 6 0 15,12 19 3-15,-3 1-3 16,15 9 0-16,6-5 0 0,20-2-7 31,16-12 2-31,21-12-7 16,19-21 4-16,20-19-8 15,18-17 5-15,14-21-15 16,17-16-14-16,-3-29-39 16,29 9-58-16,-21-32-1 0,20 11-8 15,-25-25 1-15</inkml:trace>
  <inkml:trace contextRef="#ctx0" brushRef="#br0" timeOffset="9119.1425">22011 1676 305 0,'-23'-4'119'16,"-17"-22"-3"-16,40 26-8 16,-34-10-86-16,34 10-6 15,-7 24-7-15,12 9-2 16,4 14-4-16,3 19 0 15,5 15-4-15,-3 13 2 16,0 8-3-16,3 0 0 16,-5-3-2-16,-1-11 2 15,-3-8-2-15,-4-21 0 16,1-14-1-16,-3-19 1 0,-2-26-1 16,0 0 1-16,0 0 2 15,-9-45-1-15,-1-5 1 16,1-20 1-16,-3-18 3 15,0-16 0-15,1-12 5 16,6 0 0-16,2-2 2 16,11 9-1-16,6 10 2 15,12 19 0-15,9 18-2 16,12 24-1-16,5 17-2 16,8 19-1-16,-1 11-2 15,0 15-1-15,-5 14-1 16,-9 9-1-16,-10 5-1 0,-11 9 1 15,-12 1-2-15,-10-1 1 16,-11 3-3-16,-12-7-2 16,-3-5-4-16,-9-10-3 15,2-4-7-15,-7-19-13 16,17 14-43-16,-12-40-37 16,33 7 0-16,0 0 0 15,0 0 1-15</inkml:trace>
  <inkml:trace contextRef="#ctx0" brushRef="#br0" timeOffset="9619.0947">22995 1842 252 0,'-5'-54'106'15,"5"54"-1"-15,-5-34-1 16,5 34-69-16,0 0-12 16,-9 50-7-16,2-3-5 15,2 17-2-15,-2 14-4 16,2 15 1-16,0 6-6 16,5 0 1-16,5-2-3 15,7-2 6-15,4-15-1 0,8-14-6 16,2-16 7-16,12-17-6 15,2-19 2 1,7-14 0-16,3-16 3 16,4-15-5-16,-2-19 3 0,3-6 7 15,-1-20-6-15,-2-14 8 16,-7-12 0-16,-2-2-2 16,-8 0 2-16,-7 5-4 15,-9 14 0-15,-5 14-2 16,-9 26-1-16,-5 45-2 15,0 0 0-15,-19 54-1 16,7 24-2-16,1 17 0 16,4 16-2-16,4 7 2 0,13 8 1 15,4-11-10 1,17-1-4-16,2-29-35 16,30 3-67-16,-13-36-9 15,23 4-1-15,-14-32-8 0</inkml:trace>
  <inkml:trace contextRef="#ctx0" brushRef="#br0" timeOffset="10181.6072">22120 4214 214 0,'0'0'109'16,"-2"-31"4"-16,2 31-1 0,0-28-52 15,0 28-22-15,0 0-13 16,0 0-8-16,0 0-4 15,2 33-3-15,-2 9-4 16,0 20-2-16,2 18-2 16,1 19-1-16,-1 15-3 15,1 11 2-15,1 3-3 16,-1 4 2-16,4-4 5 16,0-12-1-16,5-12 1 15,-3-17-4-15,3-16-1 16,-3-21-11-16,10-5-14 15,-19-45-55-15,26 21-41 0,-26-21 3 16,19-33-4-16,-16-7 5 16</inkml:trace>
  <inkml:trace contextRef="#ctx0" brushRef="#br0" timeOffset="10400.3842">22002 5174 233 0,'-31'19'118'15,"-9"-12"-1"-15,26 26 1 16,-8-12-72-16,30 22-12 16,-4-3-7-16,18 12-9 15,4 0 0-15,9 2-7 16,3-2 0-16,7-11-4 0,-3-11 2 16,3-11-8-16,3-16-1 15,-1-25-10-15,10 3-48 16,-17-40-62-16,16-5-17 15,-6-30-8-15,12-22-9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27T18:31:16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18542 6477 167 0,'0'0'102'0,"0"0"4"0,-21 0-1 16,21 0-44-16,0 0-26 15,5 28-4-15,-5-28-7 16,0 0-1-16,-15 28-3 0,15-28-1 31,-28 36-3-31,9-15-6 16,-9 0 5-16,-10 5-11 15,-5 0 7-15,-4 5-10 16,-12 0 7-16,5 2-9 0,-10-5 7 16,0 1-4-16,0-1-1 15,5-4 1-15,0-1-2 16,7-4 1-16,0-2-1 16,7-5 0-16,7 0-1 15,-2-3 0-15,16-4-3 16,-2-3-2-16,26-2-6 0,-33-9-10 15,33 9-13-15,-19-24-35 16,19 24-56-16,5-24-1 16,-5 24 0-16,10-23 3 15</inkml:trace>
  <inkml:trace contextRef="#ctx0" brushRef="#br0" timeOffset="417.9466">17698 6661 195 0,'0'0'106'0,"0"0"3"0,-14-21-2 0,14 21-60 31,0 0-13-31,-28 26-16 16,28-26 4-16,-31 33-15 0,10-12 7 15,-1 12-11-15,-4-2 6 0,5 7-9 16,-2 2 3 0,1 3 0-16,1-1-1 15,0 1 2-15,-1-5 0 0,4-3 0 16,6 0 1-16,0-4 0 31,7-7 1-31,5 2 0 0,0-26-1 0,7 38 0 31,-7-38 0-31,31 23 0 0,-5-23 0 16,0 3-1-16,2-8 0 16,3-2 0-16,2-7-1 15,3 0-3-15,1-1-5 0,-13-1-14 16,16 16-38-16,-40 0-70 16,45-14-4-16,-45 14-4 15,36-3-3-15</inkml:trace>
  <inkml:trace contextRef="#ctx0" brushRef="#br0" timeOffset="1151.5665">18816 7408 168 0,'-28'19'107'0,"28"-19"1"16,0 0 3-16,-21 17-62 15,21-17-19-15,-26-3-5 16,26 3-4-16,-33-4-3 16,7-1 0-16,0 7-2 0,-17-2-2 15,5 3-2-15,-21-1-4 16,0 5-3-16,-14 0-2 15,-3 0-1-15,-14 0-1 16,-2 0-2-16,-10-2 0 0,1-7-1 16,-1-5 3-16,3-3-1 31,7-4 0-31,2-2 0 16,5 1 1-16,9-1-1 15,12 6 0-15,10 3 0 0,2 7 0 16,9 5 0-16,6 2 0 15,4 3-2-15,2 1 1 16,2 4-1-16,8-6-2 16,0 3-3-16,21-12-5 0,-26 16-8 15,26-16-20-15,0 0-47 16,12 31-34-16,-12-31-2 16,38 17 0-16</inkml:trace>
  <inkml:trace contextRef="#ctx0" brushRef="#br0" timeOffset="1666.4096">17278 7337 106 0,'0'0'101'0,"-38"-16"1"16,38 16 0-16,-36-5-40 16,36 5-27-16,-21 10-9 15,21-10-4-15,0 0-3 16,-24 28-2-16,24-28 0 16,-21 33-2-16,0-12-4 0,2 10-1 15,-5 2-3-15,3 3-3 16,0 1-2-16,-1-1-1 15,-4-1-1-15,10-6-1 16,-1-6 1-16,17-23 1 16,-21 29-2-16,21-29 2 0,0 0-1 31,0 0 1-31,-21-26-1 16,21 4 1-16,2-1 0 15,3-3-1-15,4-5 2 16,3 3-1-16,5 2 1 15,9 2 0-15,4 3 0 0,4 2 0 16,1 7 0-16,5 0 0 16,3 5-1-16,-1 5 0 15,1-1 1-15,-5 3-4 16,2 3-8-16,-12-10-18 0,15 9-89 16,-17-14-3-16,12 7-4 15,-17-13-5-15</inkml:trace>
  <inkml:trace contextRef="#ctx0" brushRef="#br0" timeOffset="2984.4369">18190 7751 104 0,'0'0'104'16,"0"0"1"-16,24 24 5 31,-24-24-50-31,0 0-14 16,0 0-9-16,-3 23-8 16,3-23-4-16,-21 12-4 15,-5-9-3-15,5 6-3 0,-12-4-3 16,-10 2-1-16,-4 0-3 15,-8-2-2-15,-8-1 0 16,-6 1-3-16,-7 0 1 0,3 0 0 16,-3-1-1-16,1 1-1 15,6 0 0-15,1 0 0 16,9 2-2-16,4 0 1 16,13 0-2-16,-1 0 1 15,12 0-1-15,3 0-3 0,7 3-5 16,21-10-5-16,-19 26-7 15,19-26-28-15,9 21-72 16,-9-21-2-16,22 16-1 0,-22-16 1 31</inkml:trace>
  <inkml:trace contextRef="#ctx0" brushRef="#br0" timeOffset="3452.5715">17332 7803 116 0,'0'0'99'0,"-21"-26"8"16,21 26-3-16,0 0-56 0,-29-31-8 15,29 31-7-15,0 0-7 0,-26 17-6 16,26-17-4-16,-30 31-5 15,30-31-2-15,-34 38-2 0,34-38-2 16,-37 40 0-16,37-40-2 31,-36 33 0-31,36-33-1 16,-28 21 2-16,28-21-1 16,-26 14 0-16,26-14 1 0,-21 7 0 15,21-7 2-15,0 0-5 16,-26 24 10-16,26-24-4 15,-3 24 3-15,3-24-2 16,17 26 2-16,-17-26-4 16,33 23 3-16,-12-13 0 15,0-1-6-15,10 1-1 0,-3-1 0 16,8 3-1-16,-3-3-1 16,0 1 1-16,3-1-3 15,-3-6-7-15,4 9-29 16,-15-15-86-16,11 10-9 0,-33-7-1 15,42-9-9-15</inkml:trace>
  <inkml:trace contextRef="#ctx0" brushRef="#br0" timeOffset="21609.593">12233 11790 104 0,'0'0'99'0,"0"0"7"15,0 0-3-15,0 0-45 16,0 0-21-16,0 0-7 0,0 0-6 15,0 0-5-15,0 0-4 16,-30 14-1-16,4-2-4 16,2 4-1-16,-7 6-1 31,-2 6-5-31,-5 5 0 16,-9 5-1-16,-5 5-1 0,-12 6-1 15,-7 10-1 1,-4 10 2-16,-20 7-1 0,-2 11 5 15,-14 5-4-15,0 8 2 16,2 4-2-16,3 0 3 16,9-5-3-16,3 0 3 15,13-6 3-15,10-8-5 0,10-5 5 16,11-9-7-16,8-9 7 16,9-6-8-16,2-11 7 15,10-5-7-15,4-9 1 0,17-31-4 16,-21 26-2-16,21-26-8 15,0 0-12-15,-14-40-28 16,14 40-69-16,18-59-1 16,4 21-2-16,-15-12 3 0</inkml:trace>
  <inkml:trace contextRef="#ctx0" brushRef="#br0" timeOffset="22043.5908">10749 12845 147 0,'-5'-24'104'0,"5"24"1"16,0 0-3-16,-21 26-68 16,0-7-12-16,4 12-7 15,-4-1-5-15,0 10-1 0,-5 1-1 16,0 6 0-16,-3 0 5 15,3 12-6-15,-4-2 5 16,4 5-7-16,2-1 7 0,3 5-9 16,-1-2 7-16,6-2-7 15,6-10 1-15,-2-7 0 16,8-8 0-16,4-6 2 31,0-7-1-31,0-24 2 16,4 21 0-16,-4-21-2 0,29-2 1 15,-3-8-2-15,0-9 0 16,2 0-1-16,10-7 0 16,2 0-2-16,3-4-1 0,-3-1-1 15,0 5-4 1,-7-2-15-16,5 23-66 16,-38 5-38-16,38-17-8 0,-38 17-2 15,26-7-10-15</inkml:trace>
  <inkml:trace contextRef="#ctx0" brushRef="#br0" timeOffset="24228.0238">13749 12417 54 0,'16'-26'86'0,"-16"26"1"16,21-36 3-16,-21 36-45 15,0 0-8-15,0 0-7 16,-35 12-3-16,18 12-4 0,-16-1-3 15,-9 24-1-15,-15 15-4 16,-4 23-1-16,-13 17-4 31,-11 23 0-31,-5 12 1 16,8 12-6-16,-3 5 3 16,11-5-5-16,6-10 3 0,18-16-4 15,12-23 5-15,12-20-6 16,10-23 0-16,6-22 0 15,10-35-5-15,0 0-9 16,0 0-21-16,0-26-69 0,10 3-8 16,-15-20-3-16,10 8-2 15</inkml:trace>
  <inkml:trace contextRef="#ctx0" brushRef="#br0" timeOffset="24577.5898">12857 13256 127 0,'-4'-28'97'0,"4"28"6"16,0 0-1-16,-5 30-66 16,-7-4-3-16,12 12-12 15,-5 2 1 1,1 12-9-16,-6 8 5 15,8 6-7-15,-8 0-1 0,6 7-2 16,-1-7-2-16,5-2 2 16,2-12-2-16,5-9 2 15,-7-43 0-15,31 24-1 16,-10-43 0-16,8-17-2 0,1-18 1 16,13-12-3-16,0-3-9 15,2-11-22-15,16 20-91 16,-11-8-4-16,13 23-5 15,1-5-3-15</inkml:trace>
  <inkml:trace contextRef="#ctx0" brushRef="#br0" timeOffset="25978.7693">19845 11953 150 0,'0'0'95'16,"-38"24"1"-16,16 9 3 15,-13 0-61-15,7 26-4 16,-15 7-7-16,1 19-1 16,-18 17-5-16,1 21 4 15,-23 7-7-15,6 10 0 16,-14-1-2-16,7 3-4 16,-2-14-1-16,7-8-5 0,7-18 1 31,12-15-5-31,12-18 0 15,14-15-10-15,19-11-12 0,14-43-21 16,-7 35-51 0,7-35-19-16,12-23-3 0,-8-10 0 15</inkml:trace>
  <inkml:trace contextRef="#ctx0" brushRef="#br0" timeOffset="26178.6108">18719 13159 182 0,'-21'-12'102'0,"-7"10"-2"15,28 2-6-15,-43 45-44 16,39 4-10-16,-11-4-2 16,15 19-11-1,-2-7-4-15,9 7-10 16,3-10 1-16,6-9-11 16,15-14-12-16,-3-29-33 15,29-7-70-15,4-32-1 0,29-13-7 16,7-26-2-1</inkml:trace>
  <inkml:trace contextRef="#ctx0" brushRef="#br0" timeOffset="26962.5099">21622 11835 148 0,'21'-24'93'0,"1"12"8"15,-22 12-3 1,0 0-49-16,0 0-11 0,0 0-6 15,-10 50-9-15,-6-5-6 32,-17 12-3-32,2 18-5 15,-12 15-1-15,1 21-1 16,-13 10-3-16,8 11 1 0,-12-4-4 16,7-3 3-16,2-6-4 15,-4-8 6-15,7-17-2 16,9-16-2-16,0-14 3 15,12-17-5-15,0-11 4 0,5-15-6 16,21-21 5-16,-26 3-6 16,19-25-2-16,7-8 3 15,-5-20-3-15,5-9 4 0,0-3-3 16,5 3 4-16,-3 5-2 16,3 9 2-16,-10 17 2 15,5 28 0-15,0 0 0 16,0 0 0-16,-16 54 0 15,4-4 3-15,2 9 1 16,3 12-1-16,-2 0 1 31,-1 0-3-31,3-1 3 16,2-3-4-16,5-8 3 0,0-10-5 16,5-11-1-16,2-16-1 15,-7-22-1-15,36-10-4 16,-8-25-9-16,8-27-19 0,18-2-74 15,-2-23-4-15,19 2-3 16,2-10-2-16</inkml:trace>
  <inkml:trace contextRef="#ctx0" brushRef="#br0" timeOffset="29429.4166">3027 13412 184 0,'-26'-28'96'0,"-22"-13"-2"16,15 11 1-16,-19-15-68 15,12 7 1-15,-12-14-6 16,0 9-1-16,-9-9-3 16,4 7-4-16,-19 0-1 0,-4 12-3 15,-15 7 0-15,-13 12-2 16,-20 12-1-16,-4 9-2 15,-3 12-1-15,-9 4-1 16,0 6 2-16,2 2-2 0,2 2 0 16,10 5-1-16,3-1 1 15,6 15-3-15,3 5 3 16,9 9-1-16,3 8-2 0,11 8 1 16,15 8-1-16,11 7 0 15,20 7-1-15,18 0 3 16,19 3-3-16,17-1 2 15,16-2-1-15,17-5 3 16,12-4-1-16,23-5 1 31,7-10 2-31,22-6-2 16,9-13 2-16,17-9-3 0,11-12 1 16,17-7-3-16,14-14 2 15,17-16-2-15,4-13 1 16,3-16-3-16,2-9 1 15,-2-15 2-15,-2-7-1 0,-17-6 0 16,-19-8 0-16,-24 0 0 16,-14-7 1-16,-23 2 1 15,-20-4-1-15,-15-8 0 16,-23-9 2-16,-11-2-3 0,-14-3 2 16,-7-2-2-16,-5 2-1 15,-10 5 1-15,-8 15-1 16,-8 13 1-16,-17 15-2 15,-4 16 3 1,-12 12-3-16,-15 7 4 16,-6 7-1-16,-5 5 0 15,-7-2 1-15,0-1-2 16,6 1-2-16,1-1-7 16,7 8-13-16,3-8-70 15,27 25-20-15,-6-18-13 0,54 3-7 16</inkml:trace>
  <inkml:trace contextRef="#ctx0" brushRef="#br0" timeOffset="30613.7863">7215 13197 145 0,'-31'-17'96'16,"-21"-9"-8"-16,3 10 4 15,-20-13-68-15,5 8-1 16,-11-7-2-16,2 2-4 16,-10-5-1-16,0 5-5 15,-9 0-1-15,-5 7-5 0,-19 5 0 16,-7 9-3-16,-16 10 0 16,-10 9 0-1,-5 7 1-15,-2 10 0 0,-9 4 0 31,9 8 2-31,-3 4-1 16,8 10 3-16,9-3 2 16,15 6-4-16,13-1 4 0,17 2-5 15,17 1 3-15,18 4-4 16,29 0 3-16,22 0-4 16,27 3-1-16,17 4 0 15,19 0-2-15,17 1 2 0,11-3-1 16,12-5 0-16,10-7 0 15,9-2 0-15,12-10 0 16,16-9 1-16,20-5-2 0,23-5 1 16,16-6-2-16,15-6 1 15,16-2 0-15,12-6-1 16,10-8 1-16,4-5-2 16,-14-7 2-16,-11-5-1 15,-1-1 2-15,-9-9-2 0,-7-1 2 31,-15 0-2-31,-16-3 2 16,-12-2-1-16,-11-5 2 16,-20 3-1-16,-16-10 3 15,-17 2-2-15,-21-2 4 16,-21-4-2-16,-14-6 2 16,-12-2-2-16,-22-2 2 0,-11-5-3 15,-17 1 2-15,-14-6-3 16,-16-4-4-16,-17-1 6 15,-12 6-7-15,-14 4 7 16,-15 10-6-16,-13 6 6 0,-15 8-7 16,-4 9 7-16,-8 5 0 15,-9 5-3-15,-2 0 2 16,-2-3-1-16,-13 0 1 0,1 3-2 16,-8 2 2-16,-2 7-1 15,5 8-1-15,-3 4-4 31,10 9-5-31,12 1-12 16,28 20-54-16,5-15-37 16,40 11-4-16,7-22-13 0,31 1-5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27T18:32:07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3620 2331 165 0,'-12'-21'103'15,"12"21"3"-15,-9-23-4 16,9 23-64-16,0 0-8 15,0 0-6-15,26 18-8 0,0 6-4 16,7 2-3-16,14 12 0 16,7 9-2-16,15 15 0 15,7 4-2-15,9 12-6 16,5 0 3-16,6 5-4 0,-6-1 2 16,-5-3-3-16,-4-9 2 15,-10-10-5-15,-12-13 0 31,-12-16-6-31,-9-1-17 0,-38-30-30 16,38 17-55-16,-38-17-1 16,0 0-3-16,-29-31-2 15</inkml:trace>
  <inkml:trace contextRef="#ctx0" brushRef="#br0" timeOffset="316.8055">3757 3128 147 0,'-26'7'102'16,"0"-16"3"-16,26 9-4 16,0 0-68-16,0 0-5 15,26-43-8-15,17 17-2 31,4-16-2-31,19-13-2 0,12-18-2 16,19-5 2-16,5-9-6 16,9-1 4-16,-7-2-6 15,0 7 3-15,-12 13-11 16,-16 13-10-16,-8 31-64 0,-30 0-41 16,-7 26-5-16,-31 0-8 15,0 0-2-15</inkml:trace>
  <inkml:trace contextRef="#ctx0" brushRef="#br0" timeOffset="5302.178">3807 5311 64 0,'0'0'74'0,"4"-26"3"16,-4 26-34-16,0 0-10 0,0 0-13 15,0 0-3-15,0 0-2 16,0 0-6-16,0 0 3 15,22 45-9-15,-22-14 8 16,4 16-5-16,-4 0 6 0,8 17-8 16,-4 5 4-16,1 11-2 15,0 5 3-15,-1 7 3 16,-1-4-2-16,6-1 3 0,-9-11-3 31,5-3 2-31,-5-16-1 16,2-7 1-16,-4-15-3 15,4-4 0-15,-4-10-1 16,2-21-1-16,2 28-2 0,-2-28 0 16,0 0-2-16,0 0 0 15,0 0-6-15,0 0-18 16,0 0-81-16,0 0-6 16,22-33-5-16,-25 0-7 15</inkml:trace>
  <inkml:trace contextRef="#ctx0" brushRef="#br0" timeOffset="6083.7396">4948 5098 48 0,'0'0'78'16,"0"-21"4"-16,0 21-33 0,0 0-6 15,0-24-12-15,0 24-7 16,0 0-4-16,0 0-4 16,0 0-3-16,-16 38-3 15,2-7-3-15,7 11-3 0,-3 10 5 32,3 14-5-32,-2 8 5 15,4 18-5-15,2 3 4 16,1 11-3-16,2-2 3 15,0 2 0-15,0-2-2 16,2-4 2-16,-2-15-2 16,0-5 3-16,-2-18-2 0,0-10 2 15,-3-19-2-15,5-5 0 16,0-28-2-16,0 0-1 16,0 0-2-16,0 0-10 15,0 0-26-15,-21-14-72 0,21 14-2 16,-5-47-6-16,5 23-3 15</inkml:trace>
  <inkml:trace contextRef="#ctx0" brushRef="#br0" timeOffset="7136.3478">3582 5193 67 0,'0'0'87'0,"0"0"3"16,-9-24 3-1,9 24-43-15,-7-24-15 0,7 24-6 16,-5-30-7-16,-7 8-3 16,12 22-4-16,-14-28-1 15,14 28-3-15,-28-24-1 16,6 15-2-16,-4-1-1 15,0 6 0-15,-12-1-2 0,5 3 0 16,-4-1-1-16,-4 6-1 16,-1-1-1-16,4 5 1 15,-5 2 0-15,10 6-2 32,-4 4 0-32,11 2 0 0,-5 5-1 15,7 5 0-15,3 2 0 16,7 5-2-16,7 4 4 15,-3 1-3-15,10-3 3 16,5 7-3-16,0-2 4 0,6-2-4 16,11-1 4-16,4-2 0 15,0-2-2-15,7 2 1 16,5-4-1-16,-3-1 2 0,8-6-1 16,2-3 0-16,2-7 1 15,-5-8-1-15,6-6 1 16,1-7-1-16,-6-10 1 15,4-2-1-15,-4-7 0 16,-1-5-1-16,-4-3 0 16,5-4-2-16,-6-5 0 15,-4-2 0-15,3-3-2 0,-10 1 5 32,2-5-6-32,-11-1 4 15,-3 3-4-15,-9 0 6 16,-8 3-4-16,-8 2 5 15,-6 0-1-15,-9-1-3 0,-2 8 3 16,-8 2 0-16,-2 5 1 16,1 3-1-16,-6 6 2 15,0 5-2-15,-4 5 0 16,2 5 0-16,-2 0 0 0,-5-1-1 16,2 1 1-16,-6-3-2 15,6 0 0-15,-2 1 0 16,9 1-3-16,6 1-4 15,8 9-9-15,3-9-25 16,26 2-71-16,-4 26-6 0,25-3-4 16,5-13-8-16</inkml:trace>
  <inkml:trace contextRef="#ctx0" brushRef="#br0" timeOffset="8183.5014">4714 5093 46 0,'0'0'84'16,"0"0"4"-16,0 0-2 15,0 0-47-15,-21-21-8 16,21 21-1-16,0 0-4 16,0 0-4-16,-28-21-2 0,28 21-2 15,-38-14-3-15,12 9-2 32,-7-7-3-32,2 7-1 15,-11-7-2-15,8 5-1 16,-6 5 0-16,7 0-1 0,-5 4-1 15,5 5 0-15,-2 5 0 16,-3 0-1-16,7 9-2 16,-2 3 2-16,0-1-1 15,2 6-1-15,3 1 0 16,2 6 2-16,9 2 1 0,1 2-3 16,6 2 3-16,10 1-4 15,0 2 4-15,10 0-4 16,6 0 3-16,6-7-3 15,1-5 0-15,8-2 1 16,7-8-1-16,-3 1 1 0,8-5-1 16,2-3 0-16,7-6 1 31,-7 2-2-31,7-3 1 16,-5-2 1-16,3-5-1 15,-3 1 0-15,0-3 0 0,0-3 0 16,-2-4 1-16,3-7-1 15,-11 0 0-15,6-10 0 16,-10-2 0-16,3-7 0 0,-3-2 1 16,-7-8-2-16,-5-4-2 15,-9-3 5-15,-3-9-4 16,-9 5 3-16,-5-5-4 16,-6 2 5-16,-11 0-4 15,-4 0 4-15,-4 8-1 16,-3 4-1-16,-1 2 1 0,-3 10-1 15,-4 7 1-15,1 7-1 16,0 10-1-16,-5 9 1 16,3 9-1-16,-1 3-3 15,-4 12-5-15,4-5-9 16,10 16-34-16,-9-16-61 0,20 14-1 31,-8-16-7-31,18 4-2 0</inkml:trace>
  <inkml:trace contextRef="#ctx0" brushRef="#br0" timeOffset="18774.4744">6742 6718 38 0,'0'0'73'0,"-21"-21"-2"31,21 21 1-31,-23-26-43 16,23 26-3-16,-24-29-3 15,24 29-4-15,-28-35-1 16,28 35-2-16,-34-41-1 0,13 25-4 16,-10-8 3-16,5 5-1 15,-7-4-1-15,0 1-2 16,-2-1-1-16,-3 4-1 0,0 0 0 15,-4 5-3-15,4 7 1 16,-5 2-3-16,-4 7 0 16,-3 5 0-16,-2 0-1 15,-2 8 0-15,-3-1 0 16,-2 5 1-16,-5 0-1 0,5 2 2 16,-5 5-2-16,5 2 1 15,0 5 5-15,5 10-7 16,2 0 6-16,5 6-6 31,4 1 5-31,5 2-5 0,5 0 5 0,7 2-5 31,5 3-2-31,0 0 3 0,9 2-2 16,2 7 1-16,10 0-2 16,0 5 2-16,5 3-1 15,0-1 2-15,11-2-1 16,-4-3 1-16,7-1-1 0,5-8 2 15,2-3-1-15,7-3 2 16,7-11-3-16,5 1-2 16,7-6 5-16,12-1 0 0,4-8 0 15,8-4-1-15,4-5 1 16,1-5-2-16,4-4 2 16,-5-3 3-16,0-12-7 15,-6-5-1-15,1-4-1 0,-4-2 0 16,3-6-1-1,-6-1 2 1,-4-6-2-16,0-4 1 16,0 5 0-16,2-5 1 15,-10-3 1-15,-1 1 0 16,-6-3 1-16,-1-2-1 16,-1 0 1-16,-4-3-2 15,-6 1 2-15,-6-1-1 0,-3 0 1 16,-2-4 0-16,-9 2 2 15,-3 0-2-15,-7-2 2 16,-11 0-1-16,-4-1 2 16,-1 1-2-16,-8 2 2 0,-4 3-3 15,-5 1 2-15,-2 1-1 16,2 5 0-16,-5 2 0 16,-2-3 0-16,-5 3-1 0,0-5-4 15,-4-4 5-15,2-1-5 31,-5 1 5-31,2 1-6 16,1 1 5-16,4 5-5 16,-2 4 6-16,7 7-2 15,-1 5 1-15,-3 3 0 16,6 6-1-16,-2-1 1 0,-5 3 0 16,7 1 0-16,-2 0-1 15,-2 5 0-15,9 2 0 16,2 5 0-16,3 2-1 15,21-7 1-15,-31 21-1 16,31-21 1-16,-28 24 0 0,28-24 0 16,-17 23 0-16,17-23 0 15,0 0 0-15,-9 29 0 16,9-29 0-16,0 0 0 16,0 0 0-16,0 0-1 0,7 23 1 15,-7-23 0-15,0 0 0 16,0 0 0-16,0 0 0 15,0 0 0-15,0 0 0 16,0 0 0 0,0 0 0-1,21 17 0-15,-21-17 0 0,0 0 0 16,0 0 0-16,0 0 0 16,0 0 0-16,0 0 0 0,0 0-2 15,0 0 0-15,0 0-1 16,26-3-4-16,-26 3-2 15,0 0-5-15,0 0-7 16,26 10-23-16,-26-10-64 16,0 0-1-16,0 0-8 15,31-12 0-15</inkml:trace>
  <inkml:trace contextRef="#ctx0" brushRef="#br0" timeOffset="21523.9783">17408 10728 122 0,'0'0'77'0,"40"-12"-13"16,-19 5-44-16,-21 7-87 15,38-2-2-15,-38 2-5 16</inkml:trace>
  <inkml:trace contextRef="#ctx0" brushRef="#br0" timeOffset="21725.8572">17528 10731 56 0,'0'0'55'16,"0"0"-45"-16,0 0-9 15,0 0-53-15,0 0-7 0</inkml:trace>
  <inkml:trace contextRef="#ctx0" brushRef="#br0" timeOffset="23209.7601">7426 9799 108 0,'0'0'84'0,"0"0"3"15,0 0 2-15,-8-38-31 16,8 38-21-16,-4-31-5 16,4 31-4-16,-10-52-3 0,10 22-2 15,-16-11-3-15,-6 1-1 16,-15-7-9-16,-11 4-1 16,-15-2-4-16,-6 3 0 0,-11-3-4 15,-3 5 1-15,-2-1-4 16,0 4-2-16,0 4 6 15,4-1-1-15,1 6 0 16,-3 2 0-16,0 10 0 16,-6 8-1-16,-13 16-1 0,-4 10 2 15,-1 16-1-15,-4 13-3 16,7 12 8-16,0 10-2 16,7 6 2-16,7 8-2 31,15 2 2-31,11 7-3 15,5 3 1-15,4 4 2 0,8 3-8 16,5 4 1-16,9 3-1 16,7 0 2-16,4-3 1 15,13-2 0-15,23-2 1 16,7-10 1-16,22-2 0 16,16-2 0-16,26-15 0 0,24-9 0 15,28-15-1-15,17-16 1 16,18-16-1-16,15-17 0 15,9-17 1-15,19-16-1 0,3-9 1 16,-10-10-2-16,-15-7 0 16,-1-10 3-16,-17 0-3 15,-10-4 0-15,-18 0 0 16,-22 2 1-16,-21-5 0 0,-14-2-1 16,-19-5 3-16,-19-4-5 15,-21-5 4-15,-24-5-1 31,-14-10 2-31,-24-4 1 16,-16-5-6-16,-20-2 0 16,-22 0-1-16,-13 9 0 0,-26 10 0 15,-16 16 1-15,-17 22-2 16,-14 20-3-16,-16 32 3 16,-8 21-2-16,-4 26-8 15,-5 9-16-15,26 31-73 16,2-17-8-16,50 10-15 15,8-30-8-15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8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6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5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0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8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8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0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3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1" tIns="45194" rIns="90391" bIns="45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24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5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5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4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58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7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25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41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2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9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4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7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1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95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6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43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1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28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6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8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60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680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3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54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2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62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2" rIns="91404" bIns="45702"/>
          <a:lstStyle/>
          <a:p>
            <a:r>
              <a:rPr lang="en-US" dirty="0" smtClean="0"/>
              <a:t>Top to bottom: bigger cache means fewer</a:t>
            </a:r>
            <a:r>
              <a:rPr lang="en-US" baseline="0" dirty="0" smtClean="0"/>
              <a:t> misses.</a:t>
            </a:r>
          </a:p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9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2" rIns="91404" bIns="45702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647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19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9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86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P&amp;H Chapter: 5.1-5.4, 5.8, 5.10, 5.15; Also, 5.13 &amp; 5.17 </a:t>
            </a:r>
          </a:p>
        </p:txBody>
      </p:sp>
    </p:spTree>
    <p:extLst>
      <p:ext uri="{BB962C8B-B14F-4D97-AF65-F5344CB8AC3E}">
        <p14:creationId xmlns:p14="http://schemas.microsoft.com/office/powerpoint/2010/main" val="10126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290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Stores (Write-Through)</a:t>
            </a:r>
          </a:p>
        </p:txBody>
      </p:sp>
      <p:sp>
        <p:nvSpPr>
          <p:cNvPr id="334029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029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029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029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029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029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030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030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030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030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030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030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030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307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8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9" name="Text Box 21"/>
          <p:cNvSpPr txBox="1">
            <a:spLocks noChangeArrowheads="1"/>
          </p:cNvSpPr>
          <p:nvPr/>
        </p:nvSpPr>
        <p:spPr bwMode="auto">
          <a:xfrm>
            <a:off x="3886200" y="2754868"/>
            <a:ext cx="182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  tag   </a:t>
            </a:r>
            <a:r>
              <a:rPr lang="en-US" b="1" dirty="0" smtClean="0">
                <a:solidFill>
                  <a:schemeClr val="bg1"/>
                </a:solidFill>
              </a:rPr>
              <a:t>  data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031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1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2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031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031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7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8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032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032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032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032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032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032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032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032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0328" name="Rectangle 40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0</a:t>
            </a:r>
          </a:p>
        </p:txBody>
      </p:sp>
      <p:sp>
        <p:nvSpPr>
          <p:cNvPr id="3340329" name="Rectangle 41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0</a:t>
            </a:r>
          </a:p>
        </p:txBody>
      </p:sp>
      <p:sp>
        <p:nvSpPr>
          <p:cNvPr id="3340330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policy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6051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rgbClr val="00F6FF"/>
                </a:solidFill>
              </a:rPr>
              <a:t>byte addresses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</a:t>
            </a:r>
            <a:r>
              <a:rPr lang="en-US" sz="2400" dirty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3733800" y="1219200"/>
            <a:ext cx="23797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F6FF"/>
                </a:solidFill>
              </a:rPr>
              <a:t>Fully Associative Cache</a:t>
            </a:r>
          </a:p>
          <a:p>
            <a:pPr eaLnBrk="1" hangingPunct="1"/>
            <a:r>
              <a:rPr lang="en-US" b="1" dirty="0" smtClean="0">
                <a:solidFill>
                  <a:srgbClr val="00F6FF"/>
                </a:solidFill>
              </a:rPr>
              <a:t>2 </a:t>
            </a:r>
            <a:r>
              <a:rPr lang="en-US" b="1" dirty="0">
                <a:solidFill>
                  <a:srgbClr val="00F6FF"/>
                </a:solidFill>
              </a:rPr>
              <a:t>cache </a:t>
            </a:r>
            <a:r>
              <a:rPr lang="en-US" b="1" dirty="0" smtClean="0">
                <a:solidFill>
                  <a:srgbClr val="00F6FF"/>
                </a:solidFill>
              </a:rPr>
              <a:t>lines</a:t>
            </a:r>
            <a:endParaRPr lang="en-US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b="1" u="sng" dirty="0">
                <a:solidFill>
                  <a:srgbClr val="00F6FF"/>
                </a:solidFill>
              </a:rPr>
              <a:t>2</a:t>
            </a:r>
            <a:r>
              <a:rPr lang="en-US" b="1" dirty="0">
                <a:solidFill>
                  <a:srgbClr val="00F6FF"/>
                </a:solidFill>
              </a:rPr>
              <a:t> word </a:t>
            </a:r>
            <a:r>
              <a:rPr lang="en-US" b="1" dirty="0" smtClean="0">
                <a:solidFill>
                  <a:srgbClr val="00F6FF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rgbClr val="00F6FF"/>
              </a:solidFill>
            </a:endParaRPr>
          </a:p>
          <a:p>
            <a:r>
              <a:rPr lang="en-US" b="1" u="sng" dirty="0">
                <a:solidFill>
                  <a:srgbClr val="00F6FF"/>
                </a:solidFill>
              </a:rPr>
              <a:t>4</a:t>
            </a:r>
            <a:r>
              <a:rPr lang="en-US" b="1" dirty="0" smtClean="0">
                <a:solidFill>
                  <a:srgbClr val="00F6FF"/>
                </a:solidFill>
              </a:rPr>
              <a:t> </a:t>
            </a:r>
            <a:r>
              <a:rPr lang="en-US" b="1" dirty="0">
                <a:solidFill>
                  <a:srgbClr val="00F6FF"/>
                </a:solidFill>
              </a:rPr>
              <a:t>bit tag </a:t>
            </a:r>
            <a:r>
              <a:rPr lang="en-US" b="1" dirty="0" smtClean="0">
                <a:solidFill>
                  <a:srgbClr val="00F6FF"/>
                </a:solidFill>
              </a:rPr>
              <a:t>field</a:t>
            </a:r>
          </a:p>
          <a:p>
            <a:r>
              <a:rPr lang="en-US" b="1" dirty="0" smtClean="0">
                <a:solidFill>
                  <a:srgbClr val="00F6FF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16953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338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3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4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234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234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234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234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234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234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234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234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235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235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235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235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2354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55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6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235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236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2364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5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6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236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236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237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237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237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237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237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2375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76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2377" name="Rectangle 41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2378" name="Rectangle 42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16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38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439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439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439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439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439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439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439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439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439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439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440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440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4402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FFFFFF"/>
                </a:solidFill>
              </a:rPr>
              <a:t>0000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4440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440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441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4412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3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4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441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441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441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441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442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442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442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4423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42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442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4426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4427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442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442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443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</p:spTree>
    <p:extLst>
      <p:ext uri="{BB962C8B-B14F-4D97-AF65-F5344CB8AC3E}">
        <p14:creationId xmlns:p14="http://schemas.microsoft.com/office/powerpoint/2010/main" val="31247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43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643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643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644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644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644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644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644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644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644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644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34644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644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6450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645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645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645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6460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46461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2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646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646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646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646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646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646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647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6471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7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647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6474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6475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647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647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647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170811" y="2814697"/>
            <a:ext cx="4105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848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848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848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848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849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849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849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849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849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849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849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849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8498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49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850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850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8508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4850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851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851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851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851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851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851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851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8519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2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8521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522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3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852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7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48528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29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3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0011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53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053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053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053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053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053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053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054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054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054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054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054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054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054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4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055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055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055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5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5056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056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056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056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056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056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056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0567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6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50569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0570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1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2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3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50574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5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0576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57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7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2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2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2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2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2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2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2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2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2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259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2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2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259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59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259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2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260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60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7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2608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2609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2610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2611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2612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2613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2614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61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2616" name="Text Box 40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2617" name="Rectangle 41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8" name="Rectangle 42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9" name="Rectangle 43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1" name="Rectangle 45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2622" name="Rectangle 46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3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5" name="Rectangle 49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8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9" name="Line 53"/>
          <p:cNvSpPr>
            <a:spLocks noChangeShapeType="1"/>
          </p:cNvSpPr>
          <p:nvPr/>
        </p:nvSpPr>
        <p:spPr bwMode="auto">
          <a:xfrm flipV="1">
            <a:off x="5867400" y="1676400"/>
            <a:ext cx="1295400" cy="1524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263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166102" y="2814697"/>
            <a:ext cx="364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0000</a:t>
            </a:r>
            <a:r>
              <a:rPr lang="en-US" b="1" u="sng" dirty="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 flipV="1">
            <a:off x="5316127" y="2057399"/>
            <a:ext cx="914811" cy="12573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55717" y="5715000"/>
            <a:ext cx="508433" cy="4572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2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4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4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4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4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4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4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4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4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4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463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4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4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464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464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464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4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465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465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4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4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4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4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4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4663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6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4665" name="Text Box 41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466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6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7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rgbClr val="00F6FF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4953000" y="37338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  <p:bldP spid="66" grpId="0" animBg="1"/>
      <p:bldP spid="61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6725" name="Group 53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356726" name="Rectangle 54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356727" name="Line 55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566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6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6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6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6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6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6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6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6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668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66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66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66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6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66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66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67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67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67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71</a:t>
            </a:r>
          </a:p>
        </p:txBody>
      </p:sp>
      <p:sp>
        <p:nvSpPr>
          <p:cNvPr id="33567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67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67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67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6711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7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6713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67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671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1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19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20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356721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6731" name="Text Box 5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012214" y="2814697"/>
            <a:ext cx="569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48474" y="2771775"/>
            <a:ext cx="1309689" cy="78105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7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24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812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29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730" name="Line 58"/>
          <p:cNvSpPr>
            <a:spLocks noChangeShapeType="1"/>
          </p:cNvSpPr>
          <p:nvPr/>
        </p:nvSpPr>
        <p:spPr bwMode="auto">
          <a:xfrm flipH="1">
            <a:off x="5867400" y="3200400"/>
            <a:ext cx="1143000" cy="83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4)</a:t>
            </a:r>
          </a:p>
        </p:txBody>
      </p:sp>
    </p:spTree>
    <p:extLst>
      <p:ext uri="{BB962C8B-B14F-4D97-AF65-F5344CB8AC3E}">
        <p14:creationId xmlns:p14="http://schemas.microsoft.com/office/powerpoint/2010/main" val="30854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6723" grpId="0" animBg="1"/>
      <p:bldP spid="33567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58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8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8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8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8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8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8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873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87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87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873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0101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5873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874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87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874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874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87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87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87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87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87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8759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6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876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8762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3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7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8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9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877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012214" y="2814697"/>
            <a:ext cx="569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H="1" flipV="1">
            <a:off x="5872842" y="3352800"/>
            <a:ext cx="1194707" cy="1447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5867400" y="3657600"/>
            <a:ext cx="1194707" cy="14478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to caches: policies, performance</a:t>
            </a:r>
          </a:p>
          <a:p>
            <a:endParaRPr lang="en-US" dirty="0"/>
          </a:p>
          <a:p>
            <a:r>
              <a:rPr lang="en-US" dirty="0" smtClean="0"/>
              <a:t>Cache tradeoffs and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60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0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0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0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0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0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0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078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078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078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078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8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6079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079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079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9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080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080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080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080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080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0807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80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60809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60810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1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3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4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608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608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972339" y="2814697"/>
            <a:ext cx="6090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grpSp>
        <p:nvGrpSpPr>
          <p:cNvPr id="3564595" name="Group 51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64596" name="Rectangle 52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597" name="Line 53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64598" name="Group 54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64599" name="Rectangle 55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600" name="Line 56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941782" y="2814697"/>
            <a:ext cx="6396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864838" y="2814697"/>
            <a:ext cx="7165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0101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 flipV="1">
            <a:off x="5316127" y="2057399"/>
            <a:ext cx="914811" cy="12192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5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6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53000" y="3124200"/>
            <a:ext cx="9906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4953000" y="3124200"/>
            <a:ext cx="990600" cy="283029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29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5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7)</a:t>
            </a:r>
          </a:p>
        </p:txBody>
      </p:sp>
      <p:sp>
        <p:nvSpPr>
          <p:cNvPr id="35665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5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66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66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66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66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66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66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66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66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66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66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66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66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66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66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66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66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66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6631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63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663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663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6640" name="Rectangle 48"/>
          <p:cNvSpPr>
            <a:spLocks noChangeArrowheads="1"/>
          </p:cNvSpPr>
          <p:nvPr/>
        </p:nvSpPr>
        <p:spPr bwMode="auto">
          <a:xfrm>
            <a:off x="4953000" y="3403600"/>
            <a:ext cx="990600" cy="283029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66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6642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6644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47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48" name="Line 56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2664562" y="2814697"/>
            <a:ext cx="9168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66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420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566648" grpId="0" animBg="1"/>
      <p:bldP spid="55" grpId="0" animBg="1"/>
      <p:bldP spid="3566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rgbClr val="00F6FF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rgbClr val="00F6FF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6FF"/>
                </a:solidFill>
              </a:rPr>
              <a:t>4 </a:t>
            </a:r>
            <a:r>
              <a:rPr lang="en-US" dirty="0" err="1" smtClean="0">
                <a:solidFill>
                  <a:srgbClr val="00F6FF"/>
                </a:solidFill>
              </a:rPr>
              <a:t>mem</a:t>
            </a:r>
            <a:r>
              <a:rPr lang="en-US" dirty="0" smtClean="0">
                <a:solidFill>
                  <a:srgbClr val="00F6FF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6FF"/>
                </a:solidFill>
              </a:rPr>
              <a:t>no need for dirty bit</a:t>
            </a:r>
          </a:p>
        </p:txBody>
      </p:sp>
    </p:spTree>
    <p:extLst>
      <p:ext uri="{BB962C8B-B14F-4D97-AF65-F5344CB8AC3E}">
        <p14:creationId xmlns:p14="http://schemas.microsoft.com/office/powerpoint/2010/main" val="6043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839190" y="2281297"/>
            <a:ext cx="7422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638914" y="2281297"/>
            <a:ext cx="94248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Write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Write-through policy with write allocate</a:t>
            </a:r>
          </a:p>
          <a:p>
            <a:r>
              <a:rPr lang="en-US" dirty="0"/>
              <a:t>	</a:t>
            </a:r>
            <a:r>
              <a:rPr lang="en-US" dirty="0" smtClean="0"/>
              <a:t>Cache miss: read entire block from memory</a:t>
            </a:r>
          </a:p>
          <a:p>
            <a:r>
              <a:rPr lang="en-US" dirty="0"/>
              <a:t>	</a:t>
            </a:r>
            <a:r>
              <a:rPr lang="en-US" dirty="0" smtClean="0"/>
              <a:t>Write: write only updated item to memory</a:t>
            </a:r>
            <a:endParaRPr lang="en-US" dirty="0"/>
          </a:p>
          <a:p>
            <a:r>
              <a:rPr lang="en-US" dirty="0" smtClean="0"/>
              <a:t>	Eviction: no need to write to memory</a:t>
            </a:r>
          </a:p>
        </p:txBody>
      </p:sp>
    </p:spTree>
    <p:extLst>
      <p:ext uri="{BB962C8B-B14F-4D97-AF65-F5344CB8AC3E}">
        <p14:creationId xmlns:p14="http://schemas.microsoft.com/office/powerpoint/2010/main" val="36534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Goal: Write-Through </a:t>
            </a:r>
            <a:r>
              <a:rPr lang="en-US" dirty="0"/>
              <a:t>vs. Write-Back</a:t>
            </a:r>
          </a:p>
        </p:txBody>
      </p:sp>
      <p:sp>
        <p:nvSpPr>
          <p:cNvPr id="33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63600"/>
            <a:ext cx="83058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dirty="0"/>
              <a:t>Can we also design the cache </a:t>
            </a:r>
            <a:r>
              <a:rPr lang="en-US" dirty="0">
                <a:solidFill>
                  <a:srgbClr val="00F6FF"/>
                </a:solidFill>
              </a:rPr>
              <a:t>NOT</a:t>
            </a:r>
            <a:r>
              <a:rPr lang="en-US" dirty="0"/>
              <a:t> to write all stores immediately to memory?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Keep the most current copy in cache, and update memory when that data is </a:t>
            </a:r>
            <a:r>
              <a:rPr lang="en-US" b="1" dirty="0"/>
              <a:t>evicted</a:t>
            </a:r>
            <a:r>
              <a:rPr lang="en-US" dirty="0"/>
              <a:t> (</a:t>
            </a:r>
            <a:r>
              <a:rPr lang="en-US" dirty="0">
                <a:solidFill>
                  <a:srgbClr val="00F6FF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Do we need to write-back all evicted lines?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No, only blocks that have been stored into (written)</a:t>
            </a:r>
          </a:p>
        </p:txBody>
      </p:sp>
    </p:spTree>
    <p:extLst>
      <p:ext uri="{BB962C8B-B14F-4D97-AF65-F5344CB8AC3E}">
        <p14:creationId xmlns:p14="http://schemas.microsoft.com/office/powerpoint/2010/main" val="42154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48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rgbClr val="00F6FF"/>
                </a:solidFill>
              </a:rPr>
              <a:t>write-through </a:t>
            </a:r>
            <a:r>
              <a:rPr lang="en-US" dirty="0" smtClean="0">
                <a:solidFill>
                  <a:srgbClr val="00F6FF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</a:t>
            </a:r>
            <a:r>
              <a:rPr lang="en-US" dirty="0" smtClean="0"/>
              <a:t>evict the block (</a:t>
            </a:r>
            <a:r>
              <a:rPr lang="en-US" dirty="0">
                <a:solidFill>
                  <a:srgbClr val="00F6FF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rgbClr val="00F6FF"/>
                </a:solidFill>
              </a:rPr>
              <a:t>write allocate </a:t>
            </a:r>
            <a:r>
              <a:rPr lang="en-US" dirty="0" smtClean="0">
                <a:solidFill>
                  <a:srgbClr val="00F6FF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rgbClr val="00F6FF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3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3622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1219200" y="584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Write-back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How does a </a:t>
            </a:r>
            <a:r>
              <a:rPr lang="en-US" dirty="0" smtClean="0">
                <a:solidFill>
                  <a:srgbClr val="00F6FF"/>
                </a:solidFill>
              </a:rPr>
              <a:t>write-back </a:t>
            </a:r>
            <a:r>
              <a:rPr lang="en-US" dirty="0" smtClean="0"/>
              <a:t>cache work?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00F6FF"/>
                </a:solidFill>
              </a:rPr>
              <a:t>write-allocate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91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6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Handling Stores (Write-Back)</a:t>
            </a:r>
          </a:p>
        </p:txBody>
      </p:sp>
      <p:sp>
        <p:nvSpPr>
          <p:cNvPr id="33669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69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69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69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69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69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69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69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69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692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692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692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693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3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3" name="Text Box 21"/>
          <p:cNvSpPr txBox="1">
            <a:spLocks noChangeArrowheads="1"/>
          </p:cNvSpPr>
          <p:nvPr/>
        </p:nvSpPr>
        <p:spPr bwMode="auto">
          <a:xfrm>
            <a:off x="3505200" y="2754868"/>
            <a:ext cx="2208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V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  <a:r>
              <a:rPr lang="en-US" b="1" dirty="0" smtClean="0"/>
              <a:t>  </a:t>
            </a:r>
            <a:r>
              <a:rPr lang="en-US" b="1" dirty="0">
                <a:solidFill>
                  <a:schemeClr val="bg1"/>
                </a:solidFill>
              </a:rPr>
              <a:t>tag   data</a:t>
            </a:r>
          </a:p>
        </p:txBody>
      </p:sp>
      <p:sp>
        <p:nvSpPr>
          <p:cNvPr id="336693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693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694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694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694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694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694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694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694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695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695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695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6" name="Text Box 4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4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rgbClr val="00F6FF"/>
                </a:solidFill>
              </a:rPr>
              <a:t>byte addresses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rgbClr val="00F6FF"/>
                </a:solidFill>
              </a:rPr>
              <a:t>policy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3733800" y="1295162"/>
            <a:ext cx="19030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F6FF"/>
                </a:solidFill>
              </a:rPr>
              <a:t>Fully Associative Cache</a:t>
            </a:r>
          </a:p>
          <a:p>
            <a:pPr eaLnBrk="1" hangingPunct="1"/>
            <a:r>
              <a:rPr lang="en-US" sz="1400" b="1" dirty="0" smtClean="0">
                <a:solidFill>
                  <a:srgbClr val="00F6FF"/>
                </a:solidFill>
              </a:rPr>
              <a:t>2 </a:t>
            </a:r>
            <a:r>
              <a:rPr lang="en-US" sz="1400" b="1" dirty="0">
                <a:solidFill>
                  <a:srgbClr val="00F6FF"/>
                </a:solidFill>
              </a:rPr>
              <a:t>cache </a:t>
            </a:r>
            <a:r>
              <a:rPr lang="en-US" sz="1400" b="1" dirty="0" smtClean="0">
                <a:solidFill>
                  <a:srgbClr val="00F6FF"/>
                </a:solidFill>
              </a:rPr>
              <a:t>lines</a:t>
            </a:r>
            <a:endParaRPr lang="en-US" sz="14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400" b="1" u="sng" dirty="0">
                <a:solidFill>
                  <a:srgbClr val="00F6FF"/>
                </a:solidFill>
              </a:rPr>
              <a:t>2</a:t>
            </a:r>
            <a:r>
              <a:rPr lang="en-US" sz="1400" b="1" dirty="0">
                <a:solidFill>
                  <a:srgbClr val="00F6FF"/>
                </a:solidFill>
              </a:rPr>
              <a:t> word </a:t>
            </a:r>
            <a:r>
              <a:rPr lang="en-US" sz="1400" b="1" dirty="0" smtClean="0">
                <a:solidFill>
                  <a:srgbClr val="00F6FF"/>
                </a:solidFill>
              </a:rPr>
              <a:t>block</a:t>
            </a:r>
          </a:p>
          <a:p>
            <a:pPr eaLnBrk="1" hangingPunct="1"/>
            <a:endParaRPr lang="en-US" sz="1400" b="1" dirty="0" smtClean="0">
              <a:solidFill>
                <a:srgbClr val="00F6FF"/>
              </a:solidFill>
            </a:endParaRPr>
          </a:p>
          <a:p>
            <a:r>
              <a:rPr lang="en-US" sz="1400" b="1" u="sng" dirty="0">
                <a:solidFill>
                  <a:srgbClr val="00F6FF"/>
                </a:solidFill>
              </a:rPr>
              <a:t>3</a:t>
            </a:r>
            <a:r>
              <a:rPr lang="en-US" sz="1400" b="1" dirty="0" smtClean="0">
                <a:solidFill>
                  <a:srgbClr val="00F6FF"/>
                </a:solidFill>
              </a:rPr>
              <a:t> </a:t>
            </a:r>
            <a:r>
              <a:rPr lang="en-US" sz="1400" b="1" dirty="0">
                <a:solidFill>
                  <a:srgbClr val="00F6FF"/>
                </a:solidFill>
              </a:rPr>
              <a:t>bit tag </a:t>
            </a:r>
            <a:r>
              <a:rPr lang="en-US" sz="1400" b="1" dirty="0" smtClean="0">
                <a:solidFill>
                  <a:srgbClr val="00F6FF"/>
                </a:solidFill>
              </a:rPr>
              <a:t>field</a:t>
            </a:r>
          </a:p>
          <a:p>
            <a:r>
              <a:rPr lang="en-US" sz="1400" b="1" dirty="0" smtClean="0">
                <a:solidFill>
                  <a:srgbClr val="00F6FF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1623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6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8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689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89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89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89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89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89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89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89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89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897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897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897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897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897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6898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898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898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899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899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899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899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899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899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899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899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900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4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05" name="Text Box 4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</p:spTree>
    <p:extLst>
      <p:ext uri="{BB962C8B-B14F-4D97-AF65-F5344CB8AC3E}">
        <p14:creationId xmlns:p14="http://schemas.microsoft.com/office/powerpoint/2010/main" val="315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71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1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1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1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1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1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1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1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1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102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1600" b="1" dirty="0">
                <a:sym typeface="Symbol" pitchFamily="18" charset="2"/>
              </a:rPr>
              <a:t>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]</a:t>
            </a:r>
            <a:endParaRPr lang="en-US" sz="1600" b="1" dirty="0"/>
          </a:p>
        </p:txBody>
      </p:sp>
      <p:sp>
        <p:nvSpPr>
          <p:cNvPr id="33710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10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102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102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103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10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103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10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10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10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10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10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10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10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104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104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4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105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105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52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5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105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105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7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105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</p:spTree>
    <p:extLst>
      <p:ext uri="{BB962C8B-B14F-4D97-AF65-F5344CB8AC3E}">
        <p14:creationId xmlns:p14="http://schemas.microsoft.com/office/powerpoint/2010/main" val="17370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1)</a:t>
            </a:r>
          </a:p>
        </p:txBody>
      </p:sp>
      <p:sp>
        <p:nvSpPr>
          <p:cNvPr id="3371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1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1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1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1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1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1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1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1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102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1600" b="1" dirty="0">
                <a:sym typeface="Symbol" pitchFamily="18" charset="2"/>
              </a:rPr>
              <a:t>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]</a:t>
            </a:r>
            <a:endParaRPr lang="en-US" sz="1600" b="1" dirty="0"/>
          </a:p>
        </p:txBody>
      </p:sp>
      <p:sp>
        <p:nvSpPr>
          <p:cNvPr id="33710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10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102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102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103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10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103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10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10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10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10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10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10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10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104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104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4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105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105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52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5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105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105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7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105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05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5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2)</a:t>
            </a:r>
          </a:p>
        </p:txBody>
      </p:sp>
      <p:sp>
        <p:nvSpPr>
          <p:cNvPr id="33730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30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30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30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30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30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30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30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30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307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307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307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307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307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307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308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308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308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308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308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309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309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309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309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309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309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309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09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309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309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100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10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310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310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5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2"/>
                </a:solidFill>
              </a:rPr>
              <a:t>SB  $1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 M[   5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  ]</a:t>
            </a:r>
          </a:p>
        </p:txBody>
      </p:sp>
      <p:sp>
        <p:nvSpPr>
          <p:cNvPr id="3373106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10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2)</a:t>
            </a:r>
          </a:p>
        </p:txBody>
      </p:sp>
      <p:sp>
        <p:nvSpPr>
          <p:cNvPr id="337511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511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511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511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511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511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511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511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511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511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512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512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512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2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512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513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513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3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513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513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513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513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514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514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514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514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514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8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4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515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515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3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5154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5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5157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0011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15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3)</a:t>
            </a:r>
          </a:p>
        </p:txBody>
      </p:sp>
      <p:sp>
        <p:nvSpPr>
          <p:cNvPr id="337715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715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716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716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716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716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716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716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716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716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716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716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717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7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717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717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718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8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718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718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718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718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718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718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719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719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719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6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9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719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719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7201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7202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7204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 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7205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6378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363780" y="5565117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0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3)</a:t>
            </a:r>
          </a:p>
        </p:txBody>
      </p:sp>
      <p:sp>
        <p:nvSpPr>
          <p:cNvPr id="337920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920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920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920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921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921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921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921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921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921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921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921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921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1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922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922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922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2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923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923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923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923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923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923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923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923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7924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37924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924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4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4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9246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7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79248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9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9250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3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925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166102" y="2814697"/>
            <a:ext cx="4152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rgbClr val="00F6FF"/>
                </a:solidFill>
              </a:rPr>
              <a:t>0000</a:t>
            </a:r>
            <a:r>
              <a:rPr lang="en-US" b="1" u="sng" dirty="0">
                <a:solidFill>
                  <a:srgbClr val="3333CC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7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4430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5525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11430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2052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357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357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5224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2812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32004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5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125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12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4)</a:t>
            </a:r>
          </a:p>
        </p:txBody>
      </p:sp>
      <p:sp>
        <p:nvSpPr>
          <p:cNvPr id="33812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12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12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12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12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12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12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12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12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126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12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12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126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6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127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12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127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7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12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12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12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12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12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12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12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128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8128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8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129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2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9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129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7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81298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9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300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1301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398" y="2814697"/>
            <a:ext cx="364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32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33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4)</a:t>
            </a:r>
          </a:p>
        </p:txBody>
      </p:sp>
      <p:sp>
        <p:nvSpPr>
          <p:cNvPr id="33833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33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33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33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33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33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33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33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33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33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33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33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33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33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33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33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0010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833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33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33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33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33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33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33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33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33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3833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40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41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334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5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6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47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3349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33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auto">
          <a:xfrm>
            <a:off x="4953000" y="4038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867400" y="29718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H="1">
            <a:off x="5867400" y="3276600"/>
            <a:ext cx="1143000" cy="838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3348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050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89600" y="3528360"/>
              <a:ext cx="415080" cy="66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6640" y="3515400"/>
                <a:ext cx="441000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5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33833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3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5)</a:t>
            </a:r>
          </a:p>
        </p:txBody>
      </p:sp>
      <p:sp>
        <p:nvSpPr>
          <p:cNvPr id="33853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53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53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53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53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53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53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53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53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53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53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53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53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53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53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53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53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53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53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53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53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53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53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538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8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8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8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539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4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5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539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 flipV="1">
            <a:off x="5316127" y="2057399"/>
            <a:ext cx="914811" cy="1219201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72280" y="2873880"/>
              <a:ext cx="820800" cy="63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0760" y="2861640"/>
                <a:ext cx="84348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3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5)</a:t>
            </a:r>
          </a:p>
        </p:txBody>
      </p:sp>
      <p:sp>
        <p:nvSpPr>
          <p:cNvPr id="33873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73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74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74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74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74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74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74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74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74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74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74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74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74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74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74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874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74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74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74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74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74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74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743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3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6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3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743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3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0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2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3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7444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accent1"/>
                </a:solidFill>
              </a:rPr>
              <a:t>173</a:t>
            </a:r>
          </a:p>
        </p:txBody>
      </p:sp>
      <p:grpSp>
        <p:nvGrpSpPr>
          <p:cNvPr id="3387445" name="Group 53"/>
          <p:cNvGrpSpPr>
            <a:grpSpLocks/>
          </p:cNvGrpSpPr>
          <p:nvPr/>
        </p:nvGrpSpPr>
        <p:grpSpPr bwMode="auto">
          <a:xfrm>
            <a:off x="5791200" y="1752600"/>
            <a:ext cx="1371600" cy="1828800"/>
            <a:chOff x="3648" y="1104"/>
            <a:chExt cx="864" cy="1152"/>
          </a:xfrm>
        </p:grpSpPr>
        <p:sp>
          <p:nvSpPr>
            <p:cNvPr id="3387446" name="Line 54"/>
            <p:cNvSpPr>
              <a:spLocks noChangeShapeType="1"/>
            </p:cNvSpPr>
            <p:nvPr/>
          </p:nvSpPr>
          <p:spPr bwMode="auto">
            <a:xfrm flipV="1">
              <a:off x="3648" y="1104"/>
              <a:ext cx="864" cy="912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447" name="Line 55"/>
            <p:cNvSpPr>
              <a:spLocks noChangeShapeType="1"/>
            </p:cNvSpPr>
            <p:nvPr/>
          </p:nvSpPr>
          <p:spPr bwMode="auto">
            <a:xfrm flipV="1">
              <a:off x="3648" y="1296"/>
              <a:ext cx="864" cy="96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7448" name="Text Box 56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7449" name="Text Box 57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3164699" y="2814697"/>
            <a:ext cx="4167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33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5)</a:t>
            </a:r>
          </a:p>
        </p:txBody>
      </p:sp>
      <p:sp>
        <p:nvSpPr>
          <p:cNvPr id="33894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94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94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94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94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94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94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94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94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945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94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94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94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rgbClr val="00F6FF"/>
                </a:solidFill>
              </a:rPr>
              <a:t>0101</a:t>
            </a:r>
            <a:endParaRPr lang="en-US" b="1" dirty="0">
              <a:solidFill>
                <a:srgbClr val="00F6FF"/>
              </a:solidFill>
            </a:endParaRPr>
          </a:p>
        </p:txBody>
      </p:sp>
      <p:sp>
        <p:nvSpPr>
          <p:cNvPr id="33894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94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94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94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94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94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94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94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94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94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94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94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94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4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94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94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894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2" name="Line 52"/>
          <p:cNvSpPr>
            <a:spLocks noChangeShapeType="1"/>
          </p:cNvSpPr>
          <p:nvPr/>
        </p:nvSpPr>
        <p:spPr bwMode="auto">
          <a:xfrm flipH="1" flipV="1">
            <a:off x="5867400" y="3276600"/>
            <a:ext cx="1295400" cy="1447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3" name="Line 53"/>
          <p:cNvSpPr>
            <a:spLocks noChangeShapeType="1"/>
          </p:cNvSpPr>
          <p:nvPr/>
        </p:nvSpPr>
        <p:spPr bwMode="auto">
          <a:xfrm flipH="1" flipV="1">
            <a:off x="5867400" y="3657600"/>
            <a:ext cx="1295400" cy="1447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9495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0101</a:t>
            </a:r>
            <a:r>
              <a:rPr lang="en-US" b="1" u="sng" dirty="0">
                <a:solidFill>
                  <a:srgbClr val="3333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41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90347" y="2814697"/>
            <a:ext cx="3910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F6FF"/>
                </a:solidFill>
              </a:rPr>
              <a:t>0010</a:t>
            </a:r>
            <a:r>
              <a:rPr lang="en-US" b="1" u="sng" dirty="0">
                <a:solidFill>
                  <a:srgbClr val="3333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10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837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276600" y="4191000"/>
            <a:ext cx="1828800" cy="1219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941782" y="2814697"/>
            <a:ext cx="6396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2656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864838" y="2814697"/>
            <a:ext cx="7165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6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Write-Back (REF 7)</a:t>
            </a:r>
          </a:p>
        </p:txBody>
      </p:sp>
      <p:sp>
        <p:nvSpPr>
          <p:cNvPr id="35686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86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86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86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86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86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86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86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86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86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86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86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86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86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86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86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86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86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86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86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86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86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86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86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00F6FF"/>
                </a:solidFill>
              </a:rPr>
              <a:t>1</a:t>
            </a:r>
          </a:p>
        </p:txBody>
      </p:sp>
      <p:sp>
        <p:nvSpPr>
          <p:cNvPr id="35686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86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86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5686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86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2" name="AutoShape 44"/>
          <p:cNvSpPr>
            <a:spLocks noChangeArrowheads="1"/>
          </p:cNvSpPr>
          <p:nvPr/>
        </p:nvSpPr>
        <p:spPr bwMode="auto">
          <a:xfrm>
            <a:off x="1295400" y="4267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13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664562" y="2814697"/>
            <a:ext cx="9168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5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5192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6287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12192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433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4336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5986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3574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32766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173038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</p:spTree>
    <p:extLst>
      <p:ext uri="{BB962C8B-B14F-4D97-AF65-F5344CB8AC3E}">
        <p14:creationId xmlns:p14="http://schemas.microsoft.com/office/powerpoint/2010/main" val="9928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677386" y="2362200"/>
            <a:ext cx="9040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00386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844099" y="2362200"/>
            <a:ext cx="7373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M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  <a:endParaRPr lang="en-US" sz="1600" b="1" dirty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rgbClr val="00F6FF"/>
                </a:solidFill>
              </a:rPr>
              <a:t>H</a:t>
            </a:r>
            <a:endParaRPr lang="en-US" sz="1600" b="1" dirty="0" smtClean="0">
              <a:solidFill>
                <a:srgbClr val="00F6FF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rgbClr val="00F6FF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069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rgbClr val="00F6FF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rgbClr val="00F6FF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By comparison write-through was </a:t>
            </a:r>
          </a:p>
          <a:p>
            <a:pPr lvl="1"/>
            <a:r>
              <a:rPr lang="en-US" dirty="0">
                <a:sym typeface="Wingdings" pitchFamily="2" charset="2"/>
              </a:rPr>
              <a:t>Reads: eight words</a:t>
            </a:r>
          </a:p>
          <a:p>
            <a:pPr lvl="1"/>
            <a:r>
              <a:rPr lang="en-US" dirty="0">
                <a:sym typeface="Wingdings" pitchFamily="2" charset="2"/>
              </a:rPr>
              <a:t>Writes: </a:t>
            </a:r>
            <a:r>
              <a:rPr lang="en-US" dirty="0" smtClean="0">
                <a:sym typeface="Wingdings" pitchFamily="2" charset="2"/>
              </a:rPr>
              <a:t>4/6/8/10/12/… </a:t>
            </a:r>
            <a:r>
              <a:rPr lang="en-US" dirty="0" err="1">
                <a:sym typeface="Wingdings" pitchFamily="2" charset="2"/>
              </a:rPr>
              <a:t>etc</a:t>
            </a:r>
            <a:r>
              <a:rPr lang="en-US" dirty="0">
                <a:sym typeface="Wingdings" pitchFamily="2" charset="2"/>
              </a:rPr>
              <a:t> words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19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is write back just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other performance tradeoffs between write-through and write-back?</a:t>
            </a:r>
          </a:p>
          <a:p>
            <a:endParaRPr lang="en-US" dirty="0" smtClean="0"/>
          </a:p>
          <a:p>
            <a:r>
              <a:rPr lang="en-US" dirty="0" smtClean="0"/>
              <a:t>How can we further reduce penalty for cost of writes to memory?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writes</a:t>
            </a:r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evictions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7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981200"/>
            <a:ext cx="3470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words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Write-through: n/16 reads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writes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Write-back:  n/16 reads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write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599" y="4495800"/>
            <a:ext cx="3896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Write-through: 2 x n/16 reads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writes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Write-back:  2 x n/16 reads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write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rgbClr val="00F6FF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When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18520" y="527040"/>
              <a:ext cx="1409760" cy="347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7000" y="514080"/>
                <a:ext cx="1434600" cy="34984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ounded Rectangle 4"/>
          <p:cNvSpPr/>
          <p:nvPr/>
        </p:nvSpPr>
        <p:spPr>
          <a:xfrm>
            <a:off x="228600" y="4038600"/>
            <a:ext cx="8686800" cy="122574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7389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3204389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670989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4042589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6FF"/>
                </a:solidFill>
                <a:sym typeface="Wingdings" pitchFamily="2" charset="2"/>
              </a:rPr>
              <a:t>Cache coherency protocol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need to </a:t>
            </a: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activity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cache line when other CPU writes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F6FF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write-back caches before other CPU reads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the reverse: Before writing/reading…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670989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2137589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604189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3051989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3204389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17212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25908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21437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16103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16002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A’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2133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" grpId="0"/>
      <p:bldP spid="25" grpId="0"/>
      <p:bldP spid="26" grpId="0"/>
      <p:bldP spid="27" grpId="0"/>
      <p:bldP spid="27" grpId="1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Write-through policy with write allocate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Cache </a:t>
            </a:r>
            <a:r>
              <a:rPr lang="en-US" dirty="0"/>
              <a:t>miss: read entire block from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Write</a:t>
            </a:r>
            <a:r>
              <a:rPr lang="en-US" dirty="0"/>
              <a:t>: write only updated item to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Eviction</a:t>
            </a:r>
            <a:r>
              <a:rPr lang="en-US" dirty="0"/>
              <a:t>: no need to write to </a:t>
            </a:r>
            <a:r>
              <a:rPr lang="en-US" dirty="0" smtClean="0"/>
              <a:t>memory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Slower, but cleaner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Write-back policy with write allocate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Cache </a:t>
            </a:r>
            <a:r>
              <a:rPr lang="en-US" dirty="0"/>
              <a:t>miss: read entire block from </a:t>
            </a:r>
            <a:r>
              <a:rPr lang="en-US" dirty="0" smtClean="0"/>
              <a:t>memory</a:t>
            </a:r>
          </a:p>
          <a:p>
            <a:pPr marL="1485900" lvl="2" indent="-342900"/>
            <a:r>
              <a:rPr lang="en-US" dirty="0" smtClean="0">
                <a:solidFill>
                  <a:srgbClr val="00F6FF"/>
                </a:solidFill>
              </a:rPr>
              <a:t>**But </a:t>
            </a:r>
            <a:r>
              <a:rPr lang="en-US" dirty="0" smtClean="0">
                <a:solidFill>
                  <a:srgbClr val="00F6FF"/>
                </a:solidFill>
              </a:rPr>
              <a:t>may need to write dirty </a:t>
            </a:r>
            <a:r>
              <a:rPr lang="en-US" dirty="0" err="1" smtClean="0">
                <a:solidFill>
                  <a:srgbClr val="00F6FF"/>
                </a:solidFill>
              </a:rPr>
              <a:t>cacheline</a:t>
            </a:r>
            <a:r>
              <a:rPr lang="en-US" dirty="0" smtClean="0">
                <a:solidFill>
                  <a:srgbClr val="00F6FF"/>
                </a:solidFill>
              </a:rPr>
              <a:t> </a:t>
            </a:r>
            <a:r>
              <a:rPr lang="en-US" dirty="0" smtClean="0">
                <a:solidFill>
                  <a:srgbClr val="00F6FF"/>
                </a:solidFill>
              </a:rPr>
              <a:t>first**</a:t>
            </a:r>
            <a:endParaRPr lang="en-US" dirty="0" smtClean="0">
              <a:solidFill>
                <a:srgbClr val="00F6FF"/>
              </a:solidFill>
            </a:endParaRPr>
          </a:p>
          <a:p>
            <a:pPr marL="1085850" lvl="1" indent="-342900"/>
            <a:r>
              <a:rPr lang="en-US" dirty="0" smtClean="0">
                <a:solidFill>
                  <a:srgbClr val="00F6FF"/>
                </a:solidFill>
              </a:rPr>
              <a:t>Write: nothing to memory</a:t>
            </a:r>
          </a:p>
          <a:p>
            <a:pPr marL="1085850" lvl="1" indent="-342900"/>
            <a:r>
              <a:rPr lang="en-US" dirty="0" smtClean="0">
                <a:solidFill>
                  <a:srgbClr val="00F6FF"/>
                </a:solidFill>
              </a:rPr>
              <a:t>Eviction: have to write to memory, entire </a:t>
            </a:r>
            <a:r>
              <a:rPr lang="en-US" dirty="0" err="1" smtClean="0">
                <a:solidFill>
                  <a:srgbClr val="00F6FF"/>
                </a:solidFill>
              </a:rPr>
              <a:t>cacheline</a:t>
            </a:r>
            <a:r>
              <a:rPr lang="en-US" dirty="0" smtClean="0">
                <a:solidFill>
                  <a:srgbClr val="00F6FF"/>
                </a:solidFill>
              </a:rPr>
              <a:t> because don’t know what is dirty (only 1 dirty bit)</a:t>
            </a:r>
          </a:p>
          <a:p>
            <a:pPr marL="1085850" lvl="1" indent="-342900"/>
            <a:r>
              <a:rPr lang="en-US" dirty="0" smtClean="0">
                <a:solidFill>
                  <a:schemeClr val="accent2"/>
                </a:solidFill>
              </a:rPr>
              <a:t>Faster, but complicated with multicore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933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F6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Write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 write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6858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2-way</a:t>
            </a:r>
            <a:r>
              <a:rPr lang="en-US" dirty="0" smtClean="0">
                <a:solidFill>
                  <a:srgbClr val="FFFFFF"/>
                </a:solidFill>
              </a:rPr>
              <a:t> set associative cache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8 sets, </a:t>
            </a:r>
            <a:r>
              <a:rPr lang="en-US" dirty="0">
                <a:solidFill>
                  <a:srgbClr val="FFFFFF"/>
                </a:solidFill>
              </a:rPr>
              <a:t>use first letter to </a:t>
            </a:r>
            <a:r>
              <a:rPr lang="en-US" dirty="0">
                <a:solidFill>
                  <a:srgbClr val="00B050"/>
                </a:solidFill>
              </a:rPr>
              <a:t>index</a:t>
            </a:r>
            <a:r>
              <a:rPr lang="en-US" dirty="0">
                <a:solidFill>
                  <a:srgbClr val="FFFFFF"/>
                </a:solidFill>
              </a:rPr>
              <a:t> set 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Henry, J.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90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GHI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JKL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dirty="0" smtClean="0"/>
                        <a:t>QR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enry,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saacs,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819400" y="3657600"/>
            <a:ext cx="1295400" cy="533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2400" y="3124200"/>
            <a:ext cx="2667000" cy="6096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553200" y="2819400"/>
            <a:ext cx="990600" cy="533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5868568"/>
              </p:ext>
            </p:extLst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123-456-7890</a:t>
                      </a:r>
                      <a:endParaRPr lang="en-US" sz="16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Henry, J.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What is the average memory access time (AMAT) for a cache?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</a:t>
            </a:r>
            <a:r>
              <a:rPr lang="en-US" dirty="0" smtClean="0">
                <a:solidFill>
                  <a:srgbClr val="00F6FF"/>
                </a:solidFill>
              </a:rPr>
              <a:t>AMAT = %hit x hit time + % miss x miss time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7620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for first word, plus 3 cycles per subsequent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260098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16 words (i.e. 64 / 4 = 16)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Cache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7620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Average Memory Access Time (AMAT)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for first word, plus 3 cycles per subsequent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2473" y="4244876"/>
            <a:ext cx="837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6FF"/>
                </a:solidFill>
              </a:rPr>
              <a:t>AMAT </a:t>
            </a:r>
            <a:r>
              <a:rPr lang="en-US" sz="2400" b="1" dirty="0">
                <a:solidFill>
                  <a:srgbClr val="00F6FF"/>
                </a:solidFill>
              </a:rPr>
              <a:t>= %hit x hit time + % miss </a:t>
            </a:r>
            <a:r>
              <a:rPr lang="en-US" sz="2400" b="1" dirty="0" smtClean="0">
                <a:solidFill>
                  <a:srgbClr val="00F6FF"/>
                </a:solidFill>
              </a:rPr>
              <a:t>x </a:t>
            </a:r>
            <a:r>
              <a:rPr lang="en-US" sz="2400" b="1" dirty="0">
                <a:solidFill>
                  <a:srgbClr val="00F6FF"/>
                </a:solidFill>
              </a:rPr>
              <a:t>miss time</a:t>
            </a:r>
            <a:endParaRPr lang="en-US" sz="2400" b="1" dirty="0" smtClean="0">
              <a:solidFill>
                <a:srgbClr val="00F6FF"/>
              </a:solidFill>
            </a:endParaRPr>
          </a:p>
          <a:p>
            <a:r>
              <a:rPr lang="en-US" sz="2400" dirty="0" smtClean="0">
                <a:solidFill>
                  <a:srgbClr val="00F6FF"/>
                </a:solidFill>
              </a:rPr>
              <a:t>Hit time    = 5 cycles</a:t>
            </a:r>
          </a:p>
          <a:p>
            <a:r>
              <a:rPr lang="en-US" sz="2400" dirty="0">
                <a:solidFill>
                  <a:srgbClr val="00F6FF"/>
                </a:solidFill>
              </a:rPr>
              <a:t>M</a:t>
            </a:r>
            <a:r>
              <a:rPr lang="en-US" sz="2400" dirty="0" smtClean="0">
                <a:solidFill>
                  <a:srgbClr val="00F6FF"/>
                </a:solidFill>
              </a:rPr>
              <a:t>iss time = hit time + 50 (</a:t>
            </a:r>
            <a:r>
              <a:rPr lang="en-US" sz="2000" dirty="0" smtClean="0">
                <a:solidFill>
                  <a:srgbClr val="00F6FF"/>
                </a:solidFill>
              </a:rPr>
              <a:t>first word) </a:t>
            </a:r>
            <a:r>
              <a:rPr lang="en-US" sz="2400" dirty="0" smtClean="0">
                <a:solidFill>
                  <a:srgbClr val="00F6FF"/>
                </a:solidFill>
              </a:rPr>
              <a:t>+ 15 x 3 </a:t>
            </a:r>
            <a:r>
              <a:rPr lang="en-US" sz="2000" dirty="0" smtClean="0">
                <a:solidFill>
                  <a:srgbClr val="00F6FF"/>
                </a:solidFill>
              </a:rPr>
              <a:t>(words)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	     = 100 cycles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If %hit = 90%, then</a:t>
            </a:r>
          </a:p>
          <a:p>
            <a:r>
              <a:rPr lang="en-US" sz="2400" b="1" dirty="0" smtClean="0">
                <a:solidFill>
                  <a:srgbClr val="00F6FF"/>
                </a:solidFill>
              </a:rPr>
              <a:t>AMAT = .9 x 5 + .1 x 100 = 14.5 cycles</a:t>
            </a:r>
            <a:endParaRPr lang="en-US" sz="2400" b="1" dirty="0">
              <a:solidFill>
                <a:srgbClr val="00F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600980"/>
            <a:ext cx="390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16 words (i.e. 64 / 4 = 16)</a:t>
            </a:r>
            <a:endParaRPr lang="en-US" sz="28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762000"/>
            <a:ext cx="8382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6FF"/>
                </a:solidFill>
              </a:rPr>
              <a:t> 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Hit time: 5 cycles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L2 cache: bigger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Hit time = 20 cycles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00F6FF"/>
                </a:solidFill>
              </a:rPr>
              <a:t>Mem</a:t>
            </a:r>
            <a:r>
              <a:rPr lang="en-US" sz="2400" dirty="0" smtClean="0">
                <a:solidFill>
                  <a:srgbClr val="00F6FF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Hit rate: 90% in L1, 90% in L2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Often: L1 fast and direct mapped, L2 bigger and higher associativity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Level Caching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8370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6FF"/>
                </a:solidFill>
              </a:rPr>
              <a:t>AMAT </a:t>
            </a:r>
            <a:r>
              <a:rPr lang="en-US" sz="2400" b="1" dirty="0">
                <a:solidFill>
                  <a:srgbClr val="00F6FF"/>
                </a:solidFill>
              </a:rPr>
              <a:t>= %hit x hit time + % miss </a:t>
            </a:r>
            <a:r>
              <a:rPr lang="en-US" sz="2400" b="1" dirty="0" smtClean="0">
                <a:solidFill>
                  <a:srgbClr val="00F6FF"/>
                </a:solidFill>
              </a:rPr>
              <a:t>x </a:t>
            </a:r>
            <a:r>
              <a:rPr lang="en-US" sz="2400" b="1" dirty="0">
                <a:solidFill>
                  <a:srgbClr val="00F6FF"/>
                </a:solidFill>
              </a:rPr>
              <a:t>miss time</a:t>
            </a:r>
            <a:endParaRPr lang="en-US" sz="2400" b="1" dirty="0" smtClean="0">
              <a:solidFill>
                <a:srgbClr val="00F6FF"/>
              </a:solidFill>
            </a:endParaRPr>
          </a:p>
          <a:p>
            <a:r>
              <a:rPr lang="en-US" sz="2400" b="1" dirty="0" smtClean="0">
                <a:solidFill>
                  <a:srgbClr val="00F6FF"/>
                </a:solidFill>
              </a:rPr>
              <a:t>AMAT = .9 x 5 + .1 (.9 x 20 + .1 x 120) = 4.5 + .1 (18 + 12) = 7.5</a:t>
            </a:r>
            <a:endParaRPr lang="en-US" sz="2400" b="1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decide on Cache Organization</a:t>
            </a:r>
          </a:p>
          <a:p>
            <a:endParaRPr lang="en-US" dirty="0" smtClean="0"/>
          </a:p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  <p:extLst>
      <p:ext uri="{BB962C8B-B14F-4D97-AF65-F5344CB8AC3E}">
        <p14:creationId xmlns:p14="http://schemas.microsoft.com/office/powerpoint/2010/main" val="16690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4883" t="24959" r="22852" b="27417"/>
          <a:stretch>
            <a:fillRect/>
          </a:stretch>
        </p:blipFill>
        <p:spPr bwMode="auto">
          <a:xfrm>
            <a:off x="0" y="1295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41061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tags, less overhead</a:t>
            </a:r>
          </a:p>
          <a:p>
            <a:pPr lvl="1"/>
            <a:r>
              <a:rPr lang="en-US" dirty="0" smtClean="0"/>
              <a:t>and fewer cold misses (within-block “prefetching”)</a:t>
            </a:r>
          </a:p>
          <a:p>
            <a:endParaRPr lang="en-US" dirty="0" smtClean="0"/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Associativity</a:t>
            </a:r>
            <a:endParaRPr lang="en-US" dirty="0"/>
          </a:p>
        </p:txBody>
      </p:sp>
      <p:pic>
        <p:nvPicPr>
          <p:cNvPr id="4" name="Content Placeholder 3" descr="Screen Shot 2014-03-27 at 9.56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>
            <a:fillRect/>
          </a:stretch>
        </p:blipFill>
        <p:spPr>
          <a:xfrm>
            <a:off x="304800" y="8382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588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Multilevel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Average memory access time (AMAT)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00F6FF"/>
                </a:solidFill>
              </a:rPr>
              <a:t> depends on cache architecture and size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 access time </a:t>
            </a:r>
            <a:r>
              <a:rPr lang="en-US" sz="2800" dirty="0">
                <a:solidFill>
                  <a:srgbClr val="00F6FF"/>
                </a:solidFill>
              </a:rPr>
              <a:t>for hit, </a:t>
            </a:r>
            <a:endParaRPr lang="en-US" sz="2800" dirty="0" smtClean="0">
              <a:solidFill>
                <a:srgbClr val="00F6FF"/>
              </a:solidFill>
            </a:endParaRPr>
          </a:p>
          <a:p>
            <a:r>
              <a:rPr lang="en-US" sz="2800" dirty="0" smtClean="0">
                <a:solidFill>
                  <a:srgbClr val="00F6FF"/>
                </a:solidFill>
              </a:rPr>
              <a:t>  miss </a:t>
            </a:r>
            <a:r>
              <a:rPr lang="en-US" sz="2800" dirty="0">
                <a:solidFill>
                  <a:srgbClr val="00F6FF"/>
                </a:solidFill>
              </a:rPr>
              <a:t>penalty, </a:t>
            </a:r>
            <a:r>
              <a:rPr lang="en-US" sz="2800" dirty="0" smtClean="0">
                <a:solidFill>
                  <a:srgbClr val="00F6FF"/>
                </a:solidFill>
              </a:rPr>
              <a:t>miss </a:t>
            </a:r>
            <a:r>
              <a:rPr lang="en-US" sz="2800" dirty="0">
                <a:solidFill>
                  <a:srgbClr val="00F6FF"/>
                </a:solidFill>
              </a:rPr>
              <a:t>rate</a:t>
            </a:r>
          </a:p>
          <a:p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3048000"/>
            <a:ext cx="8153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Cache design a very complex problem:</a:t>
            </a:r>
          </a:p>
          <a:p>
            <a:pPr lvl="1"/>
            <a:r>
              <a:rPr lang="en-US" dirty="0" smtClean="0"/>
              <a:t>Cache size, block size (aka line size)</a:t>
            </a:r>
          </a:p>
          <a:p>
            <a:pPr lvl="1"/>
            <a:r>
              <a:rPr lang="en-US" dirty="0" smtClean="0"/>
              <a:t>Number of ways of set-associativity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dirty="0" smtClean="0"/>
              <a:t>Eviction policy </a:t>
            </a:r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smtClean="0"/>
              <a:t>Prefetching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Write through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6858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2-way</a:t>
            </a:r>
            <a:r>
              <a:rPr lang="en-US" dirty="0" smtClean="0">
                <a:solidFill>
                  <a:srgbClr val="FFFFFF"/>
                </a:solidFill>
              </a:rPr>
              <a:t> set associative cache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8 sets, </a:t>
            </a:r>
            <a:r>
              <a:rPr lang="en-US" dirty="0">
                <a:solidFill>
                  <a:srgbClr val="FFFFFF"/>
                </a:solidFill>
              </a:rPr>
              <a:t>use first letter to </a:t>
            </a:r>
            <a:r>
              <a:rPr lang="en-US" dirty="0">
                <a:solidFill>
                  <a:srgbClr val="00B050"/>
                </a:solidFill>
              </a:rPr>
              <a:t>index</a:t>
            </a:r>
            <a:r>
              <a:rPr lang="en-US" dirty="0">
                <a:solidFill>
                  <a:srgbClr val="FFFFFF"/>
                </a:solidFill>
              </a:rPr>
              <a:t> set 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Henry, J.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90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GHI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JKL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dirty="0" smtClean="0"/>
                        <a:t>QR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enry,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saacs,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819400" y="3657600"/>
            <a:ext cx="1295400" cy="533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2400" y="3124200"/>
            <a:ext cx="2667000" cy="6096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553200" y="2819400"/>
            <a:ext cx="990600" cy="533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123-456-7890</a:t>
                      </a:r>
                      <a:endParaRPr lang="en-US" sz="16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Henry, J.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5029200" y="99060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939314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710714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5181600" y="8839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-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76200"/>
            <a:ext cx="5638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-t 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cache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</a:t>
            </a:r>
            <a:r>
              <a:rPr lang="en-US" sz="1400" dirty="0">
                <a:latin typeface="Consolas" pitchFamily="49" charset="0"/>
              </a:rPr>
              <a:t>Information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Socket Designation: L1 Cache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Configuration: Enabled, Not Socketed, Level 1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Location: Internal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Size: 32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Maximum Size: 32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Supported SRAM Types: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	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SRAM Type: 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Speed: Unknown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System Type: Instruction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Associativity: 8-way Set-associative</a:t>
            </a:r>
          </a:p>
          <a:p>
            <a:pPr>
              <a:lnSpc>
                <a:spcPct val="80000"/>
              </a:lnSpc>
            </a:pPr>
            <a:endParaRPr lang="en-US" sz="1400" dirty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</a:t>
            </a:r>
            <a:r>
              <a:rPr lang="en-US" sz="1400" dirty="0">
                <a:latin typeface="Consolas" pitchFamily="49" charset="0"/>
              </a:rPr>
              <a:t>Information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Socket Designation: L2 Cache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Configuration: Enabled, Not Socketed, 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</a:rPr>
              <a:t>                                    Level </a:t>
            </a:r>
            <a:r>
              <a:rPr lang="en-US" sz="1400" dirty="0">
                <a:latin typeface="Consolas" pitchFamily="49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Location: Internal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Size: 256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Maximum Size: 256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Supported SRAM Types: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	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SRAM Type: 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Speed: Unknown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System Type: Unified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Associativity: 8-way </a:t>
            </a:r>
            <a:r>
              <a:rPr lang="en-US" sz="1400" dirty="0" smtClean="0">
                <a:latin typeface="Consolas" pitchFamily="49" charset="0"/>
              </a:rPr>
              <a:t>Set-associative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497514" y="335340"/>
            <a:ext cx="37226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Lenovo Yoga 2 Pro laptop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Dual core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Intel i7-4500 CPU @ 2.4 GHz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(purchased in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2014)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791391"/>
            <a:ext cx="5153975" cy="323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</a:t>
            </a:r>
            <a:r>
              <a:rPr lang="en-US" sz="1400" dirty="0">
                <a:latin typeface="Consolas" pitchFamily="49" charset="0"/>
              </a:rPr>
              <a:t>Information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Socket Designation: L3 Cache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Configuration: Enabled, Not Socketed, 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</a:rPr>
              <a:t>                                          Level </a:t>
            </a:r>
            <a:r>
              <a:rPr lang="en-US" sz="1400" dirty="0">
                <a:latin typeface="Consolas" pitchFamily="49" charset="0"/>
              </a:rPr>
              <a:t>3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Location: Internal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Size: 4096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Maximum Size: 4096 kB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Supported SRAM Types: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	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Installed SRAM Type: Synchronous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Speed: Unknown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System Type: Unified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latin typeface="Consolas" pitchFamily="49" charset="0"/>
              </a:rPr>
              <a:t>	Associativity: 16-way Set-associative</a:t>
            </a:r>
          </a:p>
          <a:p>
            <a:pPr>
              <a:lnSpc>
                <a:spcPct val="80000"/>
              </a:lnSpc>
            </a:pPr>
            <a:endParaRPr lang="en-US" sz="1400" dirty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Consolas" pitchFamily="49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31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-t cache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128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None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Varies With Memory Address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6144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cd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/sys/devices/system/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cpu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/cpu0; 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grep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cache/*/*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</a:t>
            </a:r>
            <a:r>
              <a:rPr lang="en-US" sz="1400" dirty="0" err="1" smtClean="0">
                <a:latin typeface="Consolas" pitchFamily="49" charset="0"/>
              </a:rPr>
              <a:t>type:Data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</a:t>
            </a:r>
            <a:r>
              <a:rPr lang="en-US" sz="1400" dirty="0" err="1" smtClean="0">
                <a:latin typeface="Consolas" pitchFamily="49" charset="0"/>
              </a:rPr>
              <a:t>type:Instruction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cache/index2/level:2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</a:t>
            </a:r>
            <a:r>
              <a:rPr lang="en-US" sz="1400" dirty="0" err="1" smtClean="0">
                <a:latin typeface="Consolas" pitchFamily="49" charset="0"/>
              </a:rPr>
              <a:t>type:Unified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cache/index2/shared_cpu_list:0-1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cache/index2/ways_of_associativity:24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cache/index2/number_of_sets:4096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cache/index2/size:6144K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540603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(purchased in 2011)</a:t>
            </a:r>
          </a:p>
        </p:txBody>
      </p:sp>
    </p:spTree>
    <p:extLst>
      <p:ext uri="{BB962C8B-B14F-4D97-AF65-F5344CB8AC3E}">
        <p14:creationId xmlns:p14="http://schemas.microsoft.com/office/powerpoint/2010/main" val="42698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Dual 32K L1 Instruction caches</a:t>
            </a:r>
          </a:p>
          <a:p>
            <a:pPr lvl="1"/>
            <a:r>
              <a:rPr lang="en-US" dirty="0" smtClean="0"/>
              <a:t>8-way set associative</a:t>
            </a:r>
          </a:p>
          <a:p>
            <a:pPr lvl="1"/>
            <a:r>
              <a:rPr lang="en-US" dirty="0" smtClean="0"/>
              <a:t>64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Dual 32K L1 Data caches</a:t>
            </a:r>
          </a:p>
          <a:p>
            <a:pPr lvl="1"/>
            <a:r>
              <a:rPr lang="en-US" dirty="0" smtClean="0"/>
              <a:t>Same as above</a:t>
            </a:r>
          </a:p>
          <a:p>
            <a:r>
              <a:rPr lang="en-US" dirty="0" smtClean="0"/>
              <a:t>Single 6M L2 Unified cache</a:t>
            </a:r>
          </a:p>
          <a:p>
            <a:pPr lvl="1"/>
            <a:r>
              <a:rPr lang="en-US" dirty="0" smtClean="0"/>
              <a:t>24-way set associative (!!!)</a:t>
            </a:r>
          </a:p>
          <a:p>
            <a:pPr lvl="1"/>
            <a:r>
              <a:rPr lang="en-US" dirty="0" smtClean="0"/>
              <a:t>4096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4GB Main memory</a:t>
            </a:r>
          </a:p>
          <a:p>
            <a:r>
              <a:rPr lang="en-US" dirty="0" smtClean="0"/>
              <a:t>1TB Disk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540603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(purchased in 2009)</a:t>
            </a:r>
          </a:p>
        </p:txBody>
      </p:sp>
    </p:spTree>
    <p:extLst>
      <p:ext uri="{BB962C8B-B14F-4D97-AF65-F5344CB8AC3E}">
        <p14:creationId xmlns:p14="http://schemas.microsoft.com/office/powerpoint/2010/main" val="29435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the cache lectures…</a:t>
            </a:r>
            <a:endParaRPr lang="en-US" dirty="0"/>
          </a:p>
        </p:txBody>
      </p:sp>
      <p:pic>
        <p:nvPicPr>
          <p:cNvPr id="5" name="Picture 4" descr="Screen Shot 2014-03-20 at 5.1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5029200" cy="2438400"/>
          </a:xfrm>
          <a:prstGeom prst="rect">
            <a:avLst/>
          </a:prstGeom>
        </p:spPr>
      </p:pic>
      <p:pic>
        <p:nvPicPr>
          <p:cNvPr id="6" name="Picture 5" descr="Screen Shot 2014-03-20 at 5.1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1099279"/>
          </a:xfrm>
          <a:prstGeom prst="rect">
            <a:avLst/>
          </a:prstGeom>
        </p:spPr>
      </p:pic>
      <p:pic>
        <p:nvPicPr>
          <p:cNvPr id="7" name="Picture 6" descr="Screen Shot 2014-03-20 at 5.13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492500" cy="260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4600" y="2331720"/>
              <a:ext cx="7715160" cy="300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20" y="2321280"/>
                <a:ext cx="7737120" cy="30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5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3-20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17523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64880" y="821520"/>
              <a:ext cx="5245560" cy="317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080" y="812880"/>
                <a:ext cx="5260320" cy="31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5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916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rgbClr val="00F6FF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5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Have a great Spring Break!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Write back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7039" y="2209800"/>
            <a:ext cx="17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Dial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81000" y="685800"/>
            <a:ext cx="6324600" cy="137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2-way</a:t>
            </a:r>
            <a:r>
              <a:rPr lang="en-US" dirty="0" smtClean="0">
                <a:solidFill>
                  <a:srgbClr val="FFFFFF"/>
                </a:solidFill>
              </a:rPr>
              <a:t> set associative cache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8 sets, </a:t>
            </a:r>
            <a:r>
              <a:rPr lang="en-US" dirty="0">
                <a:solidFill>
                  <a:srgbClr val="FFFFFF"/>
                </a:solidFill>
              </a:rPr>
              <a:t>use first letter to </a:t>
            </a:r>
            <a:r>
              <a:rPr lang="en-US" dirty="0">
                <a:solidFill>
                  <a:srgbClr val="00B050"/>
                </a:solidFill>
              </a:rPr>
              <a:t>index</a:t>
            </a:r>
            <a:r>
              <a:rPr lang="en-US" dirty="0">
                <a:solidFill>
                  <a:srgbClr val="FFFFFF"/>
                </a:solidFill>
              </a:rPr>
              <a:t> set 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the initial to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609600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Contacts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0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Size: 2 Contact Numbers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172200" y="1219200"/>
          <a:ext cx="2819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846"/>
                <a:gridCol w="1373554"/>
              </a:tblGrid>
              <a:tr h="344805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J.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Baker, S.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Dunn, A.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Foster,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Gill, D.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Harris,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Henry, J.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Isaacs,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M.</a:t>
                      </a:r>
                      <a:endParaRPr lang="en-US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Mann,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111-111-1119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Moore, F.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222-222-2229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Powell,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C.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333-333-3339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Sam,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J.</a:t>
                      </a:r>
                      <a:endParaRPr lang="en-US" sz="20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444-444-4449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B.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555-555-5559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Taylor, 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666-666-6669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Wright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, T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777-777-7779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Zhang, W.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888-888-8889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90600" y="2819400"/>
          <a:ext cx="6096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GHI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JKL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dirty="0" smtClean="0"/>
                        <a:t>QR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600" dirty="0" smtClean="0"/>
                        <a:t>XY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ll,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ris,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enry,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saacs,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1910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752600" y="2819400"/>
          <a:ext cx="2286000" cy="358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133"/>
                <a:gridCol w="1116867"/>
              </a:tblGrid>
              <a:tr h="447675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aker,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ster,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nn,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re,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well,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am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ylor,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aylor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ight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ang,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819400" y="3657600"/>
            <a:ext cx="1295400" cy="533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dirty="0" smtClean="0"/>
              <a:t>How does a </a:t>
            </a:r>
            <a:r>
              <a:rPr lang="en-US" dirty="0" smtClean="0">
                <a:solidFill>
                  <a:srgbClr val="00F6FF"/>
                </a:solidFill>
              </a:rPr>
              <a:t>write-through </a:t>
            </a:r>
            <a:r>
              <a:rPr lang="en-US" dirty="0" smtClean="0"/>
              <a:t>cache work? 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00F6FF"/>
                </a:solidFill>
              </a:rPr>
              <a:t>write-allocate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9314</Words>
  <Application>Microsoft Office PowerPoint</Application>
  <PresentationFormat>On-screen Show (4:3)</PresentationFormat>
  <Paragraphs>3390</Paragraphs>
  <Slides>78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Consolas</vt:lpstr>
      <vt:lpstr>Helvetica</vt:lpstr>
      <vt:lpstr>Symbol</vt:lpstr>
      <vt:lpstr>Times New Roman</vt:lpstr>
      <vt:lpstr>Wingdings</vt:lpstr>
      <vt:lpstr>Office Theme</vt:lpstr>
      <vt:lpstr>Caches 3</vt:lpstr>
      <vt:lpstr>Overview</vt:lpstr>
      <vt:lpstr>What about Stores?</vt:lpstr>
      <vt:lpstr>Cache Write Policies</vt:lpstr>
      <vt:lpstr>Write Allocation Policies</vt:lpstr>
      <vt:lpstr>No write</vt:lpstr>
      <vt:lpstr>Write through</vt:lpstr>
      <vt:lpstr>Write back</vt:lpstr>
      <vt:lpstr>Next Goal</vt:lpstr>
      <vt:lpstr>Handling Stores (Write-Through)</vt:lpstr>
      <vt:lpstr>Write-Through (REF 1)</vt:lpstr>
      <vt:lpstr>Write-Through (REF 1)</vt:lpstr>
      <vt:lpstr>Write-Through (REF 2)</vt:lpstr>
      <vt:lpstr>Write-Through (REF 2)</vt:lpstr>
      <vt:lpstr>Write-Through (REF 3)</vt:lpstr>
      <vt:lpstr>Write-Through (REF 3)</vt:lpstr>
      <vt:lpstr>Write-Through (REF 4)</vt:lpstr>
      <vt:lpstr>Write-Through (REF 4)</vt:lpstr>
      <vt:lpstr>Write-Through (REF 5)</vt:lpstr>
      <vt:lpstr>Write-Through (REF 5)</vt:lpstr>
      <vt:lpstr>Write-Through (REF 6)</vt:lpstr>
      <vt:lpstr>Write-Through (REF 6)</vt:lpstr>
      <vt:lpstr>Write-Through (REF 7)</vt:lpstr>
      <vt:lpstr>Write-Through (REF 7)</vt:lpstr>
      <vt:lpstr>How Many Memory References?</vt:lpstr>
      <vt:lpstr>Write-Through (REF 8,9)</vt:lpstr>
      <vt:lpstr>Write-Through (REF 8,9)</vt:lpstr>
      <vt:lpstr>Summary: Write Through</vt:lpstr>
      <vt:lpstr>Next Goal: Write-Through vs. Write-Back</vt:lpstr>
      <vt:lpstr>Write-Back Meta-Data</vt:lpstr>
      <vt:lpstr>Write-back Example</vt:lpstr>
      <vt:lpstr>Handling Stores (Write-Back)</vt:lpstr>
      <vt:lpstr>Write-Back (REF 1)</vt:lpstr>
      <vt:lpstr>Write-Back (REF 1)</vt:lpstr>
      <vt:lpstr>Write-Back (REF 1)</vt:lpstr>
      <vt:lpstr>Write-Back (REF 2)</vt:lpstr>
      <vt:lpstr>Write-Back (REF 2)</vt:lpstr>
      <vt:lpstr>Write-Back (REF 3)</vt:lpstr>
      <vt:lpstr>Write-Back (REF 3)</vt:lpstr>
      <vt:lpstr>Write-Back (REF 4)</vt:lpstr>
      <vt:lpstr>Write-Back (REF 4)</vt:lpstr>
      <vt:lpstr>Write-Back (REF 5)</vt:lpstr>
      <vt:lpstr>Write-Back (REF 5)</vt:lpstr>
      <vt:lpstr>Write-Back (REF 5)</vt:lpstr>
      <vt:lpstr>Write-Back (REF 6)</vt:lpstr>
      <vt:lpstr>Write-Back (REF 6)</vt:lpstr>
      <vt:lpstr>Write-Back (REF 7)</vt:lpstr>
      <vt:lpstr>Write-Back (REF 7)</vt:lpstr>
      <vt:lpstr>How Many Memory References?</vt:lpstr>
      <vt:lpstr>Write-Back (REF 8,9)</vt:lpstr>
      <vt:lpstr>Write-Back (REF 8,9)</vt:lpstr>
      <vt:lpstr>How Many Memory References?</vt:lpstr>
      <vt:lpstr>So is write back just better?</vt:lpstr>
      <vt:lpstr>Performance Tradeoffs</vt:lpstr>
      <vt:lpstr>Performance: An Example</vt:lpstr>
      <vt:lpstr>Write Buffering</vt:lpstr>
      <vt:lpstr>Write-through vs. Write-back</vt:lpstr>
      <vt:lpstr>Cache-coherency</vt:lpstr>
      <vt:lpstr>PowerPoint Presentation</vt:lpstr>
      <vt:lpstr>Next Goal</vt:lpstr>
      <vt:lpstr>Cache Performance Example</vt:lpstr>
      <vt:lpstr>Cache Performance Example</vt:lpstr>
      <vt:lpstr>Multi Level Caching</vt:lpstr>
      <vt:lpstr>Next Goal</vt:lpstr>
      <vt:lpstr>Experimental Results</vt:lpstr>
      <vt:lpstr>Tradeoffs</vt:lpstr>
      <vt:lpstr>Associativity</vt:lpstr>
      <vt:lpstr>Other Designs</vt:lpstr>
      <vt:lpstr>Performance Summary</vt:lpstr>
      <vt:lpstr>Cache Conscious Programming</vt:lpstr>
      <vt:lpstr>Cache Conscious Programming</vt:lpstr>
      <vt:lpstr>A Real Example</vt:lpstr>
      <vt:lpstr>A Real Example</vt:lpstr>
      <vt:lpstr>A Real Example</vt:lpstr>
      <vt:lpstr>By the end of the cache lectures…</vt:lpstr>
      <vt:lpstr>PowerPoint Presentation</vt:lpstr>
      <vt:lpstr>Summary</vt:lpstr>
      <vt:lpstr>Have a great Spring Break!!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173</cp:revision>
  <dcterms:created xsi:type="dcterms:W3CDTF">2012-11-28T14:27:55Z</dcterms:created>
  <dcterms:modified xsi:type="dcterms:W3CDTF">2015-03-26T19:47:33Z</dcterms:modified>
</cp:coreProperties>
</file>