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2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3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notesSlides/notesSlide4.xml" ContentType="application/vnd.openxmlformats-officedocument.presentationml.notesSlide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notesSlides/notesSlide5.xml" ContentType="application/vnd.openxmlformats-officedocument.presentationml.notesSlide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notesSlides/notesSlide6.xml" ContentType="application/vnd.openxmlformats-officedocument.presentationml.notesSlide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notesSlides/notesSlide7.xml" ContentType="application/vnd.openxmlformats-officedocument.presentationml.notesSlide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notesSlides/notesSlide10.xml" ContentType="application/vnd.openxmlformats-officedocument.presentationml.notesSlide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notesSlides/notesSlide11.xml" ContentType="application/vnd.openxmlformats-officedocument.presentationml.notesSlide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notesSlides/notesSlide12.xml" ContentType="application/vnd.openxmlformats-officedocument.presentationml.notesSlide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notesSlides/notesSlide13.xml" ContentType="application/vnd.openxmlformats-officedocument.presentationml.notesSlide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notesSlides/notesSlide14.xml" ContentType="application/vnd.openxmlformats-officedocument.presentationml.notesSlide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notesSlides/notesSlide15.xml" ContentType="application/vnd.openxmlformats-officedocument.presentationml.notesSlide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notesSlides/notesSlide16.xml" ContentType="application/vnd.openxmlformats-officedocument.presentationml.notesSlide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notesSlides/notesSlide17.xml" ContentType="application/vnd.openxmlformats-officedocument.presentationml.notesSlide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notesSlides/notesSlide18.xml" ContentType="application/vnd.openxmlformats-officedocument.presentationml.notesSlide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tags/tag1313.xml" ContentType="application/vnd.openxmlformats-officedocument.presentationml.tags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tags/tag1325.xml" ContentType="application/vnd.openxmlformats-officedocument.presentationml.tags+xml"/>
  <Override PartName="/ppt/tags/tag1326.xml" ContentType="application/vnd.openxmlformats-officedocument.presentationml.tags+xml"/>
  <Override PartName="/ppt/tags/tag1327.xml" ContentType="application/vnd.openxmlformats-officedocument.presentationml.tags+xml"/>
  <Override PartName="/ppt/tags/tag1328.xml" ContentType="application/vnd.openxmlformats-officedocument.presentationml.tags+xml"/>
  <Override PartName="/ppt/tags/tag1329.xml" ContentType="application/vnd.openxmlformats-officedocument.presentationml.tags+xml"/>
  <Override PartName="/ppt/tags/tag1330.xml" ContentType="application/vnd.openxmlformats-officedocument.presentationml.tags+xml"/>
  <Override PartName="/ppt/tags/tag1331.xml" ContentType="application/vnd.openxmlformats-officedocument.presentationml.tags+xml"/>
  <Override PartName="/ppt/tags/tag1332.xml" ContentType="application/vnd.openxmlformats-officedocument.presentationml.tags+xml"/>
  <Override PartName="/ppt/tags/tag1333.xml" ContentType="application/vnd.openxmlformats-officedocument.presentationml.tags+xml"/>
  <Override PartName="/ppt/tags/tag1334.xml" ContentType="application/vnd.openxmlformats-officedocument.presentationml.tags+xml"/>
  <Override PartName="/ppt/tags/tag1335.xml" ContentType="application/vnd.openxmlformats-officedocument.presentationml.tags+xml"/>
  <Override PartName="/ppt/tags/tag1336.xml" ContentType="application/vnd.openxmlformats-officedocument.presentationml.tags+xml"/>
  <Override PartName="/ppt/tags/tag1337.xml" ContentType="application/vnd.openxmlformats-officedocument.presentationml.tags+xml"/>
  <Override PartName="/ppt/tags/tag1338.xml" ContentType="application/vnd.openxmlformats-officedocument.presentationml.tags+xml"/>
  <Override PartName="/ppt/tags/tag1339.xml" ContentType="application/vnd.openxmlformats-officedocument.presentationml.tags+xml"/>
  <Override PartName="/ppt/tags/tag1340.xml" ContentType="application/vnd.openxmlformats-officedocument.presentationml.tags+xml"/>
  <Override PartName="/ppt/tags/tag1341.xml" ContentType="application/vnd.openxmlformats-officedocument.presentationml.tags+xml"/>
  <Override PartName="/ppt/tags/tag1342.xml" ContentType="application/vnd.openxmlformats-officedocument.presentationml.tags+xml"/>
  <Override PartName="/ppt/tags/tag1343.xml" ContentType="application/vnd.openxmlformats-officedocument.presentationml.tags+xml"/>
  <Override PartName="/ppt/tags/tag1344.xml" ContentType="application/vnd.openxmlformats-officedocument.presentationml.tags+xml"/>
  <Override PartName="/ppt/tags/tag1345.xml" ContentType="application/vnd.openxmlformats-officedocument.presentationml.tags+xml"/>
  <Override PartName="/ppt/tags/tag1346.xml" ContentType="application/vnd.openxmlformats-officedocument.presentationml.tags+xml"/>
  <Override PartName="/ppt/tags/tag1347.xml" ContentType="application/vnd.openxmlformats-officedocument.presentationml.tags+xml"/>
  <Override PartName="/ppt/tags/tag1348.xml" ContentType="application/vnd.openxmlformats-officedocument.presentationml.tags+xml"/>
  <Override PartName="/ppt/tags/tag1349.xml" ContentType="application/vnd.openxmlformats-officedocument.presentationml.tags+xml"/>
  <Override PartName="/ppt/tags/tag1350.xml" ContentType="application/vnd.openxmlformats-officedocument.presentationml.tags+xml"/>
  <Override PartName="/ppt/tags/tag1351.xml" ContentType="application/vnd.openxmlformats-officedocument.presentationml.tags+xml"/>
  <Override PartName="/ppt/tags/tag1352.xml" ContentType="application/vnd.openxmlformats-officedocument.presentationml.tags+xml"/>
  <Override PartName="/ppt/tags/tag1353.xml" ContentType="application/vnd.openxmlformats-officedocument.presentationml.tags+xml"/>
  <Override PartName="/ppt/tags/tag1354.xml" ContentType="application/vnd.openxmlformats-officedocument.presentationml.tags+xml"/>
  <Override PartName="/ppt/tags/tag1355.xml" ContentType="application/vnd.openxmlformats-officedocument.presentationml.tags+xml"/>
  <Override PartName="/ppt/notesSlides/notesSlide19.xml" ContentType="application/vnd.openxmlformats-officedocument.presentationml.notesSlide+xml"/>
  <Override PartName="/ppt/tags/tag1356.xml" ContentType="application/vnd.openxmlformats-officedocument.presentationml.tags+xml"/>
  <Override PartName="/ppt/tags/tag1357.xml" ContentType="application/vnd.openxmlformats-officedocument.presentationml.tags+xml"/>
  <Override PartName="/ppt/tags/tag1358.xml" ContentType="application/vnd.openxmlformats-officedocument.presentationml.tags+xml"/>
  <Override PartName="/ppt/tags/tag1359.xml" ContentType="application/vnd.openxmlformats-officedocument.presentationml.tags+xml"/>
  <Override PartName="/ppt/tags/tag1360.xml" ContentType="application/vnd.openxmlformats-officedocument.presentationml.tags+xml"/>
  <Override PartName="/ppt/tags/tag1361.xml" ContentType="application/vnd.openxmlformats-officedocument.presentationml.tags+xml"/>
  <Override PartName="/ppt/tags/tag1362.xml" ContentType="application/vnd.openxmlformats-officedocument.presentationml.tags+xml"/>
  <Override PartName="/ppt/tags/tag1363.xml" ContentType="application/vnd.openxmlformats-officedocument.presentationml.tags+xml"/>
  <Override PartName="/ppt/tags/tag1364.xml" ContentType="application/vnd.openxmlformats-officedocument.presentationml.tags+xml"/>
  <Override PartName="/ppt/tags/tag1365.xml" ContentType="application/vnd.openxmlformats-officedocument.presentationml.tags+xml"/>
  <Override PartName="/ppt/tags/tag1366.xml" ContentType="application/vnd.openxmlformats-officedocument.presentationml.tags+xml"/>
  <Override PartName="/ppt/tags/tag1367.xml" ContentType="application/vnd.openxmlformats-officedocument.presentationml.tags+xml"/>
  <Override PartName="/ppt/tags/tag1368.xml" ContentType="application/vnd.openxmlformats-officedocument.presentationml.tags+xml"/>
  <Override PartName="/ppt/tags/tag1369.xml" ContentType="application/vnd.openxmlformats-officedocument.presentationml.tags+xml"/>
  <Override PartName="/ppt/tags/tag1370.xml" ContentType="application/vnd.openxmlformats-officedocument.presentationml.tags+xml"/>
  <Override PartName="/ppt/tags/tag1371.xml" ContentType="application/vnd.openxmlformats-officedocument.presentationml.tags+xml"/>
  <Override PartName="/ppt/tags/tag1372.xml" ContentType="application/vnd.openxmlformats-officedocument.presentationml.tags+xml"/>
  <Override PartName="/ppt/tags/tag1373.xml" ContentType="application/vnd.openxmlformats-officedocument.presentationml.tags+xml"/>
  <Override PartName="/ppt/tags/tag1374.xml" ContentType="application/vnd.openxmlformats-officedocument.presentationml.tags+xml"/>
  <Override PartName="/ppt/tags/tag1375.xml" ContentType="application/vnd.openxmlformats-officedocument.presentationml.tags+xml"/>
  <Override PartName="/ppt/tags/tag1376.xml" ContentType="application/vnd.openxmlformats-officedocument.presentationml.tags+xml"/>
  <Override PartName="/ppt/tags/tag1377.xml" ContentType="application/vnd.openxmlformats-officedocument.presentationml.tags+xml"/>
  <Override PartName="/ppt/tags/tag1378.xml" ContentType="application/vnd.openxmlformats-officedocument.presentationml.tags+xml"/>
  <Override PartName="/ppt/tags/tag1379.xml" ContentType="application/vnd.openxmlformats-officedocument.presentationml.tags+xml"/>
  <Override PartName="/ppt/tags/tag1380.xml" ContentType="application/vnd.openxmlformats-officedocument.presentationml.tags+xml"/>
  <Override PartName="/ppt/tags/tag1381.xml" ContentType="application/vnd.openxmlformats-officedocument.presentationml.tags+xml"/>
  <Override PartName="/ppt/tags/tag1382.xml" ContentType="application/vnd.openxmlformats-officedocument.presentationml.tags+xml"/>
  <Override PartName="/ppt/tags/tag1383.xml" ContentType="application/vnd.openxmlformats-officedocument.presentationml.tags+xml"/>
  <Override PartName="/ppt/tags/tag1384.xml" ContentType="application/vnd.openxmlformats-officedocument.presentationml.tags+xml"/>
  <Override PartName="/ppt/tags/tag1385.xml" ContentType="application/vnd.openxmlformats-officedocument.presentationml.tags+xml"/>
  <Override PartName="/ppt/tags/tag1386.xml" ContentType="application/vnd.openxmlformats-officedocument.presentationml.tags+xml"/>
  <Override PartName="/ppt/tags/tag1387.xml" ContentType="application/vnd.openxmlformats-officedocument.presentationml.tags+xml"/>
  <Override PartName="/ppt/tags/tag1388.xml" ContentType="application/vnd.openxmlformats-officedocument.presentationml.tags+xml"/>
  <Override PartName="/ppt/tags/tag1389.xml" ContentType="application/vnd.openxmlformats-officedocument.presentationml.tags+xml"/>
  <Override PartName="/ppt/tags/tag1390.xml" ContentType="application/vnd.openxmlformats-officedocument.presentationml.tags+xml"/>
  <Override PartName="/ppt/tags/tag1391.xml" ContentType="application/vnd.openxmlformats-officedocument.presentationml.tags+xml"/>
  <Override PartName="/ppt/tags/tag1392.xml" ContentType="application/vnd.openxmlformats-officedocument.presentationml.tags+xml"/>
  <Override PartName="/ppt/tags/tag1393.xml" ContentType="application/vnd.openxmlformats-officedocument.presentationml.tags+xml"/>
  <Override PartName="/ppt/tags/tag1394.xml" ContentType="application/vnd.openxmlformats-officedocument.presentationml.tags+xml"/>
  <Override PartName="/ppt/tags/tag1395.xml" ContentType="application/vnd.openxmlformats-officedocument.presentationml.tags+xml"/>
  <Override PartName="/ppt/tags/tag1396.xml" ContentType="application/vnd.openxmlformats-officedocument.presentationml.tags+xml"/>
  <Override PartName="/ppt/tags/tag1397.xml" ContentType="application/vnd.openxmlformats-officedocument.presentationml.tags+xml"/>
  <Override PartName="/ppt/tags/tag1398.xml" ContentType="application/vnd.openxmlformats-officedocument.presentationml.tags+xml"/>
  <Override PartName="/ppt/tags/tag1399.xml" ContentType="application/vnd.openxmlformats-officedocument.presentationml.tags+xml"/>
  <Override PartName="/ppt/tags/tag1400.xml" ContentType="application/vnd.openxmlformats-officedocument.presentationml.tags+xml"/>
  <Override PartName="/ppt/tags/tag1401.xml" ContentType="application/vnd.openxmlformats-officedocument.presentationml.tags+xml"/>
  <Override PartName="/ppt/tags/tag1402.xml" ContentType="application/vnd.openxmlformats-officedocument.presentationml.tags+xml"/>
  <Override PartName="/ppt/tags/tag1403.xml" ContentType="application/vnd.openxmlformats-officedocument.presentationml.tags+xml"/>
  <Override PartName="/ppt/tags/tag1404.xml" ContentType="application/vnd.openxmlformats-officedocument.presentationml.tags+xml"/>
  <Override PartName="/ppt/tags/tag1405.xml" ContentType="application/vnd.openxmlformats-officedocument.presentationml.tags+xml"/>
  <Override PartName="/ppt/tags/tag1406.xml" ContentType="application/vnd.openxmlformats-officedocument.presentationml.tags+xml"/>
  <Override PartName="/ppt/tags/tag1407.xml" ContentType="application/vnd.openxmlformats-officedocument.presentationml.tags+xml"/>
  <Override PartName="/ppt/tags/tag1408.xml" ContentType="application/vnd.openxmlformats-officedocument.presentationml.tags+xml"/>
  <Override PartName="/ppt/tags/tag1409.xml" ContentType="application/vnd.openxmlformats-officedocument.presentationml.tags+xml"/>
  <Override PartName="/ppt/tags/tag1410.xml" ContentType="application/vnd.openxmlformats-officedocument.presentationml.tags+xml"/>
  <Override PartName="/ppt/tags/tag1411.xml" ContentType="application/vnd.openxmlformats-officedocument.presentationml.tags+xml"/>
  <Override PartName="/ppt/tags/tag1412.xml" ContentType="application/vnd.openxmlformats-officedocument.presentationml.tags+xml"/>
  <Override PartName="/ppt/tags/tag1413.xml" ContentType="application/vnd.openxmlformats-officedocument.presentationml.tags+xml"/>
  <Override PartName="/ppt/tags/tag1414.xml" ContentType="application/vnd.openxmlformats-officedocument.presentationml.tags+xml"/>
  <Override PartName="/ppt/tags/tag1415.xml" ContentType="application/vnd.openxmlformats-officedocument.presentationml.tags+xml"/>
  <Override PartName="/ppt/tags/tag1416.xml" ContentType="application/vnd.openxmlformats-officedocument.presentationml.tags+xml"/>
  <Override PartName="/ppt/tags/tag1417.xml" ContentType="application/vnd.openxmlformats-officedocument.presentationml.tags+xml"/>
  <Override PartName="/ppt/tags/tag1418.xml" ContentType="application/vnd.openxmlformats-officedocument.presentationml.tags+xml"/>
  <Override PartName="/ppt/tags/tag1419.xml" ContentType="application/vnd.openxmlformats-officedocument.presentationml.tags+xml"/>
  <Override PartName="/ppt/tags/tag1420.xml" ContentType="application/vnd.openxmlformats-officedocument.presentationml.tags+xml"/>
  <Override PartName="/ppt/tags/tag1421.xml" ContentType="application/vnd.openxmlformats-officedocument.presentationml.tags+xml"/>
  <Override PartName="/ppt/tags/tag1422.xml" ContentType="application/vnd.openxmlformats-officedocument.presentationml.tags+xml"/>
  <Override PartName="/ppt/tags/tag1423.xml" ContentType="application/vnd.openxmlformats-officedocument.presentationml.tags+xml"/>
  <Override PartName="/ppt/tags/tag1424.xml" ContentType="application/vnd.openxmlformats-officedocument.presentationml.tags+xml"/>
  <Override PartName="/ppt/tags/tag1425.xml" ContentType="application/vnd.openxmlformats-officedocument.presentationml.tags+xml"/>
  <Override PartName="/ppt/tags/tag1426.xml" ContentType="application/vnd.openxmlformats-officedocument.presentationml.tags+xml"/>
  <Override PartName="/ppt/tags/tag1427.xml" ContentType="application/vnd.openxmlformats-officedocument.presentationml.tags+xml"/>
  <Override PartName="/ppt/tags/tag1428.xml" ContentType="application/vnd.openxmlformats-officedocument.presentationml.tags+xml"/>
  <Override PartName="/ppt/tags/tag1429.xml" ContentType="application/vnd.openxmlformats-officedocument.presentationml.tags+xml"/>
  <Override PartName="/ppt/tags/tag1430.xml" ContentType="application/vnd.openxmlformats-officedocument.presentationml.tags+xml"/>
  <Override PartName="/ppt/tags/tag1431.xml" ContentType="application/vnd.openxmlformats-officedocument.presentationml.tags+xml"/>
  <Override PartName="/ppt/tags/tag1432.xml" ContentType="application/vnd.openxmlformats-officedocument.presentationml.tags+xml"/>
  <Override PartName="/ppt/tags/tag1433.xml" ContentType="application/vnd.openxmlformats-officedocument.presentationml.tags+xml"/>
  <Override PartName="/ppt/tags/tag1434.xml" ContentType="application/vnd.openxmlformats-officedocument.presentationml.tags+xml"/>
  <Override PartName="/ppt/tags/tag1435.xml" ContentType="application/vnd.openxmlformats-officedocument.presentationml.tags+xml"/>
  <Override PartName="/ppt/tags/tag1436.xml" ContentType="application/vnd.openxmlformats-officedocument.presentationml.tags+xml"/>
  <Override PartName="/ppt/tags/tag1437.xml" ContentType="application/vnd.openxmlformats-officedocument.presentationml.tags+xml"/>
  <Override PartName="/ppt/tags/tag1438.xml" ContentType="application/vnd.openxmlformats-officedocument.presentationml.tags+xml"/>
  <Override PartName="/ppt/tags/tag1439.xml" ContentType="application/vnd.openxmlformats-officedocument.presentationml.tags+xml"/>
  <Override PartName="/ppt/tags/tag1440.xml" ContentType="application/vnd.openxmlformats-officedocument.presentationml.tags+xml"/>
  <Override PartName="/ppt/tags/tag1441.xml" ContentType="application/vnd.openxmlformats-officedocument.presentationml.tags+xml"/>
  <Override PartName="/ppt/tags/tag1442.xml" ContentType="application/vnd.openxmlformats-officedocument.presentationml.tags+xml"/>
  <Override PartName="/ppt/tags/tag1443.xml" ContentType="application/vnd.openxmlformats-officedocument.presentationml.tags+xml"/>
  <Override PartName="/ppt/tags/tag1444.xml" ContentType="application/vnd.openxmlformats-officedocument.presentationml.tags+xml"/>
  <Override PartName="/ppt/tags/tag1445.xml" ContentType="application/vnd.openxmlformats-officedocument.presentationml.tags+xml"/>
  <Override PartName="/ppt/tags/tag1446.xml" ContentType="application/vnd.openxmlformats-officedocument.presentationml.tags+xml"/>
  <Override PartName="/ppt/tags/tag1447.xml" ContentType="application/vnd.openxmlformats-officedocument.presentationml.tags+xml"/>
  <Override PartName="/ppt/tags/tag1448.xml" ContentType="application/vnd.openxmlformats-officedocument.presentationml.tags+xml"/>
  <Override PartName="/ppt/tags/tag1449.xml" ContentType="application/vnd.openxmlformats-officedocument.presentationml.tags+xml"/>
  <Override PartName="/ppt/tags/tag1450.xml" ContentType="application/vnd.openxmlformats-officedocument.presentationml.tags+xml"/>
  <Override PartName="/ppt/tags/tag1451.xml" ContentType="application/vnd.openxmlformats-officedocument.presentationml.tags+xml"/>
  <Override PartName="/ppt/tags/tag1452.xml" ContentType="application/vnd.openxmlformats-officedocument.presentationml.tags+xml"/>
  <Override PartName="/ppt/tags/tag1453.xml" ContentType="application/vnd.openxmlformats-officedocument.presentationml.tags+xml"/>
  <Override PartName="/ppt/tags/tag1454.xml" ContentType="application/vnd.openxmlformats-officedocument.presentationml.tags+xml"/>
  <Override PartName="/ppt/tags/tag1455.xml" ContentType="application/vnd.openxmlformats-officedocument.presentationml.tags+xml"/>
  <Override PartName="/ppt/tags/tag1456.xml" ContentType="application/vnd.openxmlformats-officedocument.presentationml.tags+xml"/>
  <Override PartName="/ppt/tags/tag1457.xml" ContentType="application/vnd.openxmlformats-officedocument.presentationml.tags+xml"/>
  <Override PartName="/ppt/tags/tag1458.xml" ContentType="application/vnd.openxmlformats-officedocument.presentationml.tags+xml"/>
  <Override PartName="/ppt/tags/tag1459.xml" ContentType="application/vnd.openxmlformats-officedocument.presentationml.tags+xml"/>
  <Override PartName="/ppt/tags/tag1460.xml" ContentType="application/vnd.openxmlformats-officedocument.presentationml.tags+xml"/>
  <Override PartName="/ppt/tags/tag1461.xml" ContentType="application/vnd.openxmlformats-officedocument.presentationml.tags+xml"/>
  <Override PartName="/ppt/tags/tag1462.xml" ContentType="application/vnd.openxmlformats-officedocument.presentationml.tags+xml"/>
  <Override PartName="/ppt/tags/tag1463.xml" ContentType="application/vnd.openxmlformats-officedocument.presentationml.tags+xml"/>
  <Override PartName="/ppt/tags/tag1464.xml" ContentType="application/vnd.openxmlformats-officedocument.presentationml.tags+xml"/>
  <Override PartName="/ppt/tags/tag1465.xml" ContentType="application/vnd.openxmlformats-officedocument.presentationml.tags+xml"/>
  <Override PartName="/ppt/tags/tag1466.xml" ContentType="application/vnd.openxmlformats-officedocument.presentationml.tags+xml"/>
  <Override PartName="/ppt/tags/tag1467.xml" ContentType="application/vnd.openxmlformats-officedocument.presentationml.tags+xml"/>
  <Override PartName="/ppt/tags/tag1468.xml" ContentType="application/vnd.openxmlformats-officedocument.presentationml.tags+xml"/>
  <Override PartName="/ppt/tags/tag1469.xml" ContentType="application/vnd.openxmlformats-officedocument.presentationml.tags+xml"/>
  <Override PartName="/ppt/tags/tag1470.xml" ContentType="application/vnd.openxmlformats-officedocument.presentationml.tags+xml"/>
  <Override PartName="/ppt/tags/tag1471.xml" ContentType="application/vnd.openxmlformats-officedocument.presentationml.tags+xml"/>
  <Override PartName="/ppt/tags/tag1472.xml" ContentType="application/vnd.openxmlformats-officedocument.presentationml.tags+xml"/>
  <Override PartName="/ppt/tags/tag1473.xml" ContentType="application/vnd.openxmlformats-officedocument.presentationml.tags+xml"/>
  <Override PartName="/ppt/tags/tag1474.xml" ContentType="application/vnd.openxmlformats-officedocument.presentationml.tags+xml"/>
  <Override PartName="/ppt/tags/tag1475.xml" ContentType="application/vnd.openxmlformats-officedocument.presentationml.tags+xml"/>
  <Override PartName="/ppt/tags/tag1476.xml" ContentType="application/vnd.openxmlformats-officedocument.presentationml.tags+xml"/>
  <Override PartName="/ppt/tags/tag1477.xml" ContentType="application/vnd.openxmlformats-officedocument.presentationml.tags+xml"/>
  <Override PartName="/ppt/tags/tag1478.xml" ContentType="application/vnd.openxmlformats-officedocument.presentationml.tags+xml"/>
  <Override PartName="/ppt/notesSlides/notesSlide20.xml" ContentType="application/vnd.openxmlformats-officedocument.presentationml.notesSlide+xml"/>
  <Override PartName="/ppt/tags/tag1479.xml" ContentType="application/vnd.openxmlformats-officedocument.presentationml.tags+xml"/>
  <Override PartName="/ppt/tags/tag1480.xml" ContentType="application/vnd.openxmlformats-officedocument.presentationml.tags+xml"/>
  <Override PartName="/ppt/tags/tag1481.xml" ContentType="application/vnd.openxmlformats-officedocument.presentationml.tags+xml"/>
  <Override PartName="/ppt/tags/tag1482.xml" ContentType="application/vnd.openxmlformats-officedocument.presentationml.tags+xml"/>
  <Override PartName="/ppt/tags/tag1483.xml" ContentType="application/vnd.openxmlformats-officedocument.presentationml.tags+xml"/>
  <Override PartName="/ppt/tags/tag1484.xml" ContentType="application/vnd.openxmlformats-officedocument.presentationml.tags+xml"/>
  <Override PartName="/ppt/tags/tag1485.xml" ContentType="application/vnd.openxmlformats-officedocument.presentationml.tags+xml"/>
  <Override PartName="/ppt/tags/tag1486.xml" ContentType="application/vnd.openxmlformats-officedocument.presentationml.tags+xml"/>
  <Override PartName="/ppt/tags/tag1487.xml" ContentType="application/vnd.openxmlformats-officedocument.presentationml.tags+xml"/>
  <Override PartName="/ppt/tags/tag1488.xml" ContentType="application/vnd.openxmlformats-officedocument.presentationml.tags+xml"/>
  <Override PartName="/ppt/tags/tag1489.xml" ContentType="application/vnd.openxmlformats-officedocument.presentationml.tags+xml"/>
  <Override PartName="/ppt/tags/tag1490.xml" ContentType="application/vnd.openxmlformats-officedocument.presentationml.tags+xml"/>
  <Override PartName="/ppt/tags/tag1491.xml" ContentType="application/vnd.openxmlformats-officedocument.presentationml.tags+xml"/>
  <Override PartName="/ppt/tags/tag1492.xml" ContentType="application/vnd.openxmlformats-officedocument.presentationml.tags+xml"/>
  <Override PartName="/ppt/tags/tag1493.xml" ContentType="application/vnd.openxmlformats-officedocument.presentationml.tags+xml"/>
  <Override PartName="/ppt/tags/tag1494.xml" ContentType="application/vnd.openxmlformats-officedocument.presentationml.tags+xml"/>
  <Override PartName="/ppt/tags/tag1495.xml" ContentType="application/vnd.openxmlformats-officedocument.presentationml.tags+xml"/>
  <Override PartName="/ppt/tags/tag1496.xml" ContentType="application/vnd.openxmlformats-officedocument.presentationml.tags+xml"/>
  <Override PartName="/ppt/tags/tag1497.xml" ContentType="application/vnd.openxmlformats-officedocument.presentationml.tags+xml"/>
  <Override PartName="/ppt/tags/tag1498.xml" ContentType="application/vnd.openxmlformats-officedocument.presentationml.tags+xml"/>
  <Override PartName="/ppt/tags/tag1499.xml" ContentType="application/vnd.openxmlformats-officedocument.presentationml.tags+xml"/>
  <Override PartName="/ppt/tags/tag1500.xml" ContentType="application/vnd.openxmlformats-officedocument.presentationml.tags+xml"/>
  <Override PartName="/ppt/tags/tag1501.xml" ContentType="application/vnd.openxmlformats-officedocument.presentationml.tags+xml"/>
  <Override PartName="/ppt/tags/tag1502.xml" ContentType="application/vnd.openxmlformats-officedocument.presentationml.tags+xml"/>
  <Override PartName="/ppt/tags/tag1503.xml" ContentType="application/vnd.openxmlformats-officedocument.presentationml.tags+xml"/>
  <Override PartName="/ppt/tags/tag1504.xml" ContentType="application/vnd.openxmlformats-officedocument.presentationml.tags+xml"/>
  <Override PartName="/ppt/tags/tag1505.xml" ContentType="application/vnd.openxmlformats-officedocument.presentationml.tags+xml"/>
  <Override PartName="/ppt/tags/tag1506.xml" ContentType="application/vnd.openxmlformats-officedocument.presentationml.tags+xml"/>
  <Override PartName="/ppt/tags/tag1507.xml" ContentType="application/vnd.openxmlformats-officedocument.presentationml.tags+xml"/>
  <Override PartName="/ppt/tags/tag1508.xml" ContentType="application/vnd.openxmlformats-officedocument.presentationml.tags+xml"/>
  <Override PartName="/ppt/tags/tag1509.xml" ContentType="application/vnd.openxmlformats-officedocument.presentationml.tags+xml"/>
  <Override PartName="/ppt/tags/tag1510.xml" ContentType="application/vnd.openxmlformats-officedocument.presentationml.tags+xml"/>
  <Override PartName="/ppt/tags/tag1511.xml" ContentType="application/vnd.openxmlformats-officedocument.presentationml.tags+xml"/>
  <Override PartName="/ppt/tags/tag1512.xml" ContentType="application/vnd.openxmlformats-officedocument.presentationml.tags+xml"/>
  <Override PartName="/ppt/tags/tag1513.xml" ContentType="application/vnd.openxmlformats-officedocument.presentationml.tags+xml"/>
  <Override PartName="/ppt/tags/tag1514.xml" ContentType="application/vnd.openxmlformats-officedocument.presentationml.tags+xml"/>
  <Override PartName="/ppt/tags/tag1515.xml" ContentType="application/vnd.openxmlformats-officedocument.presentationml.tags+xml"/>
  <Override PartName="/ppt/tags/tag1516.xml" ContentType="application/vnd.openxmlformats-officedocument.presentationml.tags+xml"/>
  <Override PartName="/ppt/tags/tag1517.xml" ContentType="application/vnd.openxmlformats-officedocument.presentationml.tags+xml"/>
  <Override PartName="/ppt/tags/tag1518.xml" ContentType="application/vnd.openxmlformats-officedocument.presentationml.tags+xml"/>
  <Override PartName="/ppt/tags/tag1519.xml" ContentType="application/vnd.openxmlformats-officedocument.presentationml.tags+xml"/>
  <Override PartName="/ppt/tags/tag1520.xml" ContentType="application/vnd.openxmlformats-officedocument.presentationml.tags+xml"/>
  <Override PartName="/ppt/notesSlides/notesSlide21.xml" ContentType="application/vnd.openxmlformats-officedocument.presentationml.notesSlide+xml"/>
  <Override PartName="/ppt/tags/tag1521.xml" ContentType="application/vnd.openxmlformats-officedocument.presentationml.tags+xml"/>
  <Override PartName="/ppt/tags/tag1522.xml" ContentType="application/vnd.openxmlformats-officedocument.presentationml.tags+xml"/>
  <Override PartName="/ppt/tags/tag1523.xml" ContentType="application/vnd.openxmlformats-officedocument.presentationml.tags+xml"/>
  <Override PartName="/ppt/tags/tag1524.xml" ContentType="application/vnd.openxmlformats-officedocument.presentationml.tags+xml"/>
  <Override PartName="/ppt/tags/tag1525.xml" ContentType="application/vnd.openxmlformats-officedocument.presentationml.tags+xml"/>
  <Override PartName="/ppt/tags/tag1526.xml" ContentType="application/vnd.openxmlformats-officedocument.presentationml.tags+xml"/>
  <Override PartName="/ppt/tags/tag1527.xml" ContentType="application/vnd.openxmlformats-officedocument.presentationml.tags+xml"/>
  <Override PartName="/ppt/tags/tag1528.xml" ContentType="application/vnd.openxmlformats-officedocument.presentationml.tags+xml"/>
  <Override PartName="/ppt/tags/tag1529.xml" ContentType="application/vnd.openxmlformats-officedocument.presentationml.tags+xml"/>
  <Override PartName="/ppt/tags/tag1530.xml" ContentType="application/vnd.openxmlformats-officedocument.presentationml.tags+xml"/>
  <Override PartName="/ppt/tags/tag1531.xml" ContentType="application/vnd.openxmlformats-officedocument.presentationml.tags+xml"/>
  <Override PartName="/ppt/tags/tag1532.xml" ContentType="application/vnd.openxmlformats-officedocument.presentationml.tags+xml"/>
  <Override PartName="/ppt/tags/tag1533.xml" ContentType="application/vnd.openxmlformats-officedocument.presentationml.tags+xml"/>
  <Override PartName="/ppt/tags/tag1534.xml" ContentType="application/vnd.openxmlformats-officedocument.presentationml.tags+xml"/>
  <Override PartName="/ppt/tags/tag1535.xml" ContentType="application/vnd.openxmlformats-officedocument.presentationml.tags+xml"/>
  <Override PartName="/ppt/tags/tag1536.xml" ContentType="application/vnd.openxmlformats-officedocument.presentationml.tags+xml"/>
  <Override PartName="/ppt/tags/tag1537.xml" ContentType="application/vnd.openxmlformats-officedocument.presentationml.tags+xml"/>
  <Override PartName="/ppt/tags/tag1538.xml" ContentType="application/vnd.openxmlformats-officedocument.presentationml.tags+xml"/>
  <Override PartName="/ppt/tags/tag1539.xml" ContentType="application/vnd.openxmlformats-officedocument.presentationml.tags+xml"/>
  <Override PartName="/ppt/tags/tag1540.xml" ContentType="application/vnd.openxmlformats-officedocument.presentationml.tags+xml"/>
  <Override PartName="/ppt/tags/tag1541.xml" ContentType="application/vnd.openxmlformats-officedocument.presentationml.tags+xml"/>
  <Override PartName="/ppt/tags/tag1542.xml" ContentType="application/vnd.openxmlformats-officedocument.presentationml.tags+xml"/>
  <Override PartName="/ppt/tags/tag1543.xml" ContentType="application/vnd.openxmlformats-officedocument.presentationml.tags+xml"/>
  <Override PartName="/ppt/tags/tag1544.xml" ContentType="application/vnd.openxmlformats-officedocument.presentationml.tags+xml"/>
  <Override PartName="/ppt/tags/tag1545.xml" ContentType="application/vnd.openxmlformats-officedocument.presentationml.tags+xml"/>
  <Override PartName="/ppt/tags/tag1546.xml" ContentType="application/vnd.openxmlformats-officedocument.presentationml.tags+xml"/>
  <Override PartName="/ppt/tags/tag1547.xml" ContentType="application/vnd.openxmlformats-officedocument.presentationml.tags+xml"/>
  <Override PartName="/ppt/tags/tag1548.xml" ContentType="application/vnd.openxmlformats-officedocument.presentationml.tags+xml"/>
  <Override PartName="/ppt/tags/tag1549.xml" ContentType="application/vnd.openxmlformats-officedocument.presentationml.tags+xml"/>
  <Override PartName="/ppt/tags/tag1550.xml" ContentType="application/vnd.openxmlformats-officedocument.presentationml.tags+xml"/>
  <Override PartName="/ppt/tags/tag1551.xml" ContentType="application/vnd.openxmlformats-officedocument.presentationml.tags+xml"/>
  <Override PartName="/ppt/tags/tag1552.xml" ContentType="application/vnd.openxmlformats-officedocument.presentationml.tags+xml"/>
  <Override PartName="/ppt/tags/tag1553.xml" ContentType="application/vnd.openxmlformats-officedocument.presentationml.tags+xml"/>
  <Override PartName="/ppt/tags/tag1554.xml" ContentType="application/vnd.openxmlformats-officedocument.presentationml.tags+xml"/>
  <Override PartName="/ppt/tags/tag1555.xml" ContentType="application/vnd.openxmlformats-officedocument.presentationml.tags+xml"/>
  <Override PartName="/ppt/tags/tag1556.xml" ContentType="application/vnd.openxmlformats-officedocument.presentationml.tags+xml"/>
  <Override PartName="/ppt/tags/tag1557.xml" ContentType="application/vnd.openxmlformats-officedocument.presentationml.tags+xml"/>
  <Override PartName="/ppt/tags/tag1558.xml" ContentType="application/vnd.openxmlformats-officedocument.presentationml.tags+xml"/>
  <Override PartName="/ppt/tags/tag1559.xml" ContentType="application/vnd.openxmlformats-officedocument.presentationml.tags+xml"/>
  <Override PartName="/ppt/tags/tag1560.xml" ContentType="application/vnd.openxmlformats-officedocument.presentationml.tags+xml"/>
  <Override PartName="/ppt/tags/tag1561.xml" ContentType="application/vnd.openxmlformats-officedocument.presentationml.tags+xml"/>
  <Override PartName="/ppt/tags/tag1562.xml" ContentType="application/vnd.openxmlformats-officedocument.presentationml.tags+xml"/>
  <Override PartName="/ppt/notesSlides/notesSlide22.xml" ContentType="application/vnd.openxmlformats-officedocument.presentationml.notesSlide+xml"/>
  <Override PartName="/ppt/tags/tag1563.xml" ContentType="application/vnd.openxmlformats-officedocument.presentationml.tags+xml"/>
  <Override PartName="/ppt/notesSlides/notesSlide23.xml" ContentType="application/vnd.openxmlformats-officedocument.presentationml.notesSlide+xml"/>
  <Override PartName="/ppt/tags/tag1564.xml" ContentType="application/vnd.openxmlformats-officedocument.presentationml.tags+xml"/>
  <Override PartName="/ppt/notesSlides/notesSlide24.xml" ContentType="application/vnd.openxmlformats-officedocument.presentationml.notesSlide+xml"/>
  <Override PartName="/ppt/tags/tag1565.xml" ContentType="application/vnd.openxmlformats-officedocument.presentationml.tags+xml"/>
  <Override PartName="/ppt/notesSlides/notesSlide25.xml" ContentType="application/vnd.openxmlformats-officedocument.presentationml.notesSlide+xml"/>
  <Override PartName="/ppt/tags/tag1566.xml" ContentType="application/vnd.openxmlformats-officedocument.presentationml.tags+xml"/>
  <Override PartName="/ppt/notesSlides/notesSlide26.xml" ContentType="application/vnd.openxmlformats-officedocument.presentationml.notesSlide+xml"/>
  <Override PartName="/ppt/tags/tag1567.xml" ContentType="application/vnd.openxmlformats-officedocument.presentationml.tags+xml"/>
  <Override PartName="/ppt/notesSlides/notesSlide27.xml" ContentType="application/vnd.openxmlformats-officedocument.presentationml.notesSlide+xml"/>
  <Override PartName="/ppt/tags/tag1568.xml" ContentType="application/vnd.openxmlformats-officedocument.presentationml.tags+xml"/>
  <Override PartName="/ppt/notesSlides/notesSlide28.xml" ContentType="application/vnd.openxmlformats-officedocument.presentationml.notesSlide+xml"/>
  <Override PartName="/ppt/ink/ink1.xml" ContentType="application/inkml+xml"/>
  <Override PartName="/ppt/tags/tag1569.xml" ContentType="application/vnd.openxmlformats-officedocument.presentationml.tags+xml"/>
  <Override PartName="/ppt/notesSlides/notesSlide29.xml" ContentType="application/vnd.openxmlformats-officedocument.presentationml.notesSlide+xml"/>
  <Override PartName="/ppt/tags/tag1570.xml" ContentType="application/vnd.openxmlformats-officedocument.presentationml.tags+xml"/>
  <Override PartName="/ppt/tags/tag1571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15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60" r:id="rId3"/>
    <p:sldId id="261" r:id="rId4"/>
    <p:sldId id="262" r:id="rId5"/>
    <p:sldId id="263" r:id="rId6"/>
    <p:sldId id="325" r:id="rId7"/>
    <p:sldId id="264" r:id="rId8"/>
    <p:sldId id="326" r:id="rId9"/>
    <p:sldId id="327" r:id="rId10"/>
    <p:sldId id="328" r:id="rId11"/>
    <p:sldId id="333" r:id="rId12"/>
    <p:sldId id="334" r:id="rId13"/>
    <p:sldId id="265" r:id="rId14"/>
    <p:sldId id="266" r:id="rId15"/>
    <p:sldId id="267" r:id="rId16"/>
    <p:sldId id="268" r:id="rId17"/>
    <p:sldId id="275" r:id="rId18"/>
    <p:sldId id="335" r:id="rId19"/>
    <p:sldId id="336" r:id="rId20"/>
    <p:sldId id="337" r:id="rId21"/>
    <p:sldId id="338" r:id="rId22"/>
    <p:sldId id="339" r:id="rId23"/>
    <p:sldId id="341" r:id="rId24"/>
    <p:sldId id="340" r:id="rId25"/>
    <p:sldId id="342" r:id="rId26"/>
    <p:sldId id="276" r:id="rId27"/>
    <p:sldId id="277" r:id="rId28"/>
    <p:sldId id="278" r:id="rId29"/>
    <p:sldId id="279" r:id="rId30"/>
    <p:sldId id="356" r:id="rId31"/>
    <p:sldId id="280" r:id="rId32"/>
    <p:sldId id="281" r:id="rId33"/>
    <p:sldId id="282" r:id="rId34"/>
    <p:sldId id="283" r:id="rId35"/>
    <p:sldId id="284" r:id="rId36"/>
    <p:sldId id="285" r:id="rId37"/>
    <p:sldId id="352" r:id="rId38"/>
    <p:sldId id="286" r:id="rId39"/>
    <p:sldId id="355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634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cm"/>
          <inkml:channel name="Y" type="integer" max="16520" units="cm"/>
          <inkml:channel name="F" type="integer" max="255" units="dev"/>
        </inkml:traceFormat>
        <inkml:channelProperties>
          <inkml:channelProperty channel="X" name="resolution" value="1000.07599" units="1/cm"/>
          <inkml:channelProperty channel="Y" name="resolution" value="1000.60571" units="1/cm"/>
          <inkml:channelProperty channel="F" name="resolution" value="3.92127E-7" units="1/dev"/>
        </inkml:channelProperties>
      </inkml:inkSource>
      <inkml:timestamp xml:id="ts0" timeString="2013-03-26T18:01:36.616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11256 6850 6,'0'0'8,"0"0"-2,0 0 0,0 0 0,-5-23 1,5 23 0,0 0 0,0 0 0,-12-25-2,12 25 0,0 0-2,0 0-1,-30-23 0,30 23 0,-25-10-1,25 10 0,-35-17 1,12 9 0,-1-7-1,-3 3 1,0-5-1,-5 2 1,-3-4 0,-3 7 0,-4-3-1,2 5 1,-8 4 0,-2 6-1,-11 0 1,-2 6-2,-4 0 1,-5 2 0,1 1-1,0-3 1,-1-4 0,5 2 0,0-6-1,8 0 1,-1 0-1,5 0 1,-4-2-1,-4 6 0,-2-2 0,2 2-1,-4 0 1,0 0 0,0 0 0,-4 2 0,-3 3 0,1-3 0,-1 0 0,-1 4 0,-1 1 0,1 3 0,1 1 0,7 1 0,2 1-1,6 2 2,5 1-2,4 1 2,-1 0-2,1 2 1,-3 0 0,-1 0 0,-7 2 0,-2 2 0,-4-4 0,-4 1 0,-3 1 0,1 2 0,-5 1 1,5 1-1,1 0 0,-3 6-1,6 1 2,-3 3-3,7 5 3,0 2-3,4 2 2,3 2-2,-1 2 1,9-4 1,-1 4 0,7-4 0,2-5 0,5 1 0,5-6 0,3-5 0,4 2 0,4-6 0,4 7 0,6-5-1,3 9 1,2-3 0,3 7 0,3 2 0,3 2-1,-6 0 1,3-3 0,3 1 0,-3-4-1,4-5 1,4-1 0,3-5 0,8 0-1,-3-4 1,7 0 0,3 0 0,1 2 0,-2 3 0,0-3 0,2 4 0,3-4 1,8 0-2,1-2 2,8 0-1,7-4 0,5-4 0,8 0 1,4-5-1,3 1 0,1-3 0,1-1 0,1-1 1,-1 0-1,4 1 0,4-3 0,2 2 0,2-4 1,4 5-1,2-3 0,3 0 0,-1 7 1,3-5-1,0 0 0,-1 1 1,-1-1-1,1 1 1,-3-1-1,-3 0 0,2-4 0,1 1 0,-9-1 0,0-2 0,-4-2 1,-1 0-1,6-4 0,-1-1 1,-5-1-1,3 2 0,0 0 0,0 2 1,-2 2-1,-2 0 0,-7 4 0,-2 0 0,-4 2 0,-1 1 1,3-1-1,0-2 0,0-2 0,7 0 1,3-2-1,5 0 1,4-2-1,1 2 0,1 0 0,-4 0 1,2-2-1,-2 2 0,-6 0 0,-1-2 0,-3 0 0,2 0 0,-5 0 0,5 0 0,-5 2 1,5 2-1,-3-4 0,3 4 0,1 2 0,3-4 0,-6-4 0,-1 0 1,3-1-1,-7 1 0,1 0 0,-5-2 0,-2 2 0,0-1 0,2 3 1,2-2-2,5 2 1,5-2 0,5-2 0,2 1 0,2-1 0,3 0 0,1 2 0,-4 2 0,-8-2 0,-3-1 0,-1 3 1,-3 0-1,-4 0 0,3-2 0,-5 0 0,2 0 0,2-5 1,3 1-1,6 0 0,1-1 0,1 1 0,2 2 0,2-1 0,-2 5-1,-2 0 1,-2 2 0,-7 2 0,-4-2 0,1-2 0,-1 0 0,2-2 0,2-2 0,3-3 1,4-1-1,6-3 1,4 3-1,0-3 0,5 3 1,-3-3-2,0 3 2,-2-3-1,1-1 0,-3-1-1,0-6 1,2 3-1,0-10 1,5 1 0,1-4-1,9 2 0,4 0 1,-2-5 0,0 5-1,0-7 2,-4 1-2,-11-5 2,0-6-1,-14-4 1,-9-2-1,-6-4 1,-6 4 0,-7-11 0,-4 11-1,-2-5 1,-2 3 0,0 0 0,5 4-1,-8-2 1,1-3-1,-2 5 2,-2-2-1,-9-4 0,-4 6 1,-10-5-1,-3 7 2,-12-4-2,-4 4 1,-7 0-1,-4 0 1,-4 4-1,-2 3-1,-6 3 1,-3 0-1,-3 5 0,-5 2 0,-6 2 1,-7-1-1,-8 3 0,-12 0 0,-11 0 1,-12 0-1,-11-2 0,-13 1 1,-10 1-1,-8 4 0,-9 5 0,-4 5 0,-2 3 0,-5 5 0,3 5 0,-2 3 0,-1 3 0,-3-2 1,-7 2-1,-2 3 0,-6 1 1,-3 0-1,-9-1 0,-3 3 1,-4 3-1,-7 0 0,5 1 0,2 1 0,0 2 1,-4-3-1,1 1 0,-1-4 0,0-7 0,-1-2 0,-3-10 0,-5-7 1,-2-5-1,5-3 0,-3-7 0,1-3-1,7-2 2,9-3-2,11-3 1,8 3 0,6-1 0,7 5 0,3 7-2,-1 4 1,-2 15-1,-11 4 0,-2 19 0,-11-3-2,13 18-2,-8-14-6,35 16-22,11 14 0,17 0 0</inkml:trace>
  <inkml:trace contextRef="#ctx0" brushRef="#br0" timeOffset="2435.15">10414 8777 6,'-60'-9'10,"-1"1"-1,-2-5-3,6 7-1,-8-6 0,8 5 0,-3-7 0,-1 9 1,-6-7-2,4 12 0,-9-4-1,3 6 0,-2 0-1,-5 2-2,1 2 1,-1 1 1,-3-5 0,5 0 1,-1-11 2,5 7-1,-3-10-1,12 8 1,-6-9 0,10 5-2,-4-1 0,5 3-1,-7 0 0,2 4 0,-4-4 0,2 4 0,-6-1-1,4 1 1,-2-2 0,2 4 0,4 0-1,8 4 0,5 1 0,4 3 0,2 9 0,4 1 0,1 9 0,-3 5-1,-2 10 1,-6 1 0,-7 5-1,-6 2 1,0 3 0,0-7 0,1 4 0,3-4 0,7-1-1,10-1 1,4 6-1,7-2 1,4 11 0,-1 3 0,3 7-1,-6 2 1,0 4 0,-3-2 0,5-6 0,2 0-1,12-9 1,5-3-1,16-7 1,19-2 0,17-5 0,17 1 0,21 6-1,10 0 2,15-2-1,13 4 0,8 0 0,2 2 0,6-4 0,3 0 0,-3-4 0,5 0 1,-1-2-1,7 0 0,8-9 0,7 5 0,4-7 0,6 0 1,8 0-1,5 1 0,1-3 1,3 2-1,-6 7 0,-5-5 0,2 5 1,-3 2 0,-1-3 0,-2-4-1,4-1 1,3-1-1,3-10 2,7-2-1,-6-7-1,2-1 1,-3-5 0,1 2 0,-11 1-1,-2-1 1,-11 2-1,1 1 1,-3 1-1,-1 1 0,1-3 0,1-1 0,-3-5 0,2-2 0,1-2 0,-3-4 1,3 0-1,-1-3 0,-4-1 0,3 4 0,-1-2 0,-2-1 0,0 1 1,1-2-2,-5-3 2,0 1-2,-2-1 1,-4-1 0,-3-3 0,-1 1 0,-1-3 1,3-4 0,-13 2 0,-4-6 0,-4-4-2,-9-4 2,-4-3-2,-6 1 2,-5-7-3,-5 4 2,-1-5-1,-4 1 0,-6 0 2,-5-2 0,-16-6 0,-8-4 0,-7-5 0,-6 5 0,-13 0 1,2-2-2,-10 1 1,4 3 0,-2 2 0,2 6-1,-4-4 0,0 0 1,-4-4-1,-5 0 1,-1-7 0,-1 1 0,-2-3-1,1 3 1,-5 2-1,4 3 1,-2 5-1,1 5 0,-3 1 0,-2 6 0,-5 1 1,-1-3 0,-9 1 0,-3-5 0,-3 0 0,0 1 0,0-3 0,2 4 0,0 2 0,6 5 0,3 2 0,-1 4-1,3 0 1,-5 1-1,1-1 0,-5-2 1,-8-4-1,-7-1 0,-8-7 1,-6 3-1,-6-4 0,-3 5 0,-3 1 0,-3 3 0,0 6-1,-4 2 2,-2 6-2,-3 2 2,-3 3-1,-7 1 0,-8 3 0,-6 3 1,-7 1-1,-2 0 0,-8 2 0,-4 4 0,-11 0 0,-4 0-1,-2 4-1,-11-8-3,11 20-9,-7-16-24,5-6 1,6-17-2</inkml:trace>
  <inkml:trace contextRef="#ctx0" brushRef="#br0" timeOffset="4127.6808">7033 6689 14,'0'0'23,"0"0"-17,-26 7-4,26-7-1,0 0 1,0 0 2,-27-11 1,27 11 1,0 0-1,-21-6 0,21 6 0,-29-2 0,6 4-1,2 4-1,-13 0-1,1 7 0,-11-3 0,4 7 1,-6-2-1,6 8 0,0-5 0,4 8-1,5-4-1,1 8 0,1-1 0,0 0 0,3 0-1,1 3 2,4-5-2,5 2 1,5 2 1,3-1-2,12 1 2,8 4-3,9 3 3,7-1-2,5 1 2,3-2-2,4-5 1,6 0 0,-6-10 0,2-4 2,-5-11-1,3-2 1,-2-12 0,4-1-1,0-11 1,8-3-1,-1-7 1,3-1 0,-2-4-3,1-3 3,-7-2-1,-4 1 1,-13-1-1,-2 0 1,-10-1-1,-3 5 1,-7-1 0,-5 1-1,-2 1 0,-7-1 0,-1 1 0,-5 1-1,-4 1 1,0 0 0,-4 1 0,0 3 0,2 4 0,2 2-1,0 6 1,19 17-1,-27-25-1,27 25 1,-29-10-1,29 10-1,-34 4 0,11 4-1,4 15-2,-12-4-2,16 21-2,-16-15-7,20 25-6,-8-8-10,7-7 1</inkml:trace>
  <inkml:trace contextRef="#ctx0" brushRef="#br0" timeOffset="5451.8675">6871 9186 5,'2'-28'20,"-2"10"-3,-4-7-5,4 25-4,-2-30-2,2 30-2,0 0 0,-19-18-1,19 18 1,0 0 0,-29-19 1,29 19-1,0 0 0,-19-9-1,19 9 0,0 0-1,0 0 0,0 0-1,0 0-1,0 0-1,-21 13 1,21-13 0,-13 36-1,3-14 1,-1 10 0,-1 3 0,1 5-1,1 2 2,-1 1-2,3 1 1,1 2 0,-1 0 0,2-2 0,0 0 0,-3-2 0,1-1 1,-1-1-2,1-2 1,2-3 0,-1-6-1,3-4 1,0-4 0,4-21 0,2 27 1,-2-27 1,0 0 1,0 0 0,0 0 1,0 0-1,0 0 1,4-27-1,-4 27-1,7-44 0,-3 13-1,-4-9 0,2-3 0,-2-5 0,0-11-1,0-6 1,4-4-1,2-1 0,7-8 0,4 1 0,6 2 0,4 4 0,2 6-1,3 7 1,-5 10 0,0 6 0,-6 7 0,-2 10 0,-6 6-1,-13 19 1,21-27-1,-21 27 0,19-9 0,-19 9-2,23 9-2,0 20-11,-11 0-19,-3 2-1,-3 3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2713" y="757238"/>
            <a:ext cx="5038725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33" y="4788937"/>
            <a:ext cx="6241627" cy="4535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126" tIns="51062" rIns="102126" bIns="5106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36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7950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0857" y="4788944"/>
            <a:ext cx="5715858" cy="4530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015" tIns="50507" rIns="101015" bIns="50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45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74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82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94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79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3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60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90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22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7950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0857" y="4788944"/>
            <a:ext cx="5715858" cy="4530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015" tIns="50507" rIns="101015" bIns="5050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1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2713" y="757238"/>
            <a:ext cx="5038725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31" y="4788934"/>
            <a:ext cx="6241627" cy="45355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152" tIns="51076" rIns="102152" bIns="51076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7950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0857" y="4788944"/>
            <a:ext cx="5715858" cy="4530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015" tIns="50507" rIns="101015" bIns="5050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91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7950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0857" y="4788944"/>
            <a:ext cx="5715858" cy="4530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015" tIns="50507" rIns="101015" bIns="5050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6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7950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0857" y="4788944"/>
            <a:ext cx="5715858" cy="4530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015" tIns="50507" rIns="101015" bIns="5050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167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38" tIns="48319" rIns="96638" bIns="4831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15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38" tIns="48319" rIns="96638" bIns="4831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94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38" tIns="48319" rIns="96638" bIns="4831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980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38" tIns="48319" rIns="96638" bIns="4831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455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38" tIns="48319" rIns="96638" bIns="4831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90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3" rIns="96646" bIns="48323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  <p:extLst>
      <p:ext uri="{BB962C8B-B14F-4D97-AF65-F5344CB8AC3E}">
        <p14:creationId xmlns:p14="http://schemas.microsoft.com/office/powerpoint/2010/main" val="10465650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3" rIns="96646" bIns="48323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  <p:extLst>
      <p:ext uri="{BB962C8B-B14F-4D97-AF65-F5344CB8AC3E}">
        <p14:creationId xmlns:p14="http://schemas.microsoft.com/office/powerpoint/2010/main" val="406784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2713" y="757238"/>
            <a:ext cx="5038725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32" y="4788934"/>
            <a:ext cx="6241627" cy="45355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142" tIns="51072" rIns="102142" bIns="5107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715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7950" y="757238"/>
            <a:ext cx="5040313" cy="3779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0857" y="4788944"/>
            <a:ext cx="5715858" cy="4530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015" tIns="50507" rIns="101015" bIns="50507"/>
          <a:lstStyle/>
          <a:p>
            <a:pPr defTabSz="1021806"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192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803" y="4560899"/>
            <a:ext cx="5358617" cy="431463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59" tIns="47779" rIns="95559" bIns="4777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80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9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661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98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7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53" y="4560899"/>
            <a:ext cx="5851497" cy="43195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8" tIns="45709" rIns="91418" bIns="45709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94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Caches </a:t>
            </a:r>
            <a:r>
              <a:rPr lang="en-US" dirty="0" err="1" smtClean="0"/>
              <a:t>vs</a:t>
            </a:r>
            <a:r>
              <a:rPr lang="en-US" dirty="0" smtClean="0"/>
              <a:t> memory </a:t>
            </a:r>
            <a:r>
              <a:rPr lang="en-US" dirty="0" err="1" smtClean="0"/>
              <a:t>vs</a:t>
            </a:r>
            <a:r>
              <a:rPr lang="en-US" dirty="0" smtClean="0"/>
              <a:t> tertiary storage</a:t>
            </a:r>
          </a:p>
          <a:p>
            <a:r>
              <a:rPr lang="en-US" dirty="0" smtClean="0"/>
              <a:t>- Tradeoffs: big &amp; slow </a:t>
            </a:r>
            <a:r>
              <a:rPr lang="en-US" dirty="0" err="1" smtClean="0"/>
              <a:t>vs</a:t>
            </a:r>
            <a:r>
              <a:rPr lang="en-US" dirty="0" smtClean="0"/>
              <a:t> small &amp; fast</a:t>
            </a:r>
          </a:p>
          <a:p>
            <a:r>
              <a:rPr lang="en-US" dirty="0" smtClean="0"/>
              <a:t>- working set: 90/10 rule</a:t>
            </a:r>
          </a:p>
          <a:p>
            <a:r>
              <a:rPr lang="en-US" dirty="0" smtClean="0"/>
              <a:t>- How to predict future: temporal &amp; </a:t>
            </a:r>
            <a:r>
              <a:rPr lang="en-US" dirty="0" err="1" smtClean="0"/>
              <a:t>spacial</a:t>
            </a:r>
            <a:r>
              <a:rPr lang="en-US" dirty="0" smtClean="0"/>
              <a:t> locality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5097-4A5D-4802-ACA1-EFE493392C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36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618.xml"/><Relationship Id="rId21" Type="http://schemas.openxmlformats.org/officeDocument/2006/relationships/tags" Target="../tags/tag522.xml"/><Relationship Id="rId42" Type="http://schemas.openxmlformats.org/officeDocument/2006/relationships/tags" Target="../tags/tag543.xml"/><Relationship Id="rId63" Type="http://schemas.openxmlformats.org/officeDocument/2006/relationships/tags" Target="../tags/tag564.xml"/><Relationship Id="rId84" Type="http://schemas.openxmlformats.org/officeDocument/2006/relationships/tags" Target="../tags/tag585.xml"/><Relationship Id="rId138" Type="http://schemas.openxmlformats.org/officeDocument/2006/relationships/tags" Target="../tags/tag639.xml"/><Relationship Id="rId159" Type="http://schemas.openxmlformats.org/officeDocument/2006/relationships/tags" Target="../tags/tag660.xml"/><Relationship Id="rId170" Type="http://schemas.openxmlformats.org/officeDocument/2006/relationships/tags" Target="../tags/tag671.xml"/><Relationship Id="rId191" Type="http://schemas.openxmlformats.org/officeDocument/2006/relationships/tags" Target="../tags/tag692.xml"/><Relationship Id="rId205" Type="http://schemas.openxmlformats.org/officeDocument/2006/relationships/tags" Target="../tags/tag706.xml"/><Relationship Id="rId226" Type="http://schemas.openxmlformats.org/officeDocument/2006/relationships/tags" Target="../tags/tag727.xml"/><Relationship Id="rId247" Type="http://schemas.openxmlformats.org/officeDocument/2006/relationships/notesSlide" Target="../notesSlides/notesSlide6.xml"/><Relationship Id="rId107" Type="http://schemas.openxmlformats.org/officeDocument/2006/relationships/tags" Target="../tags/tag608.xml"/><Relationship Id="rId11" Type="http://schemas.openxmlformats.org/officeDocument/2006/relationships/tags" Target="../tags/tag512.xml"/><Relationship Id="rId32" Type="http://schemas.openxmlformats.org/officeDocument/2006/relationships/tags" Target="../tags/tag533.xml"/><Relationship Id="rId53" Type="http://schemas.openxmlformats.org/officeDocument/2006/relationships/tags" Target="../tags/tag554.xml"/><Relationship Id="rId74" Type="http://schemas.openxmlformats.org/officeDocument/2006/relationships/tags" Target="../tags/tag575.xml"/><Relationship Id="rId128" Type="http://schemas.openxmlformats.org/officeDocument/2006/relationships/tags" Target="../tags/tag629.xml"/><Relationship Id="rId149" Type="http://schemas.openxmlformats.org/officeDocument/2006/relationships/tags" Target="../tags/tag650.xml"/><Relationship Id="rId5" Type="http://schemas.openxmlformats.org/officeDocument/2006/relationships/tags" Target="../tags/tag506.xml"/><Relationship Id="rId95" Type="http://schemas.openxmlformats.org/officeDocument/2006/relationships/tags" Target="../tags/tag596.xml"/><Relationship Id="rId160" Type="http://schemas.openxmlformats.org/officeDocument/2006/relationships/tags" Target="../tags/tag661.xml"/><Relationship Id="rId181" Type="http://schemas.openxmlformats.org/officeDocument/2006/relationships/tags" Target="../tags/tag682.xml"/><Relationship Id="rId216" Type="http://schemas.openxmlformats.org/officeDocument/2006/relationships/tags" Target="../tags/tag717.xml"/><Relationship Id="rId237" Type="http://schemas.openxmlformats.org/officeDocument/2006/relationships/tags" Target="../tags/tag738.xml"/><Relationship Id="rId22" Type="http://schemas.openxmlformats.org/officeDocument/2006/relationships/tags" Target="../tags/tag523.xml"/><Relationship Id="rId43" Type="http://schemas.openxmlformats.org/officeDocument/2006/relationships/tags" Target="../tags/tag544.xml"/><Relationship Id="rId64" Type="http://schemas.openxmlformats.org/officeDocument/2006/relationships/tags" Target="../tags/tag565.xml"/><Relationship Id="rId118" Type="http://schemas.openxmlformats.org/officeDocument/2006/relationships/tags" Target="../tags/tag619.xml"/><Relationship Id="rId139" Type="http://schemas.openxmlformats.org/officeDocument/2006/relationships/tags" Target="../tags/tag640.xml"/><Relationship Id="rId85" Type="http://schemas.openxmlformats.org/officeDocument/2006/relationships/tags" Target="../tags/tag586.xml"/><Relationship Id="rId150" Type="http://schemas.openxmlformats.org/officeDocument/2006/relationships/tags" Target="../tags/tag651.xml"/><Relationship Id="rId171" Type="http://schemas.openxmlformats.org/officeDocument/2006/relationships/tags" Target="../tags/tag672.xml"/><Relationship Id="rId192" Type="http://schemas.openxmlformats.org/officeDocument/2006/relationships/tags" Target="../tags/tag693.xml"/><Relationship Id="rId206" Type="http://schemas.openxmlformats.org/officeDocument/2006/relationships/tags" Target="../tags/tag707.xml"/><Relationship Id="rId227" Type="http://schemas.openxmlformats.org/officeDocument/2006/relationships/tags" Target="../tags/tag728.xml"/><Relationship Id="rId12" Type="http://schemas.openxmlformats.org/officeDocument/2006/relationships/tags" Target="../tags/tag513.xml"/><Relationship Id="rId33" Type="http://schemas.openxmlformats.org/officeDocument/2006/relationships/tags" Target="../tags/tag534.xml"/><Relationship Id="rId108" Type="http://schemas.openxmlformats.org/officeDocument/2006/relationships/tags" Target="../tags/tag609.xml"/><Relationship Id="rId129" Type="http://schemas.openxmlformats.org/officeDocument/2006/relationships/tags" Target="../tags/tag630.xml"/><Relationship Id="rId54" Type="http://schemas.openxmlformats.org/officeDocument/2006/relationships/tags" Target="../tags/tag555.xml"/><Relationship Id="rId75" Type="http://schemas.openxmlformats.org/officeDocument/2006/relationships/tags" Target="../tags/tag576.xml"/><Relationship Id="rId96" Type="http://schemas.openxmlformats.org/officeDocument/2006/relationships/tags" Target="../tags/tag597.xml"/><Relationship Id="rId140" Type="http://schemas.openxmlformats.org/officeDocument/2006/relationships/tags" Target="../tags/tag641.xml"/><Relationship Id="rId161" Type="http://schemas.openxmlformats.org/officeDocument/2006/relationships/tags" Target="../tags/tag662.xml"/><Relationship Id="rId182" Type="http://schemas.openxmlformats.org/officeDocument/2006/relationships/tags" Target="../tags/tag683.xml"/><Relationship Id="rId217" Type="http://schemas.openxmlformats.org/officeDocument/2006/relationships/tags" Target="../tags/tag718.xml"/><Relationship Id="rId6" Type="http://schemas.openxmlformats.org/officeDocument/2006/relationships/tags" Target="../tags/tag507.xml"/><Relationship Id="rId238" Type="http://schemas.openxmlformats.org/officeDocument/2006/relationships/tags" Target="../tags/tag739.xml"/><Relationship Id="rId23" Type="http://schemas.openxmlformats.org/officeDocument/2006/relationships/tags" Target="../tags/tag524.xml"/><Relationship Id="rId119" Type="http://schemas.openxmlformats.org/officeDocument/2006/relationships/tags" Target="../tags/tag620.xml"/><Relationship Id="rId44" Type="http://schemas.openxmlformats.org/officeDocument/2006/relationships/tags" Target="../tags/tag545.xml"/><Relationship Id="rId65" Type="http://schemas.openxmlformats.org/officeDocument/2006/relationships/tags" Target="../tags/tag566.xml"/><Relationship Id="rId86" Type="http://schemas.openxmlformats.org/officeDocument/2006/relationships/tags" Target="../tags/tag587.xml"/><Relationship Id="rId130" Type="http://schemas.openxmlformats.org/officeDocument/2006/relationships/tags" Target="../tags/tag631.xml"/><Relationship Id="rId151" Type="http://schemas.openxmlformats.org/officeDocument/2006/relationships/tags" Target="../tags/tag652.xml"/><Relationship Id="rId172" Type="http://schemas.openxmlformats.org/officeDocument/2006/relationships/tags" Target="../tags/tag673.xml"/><Relationship Id="rId193" Type="http://schemas.openxmlformats.org/officeDocument/2006/relationships/tags" Target="../tags/tag694.xml"/><Relationship Id="rId207" Type="http://schemas.openxmlformats.org/officeDocument/2006/relationships/tags" Target="../tags/tag708.xml"/><Relationship Id="rId228" Type="http://schemas.openxmlformats.org/officeDocument/2006/relationships/tags" Target="../tags/tag729.xml"/><Relationship Id="rId13" Type="http://schemas.openxmlformats.org/officeDocument/2006/relationships/tags" Target="../tags/tag514.xml"/><Relationship Id="rId109" Type="http://schemas.openxmlformats.org/officeDocument/2006/relationships/tags" Target="../tags/tag610.xml"/><Relationship Id="rId34" Type="http://schemas.openxmlformats.org/officeDocument/2006/relationships/tags" Target="../tags/tag535.xml"/><Relationship Id="rId55" Type="http://schemas.openxmlformats.org/officeDocument/2006/relationships/tags" Target="../tags/tag556.xml"/><Relationship Id="rId76" Type="http://schemas.openxmlformats.org/officeDocument/2006/relationships/tags" Target="../tags/tag577.xml"/><Relationship Id="rId97" Type="http://schemas.openxmlformats.org/officeDocument/2006/relationships/tags" Target="../tags/tag598.xml"/><Relationship Id="rId120" Type="http://schemas.openxmlformats.org/officeDocument/2006/relationships/tags" Target="../tags/tag621.xml"/><Relationship Id="rId141" Type="http://schemas.openxmlformats.org/officeDocument/2006/relationships/tags" Target="../tags/tag642.xml"/><Relationship Id="rId7" Type="http://schemas.openxmlformats.org/officeDocument/2006/relationships/tags" Target="../tags/tag508.xml"/><Relationship Id="rId162" Type="http://schemas.openxmlformats.org/officeDocument/2006/relationships/tags" Target="../tags/tag663.xml"/><Relationship Id="rId183" Type="http://schemas.openxmlformats.org/officeDocument/2006/relationships/tags" Target="../tags/tag684.xml"/><Relationship Id="rId218" Type="http://schemas.openxmlformats.org/officeDocument/2006/relationships/tags" Target="../tags/tag719.xml"/><Relationship Id="rId239" Type="http://schemas.openxmlformats.org/officeDocument/2006/relationships/tags" Target="../tags/tag740.xml"/><Relationship Id="rId24" Type="http://schemas.openxmlformats.org/officeDocument/2006/relationships/tags" Target="../tags/tag525.xml"/><Relationship Id="rId45" Type="http://schemas.openxmlformats.org/officeDocument/2006/relationships/tags" Target="../tags/tag546.xml"/><Relationship Id="rId66" Type="http://schemas.openxmlformats.org/officeDocument/2006/relationships/tags" Target="../tags/tag567.xml"/><Relationship Id="rId87" Type="http://schemas.openxmlformats.org/officeDocument/2006/relationships/tags" Target="../tags/tag588.xml"/><Relationship Id="rId110" Type="http://schemas.openxmlformats.org/officeDocument/2006/relationships/tags" Target="../tags/tag611.xml"/><Relationship Id="rId131" Type="http://schemas.openxmlformats.org/officeDocument/2006/relationships/tags" Target="../tags/tag632.xml"/><Relationship Id="rId152" Type="http://schemas.openxmlformats.org/officeDocument/2006/relationships/tags" Target="../tags/tag653.xml"/><Relationship Id="rId173" Type="http://schemas.openxmlformats.org/officeDocument/2006/relationships/tags" Target="../tags/tag674.xml"/><Relationship Id="rId194" Type="http://schemas.openxmlformats.org/officeDocument/2006/relationships/tags" Target="../tags/tag695.xml"/><Relationship Id="rId208" Type="http://schemas.openxmlformats.org/officeDocument/2006/relationships/tags" Target="../tags/tag709.xml"/><Relationship Id="rId229" Type="http://schemas.openxmlformats.org/officeDocument/2006/relationships/tags" Target="../tags/tag730.xml"/><Relationship Id="rId240" Type="http://schemas.openxmlformats.org/officeDocument/2006/relationships/tags" Target="../tags/tag741.xml"/><Relationship Id="rId14" Type="http://schemas.openxmlformats.org/officeDocument/2006/relationships/tags" Target="../tags/tag515.xml"/><Relationship Id="rId35" Type="http://schemas.openxmlformats.org/officeDocument/2006/relationships/tags" Target="../tags/tag536.xml"/><Relationship Id="rId56" Type="http://schemas.openxmlformats.org/officeDocument/2006/relationships/tags" Target="../tags/tag557.xml"/><Relationship Id="rId77" Type="http://schemas.openxmlformats.org/officeDocument/2006/relationships/tags" Target="../tags/tag578.xml"/><Relationship Id="rId100" Type="http://schemas.openxmlformats.org/officeDocument/2006/relationships/tags" Target="../tags/tag601.xml"/><Relationship Id="rId8" Type="http://schemas.openxmlformats.org/officeDocument/2006/relationships/tags" Target="../tags/tag509.xml"/><Relationship Id="rId98" Type="http://schemas.openxmlformats.org/officeDocument/2006/relationships/tags" Target="../tags/tag599.xml"/><Relationship Id="rId121" Type="http://schemas.openxmlformats.org/officeDocument/2006/relationships/tags" Target="../tags/tag622.xml"/><Relationship Id="rId142" Type="http://schemas.openxmlformats.org/officeDocument/2006/relationships/tags" Target="../tags/tag643.xml"/><Relationship Id="rId163" Type="http://schemas.openxmlformats.org/officeDocument/2006/relationships/tags" Target="../tags/tag664.xml"/><Relationship Id="rId184" Type="http://schemas.openxmlformats.org/officeDocument/2006/relationships/tags" Target="../tags/tag685.xml"/><Relationship Id="rId219" Type="http://schemas.openxmlformats.org/officeDocument/2006/relationships/tags" Target="../tags/tag720.xml"/><Relationship Id="rId230" Type="http://schemas.openxmlformats.org/officeDocument/2006/relationships/tags" Target="../tags/tag731.xml"/><Relationship Id="rId25" Type="http://schemas.openxmlformats.org/officeDocument/2006/relationships/tags" Target="../tags/tag526.xml"/><Relationship Id="rId46" Type="http://schemas.openxmlformats.org/officeDocument/2006/relationships/tags" Target="../tags/tag547.xml"/><Relationship Id="rId67" Type="http://schemas.openxmlformats.org/officeDocument/2006/relationships/tags" Target="../tags/tag568.xml"/><Relationship Id="rId88" Type="http://schemas.openxmlformats.org/officeDocument/2006/relationships/tags" Target="../tags/tag589.xml"/><Relationship Id="rId111" Type="http://schemas.openxmlformats.org/officeDocument/2006/relationships/tags" Target="../tags/tag612.xml"/><Relationship Id="rId132" Type="http://schemas.openxmlformats.org/officeDocument/2006/relationships/tags" Target="../tags/tag633.xml"/><Relationship Id="rId153" Type="http://schemas.openxmlformats.org/officeDocument/2006/relationships/tags" Target="../tags/tag654.xml"/><Relationship Id="rId174" Type="http://schemas.openxmlformats.org/officeDocument/2006/relationships/tags" Target="../tags/tag675.xml"/><Relationship Id="rId195" Type="http://schemas.openxmlformats.org/officeDocument/2006/relationships/tags" Target="../tags/tag696.xml"/><Relationship Id="rId209" Type="http://schemas.openxmlformats.org/officeDocument/2006/relationships/tags" Target="../tags/tag710.xml"/><Relationship Id="rId220" Type="http://schemas.openxmlformats.org/officeDocument/2006/relationships/tags" Target="../tags/tag721.xml"/><Relationship Id="rId241" Type="http://schemas.openxmlformats.org/officeDocument/2006/relationships/tags" Target="../tags/tag742.xml"/><Relationship Id="rId15" Type="http://schemas.openxmlformats.org/officeDocument/2006/relationships/tags" Target="../tags/tag516.xml"/><Relationship Id="rId36" Type="http://schemas.openxmlformats.org/officeDocument/2006/relationships/tags" Target="../tags/tag537.xml"/><Relationship Id="rId57" Type="http://schemas.openxmlformats.org/officeDocument/2006/relationships/tags" Target="../tags/tag558.xml"/><Relationship Id="rId10" Type="http://schemas.openxmlformats.org/officeDocument/2006/relationships/tags" Target="../tags/tag511.xml"/><Relationship Id="rId31" Type="http://schemas.openxmlformats.org/officeDocument/2006/relationships/tags" Target="../tags/tag532.xml"/><Relationship Id="rId52" Type="http://schemas.openxmlformats.org/officeDocument/2006/relationships/tags" Target="../tags/tag553.xml"/><Relationship Id="rId73" Type="http://schemas.openxmlformats.org/officeDocument/2006/relationships/tags" Target="../tags/tag574.xml"/><Relationship Id="rId78" Type="http://schemas.openxmlformats.org/officeDocument/2006/relationships/tags" Target="../tags/tag579.xml"/><Relationship Id="rId94" Type="http://schemas.openxmlformats.org/officeDocument/2006/relationships/tags" Target="../tags/tag595.xml"/><Relationship Id="rId99" Type="http://schemas.openxmlformats.org/officeDocument/2006/relationships/tags" Target="../tags/tag600.xml"/><Relationship Id="rId101" Type="http://schemas.openxmlformats.org/officeDocument/2006/relationships/tags" Target="../tags/tag602.xml"/><Relationship Id="rId122" Type="http://schemas.openxmlformats.org/officeDocument/2006/relationships/tags" Target="../tags/tag623.xml"/><Relationship Id="rId143" Type="http://schemas.openxmlformats.org/officeDocument/2006/relationships/tags" Target="../tags/tag644.xml"/><Relationship Id="rId148" Type="http://schemas.openxmlformats.org/officeDocument/2006/relationships/tags" Target="../tags/tag649.xml"/><Relationship Id="rId164" Type="http://schemas.openxmlformats.org/officeDocument/2006/relationships/tags" Target="../tags/tag665.xml"/><Relationship Id="rId169" Type="http://schemas.openxmlformats.org/officeDocument/2006/relationships/tags" Target="../tags/tag670.xml"/><Relationship Id="rId185" Type="http://schemas.openxmlformats.org/officeDocument/2006/relationships/tags" Target="../tags/tag686.xml"/><Relationship Id="rId4" Type="http://schemas.openxmlformats.org/officeDocument/2006/relationships/tags" Target="../tags/tag505.xml"/><Relationship Id="rId9" Type="http://schemas.openxmlformats.org/officeDocument/2006/relationships/tags" Target="../tags/tag510.xml"/><Relationship Id="rId180" Type="http://schemas.openxmlformats.org/officeDocument/2006/relationships/tags" Target="../tags/tag681.xml"/><Relationship Id="rId210" Type="http://schemas.openxmlformats.org/officeDocument/2006/relationships/tags" Target="../tags/tag711.xml"/><Relationship Id="rId215" Type="http://schemas.openxmlformats.org/officeDocument/2006/relationships/tags" Target="../tags/tag716.xml"/><Relationship Id="rId236" Type="http://schemas.openxmlformats.org/officeDocument/2006/relationships/tags" Target="../tags/tag737.xml"/><Relationship Id="rId26" Type="http://schemas.openxmlformats.org/officeDocument/2006/relationships/tags" Target="../tags/tag527.xml"/><Relationship Id="rId231" Type="http://schemas.openxmlformats.org/officeDocument/2006/relationships/tags" Target="../tags/tag732.xml"/><Relationship Id="rId47" Type="http://schemas.openxmlformats.org/officeDocument/2006/relationships/tags" Target="../tags/tag548.xml"/><Relationship Id="rId68" Type="http://schemas.openxmlformats.org/officeDocument/2006/relationships/tags" Target="../tags/tag569.xml"/><Relationship Id="rId89" Type="http://schemas.openxmlformats.org/officeDocument/2006/relationships/tags" Target="../tags/tag590.xml"/><Relationship Id="rId112" Type="http://schemas.openxmlformats.org/officeDocument/2006/relationships/tags" Target="../tags/tag613.xml"/><Relationship Id="rId133" Type="http://schemas.openxmlformats.org/officeDocument/2006/relationships/tags" Target="../tags/tag634.xml"/><Relationship Id="rId154" Type="http://schemas.openxmlformats.org/officeDocument/2006/relationships/tags" Target="../tags/tag655.xml"/><Relationship Id="rId175" Type="http://schemas.openxmlformats.org/officeDocument/2006/relationships/tags" Target="../tags/tag676.xml"/><Relationship Id="rId196" Type="http://schemas.openxmlformats.org/officeDocument/2006/relationships/tags" Target="../tags/tag697.xml"/><Relationship Id="rId200" Type="http://schemas.openxmlformats.org/officeDocument/2006/relationships/tags" Target="../tags/tag701.xml"/><Relationship Id="rId16" Type="http://schemas.openxmlformats.org/officeDocument/2006/relationships/tags" Target="../tags/tag517.xml"/><Relationship Id="rId221" Type="http://schemas.openxmlformats.org/officeDocument/2006/relationships/tags" Target="../tags/tag722.xml"/><Relationship Id="rId242" Type="http://schemas.openxmlformats.org/officeDocument/2006/relationships/tags" Target="../tags/tag743.xml"/><Relationship Id="rId37" Type="http://schemas.openxmlformats.org/officeDocument/2006/relationships/tags" Target="../tags/tag538.xml"/><Relationship Id="rId58" Type="http://schemas.openxmlformats.org/officeDocument/2006/relationships/tags" Target="../tags/tag559.xml"/><Relationship Id="rId79" Type="http://schemas.openxmlformats.org/officeDocument/2006/relationships/tags" Target="../tags/tag580.xml"/><Relationship Id="rId102" Type="http://schemas.openxmlformats.org/officeDocument/2006/relationships/tags" Target="../tags/tag603.xml"/><Relationship Id="rId123" Type="http://schemas.openxmlformats.org/officeDocument/2006/relationships/tags" Target="../tags/tag624.xml"/><Relationship Id="rId144" Type="http://schemas.openxmlformats.org/officeDocument/2006/relationships/tags" Target="../tags/tag645.xml"/><Relationship Id="rId90" Type="http://schemas.openxmlformats.org/officeDocument/2006/relationships/tags" Target="../tags/tag591.xml"/><Relationship Id="rId165" Type="http://schemas.openxmlformats.org/officeDocument/2006/relationships/tags" Target="../tags/tag666.xml"/><Relationship Id="rId186" Type="http://schemas.openxmlformats.org/officeDocument/2006/relationships/tags" Target="../tags/tag687.xml"/><Relationship Id="rId211" Type="http://schemas.openxmlformats.org/officeDocument/2006/relationships/tags" Target="../tags/tag712.xml"/><Relationship Id="rId232" Type="http://schemas.openxmlformats.org/officeDocument/2006/relationships/tags" Target="../tags/tag733.xml"/><Relationship Id="rId27" Type="http://schemas.openxmlformats.org/officeDocument/2006/relationships/tags" Target="../tags/tag528.xml"/><Relationship Id="rId48" Type="http://schemas.openxmlformats.org/officeDocument/2006/relationships/tags" Target="../tags/tag549.xml"/><Relationship Id="rId69" Type="http://schemas.openxmlformats.org/officeDocument/2006/relationships/tags" Target="../tags/tag570.xml"/><Relationship Id="rId113" Type="http://schemas.openxmlformats.org/officeDocument/2006/relationships/tags" Target="../tags/tag614.xml"/><Relationship Id="rId134" Type="http://schemas.openxmlformats.org/officeDocument/2006/relationships/tags" Target="../tags/tag635.xml"/><Relationship Id="rId80" Type="http://schemas.openxmlformats.org/officeDocument/2006/relationships/tags" Target="../tags/tag581.xml"/><Relationship Id="rId155" Type="http://schemas.openxmlformats.org/officeDocument/2006/relationships/tags" Target="../tags/tag656.xml"/><Relationship Id="rId176" Type="http://schemas.openxmlformats.org/officeDocument/2006/relationships/tags" Target="../tags/tag677.xml"/><Relationship Id="rId197" Type="http://schemas.openxmlformats.org/officeDocument/2006/relationships/tags" Target="../tags/tag698.xml"/><Relationship Id="rId201" Type="http://schemas.openxmlformats.org/officeDocument/2006/relationships/tags" Target="../tags/tag702.xml"/><Relationship Id="rId222" Type="http://schemas.openxmlformats.org/officeDocument/2006/relationships/tags" Target="../tags/tag723.xml"/><Relationship Id="rId243" Type="http://schemas.openxmlformats.org/officeDocument/2006/relationships/tags" Target="../tags/tag744.xml"/><Relationship Id="rId17" Type="http://schemas.openxmlformats.org/officeDocument/2006/relationships/tags" Target="../tags/tag518.xml"/><Relationship Id="rId38" Type="http://schemas.openxmlformats.org/officeDocument/2006/relationships/tags" Target="../tags/tag539.xml"/><Relationship Id="rId59" Type="http://schemas.openxmlformats.org/officeDocument/2006/relationships/tags" Target="../tags/tag560.xml"/><Relationship Id="rId103" Type="http://schemas.openxmlformats.org/officeDocument/2006/relationships/tags" Target="../tags/tag604.xml"/><Relationship Id="rId124" Type="http://schemas.openxmlformats.org/officeDocument/2006/relationships/tags" Target="../tags/tag625.xml"/><Relationship Id="rId70" Type="http://schemas.openxmlformats.org/officeDocument/2006/relationships/tags" Target="../tags/tag571.xml"/><Relationship Id="rId91" Type="http://schemas.openxmlformats.org/officeDocument/2006/relationships/tags" Target="../tags/tag592.xml"/><Relationship Id="rId145" Type="http://schemas.openxmlformats.org/officeDocument/2006/relationships/tags" Target="../tags/tag646.xml"/><Relationship Id="rId166" Type="http://schemas.openxmlformats.org/officeDocument/2006/relationships/tags" Target="../tags/tag667.xml"/><Relationship Id="rId187" Type="http://schemas.openxmlformats.org/officeDocument/2006/relationships/tags" Target="../tags/tag688.xml"/><Relationship Id="rId1" Type="http://schemas.openxmlformats.org/officeDocument/2006/relationships/tags" Target="../tags/tag502.xml"/><Relationship Id="rId212" Type="http://schemas.openxmlformats.org/officeDocument/2006/relationships/tags" Target="../tags/tag713.xml"/><Relationship Id="rId233" Type="http://schemas.openxmlformats.org/officeDocument/2006/relationships/tags" Target="../tags/tag734.xml"/><Relationship Id="rId28" Type="http://schemas.openxmlformats.org/officeDocument/2006/relationships/tags" Target="../tags/tag529.xml"/><Relationship Id="rId49" Type="http://schemas.openxmlformats.org/officeDocument/2006/relationships/tags" Target="../tags/tag550.xml"/><Relationship Id="rId114" Type="http://schemas.openxmlformats.org/officeDocument/2006/relationships/tags" Target="../tags/tag615.xml"/><Relationship Id="rId60" Type="http://schemas.openxmlformats.org/officeDocument/2006/relationships/tags" Target="../tags/tag561.xml"/><Relationship Id="rId81" Type="http://schemas.openxmlformats.org/officeDocument/2006/relationships/tags" Target="../tags/tag582.xml"/><Relationship Id="rId135" Type="http://schemas.openxmlformats.org/officeDocument/2006/relationships/tags" Target="../tags/tag636.xml"/><Relationship Id="rId156" Type="http://schemas.openxmlformats.org/officeDocument/2006/relationships/tags" Target="../tags/tag657.xml"/><Relationship Id="rId177" Type="http://schemas.openxmlformats.org/officeDocument/2006/relationships/tags" Target="../tags/tag678.xml"/><Relationship Id="rId198" Type="http://schemas.openxmlformats.org/officeDocument/2006/relationships/tags" Target="../tags/tag699.xml"/><Relationship Id="rId202" Type="http://schemas.openxmlformats.org/officeDocument/2006/relationships/tags" Target="../tags/tag703.xml"/><Relationship Id="rId223" Type="http://schemas.openxmlformats.org/officeDocument/2006/relationships/tags" Target="../tags/tag724.xml"/><Relationship Id="rId244" Type="http://schemas.openxmlformats.org/officeDocument/2006/relationships/tags" Target="../tags/tag745.xml"/><Relationship Id="rId18" Type="http://schemas.openxmlformats.org/officeDocument/2006/relationships/tags" Target="../tags/tag519.xml"/><Relationship Id="rId39" Type="http://schemas.openxmlformats.org/officeDocument/2006/relationships/tags" Target="../tags/tag540.xml"/><Relationship Id="rId50" Type="http://schemas.openxmlformats.org/officeDocument/2006/relationships/tags" Target="../tags/tag551.xml"/><Relationship Id="rId104" Type="http://schemas.openxmlformats.org/officeDocument/2006/relationships/tags" Target="../tags/tag605.xml"/><Relationship Id="rId125" Type="http://schemas.openxmlformats.org/officeDocument/2006/relationships/tags" Target="../tags/tag626.xml"/><Relationship Id="rId146" Type="http://schemas.openxmlformats.org/officeDocument/2006/relationships/tags" Target="../tags/tag647.xml"/><Relationship Id="rId167" Type="http://schemas.openxmlformats.org/officeDocument/2006/relationships/tags" Target="../tags/tag668.xml"/><Relationship Id="rId188" Type="http://schemas.openxmlformats.org/officeDocument/2006/relationships/tags" Target="../tags/tag689.xml"/><Relationship Id="rId71" Type="http://schemas.openxmlformats.org/officeDocument/2006/relationships/tags" Target="../tags/tag572.xml"/><Relationship Id="rId92" Type="http://schemas.openxmlformats.org/officeDocument/2006/relationships/tags" Target="../tags/tag593.xml"/><Relationship Id="rId213" Type="http://schemas.openxmlformats.org/officeDocument/2006/relationships/tags" Target="../tags/tag714.xml"/><Relationship Id="rId234" Type="http://schemas.openxmlformats.org/officeDocument/2006/relationships/tags" Target="../tags/tag735.xml"/><Relationship Id="rId2" Type="http://schemas.openxmlformats.org/officeDocument/2006/relationships/tags" Target="../tags/tag503.xml"/><Relationship Id="rId29" Type="http://schemas.openxmlformats.org/officeDocument/2006/relationships/tags" Target="../tags/tag530.xml"/><Relationship Id="rId40" Type="http://schemas.openxmlformats.org/officeDocument/2006/relationships/tags" Target="../tags/tag541.xml"/><Relationship Id="rId115" Type="http://schemas.openxmlformats.org/officeDocument/2006/relationships/tags" Target="../tags/tag616.xml"/><Relationship Id="rId136" Type="http://schemas.openxmlformats.org/officeDocument/2006/relationships/tags" Target="../tags/tag637.xml"/><Relationship Id="rId157" Type="http://schemas.openxmlformats.org/officeDocument/2006/relationships/tags" Target="../tags/tag658.xml"/><Relationship Id="rId178" Type="http://schemas.openxmlformats.org/officeDocument/2006/relationships/tags" Target="../tags/tag679.xml"/><Relationship Id="rId61" Type="http://schemas.openxmlformats.org/officeDocument/2006/relationships/tags" Target="../tags/tag562.xml"/><Relationship Id="rId82" Type="http://schemas.openxmlformats.org/officeDocument/2006/relationships/tags" Target="../tags/tag583.xml"/><Relationship Id="rId199" Type="http://schemas.openxmlformats.org/officeDocument/2006/relationships/tags" Target="../tags/tag700.xml"/><Relationship Id="rId203" Type="http://schemas.openxmlformats.org/officeDocument/2006/relationships/tags" Target="../tags/tag704.xml"/><Relationship Id="rId19" Type="http://schemas.openxmlformats.org/officeDocument/2006/relationships/tags" Target="../tags/tag520.xml"/><Relationship Id="rId224" Type="http://schemas.openxmlformats.org/officeDocument/2006/relationships/tags" Target="../tags/tag725.xml"/><Relationship Id="rId245" Type="http://schemas.openxmlformats.org/officeDocument/2006/relationships/tags" Target="../tags/tag746.xml"/><Relationship Id="rId30" Type="http://schemas.openxmlformats.org/officeDocument/2006/relationships/tags" Target="../tags/tag531.xml"/><Relationship Id="rId105" Type="http://schemas.openxmlformats.org/officeDocument/2006/relationships/tags" Target="../tags/tag606.xml"/><Relationship Id="rId126" Type="http://schemas.openxmlformats.org/officeDocument/2006/relationships/tags" Target="../tags/tag627.xml"/><Relationship Id="rId147" Type="http://schemas.openxmlformats.org/officeDocument/2006/relationships/tags" Target="../tags/tag648.xml"/><Relationship Id="rId168" Type="http://schemas.openxmlformats.org/officeDocument/2006/relationships/tags" Target="../tags/tag669.xml"/><Relationship Id="rId51" Type="http://schemas.openxmlformats.org/officeDocument/2006/relationships/tags" Target="../tags/tag552.xml"/><Relationship Id="rId72" Type="http://schemas.openxmlformats.org/officeDocument/2006/relationships/tags" Target="../tags/tag573.xml"/><Relationship Id="rId93" Type="http://schemas.openxmlformats.org/officeDocument/2006/relationships/tags" Target="../tags/tag594.xml"/><Relationship Id="rId189" Type="http://schemas.openxmlformats.org/officeDocument/2006/relationships/tags" Target="../tags/tag690.xml"/><Relationship Id="rId3" Type="http://schemas.openxmlformats.org/officeDocument/2006/relationships/tags" Target="../tags/tag504.xml"/><Relationship Id="rId214" Type="http://schemas.openxmlformats.org/officeDocument/2006/relationships/tags" Target="../tags/tag715.xml"/><Relationship Id="rId235" Type="http://schemas.openxmlformats.org/officeDocument/2006/relationships/tags" Target="../tags/tag736.xml"/><Relationship Id="rId116" Type="http://schemas.openxmlformats.org/officeDocument/2006/relationships/tags" Target="../tags/tag617.xml"/><Relationship Id="rId137" Type="http://schemas.openxmlformats.org/officeDocument/2006/relationships/tags" Target="../tags/tag638.xml"/><Relationship Id="rId158" Type="http://schemas.openxmlformats.org/officeDocument/2006/relationships/tags" Target="../tags/tag659.xml"/><Relationship Id="rId20" Type="http://schemas.openxmlformats.org/officeDocument/2006/relationships/tags" Target="../tags/tag521.xml"/><Relationship Id="rId41" Type="http://schemas.openxmlformats.org/officeDocument/2006/relationships/tags" Target="../tags/tag542.xml"/><Relationship Id="rId62" Type="http://schemas.openxmlformats.org/officeDocument/2006/relationships/tags" Target="../tags/tag563.xml"/><Relationship Id="rId83" Type="http://schemas.openxmlformats.org/officeDocument/2006/relationships/tags" Target="../tags/tag584.xml"/><Relationship Id="rId179" Type="http://schemas.openxmlformats.org/officeDocument/2006/relationships/tags" Target="../tags/tag680.xml"/><Relationship Id="rId190" Type="http://schemas.openxmlformats.org/officeDocument/2006/relationships/tags" Target="../tags/tag691.xml"/><Relationship Id="rId204" Type="http://schemas.openxmlformats.org/officeDocument/2006/relationships/tags" Target="../tags/tag705.xml"/><Relationship Id="rId225" Type="http://schemas.openxmlformats.org/officeDocument/2006/relationships/tags" Target="../tags/tag726.xml"/><Relationship Id="rId246" Type="http://schemas.openxmlformats.org/officeDocument/2006/relationships/slideLayout" Target="../slideLayouts/slideLayout2.xml"/><Relationship Id="rId106" Type="http://schemas.openxmlformats.org/officeDocument/2006/relationships/tags" Target="../tags/tag607.xml"/><Relationship Id="rId127" Type="http://schemas.openxmlformats.org/officeDocument/2006/relationships/tags" Target="../tags/tag628.xml"/></Relationships>
</file>

<file path=ppt/slides/_rels/slide11.xml.rels><?xml version="1.0" encoding="UTF-8" standalone="yes"?>
<Relationships xmlns="http://schemas.openxmlformats.org/package/2006/relationships"><Relationship Id="rId117" Type="http://schemas.openxmlformats.org/officeDocument/2006/relationships/tags" Target="../tags/tag863.xml"/><Relationship Id="rId21" Type="http://schemas.openxmlformats.org/officeDocument/2006/relationships/tags" Target="../tags/tag767.xml"/><Relationship Id="rId42" Type="http://schemas.openxmlformats.org/officeDocument/2006/relationships/tags" Target="../tags/tag788.xml"/><Relationship Id="rId63" Type="http://schemas.openxmlformats.org/officeDocument/2006/relationships/tags" Target="../tags/tag809.xml"/><Relationship Id="rId84" Type="http://schemas.openxmlformats.org/officeDocument/2006/relationships/tags" Target="../tags/tag830.xml"/><Relationship Id="rId138" Type="http://schemas.openxmlformats.org/officeDocument/2006/relationships/tags" Target="../tags/tag884.xml"/><Relationship Id="rId159" Type="http://schemas.openxmlformats.org/officeDocument/2006/relationships/tags" Target="../tags/tag905.xml"/><Relationship Id="rId170" Type="http://schemas.openxmlformats.org/officeDocument/2006/relationships/tags" Target="../tags/tag916.xml"/><Relationship Id="rId191" Type="http://schemas.openxmlformats.org/officeDocument/2006/relationships/tags" Target="../tags/tag937.xml"/><Relationship Id="rId205" Type="http://schemas.openxmlformats.org/officeDocument/2006/relationships/tags" Target="../tags/tag951.xml"/><Relationship Id="rId226" Type="http://schemas.openxmlformats.org/officeDocument/2006/relationships/tags" Target="../tags/tag972.xml"/><Relationship Id="rId247" Type="http://schemas.openxmlformats.org/officeDocument/2006/relationships/slideLayout" Target="../slideLayouts/slideLayout2.xml"/><Relationship Id="rId107" Type="http://schemas.openxmlformats.org/officeDocument/2006/relationships/tags" Target="../tags/tag853.xml"/><Relationship Id="rId11" Type="http://schemas.openxmlformats.org/officeDocument/2006/relationships/tags" Target="../tags/tag757.xml"/><Relationship Id="rId32" Type="http://schemas.openxmlformats.org/officeDocument/2006/relationships/tags" Target="../tags/tag778.xml"/><Relationship Id="rId53" Type="http://schemas.openxmlformats.org/officeDocument/2006/relationships/tags" Target="../tags/tag799.xml"/><Relationship Id="rId74" Type="http://schemas.openxmlformats.org/officeDocument/2006/relationships/tags" Target="../tags/tag820.xml"/><Relationship Id="rId128" Type="http://schemas.openxmlformats.org/officeDocument/2006/relationships/tags" Target="../tags/tag874.xml"/><Relationship Id="rId149" Type="http://schemas.openxmlformats.org/officeDocument/2006/relationships/tags" Target="../tags/tag895.xml"/><Relationship Id="rId5" Type="http://schemas.openxmlformats.org/officeDocument/2006/relationships/tags" Target="../tags/tag751.xml"/><Relationship Id="rId95" Type="http://schemas.openxmlformats.org/officeDocument/2006/relationships/tags" Target="../tags/tag841.xml"/><Relationship Id="rId160" Type="http://schemas.openxmlformats.org/officeDocument/2006/relationships/tags" Target="../tags/tag906.xml"/><Relationship Id="rId181" Type="http://schemas.openxmlformats.org/officeDocument/2006/relationships/tags" Target="../tags/tag927.xml"/><Relationship Id="rId216" Type="http://schemas.openxmlformats.org/officeDocument/2006/relationships/tags" Target="../tags/tag962.xml"/><Relationship Id="rId237" Type="http://schemas.openxmlformats.org/officeDocument/2006/relationships/tags" Target="../tags/tag983.xml"/><Relationship Id="rId22" Type="http://schemas.openxmlformats.org/officeDocument/2006/relationships/tags" Target="../tags/tag768.xml"/><Relationship Id="rId43" Type="http://schemas.openxmlformats.org/officeDocument/2006/relationships/tags" Target="../tags/tag789.xml"/><Relationship Id="rId64" Type="http://schemas.openxmlformats.org/officeDocument/2006/relationships/tags" Target="../tags/tag810.xml"/><Relationship Id="rId118" Type="http://schemas.openxmlformats.org/officeDocument/2006/relationships/tags" Target="../tags/tag864.xml"/><Relationship Id="rId139" Type="http://schemas.openxmlformats.org/officeDocument/2006/relationships/tags" Target="../tags/tag885.xml"/><Relationship Id="rId85" Type="http://schemas.openxmlformats.org/officeDocument/2006/relationships/tags" Target="../tags/tag831.xml"/><Relationship Id="rId150" Type="http://schemas.openxmlformats.org/officeDocument/2006/relationships/tags" Target="../tags/tag896.xml"/><Relationship Id="rId171" Type="http://schemas.openxmlformats.org/officeDocument/2006/relationships/tags" Target="../tags/tag917.xml"/><Relationship Id="rId192" Type="http://schemas.openxmlformats.org/officeDocument/2006/relationships/tags" Target="../tags/tag938.xml"/><Relationship Id="rId206" Type="http://schemas.openxmlformats.org/officeDocument/2006/relationships/tags" Target="../tags/tag952.xml"/><Relationship Id="rId227" Type="http://schemas.openxmlformats.org/officeDocument/2006/relationships/tags" Target="../tags/tag973.xml"/><Relationship Id="rId248" Type="http://schemas.openxmlformats.org/officeDocument/2006/relationships/notesSlide" Target="../notesSlides/notesSlide7.xml"/><Relationship Id="rId12" Type="http://schemas.openxmlformats.org/officeDocument/2006/relationships/tags" Target="../tags/tag758.xml"/><Relationship Id="rId33" Type="http://schemas.openxmlformats.org/officeDocument/2006/relationships/tags" Target="../tags/tag779.xml"/><Relationship Id="rId108" Type="http://schemas.openxmlformats.org/officeDocument/2006/relationships/tags" Target="../tags/tag854.xml"/><Relationship Id="rId129" Type="http://schemas.openxmlformats.org/officeDocument/2006/relationships/tags" Target="../tags/tag875.xml"/><Relationship Id="rId54" Type="http://schemas.openxmlformats.org/officeDocument/2006/relationships/tags" Target="../tags/tag800.xml"/><Relationship Id="rId75" Type="http://schemas.openxmlformats.org/officeDocument/2006/relationships/tags" Target="../tags/tag821.xml"/><Relationship Id="rId96" Type="http://schemas.openxmlformats.org/officeDocument/2006/relationships/tags" Target="../tags/tag842.xml"/><Relationship Id="rId140" Type="http://schemas.openxmlformats.org/officeDocument/2006/relationships/tags" Target="../tags/tag886.xml"/><Relationship Id="rId161" Type="http://schemas.openxmlformats.org/officeDocument/2006/relationships/tags" Target="../tags/tag907.xml"/><Relationship Id="rId182" Type="http://schemas.openxmlformats.org/officeDocument/2006/relationships/tags" Target="../tags/tag928.xml"/><Relationship Id="rId217" Type="http://schemas.openxmlformats.org/officeDocument/2006/relationships/tags" Target="../tags/tag963.xml"/><Relationship Id="rId6" Type="http://schemas.openxmlformats.org/officeDocument/2006/relationships/tags" Target="../tags/tag752.xml"/><Relationship Id="rId238" Type="http://schemas.openxmlformats.org/officeDocument/2006/relationships/tags" Target="../tags/tag984.xml"/><Relationship Id="rId23" Type="http://schemas.openxmlformats.org/officeDocument/2006/relationships/tags" Target="../tags/tag769.xml"/><Relationship Id="rId119" Type="http://schemas.openxmlformats.org/officeDocument/2006/relationships/tags" Target="../tags/tag865.xml"/><Relationship Id="rId44" Type="http://schemas.openxmlformats.org/officeDocument/2006/relationships/tags" Target="../tags/tag790.xml"/><Relationship Id="rId65" Type="http://schemas.openxmlformats.org/officeDocument/2006/relationships/tags" Target="../tags/tag811.xml"/><Relationship Id="rId86" Type="http://schemas.openxmlformats.org/officeDocument/2006/relationships/tags" Target="../tags/tag832.xml"/><Relationship Id="rId130" Type="http://schemas.openxmlformats.org/officeDocument/2006/relationships/tags" Target="../tags/tag876.xml"/><Relationship Id="rId151" Type="http://schemas.openxmlformats.org/officeDocument/2006/relationships/tags" Target="../tags/tag897.xml"/><Relationship Id="rId172" Type="http://schemas.openxmlformats.org/officeDocument/2006/relationships/tags" Target="../tags/tag918.xml"/><Relationship Id="rId193" Type="http://schemas.openxmlformats.org/officeDocument/2006/relationships/tags" Target="../tags/tag939.xml"/><Relationship Id="rId207" Type="http://schemas.openxmlformats.org/officeDocument/2006/relationships/tags" Target="../tags/tag953.xml"/><Relationship Id="rId228" Type="http://schemas.openxmlformats.org/officeDocument/2006/relationships/tags" Target="../tags/tag974.xml"/><Relationship Id="rId13" Type="http://schemas.openxmlformats.org/officeDocument/2006/relationships/tags" Target="../tags/tag759.xml"/><Relationship Id="rId109" Type="http://schemas.openxmlformats.org/officeDocument/2006/relationships/tags" Target="../tags/tag855.xml"/><Relationship Id="rId34" Type="http://schemas.openxmlformats.org/officeDocument/2006/relationships/tags" Target="../tags/tag780.xml"/><Relationship Id="rId55" Type="http://schemas.openxmlformats.org/officeDocument/2006/relationships/tags" Target="../tags/tag801.xml"/><Relationship Id="rId76" Type="http://schemas.openxmlformats.org/officeDocument/2006/relationships/tags" Target="../tags/tag822.xml"/><Relationship Id="rId97" Type="http://schemas.openxmlformats.org/officeDocument/2006/relationships/tags" Target="../tags/tag843.xml"/><Relationship Id="rId120" Type="http://schemas.openxmlformats.org/officeDocument/2006/relationships/tags" Target="../tags/tag866.xml"/><Relationship Id="rId141" Type="http://schemas.openxmlformats.org/officeDocument/2006/relationships/tags" Target="../tags/tag887.xml"/><Relationship Id="rId7" Type="http://schemas.openxmlformats.org/officeDocument/2006/relationships/tags" Target="../tags/tag753.xml"/><Relationship Id="rId162" Type="http://schemas.openxmlformats.org/officeDocument/2006/relationships/tags" Target="../tags/tag908.xml"/><Relationship Id="rId183" Type="http://schemas.openxmlformats.org/officeDocument/2006/relationships/tags" Target="../tags/tag929.xml"/><Relationship Id="rId218" Type="http://schemas.openxmlformats.org/officeDocument/2006/relationships/tags" Target="../tags/tag964.xml"/><Relationship Id="rId239" Type="http://schemas.openxmlformats.org/officeDocument/2006/relationships/tags" Target="../tags/tag985.xml"/><Relationship Id="rId24" Type="http://schemas.openxmlformats.org/officeDocument/2006/relationships/tags" Target="../tags/tag770.xml"/><Relationship Id="rId45" Type="http://schemas.openxmlformats.org/officeDocument/2006/relationships/tags" Target="../tags/tag791.xml"/><Relationship Id="rId66" Type="http://schemas.openxmlformats.org/officeDocument/2006/relationships/tags" Target="../tags/tag812.xml"/><Relationship Id="rId87" Type="http://schemas.openxmlformats.org/officeDocument/2006/relationships/tags" Target="../tags/tag833.xml"/><Relationship Id="rId110" Type="http://schemas.openxmlformats.org/officeDocument/2006/relationships/tags" Target="../tags/tag856.xml"/><Relationship Id="rId131" Type="http://schemas.openxmlformats.org/officeDocument/2006/relationships/tags" Target="../tags/tag877.xml"/><Relationship Id="rId152" Type="http://schemas.openxmlformats.org/officeDocument/2006/relationships/tags" Target="../tags/tag898.xml"/><Relationship Id="rId173" Type="http://schemas.openxmlformats.org/officeDocument/2006/relationships/tags" Target="../tags/tag919.xml"/><Relationship Id="rId194" Type="http://schemas.openxmlformats.org/officeDocument/2006/relationships/tags" Target="../tags/tag940.xml"/><Relationship Id="rId208" Type="http://schemas.openxmlformats.org/officeDocument/2006/relationships/tags" Target="../tags/tag954.xml"/><Relationship Id="rId229" Type="http://schemas.openxmlformats.org/officeDocument/2006/relationships/tags" Target="../tags/tag975.xml"/><Relationship Id="rId240" Type="http://schemas.openxmlformats.org/officeDocument/2006/relationships/tags" Target="../tags/tag986.xml"/><Relationship Id="rId14" Type="http://schemas.openxmlformats.org/officeDocument/2006/relationships/tags" Target="../tags/tag760.xml"/><Relationship Id="rId35" Type="http://schemas.openxmlformats.org/officeDocument/2006/relationships/tags" Target="../tags/tag781.xml"/><Relationship Id="rId56" Type="http://schemas.openxmlformats.org/officeDocument/2006/relationships/tags" Target="../tags/tag802.xml"/><Relationship Id="rId77" Type="http://schemas.openxmlformats.org/officeDocument/2006/relationships/tags" Target="../tags/tag823.xml"/><Relationship Id="rId100" Type="http://schemas.openxmlformats.org/officeDocument/2006/relationships/tags" Target="../tags/tag846.xml"/><Relationship Id="rId8" Type="http://schemas.openxmlformats.org/officeDocument/2006/relationships/tags" Target="../tags/tag754.xml"/><Relationship Id="rId98" Type="http://schemas.openxmlformats.org/officeDocument/2006/relationships/tags" Target="../tags/tag844.xml"/><Relationship Id="rId121" Type="http://schemas.openxmlformats.org/officeDocument/2006/relationships/tags" Target="../tags/tag867.xml"/><Relationship Id="rId142" Type="http://schemas.openxmlformats.org/officeDocument/2006/relationships/tags" Target="../tags/tag888.xml"/><Relationship Id="rId163" Type="http://schemas.openxmlformats.org/officeDocument/2006/relationships/tags" Target="../tags/tag909.xml"/><Relationship Id="rId184" Type="http://schemas.openxmlformats.org/officeDocument/2006/relationships/tags" Target="../tags/tag930.xml"/><Relationship Id="rId219" Type="http://schemas.openxmlformats.org/officeDocument/2006/relationships/tags" Target="../tags/tag965.xml"/><Relationship Id="rId230" Type="http://schemas.openxmlformats.org/officeDocument/2006/relationships/tags" Target="../tags/tag976.xml"/><Relationship Id="rId25" Type="http://schemas.openxmlformats.org/officeDocument/2006/relationships/tags" Target="../tags/tag771.xml"/><Relationship Id="rId46" Type="http://schemas.openxmlformats.org/officeDocument/2006/relationships/tags" Target="../tags/tag792.xml"/><Relationship Id="rId67" Type="http://schemas.openxmlformats.org/officeDocument/2006/relationships/tags" Target="../tags/tag813.xml"/><Relationship Id="rId88" Type="http://schemas.openxmlformats.org/officeDocument/2006/relationships/tags" Target="../tags/tag834.xml"/><Relationship Id="rId111" Type="http://schemas.openxmlformats.org/officeDocument/2006/relationships/tags" Target="../tags/tag857.xml"/><Relationship Id="rId132" Type="http://schemas.openxmlformats.org/officeDocument/2006/relationships/tags" Target="../tags/tag878.xml"/><Relationship Id="rId153" Type="http://schemas.openxmlformats.org/officeDocument/2006/relationships/tags" Target="../tags/tag899.xml"/><Relationship Id="rId174" Type="http://schemas.openxmlformats.org/officeDocument/2006/relationships/tags" Target="../tags/tag920.xml"/><Relationship Id="rId195" Type="http://schemas.openxmlformats.org/officeDocument/2006/relationships/tags" Target="../tags/tag941.xml"/><Relationship Id="rId209" Type="http://schemas.openxmlformats.org/officeDocument/2006/relationships/tags" Target="../tags/tag955.xml"/><Relationship Id="rId220" Type="http://schemas.openxmlformats.org/officeDocument/2006/relationships/tags" Target="../tags/tag966.xml"/><Relationship Id="rId241" Type="http://schemas.openxmlformats.org/officeDocument/2006/relationships/tags" Target="../tags/tag987.xml"/><Relationship Id="rId15" Type="http://schemas.openxmlformats.org/officeDocument/2006/relationships/tags" Target="../tags/tag761.xml"/><Relationship Id="rId36" Type="http://schemas.openxmlformats.org/officeDocument/2006/relationships/tags" Target="../tags/tag782.xml"/><Relationship Id="rId57" Type="http://schemas.openxmlformats.org/officeDocument/2006/relationships/tags" Target="../tags/tag803.xml"/><Relationship Id="rId10" Type="http://schemas.openxmlformats.org/officeDocument/2006/relationships/tags" Target="../tags/tag756.xml"/><Relationship Id="rId31" Type="http://schemas.openxmlformats.org/officeDocument/2006/relationships/tags" Target="../tags/tag777.xml"/><Relationship Id="rId52" Type="http://schemas.openxmlformats.org/officeDocument/2006/relationships/tags" Target="../tags/tag798.xml"/><Relationship Id="rId73" Type="http://schemas.openxmlformats.org/officeDocument/2006/relationships/tags" Target="../tags/tag819.xml"/><Relationship Id="rId78" Type="http://schemas.openxmlformats.org/officeDocument/2006/relationships/tags" Target="../tags/tag824.xml"/><Relationship Id="rId94" Type="http://schemas.openxmlformats.org/officeDocument/2006/relationships/tags" Target="../tags/tag840.xml"/><Relationship Id="rId99" Type="http://schemas.openxmlformats.org/officeDocument/2006/relationships/tags" Target="../tags/tag845.xml"/><Relationship Id="rId101" Type="http://schemas.openxmlformats.org/officeDocument/2006/relationships/tags" Target="../tags/tag847.xml"/><Relationship Id="rId122" Type="http://schemas.openxmlformats.org/officeDocument/2006/relationships/tags" Target="../tags/tag868.xml"/><Relationship Id="rId143" Type="http://schemas.openxmlformats.org/officeDocument/2006/relationships/tags" Target="../tags/tag889.xml"/><Relationship Id="rId148" Type="http://schemas.openxmlformats.org/officeDocument/2006/relationships/tags" Target="../tags/tag894.xml"/><Relationship Id="rId164" Type="http://schemas.openxmlformats.org/officeDocument/2006/relationships/tags" Target="../tags/tag910.xml"/><Relationship Id="rId169" Type="http://schemas.openxmlformats.org/officeDocument/2006/relationships/tags" Target="../tags/tag915.xml"/><Relationship Id="rId185" Type="http://schemas.openxmlformats.org/officeDocument/2006/relationships/tags" Target="../tags/tag931.xml"/><Relationship Id="rId4" Type="http://schemas.openxmlformats.org/officeDocument/2006/relationships/tags" Target="../tags/tag750.xml"/><Relationship Id="rId9" Type="http://schemas.openxmlformats.org/officeDocument/2006/relationships/tags" Target="../tags/tag755.xml"/><Relationship Id="rId180" Type="http://schemas.openxmlformats.org/officeDocument/2006/relationships/tags" Target="../tags/tag926.xml"/><Relationship Id="rId210" Type="http://schemas.openxmlformats.org/officeDocument/2006/relationships/tags" Target="../tags/tag956.xml"/><Relationship Id="rId215" Type="http://schemas.openxmlformats.org/officeDocument/2006/relationships/tags" Target="../tags/tag961.xml"/><Relationship Id="rId236" Type="http://schemas.openxmlformats.org/officeDocument/2006/relationships/tags" Target="../tags/tag982.xml"/><Relationship Id="rId26" Type="http://schemas.openxmlformats.org/officeDocument/2006/relationships/tags" Target="../tags/tag772.xml"/><Relationship Id="rId231" Type="http://schemas.openxmlformats.org/officeDocument/2006/relationships/tags" Target="../tags/tag977.xml"/><Relationship Id="rId47" Type="http://schemas.openxmlformats.org/officeDocument/2006/relationships/tags" Target="../tags/tag793.xml"/><Relationship Id="rId68" Type="http://schemas.openxmlformats.org/officeDocument/2006/relationships/tags" Target="../tags/tag814.xml"/><Relationship Id="rId89" Type="http://schemas.openxmlformats.org/officeDocument/2006/relationships/tags" Target="../tags/tag835.xml"/><Relationship Id="rId112" Type="http://schemas.openxmlformats.org/officeDocument/2006/relationships/tags" Target="../tags/tag858.xml"/><Relationship Id="rId133" Type="http://schemas.openxmlformats.org/officeDocument/2006/relationships/tags" Target="../tags/tag879.xml"/><Relationship Id="rId154" Type="http://schemas.openxmlformats.org/officeDocument/2006/relationships/tags" Target="../tags/tag900.xml"/><Relationship Id="rId175" Type="http://schemas.openxmlformats.org/officeDocument/2006/relationships/tags" Target="../tags/tag921.xml"/><Relationship Id="rId196" Type="http://schemas.openxmlformats.org/officeDocument/2006/relationships/tags" Target="../tags/tag942.xml"/><Relationship Id="rId200" Type="http://schemas.openxmlformats.org/officeDocument/2006/relationships/tags" Target="../tags/tag946.xml"/><Relationship Id="rId16" Type="http://schemas.openxmlformats.org/officeDocument/2006/relationships/tags" Target="../tags/tag762.xml"/><Relationship Id="rId221" Type="http://schemas.openxmlformats.org/officeDocument/2006/relationships/tags" Target="../tags/tag967.xml"/><Relationship Id="rId242" Type="http://schemas.openxmlformats.org/officeDocument/2006/relationships/tags" Target="../tags/tag988.xml"/><Relationship Id="rId37" Type="http://schemas.openxmlformats.org/officeDocument/2006/relationships/tags" Target="../tags/tag783.xml"/><Relationship Id="rId58" Type="http://schemas.openxmlformats.org/officeDocument/2006/relationships/tags" Target="../tags/tag804.xml"/><Relationship Id="rId79" Type="http://schemas.openxmlformats.org/officeDocument/2006/relationships/tags" Target="../tags/tag825.xml"/><Relationship Id="rId102" Type="http://schemas.openxmlformats.org/officeDocument/2006/relationships/tags" Target="../tags/tag848.xml"/><Relationship Id="rId123" Type="http://schemas.openxmlformats.org/officeDocument/2006/relationships/tags" Target="../tags/tag869.xml"/><Relationship Id="rId144" Type="http://schemas.openxmlformats.org/officeDocument/2006/relationships/tags" Target="../tags/tag890.xml"/><Relationship Id="rId90" Type="http://schemas.openxmlformats.org/officeDocument/2006/relationships/tags" Target="../tags/tag836.xml"/><Relationship Id="rId165" Type="http://schemas.openxmlformats.org/officeDocument/2006/relationships/tags" Target="../tags/tag911.xml"/><Relationship Id="rId186" Type="http://schemas.openxmlformats.org/officeDocument/2006/relationships/tags" Target="../tags/tag932.xml"/><Relationship Id="rId211" Type="http://schemas.openxmlformats.org/officeDocument/2006/relationships/tags" Target="../tags/tag957.xml"/><Relationship Id="rId232" Type="http://schemas.openxmlformats.org/officeDocument/2006/relationships/tags" Target="../tags/tag978.xml"/><Relationship Id="rId27" Type="http://schemas.openxmlformats.org/officeDocument/2006/relationships/tags" Target="../tags/tag773.xml"/><Relationship Id="rId48" Type="http://schemas.openxmlformats.org/officeDocument/2006/relationships/tags" Target="../tags/tag794.xml"/><Relationship Id="rId69" Type="http://schemas.openxmlformats.org/officeDocument/2006/relationships/tags" Target="../tags/tag815.xml"/><Relationship Id="rId113" Type="http://schemas.openxmlformats.org/officeDocument/2006/relationships/tags" Target="../tags/tag859.xml"/><Relationship Id="rId134" Type="http://schemas.openxmlformats.org/officeDocument/2006/relationships/tags" Target="../tags/tag880.xml"/><Relationship Id="rId80" Type="http://schemas.openxmlformats.org/officeDocument/2006/relationships/tags" Target="../tags/tag826.xml"/><Relationship Id="rId155" Type="http://schemas.openxmlformats.org/officeDocument/2006/relationships/tags" Target="../tags/tag901.xml"/><Relationship Id="rId176" Type="http://schemas.openxmlformats.org/officeDocument/2006/relationships/tags" Target="../tags/tag922.xml"/><Relationship Id="rId197" Type="http://schemas.openxmlformats.org/officeDocument/2006/relationships/tags" Target="../tags/tag943.xml"/><Relationship Id="rId201" Type="http://schemas.openxmlformats.org/officeDocument/2006/relationships/tags" Target="../tags/tag947.xml"/><Relationship Id="rId222" Type="http://schemas.openxmlformats.org/officeDocument/2006/relationships/tags" Target="../tags/tag968.xml"/><Relationship Id="rId243" Type="http://schemas.openxmlformats.org/officeDocument/2006/relationships/tags" Target="../tags/tag989.xml"/><Relationship Id="rId17" Type="http://schemas.openxmlformats.org/officeDocument/2006/relationships/tags" Target="../tags/tag763.xml"/><Relationship Id="rId38" Type="http://schemas.openxmlformats.org/officeDocument/2006/relationships/tags" Target="../tags/tag784.xml"/><Relationship Id="rId59" Type="http://schemas.openxmlformats.org/officeDocument/2006/relationships/tags" Target="../tags/tag805.xml"/><Relationship Id="rId103" Type="http://schemas.openxmlformats.org/officeDocument/2006/relationships/tags" Target="../tags/tag849.xml"/><Relationship Id="rId124" Type="http://schemas.openxmlformats.org/officeDocument/2006/relationships/tags" Target="../tags/tag870.xml"/><Relationship Id="rId70" Type="http://schemas.openxmlformats.org/officeDocument/2006/relationships/tags" Target="../tags/tag816.xml"/><Relationship Id="rId91" Type="http://schemas.openxmlformats.org/officeDocument/2006/relationships/tags" Target="../tags/tag837.xml"/><Relationship Id="rId145" Type="http://schemas.openxmlformats.org/officeDocument/2006/relationships/tags" Target="../tags/tag891.xml"/><Relationship Id="rId166" Type="http://schemas.openxmlformats.org/officeDocument/2006/relationships/tags" Target="../tags/tag912.xml"/><Relationship Id="rId187" Type="http://schemas.openxmlformats.org/officeDocument/2006/relationships/tags" Target="../tags/tag933.xml"/><Relationship Id="rId1" Type="http://schemas.openxmlformats.org/officeDocument/2006/relationships/tags" Target="../tags/tag747.xml"/><Relationship Id="rId212" Type="http://schemas.openxmlformats.org/officeDocument/2006/relationships/tags" Target="../tags/tag958.xml"/><Relationship Id="rId233" Type="http://schemas.openxmlformats.org/officeDocument/2006/relationships/tags" Target="../tags/tag979.xml"/><Relationship Id="rId28" Type="http://schemas.openxmlformats.org/officeDocument/2006/relationships/tags" Target="../tags/tag774.xml"/><Relationship Id="rId49" Type="http://schemas.openxmlformats.org/officeDocument/2006/relationships/tags" Target="../tags/tag795.xml"/><Relationship Id="rId114" Type="http://schemas.openxmlformats.org/officeDocument/2006/relationships/tags" Target="../tags/tag860.xml"/><Relationship Id="rId60" Type="http://schemas.openxmlformats.org/officeDocument/2006/relationships/tags" Target="../tags/tag806.xml"/><Relationship Id="rId81" Type="http://schemas.openxmlformats.org/officeDocument/2006/relationships/tags" Target="../tags/tag827.xml"/><Relationship Id="rId135" Type="http://schemas.openxmlformats.org/officeDocument/2006/relationships/tags" Target="../tags/tag881.xml"/><Relationship Id="rId156" Type="http://schemas.openxmlformats.org/officeDocument/2006/relationships/tags" Target="../tags/tag902.xml"/><Relationship Id="rId177" Type="http://schemas.openxmlformats.org/officeDocument/2006/relationships/tags" Target="../tags/tag923.xml"/><Relationship Id="rId198" Type="http://schemas.openxmlformats.org/officeDocument/2006/relationships/tags" Target="../tags/tag944.xml"/><Relationship Id="rId202" Type="http://schemas.openxmlformats.org/officeDocument/2006/relationships/tags" Target="../tags/tag948.xml"/><Relationship Id="rId223" Type="http://schemas.openxmlformats.org/officeDocument/2006/relationships/tags" Target="../tags/tag969.xml"/><Relationship Id="rId244" Type="http://schemas.openxmlformats.org/officeDocument/2006/relationships/tags" Target="../tags/tag990.xml"/><Relationship Id="rId18" Type="http://schemas.openxmlformats.org/officeDocument/2006/relationships/tags" Target="../tags/tag764.xml"/><Relationship Id="rId39" Type="http://schemas.openxmlformats.org/officeDocument/2006/relationships/tags" Target="../tags/tag785.xml"/><Relationship Id="rId50" Type="http://schemas.openxmlformats.org/officeDocument/2006/relationships/tags" Target="../tags/tag796.xml"/><Relationship Id="rId104" Type="http://schemas.openxmlformats.org/officeDocument/2006/relationships/tags" Target="../tags/tag850.xml"/><Relationship Id="rId125" Type="http://schemas.openxmlformats.org/officeDocument/2006/relationships/tags" Target="../tags/tag871.xml"/><Relationship Id="rId146" Type="http://schemas.openxmlformats.org/officeDocument/2006/relationships/tags" Target="../tags/tag892.xml"/><Relationship Id="rId167" Type="http://schemas.openxmlformats.org/officeDocument/2006/relationships/tags" Target="../tags/tag913.xml"/><Relationship Id="rId188" Type="http://schemas.openxmlformats.org/officeDocument/2006/relationships/tags" Target="../tags/tag934.xml"/><Relationship Id="rId71" Type="http://schemas.openxmlformats.org/officeDocument/2006/relationships/tags" Target="../tags/tag817.xml"/><Relationship Id="rId92" Type="http://schemas.openxmlformats.org/officeDocument/2006/relationships/tags" Target="../tags/tag838.xml"/><Relationship Id="rId213" Type="http://schemas.openxmlformats.org/officeDocument/2006/relationships/tags" Target="../tags/tag959.xml"/><Relationship Id="rId234" Type="http://schemas.openxmlformats.org/officeDocument/2006/relationships/tags" Target="../tags/tag980.xml"/><Relationship Id="rId2" Type="http://schemas.openxmlformats.org/officeDocument/2006/relationships/tags" Target="../tags/tag748.xml"/><Relationship Id="rId29" Type="http://schemas.openxmlformats.org/officeDocument/2006/relationships/tags" Target="../tags/tag775.xml"/><Relationship Id="rId40" Type="http://schemas.openxmlformats.org/officeDocument/2006/relationships/tags" Target="../tags/tag786.xml"/><Relationship Id="rId115" Type="http://schemas.openxmlformats.org/officeDocument/2006/relationships/tags" Target="../tags/tag861.xml"/><Relationship Id="rId136" Type="http://schemas.openxmlformats.org/officeDocument/2006/relationships/tags" Target="../tags/tag882.xml"/><Relationship Id="rId157" Type="http://schemas.openxmlformats.org/officeDocument/2006/relationships/tags" Target="../tags/tag903.xml"/><Relationship Id="rId178" Type="http://schemas.openxmlformats.org/officeDocument/2006/relationships/tags" Target="../tags/tag924.xml"/><Relationship Id="rId61" Type="http://schemas.openxmlformats.org/officeDocument/2006/relationships/tags" Target="../tags/tag807.xml"/><Relationship Id="rId82" Type="http://schemas.openxmlformats.org/officeDocument/2006/relationships/tags" Target="../tags/tag828.xml"/><Relationship Id="rId199" Type="http://schemas.openxmlformats.org/officeDocument/2006/relationships/tags" Target="../tags/tag945.xml"/><Relationship Id="rId203" Type="http://schemas.openxmlformats.org/officeDocument/2006/relationships/tags" Target="../tags/tag949.xml"/><Relationship Id="rId19" Type="http://schemas.openxmlformats.org/officeDocument/2006/relationships/tags" Target="../tags/tag765.xml"/><Relationship Id="rId224" Type="http://schemas.openxmlformats.org/officeDocument/2006/relationships/tags" Target="../tags/tag970.xml"/><Relationship Id="rId245" Type="http://schemas.openxmlformats.org/officeDocument/2006/relationships/tags" Target="../tags/tag991.xml"/><Relationship Id="rId30" Type="http://schemas.openxmlformats.org/officeDocument/2006/relationships/tags" Target="../tags/tag776.xml"/><Relationship Id="rId105" Type="http://schemas.openxmlformats.org/officeDocument/2006/relationships/tags" Target="../tags/tag851.xml"/><Relationship Id="rId126" Type="http://schemas.openxmlformats.org/officeDocument/2006/relationships/tags" Target="../tags/tag872.xml"/><Relationship Id="rId147" Type="http://schemas.openxmlformats.org/officeDocument/2006/relationships/tags" Target="../tags/tag893.xml"/><Relationship Id="rId168" Type="http://schemas.openxmlformats.org/officeDocument/2006/relationships/tags" Target="../tags/tag914.xml"/><Relationship Id="rId51" Type="http://schemas.openxmlformats.org/officeDocument/2006/relationships/tags" Target="../tags/tag797.xml"/><Relationship Id="rId72" Type="http://schemas.openxmlformats.org/officeDocument/2006/relationships/tags" Target="../tags/tag818.xml"/><Relationship Id="rId93" Type="http://schemas.openxmlformats.org/officeDocument/2006/relationships/tags" Target="../tags/tag839.xml"/><Relationship Id="rId189" Type="http://schemas.openxmlformats.org/officeDocument/2006/relationships/tags" Target="../tags/tag935.xml"/><Relationship Id="rId3" Type="http://schemas.openxmlformats.org/officeDocument/2006/relationships/tags" Target="../tags/tag749.xml"/><Relationship Id="rId214" Type="http://schemas.openxmlformats.org/officeDocument/2006/relationships/tags" Target="../tags/tag960.xml"/><Relationship Id="rId235" Type="http://schemas.openxmlformats.org/officeDocument/2006/relationships/tags" Target="../tags/tag981.xml"/><Relationship Id="rId116" Type="http://schemas.openxmlformats.org/officeDocument/2006/relationships/tags" Target="../tags/tag862.xml"/><Relationship Id="rId137" Type="http://schemas.openxmlformats.org/officeDocument/2006/relationships/tags" Target="../tags/tag883.xml"/><Relationship Id="rId158" Type="http://schemas.openxmlformats.org/officeDocument/2006/relationships/tags" Target="../tags/tag904.xml"/><Relationship Id="rId20" Type="http://schemas.openxmlformats.org/officeDocument/2006/relationships/tags" Target="../tags/tag766.xml"/><Relationship Id="rId41" Type="http://schemas.openxmlformats.org/officeDocument/2006/relationships/tags" Target="../tags/tag787.xml"/><Relationship Id="rId62" Type="http://schemas.openxmlformats.org/officeDocument/2006/relationships/tags" Target="../tags/tag808.xml"/><Relationship Id="rId83" Type="http://schemas.openxmlformats.org/officeDocument/2006/relationships/tags" Target="../tags/tag829.xml"/><Relationship Id="rId179" Type="http://schemas.openxmlformats.org/officeDocument/2006/relationships/tags" Target="../tags/tag925.xml"/><Relationship Id="rId190" Type="http://schemas.openxmlformats.org/officeDocument/2006/relationships/tags" Target="../tags/tag936.xml"/><Relationship Id="rId204" Type="http://schemas.openxmlformats.org/officeDocument/2006/relationships/tags" Target="../tags/tag950.xml"/><Relationship Id="rId225" Type="http://schemas.openxmlformats.org/officeDocument/2006/relationships/tags" Target="../tags/tag971.xml"/><Relationship Id="rId246" Type="http://schemas.openxmlformats.org/officeDocument/2006/relationships/tags" Target="../tags/tag992.xml"/><Relationship Id="rId106" Type="http://schemas.openxmlformats.org/officeDocument/2006/relationships/tags" Target="../tags/tag852.xml"/><Relationship Id="rId127" Type="http://schemas.openxmlformats.org/officeDocument/2006/relationships/tags" Target="../tags/tag873.xml"/></Relationships>
</file>

<file path=ppt/slides/_rels/slide12.xml.rels><?xml version="1.0" encoding="UTF-8" standalone="yes"?>
<Relationships xmlns="http://schemas.openxmlformats.org/package/2006/relationships"><Relationship Id="rId117" Type="http://schemas.openxmlformats.org/officeDocument/2006/relationships/tags" Target="../tags/tag1109.xml"/><Relationship Id="rId21" Type="http://schemas.openxmlformats.org/officeDocument/2006/relationships/tags" Target="../tags/tag1013.xml"/><Relationship Id="rId42" Type="http://schemas.openxmlformats.org/officeDocument/2006/relationships/tags" Target="../tags/tag1034.xml"/><Relationship Id="rId63" Type="http://schemas.openxmlformats.org/officeDocument/2006/relationships/tags" Target="../tags/tag1055.xml"/><Relationship Id="rId84" Type="http://schemas.openxmlformats.org/officeDocument/2006/relationships/tags" Target="../tags/tag1076.xml"/><Relationship Id="rId138" Type="http://schemas.openxmlformats.org/officeDocument/2006/relationships/tags" Target="../tags/tag1130.xml"/><Relationship Id="rId159" Type="http://schemas.openxmlformats.org/officeDocument/2006/relationships/tags" Target="../tags/tag1151.xml"/><Relationship Id="rId170" Type="http://schemas.openxmlformats.org/officeDocument/2006/relationships/tags" Target="../tags/tag1162.xml"/><Relationship Id="rId191" Type="http://schemas.openxmlformats.org/officeDocument/2006/relationships/tags" Target="../tags/tag1183.xml"/><Relationship Id="rId205" Type="http://schemas.openxmlformats.org/officeDocument/2006/relationships/tags" Target="../tags/tag1197.xml"/><Relationship Id="rId226" Type="http://schemas.openxmlformats.org/officeDocument/2006/relationships/tags" Target="../tags/tag1218.xml"/><Relationship Id="rId247" Type="http://schemas.openxmlformats.org/officeDocument/2006/relationships/slideLayout" Target="../slideLayouts/slideLayout2.xml"/><Relationship Id="rId107" Type="http://schemas.openxmlformats.org/officeDocument/2006/relationships/tags" Target="../tags/tag1099.xml"/><Relationship Id="rId11" Type="http://schemas.openxmlformats.org/officeDocument/2006/relationships/tags" Target="../tags/tag1003.xml"/><Relationship Id="rId32" Type="http://schemas.openxmlformats.org/officeDocument/2006/relationships/tags" Target="../tags/tag1024.xml"/><Relationship Id="rId53" Type="http://schemas.openxmlformats.org/officeDocument/2006/relationships/tags" Target="../tags/tag1045.xml"/><Relationship Id="rId74" Type="http://schemas.openxmlformats.org/officeDocument/2006/relationships/tags" Target="../tags/tag1066.xml"/><Relationship Id="rId128" Type="http://schemas.openxmlformats.org/officeDocument/2006/relationships/tags" Target="../tags/tag1120.xml"/><Relationship Id="rId149" Type="http://schemas.openxmlformats.org/officeDocument/2006/relationships/tags" Target="../tags/tag1141.xml"/><Relationship Id="rId5" Type="http://schemas.openxmlformats.org/officeDocument/2006/relationships/tags" Target="../tags/tag997.xml"/><Relationship Id="rId95" Type="http://schemas.openxmlformats.org/officeDocument/2006/relationships/tags" Target="../tags/tag1087.xml"/><Relationship Id="rId160" Type="http://schemas.openxmlformats.org/officeDocument/2006/relationships/tags" Target="../tags/tag1152.xml"/><Relationship Id="rId181" Type="http://schemas.openxmlformats.org/officeDocument/2006/relationships/tags" Target="../tags/tag1173.xml"/><Relationship Id="rId216" Type="http://schemas.openxmlformats.org/officeDocument/2006/relationships/tags" Target="../tags/tag1208.xml"/><Relationship Id="rId237" Type="http://schemas.openxmlformats.org/officeDocument/2006/relationships/tags" Target="../tags/tag1229.xml"/><Relationship Id="rId22" Type="http://schemas.openxmlformats.org/officeDocument/2006/relationships/tags" Target="../tags/tag1014.xml"/><Relationship Id="rId43" Type="http://schemas.openxmlformats.org/officeDocument/2006/relationships/tags" Target="../tags/tag1035.xml"/><Relationship Id="rId64" Type="http://schemas.openxmlformats.org/officeDocument/2006/relationships/tags" Target="../tags/tag1056.xml"/><Relationship Id="rId118" Type="http://schemas.openxmlformats.org/officeDocument/2006/relationships/tags" Target="../tags/tag1110.xml"/><Relationship Id="rId139" Type="http://schemas.openxmlformats.org/officeDocument/2006/relationships/tags" Target="../tags/tag1131.xml"/><Relationship Id="rId85" Type="http://schemas.openxmlformats.org/officeDocument/2006/relationships/tags" Target="../tags/tag1077.xml"/><Relationship Id="rId150" Type="http://schemas.openxmlformats.org/officeDocument/2006/relationships/tags" Target="../tags/tag1142.xml"/><Relationship Id="rId171" Type="http://schemas.openxmlformats.org/officeDocument/2006/relationships/tags" Target="../tags/tag1163.xml"/><Relationship Id="rId192" Type="http://schemas.openxmlformats.org/officeDocument/2006/relationships/tags" Target="../tags/tag1184.xml"/><Relationship Id="rId206" Type="http://schemas.openxmlformats.org/officeDocument/2006/relationships/tags" Target="../tags/tag1198.xml"/><Relationship Id="rId227" Type="http://schemas.openxmlformats.org/officeDocument/2006/relationships/tags" Target="../tags/tag1219.xml"/><Relationship Id="rId248" Type="http://schemas.openxmlformats.org/officeDocument/2006/relationships/notesSlide" Target="../notesSlides/notesSlide8.xml"/><Relationship Id="rId12" Type="http://schemas.openxmlformats.org/officeDocument/2006/relationships/tags" Target="../tags/tag1004.xml"/><Relationship Id="rId33" Type="http://schemas.openxmlformats.org/officeDocument/2006/relationships/tags" Target="../tags/tag1025.xml"/><Relationship Id="rId108" Type="http://schemas.openxmlformats.org/officeDocument/2006/relationships/tags" Target="../tags/tag1100.xml"/><Relationship Id="rId129" Type="http://schemas.openxmlformats.org/officeDocument/2006/relationships/tags" Target="../tags/tag1121.xml"/><Relationship Id="rId54" Type="http://schemas.openxmlformats.org/officeDocument/2006/relationships/tags" Target="../tags/tag1046.xml"/><Relationship Id="rId75" Type="http://schemas.openxmlformats.org/officeDocument/2006/relationships/tags" Target="../tags/tag1067.xml"/><Relationship Id="rId96" Type="http://schemas.openxmlformats.org/officeDocument/2006/relationships/tags" Target="../tags/tag1088.xml"/><Relationship Id="rId140" Type="http://schemas.openxmlformats.org/officeDocument/2006/relationships/tags" Target="../tags/tag1132.xml"/><Relationship Id="rId161" Type="http://schemas.openxmlformats.org/officeDocument/2006/relationships/tags" Target="../tags/tag1153.xml"/><Relationship Id="rId182" Type="http://schemas.openxmlformats.org/officeDocument/2006/relationships/tags" Target="../tags/tag1174.xml"/><Relationship Id="rId217" Type="http://schemas.openxmlformats.org/officeDocument/2006/relationships/tags" Target="../tags/tag1209.xml"/><Relationship Id="rId6" Type="http://schemas.openxmlformats.org/officeDocument/2006/relationships/tags" Target="../tags/tag998.xml"/><Relationship Id="rId238" Type="http://schemas.openxmlformats.org/officeDocument/2006/relationships/tags" Target="../tags/tag1230.xml"/><Relationship Id="rId23" Type="http://schemas.openxmlformats.org/officeDocument/2006/relationships/tags" Target="../tags/tag1015.xml"/><Relationship Id="rId119" Type="http://schemas.openxmlformats.org/officeDocument/2006/relationships/tags" Target="../tags/tag1111.xml"/><Relationship Id="rId44" Type="http://schemas.openxmlformats.org/officeDocument/2006/relationships/tags" Target="../tags/tag1036.xml"/><Relationship Id="rId65" Type="http://schemas.openxmlformats.org/officeDocument/2006/relationships/tags" Target="../tags/tag1057.xml"/><Relationship Id="rId86" Type="http://schemas.openxmlformats.org/officeDocument/2006/relationships/tags" Target="../tags/tag1078.xml"/><Relationship Id="rId130" Type="http://schemas.openxmlformats.org/officeDocument/2006/relationships/tags" Target="../tags/tag1122.xml"/><Relationship Id="rId151" Type="http://schemas.openxmlformats.org/officeDocument/2006/relationships/tags" Target="../tags/tag1143.xml"/><Relationship Id="rId172" Type="http://schemas.openxmlformats.org/officeDocument/2006/relationships/tags" Target="../tags/tag1164.xml"/><Relationship Id="rId193" Type="http://schemas.openxmlformats.org/officeDocument/2006/relationships/tags" Target="../tags/tag1185.xml"/><Relationship Id="rId207" Type="http://schemas.openxmlformats.org/officeDocument/2006/relationships/tags" Target="../tags/tag1199.xml"/><Relationship Id="rId228" Type="http://schemas.openxmlformats.org/officeDocument/2006/relationships/tags" Target="../tags/tag1220.xml"/><Relationship Id="rId13" Type="http://schemas.openxmlformats.org/officeDocument/2006/relationships/tags" Target="../tags/tag1005.xml"/><Relationship Id="rId109" Type="http://schemas.openxmlformats.org/officeDocument/2006/relationships/tags" Target="../tags/tag1101.xml"/><Relationship Id="rId34" Type="http://schemas.openxmlformats.org/officeDocument/2006/relationships/tags" Target="../tags/tag1026.xml"/><Relationship Id="rId55" Type="http://schemas.openxmlformats.org/officeDocument/2006/relationships/tags" Target="../tags/tag1047.xml"/><Relationship Id="rId76" Type="http://schemas.openxmlformats.org/officeDocument/2006/relationships/tags" Target="../tags/tag1068.xml"/><Relationship Id="rId97" Type="http://schemas.openxmlformats.org/officeDocument/2006/relationships/tags" Target="../tags/tag1089.xml"/><Relationship Id="rId120" Type="http://schemas.openxmlformats.org/officeDocument/2006/relationships/tags" Target="../tags/tag1112.xml"/><Relationship Id="rId141" Type="http://schemas.openxmlformats.org/officeDocument/2006/relationships/tags" Target="../tags/tag1133.xml"/><Relationship Id="rId7" Type="http://schemas.openxmlformats.org/officeDocument/2006/relationships/tags" Target="../tags/tag999.xml"/><Relationship Id="rId162" Type="http://schemas.openxmlformats.org/officeDocument/2006/relationships/tags" Target="../tags/tag1154.xml"/><Relationship Id="rId183" Type="http://schemas.openxmlformats.org/officeDocument/2006/relationships/tags" Target="../tags/tag1175.xml"/><Relationship Id="rId218" Type="http://schemas.openxmlformats.org/officeDocument/2006/relationships/tags" Target="../tags/tag1210.xml"/><Relationship Id="rId239" Type="http://schemas.openxmlformats.org/officeDocument/2006/relationships/tags" Target="../tags/tag1231.xml"/><Relationship Id="rId24" Type="http://schemas.openxmlformats.org/officeDocument/2006/relationships/tags" Target="../tags/tag1016.xml"/><Relationship Id="rId45" Type="http://schemas.openxmlformats.org/officeDocument/2006/relationships/tags" Target="../tags/tag1037.xml"/><Relationship Id="rId66" Type="http://schemas.openxmlformats.org/officeDocument/2006/relationships/tags" Target="../tags/tag1058.xml"/><Relationship Id="rId87" Type="http://schemas.openxmlformats.org/officeDocument/2006/relationships/tags" Target="../tags/tag1079.xml"/><Relationship Id="rId110" Type="http://schemas.openxmlformats.org/officeDocument/2006/relationships/tags" Target="../tags/tag1102.xml"/><Relationship Id="rId131" Type="http://schemas.openxmlformats.org/officeDocument/2006/relationships/tags" Target="../tags/tag1123.xml"/><Relationship Id="rId152" Type="http://schemas.openxmlformats.org/officeDocument/2006/relationships/tags" Target="../tags/tag1144.xml"/><Relationship Id="rId173" Type="http://schemas.openxmlformats.org/officeDocument/2006/relationships/tags" Target="../tags/tag1165.xml"/><Relationship Id="rId194" Type="http://schemas.openxmlformats.org/officeDocument/2006/relationships/tags" Target="../tags/tag1186.xml"/><Relationship Id="rId208" Type="http://schemas.openxmlformats.org/officeDocument/2006/relationships/tags" Target="../tags/tag1200.xml"/><Relationship Id="rId229" Type="http://schemas.openxmlformats.org/officeDocument/2006/relationships/tags" Target="../tags/tag1221.xml"/><Relationship Id="rId240" Type="http://schemas.openxmlformats.org/officeDocument/2006/relationships/tags" Target="../tags/tag1232.xml"/><Relationship Id="rId14" Type="http://schemas.openxmlformats.org/officeDocument/2006/relationships/tags" Target="../tags/tag1006.xml"/><Relationship Id="rId35" Type="http://schemas.openxmlformats.org/officeDocument/2006/relationships/tags" Target="../tags/tag1027.xml"/><Relationship Id="rId56" Type="http://schemas.openxmlformats.org/officeDocument/2006/relationships/tags" Target="../tags/tag1048.xml"/><Relationship Id="rId77" Type="http://schemas.openxmlformats.org/officeDocument/2006/relationships/tags" Target="../tags/tag1069.xml"/><Relationship Id="rId100" Type="http://schemas.openxmlformats.org/officeDocument/2006/relationships/tags" Target="../tags/tag1092.xml"/><Relationship Id="rId8" Type="http://schemas.openxmlformats.org/officeDocument/2006/relationships/tags" Target="../tags/tag1000.xml"/><Relationship Id="rId98" Type="http://schemas.openxmlformats.org/officeDocument/2006/relationships/tags" Target="../tags/tag1090.xml"/><Relationship Id="rId121" Type="http://schemas.openxmlformats.org/officeDocument/2006/relationships/tags" Target="../tags/tag1113.xml"/><Relationship Id="rId142" Type="http://schemas.openxmlformats.org/officeDocument/2006/relationships/tags" Target="../tags/tag1134.xml"/><Relationship Id="rId163" Type="http://schemas.openxmlformats.org/officeDocument/2006/relationships/tags" Target="../tags/tag1155.xml"/><Relationship Id="rId184" Type="http://schemas.openxmlformats.org/officeDocument/2006/relationships/tags" Target="../tags/tag1176.xml"/><Relationship Id="rId219" Type="http://schemas.openxmlformats.org/officeDocument/2006/relationships/tags" Target="../tags/tag1211.xml"/><Relationship Id="rId230" Type="http://schemas.openxmlformats.org/officeDocument/2006/relationships/tags" Target="../tags/tag1222.xml"/><Relationship Id="rId25" Type="http://schemas.openxmlformats.org/officeDocument/2006/relationships/tags" Target="../tags/tag1017.xml"/><Relationship Id="rId46" Type="http://schemas.openxmlformats.org/officeDocument/2006/relationships/tags" Target="../tags/tag1038.xml"/><Relationship Id="rId67" Type="http://schemas.openxmlformats.org/officeDocument/2006/relationships/tags" Target="../tags/tag1059.xml"/><Relationship Id="rId88" Type="http://schemas.openxmlformats.org/officeDocument/2006/relationships/tags" Target="../tags/tag1080.xml"/><Relationship Id="rId111" Type="http://schemas.openxmlformats.org/officeDocument/2006/relationships/tags" Target="../tags/tag1103.xml"/><Relationship Id="rId132" Type="http://schemas.openxmlformats.org/officeDocument/2006/relationships/tags" Target="../tags/tag1124.xml"/><Relationship Id="rId153" Type="http://schemas.openxmlformats.org/officeDocument/2006/relationships/tags" Target="../tags/tag1145.xml"/><Relationship Id="rId174" Type="http://schemas.openxmlformats.org/officeDocument/2006/relationships/tags" Target="../tags/tag1166.xml"/><Relationship Id="rId195" Type="http://schemas.openxmlformats.org/officeDocument/2006/relationships/tags" Target="../tags/tag1187.xml"/><Relationship Id="rId209" Type="http://schemas.openxmlformats.org/officeDocument/2006/relationships/tags" Target="../tags/tag1201.xml"/><Relationship Id="rId220" Type="http://schemas.openxmlformats.org/officeDocument/2006/relationships/tags" Target="../tags/tag1212.xml"/><Relationship Id="rId241" Type="http://schemas.openxmlformats.org/officeDocument/2006/relationships/tags" Target="../tags/tag1233.xml"/><Relationship Id="rId15" Type="http://schemas.openxmlformats.org/officeDocument/2006/relationships/tags" Target="../tags/tag1007.xml"/><Relationship Id="rId36" Type="http://schemas.openxmlformats.org/officeDocument/2006/relationships/tags" Target="../tags/tag1028.xml"/><Relationship Id="rId57" Type="http://schemas.openxmlformats.org/officeDocument/2006/relationships/tags" Target="../tags/tag1049.xml"/><Relationship Id="rId10" Type="http://schemas.openxmlformats.org/officeDocument/2006/relationships/tags" Target="../tags/tag1002.xml"/><Relationship Id="rId31" Type="http://schemas.openxmlformats.org/officeDocument/2006/relationships/tags" Target="../tags/tag1023.xml"/><Relationship Id="rId52" Type="http://schemas.openxmlformats.org/officeDocument/2006/relationships/tags" Target="../tags/tag1044.xml"/><Relationship Id="rId73" Type="http://schemas.openxmlformats.org/officeDocument/2006/relationships/tags" Target="../tags/tag1065.xml"/><Relationship Id="rId78" Type="http://schemas.openxmlformats.org/officeDocument/2006/relationships/tags" Target="../tags/tag1070.xml"/><Relationship Id="rId94" Type="http://schemas.openxmlformats.org/officeDocument/2006/relationships/tags" Target="../tags/tag1086.xml"/><Relationship Id="rId99" Type="http://schemas.openxmlformats.org/officeDocument/2006/relationships/tags" Target="../tags/tag1091.xml"/><Relationship Id="rId101" Type="http://schemas.openxmlformats.org/officeDocument/2006/relationships/tags" Target="../tags/tag1093.xml"/><Relationship Id="rId122" Type="http://schemas.openxmlformats.org/officeDocument/2006/relationships/tags" Target="../tags/tag1114.xml"/><Relationship Id="rId143" Type="http://schemas.openxmlformats.org/officeDocument/2006/relationships/tags" Target="../tags/tag1135.xml"/><Relationship Id="rId148" Type="http://schemas.openxmlformats.org/officeDocument/2006/relationships/tags" Target="../tags/tag1140.xml"/><Relationship Id="rId164" Type="http://schemas.openxmlformats.org/officeDocument/2006/relationships/tags" Target="../tags/tag1156.xml"/><Relationship Id="rId169" Type="http://schemas.openxmlformats.org/officeDocument/2006/relationships/tags" Target="../tags/tag1161.xml"/><Relationship Id="rId185" Type="http://schemas.openxmlformats.org/officeDocument/2006/relationships/tags" Target="../tags/tag1177.xml"/><Relationship Id="rId4" Type="http://schemas.openxmlformats.org/officeDocument/2006/relationships/tags" Target="../tags/tag996.xml"/><Relationship Id="rId9" Type="http://schemas.openxmlformats.org/officeDocument/2006/relationships/tags" Target="../tags/tag1001.xml"/><Relationship Id="rId180" Type="http://schemas.openxmlformats.org/officeDocument/2006/relationships/tags" Target="../tags/tag1172.xml"/><Relationship Id="rId210" Type="http://schemas.openxmlformats.org/officeDocument/2006/relationships/tags" Target="../tags/tag1202.xml"/><Relationship Id="rId215" Type="http://schemas.openxmlformats.org/officeDocument/2006/relationships/tags" Target="../tags/tag1207.xml"/><Relationship Id="rId236" Type="http://schemas.openxmlformats.org/officeDocument/2006/relationships/tags" Target="../tags/tag1228.xml"/><Relationship Id="rId26" Type="http://schemas.openxmlformats.org/officeDocument/2006/relationships/tags" Target="../tags/tag1018.xml"/><Relationship Id="rId231" Type="http://schemas.openxmlformats.org/officeDocument/2006/relationships/tags" Target="../tags/tag1223.xml"/><Relationship Id="rId47" Type="http://schemas.openxmlformats.org/officeDocument/2006/relationships/tags" Target="../tags/tag1039.xml"/><Relationship Id="rId68" Type="http://schemas.openxmlformats.org/officeDocument/2006/relationships/tags" Target="../tags/tag1060.xml"/><Relationship Id="rId89" Type="http://schemas.openxmlformats.org/officeDocument/2006/relationships/tags" Target="../tags/tag1081.xml"/><Relationship Id="rId112" Type="http://schemas.openxmlformats.org/officeDocument/2006/relationships/tags" Target="../tags/tag1104.xml"/><Relationship Id="rId133" Type="http://schemas.openxmlformats.org/officeDocument/2006/relationships/tags" Target="../tags/tag1125.xml"/><Relationship Id="rId154" Type="http://schemas.openxmlformats.org/officeDocument/2006/relationships/tags" Target="../tags/tag1146.xml"/><Relationship Id="rId175" Type="http://schemas.openxmlformats.org/officeDocument/2006/relationships/tags" Target="../tags/tag1167.xml"/><Relationship Id="rId196" Type="http://schemas.openxmlformats.org/officeDocument/2006/relationships/tags" Target="../tags/tag1188.xml"/><Relationship Id="rId200" Type="http://schemas.openxmlformats.org/officeDocument/2006/relationships/tags" Target="../tags/tag1192.xml"/><Relationship Id="rId16" Type="http://schemas.openxmlformats.org/officeDocument/2006/relationships/tags" Target="../tags/tag1008.xml"/><Relationship Id="rId221" Type="http://schemas.openxmlformats.org/officeDocument/2006/relationships/tags" Target="../tags/tag1213.xml"/><Relationship Id="rId242" Type="http://schemas.openxmlformats.org/officeDocument/2006/relationships/tags" Target="../tags/tag1234.xml"/><Relationship Id="rId37" Type="http://schemas.openxmlformats.org/officeDocument/2006/relationships/tags" Target="../tags/tag1029.xml"/><Relationship Id="rId58" Type="http://schemas.openxmlformats.org/officeDocument/2006/relationships/tags" Target="../tags/tag1050.xml"/><Relationship Id="rId79" Type="http://schemas.openxmlformats.org/officeDocument/2006/relationships/tags" Target="../tags/tag1071.xml"/><Relationship Id="rId102" Type="http://schemas.openxmlformats.org/officeDocument/2006/relationships/tags" Target="../tags/tag1094.xml"/><Relationship Id="rId123" Type="http://schemas.openxmlformats.org/officeDocument/2006/relationships/tags" Target="../tags/tag1115.xml"/><Relationship Id="rId144" Type="http://schemas.openxmlformats.org/officeDocument/2006/relationships/tags" Target="../tags/tag1136.xml"/><Relationship Id="rId90" Type="http://schemas.openxmlformats.org/officeDocument/2006/relationships/tags" Target="../tags/tag1082.xml"/><Relationship Id="rId165" Type="http://schemas.openxmlformats.org/officeDocument/2006/relationships/tags" Target="../tags/tag1157.xml"/><Relationship Id="rId186" Type="http://schemas.openxmlformats.org/officeDocument/2006/relationships/tags" Target="../tags/tag1178.xml"/><Relationship Id="rId211" Type="http://schemas.openxmlformats.org/officeDocument/2006/relationships/tags" Target="../tags/tag1203.xml"/><Relationship Id="rId232" Type="http://schemas.openxmlformats.org/officeDocument/2006/relationships/tags" Target="../tags/tag1224.xml"/><Relationship Id="rId27" Type="http://schemas.openxmlformats.org/officeDocument/2006/relationships/tags" Target="../tags/tag1019.xml"/><Relationship Id="rId48" Type="http://schemas.openxmlformats.org/officeDocument/2006/relationships/tags" Target="../tags/tag1040.xml"/><Relationship Id="rId69" Type="http://schemas.openxmlformats.org/officeDocument/2006/relationships/tags" Target="../tags/tag1061.xml"/><Relationship Id="rId113" Type="http://schemas.openxmlformats.org/officeDocument/2006/relationships/tags" Target="../tags/tag1105.xml"/><Relationship Id="rId134" Type="http://schemas.openxmlformats.org/officeDocument/2006/relationships/tags" Target="../tags/tag1126.xml"/><Relationship Id="rId80" Type="http://schemas.openxmlformats.org/officeDocument/2006/relationships/tags" Target="../tags/tag1072.xml"/><Relationship Id="rId155" Type="http://schemas.openxmlformats.org/officeDocument/2006/relationships/tags" Target="../tags/tag1147.xml"/><Relationship Id="rId176" Type="http://schemas.openxmlformats.org/officeDocument/2006/relationships/tags" Target="../tags/tag1168.xml"/><Relationship Id="rId197" Type="http://schemas.openxmlformats.org/officeDocument/2006/relationships/tags" Target="../tags/tag1189.xml"/><Relationship Id="rId201" Type="http://schemas.openxmlformats.org/officeDocument/2006/relationships/tags" Target="../tags/tag1193.xml"/><Relationship Id="rId222" Type="http://schemas.openxmlformats.org/officeDocument/2006/relationships/tags" Target="../tags/tag1214.xml"/><Relationship Id="rId243" Type="http://schemas.openxmlformats.org/officeDocument/2006/relationships/tags" Target="../tags/tag1235.xml"/><Relationship Id="rId17" Type="http://schemas.openxmlformats.org/officeDocument/2006/relationships/tags" Target="../tags/tag1009.xml"/><Relationship Id="rId38" Type="http://schemas.openxmlformats.org/officeDocument/2006/relationships/tags" Target="../tags/tag1030.xml"/><Relationship Id="rId59" Type="http://schemas.openxmlformats.org/officeDocument/2006/relationships/tags" Target="../tags/tag1051.xml"/><Relationship Id="rId103" Type="http://schemas.openxmlformats.org/officeDocument/2006/relationships/tags" Target="../tags/tag1095.xml"/><Relationship Id="rId124" Type="http://schemas.openxmlformats.org/officeDocument/2006/relationships/tags" Target="../tags/tag1116.xml"/><Relationship Id="rId70" Type="http://schemas.openxmlformats.org/officeDocument/2006/relationships/tags" Target="../tags/tag1062.xml"/><Relationship Id="rId91" Type="http://schemas.openxmlformats.org/officeDocument/2006/relationships/tags" Target="../tags/tag1083.xml"/><Relationship Id="rId145" Type="http://schemas.openxmlformats.org/officeDocument/2006/relationships/tags" Target="../tags/tag1137.xml"/><Relationship Id="rId166" Type="http://schemas.openxmlformats.org/officeDocument/2006/relationships/tags" Target="../tags/tag1158.xml"/><Relationship Id="rId187" Type="http://schemas.openxmlformats.org/officeDocument/2006/relationships/tags" Target="../tags/tag1179.xml"/><Relationship Id="rId1" Type="http://schemas.openxmlformats.org/officeDocument/2006/relationships/tags" Target="../tags/tag993.xml"/><Relationship Id="rId212" Type="http://schemas.openxmlformats.org/officeDocument/2006/relationships/tags" Target="../tags/tag1204.xml"/><Relationship Id="rId233" Type="http://schemas.openxmlformats.org/officeDocument/2006/relationships/tags" Target="../tags/tag1225.xml"/><Relationship Id="rId28" Type="http://schemas.openxmlformats.org/officeDocument/2006/relationships/tags" Target="../tags/tag1020.xml"/><Relationship Id="rId49" Type="http://schemas.openxmlformats.org/officeDocument/2006/relationships/tags" Target="../tags/tag1041.xml"/><Relationship Id="rId114" Type="http://schemas.openxmlformats.org/officeDocument/2006/relationships/tags" Target="../tags/tag1106.xml"/><Relationship Id="rId60" Type="http://schemas.openxmlformats.org/officeDocument/2006/relationships/tags" Target="../tags/tag1052.xml"/><Relationship Id="rId81" Type="http://schemas.openxmlformats.org/officeDocument/2006/relationships/tags" Target="../tags/tag1073.xml"/><Relationship Id="rId135" Type="http://schemas.openxmlformats.org/officeDocument/2006/relationships/tags" Target="../tags/tag1127.xml"/><Relationship Id="rId156" Type="http://schemas.openxmlformats.org/officeDocument/2006/relationships/tags" Target="../tags/tag1148.xml"/><Relationship Id="rId177" Type="http://schemas.openxmlformats.org/officeDocument/2006/relationships/tags" Target="../tags/tag1169.xml"/><Relationship Id="rId198" Type="http://schemas.openxmlformats.org/officeDocument/2006/relationships/tags" Target="../tags/tag1190.xml"/><Relationship Id="rId202" Type="http://schemas.openxmlformats.org/officeDocument/2006/relationships/tags" Target="../tags/tag1194.xml"/><Relationship Id="rId223" Type="http://schemas.openxmlformats.org/officeDocument/2006/relationships/tags" Target="../tags/tag1215.xml"/><Relationship Id="rId244" Type="http://schemas.openxmlformats.org/officeDocument/2006/relationships/tags" Target="../tags/tag1236.xml"/><Relationship Id="rId18" Type="http://schemas.openxmlformats.org/officeDocument/2006/relationships/tags" Target="../tags/tag1010.xml"/><Relationship Id="rId39" Type="http://schemas.openxmlformats.org/officeDocument/2006/relationships/tags" Target="../tags/tag1031.xml"/><Relationship Id="rId50" Type="http://schemas.openxmlformats.org/officeDocument/2006/relationships/tags" Target="../tags/tag1042.xml"/><Relationship Id="rId104" Type="http://schemas.openxmlformats.org/officeDocument/2006/relationships/tags" Target="../tags/tag1096.xml"/><Relationship Id="rId125" Type="http://schemas.openxmlformats.org/officeDocument/2006/relationships/tags" Target="../tags/tag1117.xml"/><Relationship Id="rId146" Type="http://schemas.openxmlformats.org/officeDocument/2006/relationships/tags" Target="../tags/tag1138.xml"/><Relationship Id="rId167" Type="http://schemas.openxmlformats.org/officeDocument/2006/relationships/tags" Target="../tags/tag1159.xml"/><Relationship Id="rId188" Type="http://schemas.openxmlformats.org/officeDocument/2006/relationships/tags" Target="../tags/tag1180.xml"/><Relationship Id="rId71" Type="http://schemas.openxmlformats.org/officeDocument/2006/relationships/tags" Target="../tags/tag1063.xml"/><Relationship Id="rId92" Type="http://schemas.openxmlformats.org/officeDocument/2006/relationships/tags" Target="../tags/tag1084.xml"/><Relationship Id="rId213" Type="http://schemas.openxmlformats.org/officeDocument/2006/relationships/tags" Target="../tags/tag1205.xml"/><Relationship Id="rId234" Type="http://schemas.openxmlformats.org/officeDocument/2006/relationships/tags" Target="../tags/tag1226.xml"/><Relationship Id="rId2" Type="http://schemas.openxmlformats.org/officeDocument/2006/relationships/tags" Target="../tags/tag994.xml"/><Relationship Id="rId29" Type="http://schemas.openxmlformats.org/officeDocument/2006/relationships/tags" Target="../tags/tag1021.xml"/><Relationship Id="rId40" Type="http://schemas.openxmlformats.org/officeDocument/2006/relationships/tags" Target="../tags/tag1032.xml"/><Relationship Id="rId115" Type="http://schemas.openxmlformats.org/officeDocument/2006/relationships/tags" Target="../tags/tag1107.xml"/><Relationship Id="rId136" Type="http://schemas.openxmlformats.org/officeDocument/2006/relationships/tags" Target="../tags/tag1128.xml"/><Relationship Id="rId157" Type="http://schemas.openxmlformats.org/officeDocument/2006/relationships/tags" Target="../tags/tag1149.xml"/><Relationship Id="rId178" Type="http://schemas.openxmlformats.org/officeDocument/2006/relationships/tags" Target="../tags/tag1170.xml"/><Relationship Id="rId61" Type="http://schemas.openxmlformats.org/officeDocument/2006/relationships/tags" Target="../tags/tag1053.xml"/><Relationship Id="rId82" Type="http://schemas.openxmlformats.org/officeDocument/2006/relationships/tags" Target="../tags/tag1074.xml"/><Relationship Id="rId199" Type="http://schemas.openxmlformats.org/officeDocument/2006/relationships/tags" Target="../tags/tag1191.xml"/><Relationship Id="rId203" Type="http://schemas.openxmlformats.org/officeDocument/2006/relationships/tags" Target="../tags/tag1195.xml"/><Relationship Id="rId19" Type="http://schemas.openxmlformats.org/officeDocument/2006/relationships/tags" Target="../tags/tag1011.xml"/><Relationship Id="rId224" Type="http://schemas.openxmlformats.org/officeDocument/2006/relationships/tags" Target="../tags/tag1216.xml"/><Relationship Id="rId245" Type="http://schemas.openxmlformats.org/officeDocument/2006/relationships/tags" Target="../tags/tag1237.xml"/><Relationship Id="rId30" Type="http://schemas.openxmlformats.org/officeDocument/2006/relationships/tags" Target="../tags/tag1022.xml"/><Relationship Id="rId105" Type="http://schemas.openxmlformats.org/officeDocument/2006/relationships/tags" Target="../tags/tag1097.xml"/><Relationship Id="rId126" Type="http://schemas.openxmlformats.org/officeDocument/2006/relationships/tags" Target="../tags/tag1118.xml"/><Relationship Id="rId147" Type="http://schemas.openxmlformats.org/officeDocument/2006/relationships/tags" Target="../tags/tag1139.xml"/><Relationship Id="rId168" Type="http://schemas.openxmlformats.org/officeDocument/2006/relationships/tags" Target="../tags/tag1160.xml"/><Relationship Id="rId51" Type="http://schemas.openxmlformats.org/officeDocument/2006/relationships/tags" Target="../tags/tag1043.xml"/><Relationship Id="rId72" Type="http://schemas.openxmlformats.org/officeDocument/2006/relationships/tags" Target="../tags/tag1064.xml"/><Relationship Id="rId93" Type="http://schemas.openxmlformats.org/officeDocument/2006/relationships/tags" Target="../tags/tag1085.xml"/><Relationship Id="rId189" Type="http://schemas.openxmlformats.org/officeDocument/2006/relationships/tags" Target="../tags/tag1181.xml"/><Relationship Id="rId3" Type="http://schemas.openxmlformats.org/officeDocument/2006/relationships/tags" Target="../tags/tag995.xml"/><Relationship Id="rId214" Type="http://schemas.openxmlformats.org/officeDocument/2006/relationships/tags" Target="../tags/tag1206.xml"/><Relationship Id="rId235" Type="http://schemas.openxmlformats.org/officeDocument/2006/relationships/tags" Target="../tags/tag1227.xml"/><Relationship Id="rId116" Type="http://schemas.openxmlformats.org/officeDocument/2006/relationships/tags" Target="../tags/tag1108.xml"/><Relationship Id="rId137" Type="http://schemas.openxmlformats.org/officeDocument/2006/relationships/tags" Target="../tags/tag1129.xml"/><Relationship Id="rId158" Type="http://schemas.openxmlformats.org/officeDocument/2006/relationships/tags" Target="../tags/tag1150.xml"/><Relationship Id="rId20" Type="http://schemas.openxmlformats.org/officeDocument/2006/relationships/tags" Target="../tags/tag1012.xml"/><Relationship Id="rId41" Type="http://schemas.openxmlformats.org/officeDocument/2006/relationships/tags" Target="../tags/tag1033.xml"/><Relationship Id="rId62" Type="http://schemas.openxmlformats.org/officeDocument/2006/relationships/tags" Target="../tags/tag1054.xml"/><Relationship Id="rId83" Type="http://schemas.openxmlformats.org/officeDocument/2006/relationships/tags" Target="../tags/tag1075.xml"/><Relationship Id="rId179" Type="http://schemas.openxmlformats.org/officeDocument/2006/relationships/tags" Target="../tags/tag1171.xml"/><Relationship Id="rId190" Type="http://schemas.openxmlformats.org/officeDocument/2006/relationships/tags" Target="../tags/tag1182.xml"/><Relationship Id="rId204" Type="http://schemas.openxmlformats.org/officeDocument/2006/relationships/tags" Target="../tags/tag1196.xml"/><Relationship Id="rId225" Type="http://schemas.openxmlformats.org/officeDocument/2006/relationships/tags" Target="../tags/tag1217.xml"/><Relationship Id="rId246" Type="http://schemas.openxmlformats.org/officeDocument/2006/relationships/tags" Target="../tags/tag1238.xml"/><Relationship Id="rId106" Type="http://schemas.openxmlformats.org/officeDocument/2006/relationships/tags" Target="../tags/tag1098.xml"/><Relationship Id="rId127" Type="http://schemas.openxmlformats.org/officeDocument/2006/relationships/tags" Target="../tags/tag11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0.xml"/><Relationship Id="rId1" Type="http://schemas.openxmlformats.org/officeDocument/2006/relationships/tags" Target="../tags/tag1239.xml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43.xml"/><Relationship Id="rId2" Type="http://schemas.openxmlformats.org/officeDocument/2006/relationships/tags" Target="../tags/tag1242.xml"/><Relationship Id="rId1" Type="http://schemas.openxmlformats.org/officeDocument/2006/relationships/tags" Target="../tags/tag1241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24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47.xml"/><Relationship Id="rId2" Type="http://schemas.openxmlformats.org/officeDocument/2006/relationships/tags" Target="../tags/tag1246.xml"/><Relationship Id="rId1" Type="http://schemas.openxmlformats.org/officeDocument/2006/relationships/tags" Target="../tags/tag1245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50.xml"/><Relationship Id="rId2" Type="http://schemas.openxmlformats.org/officeDocument/2006/relationships/tags" Target="../tags/tag1249.xml"/><Relationship Id="rId1" Type="http://schemas.openxmlformats.org/officeDocument/2006/relationships/tags" Target="../tags/tag1248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image" Target="../media/image1.png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53.xml"/><Relationship Id="rId2" Type="http://schemas.openxmlformats.org/officeDocument/2006/relationships/tags" Target="../tags/tag1252.xml"/><Relationship Id="rId1" Type="http://schemas.openxmlformats.org/officeDocument/2006/relationships/tags" Target="../tags/tag125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56.xml"/><Relationship Id="rId2" Type="http://schemas.openxmlformats.org/officeDocument/2006/relationships/tags" Target="../tags/tag1255.xml"/><Relationship Id="rId1" Type="http://schemas.openxmlformats.org/officeDocument/2006/relationships/tags" Target="../tags/tag1254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59.xml"/><Relationship Id="rId2" Type="http://schemas.openxmlformats.org/officeDocument/2006/relationships/tags" Target="../tags/tag1258.xml"/><Relationship Id="rId1" Type="http://schemas.openxmlformats.org/officeDocument/2006/relationships/tags" Target="../tags/tag1257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62.xml"/><Relationship Id="rId2" Type="http://schemas.openxmlformats.org/officeDocument/2006/relationships/tags" Target="../tags/tag1261.xml"/><Relationship Id="rId1" Type="http://schemas.openxmlformats.org/officeDocument/2006/relationships/tags" Target="../tags/tag1260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65.xml"/><Relationship Id="rId2" Type="http://schemas.openxmlformats.org/officeDocument/2006/relationships/tags" Target="../tags/tag1264.xml"/><Relationship Id="rId1" Type="http://schemas.openxmlformats.org/officeDocument/2006/relationships/tags" Target="../tags/tag1263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1291.xml"/><Relationship Id="rId21" Type="http://schemas.openxmlformats.org/officeDocument/2006/relationships/tags" Target="../tags/tag1286.xml"/><Relationship Id="rId42" Type="http://schemas.openxmlformats.org/officeDocument/2006/relationships/tags" Target="../tags/tag1307.xml"/><Relationship Id="rId47" Type="http://schemas.openxmlformats.org/officeDocument/2006/relationships/tags" Target="../tags/tag1312.xml"/><Relationship Id="rId63" Type="http://schemas.openxmlformats.org/officeDocument/2006/relationships/tags" Target="../tags/tag1328.xml"/><Relationship Id="rId68" Type="http://schemas.openxmlformats.org/officeDocument/2006/relationships/tags" Target="../tags/tag1333.xml"/><Relationship Id="rId84" Type="http://schemas.openxmlformats.org/officeDocument/2006/relationships/tags" Target="../tags/tag1349.xml"/><Relationship Id="rId89" Type="http://schemas.openxmlformats.org/officeDocument/2006/relationships/tags" Target="../tags/tag1354.xml"/><Relationship Id="rId16" Type="http://schemas.openxmlformats.org/officeDocument/2006/relationships/tags" Target="../tags/tag1281.xml"/><Relationship Id="rId11" Type="http://schemas.openxmlformats.org/officeDocument/2006/relationships/tags" Target="../tags/tag1276.xml"/><Relationship Id="rId32" Type="http://schemas.openxmlformats.org/officeDocument/2006/relationships/tags" Target="../tags/tag1297.xml"/><Relationship Id="rId37" Type="http://schemas.openxmlformats.org/officeDocument/2006/relationships/tags" Target="../tags/tag1302.xml"/><Relationship Id="rId53" Type="http://schemas.openxmlformats.org/officeDocument/2006/relationships/tags" Target="../tags/tag1318.xml"/><Relationship Id="rId58" Type="http://schemas.openxmlformats.org/officeDocument/2006/relationships/tags" Target="../tags/tag1323.xml"/><Relationship Id="rId74" Type="http://schemas.openxmlformats.org/officeDocument/2006/relationships/tags" Target="../tags/tag1339.xml"/><Relationship Id="rId79" Type="http://schemas.openxmlformats.org/officeDocument/2006/relationships/tags" Target="../tags/tag1344.xml"/><Relationship Id="rId5" Type="http://schemas.openxmlformats.org/officeDocument/2006/relationships/tags" Target="../tags/tag1270.xml"/><Relationship Id="rId90" Type="http://schemas.openxmlformats.org/officeDocument/2006/relationships/tags" Target="../tags/tag1355.xml"/><Relationship Id="rId14" Type="http://schemas.openxmlformats.org/officeDocument/2006/relationships/tags" Target="../tags/tag1279.xml"/><Relationship Id="rId22" Type="http://schemas.openxmlformats.org/officeDocument/2006/relationships/tags" Target="../tags/tag1287.xml"/><Relationship Id="rId27" Type="http://schemas.openxmlformats.org/officeDocument/2006/relationships/tags" Target="../tags/tag1292.xml"/><Relationship Id="rId30" Type="http://schemas.openxmlformats.org/officeDocument/2006/relationships/tags" Target="../tags/tag1295.xml"/><Relationship Id="rId35" Type="http://schemas.openxmlformats.org/officeDocument/2006/relationships/tags" Target="../tags/tag1300.xml"/><Relationship Id="rId43" Type="http://schemas.openxmlformats.org/officeDocument/2006/relationships/tags" Target="../tags/tag1308.xml"/><Relationship Id="rId48" Type="http://schemas.openxmlformats.org/officeDocument/2006/relationships/tags" Target="../tags/tag1313.xml"/><Relationship Id="rId56" Type="http://schemas.openxmlformats.org/officeDocument/2006/relationships/tags" Target="../tags/tag1321.xml"/><Relationship Id="rId64" Type="http://schemas.openxmlformats.org/officeDocument/2006/relationships/tags" Target="../tags/tag1329.xml"/><Relationship Id="rId69" Type="http://schemas.openxmlformats.org/officeDocument/2006/relationships/tags" Target="../tags/tag1334.xml"/><Relationship Id="rId77" Type="http://schemas.openxmlformats.org/officeDocument/2006/relationships/tags" Target="../tags/tag1342.xml"/><Relationship Id="rId8" Type="http://schemas.openxmlformats.org/officeDocument/2006/relationships/tags" Target="../tags/tag1273.xml"/><Relationship Id="rId51" Type="http://schemas.openxmlformats.org/officeDocument/2006/relationships/tags" Target="../tags/tag1316.xml"/><Relationship Id="rId72" Type="http://schemas.openxmlformats.org/officeDocument/2006/relationships/tags" Target="../tags/tag1337.xml"/><Relationship Id="rId80" Type="http://schemas.openxmlformats.org/officeDocument/2006/relationships/tags" Target="../tags/tag1345.xml"/><Relationship Id="rId85" Type="http://schemas.openxmlformats.org/officeDocument/2006/relationships/tags" Target="../tags/tag1350.xml"/><Relationship Id="rId3" Type="http://schemas.openxmlformats.org/officeDocument/2006/relationships/tags" Target="../tags/tag1268.xml"/><Relationship Id="rId12" Type="http://schemas.openxmlformats.org/officeDocument/2006/relationships/tags" Target="../tags/tag1277.xml"/><Relationship Id="rId17" Type="http://schemas.openxmlformats.org/officeDocument/2006/relationships/tags" Target="../tags/tag1282.xml"/><Relationship Id="rId25" Type="http://schemas.openxmlformats.org/officeDocument/2006/relationships/tags" Target="../tags/tag1290.xml"/><Relationship Id="rId33" Type="http://schemas.openxmlformats.org/officeDocument/2006/relationships/tags" Target="../tags/tag1298.xml"/><Relationship Id="rId38" Type="http://schemas.openxmlformats.org/officeDocument/2006/relationships/tags" Target="../tags/tag1303.xml"/><Relationship Id="rId46" Type="http://schemas.openxmlformats.org/officeDocument/2006/relationships/tags" Target="../tags/tag1311.xml"/><Relationship Id="rId59" Type="http://schemas.openxmlformats.org/officeDocument/2006/relationships/tags" Target="../tags/tag1324.xml"/><Relationship Id="rId67" Type="http://schemas.openxmlformats.org/officeDocument/2006/relationships/tags" Target="../tags/tag1332.xml"/><Relationship Id="rId20" Type="http://schemas.openxmlformats.org/officeDocument/2006/relationships/tags" Target="../tags/tag1285.xml"/><Relationship Id="rId41" Type="http://schemas.openxmlformats.org/officeDocument/2006/relationships/tags" Target="../tags/tag1306.xml"/><Relationship Id="rId54" Type="http://schemas.openxmlformats.org/officeDocument/2006/relationships/tags" Target="../tags/tag1319.xml"/><Relationship Id="rId62" Type="http://schemas.openxmlformats.org/officeDocument/2006/relationships/tags" Target="../tags/tag1327.xml"/><Relationship Id="rId70" Type="http://schemas.openxmlformats.org/officeDocument/2006/relationships/tags" Target="../tags/tag1335.xml"/><Relationship Id="rId75" Type="http://schemas.openxmlformats.org/officeDocument/2006/relationships/tags" Target="../tags/tag1340.xml"/><Relationship Id="rId83" Type="http://schemas.openxmlformats.org/officeDocument/2006/relationships/tags" Target="../tags/tag1348.xml"/><Relationship Id="rId88" Type="http://schemas.openxmlformats.org/officeDocument/2006/relationships/tags" Target="../tags/tag1353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1266.xml"/><Relationship Id="rId6" Type="http://schemas.openxmlformats.org/officeDocument/2006/relationships/tags" Target="../tags/tag1271.xml"/><Relationship Id="rId15" Type="http://schemas.openxmlformats.org/officeDocument/2006/relationships/tags" Target="../tags/tag1280.xml"/><Relationship Id="rId23" Type="http://schemas.openxmlformats.org/officeDocument/2006/relationships/tags" Target="../tags/tag1288.xml"/><Relationship Id="rId28" Type="http://schemas.openxmlformats.org/officeDocument/2006/relationships/tags" Target="../tags/tag1293.xml"/><Relationship Id="rId36" Type="http://schemas.openxmlformats.org/officeDocument/2006/relationships/tags" Target="../tags/tag1301.xml"/><Relationship Id="rId49" Type="http://schemas.openxmlformats.org/officeDocument/2006/relationships/tags" Target="../tags/tag1314.xml"/><Relationship Id="rId57" Type="http://schemas.openxmlformats.org/officeDocument/2006/relationships/tags" Target="../tags/tag1322.xml"/><Relationship Id="rId10" Type="http://schemas.openxmlformats.org/officeDocument/2006/relationships/tags" Target="../tags/tag1275.xml"/><Relationship Id="rId31" Type="http://schemas.openxmlformats.org/officeDocument/2006/relationships/tags" Target="../tags/tag1296.xml"/><Relationship Id="rId44" Type="http://schemas.openxmlformats.org/officeDocument/2006/relationships/tags" Target="../tags/tag1309.xml"/><Relationship Id="rId52" Type="http://schemas.openxmlformats.org/officeDocument/2006/relationships/tags" Target="../tags/tag1317.xml"/><Relationship Id="rId60" Type="http://schemas.openxmlformats.org/officeDocument/2006/relationships/tags" Target="../tags/tag1325.xml"/><Relationship Id="rId65" Type="http://schemas.openxmlformats.org/officeDocument/2006/relationships/tags" Target="../tags/tag1330.xml"/><Relationship Id="rId73" Type="http://schemas.openxmlformats.org/officeDocument/2006/relationships/tags" Target="../tags/tag1338.xml"/><Relationship Id="rId78" Type="http://schemas.openxmlformats.org/officeDocument/2006/relationships/tags" Target="../tags/tag1343.xml"/><Relationship Id="rId81" Type="http://schemas.openxmlformats.org/officeDocument/2006/relationships/tags" Target="../tags/tag1346.xml"/><Relationship Id="rId86" Type="http://schemas.openxmlformats.org/officeDocument/2006/relationships/tags" Target="../tags/tag1351.xml"/><Relationship Id="rId4" Type="http://schemas.openxmlformats.org/officeDocument/2006/relationships/tags" Target="../tags/tag1269.xml"/><Relationship Id="rId9" Type="http://schemas.openxmlformats.org/officeDocument/2006/relationships/tags" Target="../tags/tag1274.xml"/><Relationship Id="rId13" Type="http://schemas.openxmlformats.org/officeDocument/2006/relationships/tags" Target="../tags/tag1278.xml"/><Relationship Id="rId18" Type="http://schemas.openxmlformats.org/officeDocument/2006/relationships/tags" Target="../tags/tag1283.xml"/><Relationship Id="rId39" Type="http://schemas.openxmlformats.org/officeDocument/2006/relationships/tags" Target="../tags/tag1304.xml"/><Relationship Id="rId34" Type="http://schemas.openxmlformats.org/officeDocument/2006/relationships/tags" Target="../tags/tag1299.xml"/><Relationship Id="rId50" Type="http://schemas.openxmlformats.org/officeDocument/2006/relationships/tags" Target="../tags/tag1315.xml"/><Relationship Id="rId55" Type="http://schemas.openxmlformats.org/officeDocument/2006/relationships/tags" Target="../tags/tag1320.xml"/><Relationship Id="rId76" Type="http://schemas.openxmlformats.org/officeDocument/2006/relationships/tags" Target="../tags/tag1341.xml"/><Relationship Id="rId7" Type="http://schemas.openxmlformats.org/officeDocument/2006/relationships/tags" Target="../tags/tag1272.xml"/><Relationship Id="rId71" Type="http://schemas.openxmlformats.org/officeDocument/2006/relationships/tags" Target="../tags/tag1336.xml"/><Relationship Id="rId92" Type="http://schemas.openxmlformats.org/officeDocument/2006/relationships/notesSlide" Target="../notesSlides/notesSlide19.xml"/><Relationship Id="rId2" Type="http://schemas.openxmlformats.org/officeDocument/2006/relationships/tags" Target="../tags/tag1267.xml"/><Relationship Id="rId29" Type="http://schemas.openxmlformats.org/officeDocument/2006/relationships/tags" Target="../tags/tag1294.xml"/><Relationship Id="rId24" Type="http://schemas.openxmlformats.org/officeDocument/2006/relationships/tags" Target="../tags/tag1289.xml"/><Relationship Id="rId40" Type="http://schemas.openxmlformats.org/officeDocument/2006/relationships/tags" Target="../tags/tag1305.xml"/><Relationship Id="rId45" Type="http://schemas.openxmlformats.org/officeDocument/2006/relationships/tags" Target="../tags/tag1310.xml"/><Relationship Id="rId66" Type="http://schemas.openxmlformats.org/officeDocument/2006/relationships/tags" Target="../tags/tag1331.xml"/><Relationship Id="rId87" Type="http://schemas.openxmlformats.org/officeDocument/2006/relationships/tags" Target="../tags/tag1352.xml"/><Relationship Id="rId61" Type="http://schemas.openxmlformats.org/officeDocument/2006/relationships/tags" Target="../tags/tag1326.xml"/><Relationship Id="rId82" Type="http://schemas.openxmlformats.org/officeDocument/2006/relationships/tags" Target="../tags/tag1347.xml"/><Relationship Id="rId19" Type="http://schemas.openxmlformats.org/officeDocument/2006/relationships/tags" Target="../tags/tag1284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381.xml"/><Relationship Id="rId117" Type="http://schemas.openxmlformats.org/officeDocument/2006/relationships/tags" Target="../tags/tag1472.xml"/><Relationship Id="rId21" Type="http://schemas.openxmlformats.org/officeDocument/2006/relationships/tags" Target="../tags/tag1376.xml"/><Relationship Id="rId42" Type="http://schemas.openxmlformats.org/officeDocument/2006/relationships/tags" Target="../tags/tag1397.xml"/><Relationship Id="rId47" Type="http://schemas.openxmlformats.org/officeDocument/2006/relationships/tags" Target="../tags/tag1402.xml"/><Relationship Id="rId63" Type="http://schemas.openxmlformats.org/officeDocument/2006/relationships/tags" Target="../tags/tag1418.xml"/><Relationship Id="rId68" Type="http://schemas.openxmlformats.org/officeDocument/2006/relationships/tags" Target="../tags/tag1423.xml"/><Relationship Id="rId84" Type="http://schemas.openxmlformats.org/officeDocument/2006/relationships/tags" Target="../tags/tag1439.xml"/><Relationship Id="rId89" Type="http://schemas.openxmlformats.org/officeDocument/2006/relationships/tags" Target="../tags/tag1444.xml"/><Relationship Id="rId112" Type="http://schemas.openxmlformats.org/officeDocument/2006/relationships/tags" Target="../tags/tag1467.xml"/><Relationship Id="rId16" Type="http://schemas.openxmlformats.org/officeDocument/2006/relationships/tags" Target="../tags/tag1371.xml"/><Relationship Id="rId107" Type="http://schemas.openxmlformats.org/officeDocument/2006/relationships/tags" Target="../tags/tag1462.xml"/><Relationship Id="rId11" Type="http://schemas.openxmlformats.org/officeDocument/2006/relationships/tags" Target="../tags/tag1366.xml"/><Relationship Id="rId32" Type="http://schemas.openxmlformats.org/officeDocument/2006/relationships/tags" Target="../tags/tag1387.xml"/><Relationship Id="rId37" Type="http://schemas.openxmlformats.org/officeDocument/2006/relationships/tags" Target="../tags/tag1392.xml"/><Relationship Id="rId53" Type="http://schemas.openxmlformats.org/officeDocument/2006/relationships/tags" Target="../tags/tag1408.xml"/><Relationship Id="rId58" Type="http://schemas.openxmlformats.org/officeDocument/2006/relationships/tags" Target="../tags/tag1413.xml"/><Relationship Id="rId74" Type="http://schemas.openxmlformats.org/officeDocument/2006/relationships/tags" Target="../tags/tag1429.xml"/><Relationship Id="rId79" Type="http://schemas.openxmlformats.org/officeDocument/2006/relationships/tags" Target="../tags/tag1434.xml"/><Relationship Id="rId102" Type="http://schemas.openxmlformats.org/officeDocument/2006/relationships/tags" Target="../tags/tag1457.xml"/><Relationship Id="rId123" Type="http://schemas.openxmlformats.org/officeDocument/2006/relationships/tags" Target="../tags/tag1478.xml"/><Relationship Id="rId5" Type="http://schemas.openxmlformats.org/officeDocument/2006/relationships/tags" Target="../tags/tag1360.xml"/><Relationship Id="rId90" Type="http://schemas.openxmlformats.org/officeDocument/2006/relationships/tags" Target="../tags/tag1445.xml"/><Relationship Id="rId95" Type="http://schemas.openxmlformats.org/officeDocument/2006/relationships/tags" Target="../tags/tag1450.xml"/><Relationship Id="rId22" Type="http://schemas.openxmlformats.org/officeDocument/2006/relationships/tags" Target="../tags/tag1377.xml"/><Relationship Id="rId27" Type="http://schemas.openxmlformats.org/officeDocument/2006/relationships/tags" Target="../tags/tag1382.xml"/><Relationship Id="rId43" Type="http://schemas.openxmlformats.org/officeDocument/2006/relationships/tags" Target="../tags/tag1398.xml"/><Relationship Id="rId48" Type="http://schemas.openxmlformats.org/officeDocument/2006/relationships/tags" Target="../tags/tag1403.xml"/><Relationship Id="rId64" Type="http://schemas.openxmlformats.org/officeDocument/2006/relationships/tags" Target="../tags/tag1419.xml"/><Relationship Id="rId69" Type="http://schemas.openxmlformats.org/officeDocument/2006/relationships/tags" Target="../tags/tag1424.xml"/><Relationship Id="rId113" Type="http://schemas.openxmlformats.org/officeDocument/2006/relationships/tags" Target="../tags/tag1468.xml"/><Relationship Id="rId118" Type="http://schemas.openxmlformats.org/officeDocument/2006/relationships/tags" Target="../tags/tag1473.xml"/><Relationship Id="rId80" Type="http://schemas.openxmlformats.org/officeDocument/2006/relationships/tags" Target="../tags/tag1435.xml"/><Relationship Id="rId85" Type="http://schemas.openxmlformats.org/officeDocument/2006/relationships/tags" Target="../tags/tag1440.xml"/><Relationship Id="rId12" Type="http://schemas.openxmlformats.org/officeDocument/2006/relationships/tags" Target="../tags/tag1367.xml"/><Relationship Id="rId17" Type="http://schemas.openxmlformats.org/officeDocument/2006/relationships/tags" Target="../tags/tag1372.xml"/><Relationship Id="rId33" Type="http://schemas.openxmlformats.org/officeDocument/2006/relationships/tags" Target="../tags/tag1388.xml"/><Relationship Id="rId38" Type="http://schemas.openxmlformats.org/officeDocument/2006/relationships/tags" Target="../tags/tag1393.xml"/><Relationship Id="rId59" Type="http://schemas.openxmlformats.org/officeDocument/2006/relationships/tags" Target="../tags/tag1414.xml"/><Relationship Id="rId103" Type="http://schemas.openxmlformats.org/officeDocument/2006/relationships/tags" Target="../tags/tag1458.xml"/><Relationship Id="rId108" Type="http://schemas.openxmlformats.org/officeDocument/2006/relationships/tags" Target="../tags/tag1463.xml"/><Relationship Id="rId124" Type="http://schemas.openxmlformats.org/officeDocument/2006/relationships/slideLayout" Target="../slideLayouts/slideLayout2.xml"/><Relationship Id="rId54" Type="http://schemas.openxmlformats.org/officeDocument/2006/relationships/tags" Target="../tags/tag1409.xml"/><Relationship Id="rId70" Type="http://schemas.openxmlformats.org/officeDocument/2006/relationships/tags" Target="../tags/tag1425.xml"/><Relationship Id="rId75" Type="http://schemas.openxmlformats.org/officeDocument/2006/relationships/tags" Target="../tags/tag1430.xml"/><Relationship Id="rId91" Type="http://schemas.openxmlformats.org/officeDocument/2006/relationships/tags" Target="../tags/tag1446.xml"/><Relationship Id="rId96" Type="http://schemas.openxmlformats.org/officeDocument/2006/relationships/tags" Target="../tags/tag1451.xml"/><Relationship Id="rId1" Type="http://schemas.openxmlformats.org/officeDocument/2006/relationships/tags" Target="../tags/tag1356.xml"/><Relationship Id="rId6" Type="http://schemas.openxmlformats.org/officeDocument/2006/relationships/tags" Target="../tags/tag1361.xml"/><Relationship Id="rId23" Type="http://schemas.openxmlformats.org/officeDocument/2006/relationships/tags" Target="../tags/tag1378.xml"/><Relationship Id="rId28" Type="http://schemas.openxmlformats.org/officeDocument/2006/relationships/tags" Target="../tags/tag1383.xml"/><Relationship Id="rId49" Type="http://schemas.openxmlformats.org/officeDocument/2006/relationships/tags" Target="../tags/tag1404.xml"/><Relationship Id="rId114" Type="http://schemas.openxmlformats.org/officeDocument/2006/relationships/tags" Target="../tags/tag1469.xml"/><Relationship Id="rId119" Type="http://schemas.openxmlformats.org/officeDocument/2006/relationships/tags" Target="../tags/tag1474.xml"/><Relationship Id="rId44" Type="http://schemas.openxmlformats.org/officeDocument/2006/relationships/tags" Target="../tags/tag1399.xml"/><Relationship Id="rId60" Type="http://schemas.openxmlformats.org/officeDocument/2006/relationships/tags" Target="../tags/tag1415.xml"/><Relationship Id="rId65" Type="http://schemas.openxmlformats.org/officeDocument/2006/relationships/tags" Target="../tags/tag1420.xml"/><Relationship Id="rId81" Type="http://schemas.openxmlformats.org/officeDocument/2006/relationships/tags" Target="../tags/tag1436.xml"/><Relationship Id="rId86" Type="http://schemas.openxmlformats.org/officeDocument/2006/relationships/tags" Target="../tags/tag1441.xml"/><Relationship Id="rId13" Type="http://schemas.openxmlformats.org/officeDocument/2006/relationships/tags" Target="../tags/tag1368.xml"/><Relationship Id="rId18" Type="http://schemas.openxmlformats.org/officeDocument/2006/relationships/tags" Target="../tags/tag1373.xml"/><Relationship Id="rId39" Type="http://schemas.openxmlformats.org/officeDocument/2006/relationships/tags" Target="../tags/tag1394.xml"/><Relationship Id="rId109" Type="http://schemas.openxmlformats.org/officeDocument/2006/relationships/tags" Target="../tags/tag1464.xml"/><Relationship Id="rId34" Type="http://schemas.openxmlformats.org/officeDocument/2006/relationships/tags" Target="../tags/tag1389.xml"/><Relationship Id="rId50" Type="http://schemas.openxmlformats.org/officeDocument/2006/relationships/tags" Target="../tags/tag1405.xml"/><Relationship Id="rId55" Type="http://schemas.openxmlformats.org/officeDocument/2006/relationships/tags" Target="../tags/tag1410.xml"/><Relationship Id="rId76" Type="http://schemas.openxmlformats.org/officeDocument/2006/relationships/tags" Target="../tags/tag1431.xml"/><Relationship Id="rId97" Type="http://schemas.openxmlformats.org/officeDocument/2006/relationships/tags" Target="../tags/tag1452.xml"/><Relationship Id="rId104" Type="http://schemas.openxmlformats.org/officeDocument/2006/relationships/tags" Target="../tags/tag1459.xml"/><Relationship Id="rId120" Type="http://schemas.openxmlformats.org/officeDocument/2006/relationships/tags" Target="../tags/tag1475.xml"/><Relationship Id="rId125" Type="http://schemas.openxmlformats.org/officeDocument/2006/relationships/notesSlide" Target="../notesSlides/notesSlide20.xml"/><Relationship Id="rId7" Type="http://schemas.openxmlformats.org/officeDocument/2006/relationships/tags" Target="../tags/tag1362.xml"/><Relationship Id="rId71" Type="http://schemas.openxmlformats.org/officeDocument/2006/relationships/tags" Target="../tags/tag1426.xml"/><Relationship Id="rId92" Type="http://schemas.openxmlformats.org/officeDocument/2006/relationships/tags" Target="../tags/tag1447.xml"/><Relationship Id="rId2" Type="http://schemas.openxmlformats.org/officeDocument/2006/relationships/tags" Target="../tags/tag1357.xml"/><Relationship Id="rId29" Type="http://schemas.openxmlformats.org/officeDocument/2006/relationships/tags" Target="../tags/tag1384.xml"/><Relationship Id="rId24" Type="http://schemas.openxmlformats.org/officeDocument/2006/relationships/tags" Target="../tags/tag1379.xml"/><Relationship Id="rId40" Type="http://schemas.openxmlformats.org/officeDocument/2006/relationships/tags" Target="../tags/tag1395.xml"/><Relationship Id="rId45" Type="http://schemas.openxmlformats.org/officeDocument/2006/relationships/tags" Target="../tags/tag1400.xml"/><Relationship Id="rId66" Type="http://schemas.openxmlformats.org/officeDocument/2006/relationships/tags" Target="../tags/tag1421.xml"/><Relationship Id="rId87" Type="http://schemas.openxmlformats.org/officeDocument/2006/relationships/tags" Target="../tags/tag1442.xml"/><Relationship Id="rId110" Type="http://schemas.openxmlformats.org/officeDocument/2006/relationships/tags" Target="../tags/tag1465.xml"/><Relationship Id="rId115" Type="http://schemas.openxmlformats.org/officeDocument/2006/relationships/tags" Target="../tags/tag1470.xml"/><Relationship Id="rId61" Type="http://schemas.openxmlformats.org/officeDocument/2006/relationships/tags" Target="../tags/tag1416.xml"/><Relationship Id="rId82" Type="http://schemas.openxmlformats.org/officeDocument/2006/relationships/tags" Target="../tags/tag1437.xml"/><Relationship Id="rId19" Type="http://schemas.openxmlformats.org/officeDocument/2006/relationships/tags" Target="../tags/tag1374.xml"/><Relationship Id="rId14" Type="http://schemas.openxmlformats.org/officeDocument/2006/relationships/tags" Target="../tags/tag1369.xml"/><Relationship Id="rId30" Type="http://schemas.openxmlformats.org/officeDocument/2006/relationships/tags" Target="../tags/tag1385.xml"/><Relationship Id="rId35" Type="http://schemas.openxmlformats.org/officeDocument/2006/relationships/tags" Target="../tags/tag1390.xml"/><Relationship Id="rId56" Type="http://schemas.openxmlformats.org/officeDocument/2006/relationships/tags" Target="../tags/tag1411.xml"/><Relationship Id="rId77" Type="http://schemas.openxmlformats.org/officeDocument/2006/relationships/tags" Target="../tags/tag1432.xml"/><Relationship Id="rId100" Type="http://schemas.openxmlformats.org/officeDocument/2006/relationships/tags" Target="../tags/tag1455.xml"/><Relationship Id="rId105" Type="http://schemas.openxmlformats.org/officeDocument/2006/relationships/tags" Target="../tags/tag1460.xml"/><Relationship Id="rId8" Type="http://schemas.openxmlformats.org/officeDocument/2006/relationships/tags" Target="../tags/tag1363.xml"/><Relationship Id="rId51" Type="http://schemas.openxmlformats.org/officeDocument/2006/relationships/tags" Target="../tags/tag1406.xml"/><Relationship Id="rId72" Type="http://schemas.openxmlformats.org/officeDocument/2006/relationships/tags" Target="../tags/tag1427.xml"/><Relationship Id="rId93" Type="http://schemas.openxmlformats.org/officeDocument/2006/relationships/tags" Target="../tags/tag1448.xml"/><Relationship Id="rId98" Type="http://schemas.openxmlformats.org/officeDocument/2006/relationships/tags" Target="../tags/tag1453.xml"/><Relationship Id="rId121" Type="http://schemas.openxmlformats.org/officeDocument/2006/relationships/tags" Target="../tags/tag1476.xml"/><Relationship Id="rId3" Type="http://schemas.openxmlformats.org/officeDocument/2006/relationships/tags" Target="../tags/tag1358.xml"/><Relationship Id="rId25" Type="http://schemas.openxmlformats.org/officeDocument/2006/relationships/tags" Target="../tags/tag1380.xml"/><Relationship Id="rId46" Type="http://schemas.openxmlformats.org/officeDocument/2006/relationships/tags" Target="../tags/tag1401.xml"/><Relationship Id="rId67" Type="http://schemas.openxmlformats.org/officeDocument/2006/relationships/tags" Target="../tags/tag1422.xml"/><Relationship Id="rId116" Type="http://schemas.openxmlformats.org/officeDocument/2006/relationships/tags" Target="../tags/tag1471.xml"/><Relationship Id="rId20" Type="http://schemas.openxmlformats.org/officeDocument/2006/relationships/tags" Target="../tags/tag1375.xml"/><Relationship Id="rId41" Type="http://schemas.openxmlformats.org/officeDocument/2006/relationships/tags" Target="../tags/tag1396.xml"/><Relationship Id="rId62" Type="http://schemas.openxmlformats.org/officeDocument/2006/relationships/tags" Target="../tags/tag1417.xml"/><Relationship Id="rId83" Type="http://schemas.openxmlformats.org/officeDocument/2006/relationships/tags" Target="../tags/tag1438.xml"/><Relationship Id="rId88" Type="http://schemas.openxmlformats.org/officeDocument/2006/relationships/tags" Target="../tags/tag1443.xml"/><Relationship Id="rId111" Type="http://schemas.openxmlformats.org/officeDocument/2006/relationships/tags" Target="../tags/tag1466.xml"/><Relationship Id="rId15" Type="http://schemas.openxmlformats.org/officeDocument/2006/relationships/tags" Target="../tags/tag1370.xml"/><Relationship Id="rId36" Type="http://schemas.openxmlformats.org/officeDocument/2006/relationships/tags" Target="../tags/tag1391.xml"/><Relationship Id="rId57" Type="http://schemas.openxmlformats.org/officeDocument/2006/relationships/tags" Target="../tags/tag1412.xml"/><Relationship Id="rId106" Type="http://schemas.openxmlformats.org/officeDocument/2006/relationships/tags" Target="../tags/tag1461.xml"/><Relationship Id="rId10" Type="http://schemas.openxmlformats.org/officeDocument/2006/relationships/tags" Target="../tags/tag1365.xml"/><Relationship Id="rId31" Type="http://schemas.openxmlformats.org/officeDocument/2006/relationships/tags" Target="../tags/tag1386.xml"/><Relationship Id="rId52" Type="http://schemas.openxmlformats.org/officeDocument/2006/relationships/tags" Target="../tags/tag1407.xml"/><Relationship Id="rId73" Type="http://schemas.openxmlformats.org/officeDocument/2006/relationships/tags" Target="../tags/tag1428.xml"/><Relationship Id="rId78" Type="http://schemas.openxmlformats.org/officeDocument/2006/relationships/tags" Target="../tags/tag1433.xml"/><Relationship Id="rId94" Type="http://schemas.openxmlformats.org/officeDocument/2006/relationships/tags" Target="../tags/tag1449.xml"/><Relationship Id="rId99" Type="http://schemas.openxmlformats.org/officeDocument/2006/relationships/tags" Target="../tags/tag1454.xml"/><Relationship Id="rId101" Type="http://schemas.openxmlformats.org/officeDocument/2006/relationships/tags" Target="../tags/tag1456.xml"/><Relationship Id="rId122" Type="http://schemas.openxmlformats.org/officeDocument/2006/relationships/tags" Target="../tags/tag1477.xml"/><Relationship Id="rId4" Type="http://schemas.openxmlformats.org/officeDocument/2006/relationships/tags" Target="../tags/tag1359.xml"/><Relationship Id="rId9" Type="http://schemas.openxmlformats.org/officeDocument/2006/relationships/tags" Target="../tags/tag1364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1491.xml"/><Relationship Id="rId18" Type="http://schemas.openxmlformats.org/officeDocument/2006/relationships/tags" Target="../tags/tag1496.xml"/><Relationship Id="rId26" Type="http://schemas.openxmlformats.org/officeDocument/2006/relationships/tags" Target="../tags/tag1504.xml"/><Relationship Id="rId39" Type="http://schemas.openxmlformats.org/officeDocument/2006/relationships/tags" Target="../tags/tag1517.xml"/><Relationship Id="rId21" Type="http://schemas.openxmlformats.org/officeDocument/2006/relationships/tags" Target="../tags/tag1499.xml"/><Relationship Id="rId34" Type="http://schemas.openxmlformats.org/officeDocument/2006/relationships/tags" Target="../tags/tag1512.xml"/><Relationship Id="rId42" Type="http://schemas.openxmlformats.org/officeDocument/2006/relationships/tags" Target="../tags/tag1520.xml"/><Relationship Id="rId7" Type="http://schemas.openxmlformats.org/officeDocument/2006/relationships/tags" Target="../tags/tag1485.xml"/><Relationship Id="rId2" Type="http://schemas.openxmlformats.org/officeDocument/2006/relationships/tags" Target="../tags/tag1480.xml"/><Relationship Id="rId16" Type="http://schemas.openxmlformats.org/officeDocument/2006/relationships/tags" Target="../tags/tag1494.xml"/><Relationship Id="rId20" Type="http://schemas.openxmlformats.org/officeDocument/2006/relationships/tags" Target="../tags/tag1498.xml"/><Relationship Id="rId29" Type="http://schemas.openxmlformats.org/officeDocument/2006/relationships/tags" Target="../tags/tag1507.xml"/><Relationship Id="rId41" Type="http://schemas.openxmlformats.org/officeDocument/2006/relationships/tags" Target="../tags/tag1519.xml"/><Relationship Id="rId1" Type="http://schemas.openxmlformats.org/officeDocument/2006/relationships/tags" Target="../tags/tag1479.xml"/><Relationship Id="rId6" Type="http://schemas.openxmlformats.org/officeDocument/2006/relationships/tags" Target="../tags/tag1484.xml"/><Relationship Id="rId11" Type="http://schemas.openxmlformats.org/officeDocument/2006/relationships/tags" Target="../tags/tag1489.xml"/><Relationship Id="rId24" Type="http://schemas.openxmlformats.org/officeDocument/2006/relationships/tags" Target="../tags/tag1502.xml"/><Relationship Id="rId32" Type="http://schemas.openxmlformats.org/officeDocument/2006/relationships/tags" Target="../tags/tag1510.xml"/><Relationship Id="rId37" Type="http://schemas.openxmlformats.org/officeDocument/2006/relationships/tags" Target="../tags/tag1515.xml"/><Relationship Id="rId40" Type="http://schemas.openxmlformats.org/officeDocument/2006/relationships/tags" Target="../tags/tag1518.xml"/><Relationship Id="rId5" Type="http://schemas.openxmlformats.org/officeDocument/2006/relationships/tags" Target="../tags/tag1483.xml"/><Relationship Id="rId15" Type="http://schemas.openxmlformats.org/officeDocument/2006/relationships/tags" Target="../tags/tag1493.xml"/><Relationship Id="rId23" Type="http://schemas.openxmlformats.org/officeDocument/2006/relationships/tags" Target="../tags/tag1501.xml"/><Relationship Id="rId28" Type="http://schemas.openxmlformats.org/officeDocument/2006/relationships/tags" Target="../tags/tag1506.xml"/><Relationship Id="rId36" Type="http://schemas.openxmlformats.org/officeDocument/2006/relationships/tags" Target="../tags/tag1514.xml"/><Relationship Id="rId10" Type="http://schemas.openxmlformats.org/officeDocument/2006/relationships/tags" Target="../tags/tag1488.xml"/><Relationship Id="rId19" Type="http://schemas.openxmlformats.org/officeDocument/2006/relationships/tags" Target="../tags/tag1497.xml"/><Relationship Id="rId31" Type="http://schemas.openxmlformats.org/officeDocument/2006/relationships/tags" Target="../tags/tag1509.xml"/><Relationship Id="rId44" Type="http://schemas.openxmlformats.org/officeDocument/2006/relationships/notesSlide" Target="../notesSlides/notesSlide21.xml"/><Relationship Id="rId4" Type="http://schemas.openxmlformats.org/officeDocument/2006/relationships/tags" Target="../tags/tag1482.xml"/><Relationship Id="rId9" Type="http://schemas.openxmlformats.org/officeDocument/2006/relationships/tags" Target="../tags/tag1487.xml"/><Relationship Id="rId14" Type="http://schemas.openxmlformats.org/officeDocument/2006/relationships/tags" Target="../tags/tag1492.xml"/><Relationship Id="rId22" Type="http://schemas.openxmlformats.org/officeDocument/2006/relationships/tags" Target="../tags/tag1500.xml"/><Relationship Id="rId27" Type="http://schemas.openxmlformats.org/officeDocument/2006/relationships/tags" Target="../tags/tag1505.xml"/><Relationship Id="rId30" Type="http://schemas.openxmlformats.org/officeDocument/2006/relationships/tags" Target="../tags/tag1508.xml"/><Relationship Id="rId35" Type="http://schemas.openxmlformats.org/officeDocument/2006/relationships/tags" Target="../tags/tag1513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486.xml"/><Relationship Id="rId3" Type="http://schemas.openxmlformats.org/officeDocument/2006/relationships/tags" Target="../tags/tag1481.xml"/><Relationship Id="rId12" Type="http://schemas.openxmlformats.org/officeDocument/2006/relationships/tags" Target="../tags/tag1490.xml"/><Relationship Id="rId17" Type="http://schemas.openxmlformats.org/officeDocument/2006/relationships/tags" Target="../tags/tag1495.xml"/><Relationship Id="rId25" Type="http://schemas.openxmlformats.org/officeDocument/2006/relationships/tags" Target="../tags/tag1503.xml"/><Relationship Id="rId33" Type="http://schemas.openxmlformats.org/officeDocument/2006/relationships/tags" Target="../tags/tag1511.xml"/><Relationship Id="rId38" Type="http://schemas.openxmlformats.org/officeDocument/2006/relationships/tags" Target="../tags/tag1516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1533.xml"/><Relationship Id="rId18" Type="http://schemas.openxmlformats.org/officeDocument/2006/relationships/tags" Target="../tags/tag1538.xml"/><Relationship Id="rId26" Type="http://schemas.openxmlformats.org/officeDocument/2006/relationships/tags" Target="../tags/tag1546.xml"/><Relationship Id="rId39" Type="http://schemas.openxmlformats.org/officeDocument/2006/relationships/tags" Target="../tags/tag1559.xml"/><Relationship Id="rId21" Type="http://schemas.openxmlformats.org/officeDocument/2006/relationships/tags" Target="../tags/tag1541.xml"/><Relationship Id="rId34" Type="http://schemas.openxmlformats.org/officeDocument/2006/relationships/tags" Target="../tags/tag1554.xml"/><Relationship Id="rId42" Type="http://schemas.openxmlformats.org/officeDocument/2006/relationships/tags" Target="../tags/tag1562.xml"/><Relationship Id="rId7" Type="http://schemas.openxmlformats.org/officeDocument/2006/relationships/tags" Target="../tags/tag1527.xml"/><Relationship Id="rId2" Type="http://schemas.openxmlformats.org/officeDocument/2006/relationships/tags" Target="../tags/tag1522.xml"/><Relationship Id="rId16" Type="http://schemas.openxmlformats.org/officeDocument/2006/relationships/tags" Target="../tags/tag1536.xml"/><Relationship Id="rId20" Type="http://schemas.openxmlformats.org/officeDocument/2006/relationships/tags" Target="../tags/tag1540.xml"/><Relationship Id="rId29" Type="http://schemas.openxmlformats.org/officeDocument/2006/relationships/tags" Target="../tags/tag1549.xml"/><Relationship Id="rId41" Type="http://schemas.openxmlformats.org/officeDocument/2006/relationships/tags" Target="../tags/tag1561.xml"/><Relationship Id="rId1" Type="http://schemas.openxmlformats.org/officeDocument/2006/relationships/tags" Target="../tags/tag1521.xml"/><Relationship Id="rId6" Type="http://schemas.openxmlformats.org/officeDocument/2006/relationships/tags" Target="../tags/tag1526.xml"/><Relationship Id="rId11" Type="http://schemas.openxmlformats.org/officeDocument/2006/relationships/tags" Target="../tags/tag1531.xml"/><Relationship Id="rId24" Type="http://schemas.openxmlformats.org/officeDocument/2006/relationships/tags" Target="../tags/tag1544.xml"/><Relationship Id="rId32" Type="http://schemas.openxmlformats.org/officeDocument/2006/relationships/tags" Target="../tags/tag1552.xml"/><Relationship Id="rId37" Type="http://schemas.openxmlformats.org/officeDocument/2006/relationships/tags" Target="../tags/tag1557.xml"/><Relationship Id="rId40" Type="http://schemas.openxmlformats.org/officeDocument/2006/relationships/tags" Target="../tags/tag1560.xml"/><Relationship Id="rId5" Type="http://schemas.openxmlformats.org/officeDocument/2006/relationships/tags" Target="../tags/tag1525.xml"/><Relationship Id="rId15" Type="http://schemas.openxmlformats.org/officeDocument/2006/relationships/tags" Target="../tags/tag1535.xml"/><Relationship Id="rId23" Type="http://schemas.openxmlformats.org/officeDocument/2006/relationships/tags" Target="../tags/tag1543.xml"/><Relationship Id="rId28" Type="http://schemas.openxmlformats.org/officeDocument/2006/relationships/tags" Target="../tags/tag1548.xml"/><Relationship Id="rId36" Type="http://schemas.openxmlformats.org/officeDocument/2006/relationships/tags" Target="../tags/tag1556.xml"/><Relationship Id="rId10" Type="http://schemas.openxmlformats.org/officeDocument/2006/relationships/tags" Target="../tags/tag1530.xml"/><Relationship Id="rId19" Type="http://schemas.openxmlformats.org/officeDocument/2006/relationships/tags" Target="../tags/tag1539.xml"/><Relationship Id="rId31" Type="http://schemas.openxmlformats.org/officeDocument/2006/relationships/tags" Target="../tags/tag1551.xml"/><Relationship Id="rId44" Type="http://schemas.openxmlformats.org/officeDocument/2006/relationships/notesSlide" Target="../notesSlides/notesSlide22.xml"/><Relationship Id="rId4" Type="http://schemas.openxmlformats.org/officeDocument/2006/relationships/tags" Target="../tags/tag1524.xml"/><Relationship Id="rId9" Type="http://schemas.openxmlformats.org/officeDocument/2006/relationships/tags" Target="../tags/tag1529.xml"/><Relationship Id="rId14" Type="http://schemas.openxmlformats.org/officeDocument/2006/relationships/tags" Target="../tags/tag1534.xml"/><Relationship Id="rId22" Type="http://schemas.openxmlformats.org/officeDocument/2006/relationships/tags" Target="../tags/tag1542.xml"/><Relationship Id="rId27" Type="http://schemas.openxmlformats.org/officeDocument/2006/relationships/tags" Target="../tags/tag1547.xml"/><Relationship Id="rId30" Type="http://schemas.openxmlformats.org/officeDocument/2006/relationships/tags" Target="../tags/tag1550.xml"/><Relationship Id="rId35" Type="http://schemas.openxmlformats.org/officeDocument/2006/relationships/tags" Target="../tags/tag1555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528.xml"/><Relationship Id="rId3" Type="http://schemas.openxmlformats.org/officeDocument/2006/relationships/tags" Target="../tags/tag1523.xml"/><Relationship Id="rId12" Type="http://schemas.openxmlformats.org/officeDocument/2006/relationships/tags" Target="../tags/tag1532.xml"/><Relationship Id="rId17" Type="http://schemas.openxmlformats.org/officeDocument/2006/relationships/tags" Target="../tags/tag1537.xml"/><Relationship Id="rId25" Type="http://schemas.openxmlformats.org/officeDocument/2006/relationships/tags" Target="../tags/tag1545.xml"/><Relationship Id="rId33" Type="http://schemas.openxmlformats.org/officeDocument/2006/relationships/tags" Target="../tags/tag1553.xml"/><Relationship Id="rId38" Type="http://schemas.openxmlformats.org/officeDocument/2006/relationships/tags" Target="../tags/tag155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3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64.xml"/><Relationship Id="rId21" Type="http://schemas.openxmlformats.org/officeDocument/2006/relationships/tags" Target="../tags/tag168.xml"/><Relationship Id="rId42" Type="http://schemas.openxmlformats.org/officeDocument/2006/relationships/tags" Target="../tags/tag189.xml"/><Relationship Id="rId63" Type="http://schemas.openxmlformats.org/officeDocument/2006/relationships/tags" Target="../tags/tag210.xml"/><Relationship Id="rId84" Type="http://schemas.openxmlformats.org/officeDocument/2006/relationships/tags" Target="../tags/tag231.xml"/><Relationship Id="rId138" Type="http://schemas.openxmlformats.org/officeDocument/2006/relationships/tags" Target="../tags/tag285.xml"/><Relationship Id="rId107" Type="http://schemas.openxmlformats.org/officeDocument/2006/relationships/tags" Target="../tags/tag254.xml"/><Relationship Id="rId11" Type="http://schemas.openxmlformats.org/officeDocument/2006/relationships/tags" Target="../tags/tag158.xml"/><Relationship Id="rId32" Type="http://schemas.openxmlformats.org/officeDocument/2006/relationships/tags" Target="../tags/tag179.xml"/><Relationship Id="rId53" Type="http://schemas.openxmlformats.org/officeDocument/2006/relationships/tags" Target="../tags/tag200.xml"/><Relationship Id="rId74" Type="http://schemas.openxmlformats.org/officeDocument/2006/relationships/tags" Target="../tags/tag221.xml"/><Relationship Id="rId128" Type="http://schemas.openxmlformats.org/officeDocument/2006/relationships/tags" Target="../tags/tag275.xml"/><Relationship Id="rId149" Type="http://schemas.openxmlformats.org/officeDocument/2006/relationships/notesSlide" Target="../notesSlides/notesSlide2.xml"/><Relationship Id="rId5" Type="http://schemas.openxmlformats.org/officeDocument/2006/relationships/tags" Target="../tags/tag152.xml"/><Relationship Id="rId95" Type="http://schemas.openxmlformats.org/officeDocument/2006/relationships/tags" Target="../tags/tag242.xml"/><Relationship Id="rId22" Type="http://schemas.openxmlformats.org/officeDocument/2006/relationships/tags" Target="../tags/tag169.xml"/><Relationship Id="rId27" Type="http://schemas.openxmlformats.org/officeDocument/2006/relationships/tags" Target="../tags/tag174.xml"/><Relationship Id="rId43" Type="http://schemas.openxmlformats.org/officeDocument/2006/relationships/tags" Target="../tags/tag190.xml"/><Relationship Id="rId48" Type="http://schemas.openxmlformats.org/officeDocument/2006/relationships/tags" Target="../tags/tag195.xml"/><Relationship Id="rId64" Type="http://schemas.openxmlformats.org/officeDocument/2006/relationships/tags" Target="../tags/tag211.xml"/><Relationship Id="rId69" Type="http://schemas.openxmlformats.org/officeDocument/2006/relationships/tags" Target="../tags/tag216.xml"/><Relationship Id="rId113" Type="http://schemas.openxmlformats.org/officeDocument/2006/relationships/tags" Target="../tags/tag260.xml"/><Relationship Id="rId118" Type="http://schemas.openxmlformats.org/officeDocument/2006/relationships/tags" Target="../tags/tag265.xml"/><Relationship Id="rId134" Type="http://schemas.openxmlformats.org/officeDocument/2006/relationships/tags" Target="../tags/tag281.xml"/><Relationship Id="rId139" Type="http://schemas.openxmlformats.org/officeDocument/2006/relationships/tags" Target="../tags/tag286.xml"/><Relationship Id="rId80" Type="http://schemas.openxmlformats.org/officeDocument/2006/relationships/tags" Target="../tags/tag227.xml"/><Relationship Id="rId85" Type="http://schemas.openxmlformats.org/officeDocument/2006/relationships/tags" Target="../tags/tag232.xml"/><Relationship Id="rId150" Type="http://schemas.openxmlformats.org/officeDocument/2006/relationships/image" Target="../media/image1.png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33" Type="http://schemas.openxmlformats.org/officeDocument/2006/relationships/tags" Target="../tags/tag180.xml"/><Relationship Id="rId38" Type="http://schemas.openxmlformats.org/officeDocument/2006/relationships/tags" Target="../tags/tag185.xml"/><Relationship Id="rId59" Type="http://schemas.openxmlformats.org/officeDocument/2006/relationships/tags" Target="../tags/tag206.xml"/><Relationship Id="rId103" Type="http://schemas.openxmlformats.org/officeDocument/2006/relationships/tags" Target="../tags/tag250.xml"/><Relationship Id="rId108" Type="http://schemas.openxmlformats.org/officeDocument/2006/relationships/tags" Target="../tags/tag255.xml"/><Relationship Id="rId124" Type="http://schemas.openxmlformats.org/officeDocument/2006/relationships/tags" Target="../tags/tag271.xml"/><Relationship Id="rId129" Type="http://schemas.openxmlformats.org/officeDocument/2006/relationships/tags" Target="../tags/tag276.xml"/><Relationship Id="rId54" Type="http://schemas.openxmlformats.org/officeDocument/2006/relationships/tags" Target="../tags/tag201.xml"/><Relationship Id="rId70" Type="http://schemas.openxmlformats.org/officeDocument/2006/relationships/tags" Target="../tags/tag217.xml"/><Relationship Id="rId75" Type="http://schemas.openxmlformats.org/officeDocument/2006/relationships/tags" Target="../tags/tag222.xml"/><Relationship Id="rId91" Type="http://schemas.openxmlformats.org/officeDocument/2006/relationships/tags" Target="../tags/tag238.xml"/><Relationship Id="rId96" Type="http://schemas.openxmlformats.org/officeDocument/2006/relationships/tags" Target="../tags/tag243.xml"/><Relationship Id="rId140" Type="http://schemas.openxmlformats.org/officeDocument/2006/relationships/tags" Target="../tags/tag287.xml"/><Relationship Id="rId145" Type="http://schemas.openxmlformats.org/officeDocument/2006/relationships/tags" Target="../tags/tag292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23" Type="http://schemas.openxmlformats.org/officeDocument/2006/relationships/tags" Target="../tags/tag170.xml"/><Relationship Id="rId28" Type="http://schemas.openxmlformats.org/officeDocument/2006/relationships/tags" Target="../tags/tag175.xml"/><Relationship Id="rId49" Type="http://schemas.openxmlformats.org/officeDocument/2006/relationships/tags" Target="../tags/tag196.xml"/><Relationship Id="rId114" Type="http://schemas.openxmlformats.org/officeDocument/2006/relationships/tags" Target="../tags/tag261.xml"/><Relationship Id="rId119" Type="http://schemas.openxmlformats.org/officeDocument/2006/relationships/tags" Target="../tags/tag266.xml"/><Relationship Id="rId44" Type="http://schemas.openxmlformats.org/officeDocument/2006/relationships/tags" Target="../tags/tag191.xml"/><Relationship Id="rId60" Type="http://schemas.openxmlformats.org/officeDocument/2006/relationships/tags" Target="../tags/tag207.xml"/><Relationship Id="rId65" Type="http://schemas.openxmlformats.org/officeDocument/2006/relationships/tags" Target="../tags/tag212.xml"/><Relationship Id="rId81" Type="http://schemas.openxmlformats.org/officeDocument/2006/relationships/tags" Target="../tags/tag228.xml"/><Relationship Id="rId86" Type="http://schemas.openxmlformats.org/officeDocument/2006/relationships/tags" Target="../tags/tag233.xml"/><Relationship Id="rId130" Type="http://schemas.openxmlformats.org/officeDocument/2006/relationships/tags" Target="../tags/tag277.xml"/><Relationship Id="rId135" Type="http://schemas.openxmlformats.org/officeDocument/2006/relationships/tags" Target="../tags/tag282.xml"/><Relationship Id="rId13" Type="http://schemas.openxmlformats.org/officeDocument/2006/relationships/tags" Target="../tags/tag160.xml"/><Relationship Id="rId18" Type="http://schemas.openxmlformats.org/officeDocument/2006/relationships/tags" Target="../tags/tag165.xml"/><Relationship Id="rId39" Type="http://schemas.openxmlformats.org/officeDocument/2006/relationships/tags" Target="../tags/tag186.xml"/><Relationship Id="rId109" Type="http://schemas.openxmlformats.org/officeDocument/2006/relationships/tags" Target="../tags/tag256.xml"/><Relationship Id="rId34" Type="http://schemas.openxmlformats.org/officeDocument/2006/relationships/tags" Target="../tags/tag181.xml"/><Relationship Id="rId50" Type="http://schemas.openxmlformats.org/officeDocument/2006/relationships/tags" Target="../tags/tag197.xml"/><Relationship Id="rId55" Type="http://schemas.openxmlformats.org/officeDocument/2006/relationships/tags" Target="../tags/tag202.xml"/><Relationship Id="rId76" Type="http://schemas.openxmlformats.org/officeDocument/2006/relationships/tags" Target="../tags/tag223.xml"/><Relationship Id="rId97" Type="http://schemas.openxmlformats.org/officeDocument/2006/relationships/tags" Target="../tags/tag244.xml"/><Relationship Id="rId104" Type="http://schemas.openxmlformats.org/officeDocument/2006/relationships/tags" Target="../tags/tag251.xml"/><Relationship Id="rId120" Type="http://schemas.openxmlformats.org/officeDocument/2006/relationships/tags" Target="../tags/tag267.xml"/><Relationship Id="rId125" Type="http://schemas.openxmlformats.org/officeDocument/2006/relationships/tags" Target="../tags/tag272.xml"/><Relationship Id="rId141" Type="http://schemas.openxmlformats.org/officeDocument/2006/relationships/tags" Target="../tags/tag288.xml"/><Relationship Id="rId146" Type="http://schemas.openxmlformats.org/officeDocument/2006/relationships/tags" Target="../tags/tag293.xml"/><Relationship Id="rId7" Type="http://schemas.openxmlformats.org/officeDocument/2006/relationships/tags" Target="../tags/tag154.xml"/><Relationship Id="rId71" Type="http://schemas.openxmlformats.org/officeDocument/2006/relationships/tags" Target="../tags/tag218.xml"/><Relationship Id="rId92" Type="http://schemas.openxmlformats.org/officeDocument/2006/relationships/tags" Target="../tags/tag239.xml"/><Relationship Id="rId2" Type="http://schemas.openxmlformats.org/officeDocument/2006/relationships/tags" Target="../tags/tag149.xml"/><Relationship Id="rId29" Type="http://schemas.openxmlformats.org/officeDocument/2006/relationships/tags" Target="../tags/tag176.xml"/><Relationship Id="rId24" Type="http://schemas.openxmlformats.org/officeDocument/2006/relationships/tags" Target="../tags/tag171.xml"/><Relationship Id="rId40" Type="http://schemas.openxmlformats.org/officeDocument/2006/relationships/tags" Target="../tags/tag187.xml"/><Relationship Id="rId45" Type="http://schemas.openxmlformats.org/officeDocument/2006/relationships/tags" Target="../tags/tag192.xml"/><Relationship Id="rId66" Type="http://schemas.openxmlformats.org/officeDocument/2006/relationships/tags" Target="../tags/tag213.xml"/><Relationship Id="rId87" Type="http://schemas.openxmlformats.org/officeDocument/2006/relationships/tags" Target="../tags/tag234.xml"/><Relationship Id="rId110" Type="http://schemas.openxmlformats.org/officeDocument/2006/relationships/tags" Target="../tags/tag257.xml"/><Relationship Id="rId115" Type="http://schemas.openxmlformats.org/officeDocument/2006/relationships/tags" Target="../tags/tag262.xml"/><Relationship Id="rId131" Type="http://schemas.openxmlformats.org/officeDocument/2006/relationships/tags" Target="../tags/tag278.xml"/><Relationship Id="rId136" Type="http://schemas.openxmlformats.org/officeDocument/2006/relationships/tags" Target="../tags/tag283.xml"/><Relationship Id="rId61" Type="http://schemas.openxmlformats.org/officeDocument/2006/relationships/tags" Target="../tags/tag208.xml"/><Relationship Id="rId82" Type="http://schemas.openxmlformats.org/officeDocument/2006/relationships/tags" Target="../tags/tag229.xml"/><Relationship Id="rId19" Type="http://schemas.openxmlformats.org/officeDocument/2006/relationships/tags" Target="../tags/tag166.xml"/><Relationship Id="rId14" Type="http://schemas.openxmlformats.org/officeDocument/2006/relationships/tags" Target="../tags/tag161.xml"/><Relationship Id="rId30" Type="http://schemas.openxmlformats.org/officeDocument/2006/relationships/tags" Target="../tags/tag177.xml"/><Relationship Id="rId35" Type="http://schemas.openxmlformats.org/officeDocument/2006/relationships/tags" Target="../tags/tag182.xml"/><Relationship Id="rId56" Type="http://schemas.openxmlformats.org/officeDocument/2006/relationships/tags" Target="../tags/tag203.xml"/><Relationship Id="rId77" Type="http://schemas.openxmlformats.org/officeDocument/2006/relationships/tags" Target="../tags/tag224.xml"/><Relationship Id="rId100" Type="http://schemas.openxmlformats.org/officeDocument/2006/relationships/tags" Target="../tags/tag247.xml"/><Relationship Id="rId105" Type="http://schemas.openxmlformats.org/officeDocument/2006/relationships/tags" Target="../tags/tag252.xml"/><Relationship Id="rId126" Type="http://schemas.openxmlformats.org/officeDocument/2006/relationships/tags" Target="../tags/tag273.xml"/><Relationship Id="rId147" Type="http://schemas.openxmlformats.org/officeDocument/2006/relationships/tags" Target="../tags/tag294.xml"/><Relationship Id="rId8" Type="http://schemas.openxmlformats.org/officeDocument/2006/relationships/tags" Target="../tags/tag155.xml"/><Relationship Id="rId51" Type="http://schemas.openxmlformats.org/officeDocument/2006/relationships/tags" Target="../tags/tag198.xml"/><Relationship Id="rId72" Type="http://schemas.openxmlformats.org/officeDocument/2006/relationships/tags" Target="../tags/tag219.xml"/><Relationship Id="rId93" Type="http://schemas.openxmlformats.org/officeDocument/2006/relationships/tags" Target="../tags/tag240.xml"/><Relationship Id="rId98" Type="http://schemas.openxmlformats.org/officeDocument/2006/relationships/tags" Target="../tags/tag245.xml"/><Relationship Id="rId121" Type="http://schemas.openxmlformats.org/officeDocument/2006/relationships/tags" Target="../tags/tag268.xml"/><Relationship Id="rId142" Type="http://schemas.openxmlformats.org/officeDocument/2006/relationships/tags" Target="../tags/tag289.xml"/><Relationship Id="rId3" Type="http://schemas.openxmlformats.org/officeDocument/2006/relationships/tags" Target="../tags/tag150.xml"/><Relationship Id="rId25" Type="http://schemas.openxmlformats.org/officeDocument/2006/relationships/tags" Target="../tags/tag172.xml"/><Relationship Id="rId46" Type="http://schemas.openxmlformats.org/officeDocument/2006/relationships/tags" Target="../tags/tag193.xml"/><Relationship Id="rId67" Type="http://schemas.openxmlformats.org/officeDocument/2006/relationships/tags" Target="../tags/tag214.xml"/><Relationship Id="rId116" Type="http://schemas.openxmlformats.org/officeDocument/2006/relationships/tags" Target="../tags/tag263.xml"/><Relationship Id="rId137" Type="http://schemas.openxmlformats.org/officeDocument/2006/relationships/tags" Target="../tags/tag284.xml"/><Relationship Id="rId20" Type="http://schemas.openxmlformats.org/officeDocument/2006/relationships/tags" Target="../tags/tag167.xml"/><Relationship Id="rId41" Type="http://schemas.openxmlformats.org/officeDocument/2006/relationships/tags" Target="../tags/tag188.xml"/><Relationship Id="rId62" Type="http://schemas.openxmlformats.org/officeDocument/2006/relationships/tags" Target="../tags/tag209.xml"/><Relationship Id="rId83" Type="http://schemas.openxmlformats.org/officeDocument/2006/relationships/tags" Target="../tags/tag230.xml"/><Relationship Id="rId88" Type="http://schemas.openxmlformats.org/officeDocument/2006/relationships/tags" Target="../tags/tag235.xml"/><Relationship Id="rId111" Type="http://schemas.openxmlformats.org/officeDocument/2006/relationships/tags" Target="../tags/tag258.xml"/><Relationship Id="rId132" Type="http://schemas.openxmlformats.org/officeDocument/2006/relationships/tags" Target="../tags/tag279.xml"/><Relationship Id="rId15" Type="http://schemas.openxmlformats.org/officeDocument/2006/relationships/tags" Target="../tags/tag162.xml"/><Relationship Id="rId36" Type="http://schemas.openxmlformats.org/officeDocument/2006/relationships/tags" Target="../tags/tag183.xml"/><Relationship Id="rId57" Type="http://schemas.openxmlformats.org/officeDocument/2006/relationships/tags" Target="../tags/tag204.xml"/><Relationship Id="rId106" Type="http://schemas.openxmlformats.org/officeDocument/2006/relationships/tags" Target="../tags/tag253.xml"/><Relationship Id="rId127" Type="http://schemas.openxmlformats.org/officeDocument/2006/relationships/tags" Target="../tags/tag274.xml"/><Relationship Id="rId10" Type="http://schemas.openxmlformats.org/officeDocument/2006/relationships/tags" Target="../tags/tag157.xml"/><Relationship Id="rId31" Type="http://schemas.openxmlformats.org/officeDocument/2006/relationships/tags" Target="../tags/tag178.xml"/><Relationship Id="rId52" Type="http://schemas.openxmlformats.org/officeDocument/2006/relationships/tags" Target="../tags/tag199.xml"/><Relationship Id="rId73" Type="http://schemas.openxmlformats.org/officeDocument/2006/relationships/tags" Target="../tags/tag220.xml"/><Relationship Id="rId78" Type="http://schemas.openxmlformats.org/officeDocument/2006/relationships/tags" Target="../tags/tag225.xml"/><Relationship Id="rId94" Type="http://schemas.openxmlformats.org/officeDocument/2006/relationships/tags" Target="../tags/tag241.xml"/><Relationship Id="rId99" Type="http://schemas.openxmlformats.org/officeDocument/2006/relationships/tags" Target="../tags/tag246.xml"/><Relationship Id="rId101" Type="http://schemas.openxmlformats.org/officeDocument/2006/relationships/tags" Target="../tags/tag248.xml"/><Relationship Id="rId122" Type="http://schemas.openxmlformats.org/officeDocument/2006/relationships/tags" Target="../tags/tag269.xml"/><Relationship Id="rId143" Type="http://schemas.openxmlformats.org/officeDocument/2006/relationships/tags" Target="../tags/tag290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26" Type="http://schemas.openxmlformats.org/officeDocument/2006/relationships/tags" Target="../tags/tag173.xml"/><Relationship Id="rId47" Type="http://schemas.openxmlformats.org/officeDocument/2006/relationships/tags" Target="../tags/tag194.xml"/><Relationship Id="rId68" Type="http://schemas.openxmlformats.org/officeDocument/2006/relationships/tags" Target="../tags/tag215.xml"/><Relationship Id="rId89" Type="http://schemas.openxmlformats.org/officeDocument/2006/relationships/tags" Target="../tags/tag236.xml"/><Relationship Id="rId112" Type="http://schemas.openxmlformats.org/officeDocument/2006/relationships/tags" Target="../tags/tag259.xml"/><Relationship Id="rId133" Type="http://schemas.openxmlformats.org/officeDocument/2006/relationships/tags" Target="../tags/tag280.xml"/><Relationship Id="rId16" Type="http://schemas.openxmlformats.org/officeDocument/2006/relationships/tags" Target="../tags/tag163.xml"/><Relationship Id="rId37" Type="http://schemas.openxmlformats.org/officeDocument/2006/relationships/tags" Target="../tags/tag184.xml"/><Relationship Id="rId58" Type="http://schemas.openxmlformats.org/officeDocument/2006/relationships/tags" Target="../tags/tag205.xml"/><Relationship Id="rId79" Type="http://schemas.openxmlformats.org/officeDocument/2006/relationships/tags" Target="../tags/tag226.xml"/><Relationship Id="rId102" Type="http://schemas.openxmlformats.org/officeDocument/2006/relationships/tags" Target="../tags/tag249.xml"/><Relationship Id="rId123" Type="http://schemas.openxmlformats.org/officeDocument/2006/relationships/tags" Target="../tags/tag270.xml"/><Relationship Id="rId144" Type="http://schemas.openxmlformats.org/officeDocument/2006/relationships/tags" Target="../tags/tag291.xml"/><Relationship Id="rId90" Type="http://schemas.openxmlformats.org/officeDocument/2006/relationships/tags" Target="../tags/tag23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8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6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1.xml"/><Relationship Id="rId1" Type="http://schemas.openxmlformats.org/officeDocument/2006/relationships/tags" Target="../tags/tag1570.xml"/><Relationship Id="rId4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72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411.xml"/><Relationship Id="rId21" Type="http://schemas.openxmlformats.org/officeDocument/2006/relationships/tags" Target="../tags/tag315.xml"/><Relationship Id="rId42" Type="http://schemas.openxmlformats.org/officeDocument/2006/relationships/tags" Target="../tags/tag336.xml"/><Relationship Id="rId63" Type="http://schemas.openxmlformats.org/officeDocument/2006/relationships/tags" Target="../tags/tag357.xml"/><Relationship Id="rId84" Type="http://schemas.openxmlformats.org/officeDocument/2006/relationships/tags" Target="../tags/tag378.xml"/><Relationship Id="rId138" Type="http://schemas.openxmlformats.org/officeDocument/2006/relationships/tags" Target="../tags/tag432.xml"/><Relationship Id="rId107" Type="http://schemas.openxmlformats.org/officeDocument/2006/relationships/tags" Target="../tags/tag401.xml"/><Relationship Id="rId11" Type="http://schemas.openxmlformats.org/officeDocument/2006/relationships/tags" Target="../tags/tag305.xml"/><Relationship Id="rId32" Type="http://schemas.openxmlformats.org/officeDocument/2006/relationships/tags" Target="../tags/tag326.xml"/><Relationship Id="rId53" Type="http://schemas.openxmlformats.org/officeDocument/2006/relationships/tags" Target="../tags/tag347.xml"/><Relationship Id="rId74" Type="http://schemas.openxmlformats.org/officeDocument/2006/relationships/tags" Target="../tags/tag368.xml"/><Relationship Id="rId128" Type="http://schemas.openxmlformats.org/officeDocument/2006/relationships/tags" Target="../tags/tag422.xml"/><Relationship Id="rId149" Type="http://schemas.openxmlformats.org/officeDocument/2006/relationships/notesSlide" Target="../notesSlides/notesSlide3.xml"/><Relationship Id="rId5" Type="http://schemas.openxmlformats.org/officeDocument/2006/relationships/tags" Target="../tags/tag299.xml"/><Relationship Id="rId95" Type="http://schemas.openxmlformats.org/officeDocument/2006/relationships/tags" Target="../tags/tag389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43" Type="http://schemas.openxmlformats.org/officeDocument/2006/relationships/tags" Target="../tags/tag337.xml"/><Relationship Id="rId48" Type="http://schemas.openxmlformats.org/officeDocument/2006/relationships/tags" Target="../tags/tag342.xml"/><Relationship Id="rId64" Type="http://schemas.openxmlformats.org/officeDocument/2006/relationships/tags" Target="../tags/tag358.xml"/><Relationship Id="rId69" Type="http://schemas.openxmlformats.org/officeDocument/2006/relationships/tags" Target="../tags/tag363.xml"/><Relationship Id="rId113" Type="http://schemas.openxmlformats.org/officeDocument/2006/relationships/tags" Target="../tags/tag407.xml"/><Relationship Id="rId118" Type="http://schemas.openxmlformats.org/officeDocument/2006/relationships/tags" Target="../tags/tag412.xml"/><Relationship Id="rId134" Type="http://schemas.openxmlformats.org/officeDocument/2006/relationships/tags" Target="../tags/tag428.xml"/><Relationship Id="rId139" Type="http://schemas.openxmlformats.org/officeDocument/2006/relationships/tags" Target="../tags/tag433.xml"/><Relationship Id="rId80" Type="http://schemas.openxmlformats.org/officeDocument/2006/relationships/tags" Target="../tags/tag374.xml"/><Relationship Id="rId85" Type="http://schemas.openxmlformats.org/officeDocument/2006/relationships/tags" Target="../tags/tag379.xml"/><Relationship Id="rId150" Type="http://schemas.openxmlformats.org/officeDocument/2006/relationships/image" Target="../media/image1.png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33" Type="http://schemas.openxmlformats.org/officeDocument/2006/relationships/tags" Target="../tags/tag327.xml"/><Relationship Id="rId38" Type="http://schemas.openxmlformats.org/officeDocument/2006/relationships/tags" Target="../tags/tag332.xml"/><Relationship Id="rId59" Type="http://schemas.openxmlformats.org/officeDocument/2006/relationships/tags" Target="../tags/tag353.xml"/><Relationship Id="rId103" Type="http://schemas.openxmlformats.org/officeDocument/2006/relationships/tags" Target="../tags/tag397.xml"/><Relationship Id="rId108" Type="http://schemas.openxmlformats.org/officeDocument/2006/relationships/tags" Target="../tags/tag402.xml"/><Relationship Id="rId124" Type="http://schemas.openxmlformats.org/officeDocument/2006/relationships/tags" Target="../tags/tag418.xml"/><Relationship Id="rId129" Type="http://schemas.openxmlformats.org/officeDocument/2006/relationships/tags" Target="../tags/tag423.xml"/><Relationship Id="rId54" Type="http://schemas.openxmlformats.org/officeDocument/2006/relationships/tags" Target="../tags/tag348.xml"/><Relationship Id="rId70" Type="http://schemas.openxmlformats.org/officeDocument/2006/relationships/tags" Target="../tags/tag364.xml"/><Relationship Id="rId75" Type="http://schemas.openxmlformats.org/officeDocument/2006/relationships/tags" Target="../tags/tag369.xml"/><Relationship Id="rId91" Type="http://schemas.openxmlformats.org/officeDocument/2006/relationships/tags" Target="../tags/tag385.xml"/><Relationship Id="rId96" Type="http://schemas.openxmlformats.org/officeDocument/2006/relationships/tags" Target="../tags/tag390.xml"/><Relationship Id="rId140" Type="http://schemas.openxmlformats.org/officeDocument/2006/relationships/tags" Target="../tags/tag434.xml"/><Relationship Id="rId145" Type="http://schemas.openxmlformats.org/officeDocument/2006/relationships/tags" Target="../tags/tag439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49" Type="http://schemas.openxmlformats.org/officeDocument/2006/relationships/tags" Target="../tags/tag343.xml"/><Relationship Id="rId114" Type="http://schemas.openxmlformats.org/officeDocument/2006/relationships/tags" Target="../tags/tag408.xml"/><Relationship Id="rId119" Type="http://schemas.openxmlformats.org/officeDocument/2006/relationships/tags" Target="../tags/tag413.xml"/><Relationship Id="rId44" Type="http://schemas.openxmlformats.org/officeDocument/2006/relationships/tags" Target="../tags/tag338.xml"/><Relationship Id="rId60" Type="http://schemas.openxmlformats.org/officeDocument/2006/relationships/tags" Target="../tags/tag354.xml"/><Relationship Id="rId65" Type="http://schemas.openxmlformats.org/officeDocument/2006/relationships/tags" Target="../tags/tag359.xml"/><Relationship Id="rId81" Type="http://schemas.openxmlformats.org/officeDocument/2006/relationships/tags" Target="../tags/tag375.xml"/><Relationship Id="rId86" Type="http://schemas.openxmlformats.org/officeDocument/2006/relationships/tags" Target="../tags/tag380.xml"/><Relationship Id="rId130" Type="http://schemas.openxmlformats.org/officeDocument/2006/relationships/tags" Target="../tags/tag424.xml"/><Relationship Id="rId135" Type="http://schemas.openxmlformats.org/officeDocument/2006/relationships/tags" Target="../tags/tag429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39" Type="http://schemas.openxmlformats.org/officeDocument/2006/relationships/tags" Target="../tags/tag333.xml"/><Relationship Id="rId109" Type="http://schemas.openxmlformats.org/officeDocument/2006/relationships/tags" Target="../tags/tag403.xml"/><Relationship Id="rId34" Type="http://schemas.openxmlformats.org/officeDocument/2006/relationships/tags" Target="../tags/tag328.xml"/><Relationship Id="rId50" Type="http://schemas.openxmlformats.org/officeDocument/2006/relationships/tags" Target="../tags/tag344.xml"/><Relationship Id="rId55" Type="http://schemas.openxmlformats.org/officeDocument/2006/relationships/tags" Target="../tags/tag349.xml"/><Relationship Id="rId76" Type="http://schemas.openxmlformats.org/officeDocument/2006/relationships/tags" Target="../tags/tag370.xml"/><Relationship Id="rId97" Type="http://schemas.openxmlformats.org/officeDocument/2006/relationships/tags" Target="../tags/tag391.xml"/><Relationship Id="rId104" Type="http://schemas.openxmlformats.org/officeDocument/2006/relationships/tags" Target="../tags/tag398.xml"/><Relationship Id="rId120" Type="http://schemas.openxmlformats.org/officeDocument/2006/relationships/tags" Target="../tags/tag414.xml"/><Relationship Id="rId125" Type="http://schemas.openxmlformats.org/officeDocument/2006/relationships/tags" Target="../tags/tag419.xml"/><Relationship Id="rId141" Type="http://schemas.openxmlformats.org/officeDocument/2006/relationships/tags" Target="../tags/tag435.xml"/><Relationship Id="rId146" Type="http://schemas.openxmlformats.org/officeDocument/2006/relationships/tags" Target="../tags/tag440.xml"/><Relationship Id="rId7" Type="http://schemas.openxmlformats.org/officeDocument/2006/relationships/tags" Target="../tags/tag301.xml"/><Relationship Id="rId71" Type="http://schemas.openxmlformats.org/officeDocument/2006/relationships/tags" Target="../tags/tag365.xml"/><Relationship Id="rId92" Type="http://schemas.openxmlformats.org/officeDocument/2006/relationships/tags" Target="../tags/tag386.xml"/><Relationship Id="rId2" Type="http://schemas.openxmlformats.org/officeDocument/2006/relationships/tags" Target="../tags/tag296.xml"/><Relationship Id="rId29" Type="http://schemas.openxmlformats.org/officeDocument/2006/relationships/tags" Target="../tags/tag323.xml"/><Relationship Id="rId24" Type="http://schemas.openxmlformats.org/officeDocument/2006/relationships/tags" Target="../tags/tag318.xml"/><Relationship Id="rId40" Type="http://schemas.openxmlformats.org/officeDocument/2006/relationships/tags" Target="../tags/tag334.xml"/><Relationship Id="rId45" Type="http://schemas.openxmlformats.org/officeDocument/2006/relationships/tags" Target="../tags/tag339.xml"/><Relationship Id="rId66" Type="http://schemas.openxmlformats.org/officeDocument/2006/relationships/tags" Target="../tags/tag360.xml"/><Relationship Id="rId87" Type="http://schemas.openxmlformats.org/officeDocument/2006/relationships/tags" Target="../tags/tag381.xml"/><Relationship Id="rId110" Type="http://schemas.openxmlformats.org/officeDocument/2006/relationships/tags" Target="../tags/tag404.xml"/><Relationship Id="rId115" Type="http://schemas.openxmlformats.org/officeDocument/2006/relationships/tags" Target="../tags/tag409.xml"/><Relationship Id="rId131" Type="http://schemas.openxmlformats.org/officeDocument/2006/relationships/tags" Target="../tags/tag425.xml"/><Relationship Id="rId136" Type="http://schemas.openxmlformats.org/officeDocument/2006/relationships/tags" Target="../tags/tag430.xml"/><Relationship Id="rId61" Type="http://schemas.openxmlformats.org/officeDocument/2006/relationships/tags" Target="../tags/tag355.xml"/><Relationship Id="rId82" Type="http://schemas.openxmlformats.org/officeDocument/2006/relationships/tags" Target="../tags/tag376.xml"/><Relationship Id="rId19" Type="http://schemas.openxmlformats.org/officeDocument/2006/relationships/tags" Target="../tags/tag313.xml"/><Relationship Id="rId14" Type="http://schemas.openxmlformats.org/officeDocument/2006/relationships/tags" Target="../tags/tag308.xml"/><Relationship Id="rId30" Type="http://schemas.openxmlformats.org/officeDocument/2006/relationships/tags" Target="../tags/tag324.xml"/><Relationship Id="rId35" Type="http://schemas.openxmlformats.org/officeDocument/2006/relationships/tags" Target="../tags/tag329.xml"/><Relationship Id="rId56" Type="http://schemas.openxmlformats.org/officeDocument/2006/relationships/tags" Target="../tags/tag350.xml"/><Relationship Id="rId77" Type="http://schemas.openxmlformats.org/officeDocument/2006/relationships/tags" Target="../tags/tag371.xml"/><Relationship Id="rId100" Type="http://schemas.openxmlformats.org/officeDocument/2006/relationships/tags" Target="../tags/tag394.xml"/><Relationship Id="rId105" Type="http://schemas.openxmlformats.org/officeDocument/2006/relationships/tags" Target="../tags/tag399.xml"/><Relationship Id="rId126" Type="http://schemas.openxmlformats.org/officeDocument/2006/relationships/tags" Target="../tags/tag420.xml"/><Relationship Id="rId147" Type="http://schemas.openxmlformats.org/officeDocument/2006/relationships/tags" Target="../tags/tag441.xml"/><Relationship Id="rId8" Type="http://schemas.openxmlformats.org/officeDocument/2006/relationships/tags" Target="../tags/tag302.xml"/><Relationship Id="rId51" Type="http://schemas.openxmlformats.org/officeDocument/2006/relationships/tags" Target="../tags/tag345.xml"/><Relationship Id="rId72" Type="http://schemas.openxmlformats.org/officeDocument/2006/relationships/tags" Target="../tags/tag366.xml"/><Relationship Id="rId93" Type="http://schemas.openxmlformats.org/officeDocument/2006/relationships/tags" Target="../tags/tag387.xml"/><Relationship Id="rId98" Type="http://schemas.openxmlformats.org/officeDocument/2006/relationships/tags" Target="../tags/tag392.xml"/><Relationship Id="rId121" Type="http://schemas.openxmlformats.org/officeDocument/2006/relationships/tags" Target="../tags/tag415.xml"/><Relationship Id="rId142" Type="http://schemas.openxmlformats.org/officeDocument/2006/relationships/tags" Target="../tags/tag436.xml"/><Relationship Id="rId3" Type="http://schemas.openxmlformats.org/officeDocument/2006/relationships/tags" Target="../tags/tag297.xml"/><Relationship Id="rId25" Type="http://schemas.openxmlformats.org/officeDocument/2006/relationships/tags" Target="../tags/tag319.xml"/><Relationship Id="rId46" Type="http://schemas.openxmlformats.org/officeDocument/2006/relationships/tags" Target="../tags/tag340.xml"/><Relationship Id="rId67" Type="http://schemas.openxmlformats.org/officeDocument/2006/relationships/tags" Target="../tags/tag361.xml"/><Relationship Id="rId116" Type="http://schemas.openxmlformats.org/officeDocument/2006/relationships/tags" Target="../tags/tag410.xml"/><Relationship Id="rId137" Type="http://schemas.openxmlformats.org/officeDocument/2006/relationships/tags" Target="../tags/tag431.xml"/><Relationship Id="rId20" Type="http://schemas.openxmlformats.org/officeDocument/2006/relationships/tags" Target="../tags/tag314.xml"/><Relationship Id="rId41" Type="http://schemas.openxmlformats.org/officeDocument/2006/relationships/tags" Target="../tags/tag335.xml"/><Relationship Id="rId62" Type="http://schemas.openxmlformats.org/officeDocument/2006/relationships/tags" Target="../tags/tag356.xml"/><Relationship Id="rId83" Type="http://schemas.openxmlformats.org/officeDocument/2006/relationships/tags" Target="../tags/tag377.xml"/><Relationship Id="rId88" Type="http://schemas.openxmlformats.org/officeDocument/2006/relationships/tags" Target="../tags/tag382.xml"/><Relationship Id="rId111" Type="http://schemas.openxmlformats.org/officeDocument/2006/relationships/tags" Target="../tags/tag405.xml"/><Relationship Id="rId132" Type="http://schemas.openxmlformats.org/officeDocument/2006/relationships/tags" Target="../tags/tag426.xml"/><Relationship Id="rId15" Type="http://schemas.openxmlformats.org/officeDocument/2006/relationships/tags" Target="../tags/tag309.xml"/><Relationship Id="rId36" Type="http://schemas.openxmlformats.org/officeDocument/2006/relationships/tags" Target="../tags/tag330.xml"/><Relationship Id="rId57" Type="http://schemas.openxmlformats.org/officeDocument/2006/relationships/tags" Target="../tags/tag351.xml"/><Relationship Id="rId106" Type="http://schemas.openxmlformats.org/officeDocument/2006/relationships/tags" Target="../tags/tag400.xml"/><Relationship Id="rId127" Type="http://schemas.openxmlformats.org/officeDocument/2006/relationships/tags" Target="../tags/tag421.xml"/><Relationship Id="rId10" Type="http://schemas.openxmlformats.org/officeDocument/2006/relationships/tags" Target="../tags/tag304.xml"/><Relationship Id="rId31" Type="http://schemas.openxmlformats.org/officeDocument/2006/relationships/tags" Target="../tags/tag325.xml"/><Relationship Id="rId52" Type="http://schemas.openxmlformats.org/officeDocument/2006/relationships/tags" Target="../tags/tag346.xml"/><Relationship Id="rId73" Type="http://schemas.openxmlformats.org/officeDocument/2006/relationships/tags" Target="../tags/tag367.xml"/><Relationship Id="rId78" Type="http://schemas.openxmlformats.org/officeDocument/2006/relationships/tags" Target="../tags/tag372.xml"/><Relationship Id="rId94" Type="http://schemas.openxmlformats.org/officeDocument/2006/relationships/tags" Target="../tags/tag388.xml"/><Relationship Id="rId99" Type="http://schemas.openxmlformats.org/officeDocument/2006/relationships/tags" Target="../tags/tag393.xml"/><Relationship Id="rId101" Type="http://schemas.openxmlformats.org/officeDocument/2006/relationships/tags" Target="../tags/tag395.xml"/><Relationship Id="rId122" Type="http://schemas.openxmlformats.org/officeDocument/2006/relationships/tags" Target="../tags/tag416.xml"/><Relationship Id="rId143" Type="http://schemas.openxmlformats.org/officeDocument/2006/relationships/tags" Target="../tags/tag437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26" Type="http://schemas.openxmlformats.org/officeDocument/2006/relationships/tags" Target="../tags/tag320.xml"/><Relationship Id="rId47" Type="http://schemas.openxmlformats.org/officeDocument/2006/relationships/tags" Target="../tags/tag341.xml"/><Relationship Id="rId68" Type="http://schemas.openxmlformats.org/officeDocument/2006/relationships/tags" Target="../tags/tag362.xml"/><Relationship Id="rId89" Type="http://schemas.openxmlformats.org/officeDocument/2006/relationships/tags" Target="../tags/tag383.xml"/><Relationship Id="rId112" Type="http://schemas.openxmlformats.org/officeDocument/2006/relationships/tags" Target="../tags/tag406.xml"/><Relationship Id="rId133" Type="http://schemas.openxmlformats.org/officeDocument/2006/relationships/tags" Target="../tags/tag427.xml"/><Relationship Id="rId16" Type="http://schemas.openxmlformats.org/officeDocument/2006/relationships/tags" Target="../tags/tag310.xml"/><Relationship Id="rId37" Type="http://schemas.openxmlformats.org/officeDocument/2006/relationships/tags" Target="../tags/tag331.xml"/><Relationship Id="rId58" Type="http://schemas.openxmlformats.org/officeDocument/2006/relationships/tags" Target="../tags/tag352.xml"/><Relationship Id="rId79" Type="http://schemas.openxmlformats.org/officeDocument/2006/relationships/tags" Target="../tags/tag373.xml"/><Relationship Id="rId102" Type="http://schemas.openxmlformats.org/officeDocument/2006/relationships/tags" Target="../tags/tag396.xml"/><Relationship Id="rId123" Type="http://schemas.openxmlformats.org/officeDocument/2006/relationships/tags" Target="../tags/tag417.xml"/><Relationship Id="rId144" Type="http://schemas.openxmlformats.org/officeDocument/2006/relationships/tags" Target="../tags/tag438.xml"/><Relationship Id="rId90" Type="http://schemas.openxmlformats.org/officeDocument/2006/relationships/tags" Target="../tags/tag3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54.xml"/><Relationship Id="rId18" Type="http://schemas.openxmlformats.org/officeDocument/2006/relationships/tags" Target="../tags/tag459.xml"/><Relationship Id="rId26" Type="http://schemas.openxmlformats.org/officeDocument/2006/relationships/tags" Target="../tags/tag467.xml"/><Relationship Id="rId3" Type="http://schemas.openxmlformats.org/officeDocument/2006/relationships/tags" Target="../tags/tag444.xml"/><Relationship Id="rId21" Type="http://schemas.openxmlformats.org/officeDocument/2006/relationships/tags" Target="../tags/tag462.xml"/><Relationship Id="rId7" Type="http://schemas.openxmlformats.org/officeDocument/2006/relationships/tags" Target="../tags/tag448.xml"/><Relationship Id="rId12" Type="http://schemas.openxmlformats.org/officeDocument/2006/relationships/tags" Target="../tags/tag453.xml"/><Relationship Id="rId17" Type="http://schemas.openxmlformats.org/officeDocument/2006/relationships/tags" Target="../tags/tag458.xml"/><Relationship Id="rId25" Type="http://schemas.openxmlformats.org/officeDocument/2006/relationships/tags" Target="../tags/tag466.xml"/><Relationship Id="rId33" Type="http://schemas.openxmlformats.org/officeDocument/2006/relationships/notesSlide" Target="../notesSlides/notesSlide4.xml"/><Relationship Id="rId2" Type="http://schemas.openxmlformats.org/officeDocument/2006/relationships/tags" Target="../tags/tag443.xml"/><Relationship Id="rId16" Type="http://schemas.openxmlformats.org/officeDocument/2006/relationships/tags" Target="../tags/tag457.xml"/><Relationship Id="rId20" Type="http://schemas.openxmlformats.org/officeDocument/2006/relationships/tags" Target="../tags/tag461.xml"/><Relationship Id="rId29" Type="http://schemas.openxmlformats.org/officeDocument/2006/relationships/tags" Target="../tags/tag470.xml"/><Relationship Id="rId1" Type="http://schemas.openxmlformats.org/officeDocument/2006/relationships/tags" Target="../tags/tag442.xml"/><Relationship Id="rId6" Type="http://schemas.openxmlformats.org/officeDocument/2006/relationships/tags" Target="../tags/tag447.xml"/><Relationship Id="rId11" Type="http://schemas.openxmlformats.org/officeDocument/2006/relationships/tags" Target="../tags/tag452.xml"/><Relationship Id="rId24" Type="http://schemas.openxmlformats.org/officeDocument/2006/relationships/tags" Target="../tags/tag465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446.xml"/><Relationship Id="rId15" Type="http://schemas.openxmlformats.org/officeDocument/2006/relationships/tags" Target="../tags/tag456.xml"/><Relationship Id="rId23" Type="http://schemas.openxmlformats.org/officeDocument/2006/relationships/tags" Target="../tags/tag464.xml"/><Relationship Id="rId28" Type="http://schemas.openxmlformats.org/officeDocument/2006/relationships/tags" Target="../tags/tag469.xml"/><Relationship Id="rId10" Type="http://schemas.openxmlformats.org/officeDocument/2006/relationships/tags" Target="../tags/tag451.xml"/><Relationship Id="rId19" Type="http://schemas.openxmlformats.org/officeDocument/2006/relationships/tags" Target="../tags/tag460.xml"/><Relationship Id="rId31" Type="http://schemas.openxmlformats.org/officeDocument/2006/relationships/tags" Target="../tags/tag472.xml"/><Relationship Id="rId4" Type="http://schemas.openxmlformats.org/officeDocument/2006/relationships/tags" Target="../tags/tag445.xml"/><Relationship Id="rId9" Type="http://schemas.openxmlformats.org/officeDocument/2006/relationships/tags" Target="../tags/tag450.xml"/><Relationship Id="rId14" Type="http://schemas.openxmlformats.org/officeDocument/2006/relationships/tags" Target="../tags/tag455.xml"/><Relationship Id="rId22" Type="http://schemas.openxmlformats.org/officeDocument/2006/relationships/tags" Target="../tags/tag463.xml"/><Relationship Id="rId27" Type="http://schemas.openxmlformats.org/officeDocument/2006/relationships/tags" Target="../tags/tag468.xml"/><Relationship Id="rId30" Type="http://schemas.openxmlformats.org/officeDocument/2006/relationships/tags" Target="../tags/tag471.xml"/><Relationship Id="rId8" Type="http://schemas.openxmlformats.org/officeDocument/2006/relationships/tags" Target="../tags/tag4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80.xml"/><Relationship Id="rId13" Type="http://schemas.openxmlformats.org/officeDocument/2006/relationships/tags" Target="../tags/tag485.xml"/><Relationship Id="rId18" Type="http://schemas.openxmlformats.org/officeDocument/2006/relationships/tags" Target="../tags/tag490.xml"/><Relationship Id="rId26" Type="http://schemas.openxmlformats.org/officeDocument/2006/relationships/tags" Target="../tags/tag498.xml"/><Relationship Id="rId3" Type="http://schemas.openxmlformats.org/officeDocument/2006/relationships/tags" Target="../tags/tag475.xml"/><Relationship Id="rId21" Type="http://schemas.openxmlformats.org/officeDocument/2006/relationships/tags" Target="../tags/tag493.xml"/><Relationship Id="rId7" Type="http://schemas.openxmlformats.org/officeDocument/2006/relationships/tags" Target="../tags/tag479.xml"/><Relationship Id="rId12" Type="http://schemas.openxmlformats.org/officeDocument/2006/relationships/tags" Target="../tags/tag484.xml"/><Relationship Id="rId17" Type="http://schemas.openxmlformats.org/officeDocument/2006/relationships/tags" Target="../tags/tag489.xml"/><Relationship Id="rId25" Type="http://schemas.openxmlformats.org/officeDocument/2006/relationships/tags" Target="../tags/tag497.xml"/><Relationship Id="rId2" Type="http://schemas.openxmlformats.org/officeDocument/2006/relationships/tags" Target="../tags/tag474.xml"/><Relationship Id="rId16" Type="http://schemas.openxmlformats.org/officeDocument/2006/relationships/tags" Target="../tags/tag488.xml"/><Relationship Id="rId20" Type="http://schemas.openxmlformats.org/officeDocument/2006/relationships/tags" Target="../tags/tag492.xml"/><Relationship Id="rId29" Type="http://schemas.openxmlformats.org/officeDocument/2006/relationships/tags" Target="../tags/tag501.xml"/><Relationship Id="rId1" Type="http://schemas.openxmlformats.org/officeDocument/2006/relationships/tags" Target="../tags/tag473.xml"/><Relationship Id="rId6" Type="http://schemas.openxmlformats.org/officeDocument/2006/relationships/tags" Target="../tags/tag478.xml"/><Relationship Id="rId11" Type="http://schemas.openxmlformats.org/officeDocument/2006/relationships/tags" Target="../tags/tag483.xml"/><Relationship Id="rId24" Type="http://schemas.openxmlformats.org/officeDocument/2006/relationships/tags" Target="../tags/tag496.xml"/><Relationship Id="rId5" Type="http://schemas.openxmlformats.org/officeDocument/2006/relationships/tags" Target="../tags/tag477.xml"/><Relationship Id="rId15" Type="http://schemas.openxmlformats.org/officeDocument/2006/relationships/tags" Target="../tags/tag487.xml"/><Relationship Id="rId23" Type="http://schemas.openxmlformats.org/officeDocument/2006/relationships/tags" Target="../tags/tag495.xml"/><Relationship Id="rId28" Type="http://schemas.openxmlformats.org/officeDocument/2006/relationships/tags" Target="../tags/tag500.xml"/><Relationship Id="rId10" Type="http://schemas.openxmlformats.org/officeDocument/2006/relationships/tags" Target="../tags/tag482.xml"/><Relationship Id="rId19" Type="http://schemas.openxmlformats.org/officeDocument/2006/relationships/tags" Target="../tags/tag491.xml"/><Relationship Id="rId31" Type="http://schemas.openxmlformats.org/officeDocument/2006/relationships/notesSlide" Target="../notesSlides/notesSlide5.xml"/><Relationship Id="rId4" Type="http://schemas.openxmlformats.org/officeDocument/2006/relationships/tags" Target="../tags/tag476.xml"/><Relationship Id="rId9" Type="http://schemas.openxmlformats.org/officeDocument/2006/relationships/tags" Target="../tags/tag481.xml"/><Relationship Id="rId14" Type="http://schemas.openxmlformats.org/officeDocument/2006/relationships/tags" Target="../tags/tag486.xml"/><Relationship Id="rId22" Type="http://schemas.openxmlformats.org/officeDocument/2006/relationships/tags" Target="../tags/tag494.xml"/><Relationship Id="rId27" Type="http://schemas.openxmlformats.org/officeDocument/2006/relationships/tags" Target="../tags/tag499.xml"/><Relationship Id="rId30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Caches </a:t>
            </a:r>
            <a:r>
              <a:rPr lang="en-US" dirty="0"/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668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 &amp; H Chapter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5.1-5.3,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5.3-5.4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5.8, Also, 5.13 &amp; 5.17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5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cxnSp>
        <p:nvCxnSpPr>
          <p:cNvPr id="35" name="Straight Arrow Connector 34"/>
          <p:cNvCxnSpPr/>
          <p:nvPr>
            <p:custDataLst>
              <p:tags r:id="rId2"/>
            </p:custDataLst>
          </p:nvPr>
        </p:nvCxnSpPr>
        <p:spPr>
          <a:xfrm>
            <a:off x="4495800" y="4419600"/>
            <a:ext cx="0" cy="7620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2"/>
          </p:cNvCxnSpPr>
          <p:nvPr>
            <p:custDataLst>
              <p:tags r:id="rId3"/>
            </p:custDataLst>
          </p:nvPr>
        </p:nvCxnSpPr>
        <p:spPr>
          <a:xfrm>
            <a:off x="4495800" y="2362200"/>
            <a:ext cx="0" cy="10668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191000" y="1447800"/>
            <a:ext cx="609600" cy="914400"/>
            <a:chOff x="4191000" y="1447800"/>
            <a:chExt cx="609600" cy="914400"/>
          </a:xfrm>
        </p:grpSpPr>
        <p:sp>
          <p:nvSpPr>
            <p:cNvPr id="5" name="Rectangle 4"/>
            <p:cNvSpPr/>
            <p:nvPr>
              <p:custDataLst>
                <p:tags r:id="rId232"/>
              </p:custDataLst>
            </p:nvPr>
          </p:nvSpPr>
          <p:spPr>
            <a:xfrm>
              <a:off x="4191000" y="1447800"/>
              <a:ext cx="609600" cy="9144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>
              <p:custDataLst>
                <p:tags r:id="rId233"/>
              </p:custDataLst>
            </p:nvPr>
          </p:nvSpPr>
          <p:spPr>
            <a:xfrm>
              <a:off x="4648200" y="17526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>
              <p:custDataLst>
                <p:tags r:id="rId234"/>
              </p:custDataLst>
            </p:nvPr>
          </p:nvSpPr>
          <p:spPr>
            <a:xfrm>
              <a:off x="4191000" y="1447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>
              <p:custDataLst>
                <p:tags r:id="rId235"/>
              </p:custDataLst>
            </p:nvPr>
          </p:nvSpPr>
          <p:spPr>
            <a:xfrm>
              <a:off x="4343400" y="19050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>
              <p:custDataLst>
                <p:tags r:id="rId236"/>
              </p:custDataLst>
            </p:nvPr>
          </p:nvSpPr>
          <p:spPr>
            <a:xfrm>
              <a:off x="43434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>
              <p:custDataLst>
                <p:tags r:id="rId237"/>
              </p:custDataLst>
            </p:nvPr>
          </p:nvSpPr>
          <p:spPr>
            <a:xfrm>
              <a:off x="44958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>
              <p:custDataLst>
                <p:tags r:id="rId238"/>
              </p:custDataLst>
            </p:nvPr>
          </p:nvSpPr>
          <p:spPr>
            <a:xfrm>
              <a:off x="46482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>
              <p:custDataLst>
                <p:tags r:id="rId239"/>
              </p:custDataLst>
            </p:nvPr>
          </p:nvSpPr>
          <p:spPr>
            <a:xfrm>
              <a:off x="41910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>
              <p:custDataLst>
                <p:tags r:id="rId240"/>
              </p:custDataLst>
            </p:nvPr>
          </p:nvSpPr>
          <p:spPr>
            <a:xfrm>
              <a:off x="43434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>
              <p:custDataLst>
                <p:tags r:id="rId241"/>
              </p:custDataLst>
            </p:nvPr>
          </p:nvSpPr>
          <p:spPr>
            <a:xfrm>
              <a:off x="44958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>
              <p:custDataLst>
                <p:tags r:id="rId242"/>
              </p:custDataLst>
            </p:nvPr>
          </p:nvSpPr>
          <p:spPr>
            <a:xfrm>
              <a:off x="41910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>
              <p:custDataLst>
                <p:tags r:id="rId243"/>
              </p:custDataLst>
            </p:nvPr>
          </p:nvSpPr>
          <p:spPr>
            <a:xfrm>
              <a:off x="4648200" y="1447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>
              <p:custDataLst>
                <p:tags r:id="rId244"/>
              </p:custDataLst>
            </p:nvPr>
          </p:nvSpPr>
          <p:spPr>
            <a:xfrm>
              <a:off x="4343400" y="2209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>
              <p:custDataLst>
                <p:tags r:id="rId245"/>
              </p:custDataLst>
            </p:nvPr>
          </p:nvSpPr>
          <p:spPr>
            <a:xfrm>
              <a:off x="4191000" y="2209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52800" y="3429000"/>
            <a:ext cx="2286000" cy="914400"/>
            <a:chOff x="3352800" y="3429000"/>
            <a:chExt cx="2286000" cy="914400"/>
          </a:xfrm>
        </p:grpSpPr>
        <p:sp>
          <p:nvSpPr>
            <p:cNvPr id="7" name="Rectangle 6"/>
            <p:cNvSpPr/>
            <p:nvPr>
              <p:custDataLst>
                <p:tags r:id="rId173"/>
              </p:custDataLst>
            </p:nvPr>
          </p:nvSpPr>
          <p:spPr>
            <a:xfrm>
              <a:off x="3352800" y="3429000"/>
              <a:ext cx="2286000" cy="9144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>
              <p:custDataLst>
                <p:tags r:id="rId174"/>
              </p:custDataLst>
            </p:nvPr>
          </p:nvSpPr>
          <p:spPr>
            <a:xfrm>
              <a:off x="51816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>
              <p:custDataLst>
                <p:tags r:id="rId175"/>
              </p:custDataLst>
            </p:nvPr>
          </p:nvSpPr>
          <p:spPr>
            <a:xfrm>
              <a:off x="47244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>
              <p:custDataLst>
                <p:tags r:id="rId176"/>
              </p:custDataLst>
            </p:nvPr>
          </p:nvSpPr>
          <p:spPr>
            <a:xfrm>
              <a:off x="48768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>
              <p:custDataLst>
                <p:tags r:id="rId177"/>
              </p:custDataLst>
            </p:nvPr>
          </p:nvSpPr>
          <p:spPr>
            <a:xfrm>
              <a:off x="50292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>
              <p:custDataLst>
                <p:tags r:id="rId178"/>
              </p:custDataLst>
            </p:nvPr>
          </p:nvSpPr>
          <p:spPr>
            <a:xfrm>
              <a:off x="48768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>
              <p:custDataLst>
                <p:tags r:id="rId179"/>
              </p:custDataLst>
            </p:nvPr>
          </p:nvSpPr>
          <p:spPr>
            <a:xfrm>
              <a:off x="5029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>
              <p:custDataLst>
                <p:tags r:id="rId180"/>
              </p:custDataLst>
            </p:nvPr>
          </p:nvSpPr>
          <p:spPr>
            <a:xfrm>
              <a:off x="5181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>
              <p:custDataLst>
                <p:tags r:id="rId181"/>
              </p:custDataLst>
            </p:nvPr>
          </p:nvSpPr>
          <p:spPr>
            <a:xfrm>
              <a:off x="4724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>
              <p:custDataLst>
                <p:tags r:id="rId182"/>
              </p:custDataLst>
            </p:nvPr>
          </p:nvSpPr>
          <p:spPr>
            <a:xfrm>
              <a:off x="51816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>
              <p:custDataLst>
                <p:tags r:id="rId183"/>
              </p:custDataLst>
            </p:nvPr>
          </p:nvSpPr>
          <p:spPr>
            <a:xfrm>
              <a:off x="53340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>
              <p:custDataLst>
                <p:tags r:id="rId184"/>
              </p:custDataLst>
            </p:nvPr>
          </p:nvSpPr>
          <p:spPr>
            <a:xfrm>
              <a:off x="54864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>
              <p:custDataLst>
                <p:tags r:id="rId185"/>
              </p:custDataLst>
            </p:nvPr>
          </p:nvSpPr>
          <p:spPr>
            <a:xfrm>
              <a:off x="50292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>
              <p:custDataLst>
                <p:tags r:id="rId186"/>
              </p:custDataLst>
            </p:nvPr>
          </p:nvSpPr>
          <p:spPr>
            <a:xfrm>
              <a:off x="5181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>
              <p:custDataLst>
                <p:tags r:id="rId187"/>
              </p:custDataLst>
            </p:nvPr>
          </p:nvSpPr>
          <p:spPr>
            <a:xfrm>
              <a:off x="5334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>
              <p:custDataLst>
                <p:tags r:id="rId188"/>
              </p:custDataLst>
            </p:nvPr>
          </p:nvSpPr>
          <p:spPr>
            <a:xfrm>
              <a:off x="54864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>
              <p:custDataLst>
                <p:tags r:id="rId189"/>
              </p:custDataLst>
            </p:nvPr>
          </p:nvSpPr>
          <p:spPr>
            <a:xfrm>
              <a:off x="5029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>
              <p:custDataLst>
                <p:tags r:id="rId190"/>
              </p:custDataLst>
            </p:nvPr>
          </p:nvSpPr>
          <p:spPr>
            <a:xfrm>
              <a:off x="42672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>
              <p:custDataLst>
                <p:tags r:id="rId191"/>
              </p:custDataLst>
            </p:nvPr>
          </p:nvSpPr>
          <p:spPr>
            <a:xfrm>
              <a:off x="44196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>
              <p:custDataLst>
                <p:tags r:id="rId192"/>
              </p:custDataLst>
            </p:nvPr>
          </p:nvSpPr>
          <p:spPr>
            <a:xfrm>
              <a:off x="45720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>
              <p:custDataLst>
                <p:tags r:id="rId193"/>
              </p:custDataLst>
            </p:nvPr>
          </p:nvSpPr>
          <p:spPr>
            <a:xfrm>
              <a:off x="41148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>
              <p:custDataLst>
                <p:tags r:id="rId194"/>
              </p:custDataLst>
            </p:nvPr>
          </p:nvSpPr>
          <p:spPr>
            <a:xfrm>
              <a:off x="4267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>
              <p:custDataLst>
                <p:tags r:id="rId195"/>
              </p:custDataLst>
            </p:nvPr>
          </p:nvSpPr>
          <p:spPr>
            <a:xfrm>
              <a:off x="4419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>
              <p:custDataLst>
                <p:tags r:id="rId196"/>
              </p:custDataLst>
            </p:nvPr>
          </p:nvSpPr>
          <p:spPr>
            <a:xfrm>
              <a:off x="4572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>
              <p:custDataLst>
                <p:tags r:id="rId197"/>
              </p:custDataLst>
            </p:nvPr>
          </p:nvSpPr>
          <p:spPr>
            <a:xfrm>
              <a:off x="41148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>
              <p:custDataLst>
                <p:tags r:id="rId198"/>
              </p:custDataLst>
            </p:nvPr>
          </p:nvSpPr>
          <p:spPr>
            <a:xfrm>
              <a:off x="36576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>
              <p:custDataLst>
                <p:tags r:id="rId199"/>
              </p:custDataLst>
            </p:nvPr>
          </p:nvSpPr>
          <p:spPr>
            <a:xfrm>
              <a:off x="38100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>
              <p:custDataLst>
                <p:tags r:id="rId200"/>
              </p:custDataLst>
            </p:nvPr>
          </p:nvSpPr>
          <p:spPr>
            <a:xfrm>
              <a:off x="39624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>
              <p:custDataLst>
                <p:tags r:id="rId201"/>
              </p:custDataLst>
            </p:nvPr>
          </p:nvSpPr>
          <p:spPr>
            <a:xfrm>
              <a:off x="35052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>
              <p:custDataLst>
                <p:tags r:id="rId202"/>
              </p:custDataLst>
            </p:nvPr>
          </p:nvSpPr>
          <p:spPr>
            <a:xfrm>
              <a:off x="3657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>
              <p:custDataLst>
                <p:tags r:id="rId203"/>
              </p:custDataLst>
            </p:nvPr>
          </p:nvSpPr>
          <p:spPr>
            <a:xfrm>
              <a:off x="3810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>
              <p:custDataLst>
                <p:tags r:id="rId204"/>
              </p:custDataLst>
            </p:nvPr>
          </p:nvSpPr>
          <p:spPr>
            <a:xfrm>
              <a:off x="3962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>
              <p:custDataLst>
                <p:tags r:id="rId205"/>
              </p:custDataLst>
            </p:nvPr>
          </p:nvSpPr>
          <p:spPr>
            <a:xfrm>
              <a:off x="3505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>
              <p:custDataLst>
                <p:tags r:id="rId206"/>
              </p:custDataLst>
            </p:nvPr>
          </p:nvSpPr>
          <p:spPr>
            <a:xfrm>
              <a:off x="3962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>
              <p:custDataLst>
                <p:tags r:id="rId207"/>
              </p:custDataLst>
            </p:nvPr>
          </p:nvSpPr>
          <p:spPr>
            <a:xfrm>
              <a:off x="41148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>
              <p:custDataLst>
                <p:tags r:id="rId208"/>
              </p:custDataLst>
            </p:nvPr>
          </p:nvSpPr>
          <p:spPr>
            <a:xfrm>
              <a:off x="42672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>
              <p:custDataLst>
                <p:tags r:id="rId209"/>
              </p:custDataLst>
            </p:nvPr>
          </p:nvSpPr>
          <p:spPr>
            <a:xfrm>
              <a:off x="38100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>
              <p:custDataLst>
                <p:tags r:id="rId210"/>
              </p:custDataLst>
            </p:nvPr>
          </p:nvSpPr>
          <p:spPr>
            <a:xfrm>
              <a:off x="48768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>
              <p:custDataLst>
                <p:tags r:id="rId211"/>
              </p:custDataLst>
            </p:nvPr>
          </p:nvSpPr>
          <p:spPr>
            <a:xfrm>
              <a:off x="50292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>
              <p:custDataLst>
                <p:tags r:id="rId212"/>
              </p:custDataLst>
            </p:nvPr>
          </p:nvSpPr>
          <p:spPr>
            <a:xfrm>
              <a:off x="51816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>
              <p:custDataLst>
                <p:tags r:id="rId213"/>
              </p:custDataLst>
            </p:nvPr>
          </p:nvSpPr>
          <p:spPr>
            <a:xfrm>
              <a:off x="4724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>
              <p:custDataLst>
                <p:tags r:id="rId214"/>
              </p:custDataLst>
            </p:nvPr>
          </p:nvSpPr>
          <p:spPr>
            <a:xfrm>
              <a:off x="3657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>
              <p:custDataLst>
                <p:tags r:id="rId215"/>
              </p:custDataLst>
            </p:nvPr>
          </p:nvSpPr>
          <p:spPr>
            <a:xfrm>
              <a:off x="3810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>
              <p:custDataLst>
                <p:tags r:id="rId216"/>
              </p:custDataLst>
            </p:nvPr>
          </p:nvSpPr>
          <p:spPr>
            <a:xfrm>
              <a:off x="39624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>
              <p:custDataLst>
                <p:tags r:id="rId217"/>
              </p:custDataLst>
            </p:nvPr>
          </p:nvSpPr>
          <p:spPr>
            <a:xfrm>
              <a:off x="3505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>
              <p:custDataLst>
                <p:tags r:id="rId218"/>
              </p:custDataLst>
            </p:nvPr>
          </p:nvSpPr>
          <p:spPr>
            <a:xfrm>
              <a:off x="4267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>
              <p:custDataLst>
                <p:tags r:id="rId219"/>
              </p:custDataLst>
            </p:nvPr>
          </p:nvSpPr>
          <p:spPr>
            <a:xfrm>
              <a:off x="4419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>
              <p:custDataLst>
                <p:tags r:id="rId220"/>
              </p:custDataLst>
            </p:nvPr>
          </p:nvSpPr>
          <p:spPr>
            <a:xfrm>
              <a:off x="4572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>
              <p:custDataLst>
                <p:tags r:id="rId221"/>
              </p:custDataLst>
            </p:nvPr>
          </p:nvSpPr>
          <p:spPr>
            <a:xfrm>
              <a:off x="41148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>
              <p:custDataLst>
                <p:tags r:id="rId222"/>
              </p:custDataLst>
            </p:nvPr>
          </p:nvSpPr>
          <p:spPr>
            <a:xfrm>
              <a:off x="35052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>
              <p:custDataLst>
                <p:tags r:id="rId223"/>
              </p:custDataLst>
            </p:nvPr>
          </p:nvSpPr>
          <p:spPr>
            <a:xfrm>
              <a:off x="36576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>
              <p:custDataLst>
                <p:tags r:id="rId224"/>
              </p:custDataLst>
            </p:nvPr>
          </p:nvSpPr>
          <p:spPr>
            <a:xfrm>
              <a:off x="38100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>
              <p:custDataLst>
                <p:tags r:id="rId225"/>
              </p:custDataLst>
            </p:nvPr>
          </p:nvSpPr>
          <p:spPr>
            <a:xfrm>
              <a:off x="33528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>
              <p:custDataLst>
                <p:tags r:id="rId226"/>
              </p:custDataLst>
            </p:nvPr>
          </p:nvSpPr>
          <p:spPr>
            <a:xfrm>
              <a:off x="53340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>
              <p:custDataLst>
                <p:tags r:id="rId227"/>
              </p:custDataLst>
            </p:nvPr>
          </p:nvSpPr>
          <p:spPr>
            <a:xfrm>
              <a:off x="53340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>
              <p:custDataLst>
                <p:tags r:id="rId228"/>
              </p:custDataLst>
            </p:nvPr>
          </p:nvSpPr>
          <p:spPr>
            <a:xfrm>
              <a:off x="5486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>
              <p:custDataLst>
                <p:tags r:id="rId229"/>
              </p:custDataLst>
            </p:nvPr>
          </p:nvSpPr>
          <p:spPr>
            <a:xfrm>
              <a:off x="51816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>
              <p:custDataLst>
                <p:tags r:id="rId230"/>
              </p:custDataLst>
            </p:nvPr>
          </p:nvSpPr>
          <p:spPr>
            <a:xfrm>
              <a:off x="5334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>
              <p:custDataLst>
                <p:tags r:id="rId231"/>
              </p:custDataLst>
            </p:nvPr>
          </p:nvSpPr>
          <p:spPr>
            <a:xfrm>
              <a:off x="5486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86000" y="5181600"/>
            <a:ext cx="5029200" cy="1524000"/>
            <a:chOff x="2286000" y="5181600"/>
            <a:chExt cx="5029200" cy="1524000"/>
          </a:xfrm>
        </p:grpSpPr>
        <p:sp>
          <p:nvSpPr>
            <p:cNvPr id="24" name="Rectangle 23"/>
            <p:cNvSpPr/>
            <p:nvPr>
              <p:custDataLst>
                <p:tags r:id="rId4"/>
              </p:custDataLst>
            </p:nvPr>
          </p:nvSpPr>
          <p:spPr>
            <a:xfrm>
              <a:off x="2286000" y="5181600"/>
              <a:ext cx="5029200" cy="15240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>
              <p:custDataLst>
                <p:tags r:id="rId5"/>
              </p:custDataLst>
            </p:nvPr>
          </p:nvSpPr>
          <p:spPr>
            <a:xfrm>
              <a:off x="6858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>
              <p:custDataLst>
                <p:tags r:id="rId6"/>
              </p:custDataLst>
            </p:nvPr>
          </p:nvSpPr>
          <p:spPr>
            <a:xfrm>
              <a:off x="6400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>
              <p:custDataLst>
                <p:tags r:id="rId7"/>
              </p:custDataLst>
            </p:nvPr>
          </p:nvSpPr>
          <p:spPr>
            <a:xfrm>
              <a:off x="6553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>
              <p:custDataLst>
                <p:tags r:id="rId8"/>
              </p:custDataLst>
            </p:nvPr>
          </p:nvSpPr>
          <p:spPr>
            <a:xfrm>
              <a:off x="67056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>
              <p:custDataLst>
                <p:tags r:id="rId9"/>
              </p:custDataLst>
            </p:nvPr>
          </p:nvSpPr>
          <p:spPr>
            <a:xfrm>
              <a:off x="6553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>
              <p:custDataLst>
                <p:tags r:id="rId10"/>
              </p:custDataLst>
            </p:nvPr>
          </p:nvSpPr>
          <p:spPr>
            <a:xfrm>
              <a:off x="6705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>
              <p:custDataLst>
                <p:tags r:id="rId11"/>
              </p:custDataLst>
            </p:nvPr>
          </p:nvSpPr>
          <p:spPr>
            <a:xfrm>
              <a:off x="6858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>
              <p:custDataLst>
                <p:tags r:id="rId12"/>
              </p:custDataLst>
            </p:nvPr>
          </p:nvSpPr>
          <p:spPr>
            <a:xfrm>
              <a:off x="6400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>
              <p:custDataLst>
                <p:tags r:id="rId13"/>
              </p:custDataLst>
            </p:nvPr>
          </p:nvSpPr>
          <p:spPr>
            <a:xfrm>
              <a:off x="6858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>
              <p:custDataLst>
                <p:tags r:id="rId14"/>
              </p:custDataLst>
            </p:nvPr>
          </p:nvSpPr>
          <p:spPr>
            <a:xfrm>
              <a:off x="7010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>
              <p:custDataLst>
                <p:tags r:id="rId15"/>
              </p:custDataLst>
            </p:nvPr>
          </p:nvSpPr>
          <p:spPr>
            <a:xfrm>
              <a:off x="7162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>
              <p:custDataLst>
                <p:tags r:id="rId16"/>
              </p:custDataLst>
            </p:nvPr>
          </p:nvSpPr>
          <p:spPr>
            <a:xfrm>
              <a:off x="6705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>
              <p:custDataLst>
                <p:tags r:id="rId17"/>
              </p:custDataLst>
            </p:nvPr>
          </p:nvSpPr>
          <p:spPr>
            <a:xfrm>
              <a:off x="5943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>
              <p:custDataLst>
                <p:tags r:id="rId18"/>
              </p:custDataLst>
            </p:nvPr>
          </p:nvSpPr>
          <p:spPr>
            <a:xfrm>
              <a:off x="6096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>
              <p:custDataLst>
                <p:tags r:id="rId19"/>
              </p:custDataLst>
            </p:nvPr>
          </p:nvSpPr>
          <p:spPr>
            <a:xfrm>
              <a:off x="6248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>
              <p:custDataLst>
                <p:tags r:id="rId20"/>
              </p:custDataLst>
            </p:nvPr>
          </p:nvSpPr>
          <p:spPr>
            <a:xfrm>
              <a:off x="5791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>
              <p:custDataLst>
                <p:tags r:id="rId21"/>
              </p:custDataLst>
            </p:nvPr>
          </p:nvSpPr>
          <p:spPr>
            <a:xfrm>
              <a:off x="5943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>
              <p:custDataLst>
                <p:tags r:id="rId22"/>
              </p:custDataLst>
            </p:nvPr>
          </p:nvSpPr>
          <p:spPr>
            <a:xfrm>
              <a:off x="6096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>
              <p:custDataLst>
                <p:tags r:id="rId23"/>
              </p:custDataLst>
            </p:nvPr>
          </p:nvSpPr>
          <p:spPr>
            <a:xfrm>
              <a:off x="6248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>
              <p:custDataLst>
                <p:tags r:id="rId24"/>
              </p:custDataLst>
            </p:nvPr>
          </p:nvSpPr>
          <p:spPr>
            <a:xfrm>
              <a:off x="5791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>
              <p:custDataLst>
                <p:tags r:id="rId25"/>
              </p:custDataLst>
            </p:nvPr>
          </p:nvSpPr>
          <p:spPr>
            <a:xfrm>
              <a:off x="5334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>
              <p:custDataLst>
                <p:tags r:id="rId26"/>
              </p:custDataLst>
            </p:nvPr>
          </p:nvSpPr>
          <p:spPr>
            <a:xfrm>
              <a:off x="5486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>
              <p:custDataLst>
                <p:tags r:id="rId27"/>
              </p:custDataLst>
            </p:nvPr>
          </p:nvSpPr>
          <p:spPr>
            <a:xfrm>
              <a:off x="5638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>
              <p:custDataLst>
                <p:tags r:id="rId28"/>
              </p:custDataLst>
            </p:nvPr>
          </p:nvSpPr>
          <p:spPr>
            <a:xfrm>
              <a:off x="5334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>
              <p:custDataLst>
                <p:tags r:id="rId29"/>
              </p:custDataLst>
            </p:nvPr>
          </p:nvSpPr>
          <p:spPr>
            <a:xfrm>
              <a:off x="5486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>
              <p:custDataLst>
                <p:tags r:id="rId30"/>
              </p:custDataLst>
            </p:nvPr>
          </p:nvSpPr>
          <p:spPr>
            <a:xfrm>
              <a:off x="5638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>
              <p:custDataLst>
                <p:tags r:id="rId31"/>
              </p:custDataLst>
            </p:nvPr>
          </p:nvSpPr>
          <p:spPr>
            <a:xfrm>
              <a:off x="5638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>
              <p:custDataLst>
                <p:tags r:id="rId32"/>
              </p:custDataLst>
            </p:nvPr>
          </p:nvSpPr>
          <p:spPr>
            <a:xfrm>
              <a:off x="5791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>
              <p:custDataLst>
                <p:tags r:id="rId33"/>
              </p:custDataLst>
            </p:nvPr>
          </p:nvSpPr>
          <p:spPr>
            <a:xfrm>
              <a:off x="5943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>
              <p:custDataLst>
                <p:tags r:id="rId34"/>
              </p:custDataLst>
            </p:nvPr>
          </p:nvSpPr>
          <p:spPr>
            <a:xfrm>
              <a:off x="5486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>
              <p:custDataLst>
                <p:tags r:id="rId35"/>
              </p:custDataLst>
            </p:nvPr>
          </p:nvSpPr>
          <p:spPr>
            <a:xfrm>
              <a:off x="6553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>
              <p:custDataLst>
                <p:tags r:id="rId36"/>
              </p:custDataLst>
            </p:nvPr>
          </p:nvSpPr>
          <p:spPr>
            <a:xfrm>
              <a:off x="6705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>
              <p:custDataLst>
                <p:tags r:id="rId37"/>
              </p:custDataLst>
            </p:nvPr>
          </p:nvSpPr>
          <p:spPr>
            <a:xfrm>
              <a:off x="6858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>
              <p:custDataLst>
                <p:tags r:id="rId38"/>
              </p:custDataLst>
            </p:nvPr>
          </p:nvSpPr>
          <p:spPr>
            <a:xfrm>
              <a:off x="6400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>
              <p:custDataLst>
                <p:tags r:id="rId39"/>
              </p:custDataLst>
            </p:nvPr>
          </p:nvSpPr>
          <p:spPr>
            <a:xfrm>
              <a:off x="5334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>
              <p:custDataLst>
                <p:tags r:id="rId40"/>
              </p:custDataLst>
            </p:nvPr>
          </p:nvSpPr>
          <p:spPr>
            <a:xfrm>
              <a:off x="5486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>
              <p:custDataLst>
                <p:tags r:id="rId41"/>
              </p:custDataLst>
            </p:nvPr>
          </p:nvSpPr>
          <p:spPr>
            <a:xfrm>
              <a:off x="7010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>
              <p:custDataLst>
                <p:tags r:id="rId42"/>
              </p:custDataLst>
            </p:nvPr>
          </p:nvSpPr>
          <p:spPr>
            <a:xfrm>
              <a:off x="7010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>
              <p:custDataLst>
                <p:tags r:id="rId43"/>
              </p:custDataLst>
            </p:nvPr>
          </p:nvSpPr>
          <p:spPr>
            <a:xfrm>
              <a:off x="7162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>
              <p:custDataLst>
                <p:tags r:id="rId44"/>
              </p:custDataLst>
            </p:nvPr>
          </p:nvSpPr>
          <p:spPr>
            <a:xfrm>
              <a:off x="6858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>
              <p:custDataLst>
                <p:tags r:id="rId45"/>
              </p:custDataLst>
            </p:nvPr>
          </p:nvSpPr>
          <p:spPr>
            <a:xfrm>
              <a:off x="7010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>
              <p:custDataLst>
                <p:tags r:id="rId46"/>
              </p:custDataLst>
            </p:nvPr>
          </p:nvSpPr>
          <p:spPr>
            <a:xfrm>
              <a:off x="7162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>
              <p:custDataLst>
                <p:tags r:id="rId47"/>
              </p:custDataLst>
            </p:nvPr>
          </p:nvSpPr>
          <p:spPr>
            <a:xfrm>
              <a:off x="4876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>
              <p:custDataLst>
                <p:tags r:id="rId48"/>
              </p:custDataLst>
            </p:nvPr>
          </p:nvSpPr>
          <p:spPr>
            <a:xfrm>
              <a:off x="4419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>
              <p:custDataLst>
                <p:tags r:id="rId49"/>
              </p:custDataLst>
            </p:nvPr>
          </p:nvSpPr>
          <p:spPr>
            <a:xfrm>
              <a:off x="4572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>
              <p:custDataLst>
                <p:tags r:id="rId50"/>
              </p:custDataLst>
            </p:nvPr>
          </p:nvSpPr>
          <p:spPr>
            <a:xfrm>
              <a:off x="4724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>
              <p:custDataLst>
                <p:tags r:id="rId51"/>
              </p:custDataLst>
            </p:nvPr>
          </p:nvSpPr>
          <p:spPr>
            <a:xfrm>
              <a:off x="4572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>
              <p:custDataLst>
                <p:tags r:id="rId52"/>
              </p:custDataLst>
            </p:nvPr>
          </p:nvSpPr>
          <p:spPr>
            <a:xfrm>
              <a:off x="4724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>
              <p:custDataLst>
                <p:tags r:id="rId53"/>
              </p:custDataLst>
            </p:nvPr>
          </p:nvSpPr>
          <p:spPr>
            <a:xfrm>
              <a:off x="4876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>
              <p:custDataLst>
                <p:tags r:id="rId54"/>
              </p:custDataLst>
            </p:nvPr>
          </p:nvSpPr>
          <p:spPr>
            <a:xfrm>
              <a:off x="4419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>
              <p:custDataLst>
                <p:tags r:id="rId55"/>
              </p:custDataLst>
            </p:nvPr>
          </p:nvSpPr>
          <p:spPr>
            <a:xfrm>
              <a:off x="4876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>
              <p:custDataLst>
                <p:tags r:id="rId56"/>
              </p:custDataLst>
            </p:nvPr>
          </p:nvSpPr>
          <p:spPr>
            <a:xfrm>
              <a:off x="5029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>
              <p:custDataLst>
                <p:tags r:id="rId57"/>
              </p:custDataLst>
            </p:nvPr>
          </p:nvSpPr>
          <p:spPr>
            <a:xfrm>
              <a:off x="5181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>
              <p:custDataLst>
                <p:tags r:id="rId58"/>
              </p:custDataLst>
            </p:nvPr>
          </p:nvSpPr>
          <p:spPr>
            <a:xfrm>
              <a:off x="4724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>
              <p:custDataLst>
                <p:tags r:id="rId59"/>
              </p:custDataLst>
            </p:nvPr>
          </p:nvSpPr>
          <p:spPr>
            <a:xfrm>
              <a:off x="3962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>
              <p:custDataLst>
                <p:tags r:id="rId60"/>
              </p:custDataLst>
            </p:nvPr>
          </p:nvSpPr>
          <p:spPr>
            <a:xfrm>
              <a:off x="4114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>
              <p:custDataLst>
                <p:tags r:id="rId61"/>
              </p:custDataLst>
            </p:nvPr>
          </p:nvSpPr>
          <p:spPr>
            <a:xfrm>
              <a:off x="4267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>
              <p:custDataLst>
                <p:tags r:id="rId62"/>
              </p:custDataLst>
            </p:nvPr>
          </p:nvSpPr>
          <p:spPr>
            <a:xfrm>
              <a:off x="3810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>
              <p:custDataLst>
                <p:tags r:id="rId63"/>
              </p:custDataLst>
            </p:nvPr>
          </p:nvSpPr>
          <p:spPr>
            <a:xfrm>
              <a:off x="3962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>
              <p:custDataLst>
                <p:tags r:id="rId64"/>
              </p:custDataLst>
            </p:nvPr>
          </p:nvSpPr>
          <p:spPr>
            <a:xfrm>
              <a:off x="4114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>
              <p:custDataLst>
                <p:tags r:id="rId65"/>
              </p:custDataLst>
            </p:nvPr>
          </p:nvSpPr>
          <p:spPr>
            <a:xfrm>
              <a:off x="4267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>
              <p:custDataLst>
                <p:tags r:id="rId66"/>
              </p:custDataLst>
            </p:nvPr>
          </p:nvSpPr>
          <p:spPr>
            <a:xfrm>
              <a:off x="3810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>
              <p:custDataLst>
                <p:tags r:id="rId67"/>
              </p:custDataLst>
            </p:nvPr>
          </p:nvSpPr>
          <p:spPr>
            <a:xfrm>
              <a:off x="3352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>
              <p:custDataLst>
                <p:tags r:id="rId68"/>
              </p:custDataLst>
            </p:nvPr>
          </p:nvSpPr>
          <p:spPr>
            <a:xfrm>
              <a:off x="3505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>
              <p:custDataLst>
                <p:tags r:id="rId69"/>
              </p:custDataLst>
            </p:nvPr>
          </p:nvSpPr>
          <p:spPr>
            <a:xfrm>
              <a:off x="3657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>
              <p:custDataLst>
                <p:tags r:id="rId70"/>
              </p:custDataLst>
            </p:nvPr>
          </p:nvSpPr>
          <p:spPr>
            <a:xfrm>
              <a:off x="3352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>
              <p:custDataLst>
                <p:tags r:id="rId71"/>
              </p:custDataLst>
            </p:nvPr>
          </p:nvSpPr>
          <p:spPr>
            <a:xfrm>
              <a:off x="3505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>
              <p:custDataLst>
                <p:tags r:id="rId72"/>
              </p:custDataLst>
            </p:nvPr>
          </p:nvSpPr>
          <p:spPr>
            <a:xfrm>
              <a:off x="3657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>
              <p:custDataLst>
                <p:tags r:id="rId73"/>
              </p:custDataLst>
            </p:nvPr>
          </p:nvSpPr>
          <p:spPr>
            <a:xfrm>
              <a:off x="3657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>
              <p:custDataLst>
                <p:tags r:id="rId74"/>
              </p:custDataLst>
            </p:nvPr>
          </p:nvSpPr>
          <p:spPr>
            <a:xfrm>
              <a:off x="3810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>
              <p:custDataLst>
                <p:tags r:id="rId75"/>
              </p:custDataLst>
            </p:nvPr>
          </p:nvSpPr>
          <p:spPr>
            <a:xfrm>
              <a:off x="3962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>
              <p:custDataLst>
                <p:tags r:id="rId76"/>
              </p:custDataLst>
            </p:nvPr>
          </p:nvSpPr>
          <p:spPr>
            <a:xfrm>
              <a:off x="3505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>
              <p:custDataLst>
                <p:tags r:id="rId77"/>
              </p:custDataLst>
            </p:nvPr>
          </p:nvSpPr>
          <p:spPr>
            <a:xfrm>
              <a:off x="4572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>
              <p:custDataLst>
                <p:tags r:id="rId78"/>
              </p:custDataLst>
            </p:nvPr>
          </p:nvSpPr>
          <p:spPr>
            <a:xfrm>
              <a:off x="4724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>
              <p:custDataLst>
                <p:tags r:id="rId79"/>
              </p:custDataLst>
            </p:nvPr>
          </p:nvSpPr>
          <p:spPr>
            <a:xfrm>
              <a:off x="4876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>
              <p:custDataLst>
                <p:tags r:id="rId80"/>
              </p:custDataLst>
            </p:nvPr>
          </p:nvSpPr>
          <p:spPr>
            <a:xfrm>
              <a:off x="4419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>
              <p:custDataLst>
                <p:tags r:id="rId81"/>
              </p:custDataLst>
            </p:nvPr>
          </p:nvSpPr>
          <p:spPr>
            <a:xfrm>
              <a:off x="3352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>
              <p:custDataLst>
                <p:tags r:id="rId82"/>
              </p:custDataLst>
            </p:nvPr>
          </p:nvSpPr>
          <p:spPr>
            <a:xfrm>
              <a:off x="3505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>
              <p:custDataLst>
                <p:tags r:id="rId83"/>
              </p:custDataLst>
            </p:nvPr>
          </p:nvSpPr>
          <p:spPr>
            <a:xfrm>
              <a:off x="5029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>
              <p:custDataLst>
                <p:tags r:id="rId84"/>
              </p:custDataLst>
            </p:nvPr>
          </p:nvSpPr>
          <p:spPr>
            <a:xfrm>
              <a:off x="5029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>
              <p:custDataLst>
                <p:tags r:id="rId85"/>
              </p:custDataLst>
            </p:nvPr>
          </p:nvSpPr>
          <p:spPr>
            <a:xfrm>
              <a:off x="5181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>
              <p:custDataLst>
                <p:tags r:id="rId86"/>
              </p:custDataLst>
            </p:nvPr>
          </p:nvSpPr>
          <p:spPr>
            <a:xfrm>
              <a:off x="4876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>
              <p:custDataLst>
                <p:tags r:id="rId87"/>
              </p:custDataLst>
            </p:nvPr>
          </p:nvSpPr>
          <p:spPr>
            <a:xfrm>
              <a:off x="5029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>
              <p:custDataLst>
                <p:tags r:id="rId88"/>
              </p:custDataLst>
            </p:nvPr>
          </p:nvSpPr>
          <p:spPr>
            <a:xfrm>
              <a:off x="5181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>
              <p:custDataLst>
                <p:tags r:id="rId89"/>
              </p:custDataLst>
            </p:nvPr>
          </p:nvSpPr>
          <p:spPr>
            <a:xfrm>
              <a:off x="44196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>
              <p:custDataLst>
                <p:tags r:id="rId90"/>
              </p:custDataLst>
            </p:nvPr>
          </p:nvSpPr>
          <p:spPr>
            <a:xfrm>
              <a:off x="3962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>
              <p:custDataLst>
                <p:tags r:id="rId91"/>
              </p:custDataLst>
            </p:nvPr>
          </p:nvSpPr>
          <p:spPr>
            <a:xfrm>
              <a:off x="41148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>
              <p:custDataLst>
                <p:tags r:id="rId92"/>
              </p:custDataLst>
            </p:nvPr>
          </p:nvSpPr>
          <p:spPr>
            <a:xfrm>
              <a:off x="42672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>
              <p:custDataLst>
                <p:tags r:id="rId93"/>
              </p:custDataLst>
            </p:nvPr>
          </p:nvSpPr>
          <p:spPr>
            <a:xfrm>
              <a:off x="4114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>
              <p:custDataLst>
                <p:tags r:id="rId94"/>
              </p:custDataLst>
            </p:nvPr>
          </p:nvSpPr>
          <p:spPr>
            <a:xfrm>
              <a:off x="4267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>
              <p:custDataLst>
                <p:tags r:id="rId95"/>
              </p:custDataLst>
            </p:nvPr>
          </p:nvSpPr>
          <p:spPr>
            <a:xfrm>
              <a:off x="4419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>
              <p:custDataLst>
                <p:tags r:id="rId96"/>
              </p:custDataLst>
            </p:nvPr>
          </p:nvSpPr>
          <p:spPr>
            <a:xfrm>
              <a:off x="3962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>
              <p:custDataLst>
                <p:tags r:id="rId97"/>
              </p:custDataLst>
            </p:nvPr>
          </p:nvSpPr>
          <p:spPr>
            <a:xfrm>
              <a:off x="4419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>
              <p:custDataLst>
                <p:tags r:id="rId98"/>
              </p:custDataLst>
            </p:nvPr>
          </p:nvSpPr>
          <p:spPr>
            <a:xfrm>
              <a:off x="4572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>
              <p:custDataLst>
                <p:tags r:id="rId99"/>
              </p:custDataLst>
            </p:nvPr>
          </p:nvSpPr>
          <p:spPr>
            <a:xfrm>
              <a:off x="47244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>
              <p:custDataLst>
                <p:tags r:id="rId100"/>
              </p:custDataLst>
            </p:nvPr>
          </p:nvSpPr>
          <p:spPr>
            <a:xfrm>
              <a:off x="4267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>
              <p:custDataLst>
                <p:tags r:id="rId101"/>
              </p:custDataLst>
            </p:nvPr>
          </p:nvSpPr>
          <p:spPr>
            <a:xfrm>
              <a:off x="3505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>
              <p:custDataLst>
                <p:tags r:id="rId102"/>
              </p:custDataLst>
            </p:nvPr>
          </p:nvSpPr>
          <p:spPr>
            <a:xfrm>
              <a:off x="3657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>
              <p:custDataLst>
                <p:tags r:id="rId103"/>
              </p:custDataLst>
            </p:nvPr>
          </p:nvSpPr>
          <p:spPr>
            <a:xfrm>
              <a:off x="3810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>
              <p:custDataLst>
                <p:tags r:id="rId104"/>
              </p:custDataLst>
            </p:nvPr>
          </p:nvSpPr>
          <p:spPr>
            <a:xfrm>
              <a:off x="3352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>
              <p:custDataLst>
                <p:tags r:id="rId105"/>
              </p:custDataLst>
            </p:nvPr>
          </p:nvSpPr>
          <p:spPr>
            <a:xfrm>
              <a:off x="3505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>
              <p:custDataLst>
                <p:tags r:id="rId106"/>
              </p:custDataLst>
            </p:nvPr>
          </p:nvSpPr>
          <p:spPr>
            <a:xfrm>
              <a:off x="3657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>
              <p:custDataLst>
                <p:tags r:id="rId107"/>
              </p:custDataLst>
            </p:nvPr>
          </p:nvSpPr>
          <p:spPr>
            <a:xfrm>
              <a:off x="3810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>
              <p:custDataLst>
                <p:tags r:id="rId108"/>
              </p:custDataLst>
            </p:nvPr>
          </p:nvSpPr>
          <p:spPr>
            <a:xfrm>
              <a:off x="3352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>
              <p:custDataLst>
                <p:tags r:id="rId109"/>
              </p:custDataLst>
            </p:nvPr>
          </p:nvSpPr>
          <p:spPr>
            <a:xfrm>
              <a:off x="28956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>
              <p:custDataLst>
                <p:tags r:id="rId110"/>
              </p:custDataLst>
            </p:nvPr>
          </p:nvSpPr>
          <p:spPr>
            <a:xfrm>
              <a:off x="30480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>
              <p:custDataLst>
                <p:tags r:id="rId111"/>
              </p:custDataLst>
            </p:nvPr>
          </p:nvSpPr>
          <p:spPr>
            <a:xfrm>
              <a:off x="3200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>
              <p:custDataLst>
                <p:tags r:id="rId112"/>
              </p:custDataLst>
            </p:nvPr>
          </p:nvSpPr>
          <p:spPr>
            <a:xfrm>
              <a:off x="2895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>
              <p:custDataLst>
                <p:tags r:id="rId113"/>
              </p:custDataLst>
            </p:nvPr>
          </p:nvSpPr>
          <p:spPr>
            <a:xfrm>
              <a:off x="3048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>
              <p:custDataLst>
                <p:tags r:id="rId114"/>
              </p:custDataLst>
            </p:nvPr>
          </p:nvSpPr>
          <p:spPr>
            <a:xfrm>
              <a:off x="3200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>
              <p:custDataLst>
                <p:tags r:id="rId115"/>
              </p:custDataLst>
            </p:nvPr>
          </p:nvSpPr>
          <p:spPr>
            <a:xfrm>
              <a:off x="3200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>
              <p:custDataLst>
                <p:tags r:id="rId116"/>
              </p:custDataLst>
            </p:nvPr>
          </p:nvSpPr>
          <p:spPr>
            <a:xfrm>
              <a:off x="3352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>
              <p:custDataLst>
                <p:tags r:id="rId117"/>
              </p:custDataLst>
            </p:nvPr>
          </p:nvSpPr>
          <p:spPr>
            <a:xfrm>
              <a:off x="3505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>
              <p:custDataLst>
                <p:tags r:id="rId118"/>
              </p:custDataLst>
            </p:nvPr>
          </p:nvSpPr>
          <p:spPr>
            <a:xfrm>
              <a:off x="3048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>
              <p:custDataLst>
                <p:tags r:id="rId119"/>
              </p:custDataLst>
            </p:nvPr>
          </p:nvSpPr>
          <p:spPr>
            <a:xfrm>
              <a:off x="4114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>
              <p:custDataLst>
                <p:tags r:id="rId120"/>
              </p:custDataLst>
            </p:nvPr>
          </p:nvSpPr>
          <p:spPr>
            <a:xfrm>
              <a:off x="4267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>
              <p:custDataLst>
                <p:tags r:id="rId121"/>
              </p:custDataLst>
            </p:nvPr>
          </p:nvSpPr>
          <p:spPr>
            <a:xfrm>
              <a:off x="44196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>
              <p:custDataLst>
                <p:tags r:id="rId122"/>
              </p:custDataLst>
            </p:nvPr>
          </p:nvSpPr>
          <p:spPr>
            <a:xfrm>
              <a:off x="3962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>
              <p:custDataLst>
                <p:tags r:id="rId123"/>
              </p:custDataLst>
            </p:nvPr>
          </p:nvSpPr>
          <p:spPr>
            <a:xfrm>
              <a:off x="2895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>
              <p:custDataLst>
                <p:tags r:id="rId124"/>
              </p:custDataLst>
            </p:nvPr>
          </p:nvSpPr>
          <p:spPr>
            <a:xfrm>
              <a:off x="3048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>
              <p:custDataLst>
                <p:tags r:id="rId125"/>
              </p:custDataLst>
            </p:nvPr>
          </p:nvSpPr>
          <p:spPr>
            <a:xfrm>
              <a:off x="4572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>
              <p:custDataLst>
                <p:tags r:id="rId126"/>
              </p:custDataLst>
            </p:nvPr>
          </p:nvSpPr>
          <p:spPr>
            <a:xfrm>
              <a:off x="4572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>
              <p:custDataLst>
                <p:tags r:id="rId127"/>
              </p:custDataLst>
            </p:nvPr>
          </p:nvSpPr>
          <p:spPr>
            <a:xfrm>
              <a:off x="4724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>
              <p:custDataLst>
                <p:tags r:id="rId128"/>
              </p:custDataLst>
            </p:nvPr>
          </p:nvSpPr>
          <p:spPr>
            <a:xfrm>
              <a:off x="4419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>
              <p:custDataLst>
                <p:tags r:id="rId129"/>
              </p:custDataLst>
            </p:nvPr>
          </p:nvSpPr>
          <p:spPr>
            <a:xfrm>
              <a:off x="4572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>
              <p:custDataLst>
                <p:tags r:id="rId130"/>
              </p:custDataLst>
            </p:nvPr>
          </p:nvSpPr>
          <p:spPr>
            <a:xfrm>
              <a:off x="4724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>
              <p:custDataLst>
                <p:tags r:id="rId131"/>
              </p:custDataLst>
            </p:nvPr>
          </p:nvSpPr>
          <p:spPr>
            <a:xfrm>
              <a:off x="2438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>
              <p:custDataLst>
                <p:tags r:id="rId132"/>
              </p:custDataLst>
            </p:nvPr>
          </p:nvSpPr>
          <p:spPr>
            <a:xfrm>
              <a:off x="2286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>
              <p:custDataLst>
                <p:tags r:id="rId133"/>
              </p:custDataLst>
            </p:nvPr>
          </p:nvSpPr>
          <p:spPr>
            <a:xfrm>
              <a:off x="6781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>
              <p:custDataLst>
                <p:tags r:id="rId134"/>
              </p:custDataLst>
            </p:nvPr>
          </p:nvSpPr>
          <p:spPr>
            <a:xfrm>
              <a:off x="2286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>
              <p:custDataLst>
                <p:tags r:id="rId135"/>
              </p:custDataLst>
            </p:nvPr>
          </p:nvSpPr>
          <p:spPr>
            <a:xfrm>
              <a:off x="2438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>
              <p:custDataLst>
                <p:tags r:id="rId136"/>
              </p:custDataLst>
            </p:nvPr>
          </p:nvSpPr>
          <p:spPr>
            <a:xfrm>
              <a:off x="6629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>
              <p:custDataLst>
                <p:tags r:id="rId137"/>
              </p:custDataLst>
            </p:nvPr>
          </p:nvSpPr>
          <p:spPr>
            <a:xfrm>
              <a:off x="2438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>
              <p:custDataLst>
                <p:tags r:id="rId138"/>
              </p:custDataLst>
            </p:nvPr>
          </p:nvSpPr>
          <p:spPr>
            <a:xfrm>
              <a:off x="2590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>
              <p:custDataLst>
                <p:tags r:id="rId139"/>
              </p:custDataLst>
            </p:nvPr>
          </p:nvSpPr>
          <p:spPr>
            <a:xfrm>
              <a:off x="2743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>
              <p:custDataLst>
                <p:tags r:id="rId140"/>
              </p:custDataLst>
            </p:nvPr>
          </p:nvSpPr>
          <p:spPr>
            <a:xfrm>
              <a:off x="2286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>
              <p:custDataLst>
                <p:tags r:id="rId141"/>
              </p:custDataLst>
            </p:nvPr>
          </p:nvSpPr>
          <p:spPr>
            <a:xfrm>
              <a:off x="6172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>
              <p:custDataLst>
                <p:tags r:id="rId142"/>
              </p:custDataLst>
            </p:nvPr>
          </p:nvSpPr>
          <p:spPr>
            <a:xfrm>
              <a:off x="6324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>
              <p:custDataLst>
                <p:tags r:id="rId143"/>
              </p:custDataLst>
            </p:nvPr>
          </p:nvSpPr>
          <p:spPr>
            <a:xfrm>
              <a:off x="6477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>
              <p:custDataLst>
                <p:tags r:id="rId144"/>
              </p:custDataLst>
            </p:nvPr>
          </p:nvSpPr>
          <p:spPr>
            <a:xfrm>
              <a:off x="6019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>
              <p:custDataLst>
                <p:tags r:id="rId145"/>
              </p:custDataLst>
            </p:nvPr>
          </p:nvSpPr>
          <p:spPr>
            <a:xfrm>
              <a:off x="24384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>
              <p:custDataLst>
                <p:tags r:id="rId146"/>
              </p:custDataLst>
            </p:nvPr>
          </p:nvSpPr>
          <p:spPr>
            <a:xfrm>
              <a:off x="25908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>
              <p:custDataLst>
                <p:tags r:id="rId147"/>
              </p:custDataLst>
            </p:nvPr>
          </p:nvSpPr>
          <p:spPr>
            <a:xfrm>
              <a:off x="27432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>
              <p:custDataLst>
                <p:tags r:id="rId148"/>
              </p:custDataLst>
            </p:nvPr>
          </p:nvSpPr>
          <p:spPr>
            <a:xfrm>
              <a:off x="2743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>
              <p:custDataLst>
                <p:tags r:id="rId149"/>
              </p:custDataLst>
            </p:nvPr>
          </p:nvSpPr>
          <p:spPr>
            <a:xfrm>
              <a:off x="6019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>
              <p:custDataLst>
                <p:tags r:id="rId150"/>
              </p:custDataLst>
            </p:nvPr>
          </p:nvSpPr>
          <p:spPr>
            <a:xfrm>
              <a:off x="6172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>
              <p:custDataLst>
                <p:tags r:id="rId151"/>
              </p:custDataLst>
            </p:nvPr>
          </p:nvSpPr>
          <p:spPr>
            <a:xfrm>
              <a:off x="2590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>
              <p:custDataLst>
                <p:tags r:id="rId152"/>
              </p:custDataLst>
            </p:nvPr>
          </p:nvSpPr>
          <p:spPr>
            <a:xfrm>
              <a:off x="6781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>
              <p:custDataLst>
                <p:tags r:id="rId153"/>
              </p:custDataLst>
            </p:nvPr>
          </p:nvSpPr>
          <p:spPr>
            <a:xfrm>
              <a:off x="2286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>
              <p:custDataLst>
                <p:tags r:id="rId154"/>
              </p:custDataLst>
            </p:nvPr>
          </p:nvSpPr>
          <p:spPr>
            <a:xfrm>
              <a:off x="2438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>
              <p:custDataLst>
                <p:tags r:id="rId155"/>
              </p:custDataLst>
            </p:nvPr>
          </p:nvSpPr>
          <p:spPr>
            <a:xfrm>
              <a:off x="66294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>
              <p:custDataLst>
                <p:tags r:id="rId156"/>
              </p:custDataLst>
            </p:nvPr>
          </p:nvSpPr>
          <p:spPr>
            <a:xfrm>
              <a:off x="2438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>
              <p:custDataLst>
                <p:tags r:id="rId157"/>
              </p:custDataLst>
            </p:nvPr>
          </p:nvSpPr>
          <p:spPr>
            <a:xfrm>
              <a:off x="25908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>
              <p:custDataLst>
                <p:tags r:id="rId158"/>
              </p:custDataLst>
            </p:nvPr>
          </p:nvSpPr>
          <p:spPr>
            <a:xfrm>
              <a:off x="2590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>
              <p:custDataLst>
                <p:tags r:id="rId159"/>
              </p:custDataLst>
            </p:nvPr>
          </p:nvSpPr>
          <p:spPr>
            <a:xfrm>
              <a:off x="2590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>
              <p:custDataLst>
                <p:tags r:id="rId160"/>
              </p:custDataLst>
            </p:nvPr>
          </p:nvSpPr>
          <p:spPr>
            <a:xfrm>
              <a:off x="2743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>
              <p:custDataLst>
                <p:tags r:id="rId161"/>
              </p:custDataLst>
            </p:nvPr>
          </p:nvSpPr>
          <p:spPr>
            <a:xfrm>
              <a:off x="24384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>
              <p:custDataLst>
                <p:tags r:id="rId162"/>
              </p:custDataLst>
            </p:nvPr>
          </p:nvSpPr>
          <p:spPr>
            <a:xfrm>
              <a:off x="2590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>
              <p:custDataLst>
                <p:tags r:id="rId163"/>
              </p:custDataLst>
            </p:nvPr>
          </p:nvSpPr>
          <p:spPr>
            <a:xfrm>
              <a:off x="2743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>
              <p:custDataLst>
                <p:tags r:id="rId164"/>
              </p:custDataLst>
            </p:nvPr>
          </p:nvSpPr>
          <p:spPr>
            <a:xfrm>
              <a:off x="5943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>
              <p:custDataLst>
                <p:tags r:id="rId165"/>
              </p:custDataLst>
            </p:nvPr>
          </p:nvSpPr>
          <p:spPr>
            <a:xfrm>
              <a:off x="6096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>
              <p:custDataLst>
                <p:tags r:id="rId166"/>
              </p:custDataLst>
            </p:nvPr>
          </p:nvSpPr>
          <p:spPr>
            <a:xfrm>
              <a:off x="54864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>
              <p:custDataLst>
                <p:tags r:id="rId167"/>
              </p:custDataLst>
            </p:nvPr>
          </p:nvSpPr>
          <p:spPr>
            <a:xfrm>
              <a:off x="56388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>
              <p:custDataLst>
                <p:tags r:id="rId168"/>
              </p:custDataLst>
            </p:nvPr>
          </p:nvSpPr>
          <p:spPr>
            <a:xfrm>
              <a:off x="57912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>
              <p:custDataLst>
                <p:tags r:id="rId169"/>
              </p:custDataLst>
            </p:nvPr>
          </p:nvSpPr>
          <p:spPr>
            <a:xfrm>
              <a:off x="53340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>
              <p:custDataLst>
                <p:tags r:id="rId170"/>
              </p:custDataLst>
            </p:nvPr>
          </p:nvSpPr>
          <p:spPr>
            <a:xfrm>
              <a:off x="4876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>
              <p:custDataLst>
                <p:tags r:id="rId171"/>
              </p:custDataLst>
            </p:nvPr>
          </p:nvSpPr>
          <p:spPr>
            <a:xfrm>
              <a:off x="5029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>
              <p:custDataLst>
                <p:tags r:id="rId172"/>
              </p:custDataLst>
            </p:nvPr>
          </p:nvSpPr>
          <p:spPr>
            <a:xfrm>
              <a:off x="5181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7" name="TextBox 276"/>
          <p:cNvSpPr txBox="1"/>
          <p:nvPr/>
        </p:nvSpPr>
        <p:spPr>
          <a:xfrm>
            <a:off x="76200" y="330714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L2/L3 Cache</a:t>
            </a:r>
          </a:p>
          <a:p>
            <a:r>
              <a:rPr lang="en-US" sz="2400" dirty="0" smtClean="0"/>
              <a:t>SRAM</a:t>
            </a:r>
          </a:p>
          <a:p>
            <a:r>
              <a:rPr lang="en-US" sz="2400" b="1" dirty="0"/>
              <a:t>9% of data </a:t>
            </a:r>
            <a:r>
              <a:rPr lang="en-US" sz="2400" b="1" dirty="0" smtClean="0"/>
              <a:t>is</a:t>
            </a:r>
          </a:p>
          <a:p>
            <a:r>
              <a:rPr lang="en-US" sz="2400" b="1" dirty="0" smtClean="0"/>
              <a:t>“</a:t>
            </a:r>
            <a:r>
              <a:rPr lang="en-US" sz="2400" b="1" dirty="0"/>
              <a:t>active</a:t>
            </a:r>
            <a:r>
              <a:rPr lang="en-US" sz="2400" b="1" dirty="0" smtClean="0"/>
              <a:t>”</a:t>
            </a:r>
            <a:endParaRPr lang="en-US" sz="2400" b="1" dirty="0"/>
          </a:p>
        </p:txBody>
      </p:sp>
      <p:sp>
        <p:nvSpPr>
          <p:cNvPr id="278" name="TextBox 277"/>
          <p:cNvSpPr txBox="1"/>
          <p:nvPr/>
        </p:nvSpPr>
        <p:spPr>
          <a:xfrm>
            <a:off x="76200" y="513594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Memory DRAM</a:t>
            </a:r>
          </a:p>
          <a:p>
            <a:r>
              <a:rPr lang="en-US" sz="2400" b="1" dirty="0"/>
              <a:t>90% of </a:t>
            </a:r>
            <a:r>
              <a:rPr lang="en-US" sz="2400" b="1" dirty="0" smtClean="0"/>
              <a:t>data</a:t>
            </a:r>
          </a:p>
          <a:p>
            <a:r>
              <a:rPr lang="en-US" sz="2400" b="1" dirty="0"/>
              <a:t>i</a:t>
            </a:r>
            <a:r>
              <a:rPr lang="en-US" sz="2400" b="1" dirty="0" smtClean="0"/>
              <a:t>nactive</a:t>
            </a:r>
          </a:p>
          <a:p>
            <a:r>
              <a:rPr lang="en-US" sz="2400" b="1" dirty="0" smtClean="0"/>
              <a:t>(not accessed)</a:t>
            </a:r>
            <a:endParaRPr lang="en-US" sz="2400" b="1" dirty="0"/>
          </a:p>
        </p:txBody>
      </p:sp>
      <p:sp>
        <p:nvSpPr>
          <p:cNvPr id="280" name="TextBox 279"/>
          <p:cNvSpPr txBox="1"/>
          <p:nvPr/>
        </p:nvSpPr>
        <p:spPr>
          <a:xfrm>
            <a:off x="76200" y="12954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L1 Cache</a:t>
            </a:r>
          </a:p>
          <a:p>
            <a:r>
              <a:rPr lang="en-US" sz="2400" dirty="0" smtClean="0"/>
              <a:t>SRAM-on-chip</a:t>
            </a:r>
          </a:p>
          <a:p>
            <a:r>
              <a:rPr lang="en-US" sz="2400" b="1" dirty="0" smtClean="0"/>
              <a:t>1% of data most accessed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6019800" y="3436203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Favorites</a:t>
            </a:r>
          </a:p>
          <a:p>
            <a:pPr algn="r"/>
            <a:r>
              <a:rPr lang="en-US" sz="2400" b="1" dirty="0">
                <a:solidFill>
                  <a:srgbClr val="00B050"/>
                </a:solidFill>
              </a:rPr>
              <a:t>9% of </a:t>
            </a:r>
            <a:r>
              <a:rPr lang="en-US" sz="2400" b="1" dirty="0" smtClean="0">
                <a:solidFill>
                  <a:srgbClr val="00B050"/>
                </a:solidFill>
              </a:rPr>
              <a:t>people called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7315200" y="5257800"/>
            <a:ext cx="1905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Contacts</a:t>
            </a:r>
          </a:p>
          <a:p>
            <a:pPr algn="r"/>
            <a:r>
              <a:rPr lang="en-US" sz="2400" b="1" dirty="0" smtClean="0">
                <a:solidFill>
                  <a:srgbClr val="00B050"/>
                </a:solidFill>
              </a:rPr>
              <a:t>90% people rarely called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6019800" y="1295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Speed Dial</a:t>
            </a:r>
          </a:p>
          <a:p>
            <a:pPr algn="r"/>
            <a:r>
              <a:rPr lang="en-US" sz="2400" b="1" dirty="0" smtClean="0">
                <a:solidFill>
                  <a:srgbClr val="00B050"/>
                </a:solidFill>
              </a:rPr>
              <a:t>1% most called people</a:t>
            </a:r>
          </a:p>
        </p:txBody>
      </p:sp>
    </p:spTree>
    <p:extLst>
      <p:ext uri="{BB962C8B-B14F-4D97-AF65-F5344CB8AC3E}">
        <p14:creationId xmlns:p14="http://schemas.microsoft.com/office/powerpoint/2010/main" val="411060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/>
      <p:bldP spid="280" grpId="0"/>
      <p:bldP spid="276" grpId="0"/>
      <p:bldP spid="2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cxnSp>
        <p:nvCxnSpPr>
          <p:cNvPr id="35" name="Straight Arrow Connector 34"/>
          <p:cNvCxnSpPr/>
          <p:nvPr>
            <p:custDataLst>
              <p:tags r:id="rId2"/>
            </p:custDataLst>
          </p:nvPr>
        </p:nvCxnSpPr>
        <p:spPr>
          <a:xfrm>
            <a:off x="4495800" y="4419600"/>
            <a:ext cx="0" cy="7620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2"/>
          </p:cNvCxnSpPr>
          <p:nvPr>
            <p:custDataLst>
              <p:tags r:id="rId3"/>
            </p:custDataLst>
          </p:nvPr>
        </p:nvCxnSpPr>
        <p:spPr>
          <a:xfrm>
            <a:off x="4495800" y="2362200"/>
            <a:ext cx="0" cy="10668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191000" y="1447800"/>
            <a:ext cx="609600" cy="914400"/>
            <a:chOff x="4191000" y="1447800"/>
            <a:chExt cx="609600" cy="914400"/>
          </a:xfrm>
        </p:grpSpPr>
        <p:sp>
          <p:nvSpPr>
            <p:cNvPr id="5" name="Rectangle 4"/>
            <p:cNvSpPr/>
            <p:nvPr>
              <p:custDataLst>
                <p:tags r:id="rId233"/>
              </p:custDataLst>
            </p:nvPr>
          </p:nvSpPr>
          <p:spPr>
            <a:xfrm>
              <a:off x="4191000" y="1447800"/>
              <a:ext cx="609600" cy="9144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>
              <p:custDataLst>
                <p:tags r:id="rId234"/>
              </p:custDataLst>
            </p:nvPr>
          </p:nvSpPr>
          <p:spPr>
            <a:xfrm>
              <a:off x="4648200" y="17526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>
              <p:custDataLst>
                <p:tags r:id="rId235"/>
              </p:custDataLst>
            </p:nvPr>
          </p:nvSpPr>
          <p:spPr>
            <a:xfrm>
              <a:off x="4191000" y="1447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>
              <p:custDataLst>
                <p:tags r:id="rId236"/>
              </p:custDataLst>
            </p:nvPr>
          </p:nvSpPr>
          <p:spPr>
            <a:xfrm>
              <a:off x="4343400" y="19050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>
              <p:custDataLst>
                <p:tags r:id="rId237"/>
              </p:custDataLst>
            </p:nvPr>
          </p:nvSpPr>
          <p:spPr>
            <a:xfrm>
              <a:off x="43434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>
              <p:custDataLst>
                <p:tags r:id="rId238"/>
              </p:custDataLst>
            </p:nvPr>
          </p:nvSpPr>
          <p:spPr>
            <a:xfrm>
              <a:off x="44958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>
              <p:custDataLst>
                <p:tags r:id="rId239"/>
              </p:custDataLst>
            </p:nvPr>
          </p:nvSpPr>
          <p:spPr>
            <a:xfrm>
              <a:off x="46482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>
              <p:custDataLst>
                <p:tags r:id="rId240"/>
              </p:custDataLst>
            </p:nvPr>
          </p:nvSpPr>
          <p:spPr>
            <a:xfrm>
              <a:off x="41910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>
              <p:custDataLst>
                <p:tags r:id="rId241"/>
              </p:custDataLst>
            </p:nvPr>
          </p:nvSpPr>
          <p:spPr>
            <a:xfrm>
              <a:off x="43434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>
              <p:custDataLst>
                <p:tags r:id="rId242"/>
              </p:custDataLst>
            </p:nvPr>
          </p:nvSpPr>
          <p:spPr>
            <a:xfrm>
              <a:off x="44958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>
              <p:custDataLst>
                <p:tags r:id="rId243"/>
              </p:custDataLst>
            </p:nvPr>
          </p:nvSpPr>
          <p:spPr>
            <a:xfrm>
              <a:off x="41910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>
              <p:custDataLst>
                <p:tags r:id="rId244"/>
              </p:custDataLst>
            </p:nvPr>
          </p:nvSpPr>
          <p:spPr>
            <a:xfrm>
              <a:off x="4648200" y="1447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>
              <p:custDataLst>
                <p:tags r:id="rId245"/>
              </p:custDataLst>
            </p:nvPr>
          </p:nvSpPr>
          <p:spPr>
            <a:xfrm>
              <a:off x="4343400" y="2209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>
              <p:custDataLst>
                <p:tags r:id="rId246"/>
              </p:custDataLst>
            </p:nvPr>
          </p:nvSpPr>
          <p:spPr>
            <a:xfrm>
              <a:off x="4191000" y="2209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52800" y="3429000"/>
            <a:ext cx="2286000" cy="914400"/>
            <a:chOff x="3352800" y="3429000"/>
            <a:chExt cx="2286000" cy="914400"/>
          </a:xfrm>
        </p:grpSpPr>
        <p:sp>
          <p:nvSpPr>
            <p:cNvPr id="7" name="Rectangle 6"/>
            <p:cNvSpPr/>
            <p:nvPr>
              <p:custDataLst>
                <p:tags r:id="rId174"/>
              </p:custDataLst>
            </p:nvPr>
          </p:nvSpPr>
          <p:spPr>
            <a:xfrm>
              <a:off x="3352800" y="3429000"/>
              <a:ext cx="2286000" cy="9144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>
              <p:custDataLst>
                <p:tags r:id="rId175"/>
              </p:custDataLst>
            </p:nvPr>
          </p:nvSpPr>
          <p:spPr>
            <a:xfrm>
              <a:off x="51816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>
              <p:custDataLst>
                <p:tags r:id="rId176"/>
              </p:custDataLst>
            </p:nvPr>
          </p:nvSpPr>
          <p:spPr>
            <a:xfrm>
              <a:off x="47244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>
              <p:custDataLst>
                <p:tags r:id="rId177"/>
              </p:custDataLst>
            </p:nvPr>
          </p:nvSpPr>
          <p:spPr>
            <a:xfrm>
              <a:off x="48768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>
              <p:custDataLst>
                <p:tags r:id="rId178"/>
              </p:custDataLst>
            </p:nvPr>
          </p:nvSpPr>
          <p:spPr>
            <a:xfrm>
              <a:off x="50292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>
              <p:custDataLst>
                <p:tags r:id="rId179"/>
              </p:custDataLst>
            </p:nvPr>
          </p:nvSpPr>
          <p:spPr>
            <a:xfrm>
              <a:off x="48768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>
              <p:custDataLst>
                <p:tags r:id="rId180"/>
              </p:custDataLst>
            </p:nvPr>
          </p:nvSpPr>
          <p:spPr>
            <a:xfrm>
              <a:off x="5029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>
              <p:custDataLst>
                <p:tags r:id="rId181"/>
              </p:custDataLst>
            </p:nvPr>
          </p:nvSpPr>
          <p:spPr>
            <a:xfrm>
              <a:off x="5181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>
              <p:custDataLst>
                <p:tags r:id="rId182"/>
              </p:custDataLst>
            </p:nvPr>
          </p:nvSpPr>
          <p:spPr>
            <a:xfrm>
              <a:off x="4724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>
              <p:custDataLst>
                <p:tags r:id="rId183"/>
              </p:custDataLst>
            </p:nvPr>
          </p:nvSpPr>
          <p:spPr>
            <a:xfrm>
              <a:off x="51816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>
              <p:custDataLst>
                <p:tags r:id="rId184"/>
              </p:custDataLst>
            </p:nvPr>
          </p:nvSpPr>
          <p:spPr>
            <a:xfrm>
              <a:off x="53340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>
              <p:custDataLst>
                <p:tags r:id="rId185"/>
              </p:custDataLst>
            </p:nvPr>
          </p:nvSpPr>
          <p:spPr>
            <a:xfrm>
              <a:off x="54864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>
              <p:custDataLst>
                <p:tags r:id="rId186"/>
              </p:custDataLst>
            </p:nvPr>
          </p:nvSpPr>
          <p:spPr>
            <a:xfrm>
              <a:off x="50292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>
              <p:custDataLst>
                <p:tags r:id="rId187"/>
              </p:custDataLst>
            </p:nvPr>
          </p:nvSpPr>
          <p:spPr>
            <a:xfrm>
              <a:off x="5181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>
              <p:custDataLst>
                <p:tags r:id="rId188"/>
              </p:custDataLst>
            </p:nvPr>
          </p:nvSpPr>
          <p:spPr>
            <a:xfrm>
              <a:off x="5334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>
              <p:custDataLst>
                <p:tags r:id="rId189"/>
              </p:custDataLst>
            </p:nvPr>
          </p:nvSpPr>
          <p:spPr>
            <a:xfrm>
              <a:off x="54864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>
              <p:custDataLst>
                <p:tags r:id="rId190"/>
              </p:custDataLst>
            </p:nvPr>
          </p:nvSpPr>
          <p:spPr>
            <a:xfrm>
              <a:off x="5029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>
              <p:custDataLst>
                <p:tags r:id="rId191"/>
              </p:custDataLst>
            </p:nvPr>
          </p:nvSpPr>
          <p:spPr>
            <a:xfrm>
              <a:off x="42672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>
              <p:custDataLst>
                <p:tags r:id="rId192"/>
              </p:custDataLst>
            </p:nvPr>
          </p:nvSpPr>
          <p:spPr>
            <a:xfrm>
              <a:off x="44196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>
              <p:custDataLst>
                <p:tags r:id="rId193"/>
              </p:custDataLst>
            </p:nvPr>
          </p:nvSpPr>
          <p:spPr>
            <a:xfrm>
              <a:off x="45720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>
              <p:custDataLst>
                <p:tags r:id="rId194"/>
              </p:custDataLst>
            </p:nvPr>
          </p:nvSpPr>
          <p:spPr>
            <a:xfrm>
              <a:off x="41148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>
              <p:custDataLst>
                <p:tags r:id="rId195"/>
              </p:custDataLst>
            </p:nvPr>
          </p:nvSpPr>
          <p:spPr>
            <a:xfrm>
              <a:off x="4267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>
              <p:custDataLst>
                <p:tags r:id="rId196"/>
              </p:custDataLst>
            </p:nvPr>
          </p:nvSpPr>
          <p:spPr>
            <a:xfrm>
              <a:off x="4419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>
              <p:custDataLst>
                <p:tags r:id="rId197"/>
              </p:custDataLst>
            </p:nvPr>
          </p:nvSpPr>
          <p:spPr>
            <a:xfrm>
              <a:off x="4572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>
              <p:custDataLst>
                <p:tags r:id="rId198"/>
              </p:custDataLst>
            </p:nvPr>
          </p:nvSpPr>
          <p:spPr>
            <a:xfrm>
              <a:off x="41148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>
              <p:custDataLst>
                <p:tags r:id="rId199"/>
              </p:custDataLst>
            </p:nvPr>
          </p:nvSpPr>
          <p:spPr>
            <a:xfrm>
              <a:off x="36576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>
              <p:custDataLst>
                <p:tags r:id="rId200"/>
              </p:custDataLst>
            </p:nvPr>
          </p:nvSpPr>
          <p:spPr>
            <a:xfrm>
              <a:off x="38100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>
              <p:custDataLst>
                <p:tags r:id="rId201"/>
              </p:custDataLst>
            </p:nvPr>
          </p:nvSpPr>
          <p:spPr>
            <a:xfrm>
              <a:off x="39624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>
              <p:custDataLst>
                <p:tags r:id="rId202"/>
              </p:custDataLst>
            </p:nvPr>
          </p:nvSpPr>
          <p:spPr>
            <a:xfrm>
              <a:off x="35052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>
              <p:custDataLst>
                <p:tags r:id="rId203"/>
              </p:custDataLst>
            </p:nvPr>
          </p:nvSpPr>
          <p:spPr>
            <a:xfrm>
              <a:off x="3657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>
              <p:custDataLst>
                <p:tags r:id="rId204"/>
              </p:custDataLst>
            </p:nvPr>
          </p:nvSpPr>
          <p:spPr>
            <a:xfrm>
              <a:off x="3810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>
              <p:custDataLst>
                <p:tags r:id="rId205"/>
              </p:custDataLst>
            </p:nvPr>
          </p:nvSpPr>
          <p:spPr>
            <a:xfrm>
              <a:off x="3962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>
              <p:custDataLst>
                <p:tags r:id="rId206"/>
              </p:custDataLst>
            </p:nvPr>
          </p:nvSpPr>
          <p:spPr>
            <a:xfrm>
              <a:off x="3505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>
              <p:custDataLst>
                <p:tags r:id="rId207"/>
              </p:custDataLst>
            </p:nvPr>
          </p:nvSpPr>
          <p:spPr>
            <a:xfrm>
              <a:off x="3962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>
              <p:custDataLst>
                <p:tags r:id="rId208"/>
              </p:custDataLst>
            </p:nvPr>
          </p:nvSpPr>
          <p:spPr>
            <a:xfrm>
              <a:off x="41148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>
              <p:custDataLst>
                <p:tags r:id="rId209"/>
              </p:custDataLst>
            </p:nvPr>
          </p:nvSpPr>
          <p:spPr>
            <a:xfrm>
              <a:off x="42672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>
              <p:custDataLst>
                <p:tags r:id="rId210"/>
              </p:custDataLst>
            </p:nvPr>
          </p:nvSpPr>
          <p:spPr>
            <a:xfrm>
              <a:off x="38100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>
              <p:custDataLst>
                <p:tags r:id="rId211"/>
              </p:custDataLst>
            </p:nvPr>
          </p:nvSpPr>
          <p:spPr>
            <a:xfrm>
              <a:off x="48768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>
              <p:custDataLst>
                <p:tags r:id="rId212"/>
              </p:custDataLst>
            </p:nvPr>
          </p:nvSpPr>
          <p:spPr>
            <a:xfrm>
              <a:off x="50292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>
              <p:custDataLst>
                <p:tags r:id="rId213"/>
              </p:custDataLst>
            </p:nvPr>
          </p:nvSpPr>
          <p:spPr>
            <a:xfrm>
              <a:off x="51816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>
              <p:custDataLst>
                <p:tags r:id="rId214"/>
              </p:custDataLst>
            </p:nvPr>
          </p:nvSpPr>
          <p:spPr>
            <a:xfrm>
              <a:off x="4724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>
              <p:custDataLst>
                <p:tags r:id="rId215"/>
              </p:custDataLst>
            </p:nvPr>
          </p:nvSpPr>
          <p:spPr>
            <a:xfrm>
              <a:off x="3657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>
              <p:custDataLst>
                <p:tags r:id="rId216"/>
              </p:custDataLst>
            </p:nvPr>
          </p:nvSpPr>
          <p:spPr>
            <a:xfrm>
              <a:off x="3810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>
              <p:custDataLst>
                <p:tags r:id="rId217"/>
              </p:custDataLst>
            </p:nvPr>
          </p:nvSpPr>
          <p:spPr>
            <a:xfrm>
              <a:off x="39624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>
              <p:custDataLst>
                <p:tags r:id="rId218"/>
              </p:custDataLst>
            </p:nvPr>
          </p:nvSpPr>
          <p:spPr>
            <a:xfrm>
              <a:off x="3505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>
              <p:custDataLst>
                <p:tags r:id="rId219"/>
              </p:custDataLst>
            </p:nvPr>
          </p:nvSpPr>
          <p:spPr>
            <a:xfrm>
              <a:off x="4267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>
              <p:custDataLst>
                <p:tags r:id="rId220"/>
              </p:custDataLst>
            </p:nvPr>
          </p:nvSpPr>
          <p:spPr>
            <a:xfrm>
              <a:off x="4419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>
              <p:custDataLst>
                <p:tags r:id="rId221"/>
              </p:custDataLst>
            </p:nvPr>
          </p:nvSpPr>
          <p:spPr>
            <a:xfrm>
              <a:off x="4572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>
              <p:custDataLst>
                <p:tags r:id="rId222"/>
              </p:custDataLst>
            </p:nvPr>
          </p:nvSpPr>
          <p:spPr>
            <a:xfrm>
              <a:off x="41148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>
              <p:custDataLst>
                <p:tags r:id="rId223"/>
              </p:custDataLst>
            </p:nvPr>
          </p:nvSpPr>
          <p:spPr>
            <a:xfrm>
              <a:off x="35052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>
              <p:custDataLst>
                <p:tags r:id="rId224"/>
              </p:custDataLst>
            </p:nvPr>
          </p:nvSpPr>
          <p:spPr>
            <a:xfrm>
              <a:off x="36576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>
              <p:custDataLst>
                <p:tags r:id="rId225"/>
              </p:custDataLst>
            </p:nvPr>
          </p:nvSpPr>
          <p:spPr>
            <a:xfrm>
              <a:off x="38100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>
              <p:custDataLst>
                <p:tags r:id="rId226"/>
              </p:custDataLst>
            </p:nvPr>
          </p:nvSpPr>
          <p:spPr>
            <a:xfrm>
              <a:off x="33528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>
              <p:custDataLst>
                <p:tags r:id="rId227"/>
              </p:custDataLst>
            </p:nvPr>
          </p:nvSpPr>
          <p:spPr>
            <a:xfrm>
              <a:off x="53340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>
              <p:custDataLst>
                <p:tags r:id="rId228"/>
              </p:custDataLst>
            </p:nvPr>
          </p:nvSpPr>
          <p:spPr>
            <a:xfrm>
              <a:off x="53340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>
              <p:custDataLst>
                <p:tags r:id="rId229"/>
              </p:custDataLst>
            </p:nvPr>
          </p:nvSpPr>
          <p:spPr>
            <a:xfrm>
              <a:off x="5486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>
              <p:custDataLst>
                <p:tags r:id="rId230"/>
              </p:custDataLst>
            </p:nvPr>
          </p:nvSpPr>
          <p:spPr>
            <a:xfrm>
              <a:off x="51816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>
              <p:custDataLst>
                <p:tags r:id="rId231"/>
              </p:custDataLst>
            </p:nvPr>
          </p:nvSpPr>
          <p:spPr>
            <a:xfrm>
              <a:off x="5334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>
              <p:custDataLst>
                <p:tags r:id="rId232"/>
              </p:custDataLst>
            </p:nvPr>
          </p:nvSpPr>
          <p:spPr>
            <a:xfrm>
              <a:off x="5486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86000" y="5181600"/>
            <a:ext cx="5029200" cy="1524000"/>
            <a:chOff x="2286000" y="5181600"/>
            <a:chExt cx="5029200" cy="1524000"/>
          </a:xfrm>
        </p:grpSpPr>
        <p:sp>
          <p:nvSpPr>
            <p:cNvPr id="24" name="Rectangle 23"/>
            <p:cNvSpPr/>
            <p:nvPr>
              <p:custDataLst>
                <p:tags r:id="rId5"/>
              </p:custDataLst>
            </p:nvPr>
          </p:nvSpPr>
          <p:spPr>
            <a:xfrm>
              <a:off x="2286000" y="5181600"/>
              <a:ext cx="5029200" cy="15240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>
              <p:custDataLst>
                <p:tags r:id="rId6"/>
              </p:custDataLst>
            </p:nvPr>
          </p:nvSpPr>
          <p:spPr>
            <a:xfrm>
              <a:off x="6858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>
              <p:custDataLst>
                <p:tags r:id="rId7"/>
              </p:custDataLst>
            </p:nvPr>
          </p:nvSpPr>
          <p:spPr>
            <a:xfrm>
              <a:off x="6400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>
              <p:custDataLst>
                <p:tags r:id="rId8"/>
              </p:custDataLst>
            </p:nvPr>
          </p:nvSpPr>
          <p:spPr>
            <a:xfrm>
              <a:off x="6553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>
              <p:custDataLst>
                <p:tags r:id="rId9"/>
              </p:custDataLst>
            </p:nvPr>
          </p:nvSpPr>
          <p:spPr>
            <a:xfrm>
              <a:off x="67056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>
              <p:custDataLst>
                <p:tags r:id="rId10"/>
              </p:custDataLst>
            </p:nvPr>
          </p:nvSpPr>
          <p:spPr>
            <a:xfrm>
              <a:off x="6553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>
              <p:custDataLst>
                <p:tags r:id="rId11"/>
              </p:custDataLst>
            </p:nvPr>
          </p:nvSpPr>
          <p:spPr>
            <a:xfrm>
              <a:off x="6705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>
              <p:custDataLst>
                <p:tags r:id="rId12"/>
              </p:custDataLst>
            </p:nvPr>
          </p:nvSpPr>
          <p:spPr>
            <a:xfrm>
              <a:off x="6858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>
              <p:custDataLst>
                <p:tags r:id="rId13"/>
              </p:custDataLst>
            </p:nvPr>
          </p:nvSpPr>
          <p:spPr>
            <a:xfrm>
              <a:off x="6400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>
              <p:custDataLst>
                <p:tags r:id="rId14"/>
              </p:custDataLst>
            </p:nvPr>
          </p:nvSpPr>
          <p:spPr>
            <a:xfrm>
              <a:off x="6858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>
              <p:custDataLst>
                <p:tags r:id="rId15"/>
              </p:custDataLst>
            </p:nvPr>
          </p:nvSpPr>
          <p:spPr>
            <a:xfrm>
              <a:off x="7010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>
              <p:custDataLst>
                <p:tags r:id="rId16"/>
              </p:custDataLst>
            </p:nvPr>
          </p:nvSpPr>
          <p:spPr>
            <a:xfrm>
              <a:off x="7162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>
              <p:custDataLst>
                <p:tags r:id="rId17"/>
              </p:custDataLst>
            </p:nvPr>
          </p:nvSpPr>
          <p:spPr>
            <a:xfrm>
              <a:off x="6705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>
              <p:custDataLst>
                <p:tags r:id="rId18"/>
              </p:custDataLst>
            </p:nvPr>
          </p:nvSpPr>
          <p:spPr>
            <a:xfrm>
              <a:off x="5943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>
              <p:custDataLst>
                <p:tags r:id="rId19"/>
              </p:custDataLst>
            </p:nvPr>
          </p:nvSpPr>
          <p:spPr>
            <a:xfrm>
              <a:off x="6096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>
              <p:custDataLst>
                <p:tags r:id="rId20"/>
              </p:custDataLst>
            </p:nvPr>
          </p:nvSpPr>
          <p:spPr>
            <a:xfrm>
              <a:off x="6248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>
              <p:custDataLst>
                <p:tags r:id="rId21"/>
              </p:custDataLst>
            </p:nvPr>
          </p:nvSpPr>
          <p:spPr>
            <a:xfrm>
              <a:off x="5791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>
              <p:custDataLst>
                <p:tags r:id="rId22"/>
              </p:custDataLst>
            </p:nvPr>
          </p:nvSpPr>
          <p:spPr>
            <a:xfrm>
              <a:off x="5943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>
              <p:custDataLst>
                <p:tags r:id="rId23"/>
              </p:custDataLst>
            </p:nvPr>
          </p:nvSpPr>
          <p:spPr>
            <a:xfrm>
              <a:off x="6096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>
              <p:custDataLst>
                <p:tags r:id="rId24"/>
              </p:custDataLst>
            </p:nvPr>
          </p:nvSpPr>
          <p:spPr>
            <a:xfrm>
              <a:off x="6248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>
              <p:custDataLst>
                <p:tags r:id="rId25"/>
              </p:custDataLst>
            </p:nvPr>
          </p:nvSpPr>
          <p:spPr>
            <a:xfrm>
              <a:off x="5791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>
              <p:custDataLst>
                <p:tags r:id="rId26"/>
              </p:custDataLst>
            </p:nvPr>
          </p:nvSpPr>
          <p:spPr>
            <a:xfrm>
              <a:off x="5334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>
              <p:custDataLst>
                <p:tags r:id="rId27"/>
              </p:custDataLst>
            </p:nvPr>
          </p:nvSpPr>
          <p:spPr>
            <a:xfrm>
              <a:off x="5486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>
              <p:custDataLst>
                <p:tags r:id="rId28"/>
              </p:custDataLst>
            </p:nvPr>
          </p:nvSpPr>
          <p:spPr>
            <a:xfrm>
              <a:off x="5638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>
              <p:custDataLst>
                <p:tags r:id="rId29"/>
              </p:custDataLst>
            </p:nvPr>
          </p:nvSpPr>
          <p:spPr>
            <a:xfrm>
              <a:off x="5334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>
              <p:custDataLst>
                <p:tags r:id="rId30"/>
              </p:custDataLst>
            </p:nvPr>
          </p:nvSpPr>
          <p:spPr>
            <a:xfrm>
              <a:off x="5486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>
              <p:custDataLst>
                <p:tags r:id="rId31"/>
              </p:custDataLst>
            </p:nvPr>
          </p:nvSpPr>
          <p:spPr>
            <a:xfrm>
              <a:off x="5638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>
              <p:custDataLst>
                <p:tags r:id="rId32"/>
              </p:custDataLst>
            </p:nvPr>
          </p:nvSpPr>
          <p:spPr>
            <a:xfrm>
              <a:off x="5638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>
              <p:custDataLst>
                <p:tags r:id="rId33"/>
              </p:custDataLst>
            </p:nvPr>
          </p:nvSpPr>
          <p:spPr>
            <a:xfrm>
              <a:off x="5791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>
              <p:custDataLst>
                <p:tags r:id="rId34"/>
              </p:custDataLst>
            </p:nvPr>
          </p:nvSpPr>
          <p:spPr>
            <a:xfrm>
              <a:off x="5943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>
              <p:custDataLst>
                <p:tags r:id="rId35"/>
              </p:custDataLst>
            </p:nvPr>
          </p:nvSpPr>
          <p:spPr>
            <a:xfrm>
              <a:off x="5486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>
              <p:custDataLst>
                <p:tags r:id="rId36"/>
              </p:custDataLst>
            </p:nvPr>
          </p:nvSpPr>
          <p:spPr>
            <a:xfrm>
              <a:off x="6553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>
              <p:custDataLst>
                <p:tags r:id="rId37"/>
              </p:custDataLst>
            </p:nvPr>
          </p:nvSpPr>
          <p:spPr>
            <a:xfrm>
              <a:off x="6705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>
              <p:custDataLst>
                <p:tags r:id="rId38"/>
              </p:custDataLst>
            </p:nvPr>
          </p:nvSpPr>
          <p:spPr>
            <a:xfrm>
              <a:off x="6858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>
              <p:custDataLst>
                <p:tags r:id="rId39"/>
              </p:custDataLst>
            </p:nvPr>
          </p:nvSpPr>
          <p:spPr>
            <a:xfrm>
              <a:off x="6400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>
              <p:custDataLst>
                <p:tags r:id="rId40"/>
              </p:custDataLst>
            </p:nvPr>
          </p:nvSpPr>
          <p:spPr>
            <a:xfrm>
              <a:off x="5334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>
              <p:custDataLst>
                <p:tags r:id="rId41"/>
              </p:custDataLst>
            </p:nvPr>
          </p:nvSpPr>
          <p:spPr>
            <a:xfrm>
              <a:off x="5486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>
              <p:custDataLst>
                <p:tags r:id="rId42"/>
              </p:custDataLst>
            </p:nvPr>
          </p:nvSpPr>
          <p:spPr>
            <a:xfrm>
              <a:off x="7010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>
              <p:custDataLst>
                <p:tags r:id="rId43"/>
              </p:custDataLst>
            </p:nvPr>
          </p:nvSpPr>
          <p:spPr>
            <a:xfrm>
              <a:off x="7010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>
              <p:custDataLst>
                <p:tags r:id="rId44"/>
              </p:custDataLst>
            </p:nvPr>
          </p:nvSpPr>
          <p:spPr>
            <a:xfrm>
              <a:off x="7162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>
              <p:custDataLst>
                <p:tags r:id="rId45"/>
              </p:custDataLst>
            </p:nvPr>
          </p:nvSpPr>
          <p:spPr>
            <a:xfrm>
              <a:off x="6858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>
              <p:custDataLst>
                <p:tags r:id="rId46"/>
              </p:custDataLst>
            </p:nvPr>
          </p:nvSpPr>
          <p:spPr>
            <a:xfrm>
              <a:off x="7010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>
              <p:custDataLst>
                <p:tags r:id="rId47"/>
              </p:custDataLst>
            </p:nvPr>
          </p:nvSpPr>
          <p:spPr>
            <a:xfrm>
              <a:off x="7162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>
              <p:custDataLst>
                <p:tags r:id="rId48"/>
              </p:custDataLst>
            </p:nvPr>
          </p:nvSpPr>
          <p:spPr>
            <a:xfrm>
              <a:off x="4876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>
              <p:custDataLst>
                <p:tags r:id="rId49"/>
              </p:custDataLst>
            </p:nvPr>
          </p:nvSpPr>
          <p:spPr>
            <a:xfrm>
              <a:off x="4419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>
              <p:custDataLst>
                <p:tags r:id="rId50"/>
              </p:custDataLst>
            </p:nvPr>
          </p:nvSpPr>
          <p:spPr>
            <a:xfrm>
              <a:off x="4572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>
              <p:custDataLst>
                <p:tags r:id="rId51"/>
              </p:custDataLst>
            </p:nvPr>
          </p:nvSpPr>
          <p:spPr>
            <a:xfrm>
              <a:off x="4724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>
              <p:custDataLst>
                <p:tags r:id="rId52"/>
              </p:custDataLst>
            </p:nvPr>
          </p:nvSpPr>
          <p:spPr>
            <a:xfrm>
              <a:off x="4572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>
              <p:custDataLst>
                <p:tags r:id="rId53"/>
              </p:custDataLst>
            </p:nvPr>
          </p:nvSpPr>
          <p:spPr>
            <a:xfrm>
              <a:off x="4724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>
              <p:custDataLst>
                <p:tags r:id="rId54"/>
              </p:custDataLst>
            </p:nvPr>
          </p:nvSpPr>
          <p:spPr>
            <a:xfrm>
              <a:off x="4876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>
              <p:custDataLst>
                <p:tags r:id="rId55"/>
              </p:custDataLst>
            </p:nvPr>
          </p:nvSpPr>
          <p:spPr>
            <a:xfrm>
              <a:off x="4419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>
              <p:custDataLst>
                <p:tags r:id="rId56"/>
              </p:custDataLst>
            </p:nvPr>
          </p:nvSpPr>
          <p:spPr>
            <a:xfrm>
              <a:off x="4876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>
              <p:custDataLst>
                <p:tags r:id="rId57"/>
              </p:custDataLst>
            </p:nvPr>
          </p:nvSpPr>
          <p:spPr>
            <a:xfrm>
              <a:off x="5029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>
              <p:custDataLst>
                <p:tags r:id="rId58"/>
              </p:custDataLst>
            </p:nvPr>
          </p:nvSpPr>
          <p:spPr>
            <a:xfrm>
              <a:off x="5181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>
              <p:custDataLst>
                <p:tags r:id="rId59"/>
              </p:custDataLst>
            </p:nvPr>
          </p:nvSpPr>
          <p:spPr>
            <a:xfrm>
              <a:off x="4724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>
              <p:custDataLst>
                <p:tags r:id="rId60"/>
              </p:custDataLst>
            </p:nvPr>
          </p:nvSpPr>
          <p:spPr>
            <a:xfrm>
              <a:off x="3962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>
              <p:custDataLst>
                <p:tags r:id="rId61"/>
              </p:custDataLst>
            </p:nvPr>
          </p:nvSpPr>
          <p:spPr>
            <a:xfrm>
              <a:off x="4114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>
              <p:custDataLst>
                <p:tags r:id="rId62"/>
              </p:custDataLst>
            </p:nvPr>
          </p:nvSpPr>
          <p:spPr>
            <a:xfrm>
              <a:off x="4267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>
              <p:custDataLst>
                <p:tags r:id="rId63"/>
              </p:custDataLst>
            </p:nvPr>
          </p:nvSpPr>
          <p:spPr>
            <a:xfrm>
              <a:off x="3810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>
              <p:custDataLst>
                <p:tags r:id="rId64"/>
              </p:custDataLst>
            </p:nvPr>
          </p:nvSpPr>
          <p:spPr>
            <a:xfrm>
              <a:off x="3962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>
              <p:custDataLst>
                <p:tags r:id="rId65"/>
              </p:custDataLst>
            </p:nvPr>
          </p:nvSpPr>
          <p:spPr>
            <a:xfrm>
              <a:off x="4114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>
              <p:custDataLst>
                <p:tags r:id="rId66"/>
              </p:custDataLst>
            </p:nvPr>
          </p:nvSpPr>
          <p:spPr>
            <a:xfrm>
              <a:off x="4267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>
              <p:custDataLst>
                <p:tags r:id="rId67"/>
              </p:custDataLst>
            </p:nvPr>
          </p:nvSpPr>
          <p:spPr>
            <a:xfrm>
              <a:off x="3810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>
              <p:custDataLst>
                <p:tags r:id="rId68"/>
              </p:custDataLst>
            </p:nvPr>
          </p:nvSpPr>
          <p:spPr>
            <a:xfrm>
              <a:off x="3352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>
              <p:custDataLst>
                <p:tags r:id="rId69"/>
              </p:custDataLst>
            </p:nvPr>
          </p:nvSpPr>
          <p:spPr>
            <a:xfrm>
              <a:off x="3505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>
              <p:custDataLst>
                <p:tags r:id="rId70"/>
              </p:custDataLst>
            </p:nvPr>
          </p:nvSpPr>
          <p:spPr>
            <a:xfrm>
              <a:off x="3657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>
              <p:custDataLst>
                <p:tags r:id="rId71"/>
              </p:custDataLst>
            </p:nvPr>
          </p:nvSpPr>
          <p:spPr>
            <a:xfrm>
              <a:off x="3352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>
              <p:custDataLst>
                <p:tags r:id="rId72"/>
              </p:custDataLst>
            </p:nvPr>
          </p:nvSpPr>
          <p:spPr>
            <a:xfrm>
              <a:off x="3505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>
              <p:custDataLst>
                <p:tags r:id="rId73"/>
              </p:custDataLst>
            </p:nvPr>
          </p:nvSpPr>
          <p:spPr>
            <a:xfrm>
              <a:off x="3657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>
              <p:custDataLst>
                <p:tags r:id="rId74"/>
              </p:custDataLst>
            </p:nvPr>
          </p:nvSpPr>
          <p:spPr>
            <a:xfrm>
              <a:off x="3657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>
              <p:custDataLst>
                <p:tags r:id="rId75"/>
              </p:custDataLst>
            </p:nvPr>
          </p:nvSpPr>
          <p:spPr>
            <a:xfrm>
              <a:off x="3810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>
              <p:custDataLst>
                <p:tags r:id="rId76"/>
              </p:custDataLst>
            </p:nvPr>
          </p:nvSpPr>
          <p:spPr>
            <a:xfrm>
              <a:off x="3962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>
              <p:custDataLst>
                <p:tags r:id="rId77"/>
              </p:custDataLst>
            </p:nvPr>
          </p:nvSpPr>
          <p:spPr>
            <a:xfrm>
              <a:off x="3505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>
              <p:custDataLst>
                <p:tags r:id="rId78"/>
              </p:custDataLst>
            </p:nvPr>
          </p:nvSpPr>
          <p:spPr>
            <a:xfrm>
              <a:off x="4572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>
              <p:custDataLst>
                <p:tags r:id="rId79"/>
              </p:custDataLst>
            </p:nvPr>
          </p:nvSpPr>
          <p:spPr>
            <a:xfrm>
              <a:off x="4724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>
              <p:custDataLst>
                <p:tags r:id="rId80"/>
              </p:custDataLst>
            </p:nvPr>
          </p:nvSpPr>
          <p:spPr>
            <a:xfrm>
              <a:off x="4876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>
              <p:custDataLst>
                <p:tags r:id="rId81"/>
              </p:custDataLst>
            </p:nvPr>
          </p:nvSpPr>
          <p:spPr>
            <a:xfrm>
              <a:off x="4419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>
              <p:custDataLst>
                <p:tags r:id="rId82"/>
              </p:custDataLst>
            </p:nvPr>
          </p:nvSpPr>
          <p:spPr>
            <a:xfrm>
              <a:off x="3352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>
              <p:custDataLst>
                <p:tags r:id="rId83"/>
              </p:custDataLst>
            </p:nvPr>
          </p:nvSpPr>
          <p:spPr>
            <a:xfrm>
              <a:off x="3505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>
              <p:custDataLst>
                <p:tags r:id="rId84"/>
              </p:custDataLst>
            </p:nvPr>
          </p:nvSpPr>
          <p:spPr>
            <a:xfrm>
              <a:off x="5029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>
              <p:custDataLst>
                <p:tags r:id="rId85"/>
              </p:custDataLst>
            </p:nvPr>
          </p:nvSpPr>
          <p:spPr>
            <a:xfrm>
              <a:off x="5029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>
              <p:custDataLst>
                <p:tags r:id="rId86"/>
              </p:custDataLst>
            </p:nvPr>
          </p:nvSpPr>
          <p:spPr>
            <a:xfrm>
              <a:off x="5181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>
              <p:custDataLst>
                <p:tags r:id="rId87"/>
              </p:custDataLst>
            </p:nvPr>
          </p:nvSpPr>
          <p:spPr>
            <a:xfrm>
              <a:off x="4876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>
              <p:custDataLst>
                <p:tags r:id="rId88"/>
              </p:custDataLst>
            </p:nvPr>
          </p:nvSpPr>
          <p:spPr>
            <a:xfrm>
              <a:off x="5029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>
              <p:custDataLst>
                <p:tags r:id="rId89"/>
              </p:custDataLst>
            </p:nvPr>
          </p:nvSpPr>
          <p:spPr>
            <a:xfrm>
              <a:off x="5181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>
              <p:custDataLst>
                <p:tags r:id="rId90"/>
              </p:custDataLst>
            </p:nvPr>
          </p:nvSpPr>
          <p:spPr>
            <a:xfrm>
              <a:off x="44196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>
              <p:custDataLst>
                <p:tags r:id="rId91"/>
              </p:custDataLst>
            </p:nvPr>
          </p:nvSpPr>
          <p:spPr>
            <a:xfrm>
              <a:off x="3962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>
              <p:custDataLst>
                <p:tags r:id="rId92"/>
              </p:custDataLst>
            </p:nvPr>
          </p:nvSpPr>
          <p:spPr>
            <a:xfrm>
              <a:off x="41148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>
              <p:custDataLst>
                <p:tags r:id="rId93"/>
              </p:custDataLst>
            </p:nvPr>
          </p:nvSpPr>
          <p:spPr>
            <a:xfrm>
              <a:off x="42672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>
              <p:custDataLst>
                <p:tags r:id="rId94"/>
              </p:custDataLst>
            </p:nvPr>
          </p:nvSpPr>
          <p:spPr>
            <a:xfrm>
              <a:off x="4114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>
              <p:custDataLst>
                <p:tags r:id="rId95"/>
              </p:custDataLst>
            </p:nvPr>
          </p:nvSpPr>
          <p:spPr>
            <a:xfrm>
              <a:off x="4267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>
              <p:custDataLst>
                <p:tags r:id="rId96"/>
              </p:custDataLst>
            </p:nvPr>
          </p:nvSpPr>
          <p:spPr>
            <a:xfrm>
              <a:off x="4419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>
              <p:custDataLst>
                <p:tags r:id="rId97"/>
              </p:custDataLst>
            </p:nvPr>
          </p:nvSpPr>
          <p:spPr>
            <a:xfrm>
              <a:off x="3962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>
              <p:custDataLst>
                <p:tags r:id="rId98"/>
              </p:custDataLst>
            </p:nvPr>
          </p:nvSpPr>
          <p:spPr>
            <a:xfrm>
              <a:off x="4419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>
              <p:custDataLst>
                <p:tags r:id="rId99"/>
              </p:custDataLst>
            </p:nvPr>
          </p:nvSpPr>
          <p:spPr>
            <a:xfrm>
              <a:off x="4572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>
              <p:custDataLst>
                <p:tags r:id="rId100"/>
              </p:custDataLst>
            </p:nvPr>
          </p:nvSpPr>
          <p:spPr>
            <a:xfrm>
              <a:off x="47244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>
              <p:custDataLst>
                <p:tags r:id="rId101"/>
              </p:custDataLst>
            </p:nvPr>
          </p:nvSpPr>
          <p:spPr>
            <a:xfrm>
              <a:off x="4267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>
              <p:custDataLst>
                <p:tags r:id="rId102"/>
              </p:custDataLst>
            </p:nvPr>
          </p:nvSpPr>
          <p:spPr>
            <a:xfrm>
              <a:off x="3505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>
              <p:custDataLst>
                <p:tags r:id="rId103"/>
              </p:custDataLst>
            </p:nvPr>
          </p:nvSpPr>
          <p:spPr>
            <a:xfrm>
              <a:off x="3657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>
              <p:custDataLst>
                <p:tags r:id="rId104"/>
              </p:custDataLst>
            </p:nvPr>
          </p:nvSpPr>
          <p:spPr>
            <a:xfrm>
              <a:off x="3810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>
              <p:custDataLst>
                <p:tags r:id="rId105"/>
              </p:custDataLst>
            </p:nvPr>
          </p:nvSpPr>
          <p:spPr>
            <a:xfrm>
              <a:off x="3352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>
              <p:custDataLst>
                <p:tags r:id="rId106"/>
              </p:custDataLst>
            </p:nvPr>
          </p:nvSpPr>
          <p:spPr>
            <a:xfrm>
              <a:off x="3505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>
              <p:custDataLst>
                <p:tags r:id="rId107"/>
              </p:custDataLst>
            </p:nvPr>
          </p:nvSpPr>
          <p:spPr>
            <a:xfrm>
              <a:off x="3657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>
              <p:custDataLst>
                <p:tags r:id="rId108"/>
              </p:custDataLst>
            </p:nvPr>
          </p:nvSpPr>
          <p:spPr>
            <a:xfrm>
              <a:off x="3810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>
              <p:custDataLst>
                <p:tags r:id="rId109"/>
              </p:custDataLst>
            </p:nvPr>
          </p:nvSpPr>
          <p:spPr>
            <a:xfrm>
              <a:off x="3352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>
              <p:custDataLst>
                <p:tags r:id="rId110"/>
              </p:custDataLst>
            </p:nvPr>
          </p:nvSpPr>
          <p:spPr>
            <a:xfrm>
              <a:off x="28956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>
              <p:custDataLst>
                <p:tags r:id="rId111"/>
              </p:custDataLst>
            </p:nvPr>
          </p:nvSpPr>
          <p:spPr>
            <a:xfrm>
              <a:off x="30480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>
              <p:custDataLst>
                <p:tags r:id="rId112"/>
              </p:custDataLst>
            </p:nvPr>
          </p:nvSpPr>
          <p:spPr>
            <a:xfrm>
              <a:off x="3200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>
              <p:custDataLst>
                <p:tags r:id="rId113"/>
              </p:custDataLst>
            </p:nvPr>
          </p:nvSpPr>
          <p:spPr>
            <a:xfrm>
              <a:off x="2895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>
              <p:custDataLst>
                <p:tags r:id="rId114"/>
              </p:custDataLst>
            </p:nvPr>
          </p:nvSpPr>
          <p:spPr>
            <a:xfrm>
              <a:off x="3048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>
              <p:custDataLst>
                <p:tags r:id="rId115"/>
              </p:custDataLst>
            </p:nvPr>
          </p:nvSpPr>
          <p:spPr>
            <a:xfrm>
              <a:off x="3200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>
              <p:custDataLst>
                <p:tags r:id="rId116"/>
              </p:custDataLst>
            </p:nvPr>
          </p:nvSpPr>
          <p:spPr>
            <a:xfrm>
              <a:off x="3200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>
              <p:custDataLst>
                <p:tags r:id="rId117"/>
              </p:custDataLst>
            </p:nvPr>
          </p:nvSpPr>
          <p:spPr>
            <a:xfrm>
              <a:off x="3352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>
              <p:custDataLst>
                <p:tags r:id="rId118"/>
              </p:custDataLst>
            </p:nvPr>
          </p:nvSpPr>
          <p:spPr>
            <a:xfrm>
              <a:off x="3505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>
              <p:custDataLst>
                <p:tags r:id="rId119"/>
              </p:custDataLst>
            </p:nvPr>
          </p:nvSpPr>
          <p:spPr>
            <a:xfrm>
              <a:off x="3048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>
              <p:custDataLst>
                <p:tags r:id="rId120"/>
              </p:custDataLst>
            </p:nvPr>
          </p:nvSpPr>
          <p:spPr>
            <a:xfrm>
              <a:off x="4114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>
              <p:custDataLst>
                <p:tags r:id="rId121"/>
              </p:custDataLst>
            </p:nvPr>
          </p:nvSpPr>
          <p:spPr>
            <a:xfrm>
              <a:off x="4267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>
              <p:custDataLst>
                <p:tags r:id="rId122"/>
              </p:custDataLst>
            </p:nvPr>
          </p:nvSpPr>
          <p:spPr>
            <a:xfrm>
              <a:off x="44196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>
              <p:custDataLst>
                <p:tags r:id="rId123"/>
              </p:custDataLst>
            </p:nvPr>
          </p:nvSpPr>
          <p:spPr>
            <a:xfrm>
              <a:off x="3962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>
              <p:custDataLst>
                <p:tags r:id="rId124"/>
              </p:custDataLst>
            </p:nvPr>
          </p:nvSpPr>
          <p:spPr>
            <a:xfrm>
              <a:off x="2895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>
              <p:custDataLst>
                <p:tags r:id="rId125"/>
              </p:custDataLst>
            </p:nvPr>
          </p:nvSpPr>
          <p:spPr>
            <a:xfrm>
              <a:off x="3048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>
              <p:custDataLst>
                <p:tags r:id="rId126"/>
              </p:custDataLst>
            </p:nvPr>
          </p:nvSpPr>
          <p:spPr>
            <a:xfrm>
              <a:off x="4572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>
              <p:custDataLst>
                <p:tags r:id="rId127"/>
              </p:custDataLst>
            </p:nvPr>
          </p:nvSpPr>
          <p:spPr>
            <a:xfrm>
              <a:off x="4572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>
              <p:custDataLst>
                <p:tags r:id="rId128"/>
              </p:custDataLst>
            </p:nvPr>
          </p:nvSpPr>
          <p:spPr>
            <a:xfrm>
              <a:off x="4724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>
              <p:custDataLst>
                <p:tags r:id="rId129"/>
              </p:custDataLst>
            </p:nvPr>
          </p:nvSpPr>
          <p:spPr>
            <a:xfrm>
              <a:off x="4419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>
              <p:custDataLst>
                <p:tags r:id="rId130"/>
              </p:custDataLst>
            </p:nvPr>
          </p:nvSpPr>
          <p:spPr>
            <a:xfrm>
              <a:off x="4572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>
              <p:custDataLst>
                <p:tags r:id="rId131"/>
              </p:custDataLst>
            </p:nvPr>
          </p:nvSpPr>
          <p:spPr>
            <a:xfrm>
              <a:off x="4724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>
              <p:custDataLst>
                <p:tags r:id="rId132"/>
              </p:custDataLst>
            </p:nvPr>
          </p:nvSpPr>
          <p:spPr>
            <a:xfrm>
              <a:off x="2438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>
              <p:custDataLst>
                <p:tags r:id="rId133"/>
              </p:custDataLst>
            </p:nvPr>
          </p:nvSpPr>
          <p:spPr>
            <a:xfrm>
              <a:off x="2286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>
              <p:custDataLst>
                <p:tags r:id="rId134"/>
              </p:custDataLst>
            </p:nvPr>
          </p:nvSpPr>
          <p:spPr>
            <a:xfrm>
              <a:off x="6781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>
              <p:custDataLst>
                <p:tags r:id="rId135"/>
              </p:custDataLst>
            </p:nvPr>
          </p:nvSpPr>
          <p:spPr>
            <a:xfrm>
              <a:off x="2286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>
              <p:custDataLst>
                <p:tags r:id="rId136"/>
              </p:custDataLst>
            </p:nvPr>
          </p:nvSpPr>
          <p:spPr>
            <a:xfrm>
              <a:off x="2438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>
              <p:custDataLst>
                <p:tags r:id="rId137"/>
              </p:custDataLst>
            </p:nvPr>
          </p:nvSpPr>
          <p:spPr>
            <a:xfrm>
              <a:off x="6629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>
              <p:custDataLst>
                <p:tags r:id="rId138"/>
              </p:custDataLst>
            </p:nvPr>
          </p:nvSpPr>
          <p:spPr>
            <a:xfrm>
              <a:off x="2438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>
              <p:custDataLst>
                <p:tags r:id="rId139"/>
              </p:custDataLst>
            </p:nvPr>
          </p:nvSpPr>
          <p:spPr>
            <a:xfrm>
              <a:off x="2590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>
              <p:custDataLst>
                <p:tags r:id="rId140"/>
              </p:custDataLst>
            </p:nvPr>
          </p:nvSpPr>
          <p:spPr>
            <a:xfrm>
              <a:off x="2743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>
              <p:custDataLst>
                <p:tags r:id="rId141"/>
              </p:custDataLst>
            </p:nvPr>
          </p:nvSpPr>
          <p:spPr>
            <a:xfrm>
              <a:off x="2286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>
              <p:custDataLst>
                <p:tags r:id="rId142"/>
              </p:custDataLst>
            </p:nvPr>
          </p:nvSpPr>
          <p:spPr>
            <a:xfrm>
              <a:off x="6172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>
              <p:custDataLst>
                <p:tags r:id="rId143"/>
              </p:custDataLst>
            </p:nvPr>
          </p:nvSpPr>
          <p:spPr>
            <a:xfrm>
              <a:off x="6324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>
              <p:custDataLst>
                <p:tags r:id="rId144"/>
              </p:custDataLst>
            </p:nvPr>
          </p:nvSpPr>
          <p:spPr>
            <a:xfrm>
              <a:off x="6477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>
              <p:custDataLst>
                <p:tags r:id="rId145"/>
              </p:custDataLst>
            </p:nvPr>
          </p:nvSpPr>
          <p:spPr>
            <a:xfrm>
              <a:off x="6019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>
              <p:custDataLst>
                <p:tags r:id="rId146"/>
              </p:custDataLst>
            </p:nvPr>
          </p:nvSpPr>
          <p:spPr>
            <a:xfrm>
              <a:off x="24384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>
              <p:custDataLst>
                <p:tags r:id="rId147"/>
              </p:custDataLst>
            </p:nvPr>
          </p:nvSpPr>
          <p:spPr>
            <a:xfrm>
              <a:off x="25908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>
              <p:custDataLst>
                <p:tags r:id="rId148"/>
              </p:custDataLst>
            </p:nvPr>
          </p:nvSpPr>
          <p:spPr>
            <a:xfrm>
              <a:off x="27432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>
              <p:custDataLst>
                <p:tags r:id="rId149"/>
              </p:custDataLst>
            </p:nvPr>
          </p:nvSpPr>
          <p:spPr>
            <a:xfrm>
              <a:off x="2743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>
              <p:custDataLst>
                <p:tags r:id="rId150"/>
              </p:custDataLst>
            </p:nvPr>
          </p:nvSpPr>
          <p:spPr>
            <a:xfrm>
              <a:off x="6019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>
              <p:custDataLst>
                <p:tags r:id="rId151"/>
              </p:custDataLst>
            </p:nvPr>
          </p:nvSpPr>
          <p:spPr>
            <a:xfrm>
              <a:off x="6172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>
              <p:custDataLst>
                <p:tags r:id="rId152"/>
              </p:custDataLst>
            </p:nvPr>
          </p:nvSpPr>
          <p:spPr>
            <a:xfrm>
              <a:off x="2590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>
              <p:custDataLst>
                <p:tags r:id="rId153"/>
              </p:custDataLst>
            </p:nvPr>
          </p:nvSpPr>
          <p:spPr>
            <a:xfrm>
              <a:off x="6781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>
              <p:custDataLst>
                <p:tags r:id="rId154"/>
              </p:custDataLst>
            </p:nvPr>
          </p:nvSpPr>
          <p:spPr>
            <a:xfrm>
              <a:off x="2286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>
              <p:custDataLst>
                <p:tags r:id="rId155"/>
              </p:custDataLst>
            </p:nvPr>
          </p:nvSpPr>
          <p:spPr>
            <a:xfrm>
              <a:off x="2438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>
              <p:custDataLst>
                <p:tags r:id="rId156"/>
              </p:custDataLst>
            </p:nvPr>
          </p:nvSpPr>
          <p:spPr>
            <a:xfrm>
              <a:off x="66294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>
              <p:custDataLst>
                <p:tags r:id="rId157"/>
              </p:custDataLst>
            </p:nvPr>
          </p:nvSpPr>
          <p:spPr>
            <a:xfrm>
              <a:off x="2438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>
              <p:custDataLst>
                <p:tags r:id="rId158"/>
              </p:custDataLst>
            </p:nvPr>
          </p:nvSpPr>
          <p:spPr>
            <a:xfrm>
              <a:off x="25908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>
              <p:custDataLst>
                <p:tags r:id="rId159"/>
              </p:custDataLst>
            </p:nvPr>
          </p:nvSpPr>
          <p:spPr>
            <a:xfrm>
              <a:off x="2590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>
              <p:custDataLst>
                <p:tags r:id="rId160"/>
              </p:custDataLst>
            </p:nvPr>
          </p:nvSpPr>
          <p:spPr>
            <a:xfrm>
              <a:off x="2590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>
              <p:custDataLst>
                <p:tags r:id="rId161"/>
              </p:custDataLst>
            </p:nvPr>
          </p:nvSpPr>
          <p:spPr>
            <a:xfrm>
              <a:off x="2743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>
              <p:custDataLst>
                <p:tags r:id="rId162"/>
              </p:custDataLst>
            </p:nvPr>
          </p:nvSpPr>
          <p:spPr>
            <a:xfrm>
              <a:off x="24384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>
              <p:custDataLst>
                <p:tags r:id="rId163"/>
              </p:custDataLst>
            </p:nvPr>
          </p:nvSpPr>
          <p:spPr>
            <a:xfrm>
              <a:off x="2590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>
              <p:custDataLst>
                <p:tags r:id="rId164"/>
              </p:custDataLst>
            </p:nvPr>
          </p:nvSpPr>
          <p:spPr>
            <a:xfrm>
              <a:off x="2743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>
              <p:custDataLst>
                <p:tags r:id="rId165"/>
              </p:custDataLst>
            </p:nvPr>
          </p:nvSpPr>
          <p:spPr>
            <a:xfrm>
              <a:off x="5943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>
              <p:custDataLst>
                <p:tags r:id="rId166"/>
              </p:custDataLst>
            </p:nvPr>
          </p:nvSpPr>
          <p:spPr>
            <a:xfrm>
              <a:off x="6096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>
              <p:custDataLst>
                <p:tags r:id="rId167"/>
              </p:custDataLst>
            </p:nvPr>
          </p:nvSpPr>
          <p:spPr>
            <a:xfrm>
              <a:off x="54864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>
              <p:custDataLst>
                <p:tags r:id="rId168"/>
              </p:custDataLst>
            </p:nvPr>
          </p:nvSpPr>
          <p:spPr>
            <a:xfrm>
              <a:off x="56388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>
              <p:custDataLst>
                <p:tags r:id="rId169"/>
              </p:custDataLst>
            </p:nvPr>
          </p:nvSpPr>
          <p:spPr>
            <a:xfrm>
              <a:off x="57912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>
              <p:custDataLst>
                <p:tags r:id="rId170"/>
              </p:custDataLst>
            </p:nvPr>
          </p:nvSpPr>
          <p:spPr>
            <a:xfrm>
              <a:off x="53340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>
              <p:custDataLst>
                <p:tags r:id="rId171"/>
              </p:custDataLst>
            </p:nvPr>
          </p:nvSpPr>
          <p:spPr>
            <a:xfrm>
              <a:off x="4876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>
              <p:custDataLst>
                <p:tags r:id="rId172"/>
              </p:custDataLst>
            </p:nvPr>
          </p:nvSpPr>
          <p:spPr>
            <a:xfrm>
              <a:off x="5029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>
              <p:custDataLst>
                <p:tags r:id="rId173"/>
              </p:custDataLst>
            </p:nvPr>
          </p:nvSpPr>
          <p:spPr>
            <a:xfrm>
              <a:off x="5181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9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304800" y="762000"/>
            <a:ext cx="5715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closer to processor 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small &amp; fast</a:t>
            </a:r>
          </a:p>
          <a:p>
            <a:pPr lvl="1"/>
            <a:r>
              <a:rPr lang="en-US" dirty="0" smtClean="0"/>
              <a:t>stores active data</a:t>
            </a:r>
          </a:p>
          <a:p>
            <a:endParaRPr lang="en-US" dirty="0" smtClean="0"/>
          </a:p>
          <a:p>
            <a:r>
              <a:rPr lang="en-US" dirty="0" smtClean="0"/>
              <a:t>Memory farther </a:t>
            </a:r>
          </a:p>
          <a:p>
            <a:r>
              <a:rPr lang="en-US" dirty="0" smtClean="0"/>
              <a:t>from processor 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big &amp; slow</a:t>
            </a:r>
          </a:p>
          <a:p>
            <a:pPr lvl="1"/>
            <a:r>
              <a:rPr lang="en-US" dirty="0" smtClean="0"/>
              <a:t>stores inactive data </a:t>
            </a:r>
          </a:p>
          <a:p>
            <a:endParaRPr lang="en-US" dirty="0"/>
          </a:p>
        </p:txBody>
      </p:sp>
      <p:sp>
        <p:nvSpPr>
          <p:cNvPr id="281" name="TextBox 280"/>
          <p:cNvSpPr txBox="1"/>
          <p:nvPr/>
        </p:nvSpPr>
        <p:spPr>
          <a:xfrm>
            <a:off x="4771529" y="1500306"/>
            <a:ext cx="2039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L1 Cache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SRAM-on-chip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5643578" y="3436203"/>
            <a:ext cx="1699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L2/L3 Cache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SRAM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7315200" y="5381145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DRAM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6019800" y="12954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00B050"/>
                </a:solidFill>
              </a:rPr>
              <a:t>Speed Dial</a:t>
            </a:r>
          </a:p>
          <a:p>
            <a:pPr algn="r"/>
            <a:r>
              <a:rPr lang="en-US" sz="2800" b="1" dirty="0">
                <a:solidFill>
                  <a:srgbClr val="00B050"/>
                </a:solidFill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</a:rPr>
              <a:t>mall &amp; fast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6810870" y="4608493"/>
            <a:ext cx="2295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00B050"/>
                </a:solidFill>
              </a:rPr>
              <a:t>Contact List</a:t>
            </a:r>
          </a:p>
          <a:p>
            <a:pPr algn="r"/>
            <a:r>
              <a:rPr lang="en-US" sz="2800" b="1" dirty="0" smtClean="0">
                <a:solidFill>
                  <a:srgbClr val="00B050"/>
                </a:solidFill>
              </a:rPr>
              <a:t>big &amp; slow</a:t>
            </a:r>
          </a:p>
        </p:txBody>
      </p:sp>
    </p:spTree>
    <p:extLst>
      <p:ext uri="{BB962C8B-B14F-4D97-AF65-F5344CB8AC3E}">
        <p14:creationId xmlns:p14="http://schemas.microsoft.com/office/powerpoint/2010/main" val="6071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/>
      <p:bldP spid="2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cxnSp>
        <p:nvCxnSpPr>
          <p:cNvPr id="35" name="Straight Arrow Connector 34"/>
          <p:cNvCxnSpPr/>
          <p:nvPr>
            <p:custDataLst>
              <p:tags r:id="rId2"/>
            </p:custDataLst>
          </p:nvPr>
        </p:nvCxnSpPr>
        <p:spPr>
          <a:xfrm>
            <a:off x="4495800" y="4419600"/>
            <a:ext cx="0" cy="7620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2"/>
          </p:cNvCxnSpPr>
          <p:nvPr>
            <p:custDataLst>
              <p:tags r:id="rId3"/>
            </p:custDataLst>
          </p:nvPr>
        </p:nvCxnSpPr>
        <p:spPr>
          <a:xfrm>
            <a:off x="4495800" y="2362200"/>
            <a:ext cx="0" cy="106680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191000" y="1447800"/>
            <a:ext cx="609600" cy="914400"/>
            <a:chOff x="4191000" y="1447800"/>
            <a:chExt cx="609600" cy="914400"/>
          </a:xfrm>
        </p:grpSpPr>
        <p:sp>
          <p:nvSpPr>
            <p:cNvPr id="5" name="Rectangle 4"/>
            <p:cNvSpPr/>
            <p:nvPr>
              <p:custDataLst>
                <p:tags r:id="rId233"/>
              </p:custDataLst>
            </p:nvPr>
          </p:nvSpPr>
          <p:spPr>
            <a:xfrm>
              <a:off x="4191000" y="1447800"/>
              <a:ext cx="609600" cy="9144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>
              <p:custDataLst>
                <p:tags r:id="rId234"/>
              </p:custDataLst>
            </p:nvPr>
          </p:nvSpPr>
          <p:spPr>
            <a:xfrm>
              <a:off x="4648200" y="17526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>
              <p:custDataLst>
                <p:tags r:id="rId235"/>
              </p:custDataLst>
            </p:nvPr>
          </p:nvSpPr>
          <p:spPr>
            <a:xfrm>
              <a:off x="4191000" y="1447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>
              <p:custDataLst>
                <p:tags r:id="rId236"/>
              </p:custDataLst>
            </p:nvPr>
          </p:nvSpPr>
          <p:spPr>
            <a:xfrm>
              <a:off x="4343400" y="19050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>
              <p:custDataLst>
                <p:tags r:id="rId237"/>
              </p:custDataLst>
            </p:nvPr>
          </p:nvSpPr>
          <p:spPr>
            <a:xfrm>
              <a:off x="43434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>
              <p:custDataLst>
                <p:tags r:id="rId238"/>
              </p:custDataLst>
            </p:nvPr>
          </p:nvSpPr>
          <p:spPr>
            <a:xfrm>
              <a:off x="44958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>
              <p:custDataLst>
                <p:tags r:id="rId239"/>
              </p:custDataLst>
            </p:nvPr>
          </p:nvSpPr>
          <p:spPr>
            <a:xfrm>
              <a:off x="46482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>
              <p:custDataLst>
                <p:tags r:id="rId240"/>
              </p:custDataLst>
            </p:nvPr>
          </p:nvSpPr>
          <p:spPr>
            <a:xfrm>
              <a:off x="4191000" y="20574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>
              <p:custDataLst>
                <p:tags r:id="rId241"/>
              </p:custDataLst>
            </p:nvPr>
          </p:nvSpPr>
          <p:spPr>
            <a:xfrm>
              <a:off x="43434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>
              <p:custDataLst>
                <p:tags r:id="rId242"/>
              </p:custDataLst>
            </p:nvPr>
          </p:nvSpPr>
          <p:spPr>
            <a:xfrm>
              <a:off x="44958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>
              <p:custDataLst>
                <p:tags r:id="rId243"/>
              </p:custDataLst>
            </p:nvPr>
          </p:nvSpPr>
          <p:spPr>
            <a:xfrm>
              <a:off x="4191000" y="16002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>
              <p:custDataLst>
                <p:tags r:id="rId244"/>
              </p:custDataLst>
            </p:nvPr>
          </p:nvSpPr>
          <p:spPr>
            <a:xfrm>
              <a:off x="4648200" y="1447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>
              <p:custDataLst>
                <p:tags r:id="rId245"/>
              </p:custDataLst>
            </p:nvPr>
          </p:nvSpPr>
          <p:spPr>
            <a:xfrm>
              <a:off x="4343400" y="2209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>
              <p:custDataLst>
                <p:tags r:id="rId246"/>
              </p:custDataLst>
            </p:nvPr>
          </p:nvSpPr>
          <p:spPr>
            <a:xfrm>
              <a:off x="4191000" y="2209800"/>
              <a:ext cx="152400" cy="15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52800" y="3429000"/>
            <a:ext cx="2286000" cy="914400"/>
            <a:chOff x="3352800" y="3429000"/>
            <a:chExt cx="2286000" cy="914400"/>
          </a:xfrm>
        </p:grpSpPr>
        <p:sp>
          <p:nvSpPr>
            <p:cNvPr id="7" name="Rectangle 6"/>
            <p:cNvSpPr/>
            <p:nvPr>
              <p:custDataLst>
                <p:tags r:id="rId174"/>
              </p:custDataLst>
            </p:nvPr>
          </p:nvSpPr>
          <p:spPr>
            <a:xfrm>
              <a:off x="3352800" y="3429000"/>
              <a:ext cx="2286000" cy="9144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>
              <p:custDataLst>
                <p:tags r:id="rId175"/>
              </p:custDataLst>
            </p:nvPr>
          </p:nvSpPr>
          <p:spPr>
            <a:xfrm>
              <a:off x="51816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>
              <p:custDataLst>
                <p:tags r:id="rId176"/>
              </p:custDataLst>
            </p:nvPr>
          </p:nvSpPr>
          <p:spPr>
            <a:xfrm>
              <a:off x="47244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>
              <p:custDataLst>
                <p:tags r:id="rId177"/>
              </p:custDataLst>
            </p:nvPr>
          </p:nvSpPr>
          <p:spPr>
            <a:xfrm>
              <a:off x="48768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>
              <p:custDataLst>
                <p:tags r:id="rId178"/>
              </p:custDataLst>
            </p:nvPr>
          </p:nvSpPr>
          <p:spPr>
            <a:xfrm>
              <a:off x="50292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>
              <p:custDataLst>
                <p:tags r:id="rId179"/>
              </p:custDataLst>
            </p:nvPr>
          </p:nvSpPr>
          <p:spPr>
            <a:xfrm>
              <a:off x="48768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>
              <p:custDataLst>
                <p:tags r:id="rId180"/>
              </p:custDataLst>
            </p:nvPr>
          </p:nvSpPr>
          <p:spPr>
            <a:xfrm>
              <a:off x="5029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>
              <p:custDataLst>
                <p:tags r:id="rId181"/>
              </p:custDataLst>
            </p:nvPr>
          </p:nvSpPr>
          <p:spPr>
            <a:xfrm>
              <a:off x="5181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>
              <p:custDataLst>
                <p:tags r:id="rId182"/>
              </p:custDataLst>
            </p:nvPr>
          </p:nvSpPr>
          <p:spPr>
            <a:xfrm>
              <a:off x="4724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>
              <p:custDataLst>
                <p:tags r:id="rId183"/>
              </p:custDataLst>
            </p:nvPr>
          </p:nvSpPr>
          <p:spPr>
            <a:xfrm>
              <a:off x="51816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>
              <p:custDataLst>
                <p:tags r:id="rId184"/>
              </p:custDataLst>
            </p:nvPr>
          </p:nvSpPr>
          <p:spPr>
            <a:xfrm>
              <a:off x="53340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>
              <p:custDataLst>
                <p:tags r:id="rId185"/>
              </p:custDataLst>
            </p:nvPr>
          </p:nvSpPr>
          <p:spPr>
            <a:xfrm>
              <a:off x="54864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>
              <p:custDataLst>
                <p:tags r:id="rId186"/>
              </p:custDataLst>
            </p:nvPr>
          </p:nvSpPr>
          <p:spPr>
            <a:xfrm>
              <a:off x="50292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>
              <p:custDataLst>
                <p:tags r:id="rId187"/>
              </p:custDataLst>
            </p:nvPr>
          </p:nvSpPr>
          <p:spPr>
            <a:xfrm>
              <a:off x="5181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>
              <p:custDataLst>
                <p:tags r:id="rId188"/>
              </p:custDataLst>
            </p:nvPr>
          </p:nvSpPr>
          <p:spPr>
            <a:xfrm>
              <a:off x="5334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>
              <p:custDataLst>
                <p:tags r:id="rId189"/>
              </p:custDataLst>
            </p:nvPr>
          </p:nvSpPr>
          <p:spPr>
            <a:xfrm>
              <a:off x="54864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>
              <p:custDataLst>
                <p:tags r:id="rId190"/>
              </p:custDataLst>
            </p:nvPr>
          </p:nvSpPr>
          <p:spPr>
            <a:xfrm>
              <a:off x="5029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>
              <p:custDataLst>
                <p:tags r:id="rId191"/>
              </p:custDataLst>
            </p:nvPr>
          </p:nvSpPr>
          <p:spPr>
            <a:xfrm>
              <a:off x="42672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>
              <p:custDataLst>
                <p:tags r:id="rId192"/>
              </p:custDataLst>
            </p:nvPr>
          </p:nvSpPr>
          <p:spPr>
            <a:xfrm>
              <a:off x="44196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>
              <p:custDataLst>
                <p:tags r:id="rId193"/>
              </p:custDataLst>
            </p:nvPr>
          </p:nvSpPr>
          <p:spPr>
            <a:xfrm>
              <a:off x="45720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>
              <p:custDataLst>
                <p:tags r:id="rId194"/>
              </p:custDataLst>
            </p:nvPr>
          </p:nvSpPr>
          <p:spPr>
            <a:xfrm>
              <a:off x="4114800" y="40386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>
              <p:custDataLst>
                <p:tags r:id="rId195"/>
              </p:custDataLst>
            </p:nvPr>
          </p:nvSpPr>
          <p:spPr>
            <a:xfrm>
              <a:off x="4267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>
              <p:custDataLst>
                <p:tags r:id="rId196"/>
              </p:custDataLst>
            </p:nvPr>
          </p:nvSpPr>
          <p:spPr>
            <a:xfrm>
              <a:off x="4419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>
              <p:custDataLst>
                <p:tags r:id="rId197"/>
              </p:custDataLst>
            </p:nvPr>
          </p:nvSpPr>
          <p:spPr>
            <a:xfrm>
              <a:off x="4572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>
              <p:custDataLst>
                <p:tags r:id="rId198"/>
              </p:custDataLst>
            </p:nvPr>
          </p:nvSpPr>
          <p:spPr>
            <a:xfrm>
              <a:off x="41148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>
              <p:custDataLst>
                <p:tags r:id="rId199"/>
              </p:custDataLst>
            </p:nvPr>
          </p:nvSpPr>
          <p:spPr>
            <a:xfrm>
              <a:off x="36576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>
              <p:custDataLst>
                <p:tags r:id="rId200"/>
              </p:custDataLst>
            </p:nvPr>
          </p:nvSpPr>
          <p:spPr>
            <a:xfrm>
              <a:off x="38100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>
              <p:custDataLst>
                <p:tags r:id="rId201"/>
              </p:custDataLst>
            </p:nvPr>
          </p:nvSpPr>
          <p:spPr>
            <a:xfrm>
              <a:off x="39624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>
              <p:custDataLst>
                <p:tags r:id="rId202"/>
              </p:custDataLst>
            </p:nvPr>
          </p:nvSpPr>
          <p:spPr>
            <a:xfrm>
              <a:off x="3505200" y="38862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>
              <p:custDataLst>
                <p:tags r:id="rId203"/>
              </p:custDataLst>
            </p:nvPr>
          </p:nvSpPr>
          <p:spPr>
            <a:xfrm>
              <a:off x="36576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>
              <p:custDataLst>
                <p:tags r:id="rId204"/>
              </p:custDataLst>
            </p:nvPr>
          </p:nvSpPr>
          <p:spPr>
            <a:xfrm>
              <a:off x="3810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>
              <p:custDataLst>
                <p:tags r:id="rId205"/>
              </p:custDataLst>
            </p:nvPr>
          </p:nvSpPr>
          <p:spPr>
            <a:xfrm>
              <a:off x="3962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>
              <p:custDataLst>
                <p:tags r:id="rId206"/>
              </p:custDataLst>
            </p:nvPr>
          </p:nvSpPr>
          <p:spPr>
            <a:xfrm>
              <a:off x="35052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>
              <p:custDataLst>
                <p:tags r:id="rId207"/>
              </p:custDataLst>
            </p:nvPr>
          </p:nvSpPr>
          <p:spPr>
            <a:xfrm>
              <a:off x="3962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>
              <p:custDataLst>
                <p:tags r:id="rId208"/>
              </p:custDataLst>
            </p:nvPr>
          </p:nvSpPr>
          <p:spPr>
            <a:xfrm>
              <a:off x="41148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>
              <p:custDataLst>
                <p:tags r:id="rId209"/>
              </p:custDataLst>
            </p:nvPr>
          </p:nvSpPr>
          <p:spPr>
            <a:xfrm>
              <a:off x="42672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>
              <p:custDataLst>
                <p:tags r:id="rId210"/>
              </p:custDataLst>
            </p:nvPr>
          </p:nvSpPr>
          <p:spPr>
            <a:xfrm>
              <a:off x="38100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>
              <p:custDataLst>
                <p:tags r:id="rId211"/>
              </p:custDataLst>
            </p:nvPr>
          </p:nvSpPr>
          <p:spPr>
            <a:xfrm>
              <a:off x="48768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>
              <p:custDataLst>
                <p:tags r:id="rId212"/>
              </p:custDataLst>
            </p:nvPr>
          </p:nvSpPr>
          <p:spPr>
            <a:xfrm>
              <a:off x="50292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>
              <p:custDataLst>
                <p:tags r:id="rId213"/>
              </p:custDataLst>
            </p:nvPr>
          </p:nvSpPr>
          <p:spPr>
            <a:xfrm>
              <a:off x="51816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>
              <p:custDataLst>
                <p:tags r:id="rId214"/>
              </p:custDataLst>
            </p:nvPr>
          </p:nvSpPr>
          <p:spPr>
            <a:xfrm>
              <a:off x="4724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>
              <p:custDataLst>
                <p:tags r:id="rId215"/>
              </p:custDataLst>
            </p:nvPr>
          </p:nvSpPr>
          <p:spPr>
            <a:xfrm>
              <a:off x="3657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>
              <p:custDataLst>
                <p:tags r:id="rId216"/>
              </p:custDataLst>
            </p:nvPr>
          </p:nvSpPr>
          <p:spPr>
            <a:xfrm>
              <a:off x="3810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>
              <p:custDataLst>
                <p:tags r:id="rId217"/>
              </p:custDataLst>
            </p:nvPr>
          </p:nvSpPr>
          <p:spPr>
            <a:xfrm>
              <a:off x="39624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>
              <p:custDataLst>
                <p:tags r:id="rId218"/>
              </p:custDataLst>
            </p:nvPr>
          </p:nvSpPr>
          <p:spPr>
            <a:xfrm>
              <a:off x="3505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>
              <p:custDataLst>
                <p:tags r:id="rId219"/>
              </p:custDataLst>
            </p:nvPr>
          </p:nvSpPr>
          <p:spPr>
            <a:xfrm>
              <a:off x="42672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>
              <p:custDataLst>
                <p:tags r:id="rId220"/>
              </p:custDataLst>
            </p:nvPr>
          </p:nvSpPr>
          <p:spPr>
            <a:xfrm>
              <a:off x="44196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>
              <p:custDataLst>
                <p:tags r:id="rId221"/>
              </p:custDataLst>
            </p:nvPr>
          </p:nvSpPr>
          <p:spPr>
            <a:xfrm>
              <a:off x="45720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>
              <p:custDataLst>
                <p:tags r:id="rId222"/>
              </p:custDataLst>
            </p:nvPr>
          </p:nvSpPr>
          <p:spPr>
            <a:xfrm>
              <a:off x="4114800" y="4191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>
              <p:custDataLst>
                <p:tags r:id="rId223"/>
              </p:custDataLst>
            </p:nvPr>
          </p:nvSpPr>
          <p:spPr>
            <a:xfrm>
              <a:off x="35052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>
              <p:custDataLst>
                <p:tags r:id="rId224"/>
              </p:custDataLst>
            </p:nvPr>
          </p:nvSpPr>
          <p:spPr>
            <a:xfrm>
              <a:off x="36576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>
              <p:custDataLst>
                <p:tags r:id="rId225"/>
              </p:custDataLst>
            </p:nvPr>
          </p:nvSpPr>
          <p:spPr>
            <a:xfrm>
              <a:off x="38100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>
              <p:custDataLst>
                <p:tags r:id="rId226"/>
              </p:custDataLst>
            </p:nvPr>
          </p:nvSpPr>
          <p:spPr>
            <a:xfrm>
              <a:off x="33528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>
              <p:custDataLst>
                <p:tags r:id="rId227"/>
              </p:custDataLst>
            </p:nvPr>
          </p:nvSpPr>
          <p:spPr>
            <a:xfrm>
              <a:off x="53340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>
              <p:custDataLst>
                <p:tags r:id="rId228"/>
              </p:custDataLst>
            </p:nvPr>
          </p:nvSpPr>
          <p:spPr>
            <a:xfrm>
              <a:off x="53340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>
              <p:custDataLst>
                <p:tags r:id="rId229"/>
              </p:custDataLst>
            </p:nvPr>
          </p:nvSpPr>
          <p:spPr>
            <a:xfrm>
              <a:off x="5486400" y="35814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>
              <p:custDataLst>
                <p:tags r:id="rId230"/>
              </p:custDataLst>
            </p:nvPr>
          </p:nvSpPr>
          <p:spPr>
            <a:xfrm>
              <a:off x="5181600" y="34290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>
              <p:custDataLst>
                <p:tags r:id="rId231"/>
              </p:custDataLst>
            </p:nvPr>
          </p:nvSpPr>
          <p:spPr>
            <a:xfrm>
              <a:off x="53340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>
              <p:custDataLst>
                <p:tags r:id="rId232"/>
              </p:custDataLst>
            </p:nvPr>
          </p:nvSpPr>
          <p:spPr>
            <a:xfrm>
              <a:off x="5486400" y="3733800"/>
              <a:ext cx="152400" cy="1524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286000" y="5181600"/>
            <a:ext cx="5029200" cy="1524000"/>
            <a:chOff x="2286000" y="5181600"/>
            <a:chExt cx="5029200" cy="1524000"/>
          </a:xfrm>
        </p:grpSpPr>
        <p:sp>
          <p:nvSpPr>
            <p:cNvPr id="24" name="Rectangle 23"/>
            <p:cNvSpPr/>
            <p:nvPr>
              <p:custDataLst>
                <p:tags r:id="rId5"/>
              </p:custDataLst>
            </p:nvPr>
          </p:nvSpPr>
          <p:spPr>
            <a:xfrm>
              <a:off x="2286000" y="5181600"/>
              <a:ext cx="5029200" cy="1524000"/>
            </a:xfrm>
            <a:prstGeom prst="rect">
              <a:avLst/>
            </a:prstGeom>
            <a:noFill/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>
              <p:custDataLst>
                <p:tags r:id="rId6"/>
              </p:custDataLst>
            </p:nvPr>
          </p:nvSpPr>
          <p:spPr>
            <a:xfrm>
              <a:off x="6858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>
              <p:custDataLst>
                <p:tags r:id="rId7"/>
              </p:custDataLst>
            </p:nvPr>
          </p:nvSpPr>
          <p:spPr>
            <a:xfrm>
              <a:off x="6400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>
              <p:custDataLst>
                <p:tags r:id="rId8"/>
              </p:custDataLst>
            </p:nvPr>
          </p:nvSpPr>
          <p:spPr>
            <a:xfrm>
              <a:off x="6553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>
              <p:custDataLst>
                <p:tags r:id="rId9"/>
              </p:custDataLst>
            </p:nvPr>
          </p:nvSpPr>
          <p:spPr>
            <a:xfrm>
              <a:off x="67056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>
              <p:custDataLst>
                <p:tags r:id="rId10"/>
              </p:custDataLst>
            </p:nvPr>
          </p:nvSpPr>
          <p:spPr>
            <a:xfrm>
              <a:off x="6553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>
              <p:custDataLst>
                <p:tags r:id="rId11"/>
              </p:custDataLst>
            </p:nvPr>
          </p:nvSpPr>
          <p:spPr>
            <a:xfrm>
              <a:off x="6705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>
              <p:custDataLst>
                <p:tags r:id="rId12"/>
              </p:custDataLst>
            </p:nvPr>
          </p:nvSpPr>
          <p:spPr>
            <a:xfrm>
              <a:off x="6858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>
              <p:custDataLst>
                <p:tags r:id="rId13"/>
              </p:custDataLst>
            </p:nvPr>
          </p:nvSpPr>
          <p:spPr>
            <a:xfrm>
              <a:off x="6400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>
              <p:custDataLst>
                <p:tags r:id="rId14"/>
              </p:custDataLst>
            </p:nvPr>
          </p:nvSpPr>
          <p:spPr>
            <a:xfrm>
              <a:off x="6858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>
              <p:custDataLst>
                <p:tags r:id="rId15"/>
              </p:custDataLst>
            </p:nvPr>
          </p:nvSpPr>
          <p:spPr>
            <a:xfrm>
              <a:off x="7010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>
              <p:custDataLst>
                <p:tags r:id="rId16"/>
              </p:custDataLst>
            </p:nvPr>
          </p:nvSpPr>
          <p:spPr>
            <a:xfrm>
              <a:off x="7162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>
              <p:custDataLst>
                <p:tags r:id="rId17"/>
              </p:custDataLst>
            </p:nvPr>
          </p:nvSpPr>
          <p:spPr>
            <a:xfrm>
              <a:off x="6705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>
              <p:custDataLst>
                <p:tags r:id="rId18"/>
              </p:custDataLst>
            </p:nvPr>
          </p:nvSpPr>
          <p:spPr>
            <a:xfrm>
              <a:off x="5943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>
              <p:custDataLst>
                <p:tags r:id="rId19"/>
              </p:custDataLst>
            </p:nvPr>
          </p:nvSpPr>
          <p:spPr>
            <a:xfrm>
              <a:off x="6096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>
              <p:custDataLst>
                <p:tags r:id="rId20"/>
              </p:custDataLst>
            </p:nvPr>
          </p:nvSpPr>
          <p:spPr>
            <a:xfrm>
              <a:off x="6248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>
              <p:custDataLst>
                <p:tags r:id="rId21"/>
              </p:custDataLst>
            </p:nvPr>
          </p:nvSpPr>
          <p:spPr>
            <a:xfrm>
              <a:off x="5791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>
              <p:custDataLst>
                <p:tags r:id="rId22"/>
              </p:custDataLst>
            </p:nvPr>
          </p:nvSpPr>
          <p:spPr>
            <a:xfrm>
              <a:off x="5943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>
              <p:custDataLst>
                <p:tags r:id="rId23"/>
              </p:custDataLst>
            </p:nvPr>
          </p:nvSpPr>
          <p:spPr>
            <a:xfrm>
              <a:off x="6096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>
              <p:custDataLst>
                <p:tags r:id="rId24"/>
              </p:custDataLst>
            </p:nvPr>
          </p:nvSpPr>
          <p:spPr>
            <a:xfrm>
              <a:off x="6248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>
              <p:custDataLst>
                <p:tags r:id="rId25"/>
              </p:custDataLst>
            </p:nvPr>
          </p:nvSpPr>
          <p:spPr>
            <a:xfrm>
              <a:off x="5791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>
              <p:custDataLst>
                <p:tags r:id="rId26"/>
              </p:custDataLst>
            </p:nvPr>
          </p:nvSpPr>
          <p:spPr>
            <a:xfrm>
              <a:off x="5334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>
              <p:custDataLst>
                <p:tags r:id="rId27"/>
              </p:custDataLst>
            </p:nvPr>
          </p:nvSpPr>
          <p:spPr>
            <a:xfrm>
              <a:off x="5486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>
              <p:custDataLst>
                <p:tags r:id="rId28"/>
              </p:custDataLst>
            </p:nvPr>
          </p:nvSpPr>
          <p:spPr>
            <a:xfrm>
              <a:off x="5638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>
              <p:custDataLst>
                <p:tags r:id="rId29"/>
              </p:custDataLst>
            </p:nvPr>
          </p:nvSpPr>
          <p:spPr>
            <a:xfrm>
              <a:off x="5334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>
              <p:custDataLst>
                <p:tags r:id="rId30"/>
              </p:custDataLst>
            </p:nvPr>
          </p:nvSpPr>
          <p:spPr>
            <a:xfrm>
              <a:off x="5486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>
              <p:custDataLst>
                <p:tags r:id="rId31"/>
              </p:custDataLst>
            </p:nvPr>
          </p:nvSpPr>
          <p:spPr>
            <a:xfrm>
              <a:off x="5638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>
              <p:custDataLst>
                <p:tags r:id="rId32"/>
              </p:custDataLst>
            </p:nvPr>
          </p:nvSpPr>
          <p:spPr>
            <a:xfrm>
              <a:off x="5638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>
              <p:custDataLst>
                <p:tags r:id="rId33"/>
              </p:custDataLst>
            </p:nvPr>
          </p:nvSpPr>
          <p:spPr>
            <a:xfrm>
              <a:off x="5791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>
              <p:custDataLst>
                <p:tags r:id="rId34"/>
              </p:custDataLst>
            </p:nvPr>
          </p:nvSpPr>
          <p:spPr>
            <a:xfrm>
              <a:off x="5943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>
              <p:custDataLst>
                <p:tags r:id="rId35"/>
              </p:custDataLst>
            </p:nvPr>
          </p:nvSpPr>
          <p:spPr>
            <a:xfrm>
              <a:off x="5486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>
              <p:custDataLst>
                <p:tags r:id="rId36"/>
              </p:custDataLst>
            </p:nvPr>
          </p:nvSpPr>
          <p:spPr>
            <a:xfrm>
              <a:off x="6553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>
              <p:custDataLst>
                <p:tags r:id="rId37"/>
              </p:custDataLst>
            </p:nvPr>
          </p:nvSpPr>
          <p:spPr>
            <a:xfrm>
              <a:off x="6705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>
              <p:custDataLst>
                <p:tags r:id="rId38"/>
              </p:custDataLst>
            </p:nvPr>
          </p:nvSpPr>
          <p:spPr>
            <a:xfrm>
              <a:off x="6858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>
              <p:custDataLst>
                <p:tags r:id="rId39"/>
              </p:custDataLst>
            </p:nvPr>
          </p:nvSpPr>
          <p:spPr>
            <a:xfrm>
              <a:off x="6400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>
              <p:custDataLst>
                <p:tags r:id="rId40"/>
              </p:custDataLst>
            </p:nvPr>
          </p:nvSpPr>
          <p:spPr>
            <a:xfrm>
              <a:off x="5334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>
              <p:custDataLst>
                <p:tags r:id="rId41"/>
              </p:custDataLst>
            </p:nvPr>
          </p:nvSpPr>
          <p:spPr>
            <a:xfrm>
              <a:off x="5486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>
              <p:custDataLst>
                <p:tags r:id="rId42"/>
              </p:custDataLst>
            </p:nvPr>
          </p:nvSpPr>
          <p:spPr>
            <a:xfrm>
              <a:off x="7010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>
              <p:custDataLst>
                <p:tags r:id="rId43"/>
              </p:custDataLst>
            </p:nvPr>
          </p:nvSpPr>
          <p:spPr>
            <a:xfrm>
              <a:off x="7010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>
              <p:custDataLst>
                <p:tags r:id="rId44"/>
              </p:custDataLst>
            </p:nvPr>
          </p:nvSpPr>
          <p:spPr>
            <a:xfrm>
              <a:off x="7162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>
              <p:custDataLst>
                <p:tags r:id="rId45"/>
              </p:custDataLst>
            </p:nvPr>
          </p:nvSpPr>
          <p:spPr>
            <a:xfrm>
              <a:off x="6858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>
              <p:custDataLst>
                <p:tags r:id="rId46"/>
              </p:custDataLst>
            </p:nvPr>
          </p:nvSpPr>
          <p:spPr>
            <a:xfrm>
              <a:off x="7010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>
              <p:custDataLst>
                <p:tags r:id="rId47"/>
              </p:custDataLst>
            </p:nvPr>
          </p:nvSpPr>
          <p:spPr>
            <a:xfrm>
              <a:off x="7162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>
              <p:custDataLst>
                <p:tags r:id="rId48"/>
              </p:custDataLst>
            </p:nvPr>
          </p:nvSpPr>
          <p:spPr>
            <a:xfrm>
              <a:off x="4876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>
              <p:custDataLst>
                <p:tags r:id="rId49"/>
              </p:custDataLst>
            </p:nvPr>
          </p:nvSpPr>
          <p:spPr>
            <a:xfrm>
              <a:off x="4419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>
              <p:custDataLst>
                <p:tags r:id="rId50"/>
              </p:custDataLst>
            </p:nvPr>
          </p:nvSpPr>
          <p:spPr>
            <a:xfrm>
              <a:off x="4572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>
              <p:custDataLst>
                <p:tags r:id="rId51"/>
              </p:custDataLst>
            </p:nvPr>
          </p:nvSpPr>
          <p:spPr>
            <a:xfrm>
              <a:off x="4724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>
              <p:custDataLst>
                <p:tags r:id="rId52"/>
              </p:custDataLst>
            </p:nvPr>
          </p:nvSpPr>
          <p:spPr>
            <a:xfrm>
              <a:off x="4572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>
              <p:custDataLst>
                <p:tags r:id="rId53"/>
              </p:custDataLst>
            </p:nvPr>
          </p:nvSpPr>
          <p:spPr>
            <a:xfrm>
              <a:off x="4724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>
              <p:custDataLst>
                <p:tags r:id="rId54"/>
              </p:custDataLst>
            </p:nvPr>
          </p:nvSpPr>
          <p:spPr>
            <a:xfrm>
              <a:off x="4876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>
              <p:custDataLst>
                <p:tags r:id="rId55"/>
              </p:custDataLst>
            </p:nvPr>
          </p:nvSpPr>
          <p:spPr>
            <a:xfrm>
              <a:off x="4419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>
              <p:custDataLst>
                <p:tags r:id="rId56"/>
              </p:custDataLst>
            </p:nvPr>
          </p:nvSpPr>
          <p:spPr>
            <a:xfrm>
              <a:off x="4876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>
              <p:custDataLst>
                <p:tags r:id="rId57"/>
              </p:custDataLst>
            </p:nvPr>
          </p:nvSpPr>
          <p:spPr>
            <a:xfrm>
              <a:off x="5029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>
              <p:custDataLst>
                <p:tags r:id="rId58"/>
              </p:custDataLst>
            </p:nvPr>
          </p:nvSpPr>
          <p:spPr>
            <a:xfrm>
              <a:off x="5181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>
              <p:custDataLst>
                <p:tags r:id="rId59"/>
              </p:custDataLst>
            </p:nvPr>
          </p:nvSpPr>
          <p:spPr>
            <a:xfrm>
              <a:off x="4724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>
              <p:custDataLst>
                <p:tags r:id="rId60"/>
              </p:custDataLst>
            </p:nvPr>
          </p:nvSpPr>
          <p:spPr>
            <a:xfrm>
              <a:off x="3962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>
              <p:custDataLst>
                <p:tags r:id="rId61"/>
              </p:custDataLst>
            </p:nvPr>
          </p:nvSpPr>
          <p:spPr>
            <a:xfrm>
              <a:off x="4114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>
              <p:custDataLst>
                <p:tags r:id="rId62"/>
              </p:custDataLst>
            </p:nvPr>
          </p:nvSpPr>
          <p:spPr>
            <a:xfrm>
              <a:off x="4267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>
              <p:custDataLst>
                <p:tags r:id="rId63"/>
              </p:custDataLst>
            </p:nvPr>
          </p:nvSpPr>
          <p:spPr>
            <a:xfrm>
              <a:off x="3810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>
              <p:custDataLst>
                <p:tags r:id="rId64"/>
              </p:custDataLst>
            </p:nvPr>
          </p:nvSpPr>
          <p:spPr>
            <a:xfrm>
              <a:off x="3962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>
              <p:custDataLst>
                <p:tags r:id="rId65"/>
              </p:custDataLst>
            </p:nvPr>
          </p:nvSpPr>
          <p:spPr>
            <a:xfrm>
              <a:off x="4114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>
              <p:custDataLst>
                <p:tags r:id="rId66"/>
              </p:custDataLst>
            </p:nvPr>
          </p:nvSpPr>
          <p:spPr>
            <a:xfrm>
              <a:off x="4267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>
              <p:custDataLst>
                <p:tags r:id="rId67"/>
              </p:custDataLst>
            </p:nvPr>
          </p:nvSpPr>
          <p:spPr>
            <a:xfrm>
              <a:off x="3810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>
              <p:custDataLst>
                <p:tags r:id="rId68"/>
              </p:custDataLst>
            </p:nvPr>
          </p:nvSpPr>
          <p:spPr>
            <a:xfrm>
              <a:off x="33528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>
              <p:custDataLst>
                <p:tags r:id="rId69"/>
              </p:custDataLst>
            </p:nvPr>
          </p:nvSpPr>
          <p:spPr>
            <a:xfrm>
              <a:off x="35052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>
              <p:custDataLst>
                <p:tags r:id="rId70"/>
              </p:custDataLst>
            </p:nvPr>
          </p:nvSpPr>
          <p:spPr>
            <a:xfrm>
              <a:off x="36576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>
              <p:custDataLst>
                <p:tags r:id="rId71"/>
              </p:custDataLst>
            </p:nvPr>
          </p:nvSpPr>
          <p:spPr>
            <a:xfrm>
              <a:off x="3352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>
              <p:custDataLst>
                <p:tags r:id="rId72"/>
              </p:custDataLst>
            </p:nvPr>
          </p:nvSpPr>
          <p:spPr>
            <a:xfrm>
              <a:off x="3505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>
              <p:custDataLst>
                <p:tags r:id="rId73"/>
              </p:custDataLst>
            </p:nvPr>
          </p:nvSpPr>
          <p:spPr>
            <a:xfrm>
              <a:off x="3657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>
              <p:custDataLst>
                <p:tags r:id="rId74"/>
              </p:custDataLst>
            </p:nvPr>
          </p:nvSpPr>
          <p:spPr>
            <a:xfrm>
              <a:off x="3657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>
              <p:custDataLst>
                <p:tags r:id="rId75"/>
              </p:custDataLst>
            </p:nvPr>
          </p:nvSpPr>
          <p:spPr>
            <a:xfrm>
              <a:off x="3810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>
              <p:custDataLst>
                <p:tags r:id="rId76"/>
              </p:custDataLst>
            </p:nvPr>
          </p:nvSpPr>
          <p:spPr>
            <a:xfrm>
              <a:off x="3962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>
              <p:custDataLst>
                <p:tags r:id="rId77"/>
              </p:custDataLst>
            </p:nvPr>
          </p:nvSpPr>
          <p:spPr>
            <a:xfrm>
              <a:off x="3505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>
              <p:custDataLst>
                <p:tags r:id="rId78"/>
              </p:custDataLst>
            </p:nvPr>
          </p:nvSpPr>
          <p:spPr>
            <a:xfrm>
              <a:off x="4572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>
              <p:custDataLst>
                <p:tags r:id="rId79"/>
              </p:custDataLst>
            </p:nvPr>
          </p:nvSpPr>
          <p:spPr>
            <a:xfrm>
              <a:off x="4724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>
              <p:custDataLst>
                <p:tags r:id="rId80"/>
              </p:custDataLst>
            </p:nvPr>
          </p:nvSpPr>
          <p:spPr>
            <a:xfrm>
              <a:off x="4876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>
              <p:custDataLst>
                <p:tags r:id="rId81"/>
              </p:custDataLst>
            </p:nvPr>
          </p:nvSpPr>
          <p:spPr>
            <a:xfrm>
              <a:off x="4419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>
              <p:custDataLst>
                <p:tags r:id="rId82"/>
              </p:custDataLst>
            </p:nvPr>
          </p:nvSpPr>
          <p:spPr>
            <a:xfrm>
              <a:off x="3352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>
              <p:custDataLst>
                <p:tags r:id="rId83"/>
              </p:custDataLst>
            </p:nvPr>
          </p:nvSpPr>
          <p:spPr>
            <a:xfrm>
              <a:off x="3505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>
              <p:custDataLst>
                <p:tags r:id="rId84"/>
              </p:custDataLst>
            </p:nvPr>
          </p:nvSpPr>
          <p:spPr>
            <a:xfrm>
              <a:off x="5029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>
              <p:custDataLst>
                <p:tags r:id="rId85"/>
              </p:custDataLst>
            </p:nvPr>
          </p:nvSpPr>
          <p:spPr>
            <a:xfrm>
              <a:off x="5029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>
              <p:custDataLst>
                <p:tags r:id="rId86"/>
              </p:custDataLst>
            </p:nvPr>
          </p:nvSpPr>
          <p:spPr>
            <a:xfrm>
              <a:off x="5181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>
              <p:custDataLst>
                <p:tags r:id="rId87"/>
              </p:custDataLst>
            </p:nvPr>
          </p:nvSpPr>
          <p:spPr>
            <a:xfrm>
              <a:off x="4876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>
              <p:custDataLst>
                <p:tags r:id="rId88"/>
              </p:custDataLst>
            </p:nvPr>
          </p:nvSpPr>
          <p:spPr>
            <a:xfrm>
              <a:off x="5029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>
              <p:custDataLst>
                <p:tags r:id="rId89"/>
              </p:custDataLst>
            </p:nvPr>
          </p:nvSpPr>
          <p:spPr>
            <a:xfrm>
              <a:off x="51816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>
              <p:custDataLst>
                <p:tags r:id="rId90"/>
              </p:custDataLst>
            </p:nvPr>
          </p:nvSpPr>
          <p:spPr>
            <a:xfrm>
              <a:off x="44196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>
              <p:custDataLst>
                <p:tags r:id="rId91"/>
              </p:custDataLst>
            </p:nvPr>
          </p:nvSpPr>
          <p:spPr>
            <a:xfrm>
              <a:off x="3962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>
              <p:custDataLst>
                <p:tags r:id="rId92"/>
              </p:custDataLst>
            </p:nvPr>
          </p:nvSpPr>
          <p:spPr>
            <a:xfrm>
              <a:off x="41148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>
              <p:custDataLst>
                <p:tags r:id="rId93"/>
              </p:custDataLst>
            </p:nvPr>
          </p:nvSpPr>
          <p:spPr>
            <a:xfrm>
              <a:off x="42672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>
              <p:custDataLst>
                <p:tags r:id="rId94"/>
              </p:custDataLst>
            </p:nvPr>
          </p:nvSpPr>
          <p:spPr>
            <a:xfrm>
              <a:off x="4114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>
              <p:custDataLst>
                <p:tags r:id="rId95"/>
              </p:custDataLst>
            </p:nvPr>
          </p:nvSpPr>
          <p:spPr>
            <a:xfrm>
              <a:off x="4267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>
              <p:custDataLst>
                <p:tags r:id="rId96"/>
              </p:custDataLst>
            </p:nvPr>
          </p:nvSpPr>
          <p:spPr>
            <a:xfrm>
              <a:off x="4419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>
              <p:custDataLst>
                <p:tags r:id="rId97"/>
              </p:custDataLst>
            </p:nvPr>
          </p:nvSpPr>
          <p:spPr>
            <a:xfrm>
              <a:off x="3962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>
              <p:custDataLst>
                <p:tags r:id="rId98"/>
              </p:custDataLst>
            </p:nvPr>
          </p:nvSpPr>
          <p:spPr>
            <a:xfrm>
              <a:off x="4419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>
              <p:custDataLst>
                <p:tags r:id="rId99"/>
              </p:custDataLst>
            </p:nvPr>
          </p:nvSpPr>
          <p:spPr>
            <a:xfrm>
              <a:off x="4572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>
              <p:custDataLst>
                <p:tags r:id="rId100"/>
              </p:custDataLst>
            </p:nvPr>
          </p:nvSpPr>
          <p:spPr>
            <a:xfrm>
              <a:off x="47244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>
              <p:custDataLst>
                <p:tags r:id="rId101"/>
              </p:custDataLst>
            </p:nvPr>
          </p:nvSpPr>
          <p:spPr>
            <a:xfrm>
              <a:off x="4267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>
              <p:custDataLst>
                <p:tags r:id="rId102"/>
              </p:custDataLst>
            </p:nvPr>
          </p:nvSpPr>
          <p:spPr>
            <a:xfrm>
              <a:off x="3505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>
              <p:custDataLst>
                <p:tags r:id="rId103"/>
              </p:custDataLst>
            </p:nvPr>
          </p:nvSpPr>
          <p:spPr>
            <a:xfrm>
              <a:off x="3657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>
              <p:custDataLst>
                <p:tags r:id="rId104"/>
              </p:custDataLst>
            </p:nvPr>
          </p:nvSpPr>
          <p:spPr>
            <a:xfrm>
              <a:off x="3810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>
              <p:custDataLst>
                <p:tags r:id="rId105"/>
              </p:custDataLst>
            </p:nvPr>
          </p:nvSpPr>
          <p:spPr>
            <a:xfrm>
              <a:off x="3352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>
              <p:custDataLst>
                <p:tags r:id="rId106"/>
              </p:custDataLst>
            </p:nvPr>
          </p:nvSpPr>
          <p:spPr>
            <a:xfrm>
              <a:off x="35052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>
              <p:custDataLst>
                <p:tags r:id="rId107"/>
              </p:custDataLst>
            </p:nvPr>
          </p:nvSpPr>
          <p:spPr>
            <a:xfrm>
              <a:off x="3657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>
              <p:custDataLst>
                <p:tags r:id="rId108"/>
              </p:custDataLst>
            </p:nvPr>
          </p:nvSpPr>
          <p:spPr>
            <a:xfrm>
              <a:off x="3810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>
              <p:custDataLst>
                <p:tags r:id="rId109"/>
              </p:custDataLst>
            </p:nvPr>
          </p:nvSpPr>
          <p:spPr>
            <a:xfrm>
              <a:off x="33528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>
              <p:custDataLst>
                <p:tags r:id="rId110"/>
              </p:custDataLst>
            </p:nvPr>
          </p:nvSpPr>
          <p:spPr>
            <a:xfrm>
              <a:off x="28956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>
              <p:custDataLst>
                <p:tags r:id="rId111"/>
              </p:custDataLst>
            </p:nvPr>
          </p:nvSpPr>
          <p:spPr>
            <a:xfrm>
              <a:off x="30480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>
              <p:custDataLst>
                <p:tags r:id="rId112"/>
              </p:custDataLst>
            </p:nvPr>
          </p:nvSpPr>
          <p:spPr>
            <a:xfrm>
              <a:off x="3200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>
              <p:custDataLst>
                <p:tags r:id="rId113"/>
              </p:custDataLst>
            </p:nvPr>
          </p:nvSpPr>
          <p:spPr>
            <a:xfrm>
              <a:off x="28956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>
              <p:custDataLst>
                <p:tags r:id="rId114"/>
              </p:custDataLst>
            </p:nvPr>
          </p:nvSpPr>
          <p:spPr>
            <a:xfrm>
              <a:off x="3048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>
              <p:custDataLst>
                <p:tags r:id="rId115"/>
              </p:custDataLst>
            </p:nvPr>
          </p:nvSpPr>
          <p:spPr>
            <a:xfrm>
              <a:off x="3200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>
              <p:custDataLst>
                <p:tags r:id="rId116"/>
              </p:custDataLst>
            </p:nvPr>
          </p:nvSpPr>
          <p:spPr>
            <a:xfrm>
              <a:off x="3200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>
              <p:custDataLst>
                <p:tags r:id="rId117"/>
              </p:custDataLst>
            </p:nvPr>
          </p:nvSpPr>
          <p:spPr>
            <a:xfrm>
              <a:off x="3352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>
              <p:custDataLst>
                <p:tags r:id="rId118"/>
              </p:custDataLst>
            </p:nvPr>
          </p:nvSpPr>
          <p:spPr>
            <a:xfrm>
              <a:off x="3505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>
              <p:custDataLst>
                <p:tags r:id="rId119"/>
              </p:custDataLst>
            </p:nvPr>
          </p:nvSpPr>
          <p:spPr>
            <a:xfrm>
              <a:off x="3048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>
              <p:custDataLst>
                <p:tags r:id="rId120"/>
              </p:custDataLst>
            </p:nvPr>
          </p:nvSpPr>
          <p:spPr>
            <a:xfrm>
              <a:off x="41148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>
              <p:custDataLst>
                <p:tags r:id="rId121"/>
              </p:custDataLst>
            </p:nvPr>
          </p:nvSpPr>
          <p:spPr>
            <a:xfrm>
              <a:off x="42672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>
              <p:custDataLst>
                <p:tags r:id="rId122"/>
              </p:custDataLst>
            </p:nvPr>
          </p:nvSpPr>
          <p:spPr>
            <a:xfrm>
              <a:off x="44196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>
              <p:custDataLst>
                <p:tags r:id="rId123"/>
              </p:custDataLst>
            </p:nvPr>
          </p:nvSpPr>
          <p:spPr>
            <a:xfrm>
              <a:off x="3962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>
              <p:custDataLst>
                <p:tags r:id="rId124"/>
              </p:custDataLst>
            </p:nvPr>
          </p:nvSpPr>
          <p:spPr>
            <a:xfrm>
              <a:off x="2895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>
              <p:custDataLst>
                <p:tags r:id="rId125"/>
              </p:custDataLst>
            </p:nvPr>
          </p:nvSpPr>
          <p:spPr>
            <a:xfrm>
              <a:off x="3048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>
              <p:custDataLst>
                <p:tags r:id="rId126"/>
              </p:custDataLst>
            </p:nvPr>
          </p:nvSpPr>
          <p:spPr>
            <a:xfrm>
              <a:off x="4572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>
              <p:custDataLst>
                <p:tags r:id="rId127"/>
              </p:custDataLst>
            </p:nvPr>
          </p:nvSpPr>
          <p:spPr>
            <a:xfrm>
              <a:off x="45720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>
              <p:custDataLst>
                <p:tags r:id="rId128"/>
              </p:custDataLst>
            </p:nvPr>
          </p:nvSpPr>
          <p:spPr>
            <a:xfrm>
              <a:off x="4724400" y="5943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>
              <p:custDataLst>
                <p:tags r:id="rId129"/>
              </p:custDataLst>
            </p:nvPr>
          </p:nvSpPr>
          <p:spPr>
            <a:xfrm>
              <a:off x="44196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>
              <p:custDataLst>
                <p:tags r:id="rId130"/>
              </p:custDataLst>
            </p:nvPr>
          </p:nvSpPr>
          <p:spPr>
            <a:xfrm>
              <a:off x="45720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>
              <p:custDataLst>
                <p:tags r:id="rId131"/>
              </p:custDataLst>
            </p:nvPr>
          </p:nvSpPr>
          <p:spPr>
            <a:xfrm>
              <a:off x="4724400" y="6096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>
              <p:custDataLst>
                <p:tags r:id="rId132"/>
              </p:custDataLst>
            </p:nvPr>
          </p:nvSpPr>
          <p:spPr>
            <a:xfrm>
              <a:off x="24384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>
              <p:custDataLst>
                <p:tags r:id="rId133"/>
              </p:custDataLst>
            </p:nvPr>
          </p:nvSpPr>
          <p:spPr>
            <a:xfrm>
              <a:off x="2286000" y="5638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/>
            <p:cNvSpPr/>
            <p:nvPr>
              <p:custDataLst>
                <p:tags r:id="rId134"/>
              </p:custDataLst>
            </p:nvPr>
          </p:nvSpPr>
          <p:spPr>
            <a:xfrm>
              <a:off x="6781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>
              <p:custDataLst>
                <p:tags r:id="rId135"/>
              </p:custDataLst>
            </p:nvPr>
          </p:nvSpPr>
          <p:spPr>
            <a:xfrm>
              <a:off x="22860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>
              <p:custDataLst>
                <p:tags r:id="rId136"/>
              </p:custDataLst>
            </p:nvPr>
          </p:nvSpPr>
          <p:spPr>
            <a:xfrm>
              <a:off x="24384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ectangle 231"/>
            <p:cNvSpPr/>
            <p:nvPr>
              <p:custDataLst>
                <p:tags r:id="rId137"/>
              </p:custDataLst>
            </p:nvPr>
          </p:nvSpPr>
          <p:spPr>
            <a:xfrm>
              <a:off x="6629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Rectangle 232"/>
            <p:cNvSpPr/>
            <p:nvPr>
              <p:custDataLst>
                <p:tags r:id="rId138"/>
              </p:custDataLst>
            </p:nvPr>
          </p:nvSpPr>
          <p:spPr>
            <a:xfrm>
              <a:off x="24384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Rectangle 233"/>
            <p:cNvSpPr/>
            <p:nvPr>
              <p:custDataLst>
                <p:tags r:id="rId139"/>
              </p:custDataLst>
            </p:nvPr>
          </p:nvSpPr>
          <p:spPr>
            <a:xfrm>
              <a:off x="25908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Rectangle 234"/>
            <p:cNvSpPr/>
            <p:nvPr>
              <p:custDataLst>
                <p:tags r:id="rId140"/>
              </p:custDataLst>
            </p:nvPr>
          </p:nvSpPr>
          <p:spPr>
            <a:xfrm>
              <a:off x="27432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ectangle 235"/>
            <p:cNvSpPr/>
            <p:nvPr>
              <p:custDataLst>
                <p:tags r:id="rId141"/>
              </p:custDataLst>
            </p:nvPr>
          </p:nvSpPr>
          <p:spPr>
            <a:xfrm>
              <a:off x="2286000" y="5791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Rectangle 240"/>
            <p:cNvSpPr/>
            <p:nvPr>
              <p:custDataLst>
                <p:tags r:id="rId142"/>
              </p:custDataLst>
            </p:nvPr>
          </p:nvSpPr>
          <p:spPr>
            <a:xfrm>
              <a:off x="6172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>
              <p:custDataLst>
                <p:tags r:id="rId143"/>
              </p:custDataLst>
            </p:nvPr>
          </p:nvSpPr>
          <p:spPr>
            <a:xfrm>
              <a:off x="63246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ctangle 242"/>
            <p:cNvSpPr/>
            <p:nvPr>
              <p:custDataLst>
                <p:tags r:id="rId144"/>
              </p:custDataLst>
            </p:nvPr>
          </p:nvSpPr>
          <p:spPr>
            <a:xfrm>
              <a:off x="6477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>
              <p:custDataLst>
                <p:tags r:id="rId145"/>
              </p:custDataLst>
            </p:nvPr>
          </p:nvSpPr>
          <p:spPr>
            <a:xfrm>
              <a:off x="6019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>
              <p:custDataLst>
                <p:tags r:id="rId146"/>
              </p:custDataLst>
            </p:nvPr>
          </p:nvSpPr>
          <p:spPr>
            <a:xfrm>
              <a:off x="24384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>
              <p:custDataLst>
                <p:tags r:id="rId147"/>
              </p:custDataLst>
            </p:nvPr>
          </p:nvSpPr>
          <p:spPr>
            <a:xfrm>
              <a:off x="25908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>
              <p:custDataLst>
                <p:tags r:id="rId148"/>
              </p:custDataLst>
            </p:nvPr>
          </p:nvSpPr>
          <p:spPr>
            <a:xfrm>
              <a:off x="27432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>
              <p:custDataLst>
                <p:tags r:id="rId149"/>
              </p:custDataLst>
            </p:nvPr>
          </p:nvSpPr>
          <p:spPr>
            <a:xfrm>
              <a:off x="2743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>
              <p:custDataLst>
                <p:tags r:id="rId150"/>
              </p:custDataLst>
            </p:nvPr>
          </p:nvSpPr>
          <p:spPr>
            <a:xfrm>
              <a:off x="6019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>
              <p:custDataLst>
                <p:tags r:id="rId151"/>
              </p:custDataLst>
            </p:nvPr>
          </p:nvSpPr>
          <p:spPr>
            <a:xfrm>
              <a:off x="61722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>
              <p:custDataLst>
                <p:tags r:id="rId152"/>
              </p:custDataLst>
            </p:nvPr>
          </p:nvSpPr>
          <p:spPr>
            <a:xfrm>
              <a:off x="2590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>
              <p:custDataLst>
                <p:tags r:id="rId153"/>
              </p:custDataLst>
            </p:nvPr>
          </p:nvSpPr>
          <p:spPr>
            <a:xfrm>
              <a:off x="6781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>
              <p:custDataLst>
                <p:tags r:id="rId154"/>
              </p:custDataLst>
            </p:nvPr>
          </p:nvSpPr>
          <p:spPr>
            <a:xfrm>
              <a:off x="22860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>
              <p:custDataLst>
                <p:tags r:id="rId155"/>
              </p:custDataLst>
            </p:nvPr>
          </p:nvSpPr>
          <p:spPr>
            <a:xfrm>
              <a:off x="24384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>
              <p:custDataLst>
                <p:tags r:id="rId156"/>
              </p:custDataLst>
            </p:nvPr>
          </p:nvSpPr>
          <p:spPr>
            <a:xfrm>
              <a:off x="66294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>
              <p:custDataLst>
                <p:tags r:id="rId157"/>
              </p:custDataLst>
            </p:nvPr>
          </p:nvSpPr>
          <p:spPr>
            <a:xfrm>
              <a:off x="24384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/>
            <p:cNvSpPr/>
            <p:nvPr>
              <p:custDataLst>
                <p:tags r:id="rId158"/>
              </p:custDataLst>
            </p:nvPr>
          </p:nvSpPr>
          <p:spPr>
            <a:xfrm>
              <a:off x="2590800" y="6248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>
              <p:custDataLst>
                <p:tags r:id="rId159"/>
              </p:custDataLst>
            </p:nvPr>
          </p:nvSpPr>
          <p:spPr>
            <a:xfrm>
              <a:off x="25908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ctangle 261"/>
            <p:cNvSpPr/>
            <p:nvPr>
              <p:custDataLst>
                <p:tags r:id="rId160"/>
              </p:custDataLst>
            </p:nvPr>
          </p:nvSpPr>
          <p:spPr>
            <a:xfrm>
              <a:off x="25908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>
              <p:custDataLst>
                <p:tags r:id="rId161"/>
              </p:custDataLst>
            </p:nvPr>
          </p:nvSpPr>
          <p:spPr>
            <a:xfrm>
              <a:off x="2743200" y="53340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>
              <p:custDataLst>
                <p:tags r:id="rId162"/>
              </p:custDataLst>
            </p:nvPr>
          </p:nvSpPr>
          <p:spPr>
            <a:xfrm>
              <a:off x="2438400" y="51816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>
              <p:custDataLst>
                <p:tags r:id="rId163"/>
              </p:custDataLst>
            </p:nvPr>
          </p:nvSpPr>
          <p:spPr>
            <a:xfrm>
              <a:off x="25908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>
              <p:custDataLst>
                <p:tags r:id="rId164"/>
              </p:custDataLst>
            </p:nvPr>
          </p:nvSpPr>
          <p:spPr>
            <a:xfrm>
              <a:off x="2743200" y="54864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>
              <p:custDataLst>
                <p:tags r:id="rId165"/>
              </p:custDataLst>
            </p:nvPr>
          </p:nvSpPr>
          <p:spPr>
            <a:xfrm>
              <a:off x="5943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>
              <p:custDataLst>
                <p:tags r:id="rId166"/>
              </p:custDataLst>
            </p:nvPr>
          </p:nvSpPr>
          <p:spPr>
            <a:xfrm>
              <a:off x="60960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>
              <p:custDataLst>
                <p:tags r:id="rId167"/>
              </p:custDataLst>
            </p:nvPr>
          </p:nvSpPr>
          <p:spPr>
            <a:xfrm>
              <a:off x="54864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>
              <p:custDataLst>
                <p:tags r:id="rId168"/>
              </p:custDataLst>
            </p:nvPr>
          </p:nvSpPr>
          <p:spPr>
            <a:xfrm>
              <a:off x="56388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ctangle 270"/>
            <p:cNvSpPr/>
            <p:nvPr>
              <p:custDataLst>
                <p:tags r:id="rId169"/>
              </p:custDataLst>
            </p:nvPr>
          </p:nvSpPr>
          <p:spPr>
            <a:xfrm>
              <a:off x="57912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>
              <p:custDataLst>
                <p:tags r:id="rId170"/>
              </p:custDataLst>
            </p:nvPr>
          </p:nvSpPr>
          <p:spPr>
            <a:xfrm>
              <a:off x="5334000" y="65532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>
              <p:custDataLst>
                <p:tags r:id="rId171"/>
              </p:custDataLst>
            </p:nvPr>
          </p:nvSpPr>
          <p:spPr>
            <a:xfrm>
              <a:off x="48768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>
              <p:custDataLst>
                <p:tags r:id="rId172"/>
              </p:custDataLst>
            </p:nvPr>
          </p:nvSpPr>
          <p:spPr>
            <a:xfrm>
              <a:off x="50292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>
              <p:custDataLst>
                <p:tags r:id="rId173"/>
              </p:custDataLst>
            </p:nvPr>
          </p:nvSpPr>
          <p:spPr>
            <a:xfrm>
              <a:off x="5181600" y="6400800"/>
              <a:ext cx="1524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4771529" y="1500306"/>
            <a:ext cx="2039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L1 Cache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SRAM-on-chip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5643578" y="3436203"/>
            <a:ext cx="1699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L2/L3 Cache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SRAM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7315200" y="5381145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DRAM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6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52400" y="8382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>
                  <a:lumMod val="60000"/>
                  <a:lumOff val="40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closer to processor is fast but small</a:t>
            </a:r>
          </a:p>
          <a:p>
            <a:r>
              <a:rPr lang="en-US" sz="2800" dirty="0" smtClean="0"/>
              <a:t>usually stores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subset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/>
              <a:t>of memory farther </a:t>
            </a:r>
          </a:p>
          <a:p>
            <a:pPr lvl="1"/>
            <a:r>
              <a:rPr lang="en-US" sz="2400" dirty="0" smtClean="0"/>
              <a:t>“strictly inclusive”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Transfer whole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 lines</a:t>
            </a:r>
            <a:r>
              <a:rPr lang="en-US" sz="2800" dirty="0" smtClean="0"/>
              <a:t>):</a:t>
            </a:r>
          </a:p>
          <a:p>
            <a:r>
              <a:rPr lang="en-US" sz="2400" dirty="0" smtClean="0"/>
              <a:t>4kB: disk </a:t>
            </a:r>
            <a:r>
              <a:rPr lang="en-US" sz="2400" dirty="0" smtClean="0">
                <a:sym typeface="Wingdings" pitchFamily="2" charset="2"/>
              </a:rPr>
              <a:t>↔ RAM</a:t>
            </a:r>
          </a:p>
          <a:p>
            <a:r>
              <a:rPr lang="en-US" sz="2400" dirty="0" smtClean="0">
                <a:sym typeface="Wingdings" pitchFamily="2" charset="2"/>
              </a:rPr>
              <a:t>256B: RAM↔L2</a:t>
            </a:r>
          </a:p>
          <a:p>
            <a:r>
              <a:rPr lang="en-US" sz="2400" dirty="0" smtClean="0">
                <a:sym typeface="Wingdings" pitchFamily="2" charset="2"/>
              </a:rPr>
              <a:t>64B: L2 ↔ L1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Comparison of cache architectures:</a:t>
            </a:r>
          </a:p>
          <a:p>
            <a:pPr lvl="1"/>
            <a:r>
              <a:rPr lang="en-US" dirty="0" smtClean="0"/>
              <a:t>Direct Mapped</a:t>
            </a:r>
          </a:p>
          <a:p>
            <a:pPr lvl="1"/>
            <a:r>
              <a:rPr lang="en-US" dirty="0" smtClean="0"/>
              <a:t>Fully Associative</a:t>
            </a:r>
          </a:p>
          <a:p>
            <a:pPr lvl="1"/>
            <a:r>
              <a:rPr lang="en-US" dirty="0" smtClean="0"/>
              <a:t>N-way set associative</a:t>
            </a:r>
          </a:p>
          <a:p>
            <a:r>
              <a:rPr lang="en-US" dirty="0" smtClean="0">
                <a:sym typeface="Wingdings" pitchFamily="2" charset="2"/>
              </a:rPr>
              <a:t>Caching Questions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does a cache work?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effective is the cache (hit rate/miss rate)?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large  is the cache?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fast is the cache (AMAT=average memory access time)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/>
              <a:t>Next time: Writing </a:t>
            </a:r>
            <a:r>
              <a:rPr lang="en-US" dirty="0"/>
              <a:t>to the Cache</a:t>
            </a:r>
          </a:p>
          <a:p>
            <a:pPr lvl="1"/>
            <a:r>
              <a:rPr lang="en-US" dirty="0"/>
              <a:t>Write-through vs </a:t>
            </a:r>
            <a:r>
              <a:rPr lang="en-US" dirty="0" smtClean="0"/>
              <a:t>Write-back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2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different cache architectures compare?</a:t>
            </a:r>
          </a:p>
          <a:p>
            <a:pPr lvl="1"/>
            <a:r>
              <a:rPr lang="en-US" dirty="0" smtClean="0"/>
              <a:t>Cache Architecture Tradeoffs?</a:t>
            </a:r>
          </a:p>
          <a:p>
            <a:pPr lvl="1"/>
            <a:r>
              <a:rPr lang="en-US" dirty="0" smtClean="0"/>
              <a:t>Cache Size?</a:t>
            </a:r>
          </a:p>
          <a:p>
            <a:pPr lvl="1"/>
            <a:r>
              <a:rPr lang="en-US" dirty="0" smtClean="0"/>
              <a:t>Cache Hit rate/Performance?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1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Tradeoffs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609600"/>
            <a:ext cx="8458200" cy="60198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Fully Associative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(a contact maps to </a:t>
            </a:r>
            <a:r>
              <a:rPr lang="en-US" sz="2400" i="1" dirty="0" smtClean="0">
                <a:solidFill>
                  <a:srgbClr val="00B050"/>
                </a:solidFill>
              </a:rPr>
              <a:t>any </a:t>
            </a:r>
            <a:r>
              <a:rPr lang="en-US" sz="2400" dirty="0" smtClean="0">
                <a:solidFill>
                  <a:srgbClr val="00B050"/>
                </a:solidFill>
              </a:rPr>
              <a:t>speed dial number)</a:t>
            </a:r>
            <a:endParaRPr lang="en-US" i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 Direct Mapped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	(a contact maps to exactly one speed dial number)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 Set Associative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	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(like direct mapped, a contact maps to exactly one speed dial number, but many different contacts can associate with the same speed dial number at the same time)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1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Cache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533400"/>
            <a:ext cx="3048000" cy="61722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Direct Mapped</a:t>
            </a:r>
          </a:p>
          <a:p>
            <a:r>
              <a:rPr lang="en-US" dirty="0" smtClean="0"/>
              <a:t>+ Smaller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Faster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Very</a:t>
            </a:r>
          </a:p>
          <a:p>
            <a:r>
              <a:rPr lang="en-US" dirty="0" smtClean="0"/>
              <a:t>– Lots</a:t>
            </a:r>
          </a:p>
          <a:p>
            <a:r>
              <a:rPr lang="en-US" dirty="0" smtClean="0"/>
              <a:t>– Low</a:t>
            </a:r>
          </a:p>
          <a:p>
            <a:r>
              <a:rPr lang="en-US" dirty="0" smtClean="0"/>
              <a:t>– Common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791200" y="533400"/>
            <a:ext cx="3124200" cy="6172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Fully Associative</a:t>
            </a:r>
          </a:p>
          <a:p>
            <a:pPr algn="r"/>
            <a:r>
              <a:rPr lang="en-US" dirty="0" smtClean="0"/>
              <a:t>Larger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Slower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Not Very –</a:t>
            </a:r>
          </a:p>
          <a:p>
            <a:pPr algn="r"/>
            <a:r>
              <a:rPr lang="en-US" dirty="0" smtClean="0"/>
              <a:t>Zero +</a:t>
            </a:r>
          </a:p>
          <a:p>
            <a:pPr algn="r"/>
            <a:r>
              <a:rPr lang="en-US" dirty="0" smtClean="0"/>
              <a:t>High +</a:t>
            </a:r>
          </a:p>
          <a:p>
            <a:pPr algn="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2438400" y="1066800"/>
            <a:ext cx="42672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Tag Size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SRAM Overhead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Controller Logic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Speed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Price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Scalability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# of conflict misses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Hit rate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Pathological Cases?</a:t>
            </a:r>
          </a:p>
          <a:p>
            <a:pPr algn="ctr">
              <a:spcBef>
                <a:spcPts val="672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5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Cache Tradeoffs</a:t>
            </a:r>
            <a:endParaRPr lang="en-US" sz="3600" dirty="0"/>
          </a:p>
        </p:txBody>
      </p:sp>
      <p:sp>
        <p:nvSpPr>
          <p:cNvPr id="35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Compromise: Set-associative </a:t>
            </a:r>
            <a:r>
              <a:rPr lang="en-US" dirty="0"/>
              <a:t>cache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direct-mapped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Index into a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fully-associative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store multiple entries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decreases thrashing in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Search in each element</a:t>
            </a:r>
          </a:p>
        </p:txBody>
      </p:sp>
    </p:spTree>
    <p:extLst>
      <p:ext uri="{BB962C8B-B14F-4D97-AF65-F5344CB8AC3E}">
        <p14:creationId xmlns:p14="http://schemas.microsoft.com/office/powerpoint/2010/main" val="9258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3239" y="1676400"/>
            <a:ext cx="17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Dial</a:t>
            </a:r>
            <a:endParaRPr lang="en-US" sz="2800" dirty="0"/>
          </a:p>
        </p:txBody>
      </p:sp>
      <p:sp>
        <p:nvSpPr>
          <p:cNvPr id="2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81000" y="914400"/>
            <a:ext cx="6324600" cy="762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/>
              <a:t>Use the first letter to </a:t>
            </a:r>
            <a:r>
              <a:rPr lang="en-US" dirty="0" smtClean="0">
                <a:solidFill>
                  <a:srgbClr val="00FF00"/>
                </a:solidFill>
              </a:rPr>
              <a:t>index</a:t>
            </a:r>
            <a:r>
              <a:rPr lang="en-US" dirty="0" smtClean="0"/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Size: 1 Contact Number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95400" y="1447800"/>
            <a:ext cx="3581400" cy="1066800"/>
            <a:chOff x="3581400" y="1596189"/>
            <a:chExt cx="1219196" cy="1299411"/>
          </a:xfrm>
        </p:grpSpPr>
        <p:cxnSp>
          <p:nvCxnSpPr>
            <p:cNvPr id="19" name="Elbow Connector 18"/>
            <p:cNvCxnSpPr/>
            <p:nvPr/>
          </p:nvCxnSpPr>
          <p:spPr>
            <a:xfrm rot="10800000" flipV="1">
              <a:off x="3581400" y="1596189"/>
              <a:ext cx="1219196" cy="308811"/>
            </a:xfrm>
            <a:prstGeom prst="bentConnector3">
              <a:avLst>
                <a:gd name="adj1" fmla="val -287"/>
              </a:avLst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81400" y="1894893"/>
              <a:ext cx="0" cy="1000707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81400" y="2895600"/>
              <a:ext cx="228600" cy="0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1905000" y="2286000"/>
            <a:ext cx="3048000" cy="609600"/>
          </a:xfrm>
          <a:prstGeom prst="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53200" y="1143000"/>
            <a:ext cx="2514600" cy="457200"/>
          </a:xfrm>
          <a:prstGeom prst="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086600" y="609600"/>
            <a:ext cx="144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1981200" y="2362200"/>
          <a:ext cx="28956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018988"/>
                <a:gridCol w="1419412"/>
              </a:tblGrid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</a:t>
                      </a:r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B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aker, J.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D</a:t>
                      </a:r>
                      <a:r>
                        <a:rPr lang="en-US" dirty="0" smtClean="0"/>
                        <a:t>EF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FF00"/>
                          </a:solidFill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unn, A.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r>
                        <a:rPr lang="en-US" dirty="0" smtClean="0"/>
                        <a:t>HI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G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ill, S.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J</a:t>
                      </a:r>
                      <a:r>
                        <a:rPr lang="en-US" dirty="0" smtClean="0"/>
                        <a:t>KL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FF00"/>
                          </a:solidFill>
                        </a:rPr>
                        <a:t>J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ones, N.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M</a:t>
                      </a:r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FF00"/>
                          </a:solidFill>
                        </a:rPr>
                        <a:t>M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ann, B.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P</a:t>
                      </a:r>
                      <a:r>
                        <a:rPr lang="en-US" dirty="0" smtClean="0"/>
                        <a:t>QRS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FF00"/>
                          </a:solidFill>
                        </a:rPr>
                        <a:t>P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owell,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J.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FF00"/>
                          </a:solidFill>
                        </a:rPr>
                        <a:t>T</a:t>
                      </a:r>
                      <a:r>
                        <a:rPr lang="en-US" dirty="0" smtClean="0"/>
                        <a:t>UV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FF0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aylor, B.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00FF00"/>
                          </a:solidFill>
                        </a:rPr>
                        <a:t>W</a:t>
                      </a:r>
                      <a:r>
                        <a:rPr lang="en-US" sz="1600" dirty="0" smtClean="0"/>
                        <a:t>XYZ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FF00"/>
                          </a:solidFill>
                        </a:rPr>
                        <a:t>W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right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, 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172200" y="1219200"/>
          <a:ext cx="2819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46"/>
                <a:gridCol w="1373554"/>
              </a:tblGrid>
              <a:tr h="34480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J.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S.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Foster,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Gill,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Harris,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Lee,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V.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Moore,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Powell,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C.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Sam,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J.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O.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Wright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, 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Zhang, W.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73239" y="1676400"/>
            <a:ext cx="17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Dial</a:t>
            </a:r>
            <a:endParaRPr lang="en-US" sz="2800" dirty="0"/>
          </a:p>
        </p:txBody>
      </p:sp>
      <p:sp>
        <p:nvSpPr>
          <p:cNvPr id="2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81000" y="914400"/>
            <a:ext cx="5562600" cy="762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/>
              <a:t>No index!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Size: 1 Contact Number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609600"/>
            <a:ext cx="144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457388" y="2362200"/>
          <a:ext cx="1419412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412"/>
              </a:tblGrid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Baker, J.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Gill, S.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Powell,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J.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Wright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, 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172200" y="1219200"/>
          <a:ext cx="2819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46"/>
                <a:gridCol w="1373554"/>
              </a:tblGrid>
              <a:tr h="34480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J.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S.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Foster,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Gill,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Harris,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Lee,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V.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Moore,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Powell,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C.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Sam,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J.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O.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Wright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, 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Zhang, W.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981200" y="2362200"/>
          <a:ext cx="4572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</a:tblGrid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6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0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73239" y="1676400"/>
            <a:ext cx="17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Dial</a:t>
            </a:r>
            <a:endParaRPr lang="en-US" sz="2800" dirty="0"/>
          </a:p>
        </p:txBody>
      </p:sp>
      <p:sp>
        <p:nvSpPr>
          <p:cNvPr id="2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81000" y="914400"/>
            <a:ext cx="5562600" cy="762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/>
              <a:t>No index!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Size: 1 Contact Number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609600"/>
            <a:ext cx="144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3457388" y="2362200"/>
          <a:ext cx="1419412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412"/>
              </a:tblGrid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Mann, B.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Taylor, B.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Wright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, 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Baker, J.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Powell,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J.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Gill, S.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172200" y="1219200"/>
          <a:ext cx="2819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46"/>
                <a:gridCol w="1373554"/>
              </a:tblGrid>
              <a:tr h="34480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J.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S.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Foster,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Gill,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Harris,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Lee,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V.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Moore,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Powell,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C.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Sam,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J.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O.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Wright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, 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Zhang, W.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981200" y="2362200"/>
          <a:ext cx="4572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</a:tblGrid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0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97039" y="2209800"/>
            <a:ext cx="17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Dial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06371"/>
              </p:ext>
            </p:extLst>
          </p:nvPr>
        </p:nvGraphicFramePr>
        <p:xfrm>
          <a:off x="2819400" y="2819400"/>
          <a:ext cx="22860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133"/>
                <a:gridCol w="1116867"/>
              </a:tblGrid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er,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Baker,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Du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Fo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ster,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Gi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ll,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Har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Jo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nes,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Le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e,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Ma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Moo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re,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Po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well,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Sam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Ta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ylor,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Taylor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Wr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ight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Zh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ang,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81000" y="914400"/>
            <a:ext cx="6324600" cy="1371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No index!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Use the initial to </a:t>
            </a:r>
            <a:r>
              <a:rPr lang="en-US" dirty="0" smtClean="0">
                <a:solidFill>
                  <a:srgbClr val="FF0000"/>
                </a:solidFill>
              </a:rPr>
              <a:t>offset</a:t>
            </a:r>
            <a:r>
              <a:rPr lang="en-US" dirty="0" smtClean="0"/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609600"/>
            <a:ext cx="144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310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Size: 2 Contact Numbers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19400" y="2057400"/>
            <a:ext cx="1447800" cy="1219200"/>
            <a:chOff x="2819400" y="2057400"/>
            <a:chExt cx="1447800" cy="1219200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2819400" y="2057400"/>
              <a:ext cx="1447800" cy="1219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962400" y="2209800"/>
              <a:ext cx="152400" cy="1066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172200" y="1219200"/>
          <a:ext cx="2819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46"/>
                <a:gridCol w="1373554"/>
              </a:tblGrid>
              <a:tr h="34480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J.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S.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Foster,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Gill,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Harris,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Lee,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V.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Moore,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Powell,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C.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Sam,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J.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O.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Wright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, 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Zhang, W.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95400" y="2819400"/>
          <a:ext cx="6096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68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97039" y="2209800"/>
            <a:ext cx="17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Dial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84501"/>
              </p:ext>
            </p:extLst>
          </p:nvPr>
        </p:nvGraphicFramePr>
        <p:xfrm>
          <a:off x="2819400" y="2819400"/>
          <a:ext cx="22860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133"/>
                <a:gridCol w="1116867"/>
              </a:tblGrid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Ma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Moo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re,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Po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well,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Sam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Gi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ll,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Har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Wr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ight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Zh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ang,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er,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Baker,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Du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Fo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ster,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Ta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ylor,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Taylor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Jo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nes,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Le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e,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81000" y="914400"/>
            <a:ext cx="6324600" cy="1371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No index!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Use the initial to </a:t>
            </a:r>
            <a:r>
              <a:rPr lang="en-US" dirty="0" smtClean="0">
                <a:solidFill>
                  <a:srgbClr val="FF0000"/>
                </a:solidFill>
              </a:rPr>
              <a:t>offset</a:t>
            </a:r>
            <a:r>
              <a:rPr lang="en-US" dirty="0" smtClean="0"/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609600"/>
            <a:ext cx="144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310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Size: 2 Contact Numbers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172200" y="1219200"/>
          <a:ext cx="2819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46"/>
                <a:gridCol w="1373554"/>
              </a:tblGrid>
              <a:tr h="34480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J.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S.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Foster,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Gill,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Harris,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Lee,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V.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Moore,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Powell,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C.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Sam,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J.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O.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Wright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, 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Zhang, W.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95400" y="2819400"/>
          <a:ext cx="6096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8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N-way Set Associative Cache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97039" y="2209800"/>
            <a:ext cx="17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Dial</a:t>
            </a:r>
            <a:endParaRPr lang="en-US" sz="2800" dirty="0"/>
          </a:p>
        </p:txBody>
      </p:sp>
      <p:sp>
        <p:nvSpPr>
          <p:cNvPr id="5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81000" y="685800"/>
            <a:ext cx="6324600" cy="1371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2-way</a:t>
            </a:r>
            <a:r>
              <a:rPr lang="en-US" dirty="0" smtClean="0">
                <a:solidFill>
                  <a:srgbClr val="FFFFFF"/>
                </a:solidFill>
              </a:rPr>
              <a:t> set associative cache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8 sets, use first letter to </a:t>
            </a:r>
            <a:r>
              <a:rPr lang="en-US" dirty="0" smtClean="0">
                <a:solidFill>
                  <a:srgbClr val="00B050"/>
                </a:solidFill>
              </a:rPr>
              <a:t>index</a:t>
            </a:r>
            <a:r>
              <a:rPr lang="en-US" dirty="0" smtClean="0">
                <a:solidFill>
                  <a:srgbClr val="FFFFFF"/>
                </a:solidFill>
              </a:rPr>
              <a:t> set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Use the initial to </a:t>
            </a:r>
            <a:r>
              <a:rPr lang="en-US" dirty="0" smtClean="0">
                <a:solidFill>
                  <a:srgbClr val="FF0000"/>
                </a:solidFill>
              </a:rPr>
              <a:t>offset</a:t>
            </a:r>
            <a:r>
              <a:rPr lang="en-US" dirty="0" smtClean="0"/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609600"/>
            <a:ext cx="144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310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Size: 2 Contact Numbers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3"/>
            </p:custDataLst>
            <p:extLst/>
          </p:nvPr>
        </p:nvGraphicFramePr>
        <p:xfrm>
          <a:off x="6172200" y="1219200"/>
          <a:ext cx="2819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46"/>
                <a:gridCol w="1373554"/>
              </a:tblGrid>
              <a:tr h="34480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J.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S.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Foster,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Gill,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Harris,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Jones, N.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Lee,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V.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Moore,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Powell,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C.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Sam,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J.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O.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Wright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, 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Zhang, W.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2819400"/>
          <a:ext cx="6096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886266"/>
              </p:ext>
            </p:extLst>
          </p:nvPr>
        </p:nvGraphicFramePr>
        <p:xfrm>
          <a:off x="990600" y="2819400"/>
          <a:ext cx="6096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D</a:t>
                      </a:r>
                      <a:r>
                        <a:rPr lang="en-US" dirty="0" smtClean="0"/>
                        <a:t>E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GH</a:t>
                      </a:r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J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dirty="0" smtClean="0"/>
                        <a:t>QR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dirty="0" smtClean="0"/>
                        <a:t>UV</a:t>
                      </a:r>
                      <a:endParaRPr lang="en-US" dirty="0"/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W</a:t>
                      </a:r>
                      <a:r>
                        <a:rPr lang="en-US" sz="1600" dirty="0" smtClean="0"/>
                        <a:t>XY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Z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35131"/>
              </p:ext>
            </p:extLst>
          </p:nvPr>
        </p:nvGraphicFramePr>
        <p:xfrm>
          <a:off x="1752600" y="2819400"/>
          <a:ext cx="22860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133"/>
                <a:gridCol w="1116867"/>
              </a:tblGrid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er,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aker,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u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ster,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ll,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H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ar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J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ones, </a:t>
                      </a:r>
                      <a:r>
                        <a:rPr lang="en-US" sz="1800" b="0" dirty="0" smtClean="0">
                          <a:solidFill>
                            <a:schemeClr val="accent2"/>
                          </a:solidFill>
                        </a:rPr>
                        <a:t>N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ee, </a:t>
                      </a:r>
                      <a:r>
                        <a:rPr lang="en-US" sz="1800" b="0" dirty="0" smtClean="0">
                          <a:solidFill>
                            <a:schemeClr val="accent2"/>
                          </a:solidFill>
                        </a:rPr>
                        <a:t>V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oo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re,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well,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am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ylor,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aylor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W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ight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Z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h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ang,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4191000" y="2819400"/>
          <a:ext cx="22860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133"/>
                <a:gridCol w="1116867"/>
              </a:tblGrid>
              <a:tr h="447675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76200" y="1676400"/>
            <a:ext cx="5181600" cy="1295400"/>
            <a:chOff x="3581400" y="1596189"/>
            <a:chExt cx="1219196" cy="1577856"/>
          </a:xfrm>
        </p:grpSpPr>
        <p:cxnSp>
          <p:nvCxnSpPr>
            <p:cNvPr id="13" name="Elbow Connector 12"/>
            <p:cNvCxnSpPr/>
            <p:nvPr/>
          </p:nvCxnSpPr>
          <p:spPr>
            <a:xfrm rot="10800000" flipV="1">
              <a:off x="3581400" y="1596189"/>
              <a:ext cx="1219196" cy="308811"/>
            </a:xfrm>
            <a:prstGeom prst="bentConnector3">
              <a:avLst>
                <a:gd name="adj1" fmla="val -287"/>
              </a:avLst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581400" y="1894893"/>
              <a:ext cx="0" cy="1279152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3581400" y="3161645"/>
              <a:ext cx="35859" cy="12400"/>
            </a:xfrm>
            <a:prstGeom prst="straightConnector1">
              <a:avLst/>
            </a:prstGeom>
            <a:ln>
              <a:solidFill>
                <a:srgbClr val="00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6553200" y="1143000"/>
            <a:ext cx="2514600" cy="457200"/>
          </a:xfrm>
          <a:prstGeom prst="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2743200"/>
            <a:ext cx="6400800" cy="609600"/>
          </a:xfrm>
          <a:prstGeom prst="rect">
            <a:avLst/>
          </a:prstGeom>
          <a:noFill/>
          <a:ln w="28575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9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N-way Set Associative Cache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97039" y="2209800"/>
            <a:ext cx="177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Speed Dial</a:t>
            </a:r>
            <a:endParaRPr lang="en-US" sz="2800" dirty="0"/>
          </a:p>
        </p:txBody>
      </p:sp>
      <p:sp>
        <p:nvSpPr>
          <p:cNvPr id="5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81000" y="685800"/>
            <a:ext cx="6324600" cy="1371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2-way</a:t>
            </a:r>
            <a:r>
              <a:rPr lang="en-US" dirty="0" smtClean="0">
                <a:solidFill>
                  <a:srgbClr val="FFFFFF"/>
                </a:solidFill>
              </a:rPr>
              <a:t> set associative cache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8 sets, </a:t>
            </a:r>
            <a:r>
              <a:rPr lang="en-US" dirty="0">
                <a:solidFill>
                  <a:srgbClr val="FFFFFF"/>
                </a:solidFill>
              </a:rPr>
              <a:t>use first letter to </a:t>
            </a:r>
            <a:r>
              <a:rPr lang="en-US" dirty="0">
                <a:solidFill>
                  <a:srgbClr val="00B050"/>
                </a:solidFill>
              </a:rPr>
              <a:t>index</a:t>
            </a:r>
            <a:r>
              <a:rPr lang="en-US" dirty="0">
                <a:solidFill>
                  <a:srgbClr val="FFFFFF"/>
                </a:solidFill>
              </a:rPr>
              <a:t> set </a:t>
            </a:r>
            <a:endParaRPr lang="en-US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Use the initial to </a:t>
            </a:r>
            <a:r>
              <a:rPr lang="en-US" dirty="0" smtClean="0">
                <a:solidFill>
                  <a:srgbClr val="FF0000"/>
                </a:solidFill>
              </a:rPr>
              <a:t>offset</a:t>
            </a:r>
            <a:r>
              <a:rPr lang="en-US" dirty="0" smtClean="0"/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6600" y="609600"/>
            <a:ext cx="1441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Contacts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310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Size: 2 Contact Numbers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88522625"/>
              </p:ext>
            </p:extLst>
          </p:nvPr>
        </p:nvGraphicFramePr>
        <p:xfrm>
          <a:off x="6172200" y="1219200"/>
          <a:ext cx="28194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846"/>
                <a:gridCol w="1373554"/>
              </a:tblGrid>
              <a:tr h="344805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J.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endParaRPr lang="en-US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Baker, S.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Dunn, A.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Foster,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Gill, D.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Harris,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Henry, J.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Isaacs,</a:t>
                      </a:r>
                      <a:r>
                        <a:rPr lang="en-US" sz="2000" b="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M.</a:t>
                      </a:r>
                      <a:endParaRPr lang="en-US" sz="2000" b="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Mann,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111-111-1119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Moore, F.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222-222-2229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Powell,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C.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333-333-3339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Sam,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 J.</a:t>
                      </a:r>
                      <a:endParaRPr lang="en-US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444-444-4449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B.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555-555-5559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Taylor, O.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666-666-6669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Wright</a:t>
                      </a:r>
                      <a:r>
                        <a:rPr lang="en-US" sz="2000" b="0" baseline="0" dirty="0" smtClean="0">
                          <a:solidFill>
                            <a:srgbClr val="FFFFFF"/>
                          </a:solidFill>
                        </a:rPr>
                        <a:t>, T</a:t>
                      </a: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777-777-7779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80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FFFFFF"/>
                          </a:solidFill>
                        </a:rPr>
                        <a:t>Zhang, W.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888-888-8889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544933"/>
              </p:ext>
            </p:extLst>
          </p:nvPr>
        </p:nvGraphicFramePr>
        <p:xfrm>
          <a:off x="228600" y="2819400"/>
          <a:ext cx="6096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77198"/>
              </p:ext>
            </p:extLst>
          </p:nvPr>
        </p:nvGraphicFramePr>
        <p:xfrm>
          <a:off x="990600" y="2819400"/>
          <a:ext cx="6096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</a:tblGrid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D</a:t>
                      </a:r>
                      <a:r>
                        <a:rPr lang="en-US" dirty="0" smtClean="0"/>
                        <a:t>E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GHI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JKL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dirty="0" smtClean="0"/>
                        <a:t>QR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dirty="0" smtClean="0"/>
                        <a:t>UV</a:t>
                      </a:r>
                      <a:endParaRPr lang="en-US" dirty="0"/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W</a:t>
                      </a:r>
                      <a:r>
                        <a:rPr lang="en-US" sz="1600" dirty="0" smtClean="0"/>
                        <a:t>XY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Z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71105"/>
              </p:ext>
            </p:extLst>
          </p:nvPr>
        </p:nvGraphicFramePr>
        <p:xfrm>
          <a:off x="1752600" y="2819400"/>
          <a:ext cx="22860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133"/>
                <a:gridCol w="1116867"/>
              </a:tblGrid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er,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aker,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u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ster,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G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ll,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H</a:t>
                      </a:r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ar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ris,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nn,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oo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re,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well,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am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ylor,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aylor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W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r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ight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00B050"/>
                          </a:solidFill>
                        </a:rPr>
                        <a:t>Z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h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ang,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721757"/>
              </p:ext>
            </p:extLst>
          </p:nvPr>
        </p:nvGraphicFramePr>
        <p:xfrm>
          <a:off x="4191000" y="2819400"/>
          <a:ext cx="22860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133"/>
                <a:gridCol w="1116867"/>
              </a:tblGrid>
              <a:tr h="447675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H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enry, 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J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saacs,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39963"/>
              </p:ext>
            </p:extLst>
          </p:nvPr>
        </p:nvGraphicFramePr>
        <p:xfrm>
          <a:off x="4191000" y="2819400"/>
          <a:ext cx="2286000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133"/>
                <a:gridCol w="1116867"/>
              </a:tblGrid>
              <a:tr h="447675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9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" y="3342618"/>
            <a:ext cx="4114800" cy="1018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/>
              <a:t>2</a:t>
            </a:r>
            <a:r>
              <a:rPr lang="en-US" dirty="0" smtClean="0"/>
              <a:t>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705600" y="6096000"/>
            <a:ext cx="304800" cy="101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 rot="5400000">
            <a:off x="5290812" y="4777766"/>
            <a:ext cx="391176" cy="2590801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54152" y="987552"/>
            <a:ext cx="3048" cy="236524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9050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2860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0574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7526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2133600" y="4267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17526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5562600" y="6258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3848099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2860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19050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76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5562600" y="5334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133600" y="4724400"/>
            <a:ext cx="0" cy="1219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286000" y="4419600"/>
            <a:ext cx="0" cy="1676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286000" y="63246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 rot="5400000" flipH="1">
            <a:off x="1975366" y="5720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33600" y="5334000"/>
            <a:ext cx="685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51816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45"/>
            </p:custDataLst>
          </p:nvPr>
        </p:nvSpPr>
        <p:spPr>
          <a:xfrm>
            <a:off x="2819400" y="4953000"/>
            <a:ext cx="228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46"/>
            </p:custDataLst>
          </p:nvPr>
        </p:nvCxnSpPr>
        <p:spPr>
          <a:xfrm>
            <a:off x="3026735" y="5181600"/>
            <a:ext cx="1240465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47"/>
            </p:custDataLst>
          </p:nvPr>
        </p:nvSpPr>
        <p:spPr>
          <a:xfrm>
            <a:off x="4648200" y="581156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48"/>
            </p:custDataLst>
          </p:nvPr>
        </p:nvSpPr>
        <p:spPr>
          <a:xfrm>
            <a:off x="1600200" y="6410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49"/>
            </p:custDataLst>
          </p:nvPr>
        </p:nvSpPr>
        <p:spPr>
          <a:xfrm>
            <a:off x="4724400" y="641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50"/>
            </p:custDataLst>
          </p:nvPr>
        </p:nvSpPr>
        <p:spPr>
          <a:xfrm>
            <a:off x="4724400" y="4876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 rot="5400000">
            <a:off x="5247621" y="3886200"/>
            <a:ext cx="401357" cy="25146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52"/>
            </p:custDataLst>
          </p:nvPr>
        </p:nvSpPr>
        <p:spPr>
          <a:xfrm>
            <a:off x="20741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 flipV="1">
            <a:off x="20574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 rot="5400000">
            <a:off x="20054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43434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47244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4958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41910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4572000" y="42672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41910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7244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43434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66"/>
            </p:custDataLst>
          </p:nvPr>
        </p:nvSpPr>
        <p:spPr>
          <a:xfrm>
            <a:off x="45125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 flipV="1">
            <a:off x="44958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 rot="5400000">
            <a:off x="44438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2286000" y="4419600"/>
            <a:ext cx="2286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5561721" y="1904999"/>
            <a:ext cx="879" cy="302764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3276600" y="47244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47244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452844" y="55626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452844" y="64770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8" name="TextBox 207"/>
          <p:cNvSpPr txBox="1"/>
          <p:nvPr>
            <p:custDataLst>
              <p:tags r:id="rId75"/>
            </p:custDataLst>
          </p:nvPr>
        </p:nvSpPr>
        <p:spPr>
          <a:xfrm>
            <a:off x="56388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76"/>
            </p:custDataLst>
          </p:nvPr>
        </p:nvSpPr>
        <p:spPr>
          <a:xfrm>
            <a:off x="5715000" y="5391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77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78"/>
            </p:custDataLst>
          </p:nvPr>
        </p:nvCxnSpPr>
        <p:spPr>
          <a:xfrm rot="5400000">
            <a:off x="2628900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1066800" y="1066800"/>
            <a:ext cx="0" cy="838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1066800" y="19050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1066800" y="1066800"/>
            <a:ext cx="2362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>
            <a:off x="3429000" y="990600"/>
            <a:ext cx="6096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5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4" grpId="0" animBg="1"/>
      <p:bldP spid="135" grpId="0" animBg="1"/>
      <p:bldP spid="136" grpId="0" animBg="1"/>
      <p:bldP spid="143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89" grpId="0" animBg="1"/>
      <p:bldP spid="192" grpId="0" animBg="1"/>
      <p:bldP spid="198" grpId="0" animBg="1"/>
      <p:bldP spid="201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57200" y="3352800"/>
            <a:ext cx="3505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9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6096000"/>
            <a:ext cx="304800" cy="101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 rot="5400000">
            <a:off x="5867400" y="4277379"/>
            <a:ext cx="381000" cy="3581400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54152" y="1008888"/>
            <a:ext cx="3048" cy="234391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9050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2860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574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7526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133600" y="4267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6019800" y="6258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43"/>
            </p:custDataLst>
          </p:nvPr>
        </p:nvCxnSpPr>
        <p:spPr>
          <a:xfrm rot="5400000">
            <a:off x="3848099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9050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276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6019800" y="5334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133600" y="4724400"/>
            <a:ext cx="0" cy="1219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4419600"/>
            <a:ext cx="0" cy="1676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438400" y="4495800"/>
            <a:ext cx="0" cy="1524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2286000" y="63246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5400000" flipH="1">
            <a:off x="1975366" y="5720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133600" y="5334000"/>
            <a:ext cx="685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286000" y="51816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2438400" y="5029200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56"/>
            </p:custDataLst>
          </p:nvPr>
        </p:nvSpPr>
        <p:spPr>
          <a:xfrm>
            <a:off x="2819400" y="4953000"/>
            <a:ext cx="228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57"/>
            </p:custDataLst>
          </p:nvPr>
        </p:nvCxnSpPr>
        <p:spPr>
          <a:xfrm>
            <a:off x="3026735" y="5181600"/>
            <a:ext cx="1240465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58"/>
            </p:custDataLst>
          </p:nvPr>
        </p:nvSpPr>
        <p:spPr>
          <a:xfrm>
            <a:off x="5181600" y="581156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59"/>
            </p:custDataLst>
          </p:nvPr>
        </p:nvSpPr>
        <p:spPr>
          <a:xfrm>
            <a:off x="1600200" y="6410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60"/>
            </p:custDataLst>
          </p:nvPr>
        </p:nvSpPr>
        <p:spPr>
          <a:xfrm>
            <a:off x="5181600" y="641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61"/>
            </p:custDataLst>
          </p:nvPr>
        </p:nvSpPr>
        <p:spPr>
          <a:xfrm>
            <a:off x="5181600" y="4876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 rot="5400000">
            <a:off x="5791200" y="3342622"/>
            <a:ext cx="381000" cy="35814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63"/>
            </p:custDataLst>
          </p:nvPr>
        </p:nvSpPr>
        <p:spPr>
          <a:xfrm>
            <a:off x="20741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0574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5400000">
            <a:off x="20054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810000" y="3352800"/>
            <a:ext cx="2514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43434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47244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4958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41910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4572000" y="42672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41910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7244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43434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78"/>
            </p:custDataLst>
          </p:nvPr>
        </p:nvSpPr>
        <p:spPr>
          <a:xfrm>
            <a:off x="45125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44958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5400000">
            <a:off x="44438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6248400" y="33528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67818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71628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66294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 flipV="1">
            <a:off x="7010400" y="42672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66294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71628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67818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0" name="Rectangle 169"/>
          <p:cNvSpPr/>
          <p:nvPr>
            <p:custDataLst>
              <p:tags r:id="rId93"/>
            </p:custDataLst>
          </p:nvPr>
        </p:nvSpPr>
        <p:spPr>
          <a:xfrm>
            <a:off x="69509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 flipV="1">
            <a:off x="69342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5400000">
            <a:off x="68822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2286000" y="4419600"/>
            <a:ext cx="2286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2438400" y="4495800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5562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8001000" y="1905000"/>
            <a:ext cx="0" cy="2743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3276600" y="47244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6553200" y="46482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47244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6553200" y="4648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H="1" flipV="1">
            <a:off x="57912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 flipV="1">
            <a:off x="5562600" y="47244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5910044" y="55626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910044" y="64770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8" name="TextBox 207"/>
          <p:cNvSpPr txBox="1"/>
          <p:nvPr>
            <p:custDataLst>
              <p:tags r:id="rId108"/>
            </p:custDataLst>
          </p:nvPr>
        </p:nvSpPr>
        <p:spPr>
          <a:xfrm>
            <a:off x="60960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9"/>
            </p:custDataLst>
          </p:nvPr>
        </p:nvSpPr>
        <p:spPr>
          <a:xfrm>
            <a:off x="6172200" y="5391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10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111"/>
            </p:custDataLst>
          </p:nvPr>
        </p:nvCxnSpPr>
        <p:spPr>
          <a:xfrm rot="5400000">
            <a:off x="2628900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1066800" y="1066800"/>
            <a:ext cx="0" cy="838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1066800" y="19050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1066800" y="1066800"/>
            <a:ext cx="2362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3425952" y="996696"/>
            <a:ext cx="3048" cy="70104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89" grpId="0" animBg="1"/>
      <p:bldP spid="190" grpId="0" animBg="1"/>
      <p:bldP spid="192" grpId="0" animBg="1"/>
      <p:bldP spid="196" grpId="0" animBg="1"/>
      <p:bldP spid="198" grpId="0" animBg="1"/>
      <p:bldP spid="200" grpId="0" animBg="1"/>
      <p:bldP spid="201" grpId="0" animBg="1"/>
      <p:bldP spid="202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8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3848099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39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40"/>
            </p:custDataLst>
          </p:nvPr>
        </p:nvCxnSpPr>
        <p:spPr>
          <a:xfrm rot="5400000">
            <a:off x="2628900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333500" y="1905000"/>
            <a:ext cx="2667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Rectangle 3"/>
          <p:cNvSpPr txBox="1">
            <a:spLocks noChangeArrowheads="1"/>
          </p:cNvSpPr>
          <p:nvPr>
            <p:custDataLst>
              <p:tags r:id="rId42"/>
            </p:custDataLst>
          </p:nvPr>
        </p:nvSpPr>
        <p:spPr>
          <a:xfrm>
            <a:off x="0" y="3657600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offset, </a:t>
            </a:r>
            <a:r>
              <a:rPr lang="en-US" sz="2800" b="1" dirty="0" smtClean="0"/>
              <a:t>N</a:t>
            </a:r>
            <a:r>
              <a:rPr lang="en-US" sz="2800" b="1" dirty="0"/>
              <a:t>-</a:t>
            </a:r>
            <a:r>
              <a:rPr lang="en-US" sz="2800" b="1" dirty="0" smtClean="0"/>
              <a:t>way Set Associative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big is cache (</a:t>
            </a:r>
            <a:r>
              <a:rPr lang="en-US" sz="2800" b="1" i="1" dirty="0" smtClean="0">
                <a:solidFill>
                  <a:schemeClr val="accent1"/>
                </a:solidFill>
              </a:rPr>
              <a:t>data only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  <a:p>
            <a:r>
              <a:rPr lang="en-US" sz="2400" dirty="0" smtClean="0"/>
              <a:t>Cache of size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sets</a:t>
            </a:r>
          </a:p>
          <a:p>
            <a:r>
              <a:rPr lang="en-US" sz="2400" dirty="0" smtClean="0"/>
              <a:t>Block size of 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bytes, N-way set associative</a:t>
            </a:r>
          </a:p>
          <a:p>
            <a:r>
              <a:rPr lang="en-US" sz="2400" dirty="0" smtClean="0"/>
              <a:t>Cache Size: 2</a:t>
            </a:r>
            <a:r>
              <a:rPr lang="en-US" sz="2400" baseline="30000" dirty="0"/>
              <a:t>m</a:t>
            </a:r>
            <a:r>
              <a:rPr lang="en-US" sz="2400" dirty="0" smtClean="0"/>
              <a:t> bytes-per-block x (2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sets x N-way-per-set)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= </a:t>
            </a:r>
            <a:r>
              <a:rPr lang="en-US" sz="2400" dirty="0" smtClean="0">
                <a:solidFill>
                  <a:schemeClr val="accent1"/>
                </a:solidFill>
              </a:rPr>
              <a:t>N x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n+m</a:t>
            </a:r>
            <a:r>
              <a:rPr lang="en-US" sz="2400" dirty="0" smtClean="0">
                <a:solidFill>
                  <a:schemeClr val="accent1"/>
                </a:solidFill>
              </a:rPr>
              <a:t> bytes</a:t>
            </a:r>
            <a:endParaRPr lang="en-US" sz="2400" baseline="30000" dirty="0" smtClean="0">
              <a:solidFill>
                <a:schemeClr val="accent1"/>
              </a:solidFill>
            </a:endParaRPr>
          </a:p>
        </p:txBody>
      </p:sp>
      <p:sp>
        <p:nvSpPr>
          <p:cNvPr id="173" name="Left Brace 172"/>
          <p:cNvSpPr/>
          <p:nvPr/>
        </p:nvSpPr>
        <p:spPr>
          <a:xfrm>
            <a:off x="1219200" y="1219200"/>
            <a:ext cx="228600" cy="17700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76200" y="1770062"/>
            <a:ext cx="129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n</a:t>
            </a:r>
            <a:r>
              <a:rPr lang="en-US" sz="2400" dirty="0" smtClean="0">
                <a:solidFill>
                  <a:schemeClr val="accent1"/>
                </a:solidFill>
              </a:rPr>
              <a:t> blocks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75" name="Left Brace 174"/>
          <p:cNvSpPr/>
          <p:nvPr/>
        </p:nvSpPr>
        <p:spPr>
          <a:xfrm rot="5400000">
            <a:off x="7924799" y="304800"/>
            <a:ext cx="381000" cy="14477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6519577" y="533400"/>
            <a:ext cx="252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</a:rPr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bytes-per-block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8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173" grpId="0" animBg="1"/>
      <p:bldP spid="174" grpId="0"/>
      <p:bldP spid="175" grpId="0" animBg="1"/>
      <p:bldP spid="17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8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3848099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39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40"/>
            </p:custDataLst>
          </p:nvPr>
        </p:nvCxnSpPr>
        <p:spPr>
          <a:xfrm rot="5400000">
            <a:off x="2628900" y="7239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333500" y="1905000"/>
            <a:ext cx="2667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Rectangle 3"/>
          <p:cNvSpPr txBox="1">
            <a:spLocks noChangeArrowheads="1"/>
          </p:cNvSpPr>
          <p:nvPr>
            <p:custDataLst>
              <p:tags r:id="rId42"/>
            </p:custDataLst>
          </p:nvPr>
        </p:nvSpPr>
        <p:spPr>
          <a:xfrm>
            <a:off x="0" y="3657600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offset, </a:t>
            </a:r>
            <a:r>
              <a:rPr lang="en-US" sz="2800" b="1" dirty="0" smtClean="0"/>
              <a:t>N</a:t>
            </a:r>
            <a:r>
              <a:rPr lang="en-US" sz="2800" b="1" dirty="0"/>
              <a:t>-</a:t>
            </a:r>
            <a:r>
              <a:rPr lang="en-US" sz="2800" b="1" dirty="0" smtClean="0"/>
              <a:t>way Set Associative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</a:t>
            </a:r>
            <a:r>
              <a:rPr lang="en-US" sz="2800" dirty="0">
                <a:solidFill>
                  <a:schemeClr val="accent1"/>
                </a:solidFill>
              </a:rPr>
              <a:t>How much SRAM is needed (</a:t>
            </a:r>
            <a:r>
              <a:rPr lang="en-US" sz="2800" b="1" i="1" dirty="0">
                <a:solidFill>
                  <a:schemeClr val="accent1"/>
                </a:solidFill>
              </a:rPr>
              <a:t>data + overhead</a:t>
            </a:r>
            <a:r>
              <a:rPr lang="en-US" sz="2800" dirty="0">
                <a:solidFill>
                  <a:schemeClr val="accent1"/>
                </a:solidFill>
              </a:rPr>
              <a:t>)?</a:t>
            </a:r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Cache of size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sets</a:t>
            </a:r>
          </a:p>
          <a:p>
            <a:r>
              <a:rPr lang="en-US" sz="2400" dirty="0" smtClean="0"/>
              <a:t>Block size of 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bytes, N-way set associative</a:t>
            </a:r>
          </a:p>
          <a:p>
            <a:r>
              <a:rPr lang="sv-SE" sz="2400" dirty="0"/>
              <a:t>Tag field: 32 – (n + m),     Valid bit: 1</a:t>
            </a:r>
            <a:endParaRPr lang="en-US" sz="2400" dirty="0"/>
          </a:p>
          <a:p>
            <a:r>
              <a:rPr lang="en-US" sz="2400" dirty="0"/>
              <a:t>SRAM Size: 2</a:t>
            </a:r>
            <a:r>
              <a:rPr lang="en-US" sz="2400" baseline="30000" dirty="0"/>
              <a:t>n</a:t>
            </a:r>
            <a:r>
              <a:rPr lang="en-US" sz="2400" dirty="0"/>
              <a:t> </a:t>
            </a:r>
            <a:r>
              <a:rPr lang="en-US" sz="2400" dirty="0" smtClean="0"/>
              <a:t>sets x N-way-per-set x (block </a:t>
            </a:r>
            <a:r>
              <a:rPr lang="en-US" sz="2400" dirty="0"/>
              <a:t>size </a:t>
            </a:r>
            <a:r>
              <a:rPr lang="en-US" sz="2400" dirty="0" smtClean="0"/>
              <a:t>+ </a:t>
            </a:r>
            <a:r>
              <a:rPr lang="en-US" sz="2400" dirty="0"/>
              <a:t>tag size </a:t>
            </a:r>
            <a:r>
              <a:rPr lang="en-US" sz="2400" dirty="0" smtClean="0"/>
              <a:t>+ </a:t>
            </a:r>
            <a:r>
              <a:rPr lang="en-US" sz="2400" dirty="0"/>
              <a:t>valid bit size)</a:t>
            </a:r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         = </a:t>
            </a:r>
            <a:r>
              <a:rPr lang="en-US" sz="2400" dirty="0">
                <a:solidFill>
                  <a:schemeClr val="accent1"/>
                </a:solidFill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</a:rPr>
              <a:t>n </a:t>
            </a:r>
            <a:r>
              <a:rPr lang="en-US" sz="2400" dirty="0">
                <a:solidFill>
                  <a:schemeClr val="accent1"/>
                </a:solidFill>
              </a:rPr>
              <a:t>x </a:t>
            </a:r>
            <a:r>
              <a:rPr lang="en-US" sz="2400" dirty="0" smtClean="0">
                <a:solidFill>
                  <a:schemeClr val="accent1"/>
                </a:solidFill>
              </a:rPr>
              <a:t>N-way x (2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bytes x 8 bits-per-byte + (32–n–m) + 1)</a:t>
            </a:r>
            <a:endParaRPr lang="en-US" sz="2400" baseline="30000" dirty="0" smtClean="0">
              <a:solidFill>
                <a:schemeClr val="accent1"/>
              </a:solidFill>
            </a:endParaRPr>
          </a:p>
        </p:txBody>
      </p:sp>
      <p:sp>
        <p:nvSpPr>
          <p:cNvPr id="173" name="Left Brace 172"/>
          <p:cNvSpPr/>
          <p:nvPr/>
        </p:nvSpPr>
        <p:spPr>
          <a:xfrm>
            <a:off x="1219200" y="1219200"/>
            <a:ext cx="228600" cy="17700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76200" y="1770062"/>
            <a:ext cx="129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 smtClean="0">
                <a:solidFill>
                  <a:schemeClr val="accent1"/>
                </a:solidFill>
              </a:rPr>
              <a:t>n</a:t>
            </a:r>
            <a:r>
              <a:rPr lang="en-US" sz="2400" dirty="0" smtClean="0">
                <a:solidFill>
                  <a:schemeClr val="accent1"/>
                </a:solidFill>
              </a:rPr>
              <a:t> blocks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75" name="Left Brace 174"/>
          <p:cNvSpPr/>
          <p:nvPr/>
        </p:nvSpPr>
        <p:spPr>
          <a:xfrm rot="5400000">
            <a:off x="7924799" y="304800"/>
            <a:ext cx="381000" cy="14477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6519577" y="533400"/>
            <a:ext cx="2523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r>
              <a:rPr lang="en-US" sz="2400" baseline="30000" dirty="0">
                <a:solidFill>
                  <a:schemeClr val="accent1"/>
                </a:solidFill>
              </a:rPr>
              <a:t>m</a:t>
            </a:r>
            <a:r>
              <a:rPr lang="en-US" sz="2400" dirty="0" smtClean="0">
                <a:solidFill>
                  <a:schemeClr val="accent1"/>
                </a:solidFill>
              </a:rPr>
              <a:t> bytes-per-block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7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173" grpId="0" animBg="1"/>
      <p:bldP spid="174" grpId="0"/>
      <p:bldP spid="175" grpId="0" animBg="1"/>
      <p:bldP spid="17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 cache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 tag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block offset field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199" name="Oval 198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3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" name="TextBox 205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 cache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 tag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block offset field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646872"/>
            <a:ext cx="813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Hits?</a:t>
            </a:r>
          </a:p>
          <a:p>
            <a:r>
              <a:rPr lang="en-US" sz="2400" dirty="0" smtClean="0"/>
              <a:t>a) 3</a:t>
            </a:r>
          </a:p>
          <a:p>
            <a:r>
              <a:rPr lang="en-US" sz="2400" dirty="0" smtClean="0"/>
              <a:t>b) 4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) 5</a:t>
            </a:r>
          </a:p>
          <a:p>
            <a:r>
              <a:rPr lang="en-US" sz="2400" dirty="0" smtClean="0"/>
              <a:t>d) 7</a:t>
            </a:r>
          </a:p>
          <a:p>
            <a:r>
              <a:rPr lang="en-US" sz="2400" dirty="0" smtClean="0"/>
              <a:t>e) 8</a:t>
            </a:r>
          </a:p>
        </p:txBody>
      </p:sp>
    </p:spTree>
    <p:extLst>
      <p:ext uri="{BB962C8B-B14F-4D97-AF65-F5344CB8AC3E}">
        <p14:creationId xmlns:p14="http://schemas.microsoft.com/office/powerpoint/2010/main" val="367412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8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rgbClr val="006699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rgbClr val="66FF99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180</a:t>
            </a: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190</a:t>
            </a:r>
          </a:p>
        </p:txBody>
      </p:sp>
      <p:sp>
        <p:nvSpPr>
          <p:cNvPr id="3548224" name="Rectangle 64"/>
          <p:cNvSpPr>
            <a:spLocks noChangeArrowheads="1"/>
          </p:cNvSpPr>
          <p:nvPr/>
        </p:nvSpPr>
        <p:spPr bwMode="auto">
          <a:xfrm>
            <a:off x="4826000" y="4524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225" name="Rectangle 65"/>
          <p:cNvSpPr>
            <a:spLocks noChangeArrowheads="1"/>
          </p:cNvSpPr>
          <p:nvPr/>
        </p:nvSpPr>
        <p:spPr bwMode="auto">
          <a:xfrm>
            <a:off x="4826000" y="42195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26" name="Rectangle 66"/>
          <p:cNvSpPr>
            <a:spLocks noChangeArrowheads="1"/>
          </p:cNvSpPr>
          <p:nvPr/>
        </p:nvSpPr>
        <p:spPr bwMode="auto">
          <a:xfrm>
            <a:off x="4810125" y="3363913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227" name="Rectangle 67"/>
          <p:cNvSpPr>
            <a:spLocks noChangeArrowheads="1"/>
          </p:cNvSpPr>
          <p:nvPr/>
        </p:nvSpPr>
        <p:spPr bwMode="auto">
          <a:xfrm>
            <a:off x="4810125" y="3059113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 cache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 tag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block offset field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3293333" y="2515612"/>
            <a:ext cx="3642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5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5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12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5226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355226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5226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5226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5226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5226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5226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5226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5227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5227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5227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5227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5227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5227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5227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5227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5227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5227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5228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5228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52282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83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52284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52285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86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7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8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52289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0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1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6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7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9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0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01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2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3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4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52305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6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7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8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9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52310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16" name="Text Box 60"/>
          <p:cNvSpPr txBox="1">
            <a:spLocks noChangeArrowheads="1"/>
          </p:cNvSpPr>
          <p:nvPr/>
        </p:nvSpPr>
        <p:spPr bwMode="auto">
          <a:xfrm>
            <a:off x="3886200" y="1219200"/>
            <a:ext cx="2261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 cache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 tag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block offset field</a:t>
            </a:r>
          </a:p>
        </p:txBody>
      </p:sp>
      <p:sp>
        <p:nvSpPr>
          <p:cNvPr id="58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2400" y="1646872"/>
            <a:ext cx="813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Hits?</a:t>
            </a:r>
          </a:p>
          <a:p>
            <a:r>
              <a:rPr lang="en-US" sz="2400" dirty="0" smtClean="0"/>
              <a:t>a) 3</a:t>
            </a:r>
          </a:p>
          <a:p>
            <a:r>
              <a:rPr lang="en-US" sz="2400" dirty="0" smtClean="0"/>
              <a:t>b) 4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) 5</a:t>
            </a:r>
          </a:p>
          <a:p>
            <a:r>
              <a:rPr lang="en-US" sz="2400" dirty="0" smtClean="0"/>
              <a:t>d) 7</a:t>
            </a:r>
          </a:p>
          <a:p>
            <a:r>
              <a:rPr lang="en-US" sz="2400" dirty="0" smtClean="0"/>
              <a:t>e) 8</a:t>
            </a:r>
          </a:p>
        </p:txBody>
      </p:sp>
    </p:spTree>
    <p:extLst>
      <p:ext uri="{BB962C8B-B14F-4D97-AF65-F5344CB8AC3E}">
        <p14:creationId xmlns:p14="http://schemas.microsoft.com/office/powerpoint/2010/main" val="33382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228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5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5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12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5226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355226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5226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5226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5226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5226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5226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5226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5227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5227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5227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5227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5227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5227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5227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5227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5227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5227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5228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5228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52282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83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8</a:t>
            </a:r>
          </a:p>
        </p:txBody>
      </p:sp>
      <p:sp>
        <p:nvSpPr>
          <p:cNvPr id="3552284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52285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86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7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8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52289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0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1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2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52293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52294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52295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52296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52297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5229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9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0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52301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2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3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4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52305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6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7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8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9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52310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11" name="Rectangle 55"/>
          <p:cNvSpPr>
            <a:spLocks noChangeArrowheads="1"/>
          </p:cNvSpPr>
          <p:nvPr/>
        </p:nvSpPr>
        <p:spPr bwMode="auto">
          <a:xfrm>
            <a:off x="4795838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552312" name="Rectangle 56"/>
          <p:cNvSpPr>
            <a:spLocks noChangeArrowheads="1"/>
          </p:cNvSpPr>
          <p:nvPr/>
        </p:nvSpPr>
        <p:spPr bwMode="auto">
          <a:xfrm>
            <a:off x="4795838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3552316" name="Text Box 60"/>
          <p:cNvSpPr txBox="1">
            <a:spLocks noChangeArrowheads="1"/>
          </p:cNvSpPr>
          <p:nvPr/>
        </p:nvSpPr>
        <p:spPr bwMode="auto">
          <a:xfrm>
            <a:off x="3886200" y="1219200"/>
            <a:ext cx="2261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 cache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 tag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block offset field</a:t>
            </a:r>
          </a:p>
        </p:txBody>
      </p:sp>
      <p:sp>
        <p:nvSpPr>
          <p:cNvPr id="58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3293333" y="2515612"/>
            <a:ext cx="3642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85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228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0955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 tag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block offset field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42062" name="Text Box 46"/>
          <p:cNvSpPr txBox="1">
            <a:spLocks noChangeArrowheads="1"/>
          </p:cNvSpPr>
          <p:nvPr/>
        </p:nvSpPr>
        <p:spPr bwMode="auto">
          <a:xfrm>
            <a:off x="579438" y="2262188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284920" y="2275920"/>
              <a:ext cx="4511160" cy="18277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76640" y="2265480"/>
                <a:ext cx="4529160" cy="1847160"/>
              </a:xfrm>
              <a:prstGeom prst="rect">
                <a:avLst/>
              </a:prstGeom>
            </p:spPr>
          </p:pic>
        </mc:Fallback>
      </mc:AlternateContent>
      <p:sp>
        <p:nvSpPr>
          <p:cNvPr id="48" name="TextBox 47"/>
          <p:cNvSpPr txBox="1"/>
          <p:nvPr/>
        </p:nvSpPr>
        <p:spPr>
          <a:xfrm>
            <a:off x="2948992" y="4008437"/>
            <a:ext cx="813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Hits?</a:t>
            </a:r>
          </a:p>
          <a:p>
            <a:r>
              <a:rPr lang="en-US" sz="2400" dirty="0" smtClean="0"/>
              <a:t>a) 3</a:t>
            </a:r>
          </a:p>
          <a:p>
            <a:r>
              <a:rPr lang="en-US" sz="2400" dirty="0" smtClean="0"/>
              <a:t>b) 4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) 5</a:t>
            </a:r>
          </a:p>
          <a:p>
            <a:r>
              <a:rPr lang="en-US" sz="2400" dirty="0" smtClean="0"/>
              <a:t>d) 6</a:t>
            </a:r>
          </a:p>
          <a:p>
            <a:r>
              <a:rPr lang="en-US" sz="2400" dirty="0" smtClean="0"/>
              <a:t>e) 7</a:t>
            </a:r>
          </a:p>
        </p:txBody>
      </p:sp>
    </p:spTree>
    <p:extLst>
      <p:ext uri="{BB962C8B-B14F-4D97-AF65-F5344CB8AC3E}">
        <p14:creationId xmlns:p14="http://schemas.microsoft.com/office/powerpoint/2010/main" val="280632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  <p:bldP spid="4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0955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7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sets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bit tag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bit block offset field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42062" name="Text Box 46"/>
          <p:cNvSpPr txBox="1">
            <a:spLocks noChangeArrowheads="1"/>
          </p:cNvSpPr>
          <p:nvPr/>
        </p:nvSpPr>
        <p:spPr bwMode="auto">
          <a:xfrm>
            <a:off x="579438" y="2262188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3642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5410200" y="2514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220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5410200" y="28194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3581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51" name="Rectangle 20"/>
          <p:cNvSpPr>
            <a:spLocks noChangeArrowheads="1"/>
          </p:cNvSpPr>
          <p:nvPr/>
        </p:nvSpPr>
        <p:spPr bwMode="auto">
          <a:xfrm>
            <a:off x="3581400" y="2514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/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10865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533400"/>
            <a:ext cx="8839200" cy="60960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Cold (aka Compulsory) Miss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evicted…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… because some other access with the same index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Conflict Miss</a:t>
            </a:r>
          </a:p>
          <a:p>
            <a:r>
              <a:rPr lang="en-US" dirty="0" smtClean="0"/>
              <a:t>… because the cache is 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Capacity Miss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Eviction</a:t>
            </a:r>
          </a:p>
        </p:txBody>
      </p:sp>
      <p:sp>
        <p:nvSpPr>
          <p:cNvPr id="32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 sz="2800" dirty="0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andom</a:t>
            </a:r>
            <a:r>
              <a:rPr lang="en-US" sz="2800" dirty="0"/>
              <a:t>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ound-Robin</a:t>
            </a:r>
            <a:r>
              <a:rPr lang="en-US" sz="2800" dirty="0"/>
              <a:t>: similar to random</a:t>
            </a:r>
          </a:p>
          <a:p>
            <a:pPr lvl="2">
              <a:lnSpc>
                <a:spcPct val="94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FIFO</a:t>
            </a:r>
            <a:r>
              <a:rPr lang="en-US" sz="2800" dirty="0"/>
              <a:t>: replace oldest line</a:t>
            </a:r>
          </a:p>
          <a:p>
            <a:pPr lvl="2">
              <a:lnSpc>
                <a:spcPct val="94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LRU</a:t>
            </a:r>
            <a:r>
              <a:rPr lang="en-US" sz="2800" dirty="0"/>
              <a:t>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4500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r>
              <a:rPr lang="en-US" dirty="0" smtClean="0"/>
              <a:t>Direct Mapped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fast</a:t>
            </a:r>
            <a:r>
              <a:rPr lang="en-US" dirty="0"/>
              <a:t> </a:t>
            </a:r>
            <a:r>
              <a:rPr lang="en-US" dirty="0" smtClean="0"/>
              <a:t>but low </a:t>
            </a:r>
            <a:r>
              <a:rPr lang="en-US" dirty="0"/>
              <a:t>hit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Fully </a:t>
            </a:r>
            <a:r>
              <a:rPr lang="en-US" dirty="0"/>
              <a:t>Associative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higher hit </a:t>
            </a:r>
            <a:r>
              <a:rPr lang="en-US" dirty="0" smtClean="0"/>
              <a:t>cost, but higher </a:t>
            </a:r>
            <a:r>
              <a:rPr lang="en-US" dirty="0"/>
              <a:t>hit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N-way Set </a:t>
            </a:r>
            <a:r>
              <a:rPr lang="en-US" dirty="0"/>
              <a:t>Associative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middleground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04800" y="609600"/>
            <a:ext cx="8534400" cy="63246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Illusion: </a:t>
            </a:r>
            <a:r>
              <a:rPr lang="en-US" sz="2800" dirty="0" smtClean="0">
                <a:solidFill>
                  <a:schemeClr val="bg1"/>
                </a:solidFill>
              </a:rPr>
              <a:t>Large, fast, memory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Caching assumptions</a:t>
            </a:r>
          </a:p>
          <a:p>
            <a:pPr lvl="1"/>
            <a:r>
              <a:rPr lang="en-US" sz="2400" dirty="0" smtClean="0"/>
              <a:t>small working set: 90/10 rule</a:t>
            </a:r>
          </a:p>
          <a:p>
            <a:pPr lvl="1"/>
            <a:r>
              <a:rPr lang="en-US" sz="2400" dirty="0" smtClean="0"/>
              <a:t>can predict future: spatial &amp; temporal locality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Benefits</a:t>
            </a:r>
          </a:p>
          <a:p>
            <a:pPr lvl="1"/>
            <a:r>
              <a:rPr lang="en-US" sz="2400" dirty="0" smtClean="0"/>
              <a:t>big &amp; fast memory built from (big &amp; slow) + (small &amp; fast)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Tradeoffs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associativity, line size, hit cost, miss penalty, hit rate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Direct </a:t>
            </a:r>
            <a:r>
              <a:rPr lang="en-US" sz="2400" dirty="0">
                <a:sym typeface="Wingdings" pitchFamily="2" charset="2"/>
              </a:rPr>
              <a:t>mapped </a:t>
            </a:r>
            <a:r>
              <a:rPr lang="en-US" sz="2400" dirty="0" smtClean="0">
                <a:sym typeface="Wingdings" pitchFamily="2" charset="2"/>
              </a:rPr>
              <a:t> fast, low hit rate, low hit rate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Fully </a:t>
            </a:r>
            <a:r>
              <a:rPr lang="en-US" sz="2400" dirty="0" smtClean="0">
                <a:sym typeface="Wingdings" pitchFamily="2" charset="2"/>
              </a:rPr>
              <a:t>Associative  higher hit cost, higher hit </a:t>
            </a:r>
            <a:r>
              <a:rPr lang="en-US" sz="2400" dirty="0" smtClean="0">
                <a:sym typeface="Wingdings" pitchFamily="2" charset="2"/>
              </a:rPr>
              <a:t>rate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N-way set associative  </a:t>
            </a:r>
            <a:r>
              <a:rPr lang="en-US" sz="2400" dirty="0" err="1" smtClean="0">
                <a:sym typeface="Wingdings" pitchFamily="2" charset="2"/>
              </a:rPr>
              <a:t>middleground</a:t>
            </a:r>
            <a:endParaRPr lang="en-US" sz="2400" smtClean="0">
              <a:sym typeface="Wingdings" pitchFamily="2" charset="2"/>
            </a:endParaRP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/>
              <a:t>Larger block size </a:t>
            </a:r>
            <a:r>
              <a:rPr lang="en-US" sz="2400" dirty="0" smtClean="0">
                <a:sym typeface="Wingdings" pitchFamily="2" charset="2"/>
              </a:rPr>
              <a:t> lower hit cost, higher miss penalty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199" name="Oval 198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3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" name="TextBox 205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How do we make the processor fast,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Given that memory is VEEERRRYYYY SLLOOOWWW!!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How do we make the processor fast,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Given that memory is VEEERRRYYYY SLLOOOWWW!!</a:t>
            </a:r>
          </a:p>
          <a:p>
            <a:pPr>
              <a:lnSpc>
                <a:spcPct val="80000"/>
              </a:lnSpc>
            </a:pPr>
            <a:endParaRPr lang="en-US" sz="2500" dirty="0"/>
          </a:p>
          <a:p>
            <a:pPr>
              <a:lnSpc>
                <a:spcPct val="80000"/>
              </a:lnSpc>
            </a:pPr>
            <a:r>
              <a:rPr lang="en-US" sz="2800" dirty="0"/>
              <a:t>I</a:t>
            </a:r>
            <a:r>
              <a:rPr lang="en-US" sz="2800" dirty="0" smtClean="0"/>
              <a:t>nsight </a:t>
            </a:r>
            <a:r>
              <a:rPr lang="en-US" sz="2800" dirty="0"/>
              <a:t>for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small working set: 90/10 rule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can predict future: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spatial</a:t>
            </a:r>
            <a:r>
              <a:rPr lang="en-US" dirty="0"/>
              <a:t> &amp;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temporal locality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bg1"/>
                </a:solidFill>
              </a:rPr>
              <a:t>Benefits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Abstraction: big </a:t>
            </a:r>
            <a:r>
              <a:rPr lang="en-US" sz="2400" dirty="0"/>
              <a:t>&amp; fast memory</a:t>
            </a:r>
            <a:r>
              <a:rPr lang="en-US" dirty="0"/>
              <a:t> 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built </a:t>
            </a:r>
            <a:r>
              <a:rPr lang="en-US" sz="2000" dirty="0"/>
              <a:t>from (big &amp; </a:t>
            </a:r>
            <a:r>
              <a:rPr lang="en-US" sz="2000" dirty="0" smtClean="0"/>
              <a:t>slow memory; DRAM) </a:t>
            </a:r>
            <a:r>
              <a:rPr lang="en-US" sz="2000" dirty="0"/>
              <a:t>+ (small &amp; </a:t>
            </a:r>
            <a:r>
              <a:rPr lang="en-US" sz="2000" dirty="0" smtClean="0"/>
              <a:t>fast cache; SRAM)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2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How do we make the processor fast,</a:t>
            </a:r>
          </a:p>
          <a:p>
            <a:r>
              <a:rPr lang="en-US" sz="4100" dirty="0" smtClean="0"/>
              <a:t>Given that memory is VEEERRRYYYY SLLOOOWWW!!</a:t>
            </a:r>
          </a:p>
          <a:p>
            <a:endParaRPr lang="en-US" dirty="0"/>
          </a:p>
          <a:p>
            <a:r>
              <a:rPr lang="en-US" sz="3600" dirty="0"/>
              <a:t>I</a:t>
            </a:r>
            <a:r>
              <a:rPr lang="en-US" sz="3600" dirty="0" smtClean="0"/>
              <a:t>nsight </a:t>
            </a:r>
            <a:r>
              <a:rPr lang="en-US" sz="3600" dirty="0"/>
              <a:t>for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Caches</a:t>
            </a:r>
          </a:p>
          <a:p>
            <a:endParaRPr lang="en-US" i="1" dirty="0" smtClean="0"/>
          </a:p>
          <a:p>
            <a:r>
              <a:rPr lang="en-US" sz="3600" dirty="0" smtClean="0"/>
              <a:t>If </a:t>
            </a:r>
            <a:r>
              <a:rPr lang="en-US" sz="3600" dirty="0"/>
              <a:t>Mem[x] was accessed </a:t>
            </a:r>
            <a:r>
              <a:rPr lang="en-US" sz="3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recently</a:t>
            </a:r>
            <a:r>
              <a:rPr lang="en-US" sz="3600" dirty="0"/>
              <a:t>...</a:t>
            </a:r>
            <a:endParaRPr lang="en-US" sz="3600" dirty="0">
              <a:solidFill>
                <a:schemeClr val="accent1"/>
              </a:solidFill>
            </a:endParaRPr>
          </a:p>
          <a:p>
            <a:r>
              <a:rPr lang="en-US" sz="3600" dirty="0"/>
              <a:t>… then </a:t>
            </a:r>
            <a:r>
              <a:rPr lang="en-US" sz="3600" dirty="0" err="1"/>
              <a:t>Mem</a:t>
            </a:r>
            <a:r>
              <a:rPr lang="en-US" sz="3600" dirty="0"/>
              <a:t>[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3600" dirty="0"/>
              <a:t>] is likely to be accessed</a:t>
            </a:r>
            <a:r>
              <a:rPr lang="en-US" sz="3600" i="1" dirty="0"/>
              <a:t> soon</a:t>
            </a:r>
            <a:endParaRPr lang="en-US" sz="3600" dirty="0"/>
          </a:p>
          <a:p>
            <a:pPr lvl="1"/>
            <a:r>
              <a:rPr lang="en-US" sz="3100" dirty="0"/>
              <a:t>Exploit </a:t>
            </a:r>
            <a:r>
              <a:rPr lang="en-US" sz="3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temporal locality</a:t>
            </a:r>
            <a:r>
              <a:rPr lang="en-US" sz="3100" dirty="0"/>
              <a:t>:</a:t>
            </a:r>
          </a:p>
          <a:p>
            <a:pPr lvl="2"/>
            <a:r>
              <a:rPr lang="en-US" sz="2600" dirty="0"/>
              <a:t>Put recently accessed </a:t>
            </a:r>
            <a:r>
              <a:rPr lang="en-US" sz="2600" dirty="0" err="1"/>
              <a:t>Mem</a:t>
            </a:r>
            <a:r>
              <a:rPr lang="en-US" sz="2600" dirty="0"/>
              <a:t>[x] </a:t>
            </a:r>
            <a:r>
              <a:rPr lang="en-US" sz="2600" u="sng" dirty="0"/>
              <a:t>higher</a:t>
            </a:r>
            <a:r>
              <a:rPr lang="en-US" sz="2600" dirty="0"/>
              <a:t> in memory hierarchy</a:t>
            </a:r>
          </a:p>
          <a:p>
            <a:pPr marL="688975" lvl="2" indent="0">
              <a:buNone/>
            </a:pPr>
            <a:r>
              <a:rPr lang="en-US" sz="2600" dirty="0"/>
              <a:t>	since it will likely be accessed again </a:t>
            </a:r>
            <a:r>
              <a:rPr lang="en-US" sz="2600" dirty="0" smtClean="0"/>
              <a:t>soon</a:t>
            </a:r>
            <a:endParaRPr lang="en-US" dirty="0"/>
          </a:p>
          <a:p>
            <a:pPr lvl="1"/>
            <a:endParaRPr lang="en-US" dirty="0"/>
          </a:p>
          <a:p>
            <a:r>
              <a:rPr lang="en-US" sz="3600" dirty="0"/>
              <a:t>… then </a:t>
            </a:r>
            <a:r>
              <a:rPr lang="en-US" sz="3600" dirty="0" err="1"/>
              <a:t>Mem</a:t>
            </a:r>
            <a:r>
              <a:rPr lang="en-US" sz="3600" dirty="0"/>
              <a:t>[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 </a:t>
            </a:r>
            <a:r>
              <a:rPr lang="en-US" sz="3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± </a:t>
            </a:r>
            <a:r>
              <a:rPr lang="el-GR" sz="3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ε</a:t>
            </a:r>
            <a:r>
              <a:rPr lang="en-US" sz="3600" dirty="0"/>
              <a:t>] is likely to be accessed </a:t>
            </a:r>
            <a:r>
              <a:rPr lang="en-US" sz="3600" i="1" dirty="0"/>
              <a:t>soon</a:t>
            </a:r>
            <a:endParaRPr lang="en-US" sz="3600" i="1" dirty="0">
              <a:solidFill>
                <a:schemeClr val="accent1"/>
              </a:solidFill>
            </a:endParaRPr>
          </a:p>
          <a:p>
            <a:pPr lvl="1"/>
            <a:r>
              <a:rPr lang="en-US" sz="3100" dirty="0"/>
              <a:t>Exploit </a:t>
            </a:r>
            <a:r>
              <a:rPr lang="en-US" sz="31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spatial locality</a:t>
            </a:r>
            <a:r>
              <a:rPr lang="en-US" sz="3100" dirty="0"/>
              <a:t>:</a:t>
            </a:r>
          </a:p>
          <a:p>
            <a:pPr lvl="2"/>
            <a:r>
              <a:rPr lang="en-US" sz="2600" dirty="0"/>
              <a:t>Put entire block containing Mem[x] and surrounding addresses higher in memory hierarchy since nearby address will likely </a:t>
            </a:r>
            <a:r>
              <a:rPr lang="en-US" sz="2600" dirty="0" smtClean="0"/>
              <a:t>be accessed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549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0810" name="Line 2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219200" y="3588603"/>
            <a:ext cx="609600" cy="38100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190786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845403"/>
            <a:ext cx="6858000" cy="533400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endParaRPr lang="en-US" sz="18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4" name="Rectangle 20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52400" y="1524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0805" name="Text Box 2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83609" y="1138535"/>
            <a:ext cx="212199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&lt; 1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access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05000" y="2971800"/>
            <a:ext cx="6190933" cy="1074002"/>
            <a:chOff x="1905000" y="2971800"/>
            <a:chExt cx="6190933" cy="1074002"/>
          </a:xfrm>
        </p:grpSpPr>
        <p:grpSp>
          <p:nvGrpSpPr>
            <p:cNvPr id="53" name="Group 52"/>
            <p:cNvGrpSpPr/>
            <p:nvPr>
              <p:custDataLst>
                <p:tags r:id="rId26"/>
              </p:custDataLst>
            </p:nvPr>
          </p:nvGrpSpPr>
          <p:grpSpPr>
            <a:xfrm>
              <a:off x="1905000" y="2971800"/>
              <a:ext cx="4114800" cy="1074002"/>
              <a:chOff x="2057400" y="2354998"/>
              <a:chExt cx="4114800" cy="1074002"/>
            </a:xfrm>
            <a:solidFill>
              <a:srgbClr val="0075A0"/>
            </a:solidFill>
          </p:grpSpPr>
          <p:sp>
            <p:nvSpPr>
              <p:cNvPr id="3190797" name="AutoShape 13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ltGray">
              <a:xfrm>
                <a:off x="4800600" y="23622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4" name="AutoShape 13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ltGray">
              <a:xfrm>
                <a:off x="2057400" y="23622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5" name="AutoShape 13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ltGray">
              <a:xfrm>
                <a:off x="3429000" y="23622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6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ltGray">
              <a:xfrm>
                <a:off x="2743201" y="2354998"/>
                <a:ext cx="2743200" cy="106680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pPr algn="ctr" eaLnBrk="1" hangingPunct="1"/>
                <a:r>
                  <a:rPr lang="en-US" sz="2400" dirty="0">
                    <a:solidFill>
                      <a:srgbClr val="FFFFFF"/>
                    </a:solidFill>
                    <a:latin typeface="Calibri"/>
                  </a:rPr>
                  <a:t>L2 Cache  (½-32MB)</a:t>
                </a:r>
              </a:p>
            </p:txBody>
          </p:sp>
        </p:grpSp>
        <p:sp>
          <p:nvSpPr>
            <p:cNvPr id="3190807" name="Text Box 23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91200" y="3131403"/>
              <a:ext cx="2304733" cy="4616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5-15 cycle access</a:t>
              </a:r>
            </a:p>
          </p:txBody>
        </p:sp>
      </p:grpSp>
      <p:sp>
        <p:nvSpPr>
          <p:cNvPr id="3190808" name="Text Box 2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368931" y="4274403"/>
            <a:ext cx="2775069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150-200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access</a:t>
            </a:r>
          </a:p>
        </p:txBody>
      </p:sp>
      <p:sp>
        <p:nvSpPr>
          <p:cNvPr id="3190809" name="Text Box 2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2690336"/>
            <a:ext cx="2438400" cy="73866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L3 becoming more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common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11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200" y="6320135"/>
            <a:ext cx="8763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*These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are rough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numbers, mileage may vary.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90800" y="1905000"/>
            <a:ext cx="4740043" cy="1074003"/>
            <a:chOff x="2590800" y="1905000"/>
            <a:chExt cx="4740043" cy="1074003"/>
          </a:xfrm>
        </p:grpSpPr>
        <p:sp>
          <p:nvSpPr>
            <p:cNvPr id="3190806" name="Text Box 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81600" y="2064603"/>
              <a:ext cx="2149243" cy="4616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1-3 cycle access</a:t>
              </a:r>
            </a:p>
          </p:txBody>
        </p:sp>
        <p:grpSp>
          <p:nvGrpSpPr>
            <p:cNvPr id="52" name="Group 51"/>
            <p:cNvGrpSpPr/>
            <p:nvPr>
              <p:custDataLst>
                <p:tags r:id="rId22"/>
              </p:custDataLst>
            </p:nvPr>
          </p:nvGrpSpPr>
          <p:grpSpPr>
            <a:xfrm>
              <a:off x="2590800" y="1905000"/>
              <a:ext cx="2743200" cy="1074003"/>
              <a:chOff x="2743200" y="1288197"/>
              <a:chExt cx="2743200" cy="1074003"/>
            </a:xfrm>
            <a:solidFill>
              <a:srgbClr val="00A8E5"/>
            </a:solidFill>
          </p:grpSpPr>
          <p:sp>
            <p:nvSpPr>
              <p:cNvPr id="3190801" name="AutoShape 17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114800" y="12954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1" name="AutoShape 17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743200" y="12954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32" name="Rectangle 18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429000" y="1288197"/>
                <a:ext cx="1381760" cy="106680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pPr algn="ctr" eaLnBrk="1" hangingPunct="1"/>
                <a:r>
                  <a:rPr lang="en-US" sz="2400" dirty="0">
                    <a:solidFill>
                      <a:srgbClr val="FFFFFF"/>
                    </a:solidFill>
                    <a:latin typeface="Calibri"/>
                  </a:rPr>
                  <a:t>L1 Cache</a:t>
                </a:r>
              </a:p>
              <a:p>
                <a:pPr algn="ctr" eaLnBrk="1" hangingPunct="1"/>
                <a:r>
                  <a:rPr lang="en-US" sz="2400" dirty="0">
                    <a:solidFill>
                      <a:srgbClr val="FFFFFF"/>
                    </a:solidFill>
                    <a:latin typeface="Calibri"/>
                  </a:rPr>
                  <a:t>(several KB)</a:t>
                </a:r>
              </a:p>
            </p:txBody>
          </p:sp>
        </p:grpSp>
      </p:grpSp>
      <p:sp>
        <p:nvSpPr>
          <p:cNvPr id="51" name="Text Box 2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48401" y="5265003"/>
            <a:ext cx="1943199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1000000+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access</a:t>
            </a:r>
          </a:p>
        </p:txBody>
      </p:sp>
      <p:grpSp>
        <p:nvGrpSpPr>
          <p:cNvPr id="80" name="Group 79"/>
          <p:cNvGrpSpPr/>
          <p:nvPr>
            <p:custDataLst>
              <p:tags r:id="rId9"/>
            </p:custDataLst>
          </p:nvPr>
        </p:nvGrpSpPr>
        <p:grpSpPr>
          <a:xfrm>
            <a:off x="533400" y="5105400"/>
            <a:ext cx="6858000" cy="1067904"/>
            <a:chOff x="685800" y="4488558"/>
            <a:chExt cx="6858000" cy="1074042"/>
          </a:xfrm>
          <a:solidFill>
            <a:srgbClr val="954F81"/>
          </a:solidFill>
        </p:grpSpPr>
        <p:sp>
          <p:nvSpPr>
            <p:cNvPr id="81" name="AutoShape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blackGray">
            <a:xfrm>
              <a:off x="6324600" y="4714875"/>
              <a:ext cx="1066800" cy="838200"/>
            </a:xfrm>
            <a:prstGeom prst="triangle">
              <a:avLst>
                <a:gd name="adj" fmla="val 50000"/>
              </a:avLst>
            </a:prstGeom>
            <a:grpFill/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" name="AutoShape 1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ltGray">
            <a:xfrm>
              <a:off x="3429000" y="4495800"/>
              <a:ext cx="1371600" cy="1066800"/>
            </a:xfrm>
            <a:prstGeom prst="triangle">
              <a:avLst>
                <a:gd name="adj" fmla="val 50000"/>
              </a:avLst>
            </a:prstGeom>
            <a:grpFill/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3" name="AutoShape 1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ltGray">
            <a:xfrm>
              <a:off x="685800" y="4495800"/>
              <a:ext cx="1371600" cy="1066800"/>
            </a:xfrm>
            <a:prstGeom prst="triangle">
              <a:avLst>
                <a:gd name="adj" fmla="val 50000"/>
              </a:avLst>
            </a:prstGeom>
            <a:grpFill/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4" name="AutoShap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ltGray">
            <a:xfrm>
              <a:off x="4800600" y="4495800"/>
              <a:ext cx="1371600" cy="1066800"/>
            </a:xfrm>
            <a:prstGeom prst="triangle">
              <a:avLst>
                <a:gd name="adj" fmla="val 50000"/>
              </a:avLst>
            </a:prstGeom>
            <a:grpFill/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5" name="AutoShape 1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ltGray">
            <a:xfrm>
              <a:off x="2057400" y="4495800"/>
              <a:ext cx="1371600" cy="1066800"/>
            </a:xfrm>
            <a:prstGeom prst="triangle">
              <a:avLst>
                <a:gd name="adj" fmla="val 50000"/>
              </a:avLst>
            </a:prstGeom>
            <a:grpFill/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6" name="AutoShape 1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ltGray">
            <a:xfrm>
              <a:off x="6172200" y="4495800"/>
              <a:ext cx="1371600" cy="1066800"/>
            </a:xfrm>
            <a:prstGeom prst="triangle">
              <a:avLst>
                <a:gd name="adj" fmla="val 50000"/>
              </a:avLst>
            </a:prstGeom>
            <a:grpFill/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7" name="Rectangl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371600" y="4488558"/>
              <a:ext cx="5486400" cy="1066800"/>
            </a:xfrm>
            <a:prstGeom prst="rect">
              <a:avLst/>
            </a:prstGeom>
            <a:grp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chemeClr val="bg1"/>
                  </a:solidFill>
                  <a:latin typeface="Calibri"/>
                </a:rPr>
                <a:t>Disk (Many GB – few TB)</a:t>
              </a:r>
              <a:endParaRPr lang="en-US" sz="2400" dirty="0">
                <a:solidFill>
                  <a:schemeClr val="bg1"/>
                </a:solidFill>
                <a:latin typeface="Calibri"/>
              </a:endParaRPr>
            </a:p>
          </p:txBody>
        </p:sp>
      </p:grpSp>
      <p:sp>
        <p:nvSpPr>
          <p:cNvPr id="88" name="AutoShape 13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19200" y="4038600"/>
            <a:ext cx="1371600" cy="1066800"/>
          </a:xfrm>
          <a:prstGeom prst="triangle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9" name="AutoShape 13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5334000" y="4038600"/>
            <a:ext cx="1371600" cy="1066800"/>
          </a:xfrm>
          <a:prstGeom prst="triangle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90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05000" y="4038600"/>
            <a:ext cx="4114800" cy="106070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Calibri"/>
              </a:rPr>
              <a:t>Memory (128MB – few GB)</a:t>
            </a:r>
          </a:p>
        </p:txBody>
      </p:sp>
      <p:sp>
        <p:nvSpPr>
          <p:cNvPr id="91" name="AutoShape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76600" y="847725"/>
            <a:ext cx="1371600" cy="1057275"/>
          </a:xfrm>
          <a:prstGeom prst="triangle">
            <a:avLst>
              <a:gd name="adj" fmla="val 50000"/>
            </a:avLst>
          </a:prstGeom>
          <a:solidFill>
            <a:srgbClr val="128B8D"/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dirty="0" err="1" smtClean="0">
                <a:solidFill>
                  <a:srgbClr val="FFFFFF"/>
                </a:solidFill>
                <a:latin typeface="Calibri"/>
              </a:rPr>
              <a:t>RegFile</a:t>
            </a:r>
            <a:endParaRPr lang="en-US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dirty="0">
                <a:solidFill>
                  <a:srgbClr val="FFFFFF"/>
                </a:solidFill>
                <a:latin typeface="Calibri"/>
              </a:rPr>
              <a:t>100s bytes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1219200" y="5105400"/>
            <a:ext cx="54864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276600" y="1905000"/>
            <a:ext cx="1371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905000" y="4038600"/>
            <a:ext cx="41148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3" idx="2"/>
            <a:endCxn id="3190786" idx="0"/>
          </p:cNvCxnSpPr>
          <p:nvPr/>
        </p:nvCxnSpPr>
        <p:spPr>
          <a:xfrm flipV="1">
            <a:off x="533400" y="845403"/>
            <a:ext cx="3429000" cy="53279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6" idx="4"/>
            <a:endCxn id="91" idx="0"/>
          </p:cNvCxnSpPr>
          <p:nvPr/>
        </p:nvCxnSpPr>
        <p:spPr>
          <a:xfrm flipH="1" flipV="1">
            <a:off x="3962400" y="847725"/>
            <a:ext cx="3429000" cy="532557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3190786" idx="4"/>
            <a:endCxn id="3190786" idx="2"/>
          </p:cNvCxnSpPr>
          <p:nvPr/>
        </p:nvCxnSpPr>
        <p:spPr>
          <a:xfrm flipH="1">
            <a:off x="533400" y="6179403"/>
            <a:ext cx="685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1" idx="2"/>
            <a:endCxn id="3190801" idx="4"/>
          </p:cNvCxnSpPr>
          <p:nvPr/>
        </p:nvCxnSpPr>
        <p:spPr>
          <a:xfrm>
            <a:off x="2590800" y="2979003"/>
            <a:ext cx="2743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94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810" grpId="0" animBg="1"/>
      <p:bldP spid="31908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0804" name="Rectangle 2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76200"/>
            <a:ext cx="9144000" cy="762000"/>
          </a:xfrm>
          <a:noFill/>
        </p:spPr>
        <p:txBody>
          <a:bodyPr>
            <a:noAutofit/>
          </a:bodyPr>
          <a:lstStyle/>
          <a:p>
            <a:r>
              <a:rPr lang="en-US" dirty="0" smtClean="0"/>
              <a:t>Just like your Contacts!</a:t>
            </a:r>
            <a:endParaRPr lang="en-US" dirty="0"/>
          </a:p>
        </p:txBody>
      </p:sp>
      <p:sp>
        <p:nvSpPr>
          <p:cNvPr id="41" name="Text Box 2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" y="6248400"/>
            <a:ext cx="8763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* Will refer to this analogy using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GREEN</a:t>
            </a:r>
            <a:r>
              <a:rPr lang="en-US" sz="2400" b="1" dirty="0" smtClean="0">
                <a:solidFill>
                  <a:srgbClr val="009DD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in the slides.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05000" y="2971800"/>
            <a:ext cx="5364489" cy="1074002"/>
            <a:chOff x="1905000" y="2971800"/>
            <a:chExt cx="5364489" cy="1074002"/>
          </a:xfrm>
        </p:grpSpPr>
        <p:sp>
          <p:nvSpPr>
            <p:cNvPr id="3190807" name="Text Box 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791200" y="3131403"/>
              <a:ext cx="1478289" cy="4616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5-15 </a:t>
              </a:r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clicks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42" name="Group 41"/>
            <p:cNvGrpSpPr/>
            <p:nvPr>
              <p:custDataLst>
                <p:tags r:id="rId25"/>
              </p:custDataLst>
            </p:nvPr>
          </p:nvGrpSpPr>
          <p:grpSpPr>
            <a:xfrm>
              <a:off x="1905000" y="2971800"/>
              <a:ext cx="4114800" cy="1074002"/>
              <a:chOff x="2057400" y="2354998"/>
              <a:chExt cx="4114800" cy="1074002"/>
            </a:xfrm>
            <a:solidFill>
              <a:srgbClr val="0075A0"/>
            </a:solidFill>
          </p:grpSpPr>
          <p:sp>
            <p:nvSpPr>
              <p:cNvPr id="49" name="AutoShape 13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ltGray">
              <a:xfrm>
                <a:off x="4800600" y="23622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0" name="AutoShape 13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ltGray">
              <a:xfrm>
                <a:off x="2057400" y="23622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4" name="AutoShape 13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ltGray">
              <a:xfrm>
                <a:off x="3429000" y="23622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56" name="Rectangle 14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ltGray">
              <a:xfrm>
                <a:off x="2743201" y="2354998"/>
                <a:ext cx="2743200" cy="106680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pPr algn="ctr" eaLnBrk="1" hangingPunct="1"/>
                <a:r>
                  <a:rPr lang="en-US" sz="2400" dirty="0" smtClean="0">
                    <a:solidFill>
                      <a:srgbClr val="FFFFFF"/>
                    </a:solidFill>
                    <a:latin typeface="Calibri"/>
                  </a:rPr>
                  <a:t>Favorites</a:t>
                </a:r>
                <a:endParaRPr lang="en-US" sz="2400" dirty="0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57" name="AutoShap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845403"/>
            <a:ext cx="6858000" cy="533400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endParaRPr lang="en-US" sz="1800" b="1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90800" y="1905000"/>
            <a:ext cx="3913097" cy="1074003"/>
            <a:chOff x="2590800" y="1905000"/>
            <a:chExt cx="3913097" cy="1074003"/>
          </a:xfrm>
        </p:grpSpPr>
        <p:sp>
          <p:nvSpPr>
            <p:cNvPr id="3190806" name="Text Box 2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2064603"/>
              <a:ext cx="1322297" cy="4616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1-3 </a:t>
              </a:r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clicks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58" name="Group 57"/>
            <p:cNvGrpSpPr/>
            <p:nvPr>
              <p:custDataLst>
                <p:tags r:id="rId20"/>
              </p:custDataLst>
            </p:nvPr>
          </p:nvGrpSpPr>
          <p:grpSpPr>
            <a:xfrm>
              <a:off x="2590800" y="1905000"/>
              <a:ext cx="2743200" cy="1074003"/>
              <a:chOff x="2743200" y="1288197"/>
              <a:chExt cx="2743200" cy="1074003"/>
            </a:xfrm>
            <a:solidFill>
              <a:srgbClr val="00A8E5"/>
            </a:solidFill>
          </p:grpSpPr>
          <p:sp>
            <p:nvSpPr>
              <p:cNvPr id="59" name="AutoShape 17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114800" y="12954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0" name="AutoShape 17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743200" y="12954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1" name="Rectangle 18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429000" y="1288197"/>
                <a:ext cx="1381760" cy="106680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pPr algn="ctr" eaLnBrk="1" hangingPunct="1"/>
                <a:r>
                  <a:rPr lang="en-US" sz="2400" dirty="0" smtClean="0">
                    <a:solidFill>
                      <a:srgbClr val="FFFFFF"/>
                    </a:solidFill>
                    <a:latin typeface="Calibri"/>
                  </a:rPr>
                  <a:t>Speed</a:t>
                </a:r>
              </a:p>
              <a:p>
                <a:pPr algn="ctr" eaLnBrk="1" hangingPunct="1"/>
                <a:r>
                  <a:rPr lang="en-US" sz="2400" dirty="0" smtClean="0">
                    <a:solidFill>
                      <a:srgbClr val="FFFFFF"/>
                    </a:solidFill>
                    <a:latin typeface="Calibri"/>
                  </a:rPr>
                  <a:t>Dial</a:t>
                </a:r>
                <a:endParaRPr lang="en-US" sz="2400" dirty="0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33400" y="5105400"/>
            <a:ext cx="8420199" cy="1067904"/>
            <a:chOff x="533400" y="5105400"/>
            <a:chExt cx="8420199" cy="1067904"/>
          </a:xfrm>
        </p:grpSpPr>
        <p:sp>
          <p:nvSpPr>
            <p:cNvPr id="51" name="Text Box 2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91400" y="5181600"/>
              <a:ext cx="1562199" cy="83099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B</a:t>
              </a:r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unch of</a:t>
              </a:r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clicks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62" name="Group 61"/>
            <p:cNvGrpSpPr/>
            <p:nvPr>
              <p:custDataLst>
                <p:tags r:id="rId11"/>
              </p:custDataLst>
            </p:nvPr>
          </p:nvGrpSpPr>
          <p:grpSpPr>
            <a:xfrm>
              <a:off x="533400" y="5105400"/>
              <a:ext cx="6858000" cy="1067904"/>
              <a:chOff x="685800" y="4488558"/>
              <a:chExt cx="6858000" cy="1074042"/>
            </a:xfrm>
            <a:solidFill>
              <a:srgbClr val="954F81"/>
            </a:solidFill>
          </p:grpSpPr>
          <p:sp>
            <p:nvSpPr>
              <p:cNvPr id="63" name="AutoShape 5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blackGray">
              <a:xfrm>
                <a:off x="6324600" y="4714875"/>
                <a:ext cx="1066800" cy="8382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4" name="AutoShape 13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ltGray">
              <a:xfrm>
                <a:off x="3429000" y="44958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5" name="AutoShape 1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ltGray">
              <a:xfrm>
                <a:off x="685800" y="44958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6" name="AutoShape 1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ltGray">
              <a:xfrm>
                <a:off x="4800600" y="44958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7" name="AutoShape 13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ltGray">
              <a:xfrm>
                <a:off x="2057400" y="44958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8" name="AutoShape 13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ltGray">
              <a:xfrm>
                <a:off x="6172200" y="4495800"/>
                <a:ext cx="1371600" cy="1066800"/>
              </a:xfrm>
              <a:prstGeom prst="triangle">
                <a:avLst>
                  <a:gd name="adj" fmla="val 50000"/>
                </a:avLst>
              </a:prstGeom>
              <a:grpFill/>
              <a:ln w="31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69" name="Rectangle 10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371600" y="4488558"/>
                <a:ext cx="5486400" cy="1066800"/>
              </a:xfrm>
              <a:prstGeom prst="rect">
                <a:avLst/>
              </a:prstGeom>
              <a:grp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noAutofit/>
              </a:bodyPr>
              <a:lstStyle/>
              <a:p>
                <a:pPr algn="ctr" eaLnBrk="1" hangingPunct="1"/>
                <a:r>
                  <a:rPr lang="en-US" sz="2400" dirty="0" smtClean="0">
                    <a:solidFill>
                      <a:schemeClr val="bg1"/>
                    </a:solidFill>
                    <a:latin typeface="Calibri"/>
                  </a:rPr>
                  <a:t>Google / Facebook / White Pages</a:t>
                </a:r>
                <a:endParaRPr lang="en-US" sz="2400" dirty="0">
                  <a:solidFill>
                    <a:schemeClr val="bg1"/>
                  </a:solidFill>
                  <a:latin typeface="Calibri"/>
                </a:endParaRPr>
              </a:p>
            </p:txBody>
          </p:sp>
        </p:grpSp>
      </p:grpSp>
      <p:cxnSp>
        <p:nvCxnSpPr>
          <p:cNvPr id="74" name="Straight Connector 73"/>
          <p:cNvCxnSpPr/>
          <p:nvPr/>
        </p:nvCxnSpPr>
        <p:spPr>
          <a:xfrm>
            <a:off x="1219200" y="5105400"/>
            <a:ext cx="54864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76600" y="1905000"/>
            <a:ext cx="1371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905000" y="4038600"/>
            <a:ext cx="41148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5" idx="2"/>
            <a:endCxn id="57" idx="0"/>
          </p:cNvCxnSpPr>
          <p:nvPr/>
        </p:nvCxnSpPr>
        <p:spPr>
          <a:xfrm flipV="1">
            <a:off x="533400" y="845403"/>
            <a:ext cx="3429000" cy="5327901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8" idx="4"/>
            <a:endCxn id="73" idx="0"/>
          </p:cNvCxnSpPr>
          <p:nvPr/>
        </p:nvCxnSpPr>
        <p:spPr>
          <a:xfrm flipH="1" flipV="1">
            <a:off x="3962400" y="838200"/>
            <a:ext cx="3429000" cy="533510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7" idx="4"/>
            <a:endCxn id="57" idx="2"/>
          </p:cNvCxnSpPr>
          <p:nvPr/>
        </p:nvCxnSpPr>
        <p:spPr>
          <a:xfrm flipH="1">
            <a:off x="533400" y="6179403"/>
            <a:ext cx="685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0" idx="2"/>
            <a:endCxn id="59" idx="4"/>
          </p:cNvCxnSpPr>
          <p:nvPr/>
        </p:nvCxnSpPr>
        <p:spPr>
          <a:xfrm>
            <a:off x="2590800" y="2979003"/>
            <a:ext cx="2743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276600" y="838200"/>
            <a:ext cx="2481579" cy="1057275"/>
            <a:chOff x="3276600" y="847725"/>
            <a:chExt cx="2481579" cy="1057275"/>
          </a:xfrm>
        </p:grpSpPr>
        <p:sp>
          <p:nvSpPr>
            <p:cNvPr id="3190805" name="Text Box 2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3609" y="1138535"/>
              <a:ext cx="1174570" cy="4616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~</a:t>
              </a:r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 1 click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3" name="AutoShape 1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76600" y="847725"/>
              <a:ext cx="1371600" cy="1057275"/>
            </a:xfrm>
            <a:prstGeom prst="triangle">
              <a:avLst>
                <a:gd name="adj" fmla="val 50000"/>
              </a:avLst>
            </a:prstGeom>
            <a:solidFill>
              <a:srgbClr val="128B8D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81400" y="1219200"/>
              <a:ext cx="7873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Last</a:t>
              </a:r>
            </a:p>
            <a:p>
              <a:pPr algn="ctr"/>
              <a:r>
                <a:rPr lang="en-US" dirty="0" smtClean="0">
                  <a:latin typeface="Calibri"/>
                  <a:cs typeface="Calibri"/>
                </a:rPr>
                <a:t>Called</a:t>
              </a:r>
              <a:endParaRPr lang="en-US" dirty="0">
                <a:latin typeface="Calibri"/>
                <a:cs typeface="Calibri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19200" y="4038600"/>
            <a:ext cx="6934200" cy="1066800"/>
            <a:chOff x="1219200" y="4038600"/>
            <a:chExt cx="6934200" cy="1066800"/>
          </a:xfrm>
        </p:grpSpPr>
        <p:sp>
          <p:nvSpPr>
            <p:cNvPr id="3190808" name="Text Box 2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551429" y="4274403"/>
              <a:ext cx="1601971" cy="46166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More clicks</a:t>
              </a:r>
              <a:endParaRPr lang="en-US" sz="2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1" name="AutoShape 1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ltGray">
            <a:xfrm>
              <a:off x="1219200" y="40386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2" name="AutoShape 1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ltGray">
            <a:xfrm>
              <a:off x="5334000" y="40386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83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905000" y="4038600"/>
              <a:ext cx="4114800" cy="106070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chemeClr val="bg1"/>
                  </a:solidFill>
                  <a:latin typeface="Calibri"/>
                </a:rPr>
                <a:t>Contacts</a:t>
              </a:r>
              <a:endParaRPr lang="en-US" sz="2400" dirty="0">
                <a:solidFill>
                  <a:schemeClr val="bg1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82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2717</TotalTime>
  <Words>3983</Words>
  <Application>Microsoft Office PowerPoint</Application>
  <PresentationFormat>On-screen Show (4:3)</PresentationFormat>
  <Paragraphs>1381</Paragraphs>
  <Slides>39</Slides>
  <Notes>31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Consolas</vt:lpstr>
      <vt:lpstr>Symbol</vt:lpstr>
      <vt:lpstr>Times New Roman</vt:lpstr>
      <vt:lpstr>Wingdings</vt:lpstr>
      <vt:lpstr>Office Theme</vt:lpstr>
      <vt:lpstr>Caches 2</vt:lpstr>
      <vt:lpstr>Big Picture: Memory</vt:lpstr>
      <vt:lpstr>Big Picture: Memory</vt:lpstr>
      <vt:lpstr>Big Picture: Memory</vt:lpstr>
      <vt:lpstr>Big Picture</vt:lpstr>
      <vt:lpstr>Big Picture</vt:lpstr>
      <vt:lpstr>Big Picture</vt:lpstr>
      <vt:lpstr>Memory Hierarchy</vt:lpstr>
      <vt:lpstr>Just like your Contacts!</vt:lpstr>
      <vt:lpstr>Memory Hierarchy</vt:lpstr>
      <vt:lpstr>Memory Hierarchy</vt:lpstr>
      <vt:lpstr>Memory Hierarchy</vt:lpstr>
      <vt:lpstr>Goals for Today: caches</vt:lpstr>
      <vt:lpstr>Next Goal</vt:lpstr>
      <vt:lpstr>Cache Tradeoffs</vt:lpstr>
      <vt:lpstr>Cache Tradeoffs</vt:lpstr>
      <vt:lpstr>Cache Tradeoffs</vt:lpstr>
      <vt:lpstr>Direct Mapped Cache</vt:lpstr>
      <vt:lpstr>Fully Associative Cache</vt:lpstr>
      <vt:lpstr>Fully Associative Cache</vt:lpstr>
      <vt:lpstr>Fully Associative Cache</vt:lpstr>
      <vt:lpstr>Fully Associative Cache</vt:lpstr>
      <vt:lpstr>N-way Set Associative Cache</vt:lpstr>
      <vt:lpstr>N-way Set Associative Cache</vt:lpstr>
      <vt:lpstr>2-Way Set Associative Cache (Reading)</vt:lpstr>
      <vt:lpstr>3-Way Set Associative Cache (Reading)</vt:lpstr>
      <vt:lpstr>3-Way Set Associative Cache (Reading)</vt:lpstr>
      <vt:lpstr>3-Way Set Associative Cache (Reading)</vt:lpstr>
      <vt:lpstr>Comparison: Direct Mapped</vt:lpstr>
      <vt:lpstr>Comparison: Direct Mapped</vt:lpstr>
      <vt:lpstr>Comparison: Direct Mapped</vt:lpstr>
      <vt:lpstr>Comparison: Fully Associative</vt:lpstr>
      <vt:lpstr>Comparison: Fully Associative</vt:lpstr>
      <vt:lpstr>Comparison: 2 Way Set Assoc</vt:lpstr>
      <vt:lpstr>Comparison: 2 Way Set Assoc</vt:lpstr>
      <vt:lpstr>Misses</vt:lpstr>
      <vt:lpstr>Eviction</vt:lpstr>
      <vt:lpstr>Takeaway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214</cp:revision>
  <cp:lastPrinted>2015-03-24T16:44:27Z</cp:lastPrinted>
  <dcterms:created xsi:type="dcterms:W3CDTF">2012-11-28T14:27:55Z</dcterms:created>
  <dcterms:modified xsi:type="dcterms:W3CDTF">2015-03-24T19:09:26Z</dcterms:modified>
</cp:coreProperties>
</file>