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40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828C-5CA2-4E31-ADAA-EB8CF2E4F8B6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7BD8-12E9-4A2A-BE47-FBE80EF45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013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828C-5CA2-4E31-ADAA-EB8CF2E4F8B6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7BD8-12E9-4A2A-BE47-FBE80EF45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2968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828C-5CA2-4E31-ADAA-EB8CF2E4F8B6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7BD8-12E9-4A2A-BE47-FBE80EF45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805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828C-5CA2-4E31-ADAA-EB8CF2E4F8B6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7BD8-12E9-4A2A-BE47-FBE80EF45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870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828C-5CA2-4E31-ADAA-EB8CF2E4F8B6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7BD8-12E9-4A2A-BE47-FBE80EF45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03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828C-5CA2-4E31-ADAA-EB8CF2E4F8B6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7BD8-12E9-4A2A-BE47-FBE80EF45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7785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828C-5CA2-4E31-ADAA-EB8CF2E4F8B6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7BD8-12E9-4A2A-BE47-FBE80EF45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835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828C-5CA2-4E31-ADAA-EB8CF2E4F8B6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7BD8-12E9-4A2A-BE47-FBE80EF45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7551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828C-5CA2-4E31-ADAA-EB8CF2E4F8B6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7BD8-12E9-4A2A-BE47-FBE80EF45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8520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828C-5CA2-4E31-ADAA-EB8CF2E4F8B6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7BD8-12E9-4A2A-BE47-FBE80EF45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1041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828C-5CA2-4E31-ADAA-EB8CF2E4F8B6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7BD8-12E9-4A2A-BE47-FBE80EF45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426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6828C-5CA2-4E31-ADAA-EB8CF2E4F8B6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C7BD8-12E9-4A2A-BE47-FBE80EF45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723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Stack buffer overflow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077200" cy="1752600"/>
          </a:xfrm>
        </p:spPr>
        <p:txBody>
          <a:bodyPr>
            <a:normAutofit/>
          </a:bodyPr>
          <a:lstStyle/>
          <a:p>
            <a:r>
              <a:rPr lang="en-US" sz="2400" dirty="0"/>
              <a:t>http://en.wikipedia.org/wiki/Stack_buffer_overflow</a:t>
            </a:r>
          </a:p>
        </p:txBody>
      </p:sp>
    </p:spTree>
    <p:extLst>
      <p:ext uri="{BB962C8B-B14F-4D97-AF65-F5344CB8AC3E}">
        <p14:creationId xmlns:p14="http://schemas.microsoft.com/office/powerpoint/2010/main" xmlns="" val="245853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stack buffer overflow?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Caused when a program writes more data to a buffer on the stack than what was initially allocated for the buffer</a:t>
            </a:r>
          </a:p>
          <a:p>
            <a:r>
              <a:rPr lang="en-US" dirty="0" smtClean="0"/>
              <a:t>Causes bugs, crashes, and can be used in an attack known as stack smashing (executing arbitrary code on a protected machine)</a:t>
            </a:r>
          </a:p>
          <a:p>
            <a:pPr lvl="1"/>
            <a:r>
              <a:rPr lang="en-US" dirty="0" smtClean="0"/>
              <a:t>Notable Example: Twilight Hack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7687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1524000"/>
            <a:ext cx="3962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#include &lt;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string.h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</a:p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void foo (char *bar)</a:t>
            </a: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{</a:t>
            </a:r>
          </a:p>
          <a:p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char c[12];</a:t>
            </a:r>
          </a:p>
          <a:p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strcpy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(c, bar); //no bound</a:t>
            </a: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}</a:t>
            </a:r>
          </a:p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main (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argc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char **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argv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{</a:t>
            </a:r>
          </a:p>
          <a:p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foo(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argv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[1]);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}</a:t>
            </a:r>
          </a:p>
        </p:txBody>
      </p:sp>
      <p:pic>
        <p:nvPicPr>
          <p:cNvPr id="7" name="Content Placeholder 6" descr="stackbuff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685800"/>
            <a:ext cx="3930908" cy="5614282"/>
          </a:xfrm>
        </p:spPr>
      </p:pic>
    </p:spTree>
    <p:extLst>
      <p:ext uri="{BB962C8B-B14F-4D97-AF65-F5344CB8AC3E}">
        <p14:creationId xmlns:p14="http://schemas.microsoft.com/office/powerpoint/2010/main" xmlns="" val="4027576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524000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ea typeface="Verdana" pitchFamily="34" charset="0"/>
                <a:cs typeface="Verdana" pitchFamily="34" charset="0"/>
              </a:rPr>
              <a:t>“hello” is written to the char buffer. Note the null terminating byte.</a:t>
            </a:r>
            <a:endParaRPr lang="en-US" sz="24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469612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Normal Execution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2733306"/>
            <a:ext cx="3962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#include &lt;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string.h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</a:p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void foo (char *bar)</a:t>
            </a: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{</a:t>
            </a:r>
          </a:p>
          <a:p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char c[12];</a:t>
            </a:r>
          </a:p>
          <a:p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strcpy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(c, bar); //no bound</a:t>
            </a: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}</a:t>
            </a:r>
          </a:p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main (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argc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char **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argv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{</a:t>
            </a:r>
          </a:p>
          <a:p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foo(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argv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[1]);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}</a:t>
            </a:r>
          </a:p>
        </p:txBody>
      </p:sp>
      <p:pic>
        <p:nvPicPr>
          <p:cNvPr id="9" name="Content Placeholder 8" descr="stackbuffer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53000" y="685800"/>
            <a:ext cx="3657600" cy="5223933"/>
          </a:xfrm>
        </p:spPr>
      </p:pic>
      <p:cxnSp>
        <p:nvCxnSpPr>
          <p:cNvPr id="4" name="Straight Arrow Connector 3"/>
          <p:cNvCxnSpPr/>
          <p:nvPr/>
        </p:nvCxnSpPr>
        <p:spPr>
          <a:xfrm>
            <a:off x="3200400" y="2438400"/>
            <a:ext cx="2057400" cy="1752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07859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393412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j-lt"/>
                <a:ea typeface="Verdana" pitchFamily="34" charset="0"/>
                <a:cs typeface="Verdana" pitchFamily="34" charset="0"/>
              </a:rPr>
              <a:t>Buffer Overflow!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4094202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return address now points to the start of the 12-byte buffer.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37160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Called with argument:</a:t>
            </a:r>
          </a:p>
          <a:p>
            <a:r>
              <a:rPr lang="en-US" dirty="0" smtClean="0"/>
              <a:t>AAAAAAAAAAAAAAAAAAAA\x08\x35\xC0\x80</a:t>
            </a:r>
            <a:endParaRPr lang="en-US" dirty="0"/>
          </a:p>
        </p:txBody>
      </p:sp>
      <p:pic>
        <p:nvPicPr>
          <p:cNvPr id="10" name="Content Placeholder 9" descr="stackbuffer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43400" y="1066800"/>
            <a:ext cx="4430140" cy="4701719"/>
          </a:xfrm>
        </p:spPr>
      </p:pic>
      <p:cxnSp>
        <p:nvCxnSpPr>
          <p:cNvPr id="4" name="Straight Arrow Connector 3"/>
          <p:cNvCxnSpPr/>
          <p:nvPr/>
        </p:nvCxnSpPr>
        <p:spPr>
          <a:xfrm flipV="1">
            <a:off x="3581400" y="2057400"/>
            <a:ext cx="1524000" cy="1905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86113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Wednesday April 15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Stack buffer overflow problem, very similar to what we have described today.</a:t>
            </a:r>
          </a:p>
        </p:txBody>
      </p:sp>
    </p:spTree>
    <p:extLst>
      <p:ext uri="{BB962C8B-B14F-4D97-AF65-F5344CB8AC3E}">
        <p14:creationId xmlns:p14="http://schemas.microsoft.com/office/powerpoint/2010/main" xmlns="" val="1728975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210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Stack buffer overflow</vt:lpstr>
      <vt:lpstr>What is a stack buffer overflow?</vt:lpstr>
      <vt:lpstr>Slide 3</vt:lpstr>
      <vt:lpstr>Slide 4</vt:lpstr>
      <vt:lpstr>Slide 5</vt:lpstr>
      <vt:lpstr>Lab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 buffer overflow</dc:title>
  <dc:creator>cs3410</dc:creator>
  <cp:lastModifiedBy>Anthony</cp:lastModifiedBy>
  <cp:revision>36</cp:revision>
  <dcterms:created xsi:type="dcterms:W3CDTF">2011-03-29T02:44:44Z</dcterms:created>
  <dcterms:modified xsi:type="dcterms:W3CDTF">2015-04-07T06:04:01Z</dcterms:modified>
</cp:coreProperties>
</file>