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sldIdLst>
    <p:sldId id="256" r:id="rId2"/>
    <p:sldId id="269" r:id="rId3"/>
    <p:sldId id="272" r:id="rId4"/>
    <p:sldId id="273" r:id="rId5"/>
    <p:sldId id="274" r:id="rId6"/>
    <p:sldId id="277" r:id="rId7"/>
    <p:sldId id="276" r:id="rId8"/>
    <p:sldId id="275" r:id="rId9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6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ags" Target="tags/tag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8A82-4088-40D1-B862-76D30AC76363}" type="datetimeFigureOut">
              <a:rPr lang="en-US" smtClean="0"/>
              <a:pPr/>
              <a:t>1/26/15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FE06-7443-454B-AC7E-98645D7AD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389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8A82-4088-40D1-B862-76D30AC76363}" type="datetimeFigureOut">
              <a:rPr lang="en-US" smtClean="0"/>
              <a:pPr/>
              <a:t>1/26/15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FE06-7443-454B-AC7E-98645D7AD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733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8A82-4088-40D1-B862-76D30AC76363}" type="datetimeFigureOut">
              <a:rPr lang="en-US" smtClean="0"/>
              <a:pPr/>
              <a:t>1/26/15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FE06-7443-454B-AC7E-98645D7AD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305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8A82-4088-40D1-B862-76D30AC76363}" type="datetimeFigureOut">
              <a:rPr lang="en-US" smtClean="0"/>
              <a:pPr/>
              <a:t>1/26/15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FE06-7443-454B-AC7E-98645D7AD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997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8A82-4088-40D1-B862-76D30AC76363}" type="datetimeFigureOut">
              <a:rPr lang="en-US" smtClean="0"/>
              <a:pPr/>
              <a:t>1/26/15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FE06-7443-454B-AC7E-98645D7AD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506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8A82-4088-40D1-B862-76D30AC76363}" type="datetimeFigureOut">
              <a:rPr lang="en-US" smtClean="0"/>
              <a:pPr/>
              <a:t>1/26/15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FE06-7443-454B-AC7E-98645D7AD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152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8A82-4088-40D1-B862-76D30AC76363}" type="datetimeFigureOut">
              <a:rPr lang="en-US" smtClean="0"/>
              <a:pPr/>
              <a:t>1/26/15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FE06-7443-454B-AC7E-98645D7AD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403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8A82-4088-40D1-B862-76D30AC76363}" type="datetimeFigureOut">
              <a:rPr lang="en-US" smtClean="0"/>
              <a:pPr/>
              <a:t>1/26/15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FE06-7443-454B-AC7E-98645D7AD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717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8A82-4088-40D1-B862-76D30AC76363}" type="datetimeFigureOut">
              <a:rPr lang="en-US" smtClean="0"/>
              <a:pPr/>
              <a:t>1/26/15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FE06-7443-454B-AC7E-98645D7AD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095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8A82-4088-40D1-B862-76D30AC76363}" type="datetimeFigureOut">
              <a:rPr lang="en-US" smtClean="0"/>
              <a:pPr/>
              <a:t>1/26/15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FE06-7443-454B-AC7E-98645D7AD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940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8A82-4088-40D1-B862-76D30AC76363}" type="datetimeFigureOut">
              <a:rPr lang="en-US" smtClean="0"/>
              <a:pPr/>
              <a:t>1/26/15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FE06-7443-454B-AC7E-98645D7AD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395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38A82-4088-40D1-B862-76D30AC76363}" type="datetimeFigureOut">
              <a:rPr lang="en-US" smtClean="0"/>
              <a:pPr/>
              <a:t>1/26/15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2CFE8-CA39-4C7D-90DC-705607D3F3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138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cornell.edu/Courses/cs3410/2015sp/lab/lab0/lab0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762000" y="2743200"/>
            <a:ext cx="7406640" cy="1472184"/>
          </a:xfrm>
        </p:spPr>
        <p:txBody>
          <a:bodyPr>
            <a:normAutofit/>
          </a:bodyPr>
          <a:lstStyle/>
          <a:p>
            <a:r>
              <a:rPr lang="en-US" sz="5400" dirty="0" smtClean="0"/>
              <a:t>Lab 0: Intro to </a:t>
            </a:r>
            <a:r>
              <a:rPr lang="en-US" sz="5400" dirty="0" err="1" smtClean="0"/>
              <a:t>Logisim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Welcome to CS 3410 Labs!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Introducing the TAs</a:t>
            </a:r>
            <a:r>
              <a:rPr lang="en-US" dirty="0"/>
              <a:t>!</a:t>
            </a:r>
            <a:endParaRPr lang="en-US" dirty="0" smtClean="0"/>
          </a:p>
          <a:p>
            <a:r>
              <a:rPr lang="en-US" dirty="0" smtClean="0"/>
              <a:t>Using Logisim:</a:t>
            </a:r>
          </a:p>
          <a:p>
            <a:pPr lvl="1"/>
            <a:r>
              <a:rPr lang="en-US" dirty="0" smtClean="0"/>
              <a:t>pins and subcircuits</a:t>
            </a:r>
          </a:p>
          <a:p>
            <a:pPr lvl="1"/>
            <a:r>
              <a:rPr lang="en-US" dirty="0" smtClean="0"/>
              <a:t>probes for debugging</a:t>
            </a:r>
          </a:p>
          <a:p>
            <a:pPr lvl="1"/>
            <a:r>
              <a:rPr lang="en-US" dirty="0" smtClean="0"/>
              <a:t>bundles/splitters (with labels!)</a:t>
            </a:r>
          </a:p>
          <a:p>
            <a:r>
              <a:rPr lang="en-US" dirty="0" err="1"/>
              <a:t>Logisim</a:t>
            </a:r>
            <a:r>
              <a:rPr lang="en-US" dirty="0"/>
              <a:t> </a:t>
            </a:r>
            <a:r>
              <a:rPr lang="en-US" dirty="0" smtClean="0"/>
              <a:t>Warnings!</a:t>
            </a:r>
          </a:p>
          <a:p>
            <a:endParaRPr lang="en-US" dirty="0" smtClean="0"/>
          </a:p>
          <a:p>
            <a:r>
              <a:rPr lang="en-US" dirty="0" smtClean="0"/>
              <a:t>In class assignment: 8-bit Adder</a:t>
            </a:r>
          </a:p>
          <a:p>
            <a:pPr marL="0" indent="0">
              <a:buNone/>
            </a:pPr>
            <a:r>
              <a:rPr lang="en-US" dirty="0" smtClean="0"/>
              <a:t>	Webpage:</a:t>
            </a:r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    </a:t>
            </a:r>
            <a:r>
              <a:rPr lang="en-US" sz="2200" dirty="0" smtClean="0">
                <a:hlinkClick r:id="rId2"/>
              </a:rPr>
              <a:t>http</a:t>
            </a:r>
            <a:r>
              <a:rPr lang="en-US" sz="2200" dirty="0">
                <a:hlinkClick r:id="rId2"/>
              </a:rPr>
              <a:t>://www.cs.cornell.edu/Courses/cs3410/</a:t>
            </a:r>
            <a:r>
              <a:rPr lang="en-US" sz="2200" dirty="0" smtClean="0">
                <a:hlinkClick r:id="rId2"/>
              </a:rPr>
              <a:t>2015sp</a:t>
            </a:r>
            <a:r>
              <a:rPr lang="en-US" sz="2200" dirty="0">
                <a:hlinkClick r:id="rId2"/>
              </a:rPr>
              <a:t>/lab/lab0/lab0.</a:t>
            </a:r>
            <a:r>
              <a:rPr lang="en-US" sz="2200" dirty="0" smtClean="0">
                <a:hlinkClick r:id="rId2"/>
              </a:rPr>
              <a:t>html</a:t>
            </a:r>
            <a:endParaRPr lang="en-US" sz="2200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Logisim Don’ts</a:t>
            </a:r>
            <a:endParaRPr lang="en-US" b="1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  <p:custDataLst>
              <p:tags r:id="rId1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6325" y="1600200"/>
            <a:ext cx="7458075" cy="360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  <p:custDataLst>
              <p:tags r:id="rId1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357545"/>
            <a:ext cx="7391400" cy="5424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/>
              <a:t>Logisim Don’ts</a:t>
            </a:r>
            <a:endParaRPr lang="en-US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  <p:custDataLst>
              <p:tags r:id="rId1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485900"/>
            <a:ext cx="695325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/>
              <a:t>Logisim Don’ts</a:t>
            </a:r>
            <a:endParaRPr lang="en-US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  <p:custDataLst>
              <p:tags r:id="rId1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447800"/>
            <a:ext cx="7299158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/>
              <a:t>Logisim Don’ts</a:t>
            </a:r>
            <a:endParaRPr lang="en-US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  <p:custDataLst>
              <p:tags r:id="rId1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447800"/>
            <a:ext cx="7219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/>
              <a:t>Logisim Don’ts</a:t>
            </a:r>
            <a:endParaRPr lang="en-US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  <p:custDataLst>
              <p:tags r:id="rId1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447800"/>
            <a:ext cx="7139354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/>
              <a:t>Logisim Don’ts</a:t>
            </a:r>
            <a:endParaRPr lang="en-US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1086</TotalTime>
  <Words>56</Words>
  <Application>Microsoft Macintosh PowerPoint</Application>
  <PresentationFormat>On-screen Show (4:3)</PresentationFormat>
  <Paragraphs>18</Paragraphs>
  <Slides>8</Slides>
  <Notes>0</Notes>
  <HiddenSlides>6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Lab 0: Intro to Logisim</vt:lpstr>
      <vt:lpstr>Welcome to CS 3410 Labs!</vt:lpstr>
      <vt:lpstr>Logisim Don’ts</vt:lpstr>
      <vt:lpstr>Logisim Don’ts</vt:lpstr>
      <vt:lpstr>Logisim Don’ts</vt:lpstr>
      <vt:lpstr>Logisim Don’ts</vt:lpstr>
      <vt:lpstr>Logisim Don’ts</vt:lpstr>
      <vt:lpstr>Logisim Don’ts</vt:lpstr>
    </vt:vector>
  </TitlesOfParts>
  <Company>Cornell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 01: Logisim</dc:title>
  <dc:creator>Kevin Walsh</dc:creator>
  <cp:lastModifiedBy>Deniz</cp:lastModifiedBy>
  <cp:revision>90</cp:revision>
  <dcterms:created xsi:type="dcterms:W3CDTF">2010-01-05T22:01:50Z</dcterms:created>
  <dcterms:modified xsi:type="dcterms:W3CDTF">2015-01-26T22:37:33Z</dcterms:modified>
</cp:coreProperties>
</file>