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3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ink/ink4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ink/ink12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ink/ink13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8.xml" ContentType="application/vnd.openxmlformats-officedocument.presentationml.notesSlide+xml"/>
  <Override PartName="/ppt/ink/ink17.xml" ContentType="application/inkml+xml"/>
  <Override PartName="/ppt/notesSlides/notesSlide19.xml" ContentType="application/vnd.openxmlformats-officedocument.presentationml.notesSlide+xml"/>
  <Override PartName="/ppt/ink/ink18.xml" ContentType="application/inkml+xml"/>
  <Override PartName="/ppt/notesSlides/notesSlide20.xml" ContentType="application/vnd.openxmlformats-officedocument.presentationml.notesSlide+xml"/>
  <Override PartName="/ppt/ink/ink19.xml" ContentType="application/inkml+xml"/>
  <Override PartName="/ppt/notesSlides/notesSlide2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2.xml" ContentType="application/vnd.openxmlformats-officedocument.presentationml.notesSlide+xml"/>
  <Override PartName="/ppt/ink/ink23.xml" ContentType="application/inkml+xml"/>
  <Override PartName="/ppt/tags/tag110.xml" ContentType="application/vnd.openxmlformats-officedocument.presentationml.tags+xml"/>
  <Override PartName="/ppt/ink/ink24.xml" ContentType="application/inkml+xml"/>
  <Override PartName="/ppt/tags/tag111.xml" ContentType="application/vnd.openxmlformats-officedocument.presentationml.tags+xml"/>
  <Override PartName="/ppt/notesSlides/notesSlide2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5.xml" ContentType="application/vnd.openxmlformats-officedocument.presentationml.notesSlide+xml"/>
  <Override PartName="/ppt/ink/ink25.xml" ContentType="application/inkml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6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7.xml" ContentType="application/vnd.openxmlformats-officedocument.presentationml.notesSlide+xml"/>
  <Override PartName="/ppt/tags/tag186.xml" ContentType="application/vnd.openxmlformats-officedocument.presentationml.tags+xml"/>
  <Override PartName="/ppt/notesSlides/notesSlide28.xml" ContentType="application/vnd.openxmlformats-officedocument.presentationml.notesSlide+xml"/>
  <Override PartName="/ppt/tags/tag187.xml" ContentType="application/vnd.openxmlformats-officedocument.presentationml.tags+xml"/>
  <Override PartName="/ppt/notesSlides/notesSlide29.xml" ContentType="application/vnd.openxmlformats-officedocument.presentationml.notesSlide+xml"/>
  <Override PartName="/ppt/tags/tag188.xml" ContentType="application/vnd.openxmlformats-officedocument.presentationml.tags+xml"/>
  <Override PartName="/ppt/notesSlides/notesSlide30.xml" ContentType="application/vnd.openxmlformats-officedocument.presentationml.notesSlide+xml"/>
  <Override PartName="/ppt/ink/ink26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ink/ink27.xml" ContentType="application/inkml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32.xml" ContentType="application/vnd.openxmlformats-officedocument.presentationml.notesSlide+xml"/>
  <Override PartName="/ppt/ink/ink28.xml" ContentType="application/inkml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33.xml" ContentType="application/vnd.openxmlformats-officedocument.presentationml.notesSlide+xml"/>
  <Override PartName="/ppt/ink/ink29.xml" ContentType="application/inkml+xml"/>
  <Override PartName="/ppt/notesSlides/notesSlide34.xml" ContentType="application/vnd.openxmlformats-officedocument.presentationml.notesSlide+xml"/>
  <Override PartName="/ppt/ink/ink30.xml" ContentType="application/inkml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449" r:id="rId3"/>
    <p:sldId id="450" r:id="rId4"/>
    <p:sldId id="439" r:id="rId5"/>
    <p:sldId id="437" r:id="rId6"/>
    <p:sldId id="431" r:id="rId7"/>
    <p:sldId id="413" r:id="rId8"/>
    <p:sldId id="285" r:id="rId9"/>
    <p:sldId id="287" r:id="rId10"/>
    <p:sldId id="286" r:id="rId11"/>
    <p:sldId id="288" r:id="rId12"/>
    <p:sldId id="289" r:id="rId13"/>
    <p:sldId id="290" r:id="rId14"/>
    <p:sldId id="426" r:id="rId15"/>
    <p:sldId id="438" r:id="rId16"/>
    <p:sldId id="440" r:id="rId17"/>
    <p:sldId id="442" r:id="rId18"/>
    <p:sldId id="443" r:id="rId19"/>
    <p:sldId id="441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414" r:id="rId28"/>
    <p:sldId id="415" r:id="rId29"/>
    <p:sldId id="416" r:id="rId30"/>
    <p:sldId id="417" r:id="rId31"/>
    <p:sldId id="427" r:id="rId32"/>
    <p:sldId id="433" r:id="rId33"/>
    <p:sldId id="298" r:id="rId34"/>
    <p:sldId id="301" r:id="rId35"/>
    <p:sldId id="302" r:id="rId36"/>
    <p:sldId id="303" r:id="rId37"/>
    <p:sldId id="305" r:id="rId38"/>
    <p:sldId id="306" r:id="rId39"/>
    <p:sldId id="308" r:id="rId40"/>
    <p:sldId id="309" r:id="rId41"/>
    <p:sldId id="310" r:id="rId42"/>
    <p:sldId id="311" r:id="rId43"/>
    <p:sldId id="312" r:id="rId44"/>
    <p:sldId id="313" r:id="rId45"/>
    <p:sldId id="430" r:id="rId46"/>
    <p:sldId id="428" r:id="rId47"/>
    <p:sldId id="315" r:id="rId48"/>
    <p:sldId id="445" r:id="rId49"/>
    <p:sldId id="316" r:id="rId50"/>
    <p:sldId id="446" r:id="rId51"/>
    <p:sldId id="317" r:id="rId52"/>
    <p:sldId id="318" r:id="rId53"/>
    <p:sldId id="319" r:id="rId54"/>
    <p:sldId id="447" r:id="rId55"/>
    <p:sldId id="320" r:id="rId56"/>
    <p:sldId id="32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89511" autoAdjust="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29:48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6508 3623 196 0,'-7'-36'94'0,"-17"-11"-3"16,5 16 0-16,-16-7-59 15,6 15-8-15,-11 4-9 0,2 9-5 16,-4 5-2 0,-3 13-1-16,-3 1-1 15,1 10 0-15,5 7-2 16,-3 16-1-16,2 10-2 0,1 15 1 15,-1 13-2-15,3 15-2 16,0 13 2-16,4 13-3 16,-2 14 3-16,5 7-3 15,3 11 2-15,1 3-1 16,6 5 1-16,1-2 0 16,6 1 1-16,6 1-2 15,6-5 3-15,8-4-1 16,11-10 4-16,11-10-3 0,9-21 2 15,17-7 3 1,7-21-2-16,14-15 1 16,8-18-1-16,4-21 1 15,2-20-1-15,3-11 0 0,0-20 0 16,-5-8-1-16,-5-15 1 16,3-10-2-16,-10-9 1 15,1-6-1-15,-6-1 0 16,-2-5-2-16,-6 0 2 15,-1 1-1-15,-5 1 1 16,-11 1 4-16,-3 0-5 16,-7-3 4-16,-10-4-3 15,-4-3 4-15,-9-9-3 16,-8-5 3-16,-11-14 0 16,-5-5-3-16,-10-12 3 15,-4-4-2-15,-6-8 2 0,-6-2-1 16,-2 5 0-16,-6 9-1 15,-4 12-3-15,0 12 1 16,-7 19-1-16,-2 19 1 16,-8 21-2-16,-2 19 0 15,-9 19-1-15,-5 14 1 16,-3 17-2-16,-1 11 1 16,1 13-1-16,1 6 2 15,6 12-2-15,10 5-2 16,5 9 0-16,12 8-3 15,11 7-2-15,10 1-8 16,14 16-9-16,0-13-29 16,24 17-55-16,-12-24-5 0,21 12-4 15,-11-24-3-15</inkml:trace>
  <inkml:trace contextRef="#ctx0" brushRef="#br0" timeOffset="1550.7652">6770 6831 162 0,'-9'-68'87'0,"6"16"4"0,-20-15-6 15,6 23-41 1,-16-8-15-16,2 18-2 0,-14 1-9 16,0 14-12-16,-11 8 2 15,-8 11-2-15,-9 9-4 16,-8 10 1-16,-9 9-1 15,-2 15-4-15,-2 9 7 16,-1 12-5-16,1 11 4 16,6 13-3-16,3 11 4 15,5 19-4-15,4 13 3 0,5 6 0 16,3 16-2-16,4 8 3 16,7 7-4-1,5 9 5-15,9 5-5 16,10 3 4-16,7-1-3 0,12-2 3 15,5-9 2-15,13-7-1 16,8-13 0-16,12-11-1 16,9-17 2-16,10-16-1 15,16-21 3-15,7-13-3 16,12-20-2-16,12-15 0 16,9-19 0-16,14-16 0 15,15-24-1-15,4-12-1 16,3-18 0-16,2-15-2 0,0-9-3 15,-7-10 0 1,-7-9 1-16,-12-5-1 16,-14-5 1-16,-5-9 0 15,-9-5-1-15,-5-7 1 0,-14-9 5 16,0-3-2-16,-7-7-1 16,-8-5-1-16,-9-2 2 15,-11-4 0-15,-17-11 0 16,-15 6-1-16,-9-3 1 15,-14 3-2-15,-14 6 4 16,-12 3 5-16,-9 15-9 16,-8 8 3-16,-4 25-3 15,-5 13 4-15,-5 20-5 16,-4 16 4-16,-5 16-4 16,-1 22-5-16,-6 19 7 15,-5 14-2-15,-2 21 3 0,-1 17-4 16,-1 11 4-16,4 20-3 15,2 13 3-15,3 20-4 16,6 18 4-16,6 17-2 16,9 15 1-16,7 13 2 15,12 15-2-15,9 9 2 16,13 14-3-16,11-2 4 16,18-2 2-16,13-6-1 15,19-11 0-15,11-4 0 16,10-20 0-16,12-14-1 15,9-28 2-15,10-22-2 16,11-27-3-16,12-30 1 0,10-34-1 16,9-32-1-16,10-30 2 15,11-33-4-15,6-22-7 16,-1-28-3-16,10 3-38 16,-17-39-64-16,16 10-6 15,-35-40-12-15,8 2-8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06:32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14107 7146 68 0,'24'-12'83'16,"-24"12"4"-16,0 0 1 15,16-38-37-15,-16 38-9 16,0 0-8-16,19-21-4 16,-19 21-2-16,0 0-3 0,0 0-3 15,24-17-2-15,-24 17-4 16,33 5-4-1,-9 2-3-15,13 5-1 16,4 4-2-16,8 3-3 0,6 0-1 16,6 5 1-16,-2-3-1 15,3-2 0-15,-6-7-1 16,-4 2 0-16,-4-7 0 16,-6-4 1-16,-6-6-1 15,-8-6-1-15,0-3 1 16,-2-7 0-16,0-2-1 15,0-8 1-15,7-4 0 0,5-5-1 16,2 1 1 0,10-1 0-16,4-2 1 15,5 4 0-15,5 3 3 16,2 5-2-16,1 2 1 0,-6 9 0 16,1 8 1-16,-8 6-2 15,-7 6 0-15,-7 6-2 16,-4 3 0-16,-5 7 0 15,-8 0-1-15,-2 2 0 16,3-2 1-16,-3 0-1 16,1-5 0-16,6-4 3 15,0-8-3-15,3-4-7 16,5-1-15-16,-10-13-56 16,16 11-38-16,-14-14 0 15,10 14-5-15,-12-7-3 16</inkml:trace>
  <inkml:trace contextRef="#ctx0" brushRef="#br0" timeOffset="550.9948">15587 7264 145 0,'0'0'102'16,"-26"-12"3"-16,26 12 2 15,0 0-54-15,4-21-11 16,-4 21-8-16,38-7-4 0,-12 2-7 15,22 5-7-15,4 2-4 16,16 10-3-16,8 2-2 16,11 8-2-16,5-3-2 15,12 7-2-15,5-3-1 16,5 6 1-16,6-8-1 16,-6-2-1-16,4-5-2 15,-7-4-1-15,-2-3-2 16,-10-7-3-16,-7 7-11 15,-21-19-19-15,0 17-69 16,-29-24-6-16,3 14 0 16,-26-21 0-16</inkml:trace>
  <inkml:trace contextRef="#ctx0" brushRef="#br0" timeOffset="867.651">17128 7117 184 0,'-24'-11'104'15,"1"-8"3"-15,23 19 1 16,-15-22-55-16,15 22-16 16,34-9-9-16,3 11-8 15,6 1-4-15,11 6-3 16,3 8-4-16,7 6-1 16,-3-1-2-16,3 8-1 15,-7 8-4-15,-10 2 1 0,-14 5-3 16,-7 3 2-16,-16-6-2 15,-13 3 0-15,-13 0-1 16,-10-5 2-16,-7-2-2 16,-8-5 0-16,1-4-4 15,-5-6-6-15,17-2-12 16,-12-18-38-16,40-3-54 16,0 0-3-16,0 0-2 15,45-57-1-15</inkml:trace>
  <inkml:trace contextRef="#ctx0" brushRef="#br0" timeOffset="1512.8742">18726 6853 163 0,'0'-31'101'16,"0"31"1"-16,-7-24 6 0,7 24-52 16,-10-21-15-16,10 21-4 15,0 0-12-15,0 0 3 16,0 0-10-16,0 0-3 15,-14 26-6-15,12 16-1 16,-5 18 0-16,2 8-5 16,0 8 2-16,0 11-8 15,-2 1 0-15,3-5 3 16,1-8-6-16,3-16-4 16,10-7-17-16,-8-28-46 15,22 2-45-15,-24-26-4 16,47-14 0-16,-23-26-1 15</inkml:trace>
  <inkml:trace contextRef="#ctx0" brushRef="#br0" timeOffset="1691.4394">19002 7165 291 0,'-16'26'118'0,"-20"-22"0"16,36-4-5-16,-35 15-85 15,35-15-21-15,0 0-25 16,0 0-57-16,26-3-40 16,2-18 0-16,29 7-4 15,0-19 1-15</inkml:trace>
  <inkml:trace contextRef="#ctx0" brushRef="#br0" timeOffset="2106.6747">19763 6765 278 0,'-56'0'112'0,"16"14"-4"16,-17-9 2-16,19 19-81 16,-12-1-9-16,13 15-10 15,1 5-2-15,12 13-1 16,13-1-4-16,18 9 0 0,9-3-3 15,20 3 1-15,13-7-2 16,15-8 1-16,5-6-2 16,9-12 2-16,0-5 0 15,-3-12 0-15,-4-7 0 16,-5-7 0-16,-6-5 0 16,-16-4 1-16,-8-3-1 15,-15-5 0-15,-21 17 1 16,0-35-1-16,-19 14 0 15,-11 4 1-15,-15-2-1 16,-7 3 0-16,-5 4 0 16,0 5-3-16,5 4-7 0,3-1-15 15,18 20-32-15,0-21-56 16,31 5-3-16,0 0 0 16,54-11-2-16</inkml:trace>
  <inkml:trace contextRef="#ctx0" brushRef="#br0" timeOffset="2333.9563">20588 7134 299 0,'-23'9'119'0,"23"-9"-3"0,0 0-1 16,54 12-85-16,-4-24-14 15,14 3-7 1,11-10-6-16,6-7-14 16,13 14-62-16,-14-23-42 0,13 11-6 15,-20-18 1-15,12 13-5 16</inkml:trace>
  <inkml:trace contextRef="#ctx0" brushRef="#br0" timeOffset="2574.0741">21664 6536 321 0,'-31'14'119'16,"-16"-16"2"-16,28 28-1 16,-12-3-83-16,17 22-26 15,5 12 1-15,6 14-5 16,6 14-3-16,1 2-2 15,8 10-6-15,0-2-13 16,7 4-12-16,-14-21-86 16,21 5-9-16,-17-31-2 15,24-7-2-15</inkml:trace>
  <inkml:trace contextRef="#ctx0" brushRef="#br0" timeOffset="2751.3387">22241 6990 339 0,'-52'9'120'16,"52"-9"-15"-16,-41 21-42 16,41-21-160-16,0 0-18 15,0 0-3-15,60-7-6 16</inkml:trace>
  <inkml:trace contextRef="#ctx0" brushRef="#br0" timeOffset="3283.1256">23063 6815 270 0,'-19'-22'117'15,"-19"-15"-4"-15,12 11 5 16,-23-12-82-16,9 14-9 16,-12 0-15-16,2 13 2 15,-4 4-5-15,6 11-3 16,-1 6-1-16,13 11-5 16,10 5 7-16,17 5-9 15,11 7 6-15,19-1-6 16,13 6 6-16,18 0-7 15,14-1 6-15,7 5-2 0,7-4-2 16,-2 2 1-16,-2-3-1 16,-7 6 0-16,-17 4-3 15,-17 2 1-15,-18 5-3 16,-25-2 2-16,-13 2-3 16,-21 0 2-16,-10-4 0 15,-7-8 1-15,-3-9 2 16,5-12 3-16,10-17 1 15,14-13 3-15,16-22 2 16,20-22 1-16,20-25 2 16,22-15 0-16,7-23 2 15,24-9 2-15,7-15-5 0,7 5-5 16,-5 7 1-16,-7 17-3 16,-15 16-2-16,-15 26-5 15,-25 31-10-15,-23 33-22 16,0 0-82-16,-66 26-3 15,26 16-8-15,-21-9 0 16</inkml:trace>
  <inkml:trace contextRef="#ctx0" brushRef="#br0" timeOffset="9003.325">21985 8981 14 0,'-26'-7'23'0,"26"7"-1"16,-23 0-5-16,23 0-6 15,-26 4-4-15,26-4-3 16,-24 0 1-16,24 0-1 16,0 0-2-16,-24-11-1 15,24 11 0-15,-7-22-2 16,7 22 1-16,-4-26-1 16,4 26 1-16,-10-26 1 15,10 26 5-15,-9-28 6 16,9 28 3-16,-12-26 4 15,12 26 3-15,-5-24 1 0,5 24 1 16,5-23-2-16,-5 23-5 16,7-22-6-16,-7 22-3 15,0 0-2-15,0 0-1 16,9-23 0-16,-9 23 2 16,0 0 1-16,0 0 0 15,0 0-1-15,-23-10 0 16,23 10 1-16,0 0 1 15,0 0 0-15,0 0 2 16,-24 14 2-16,24-14 2 16,0 0 2-16,0 0 1 15,0 0-1-15,-5 22-1 0,5-22-1 16,0 0-1-16,0 0-2 16,0 0-1-16,0 0-2 15,33 19 1-15,-11-22-1 16,13 6 0-16,10-8 0 15,14 2-2-15,12-4 1 16,19 0-2-16,14-5 0 16,17 3 0-16,9-3-1 15,11 0-1-15,4 3 1 16,3-1-2-16,-3 3 1 16,-6 5 0-16,-16-3 0 15,-14 8 0-15,-17-3-1 16,-19 2 0-16,-18 0 0 0,-15 1-1 15,-12-1-1-15,-28-2 1 16,26-2-2-16,-26 2 1 16,0 0-1-16,0 0 0 15,0 0 0-15,0 0 0 16,0 0 0-16,21-17 0 16,-21 17 0-16,0 0 0 15,-23 14-1-15,23-14 1 16,-48 22-1-16,11-13 1 15,-11 3 0-15,-13-3 0 16,-12-2-1-16,-5-4 1 16,-12-1-1-16,-9-4 1 0,-13-1 0 15,-8 1-1-15,-17 0 2 16,-12-1-1-16,-12 6 0 16,-14-1 0-16,-7 0 0 15,-2 1 0 1,2 2 1-16,14-3-1 0,17-4 1 15,23-3-1-15,29-5 0 16,28-1 1-16,33-11 0 16,38 22 0-16,0-45 0 15,31 19-1-15,14 3 1 16,14-3-1-16,0 4 1 16,9 6-1-16,1 2 0 15,2 4 1-15,2 5-1 0,5-2 0 16,7 3 0-16,5 1 1 15,9 1-1 1,15 2 0-16,6 0 1 0,13 2 0 16,11 1 0-16,3 6 0 15,4 5 0-15,0 5 1 16,-2 5-2-16,-10 2 2 16,-13 5-2-16,-15-1 1 15,-14 3-1-15,-10-2 0 16,-11-2-1-16,-15-8 1 15,-6 0-1-15,-3-4 1 16,0-8-1-16,0 1 1 16,2-3 0-16,0-3 0 0,1-1 1 15,-1-1-2-15,-7 3-3 16,-9 2-11 0,-7 14-29-16,-31-21-62 15,-14 40-4-15,-36-35-7 0,-2 9-4 16</inkml:trace>
  <inkml:trace contextRef="#ctx0" brushRef="#br0" timeOffset="10955.1563">19444 10409 233 0,'0'0'102'16,"10"28"3"-16,-10-28-5 0,49-16-65 15,-13-3-8-15,21 5-8 16,4-10-6-16,19 0-4 16,6-6-3-16,13-6-1 15,7-4 1-15,10-5-2 16,9-7 1-16,5 0-2 15,-2 0 2-15,-5 0-2 16,-7 2 3-16,-8 8-4 0,-18 6 1 16,-9 8-1-16,-27 9-1 15,-16 10 1-15,-38 9-2 16,0 0 1 0,-3 23-2-16,-32-2 2 15,-17 13-2-15,-21 3 2 0,-12 6-2 16,-12 7 1-16,-12-1-1 15,-5 6 1-15,-1-1-1 16,-1 0 1-16,-2-4 0 16,7 0 0-16,4-3 0 15,13-4 1-15,9-8-1 16,9-2 1-16,14-7-1 16,15-5 1-16,16-6-1 0,31-15 2 15,0 0-1 1,0 0 1-16,29-17 0 15,25-9 0-15,19-9 2 16,20-13-2-16,18-13 2 0,26-12-1 16,7-15 1-16,21-4-1 15,3-5 2-15,5-2-2 16,-8 6 2-16,-9 8-3 16,-21 14 2-16,-26 15-3 15,-29 11 0-15,-26 19-1 16,-54 26 0-16,0 0 0 15,-26 11 0-15,-40 23 0 16,-21 13-1-16,-24 17 2 0,-26 16-2 16,-17 10 2-1,-16 12-3-15,-17 4 3 16,-2 5-2-16,-5-2-3 16,3 0 5-16,11-10-1 0,15-9 0 15,20-19-1-15,25-7 2 16,28-15-2-16,25-9 1 15,32-14 4-15,35-26-8 16,28 8-8-16,39-6-36 16,6-23-66-16,43-10-11 15,9-40-6-15,33-31-4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08:22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19482 9685 79 0,'17'-30'70'0,"4"-1"9"15,0-7-7-15,12 17-14 16,-18-15 2-16,15 24-1 16,-25-14 3-1,-5 26-2-15,0 0-10 0,0 0-9 16,-21-11-14-16,-1 18-8 15,-6-3-5-15,0 1-3 16,-8 2-3-16,-2-2 0 16,-6-3-1-16,-6 1-1 15,-9-1 0-15,-12-2-1 16,-10 0 0-16,-11 0-1 16,-14 0-1-16,-8 0 1 0,-6 0-2 15,-10 2 1-15,-5 1-2 16,-2-1 1-16,-2 3-1 15,4 2 0 1,7 0-1-16,8 0 0 0,13 3 0 16,13-3-2-16,23 0-2 15,17-5-6-15,25-2-7 16,29 0-13-16,0 0-35 16,7-33-61-16,36 24-5 15,-5-22 2-15,25 12-2 16</inkml:trace>
  <inkml:trace contextRef="#ctx0" brushRef="#br0" timeOffset="464.9185">18258 9125 275 0,'-19'28'117'16,"-19"-13"-5"-16,10 15-12 16,-20-8-57-16,11 11-13 15,-15-5-4-15,0 5-8 16,-5-4 0-16,0 6-5 15,-7-4 0-15,5 4 0 0,-2-6-8 16,6 1-1-16,1-1-1 16,7 1 0-16,4 1-2 15,5 0 1-15,3 2-2 16,9-2 1-16,0 2-1 16,2 0 1-16,8-2-1 15,2 2 1-15,4 0 0 16,12 0 1-16,8 2 1 15,9-1-1-15,9-1 0 16,10 5 1-16,9-1-3 16,8-1-7-16,8 9-22 15,-15-17-100-15,23 12-2 16,-10-25-7-16,29 3-1 0</inkml:trace>
  <inkml:trace contextRef="#ctx0" brushRef="#br0" timeOffset="2999.7307">16780 10780 131 0,'0'0'100'0,"-30"-23"0"16,6 6 5-16,24 17-37 15,-47-21-20-15,47 21-7 0,-48-24-8 16,48 24-10-16,-33-12-1 15,33 12-7-15,0 0 2 16,0 0-7 0,31-4 2-16,9 8-7 0,12-6 4 15,14 2 0-15,15-2-2 16,13 2 0-16,8 0 0 16,0 0-3-16,2 4 1 15,-17 1 3-15,-2 4-5 16,-14-1 4-16,-9 6-5 15,-15-2 4-15,-14 4-6 16,-7-2 6-16,-5 3-6 16,-4 4 1-16,-3 3-2 0,0 4 2 15,-4 8-2-15,1 6 2 16,-3 8-2 0,-1 7 3-16,-3 6-3 15,-1 8 2-15,-1 7-1 0,-4 3 2 16,-1 2-1-16,-4-1 2 15,3-6-1-15,-1 0 2 16,0-13-1-16,0 1 3 16,-2-14-1-16,5-5 2 15,-3-10 0-15,3-6 0 16,2-29-1-16,-14 33 1 16,14-33-1-16,-29 5-3 0,8-15 1 15,-7-2-1-15,-8-7 0 16,-9 0-1-1,-7-7-2-15,-7 5-1 16,-5-5 0-16,-4 3 1 0,-3 4-1 16,-2 4-1-16,-1 8-1 15,6 3-1-15,2 4-4 16,7 0-5-16,11 11-19 16,-6-18-105-16,54 7-3 15,-21-28-9-15,54-22-4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09:17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20092 6666 151 0,'0'0'88'16,"-19"31"2"-16,19-31 3 16,-19 23-55-16,19-23 2 15,0 0-12-15,-28 21 10 16,28-21-8-16,0 0 3 0,21 19-5 15,-21-19 0-15,47 5-7 16,-9-7-4-16,19 6 1 16,4-4-7-16,24 0 2 15,10-4-7 1,18-3 6-16,15-3-8 0,16-4 5 16,8 0-4-16,4-3 2 15,2 1-2-15,-9 2 0 16,-14 2-5-16,-13 2-3 15,-15 5-3-15,-24 3-6 16,-15 4-9-16,-28-4-19 16,3 16-37-16,-43-14-51 15,24 7 2-15,-24-7-1 0,-22 3 3 16</inkml:trace>
  <inkml:trace contextRef="#ctx0" brushRef="#br0" timeOffset="375.4064">21442 6808 300 0,'-5'21'120'0,"-21"-16"5"15,26 18-4-15,0-23-77 16,-21 29-13-16,9-8-8 0,7 14-4 15,-4 6-6-15,6 13-1 16,-1 12-4-16,1 15 0 16,3 11-5-16,0 7 2 15,3 5-5-15,1 5-2 16,1 0 7-16,0-8-2 16,-1-8 1-16,6-13-1 15,-8-11 2-15,5-13-2 16,0-11 2-16,-2-12 2 15,2-11-8-15,-7-22-3 16,0 0-6-16,0 0-11 16,26 7-43-16,-33-33-73 0,7 26-6 15,10-66-2-15,11 18-5 16</inkml:trace>
  <inkml:trace contextRef="#ctx0" brushRef="#br0" timeOffset="5930.6705">23113 6460 301 0,'31'36'128'0,"-31"-36"-4"15,18 59 5-15,-32-24-98 0,0 19-5 16,-21 15-8 0,-8 21-6-16,-18 23-4 15,-13 22-2-15,-18 19-3 16,-7 16-10-16,-7 10 12 0,-1 7-1 15,3-5-2-15,7-3 2 16,7-15-1-16,12-15 1 16,15-22-1-16,11-16 3 15,11-16-9-15,11-22-3 16,11-14-4-16,5-28-5 16,16-7-15-16,-2-24-36 15,17-21-65-15,-6-24-1 16,30 2-1-16,-8-26 1 15</inkml:trace>
  <inkml:trace contextRef="#ctx0" brushRef="#br0" timeOffset="7424.7391">24214 7706 209 0,'26'-2'115'0,"-26"2"1"15,43-26 5-15,-34 0-59 0,17 14-21 16,-14-12-9-16,-12 24-8 16,17-47-4-16,-17 26-5 15,-17-8-3-15,-7 6-3 16,-11-3-4-16,-12 2 0 16,-15 3-2-16,-6 7-1 15,-8 7-1-15,-2 4-1 16,0 13 1-16,0 6-1 15,7 10 1-15,7 10-1 0,12 4-1 16,12 2 2 0,14 3-1-16,12 3 2 15,16 1 0-15,15-1 1 16,18 4 2-16,13 2-1 0,11 0 1 16,14 3-2-16,0 2 0 15,-2 5-1-15,-5 5-1 16,-7 4-1-16,-16-4-2 15,-15 4 1-15,-13 3-1 16,-20-6 1-16,-16-1 0 16,-10-5 2-16,-9-12-1 15,-5-10 0-15,-3-11 1 16,1-14-1-16,2-17 1 16,7-17 0-16,12-21 0 15,10-16-1-15,14-17 1 16,13-19 1-16,18-14-3 0,16-19 7 15,16-9-5-15,10-5 1 16,14-5 0-16,7 2 1 16,5 3 0-16,2 14-1 15,-4 14 2-15,-12 17-8 16,-15 19 0-16,-16 11-8 16,-11 34-22-16,-41-3-97 15,0 31-7-15,0 0-3 16,-45 10-7-16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09:58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12301 12513 20 0,'40'-7'84'16,"-16"7"7"-16,-24 0-6 15,47 0-12-15,-47 0-12 16,48-7 1-16,-48 7-8 16,49-12-5-16,-49 12-7 15,55-9-7-15,-34-5-5 16,10 11-6-16,-31 3-3 15,42-14-4-15,-42 14-4 0,24-9-4 16,-24 9-1-16,0 0-2 16,0 0-1-1,-24 7 0-15,-4-2-2 16,-12 6 1-16,-10-3-2 0,-12 3 0 16,-11-1-1-16,-17 2 0 15,-7-3-2-15,-11 1 1 16,-10-1-1-16,-10 0 0 15,-4 1-1-15,-6 2 2 16,-1 2-2-16,4 3 2 16,-4-3-1-16,4 7 0 15,7 0 0-15,13 1 0 0,8 1 0 16,10-4 0 0,12-2 1-16,12-3-1 15,14-5 0-15,9-4 1 16,8-3-2-16,11-6-1 0,5 1-5 15,26 3-6-15,-24-19-16 16,17-9-43-16,28 16-62 16,-9-23-2-16,31 11-2 15,-8-26 1-15</inkml:trace>
  <inkml:trace contextRef="#ctx0" brushRef="#br0" timeOffset="1258.9624">10944 12055 196 0,'0'0'121'0,"0"0"5"15,0 0-2 1,-21-24-59-16,21 24-29 16,-45 12-11-16,17 4-7 15,-17-1-5-15,0 8-1 0,-14 1-4 16,-10 7-1-16,-6-1-3 15,-8 6 0-15,-7 2-1 16,0 4 0-16,-4 3-1 16,-3 0 1-16,7-2-1 15,3-3 1-15,9-5-1 16,11-2 1-16,13-4-2 16,7-8 1-16,11-2 0 15,13-5 0-15,23-14 0 16,-19 26 1-16,19-26-1 15,19 24 0-15,2-10 0 16,10 0 0-16,4 3 0 16,10 2-1-16,5 2 0 0,9 3-1 15,5 4 0-15,4 3 2 16,8 4-2-16,4 1 0 16,3 2 1-16,4 2 0 15,-2 0-1-15,3-5 2 16,-1-1-1-16,-6-1-2 15,-6-3 5-15,-11-1-5 16,-9-6 5-16,-8 1-5 16,-14-7 5-16,-12-1-6 15,-21-16 5-15,14 21-4 16,-14-21 0-16,0 0-1 16,-35-11-4-16,9-4 2 0,-2 4-2 15,-13-8 4-15,-4 7-5 16,-7-7 5-16,-4 0-5 15,-8 2 6-15,-7-4-1 16,-5 2 2-16,-2-2-1 16,3-3-1-16,-3 1 2 15,2-1-1-15,5 5 1 16,7-2-1-16,8 7 0 16,8-3 1-16,8 3 0 15,7 4-1-15,7 1 1 16,26 9 1-16,-28-21-1 15,28 21 1-15,0-33-1 16,9 9 1-16,8-4 0 0,6-8 0 16,10-4 1-16,10-10-2 15,4-6 2 1,3-6-2-16,2 1 1 0,5-3 0 16,-3 2 0-16,3 1-1 15,-3 4 1-15,-4 5-1 16,-1 9 1-16,-1 6-1 15,-8 6 1-15,-5 5-1 16,-6 9 0-16,-6 3 0 16,-23 14 1-16,26-9-1 15,-26 9 0-15,0 0 0 16,-21 23-1-16,-3-4 1 0,-9 7 0 16,-7 5 0-16,-10 4-1 15,-9 8 1-15,-7 4-1 16,0 5 1-16,-5 3 0 15,0 1 0-15,5 4-1 16,2 3 1-16,5-3-1 16,9-1 2-16,8-3-2 15,4-6 2-15,10 0-2 16,9-5 2-16,12-5-1 16,9-2 1-16,10-5-1 15,14 0 1-15,9 0-1 16,13-2 1-16,8 2-4 15,6-7-5-15,9 2-2 0,-7-9-14 16,16 12-18 0,-30-29-54-16,20 19-39 15,-27-23-6-15,14 9 5 16,-27-23 2-16</inkml:trace>
  <inkml:trace contextRef="#ctx0" brushRef="#br0" timeOffset="2107.1657">10027 12766 201 0,'-38'3'119'15,"38"-3"4"-15,-30 7 1 16,30-7-78-16,30 5-14 16,8-3-6-16,12-7-3 15,23 5-2-15,12-9-2 16,26-1-4-16,12-6-3 16,19-5-3-16,5-8-2 15,11 1-2-15,0-3-1 16,-2 3-2-16,-2 2 0 0,-7 0-1 15,-10 4 0 1,-10 6 0-16,-6 2 1 16,-12 2-1-16,-12 2 0 15,-12 3-1-15,-14 0 1 0,-15 2-1 16,-8 5 0-16,-13 3 1 16,-35-3-1-16,24 12 0 15,-24-12 0-15,-33 23 0 16,-3-11 0-16,-9 5-1 15,-23 2-1-15,-13 2 0 16,-16-2 0-16,-9 4 0 16,-24-4 0-16,-7 3 0 15,-12-1 0-15,-7-2 1 16,-2-7-1-16,-1-1 1 16,3-1 0-16,10-3 0 15,13-2 0-15,3-3-1 0,10-2 1 16,11 0 0-16,10 2 1 15,11-2-1-15,15 3 1 16,4-3-1-16,20 2 1 16,13-2 0-16,36 0 2 15,0 0-2-15,22-7 2 16,30 0 0-16,23-2 1 16,20-1 0-16,23-4 1 15,14 2 0-15,13 0-1 16,11 0 1-16,-5 1-1 15,0 1-1-15,-4 5 0 16,-10 1 0-16,-12 1-1 16,-9 1 0-16,-22 4 0 0,-13 1-1 15,-10 1 1-15,-17 4 0 16,-9-4-1-16,-17 3 0 16,-4 3-2-16,-24-10 0 15,14 26-5-15,-14-26-2 16,-19 33-9-16,-4-24-15 15,11 24-55-15,-24-30-51 16,13 13-1-16,-17-32-4 16,16-8 0-16</inkml:trace>
  <inkml:trace contextRef="#ctx0" brushRef="#br0" timeOffset="4687.6065">10122 8354 135 0,'12'-38'103'0,"-12"38"2"16,23-4 1-16,-23 4-56 0,22 40-22 15,-8-2-2-15,-10 7-6 16,4 25-2-16,-8 20-4 16,2 29-2-16,-7 25-2 15,3 33-2-15,-1 34-3 16,-1 37-5-16,1 31 3 16,3 24 1-16,0 13-1 15,10 6 2-15,-3 0-9 16,5-10 5-16,2-17-4 15,-7-23 10-15,0-23-11 0,0-25 6 16,-4-16-2 0,-11-12-3-16,1-9 7 15,-4-9-3-15,-4-15 5 0,4-7-5 16,-6-14 6-16,5-7-6 16,0-22 2-16,8-11 2 15,-1-24-4-15,0-19 2 16,3-21-3-16,2-38 1 15,0 0 0-15,-5-38-2 16,0-38 2-16,-2-33-2 16,-7-35 0-16,2-36 4 0,-2-39-4 15,-2-37 3 1,-3-23 1-16,-3-28 1 16,3-22 1-16,3-11 0 15,-1-3 2-15,6 0-5 0,-4 7 6 16,6 17-5-16,2 14 0 15,2 21 2-15,0 22-5 16,1 20 0-16,-1 20 1 16,-2 21-4-16,-3 24 2 15,1 18-1-15,-1 22 4 16,-1 21-9-16,-4 22 8 16,4 20-2-16,-1 15 2 15,2 19-1-15,3 12 0 16,7 28 0-16,0 0-1 15,-16 33 2-15,6 24-1 16,1 32 1-16,-8 37-1 16,1 35-5-16,-6 42 8 0,-1 36 0 15,-1 37-2-15,3 27-3 16,2 33 3-16,2 9 3 16,10 5-6-16,3 0 9 15,6-5-13-15,5-18 7 16,5-20-7-16,4-19 8 15,6-27-5-15,1-25-4 16,-1-23 6-16,4-15-2 16,-3-20 3-16,-1-15-4 15,-4-12 5-15,-1-14-1 16,-5-14-1-16,-3-7 3 16,-2-16-2-16,-4-15 4 0,-8-17-5 15,3-16 5-15,-1-21-5 16,3-31 1-16,0 0 0 15,-26-54 0-15,17-29-1 16,-1-38-3-16,-1-37 3 16,-4-38 1-16,1-34-1 15,0-32 3-15,0-22 1 16,0-21-2-16,2-14 3 16,7-3 0-16,0-4 2 15,5 4-3-15,7 5 3 16,3 10-5-16,6 9 2 15,6 17 2-15,-3 13-5 16,4 20-2-16,-1 16 2 0,1 17-5 16,-4 21 4-16,-2 19-1 15,-1 19-1-15,-2 19-3 16,-4 14 7 0,-3 22-2-16,0 18 2 0,-7 14-2 15,7 17 1-15,-7 12 0 16,2 16 1-16,-2 24-1 15,0 0 0-15,-4 52 0 16,-6 15 0-16,1 32 2 16,-8 36-3-16,3 40-3 15,-2 40 6-15,1 40 2 16,1 36-3-16,5 31 1 0,6 25-1 16,6 10 2-16,6 5-7 15,-2-5 9-15,5-7-11 16,-2-21 5-1,-3-22-4-15,2-21 3 0,-2-21-1 16,-2-17-2-16,-3-16 6 16,3-12-3-16,-3-12 4 15,5-12-3-15,-2-13 3 16,2-11 1-16,-2-21-3 16,-3-16 2-16,1-24-1 15,-1-23 1-15,0-29-2 16,-4-24-2-16,2-35 2 15,-14-33-3-15,9-38 3 0,-4-37-2 16,2-41 2-16,-5-33-5 16,-2-34 4-16,7-30 2 15,-3-23-1 1,3-20 2-16,2-16 2 0,1-2 2 16,8-12-2-16,1-5 2 15,2 0 1-15,3 0-6 16,-3 7 5-16,0 7-5 15,2 24 1-15,-6 14 0 16,-3 33-4-16,0 29 0 16,0 30 0-16,-5 27-2 15,2 34 1-15,1 25 1 0,-3 18-1 16,3 24-3 0,0 12 6-16,-1 11 0 15,3 29 0-15,0 0 0 16,0 0 0-16,-4 64 1 0,-1 17 2 15,-2 30 0-15,-3 43-2 16,-2 42 1-16,-4 43-2 16,-5 33 1-16,-3 33-1 15,-2 14 1-15,5 12-9 16,-1 0 5-16,4-12-5 16,3-19 7-16,6-25-5 15,7-25 6-15,4-27-5 16,3-22-1-16,2-26 7 15,7-12-5-15,2-12 6 16,3-9-6-16,5-7 6 16,-3-5-5-16,3-12 2 15,0-4 3-15,-3-15-2 0,-2-12 0 16,-3-13-8-16,-2-22-8 16,3-7-24-16,-17-45-76 15,0 0-6-15,12-26-4 16,2-12-2-16</inkml:trace>
  <inkml:trace contextRef="#ctx0" brushRef="#br0" timeOffset="17656.1594">22865 6730 189 0,'63'-7'84'16,"1"4"3"-16,-16-6-7 15,1 6-59-15,-18-1-8 0,-3 1-7 16,-28 3-3 0,26 3-1-16,-26-3-1 0,0 0 2 15,0 0 7 1,-19 21-3-16,19-21 7 0,-37 19-6 15,6-10 9-15,-2 3-6 16,-10-2 8-16,-2 4-9 16,-16-7 2-16,2 7-3 15,-15-5 2-15,-8 1-1 16,-15-3 1-16,-12 0-2 16,-19-2 1-16,-20 2-1 15,-25-5 0-15,-26 3-2 16,-28 0-1-16,-21-1-2 0,-26 1-2 15,-26 5 0-15,-24-3-2 16,-14 5 0 0,-24-3-1-16,-11 3 1 15,-17 0-2-15,-17 0 1 0,-11 2-1 16,-7-5 0-16,-10 5 0 16,-5-4-1-16,0-3 2 15,1 0-3-15,4-5 1 16,14 1 0-16,3-8 1 15,9-2-3-15,9-7 2 16,15-5 0-16,4-2 2 16,13-3-1-16,6-7 3 15,7 0-1-15,6-2-3 16,8 0 13-16,8-5-11 16,0 5 6-16,6 0-9 15,4 2 8-15,1 5-9 16,5 5 8-16,5 2-4 0,7 3-6 15,3 9 7-15,11-1-2 16,5 4 3-16,14 4-2 16,10 0 1-16,11 0 0 15,8 2 1-15,9 0 0 16,14 1-1-16,14-1 0 16,13-2 1-16,4 3 0 15,11-6 0-15,8 3 0 0,9-2 0 16,3 2 0-1,4 0 1-15,5 2-1 16,-2 3 0-16,7 2-1 16,0 5 1-16,7 4-4 0,4-1 6 15,8 3-6-15,4 4 6 16,10-6-3-16,5 1 3 16,7-3-4-16,14-2 3 15,9-5 1-15,10 2-3 16,11-6 3-16,11-1-3 15,10 3 0-15,13-5 0 16,21 0 0-16,0 0-3 16,0 0-4-16,0 0-8 15,0 0-19-15,55 28-76 16,-29-32-1-16,37 13-8 16,-8-30-1-16</inkml:trace>
  <inkml:trace contextRef="#ctx0" brushRef="#br0" timeOffset="18679.731">9893 4906 189 0,'-19'-40'109'0,"19"40"0"16,-15-40-3-16,15 40-74 16,0 0-6-16,-2 40-6 15,-3 12-6-15,5 24-6 16,-4 23 1-16,1 34-2 16,-6 30-1-16,-1 24-2 15,-4 16-3-15,0 15-5 16,7 9 5-16,0 7-3 15,0 7-1-15,0-12-2 0,4-11 1 16,-4-10-6-16,7-17 9 16,-5-13 1-1,1-22-2-15,-3-26 1 16,2-31 2-16,3-18 0 0,4-27 1 16,5-23 3-16,-7-31-6 15,21-10-4-15,-4-25-4 16,-1-24 8-16,1-24-10 15,-3-28 1-15,3-24 1 16,-3-28 1-16,0-19 4 16,-2-17 13-16,-10-11-4 15,1-3-4-15,-6-12 7 0,-4 5 2 16,-2 7-2 0,-3 17 6-16,-2 2-10 0,-5 17-2 15,5 9 5 1,-3 17 2-16,3 25-1 0,2 27 2 15,-2 19-4-15,4 25-1 16,1 25 2-16,9 30-1 16,0 26-1-16,7 33-4 15,7 23 3-15,3 30-2 16,4 34 1-16,-2 32-1 16,0 23-1-16,-7 18-6 15,2 16 8-15,-2 8-3 16,-10 10 0-16,-4-2-2 15,-5-12 6-15,-3-8-9 16,3-18 8-16,2-12 2 16,-4-16-3-16,2-20 1 15,4-25 0-15,3-15 0 0,10-21-6 16,2-21 3-16,9-10-25 16,-19-33-96-16,29-9-5 15,-31-31-5-15,50-40-4 16</inkml:trace>
  <inkml:trace contextRef="#ctx0" brushRef="#br0" timeOffset="19397.5735">13882 9073 208 0,'-73'-12'109'0,"26"7"3"16,2-16-5-16,45 21-74 15,-12-35-2-15,48 20-8 16,13-3-8-16,36 3-4 15,15-4-2-15,23 3-2 16,11-5-3-16,8 2-3 0,0 2-7 16,-7-4-13-16,-3 16-20 15,-37-16-66 1,-3 18-7-16,-35-15-3 0,-10 18 1 16</inkml:trace>
  <inkml:trace contextRef="#ctx0" brushRef="#br0" timeOffset="19640.4334">14745 8853 243 0,'-28'33'116'0,"-12"-12"-1"16,18 17 3-16,-8-9-78 0,13 23-9 16,-4 9-7-16,7 20-7 15,-3 11-3-15,3 21-3 16,-5 13-3-16,3 8-3 15,-1 6-3-15,5-8-3 16,7-6-11-16,5-20-6 16,12-2-28-16,-12-40-77 15,33-10 1-15,-4-37-5 16,20-15 2-16</inkml:trace>
  <inkml:trace contextRef="#ctx0" brushRef="#br0" timeOffset="19921.0973">16045 8725 293 0,'38'-63'124'0,"-36"13"0"16,-2 50 0-16,-30 21-100 15,-3 48-1-15,-17 28-8 16,-7 28-5-16,-18 24-4 15,-10 26-1-15,-8 19-4 16,-1 2 1-16,2-2-4 16,4-12-8-16,10-7-4 15,7-21-3-15,22-10-16 0,1-45-29 16,37-11-62 0,-1-41-1-16,33-14 0 15,0-40 9-15</inkml:trace>
  <inkml:trace contextRef="#ctx0" brushRef="#br0" timeOffset="20472.8035">16187 9423 263 0,'7'-54'118'0,"12"18"0"15,-7-9 0-15,30 17-87 16,3-15-3-16,33 12-7 0,12-2-9 15,17 12-1 1,4 7-2-16,2 14-2 16,-9 12-4-16,-9 14-7 15,-15 14 5-15,-23 7-2 0,-19 8 2 16,-19 4-3-16,-17 0 1 16,-16-2-1-16,-12-3 2 15,-14-7 4-15,-20-4-6 16,-1-3 2-16,-10-7-2 15,0-2 2-15,3-10 0 16,1 0 1-16,13-6-1 16,14-1 2-16,19-2-1 15,21-12 2-15,11 26 0 16,25-12 0-16,13 7 0 16,15 5 0-16,10 7 1 15,4 3-1-15,2 6 1 0,0 3 0 16,-11 5-1-16,-10 2 2 15,-12 2-2-15,-14-2 1 16,-16 0 0-16,-12-2 0 16,-17-7 0-16,-14-1-5 15,-17-6 5-15,-9-8 0 16,-16-7-1-16,-10-7 0 16,-10-11-1-16,-4-6-1 15,-5-11-3-15,-5-12 1 16,8-5-18-16,-5-25-45 15,32 8-66-15,-1-30-8 16,40 3-2-16,9-29-6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12:20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19116 14547 330 0,'0'0'127'16,"-14"28"-3"-16,14-28-3 16,0 0-86-16,0 0-45 15,-22 8-97-15,22-8-15 16,0 0-9-16,45-41 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13:32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 10007 103 0,'0'0'86'0,"0"0"4"15,-11-31 2-15,11 31-40 16,0 0-9-1,0 0-8-15,0 0-5 16,-3 31-5-16,1-7-5 0,11 18-5 16,-4 10-5-16,7 17-2 15,0 18 0-15,0 15-3 16,-3 14 0-16,-4 7-2 16,-5 7 0-16,-3 7 1 15,-6-5 1-15,-3-6-1 16,-2-15-5-16,2-14 3 15,5-14-3-15,2-22-2 0,10-14-15 16,-5-47-83-16,35 15-7 16,-13-53-4-16,25-7-6 15</inkml:trace>
  <inkml:trace contextRef="#ctx0" brushRef="#br0" timeOffset="1160.9281">10431 10430 184 0,'31'-47'101'15,"14"16"1"-15,-28-14 3 16,6 17-68-16,-18-10-6 15,4 14-5-15,-13-4-2 16,4 28-1-16,-17-38-4 16,17 38-2-16,-23-21-5 15,23 21-1-15,0 0-2 16,-24-2-1-16,24 2-2 16,0 0 0-16,2 35-1 15,10-9 0-15,5 5-2 16,4 11 1-16,5 13-2 0,9 18-6 15,-6 17 5-15,-3 14 0 16,-7 21 0-16,-3 12 0 16,-9 10-1-16,-4 2 0 15,-6-5 0-15,-6-11 7 16,-1-10-8-16,3-15 2 16,3-25-1-16,-1-14 1 15,0-27-1-15,5-16 1 16,0-26 0-16,0 0-1 15,0 0 0-15,10-64 0 16,-6 8 0-16,-4-25-1 16,3-18 2-16,-3-22-3 0,0-11 4 15,0-12 1-15,-3-12 0 16,10-7 0-16,3-1 1 16,2 11 1-16,-1 8 0 15,4 20 1-15,-1 19-2 16,0 18-3-16,0 24 3 15,-4 34-2-15,-10 30 0 16,19 26-1-16,-5 35-2 16,-5 22 2-16,5 26-1 15,-2 21-1-15,-2 21-1 16,-6-2 0-16,-1 12 1 16,-6-5-2-16,-4-10 0 15,0-8-1-15,-5-18-2 0,1-18 3 16,3-19-1-16,-1-17 1 15,4-17-1-15,-4-20 2 16,9-29 1-16,0 0 1 16,-26-31-1-16,14-23 0 15,-5-29 1-15,1-26-1 16,-5-23 3-16,-3-20 3 16,-2-13-3-16,0-1 1 15,2 3 2-15,1 24-2 16,4 25 1-16,2 36 1 15,3 38-3-15,14 40-4 16,-5 35 3-16,5 32-3 0,0 25-2 16,7 10-3-16,3 18-9 15,-3-13-17-15,17 11-96 16,-22-35-5 0,17-10-3-16,-10-47-1 0</inkml:trace>
  <inkml:trace contextRef="#ctx0" brushRef="#br0" timeOffset="2232.7198">12861 5100 174 0,'5'-71'114'0,"-21"-7"0"16,1 29-1-16,-18-1-68 15,7 29-9-15,-12 9-11 16,10 31-6-16,-5 16-4 15,14 25-2-15,-2 20-4 16,9 24 0-16,7 21-2 16,8 31-1-16,6 17-3 15,3 14-1-15,-3 11-3 16,-4 3-4-16,-3-2 3 0,-11-7-8 16,-3-8 2-1,-14-23-3-15,-2-15 4 16,-8-27-2-16,6-20 3 15,-3-21 2-15,9-26 1 0,7-24 2 16,17-28 2-16,-4-23 0 16,18-32 2-16,9-23 0 15,11-26 0-15,6-28 11 16,2-27-8-16,6-20 5 16,-6-18-1-16,-2-8 2 15,-7-8-6-15,-9 7 4 16,-15 8-3-16,-6 18-8 0,-20 12 6 15,-4 33-2 1,-7 26-1-16,-3 34-1 16,0 37 2-16,8 28-1 15,1 34 0-15,8 40-1 0,14 31 3 16,7 27-1-16,5 32 0 16,7 21-1-16,0 14-1 15,0 15-3-15,4 1 5 16,1-1-4-16,-5-1-1 15,-5-11-3-15,0-13 1 16,-7-23-2-16,0-23 2 16,-4-24 1-16,-1-24-3 15,-2-26 3-15,3-28-1 16,-3-31 2-16,0 0 2 16,11-67-1-16,-1-11 3 15,2-28-2-15,-3-26-1 16,1-25 4-16,-3-25-2 0,-5-19 3 15,-9-9 0-15,0-8 3 16,-7 1-6-16,-8 16 3 16,-8 21 1-16,4 34-3 15,0 39-1-15,2 53 0 16,24 54 1-16,-19 35-2 16,19 57 3-16,12 41-1 15,7 35-5-15,0 23-2 16,9 24-7-16,-7-9-19 15,10 24-65-15,-21-32-39 16,6 6 1-16,-18-37-7 16,9-6 6-16</inkml:trace>
  <inkml:trace contextRef="#ctx0" brushRef="#br0" timeOffset="2892.6701">10252 9560 245 0,'-45'-116'126'0,"24"17"0"16,-10-12 0-16,21 23-94 15,-1 5-7-15,22 20-6 16,6 13-3-16,9 24-5 15,0 24-2-15,5 25-3 16,-1 27-3-16,4 23-6 0,-1 24 7 16,-7 24-2-16,2 30 0 15,-4 22-1 1,-1 14 0-16,-4 11-6 16,-2 8 5-16,-10 4 5 0,-2-4-10 15,-5-10 4-15,-3-21-2 16,1-21 2-16,-5-26-2 15,2-24 8-15,3-29-7 16,2-25 2-16,0-50-1 16,0 0-1-16,16-43 0 15,-9-39-1-15,5-32 1 16,-10-37 3-16,8-31 0 16,-1-31-1-16,3-16 5 0,2-1-3 15,-2 20 4-15,2 25-3 16,-2 32 3-1,5 44-7-15,-5 50 3 16,-12 59-5-16,18 28-4 0,-13 41-6 16,9 30-18-16,-18-4-98 15,30 18-3-15,-12-25-4 16,14-3-1-16</inkml:trace>
  <inkml:trace contextRef="#ctx0" brushRef="#br0" timeOffset="3335.7693">10911 8792 164 0,'-23'-5'119'15,"23"5"8"-15,33-10-2 0,21 13-47 16,8-22-36-1,34 14-10-15,11-11-8 0,16 8-3 16,4-3-5-16,8 4-7 16,-5 2-2-16,-7 2-5 15,-9 6-1-15,-20-1-1 16,-9 1-3-16,-12-6-3 16,-6 6-7-16,-15-15-8 15,0 7-18-15,-26-23-27 16,11 11-65-16,-29-21 0 0,6 12 2 15,-21-19 3 1</inkml:trace>
  <inkml:trace contextRef="#ctx0" brushRef="#br0" timeOffset="3600.5478">12287 8219 182 0,'-33'-38'117'15,"33"38"3"-15,-2-28 3 16,25 26-68-16,-23 2-15 15,52-7-11-15,-19 11-8 16,12 13-4-16,0 7-5 16,7 11-4-16,0 8-5 15,2 9 0-15,-2 4-2 16,-4 11-1-16,-8 1-1 16,-5 1 1-16,-11-1-3 15,-12-4 0-15,-17-2-8 16,-19-10-9-16,-6 9-30 0,-34-21-78 15,0 10 1-15,-28-19-6 16,4 7 4-16</inkml:trace>
  <inkml:trace contextRef="#ctx0" brushRef="#br0" timeOffset="3980.1726">11391 8338 243 0,'19'-24'124'0,"-19"-9"-2"15,0 33-1-15,-2-24-93 16,2 24-10-16,-31 12-6 15,-2 14-3-15,-10 17-3 16,-9 13-2-16,-12 15 0 16,-6 14-2-16,-6 10-2 15,-2 4 2-15,0 3-2 16,16-5 5-16,8-7 0 16,26-7-4-16,18-15 6 15,34-14 2-15,28-13 1 0,38-11-3 16,33-6-9-16,16-22-43 15,43 13-83-15,-7-25 0 16,19 3-16-16,-14-17-2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42:02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14627 6982 114 0,'-6'-23'57'0,"-4"-3"9"16,2 6-3-16,-3 0-23 0,11 20 1 16,-19-22-6-16,19 22-1 15,-17 13-2-15,15 14-2 16,0 12-6-16,6 17 1 15,2 14-7-15,7 18-1 16,0 11-6-16,1 10-1 16,-1 3-5-16,0 4-4 15,-1-7 6-15,-5-2-3 16,-3-6-1-16,-4-9 0 0,-1-8 0 16,-1-8-1-1,1-6-1-15,-1-10-1 16,4-6-16-16,-4-14-13 15,11-2-68-15,-9-21-4 0,0-17-3 16,13-9-3-16</inkml:trace>
  <inkml:trace contextRef="#ctx0" brushRef="#br0" timeOffset="677.4007">14725 7620 236 0,'-28'10'97'0,"12"6"3"16,-5-15-2-16,21-1-55 15,-18 2-9-15,18-2-8 16,25-8-5-16,1 3-5 16,10-1-4-16,12 4-2 15,12 1-3-15,18 7-2 16,17 2-2-16,21 4 0 0,19 2-1 15,18 4-1-15,22-2-1 16,23-1 0-16,21 0 0 16,22-2 0-1,19 0-1-15,12 0-1 0,26 1 0 16,13 4-1-16,20 2 0 16,8 4-5-16,13 1 10 15,6-1-4-15,2 1 4 16,2-5-2-16,-7-4 5 15,5-3-3-15,-14-6 6 16,0-4 2-16,-10-4-10 16,-4-1 7-16,-4-2-3 15,-8-1 9-15,-10-2-9 0,-8 4 4 16,-15-1-4-16,-14 0 2 16,-21-4 1-16,-12 6-9 15,-27-3 5 1,-19 4-5-16,-26-1 4 0,-28 1 0 15,-24 1-2-15,-25 1-3 16,-22 5-1-16,-23-4-1 16,-16 5-14-16,-17-9-46 15,0 12-48-15,-13-10-3 16,0 0-7-16,-30-31-1 16</inkml:trace>
  <inkml:trace contextRef="#ctx0" brushRef="#br0" timeOffset="1082.8637">24924 7099 303 0,'-13'-28'109'16,"13"28"-4"-16,-16-26-3 15,16 26-80-15,-13 13 8 16,8 15-11-16,-6 9-4 0,4 15-2 16,-4 18-3-1,-1 16-3-15,-2 12 0 16,1 12-8-16,-3 1 4 16,0 6 0-16,2 0 0 15,-2 1-1-15,0-5 2 0,1-10 1 16,0-9 0-16,0-7 6 15,1-11-8-15,1-6-3 16,0-13 2-16,3-12 2 16,0-12-2-16,1-10 1 15,2-7-5-15,7-16-1 16,-13 3-11-16,4-20-10 0,10 4-87 16,-12-28-8-1,11 2-3-15,-16-27-9 16</inkml:trace>
  <inkml:trace contextRef="#ctx0" brushRef="#br0" timeOffset="2812.9885">17143 7537 109 0,'0'0'59'0,"-10"-17"3"15,10 17 3-15,-18-30-24 16,13 14-4-16,-10-10-4 15,7 3-3-15,-10-7 0 16,8 4-1-16,-7-6 0 16,7 4 0-16,-5 1-11 15,8 4 6-15,-2 1-13 16,7 8 5-16,2 14-5 16,0 0-4-16,0 0-2 15,8 27-5-15,-2 11 6 0,1 17-8 16,0 12 5-16,1 13-6 15,-1 9-2-15,-1 8 0 16,-3 0 5-16,-3-1 1 16,-2-3-1-16,-2-10 2 15,-2-6 0-15,0-9 2 16,-1-12 2-16,0-13 4 16,1-14-5-16,2-13 2 15,4-16 1-15,-5-23 1 16,5-16 1-16,3-12 2 15,-3-16-6-15,2-16-1 16,-2-13 2-16,0-8-1 0,-5-6 0 16,0 5-1-16,-6 5 0 15,1 12-4-15,0 18 6 16,0 19-5-16,2 26 0 16,8 25-2-16,-9 35-3 15,10 17 1-15,4 19-2 16,-1 12 1-16,2 14 2 15,0 4 2-15,-2 0-2 16,-1-3 2-16,0-11-1 16,-2-12 0-16,2-12-7 15,1-15-7-15,9-13-29 16,-13-35-68-16,31 15-7 16,-16-38-3-16,20-7-6 0</inkml:trace>
  <inkml:trace contextRef="#ctx0" brushRef="#br0" timeOffset="3565.0982">19313 7351 230 0,'-22'-46'95'0,"12"14"8"15,-7-4-8-15,10 20-57 0,7 16-11 16,-15 9-9-16,11 24-9 15,2 26-2-15,0 21 0 16,2 19-14-16,0 15 10 16,0 13-1-1,-2 6-1-15,-1 3 1 0,0-6-1 16,-2-15 2-16,-3-13-1 16,1-15 4-16,0-15-8 15,1-17 3-15,0-20-2 16,1-21 2-16,5-14 1 15,-6-30-1-15,4-15 2 16,0-13-2-16,-1-14 3 16,0-6-3-16,-2-8-5 15,1-2-5-15,6 8-22 0,-5 1-70 16,17 15-6 0,1 2-8-16,18 10-8 0</inkml:trace>
  <inkml:trace contextRef="#ctx0" brushRef="#br0" timeOffset="4113.2027">22365 7483 296 0,'0'0'108'15,"0"0"-3"-15,-15 20-1 16,-2 9-71-16,11 20-6 16,-3 17-6-16,1 18-6 15,-5 15-3-15,1 17-3 16,-4 8-3-16,-1 1 0 16,-2-6-2-16,-1-7-10 15,0-12-6-15,1-19-16 16,15-9-81-16,-16-33-2 15,12-10-9-15,-20-32-4 16</inkml:trace>
  <inkml:trace contextRef="#ctx0" brushRef="#br0" timeOffset="4726.48">15525 6714 273 0,'-1'-58'107'16,"15"10"-2"-16,-8-4-5 15,10 19-67-15,-2 7-7 16,5 16-11-16,-4 13-6 16,-4 16-4-16,-4 17-4 15,-5 19-1-15,-6 10-3 16,-4 8 2-16,-5 8-3 15,-3 0 8-15,-1-3-6 16,1-6 7-16,5-15 1 16,4-10 2-16,7-16 2 15,10-10 3-15,10-19-6 16,10-10 0-16,11-14 0 0,6-11-9 16,9-7-9-16,4-12-19 15,9 0-76-15,-10-16-8 16,12 6 3-16,-15-12-11 15</inkml:trace>
  <inkml:trace contextRef="#ctx0" brushRef="#br0" timeOffset="5253.2672">16199 6375 265 0,'-23'-11'104'15,"23"11"-7"-15,3-34 0 16,23 8-69-16,3-9-4 16,13 5-18-1,1-5 2-15,2 5-3 0,-2 1-3 16,-5 5-3-16,-5 6-2 16,-10 5-1-16,-10 8 0 15,-13 5 0-15,0 0-1 16,-20 24-1-16,-6 1 1 15,-10 6 1-15,-8 10 0 16,-6 5 8-16,-4 6 2 16,1 4-1-16,4 0 3 0,4 2 1 15,8-6 3-15,11-1 0 16,7-10 3-16,13-2-6 16,9-10 0-1,12-4 0-15,5-9 0 0,10-5-2 16,3-4 0-16,9 1-3 15,1-4 0-15,3 3-2 16,-2 3-1-16,-4 6 0 16,-5 6-3-16,-8 7 1 15,-7 10-3-15,-7 4 2 16,-10 7-4-16,-6 5 6 16,-5 3-1-16,-5 0-1 15,-3-2-2-15,-6-4-5 0,1 1-8 16,-11-12-24-1,6 2-59-15,-15-19-8 0,11-1-3 16,-7-20 0 0</inkml:trace>
  <inkml:trace contextRef="#ctx0" brushRef="#br0" timeOffset="5672.8801">17734 6343 258 0,'-44'32'119'0,"-11"-22"-12"15,22 1 2-15,5-21-68 0,28 10-14 16,-1-30-12-16,20 11-2 15,7 0 0-15,7 9-11 16,3 6 4-16,1 11-4 16,-6 12 7-16,-7 15-5 15,-8 13 0-15,-9 12-2 16,-8 10 2-16,-6 7-4 16,-6 7 3-16,-3-5-3 15,3-3-6-15,1-8 4 16,6-9-1-16,6-13 2 15,8-12-1-15,6-16 0 16,12-12-4-16,12-15-4 0,12-9-8 16,3-16-17-16,18 1-66 15,-7-23-11-15,15 5-1 16,-10-15-2-16</inkml:trace>
  <inkml:trace contextRef="#ctx0" brushRef="#br0" timeOffset="6131.1835">18472 6382 238 0,'-26'-16'100'15,"26"16"1"-15,-7-30-2 16,21 12-58-16,2-16-13 0,17-1-11 16,7-4 1-16,11-4-6 15,1-1-1-15,4 3-3 16,-4 2-1-16,-4 3-4 15,-9 7 1-15,-10 6-3 16,-16 10 0-16,-13 13-2 16,-24 7 0-16,-7 10-1 15,-11 11-1-15,-9 6 2 16,-1 8-3-16,-1 3 2 16,4 2-1-16,6 0 3 15,12 0 5-15,10-3-1 16,11-4 3-16,11 0-2 15,9-5 3-15,12 0-3 0,8-5 4 16,9-1-4-16,7-5-3 16,6 2 1-16,0 0-2 15,0 0 1-15,-3 3-2 16,-6 4 1-16,-5 6-2 16,-9 4 1-16,-10 5-2 15,-9 3 1-15,-10 3-4 16,-8 6-5-16,-9 4-9 15,-16-4-92-15,4 10-4 16,-17-15-8-16,13 4-3 16</inkml:trace>
  <inkml:trace contextRef="#ctx0" brushRef="#br0" timeOffset="6685.5808">20689 6995 203 0,'0'0'100'0,"-21"-14"0"15,21 14 0-15,-2-28-47 16,17 17-13-16,-4-8-13 15,12 7-8-15,0 1-6 16,3 6-4-16,-1 7-3 16,-3 6-2-16,-5 8-3 0,-6 7 0 15,-6 8-2-15,-8 5-2 16,-9 4 7-16,-1 2-3 16,-2 1 2-1,-1-1-3-15,1-1 5 16,5-7-2-16,4-5 4 0,11-10 1 15,8-11-3-15,10-9-1 16,11-13 1-16,14-14 2 16,17-8-17-16,10-9-8 15,10 2-30-15,-7-13-61 16,11 8-4-16,-15-11-4 16,8 10-3-16</inkml:trace>
  <inkml:trace contextRef="#ctx0" brushRef="#br0" timeOffset="7165.5578">21489 6561 269 0,'-29'-18'111'16,"29"18"-1"-16,-22-31-3 16,28 15-67-16,4-9-12 15,12 5-9-15,1-2-9 16,9 4 1-16,-4 0-8 15,1 4 0-15,-3 4-4 16,-4 3 1-16,-6 2-4 16,-16 5 3-16,16-1 0 15,-16 1 0-15,-21 13 3 16,0 0-4-16,-9 4 3 16,-9 8-2-16,-9 6 3 15,-5 8-3-15,-7 10 1 0,3 5 0 16,2 5-2-16,7 0 2 15,9 2-1-15,13-4 2 16,16-5 0-16,16-3 1 16,14-8 0-16,13-7 1 15,12-2-1-15,4-3 1 16,5-3 2-16,-1-2-4 16,-4 1 3-16,-1 0-3 15,-8 2 1-15,-7 3-5 16,-8 1 1-16,-5 2-5 15,-6 3-5-15,-8 3-1 16,-2 4-6-16,-12-3-7 0,1 11-20 16,-15-14-62-16,12 8 0 15,-15-16-1-15,11 3-1 16</inkml:trace>
  <inkml:trace contextRef="#ctx0" brushRef="#br0" timeOffset="7715.1957">23464 6572 254 0,'-78'28'99'0,"19"5"-1"16,0-20-1-16,26 3-59 16,8-16-6-16,25 0-6 15,2-16-4-15,21 1-4 16,5-6-1-16,11 1-4 16,2-2-2-16,2 3-4 15,-4 5-2-15,-4 8-3 16,-8 9-2-16,-8 10 1 15,-9 10-2-15,-9 9 1 0,-8 8 0 16,-4 8 0 0,-7 5-1-16,-2 3 1 0,-2 2 0 15,-1 1 1-15,3-1 3 16,0-3-2-16,3-3 1 16,2-5 0-16,4-5 0 15,4-4-1-15,4-10 2 16,4-3-1-16,5-12 0 15,7-6 0-15,7-8 0 16,10-8 0-16,9-5-2 16,15-7 7-16,6-5-8 15,7-1 0-15,3-2-5 16,2 0-1-16,1 5-9 0,-8-2-12 16,1 13-79-16,-23-13-14 15,6 16 4 1,-17-16-6-16</inkml:trace>
  <inkml:trace contextRef="#ctx0" brushRef="#br0" timeOffset="8236.3896">24021 6504 319 0,'0'0'111'0,"-12"-39"-3"15,27 24-2-15,-2-10-73 16,13 6-12-16,0-2-9 16,7 6-2-1,-4 1-5-15,0 4-2 0,-5 5-2 16,-4 2 0-16,-4 5-2 16,-16-2 0-16,16 13 1 15,-16-13-1-15,-11 20-1 16,-7-7-1-16,-2 2-1 15,-6 3 1-15,-4 4-2 16,-3 1 0-16,-2 3 2 16,2 3 2-16,3-2 2 15,2 2 2-15,6 0 0 0,8 1 1 16,8 1 1-16,11-3 0 16,9 1 1-1,11-4 1-15,6-2-2 16,11-3 1-16,6-1-1 0,2-2 0 15,2-1 0-15,2 1 0 16,-10 2-2-16,-3 6 0 16,-12 2-2-16,-9 8 2 15,-14 2-2-15,-11 4 3 16,-12 2 1-16,-16 4-1 16,-9 1 0-16,-17 1-5 15,-9 2-5-15,-16-8-15 0,-2 15-89 16,-28-22-9-16,8 6-9 15,-18-25-8 1</inkml:trace>
  <inkml:trace contextRef="#ctx0" brushRef="#br0" timeOffset="9454.4737">14748 9012 47 0,'-19'-9'59'0,"-1"-4"6"16,1 3 2-16,-3-6-18 16,7 5-5-16,-10-5 0 15,8 3-5-15,-8-6-3 16,6 1-5-16,-2-10-8 16,5 2 2-16,-1-7-5 15,9 4 3-15,4-6-6 16,10 8 1-16,5 1-5 15,15 16 0-15,6 7 0 16,10 18-5-16,4 9 4 16,5 12-6-16,1 7 1 15,-2 6-4-15,-1 1 2 16,-1-3-2-16,-5-5 2 0,0-13-1 16,1-9-4-16,0-11 1 15,5-14 1-15,2-8 0 16,4-10 0-1,2-7 1-15,3-9-4 0,-3-1 2 16,-1-4-1-16,-1 3 2 16,-4 2-1-16,-6 4 2 15,-8 6-3-15,-2 7 2 16,-2 11 4-16,-1 8-2 16,1 10-1-16,4 12-2 15,2 8 5-15,6 8-2 16,1 4 2-16,3 3-3 0,-1-5 2 15,-1-3-2-15,-3-7 3 16,-5-11-1-16,-3-6-5 16,-4-13 1-16,-5-6-1 15,-5-5-6-15,-2 0-8 16,-4-8-21-16,10 9-80 16,-11-12-3-16,16 8-7 15,-5-9-3-15</inkml:trace>
  <inkml:trace contextRef="#ctx0" brushRef="#br0" timeOffset="13516.8958">10373 4303 298 0,'-4'20'101'15,"-11"-9"-1"-15,11 20-2 16,-8-4-58-16,7 19-12 15,-4 8-12-15,5 13 2 16,-2 11-6-16,3 16-8 16,2 11 0-16,1 11-5 15,1 4 1-15,0 1 0 16,1 0 6-16,1-7-15 16,-2-10 10-16,1-16-3 15,-1-17 4-15,1-19-3 16,0-19 2-16,1-20-12 15,-3-13-8-15,6-26-29 0,6-5-60 16,-10-23 2-16,10-3-8 16,-9-19 1-16</inkml:trace>
  <inkml:trace contextRef="#ctx0" brushRef="#br0" timeOffset="13742.3731">10217 5125 278 0,'-21'25'105'0,"-7"-7"-2"16,18 21 1-16,-2-3-67 16,12 13-11-16,3 3-5 15,7 6-9-15,3 1-1 0,3 3-7 16,2-1 1-16,3-8-4 16,1-11 3-16,0-16-10 15,2-12-14-15,-2-24-81 16,11-7-10-16,-11-31 1 15,8-9-9-15</inkml:trace>
  <inkml:trace contextRef="#ctx0" brushRef="#br0" timeOffset="14394.5658">2577 4890 203 0,'-24'16'107'16,"-8"-8"1"-16,12 21-2 0,-5 3-64 16,12 24-9-16,0 15-15 15,5 21-4-15,-2 22-7 16,2 22-4-16,0 15-3 16,0 7-3-16,-2-3 2 15,0-7-5-15,2-17 2 16,-4-20-8-16,6-23-1 15,-1-36-13-15,10-27-14 16,-6-40-55-16,13-18-9 0,-7-32 0 16,10-10 1-1</inkml:trace>
  <inkml:trace contextRef="#ctx0" brushRef="#br0" timeOffset="14633.5735">2332 5705 155 0,'-30'-36'96'0,"5"26"5"16,-9 6 2-16,9 24-51 15,-4 3-11-15,12 23-10 16,-2 3-8-16,8 15-3 16,2 3-4-16,7 10-3 15,5 2-2-15,9-1-4 16,1-1 0-16,6-10-2 16,1-9 1-16,4-15-3 15,4-18 2-15,8-25 0 16,7-27-7-16,10-30-6 15,21-24-40-15,7-43-67 16,30-30-11-16,14-48-5 0,40-32-6 16</inkml:trace>
  <inkml:trace contextRef="#ctx0" brushRef="#br0" timeOffset="15699.4179">10891 5043 148 0,'-43'-31'68'0,"7"3"-3"15,1-8 0-15,5 1-36 16,-1-5-11-16,7 1 1 15,-2-2-8-15,4 5 8 16,-2-1-4-16,4 6 9 16,-5-2-6-16,9 6 9 15,-4-5-2-15,8 6-2 16,1-6 1-16,8 8-4 16,0 1-3-16,3 23-1 15,0 0-3-15,23 11-3 16,-13 32 4-16,3 24-10 0,-1 28 1 15,-2 29-5 1,-6 22 5-16,-2 17-9 16,-7 16 7-16,-6 8-9 0,-4 2-1 15,-5-7 5-15,-1-14 3 16,-1-24-3-16,2-23-3 16,-1-26-1-16,6-25-4 15,0-36-4-15,15-34-6 16,-16-11-12-16,16-25-14 15,-8-29-17-15,9-5-7 16,-10-21 3-16,5 2 11 16,-13-8 19-16,2 6 19 0,-8 12 14 15,-6 8 23-15,1 22 23 16,-10 9 17-16,6 31 4 16,-8 8-4-1,12 28-10-15,-5 14-11 0,17 21-4 16,2 5-8-16,14 13-4 15,7-2-9-15,12 0 4 16,7-9-9-16,11-11 6 16,4-18-8-16,2-17 5 15,0-21-6-15,2-18-9 16,3-13-23-16,-6-26-88 16,12-7-1-16,-10-25-14 15,13-8-2-15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14:03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11493 10253 98 0,'-24'-7'102'0,"24"7"5"16,-31-7 0-16,31 7-32 15,0 0-30-15,26-31-6 0,-2-2-7 16,23-3-5-16,3-13-4 16,18-3-4-16,1-14-3 15,19-1-4-15,-3-1-1 16,2-1-4-16,-2 5-3 15,-4 10-4-15,-8 4-3 16,-7 3-8-16,-5 16-7 16,-20-4-17-16,4 23-24 0,-27-14-61 15,6 16-4 1,-24 10 3-16,17-28 1 16</inkml:trace>
  <inkml:trace contextRef="#ctx0" brushRef="#br0" timeOffset="256.2355">12320 9307 185 0,'0'0'107'0,"0"0"0"15,0 0 4-15,38-7-68 16,-12 0-3-16,21 19-13 16,-4-8-6-16,9 18-9 15,-5 1 2-15,-2 13-6 16,-12-1-1-16,-7 5-2 15,-12 1-5-15,-7 1 1 16,-9 1-2-16,-10-1-1 16,-2-1-6-16,-10-6-5 0,8 5-18 15,-13-23-67-15,22 6-20 16,7-23-2-16,0 0-3 16</inkml:trace>
  <inkml:trace contextRef="#ctx0" brushRef="#br0" timeOffset="772.2237">13379 9572 239 0,'0'0'117'0,"0"0"-3"16,12 42-1-16,-3-1-82 15,-9 13-12-15,7 19-6 16,-7 10-7-16,5 9 2 16,-10 8-6-16,3-3 2 15,-5-10-4-15,2-9-3 16,0-16-3-16,-2-22-2 16,7-19-2-16,0-21 0 15,0 0 1-15,-4-54 0 16,8-3 2-16,-4-23 3 15,3-15 8-15,1-11 2 16,-6-13 8-16,12-1 0 0,-6-3 0 16,15 12 2-16,-2 4-1 15,13 24 0-15,1 13-4 16,7 20-3 0,0 17-4-16,0 14 0 0,-5 16-2 15,-5 18-6-15,-7 4 7 16,-6 7-1-16,-11 4 1 15,-6 6-1-15,-5-1-1 16,-5-2-2-16,-5 0-1 16,-1-11 0-16,-1 1-13 15,-5-11-8-15,24-12-16 16,-43 14-53-16,43-14-34 0,-26-2 3 16,26 2-2-16,0 0 5 15</inkml:trace>
  <inkml:trace contextRef="#ctx0" brushRef="#br0" timeOffset="2916.3304">14194 9444 258 0,'-2'-49'116'0,"7"11"-1"0,-17-14-10 16,5 21-73-16,-14 3-14 16,-3 13-6-16,-9 18-6 15,0 18-6-15,0 14 2 16,0 13-2-16,4 9 1 16,6 4-2-16,6 0 1 15,8 1 0-15,11-15-2 16,7-7 1-16,6-14 0 15,8-14 1-15,6-12 0 16,4-14 1-16,0-12-1 16,2-7 1-16,-4-7 2 15,-3 0-2-15,-9-3 3 0,-5 8-2 16,-9 4 1 0,-2 10-1-16,-3 21 0 15,0 0-1-15,0 0-1 16,-17 30 0-16,17 6-1 15,7 9 1-15,3 4-1 0,6 3 1 16,5-4-1-16,5-6 1 16,5-9 0-16,2-14 0 15,3-14 0-15,-1-12 1 16,1-14-1-16,-3-10 0 16,-3-9 2-16,-6-8-2 15,-5-1 1-15,-7-1-1 16,-7 0 2-16,-8 5-2 15,-6 3-2-15,-3 4-5 0,-2 10 7 16,14 28-2 0,-26-31 2-16,26 31-1 15,0 0 1-15,0 0-1 0,12 31 4 16,-12-31 4-16,44 38-7 16,-8-24 1-16,-1-2 0 15,3-1 1-15,2-4-2 16,-4 3 1-16,-1-1 0 15,-2 1 0-15,-2 4-1 16,-10 7 1-16,1 3-2 16,-6 7 1-16,-4 7-1 0,0 4 2 15,-5-2-2 1,2 0 1-16,-2-9 0 16,1-7 0-16,-8-24 0 15,0 0 1-15,28 5-1 0,-14-31 0 16,3-8 3-16,2-6 1 15,2-9 3-15,7-3 0 16,5-8-2-16,5 4-4 16,2 4 6-16,5 7-1 15,-2 9-2-15,4 17-7 16,-4 12 5-16,-1 12-1 16,-4 16 2-16,-5 10 3 15,2 5-4-15,-6 6-1 16,-3 1 0-16,-5-6 6 15,-2-1-8-15,-2-8 0 16,-6-4-1-16,-11-24 1 16,17 28 0-16,-17-28-1 0,0 0 1 15,0 0 0-15,-10-35 0 16,3 11 0-16,-7-4 1 16,-5-5-1-16,-4-5 2 15,-8 2 3-15,-7-4-6 16,-2 7-5-16,-5 5 4 15,2 14-4-15,6 9 7 16,1 17 0-16,10 9-1 16,5 7-4-16,11 15 8 15,8 2 4-15,9 4-6 16,10-8 6-16,2-8-8 16,7-10 1-16,4-11 1 15,11-7-1-15,-1-12 0 0,0-12-1 16,-2-7 2-16,0-7-1 15,-5-5 0-15,-5-2-1 16,-11-3-2-16,-6 1 2 16,-4 6-2-16,-7 10-4 15,0 26 7-15,0 0-1 16,-21 0 0-16,14 26 0 16,7 12 3-16,0 9-1 15,5 3 1-15,7 0 5 16,4-12-7-16,10-8 2 15,3-11 0-15,4-12 0 16,2-14 0-16,1-12 1 0,-1-11 0 16,3-8 0-16,-3-17-3 15,-2-6 1-15,-4-10 0 16,-6-7 2 0,-6-12 0-16,-5-7 2 0,-10-7 0 15,-7 0-1-15,-6 2 4 16,-6 15-3-16,-4 11 2 15,-1 19-3-15,1 27-1 16,21 30-2-16,-35 28-1 16,25 33 0-16,3 29-3 15,5 24-4-15,7 14 5 16,-1 6 0-16,8 3-2 0,2-4 1 16,10-13-1-16,4-18 0 15,3-19 1-15,7-29 6 16,4-21-7-16,3-23 0 15,7-20 1-15,0-18 1 16,0-17 2-16,-4-23-1 16,-4-13 1-16,-3-13 0 15,-11-15 3-15,-4-9 0 16,-11-13 1-16,-4 6 2 16,-8 0-2-16,-1 16 0 15,-7 17 3-15,1 23-3 16,-3 27-1-16,7 42-1 15,0 0-1-15,-10 66-2 0,10 12-1 16,0 14 0-16,5 15-3 16,2 8-3-16,5 4 5 15,2-8 0-15,7-10 0 16,8-13 1-16,6-17 1 16,5-17 0-16,10-16 3 15,2-19 3-15,5-14-5 16,-5-15 0-16,2-11 2 15,-7-10-1-15,-7-11-3 16,-6-6 3-16,-11-6-1 16,-9 0 1-16,-9-1-2 15,-10 6 1-15,-2 8-4 0,-7 11 3 16,14 30 2 0,-26-12-2-16,26 12 0 15,-9 47-4-15,16-2 8 16,5 2-2-16,6 5 3 0,8-2-2 15,8-5 1-15,6-10-1 16,2-9 3-16,6-16 2 16,1-15-5-16,3-18-1 15,-2-11-4-15,-3-10 2 16,0-18-1-16,-6-14 0 16,-8-13-1-16,-5-16 3 15,-9-8-1-15,-5 2 2 16,-9 0 6-16,-5 9-3 15,-10 15 2-15,-1 20-1 16,-8 29-1-16,19 38-2 16,-31 31 0-16,17 33-1 15,4 24-3-15,8 13 1 0,7 17-3 16,9 5-3-16,14 3 1 16,3-15-14-16,23 0-111 15,-11-38-2-15,32-11-5 16,6-43-2-16</inkml:trace>
  <inkml:trace contextRef="#ctx0" brushRef="#br0" timeOffset="5606.8165">20314 12149 290 0,'-2'22'118'0,"2"-22"4"15,0 0-2-15,21-38-81 16,15 2-12-16,-6-23-7 0,18-7-4 16,-1-17-2-16,7-7-4 15,-9-9-1-15,0-5-5 16,-7 0 1-16,-10 9-3 15,-2 15-1-15,-12 16-2 16,-9 19 1-16,-5 24-1 16,0 21 0-16,5 40 0 15,0 17-1-15,2 14 2 16,0 9-2-16,2 12 2 16,-2 1-1-16,0-6 1 15,-2-9 0-15,-5-12 1 16,-5-14-1-16,-4-14-1 15,-3-12 0-15,12-26-1 0,-42 7 0 16,13-16-1-16,-2-12 0 16,-4-8 0-16,0-4 2 15,-3 2-1-15,5-2 1 16,2 5 1-16,10 7 0 16,21 21 0-16,0 0 0 15,0 0-1-15,0 0 2 16,16 40-2-16,15-9 1 15,9-3 1-15,7 0 0 16,8-6-1-16,1-11 2 16,6-11-2-16,-1-9 2 15,1-12 0-15,-1-12-1 16,-9-8 0-16,-4-6 1 0,-11-3-1 16,-6-6 0-1,-12-1-1-15,-7-2 1 16,-12 4-1-16,-10 3 0 15,-4 5-1-15,-5 12 0 0,-2 11 0 16,0 17-1-16,21 7 1 16,-36 35-2-16,27 8 1 15,9 16-2-15,5 10 3 16,9 11-2-16,5-2 3 16,7 0-1-16,7-9 2 15,9-10 0-15,8-17 0 16,0-13-1-16,4-17 0 0,0-27 1 15,5-13-2-15,0-15 0 16,-2-11-1 0,-10-12 2-16,-4-10-1 15,-10-7 1-15,-12-4 0 0,-11 4 2 16,-10 5-2-16,-12 7 0 16,-9 10-1-16,-3 18-2 15,-4 12 0-15,4 20-1 16,3 11 0-16,21 0-1 15,-19 40 2-15,24-7-1 16,6-2 1-16,11-5 2 16,8-3 1-16,8-6 1 15,5-8 1-15,-1-13 0 0,10-11 0 16,-4-4 1 0,1-7 0-16,-4-7 0 15,-5 3 0-15,-6-1-2 0,-4 5-1 16,-6 14 1-16,-24 12-1 15,33 5-1-15,-24 16 1 16,-1 14-1-16,-1 8 1 16,-3 4 0-16,6 5 1 15,-1-4-1-15,3-6 2 16,0-9-1-16,7-9 1 16,2-17 0-16,3-12 0 15,2-14 0-15,0-11 0 16,0-11 0-16,-3-6 0 15,-1-10 0-15,-3-4-1 16,-8-3 1-16,-1 0 0 16,-3 3 0-16,-5 6-1 0,1 8 1 15,-3 14-1-15,0 33 0 16,7-21 0-16,-7 21 0 16,16 49-3-16,-4-4 2 15,0 12 0-15,4 2-1 16,8 3 0-16,0-6 0 15,2-6 0-15,2-14 0 16,3-13 2-16,0-13-2 16,4-20 0-16,3-13 0 15,-3-18 1-15,5-13 0 16,3-15 0-16,0-9 1 16,1-7 0-16,1-9 0 15,-2 1-1-15,-3 6 0 0,-2 14 1 16,-5 11-1-16,0 15 0 15,-2 16-1-15,0 17 0 16,-3 21 3-16,-2 10-5 16,0 11 6-16,2 3-1 15,-2 2 0-15,-4 2 0 16,-4-2 1-16,-3-7-2 16,-15-26-1-16,26 36 6 15,-26-36-6-15,0 0 1 16,0 0 0-16,9-33-5 15,-16 4 2-15,-5 1 0 16,-7-8 0-16,-4 3 1 0,-6 0-2 16,-1 5 1-16,-1 11-2 15,0 15 3-15,3 19 3 16,2 13-2-16,4 20 1 16,6 7-1-16,6 16 1 15,6 3-1-15,1 2 2 16,6-7 2-16,6-17-5 15,8-11 1-15,6-17-1 16,6-19 0-16,6-19 0 16,1-17-2-16,4-11 2 15,5-9-1-15,-7-6 1 16,-3-4-1-16,-7 2 2 0,-4 10-6 16,-5 12 6-16,-19 35-4 15,0 0 3-15,0 0 0 16,21 19-2-1,-16 14 1-15,4 9-1 0,6-2 6 16,3-2-5-16,8-14 5 16,3-10-4-16,4-14 2 15,2-16 0-15,1-13 0 16,-3-16 1-16,0-9-1 16,-5-19-1-16,3-13 1 15,-10-18 0-15,3-14 1 16,-12-19 2-16,0-10 1 15,-12-11 2-15,0-3-2 0,-7 5 1 16,-3 14-1-16,-4 24 0 16,-3 26-1-16,1 37-5 15,16 55-1 1,-33 17 2-16,16 49 1 0,5 41 0 16,3 32-1-16,7 24 0 15,6 7 0-15,13 3 3 16,9-10-6-16,16-11-6 15,6-25 0-15,11-25-9 16,0-45-11-16,16-8-42 16,-18-51-63-16,12-7-3 15,-24-43 4-15,7-8-1 0</inkml:trace>
  <inkml:trace contextRef="#ctx0" brushRef="#br0" timeOffset="5780.2954">23210 9494 262 0,'-55'78'9'0,"22"-17"-6"15,14-35-13-15,19-26-108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15:14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18400 11121 211 0,'23'-24'108'16,"-23"24"-1"0,17-35 2-16,-17 35-67 15,0-41-10-15,0 41-7 16,-17-40-3-16,17 40-3 0,-35-42 0 15,13 20-1-15,-6-8-1 16,2 1-1-16,-7-6-2 16,0 2-2-16,-7-10-4 15,2 5 1-15,-5-7-4 16,-2 3 0-16,1 2-2 16,-6-5 1-16,-2-3-2 15,-2 3 1-15,2 5-1 16,-5 5-1-16,2 6 0 15,-1 6 0-15,-3 9-1 16,0 9 0-16,-5 7-1 16,-2 10 0-16,-1 7 1 15,-4 5 0-15,1 4-2 0,-4 3 2 16,1-1-1-16,2 8-5 16,0-2 6-16,5 6-5 15,-3 1 4-15,3 7 0 16,0 4 0-16,0 5 0 15,7 0 0-15,0 5 6 16,9 5-6-16,-2-6 6 16,9 6-6-16,8 0 1 15,4-3 0-15,8 0 0 16,6 0-1-16,8-2 2 16,6 2-2-16,10-4 2 15,8-6-1-15,11-1 0 0,7-3 0 16,9-7 1-16,8-3-1 15,14 1-2-15,7-3 2 16,7-7 1-16,9-2 0 16,3-3 0-16,7-6-1 15,4-3 2-15,3-3-1 16,0-9 5-16,0-4-5 16,5-6 1-16,-2 1 0 15,4-5 0-15,-3-5 1 16,1-2-4-16,-3-8 2 15,-2-6-1-15,-7-3 2 16,-2-7-1-16,-10-4 2 16,-5-8-2-16,-11-9 2 0,-3-5 1 15,-9-9 0-15,-8-7-1 16,-6-13 1 0,-8-4-2-16,-6-9 2 15,-10 0-1-15,-5-8 1 0,-9 5-2 16,-8 5 0-16,-6 7-1 15,-12 7 0-15,-5 12 0 16,-12 3-2-16,-2 9 1 16,-15 4-1-16,-6 5 0 15,-8 3 0-15,-16 4 1 16,-5 3 0-16,-9 7-1 16,-7 2 1-16,-5 5-2 0,-1 9 1 15,-3 8-1-15,-1 11-1 16,2 10 0-16,8 9 0 15,4 10 1 1,5 13-1-16,5 6 1 0,-2 7 0 16,11 4 1-16,3 3 0 15,6 2 2-15,3 2-2 16,10 6-5-16,2 1 5 16,4 1 0-16,8 2 0 15,2 2 0-15,5 5 0 16,7 5 0-16,2 4-1 15,8-2 7-15,6 5-6 16,5 2 2-16,10 1-3 0,4-4 2 16,8-1 0-1,9-5 2-15,2-3-2 16,12-4 1-16,2-5-2 16,6-3 2-16,4-4-1 0,7-5 1 15,4-2-1-15,6-5 0 16,4-2-1-16,2-8 2 15,11-4-1-15,1-2 1 16,12-3 1-16,0-5 0 16,10 0-2-16,0-2 3 15,6-7-3-15,3-4 2 16,0-11-1-16,1-6 1 0,-11-15-1 16,-4-11-1-16,-9-10 1 15,-6-14-1 1,-11-14 2-16,-7-12-3 15,-10-17 3-15,-4-9-4 0,-5-16 4 16,-7-6-2-16,-5-13 2 16,-7-3-3-16,-5 7 2 15,-7-2-2-15,-9 7 1 16,-5 7-1-16,-9 14 0 16,-10 15 0-16,-7 11 0 15,-12 12-2-15,-12 9-3 16,-14 13-4-16,-9 23-10 15,-19 2-16-15,0 36-96 16,-36-3-6-16,8 36-2 0,-34 0-2 16</inkml:trace>
  <inkml:trace contextRef="#ctx0" brushRef="#br0" timeOffset="4072.1291">23174 10522 155 0,'-16'-40'104'15,"2"10"2"-15,-10-20 3 16,7 14-47-16,-23-20-20 16,7 13-3-16,-24-14-10 15,1 10-6-15,-25 2-3 16,-6 17-4-16,-17 6-1 16,-7 20-4-16,-15 12-2 0,6 23-2 15,-5 19-2-15,11 14 0 16,13 14 0-16,11 13-5 15,14 11 3-15,17 7 1 16,16 12-1-16,15 9 1 16,16 5-1-16,15 3 1 15,11-3-2-15,14-5 7 16,17 1-7-16,16-10 6 16,20-10-3-16,13-16 1 15,15-12 0-15,16-9 0 16,13-10-2-16,20-9 1 15,12-12-2-15,22-7-1 0,11-10 1 16,10-9-1-16,13-10 0 16,8-13 0-16,8-11 1 15,1-15 0-15,-14-13-2 16,-6-14-3-16,-18-18 0 16,-16-15 0-16,-23-14 2 15,-20-10-2-15,-30-18 2 16,-21-5-3-16,-29-10 4 15,-21-2 2-15,-24 3-2 16,-21-1-3-16,-19 5 3 16,-19 5-4-16,-14 14 3 15,-16 7-2-15,-17 7 1 16,-15 5-1-16,-13 12 2 0,-15 9 0 16,-14 10 0-16,-9 7 0 15,-10 7 1-15,-9 9-1 16,-7 7 1-16,-3 10 0 15,-2 5-1-15,0 9 0 16,5 12 1-16,4 9-2 16,3 13 1-16,10 11 0 15,1 9 0-15,10 15 0 16,12 14 0-16,2 9 0 16,8 10 0-16,4 6 1 15,7 11-1-15,7 11-2 16,12 7 3-16,8 5 1 0,11 5-1 15,11 7 1-15,18 4-2 16,11 5 2-16,17-2-1 16,11-7 4-1,22 2-5-15,14-12 2 0,17-9-1 16,20-9 2-16,18-8-2 16,18-9 2-16,15-7-2 15,13-5 1-15,13-7-2 16,11-5 0-16,12-5 0 15,12-6 0-15,5-10 0 16,4-5 0-16,3-12-1 16,2-11 1-16,0-13-1 15,0-13 1-15,-5-15-1 0,-4-18 1 16,-8-13 0 0,-4-18-1-16,-5-19-2 15,-16-14 1-15,-10-20 1 16,-19-13-1-16,-18-20 1 0,-22-9-1 15,-19-9 1-15,-19-10-1 16,-26 0 2-16,-14 1-2 16,-21-4 2-16,-19 11-2 15,-20 8 2-15,-20 15-1 16,-24 17 0-16,-19 16-2 16,-19 17 5-16,-14 16-3 15,-16 23 2-15,-6 20-1 0,-6 19 0 16,-10 18-1-16,3 17-1 15,2 17 0-15,7 19-1 16,7 13-1 0,14 18-2-16,7 11 0 0,17 7-4 15,17 0 0-15,25 3-9 16,10-17-8-16,31 9-35 16,-3-32-70-16,33-1 0 15,1-33-3-15,23-21 1 16</inkml:trace>
  <inkml:trace contextRef="#ctx0" brushRef="#br0" timeOffset="30145.083">21959 18170 258 0,'-42'28'125'0,"23"15"3"16,-10-27-2-16,41 15-49 15,-12-31-55-15,40 19-11 0,1-12-21 16,-1-17-55-16,28 15-55 16,-6-24-8-16,18 3-3 15,-16-27-7-15</inkml:trace>
  <inkml:trace contextRef="#ctx0" brushRef="#br0" timeOffset="33668.1482">24860 18371 337 0,'-29'2'133'15,"29"-2"0"-15,-26 9-8 16,26-9-108-16,0 0-32 16,0 0-61-16,24-11-49 15,-24 11-6-15,31-15 0 16,-31 15-5-16</inkml:trace>
  <inkml:trace contextRef="#ctx0" brushRef="#br0" timeOffset="49744.7892">11216 17297 59 0,'-23'12'91'0,"1"0"-2"16,22-12-3-16,0 0-38 16,-30 16-13-16,30-16-5 15,0 0-3-15,28 17 0 16,-28-17-2-16,33 7 0 16,-33-7-4-16,59 9 0 0,-21-9-1 15,19 7-2-15,4-4-2 16,22 2-1-16,-3-5 0 15,27 4-2-15,1-6-1 16,15 2-2-16,3-2-3 16,6 2 0-16,3-5-1 15,2 5-1-15,-3-3-1 16,-4 1 0-16,-7 0 0 16,-7-1-1-16,-9 1 1 15,-15 2-2-15,-14-2 1 16,-12 2-1-16,-14 0-1 15,-12 2 0-15,-9 0-1 0,-31-2 0 16,28 10-1-16,-28-10 1 16,0 0 0-16,0 0-1 15,-23 26 1-15,23-26 0 16,-50 12-1-16,14-8 1 16,-1-1-2-16,-15-3 1 15,-3-3 0-15,-4 1 0 16,-14-3-1-16,-5-2 1 15,-7-2 0-15,-10-1 1 16,-9-2-2-16,-7 3 1 16,-5-3 0-16,-11-2-1 15,1-5 1-15,-4 3 2 16,0-3-2-16,5 0 3 0,2-3-2 16,3 1 2-16,1 0 0 15,13 2 0-15,2 5 0 16,12 2-3-16,9 0 2 15,10 3-1-15,9 2 0 16,14 2 0-16,10 2 0 16,12 1 1-16,28 2-1 15,-28 0 0-15,28 0 1 16,0 0 0-16,26 21 0 16,-3-9 1-16,10 0-3 15,7 2 3-15,12 3-2 16,10 2 4-16,11-5-3 15,10 2 3-15,14-6-2 0,7 2 1 16,7-8 1-16,7 1-1 16,-4-5 0-16,-1-2-2 15,-9 2 0-15,-12-5-3 16,-9 3 0-16,-17-1-2 16,-4 3-2-16,-15-4-4 15,0 8-5-15,-9-11-13 16,7 24-17-16,-24-27-41 15,15 29-47-15,-13-19-1 16,6 17 1-16,-8-15 2 16</inkml:trace>
  <inkml:trace contextRef="#ctx0" brushRef="#br0" timeOffset="50868.9216">8278 17401 106 0,'0'0'94'0,"-24"-16"2"16,24 16 0-16,0 0-58 0,0 0-7 15,-14-22-5-15,14 22-3 16,0 0 0-16,0 0 0 16,31 24 0-16,-3-12 0 15,3-8-2-15,23 6-2 16,8-5-3-16,21 2-3 15,11-7-3-15,15 2-1 16,7-2-2-16,11-2-3 16,-1-1-2-16,-6 1-1 15,-9-3-2-15,-11 3 1 16,-18-3 0-16,-15 3-1 16,-15-1-1-16,-22 1 1 0,-30 2-1 15,0 0-1-15,0 0 0 16,-40-2-1-16,-12 4 1 15,-12-2-1-15,-11 2 1 16,-15 1 0-16,-9-3 1 16,-8 0 0-16,-4 0 3 15,-5-3-3-15,3-1 2 16,4 1 0-16,10 1 0 16,7 0 0-16,9 2 0 15,17-3 1-15,14 3 0 16,16-2 2-16,15-3 1 15,21 5 0-15,0 0 1 16,38-28-1-16,9 11 2 0,17-2 3 16,11-2-3-16,18 0 1 15,4 0-2-15,4-3 0 16,-2 3-1-16,-11 4 1 16,-10 0-3-16,-17 3-3 15,-13 7-5-15,-20 2-7 16,-28 5-13-16,0 0-34 15,-7 38-70-15,-28-28-2 16,6 9-4-16,-9-24-5 16</inkml:trace>
  <inkml:trace contextRef="#ctx0" brushRef="#br0" timeOffset="51920.9979">14478 17675 124 0,'-26'3'92'0,"-2"-10"4"16,-1 7 2-16,-6-12-62 15,11 14-3-15,-9-11-4 16,12 14-1-16,-3-15 1 15,24 10-1-15,0 0-3 0,22-7-2 16,11-5-2 0,33 10-3-16,7-8-1 15,26 6-2-15,10-6-2 16,19 8-1-16,-3-5-3 0,7 4-1 16,-4 1-3-16,-14 0-1 15,-13-1-1-15,-13 3-1 16,-22-2-1-16,-14 2 0 15,-19 0-1-15,-33 0 0 16,0 0 0-16,0 0-2 16,-52 0 1-16,2-3-2 0,-14 3 1 15,-14 0-1 1,-7 3-2-16,-9-6 0 0,-3 8 0 16,-2 2 0-1,-1-2 0-15,6 4 0 0,6-4 1 16,10 2 1-16,15 0 1 15,13-2 2-15,17-5 0 16,33 0 1-16,0 0 3 16,0 0 0-16,59-14 1 15,2 9 2-15,8-7-1 16,18 3 1-16,6-3 1 16,6 0 0-16,2 5-1 15,-1-2 0-15,-8 2-2 16,-9 0 0-16,-17 2-1 15,-7 2-2-15,-26 3-3 16,-33 0-3-16,0 0-3 16,0 0-8-16,-54 38-10 0,-15-31-33 15,5 22-75-15,-30-20-1 16,-3 12-4-16,-26-23-1 16</inkml:trace>
  <inkml:trace contextRef="#ctx0" brushRef="#br0" timeOffset="53172.9604">10545 15869 220 0,'-12'26'117'0,"12"-26"3"15,-2 40-11-15,-1-19-75 0,20 22-11 16,-3 7-7-16,14 25-2 16,3 17-6-16,5 22 1 15,4 14-5-15,-2 9 1 16,2 2-7-16,-5 3 4 15,-2-7-8-15,-7-17 1 16,-4-14-3-16,-6-26-4 16,-2-14-6-16,-11-28-16 0,11-3-32 15,-14-33-57-15,0 0 2 16,-19-59-3 0,5 4 8-16</inkml:trace>
  <inkml:trace contextRef="#ctx0" brushRef="#br0" timeOffset="53833.0426">10628 15779 103 0,'-7'-33'96'0,"4"0"2"0,8 4 7 16,0-8-69-1,28 15-2-15,0-6-2 16,28 16-1-16,8-4 1 16,25 13-3-16,8-4-7 0,26 9-4 15,4-2-4-15,22 5 0 16,2-5-1-16,9 0-2 16,-4-2 1-1,0-1-2-15,-12-4-1 0,-10 5-2 16,-11 0-3-16,-22 2-1 15,-7 4-1-15,-14 3 0 16,-9 1 0-16,-12 3 0 16,-5 6 0-16,-7-1 0 15,-7 3 0-15,-7 3 0 16,-8 1-1-16,-6 3 0 16,-5 5 0-16,-5 5-3 0,-4 8 3 15,-3 6-3-15,0 5 3 16,5 11-2-16,2 7 3 15,2 15-2-15,3 11 1 16,0 10 1-16,2 2 0 16,-2 5 1-16,3 2-2 15,-11-5 2-15,-1-2-4 16,-3-11 3-16,-2-8-3 16,2-12 0-16,-3-4 0 15,4-7-1-15,-1-8 1 16,2-2-1-16,5-4 3 15,3-6-3-15,-1-6 3 16,1-5 0-16,2-12-1 0,0-3 1 16,-19-23-1-16,33 19-1 15,-33-19-3-15,0 0-4 16,21-9-6-16,-21 9-12 16,0 0-26-16,-40-19-78 15,40 19-3-15,-52-12 0 16,21 5-2-16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17:12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12122 2757 152 0,'-29'14'103'0,"-9"-11"2"16,17 13-6-16,-12-16-50 16,33 0-7-16,-35 10-8 15,35-10-7-15,0 0-10 16,0 0 1-16,14-41-10 0,14 18 4 16,8-13-10-16,13-2 4 15,10-11-8-15,12-3 6 16,5 0-1-16,9 0-1 15,-2 2-1-15,-3 0-4 16,-7 10-4-16,-9 2-6 16,-5 17-14-16,-26-14-30 15,15 28-57-15,-41-22-2 16,14 22 0-16,-26-19 1 16</inkml:trace>
  <inkml:trace contextRef="#ctx0" brushRef="#br0" timeOffset="272.5564">12540 2048 235 0,'0'0'111'0,"0"0"3"16,16 23-4-16,6-32-66 16,23 16-13-16,0-9-9 15,9 13-5-15,-2-3-4 16,2 8-3-16,-6 5-4 15,-11 8-3-15,-8 6-4 16,-15 1-2-16,-12 4-2 16,-9 0-2-16,-5 3-5 15,-9-6-4-15,2 6-13 0,-12-19-21 16,22 11-67-16,-17-25-1 16,26-10 0-16,0 0-2 15</inkml:trace>
  <inkml:trace contextRef="#ctx0" brushRef="#br0" timeOffset="3325.3996">18704 2686 224 0,'-26'0'109'0,"-11"-16"-6"15,37 16 9-15,-48-10-65 16,48 10-5-16,0 0-11 15,0 0-7-15,38-14-3 16,17 2-4-16,18-12-2 16,19 1-4-16,19-13-2 15,17 1-3-15,4-3-4 0,-4 0-3 16,-1 5-3-16,-8 0-5 16,-13 12-5-1,-19-3-6-15,-13 15-10 16,-27-13-19-16,3 25-38 0,-34-27-30 15,8 24 2-15,-36-26 3 16,12 26 5-16</inkml:trace>
  <inkml:trace contextRef="#ctx0" brushRef="#br0" timeOffset="3609.0453">19586 1970 261 0,'0'0'106'16,"-35"-17"4"-16,35 17 0 0,30-7-61 15,15 14-12-15,7-9-9 16,22 16-6 0,-3-5-5-16,9 13-4 15,-4 4-5-15,-8 9-3 0,-11 8-5 16,-17 4 1-16,-19 3-2 16,-14 2 1-16,-11 2-1 15,-11 0 0-15,-11-4 0 16,-4-3-1-16,-8-2 0 15,-2-4 0-15,-3-4-4 16,1-1-5-16,6-1-7 16,-9-23-87-16,26 14-12 0,-11-28-11 15,30 2 0 1</inkml:trace>
  <inkml:trace contextRef="#ctx0" brushRef="#br0" timeOffset="6153.2693">21132 1234 286 0,'-7'-33'111'0,"7"33"4"16,0 0-9-16,0 0-65 15,2 26-11-15,10 19-16 16,-5 12-2-16,3 19-9 15,-3 18 0-15,-3 15-6 0,-1 7 2 16,-1 4-4-16,-4-9 3 16,-1-9 3-16,3-12-5 15,0-21-4-15,5-13-12 16,-7-32-47-16,25 2-45 16,-23-26-4-16,26-26-2 15,-18-21-5-15</inkml:trace>
  <inkml:trace contextRef="#ctx0" brushRef="#br0" timeOffset="6600.393">21787 1215 284 0,'0'0'118'0,"-24"-35"-5"0,24 35 1 15,-61 7-90-15,23 14-7 16,-7 15-6-16,-2 13-9 16,-1 15 3-16,6 14-3 15,4 10 1-15,14 4-3 16,13 5 2-16,13 2-3 16,14-11 3-16,13-8 3 15,16-16-2-15,9-17 1 16,10-16-2-16,7-14 2 0,0-27 0 15,2-9 0-15,-4-14 0 16,-8-10 0 0,-7-9 0-16,-11-7-1 15,-12-7 2-15,-15-2-1 0,-13-3 0 16,-15 0-1-16,-19-5 3 16,-11 5 2-16,-18 7-4 15,-11 10 3-15,-11 14-6 16,-8 11 2-16,0 17-10 15,7 12-1-15,10 24-18 16,7-5-29-16,42 26-64 16,1-19-5-16,49 24 1 15,7-24-4-15</inkml:trace>
  <inkml:trace contextRef="#ctx0" brushRef="#br0" timeOffset="7012.7926">22654 1449 279 0,'-2'-40'111'0,"7"17"1"16,-22-15-7-16,17 38-76 16,-45-38-11-16,19 40-2 15,-7 15-9-15,0 9-8 0,0 16 3 16,0 10-6-1,4 15 4-15,13 11-6 16,4 2 4-16,10 3-3 16,11 0 5-16,15-3 2 0,9-9 0 15,12-7 2-15,9-19 1 16,3-12 3-16,4-19 1 16,8-14-1-16,-3-17 2 15,-2-9 1-15,-10-14 0 16,-4-5 0-16,-15-9-2 15,-11-8-2-15,-19-4-1 16,-17-2-1-16,-19 4-1 16,-16 5-2-16,-15 7-4 15,-16 9-7-15,-4 24-18 16,-20 3-91-16,19 35-10 16,-18-3-7-16,23 31-12 0</inkml:trace>
  <inkml:trace contextRef="#ctx0" brushRef="#br0" timeOffset="62925.2043">6092 8534 170 0,'0'0'123'16,"-48"-5"0"-16,48 5-2 0,0 0-45 16,0 0-53-16,31-7-5 15,12 5-7-15,4-10-5 16,5-2-3-16,7-1-9 16,-9-8-12-16,6 18-32 15,-27-16-69-15,6 23-3 16,-35-2-3-16,29 7-2 15</inkml:trace>
  <inkml:trace contextRef="#ctx0" brushRef="#br0" timeOffset="69369.1541">4907 9834 226 0,'0'0'116'15,"-44"0"3"-15,44 26 1 16,-17-4-56-16,26 32-25 16,-9 10-13-16,12 19-6 0,-2 9-8 15,4 7-2 1,0 0-5-16,3-6-1 15,-3-11-2-15,2-15-6 16,1-11-5-16,-3-18-13 0,10 5-35 16,-24-43-69-16,33 26-4 15,-33-26-2-15,38-12-4 16</inkml:trace>
  <inkml:trace contextRef="#ctx0" brushRef="#br0" timeOffset="87880.8837">19993 9735 277 0,'0'0'119'15,"0"0"-1"-15,30-7-4 16,-8-5-93-16,23 5-7 15,9-5-2-15,7 3-5 16,6-3-5-16,-8 0-7 16,2 3-8-16,-9-3-15 15,7 17-36-15,-28-15-47 0,9 17-2 16,-40-7-3-16,33 7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34:43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2747 4961 265 0,'-40'21'116'0,"-7"-28"-6"16,47 7-1-16,-43-19-93 16,48-4-8-16,16-6-8 15,10-4-4-15,16-2 1 16,12-10-2-16,17 0 2 16,14-5-2-16,25 3 3 15,13-5-2-15,19 2 5 16,20 0 0-16,25 1 1 15,23 4 1-15,19 0 2 16,21 5 1-16,17 0 0 16,21 6 2-16,17-1-1 0,16 7 1 15,10 2-2-15,11 4-1 16,1 6-2-16,4 4 0 16,2 7-1-16,-1 8 0 15,-11 6 2-15,-6 5-2 16,-12 7 3-16,-19 3-1 15,-19 4 3-15,-19 6-1 16,-31-4 0-16,-30 6-1 16,-34-1-1-16,-25 3-1 15,-34-2 0-15,-23-1-1 16,-28-2-2-16,-22 0 0 16,-14-2 0-16,-17-5 0 0,-16-2-1 15,7-24 2-15,-40 33-1 16,9-19 1-16,-9-5-3 15,-2-6 1-15,-8 1-8 16,-7-11-10-16,15 19-100 16,-34-28-4-16,12 1-5 15,-19-32-5-15</inkml:trace>
  <inkml:trace contextRef="#ctx0" brushRef="#br0" timeOffset="4525.5342">6515 2700 125 0,'-36'-7'91'16,"36"7"2"-16,-33-5-3 15,33 5-46-15,-35 10-20 0,16 6-7 16,-14 1-3-16,4 16-1 16,-6 0-2-16,-1 12-3 15,-4 0 2 1,5 12 1-16,-1 0-3 0,8 6 2 15,4 8-4-15,8 5 3 16,4 4-3-16,14 3 0 16,8 2-3-16,13 0 1 15,6-2-3-15,11-2 1 16,10-6-1-16,9-1-3 16,5-11 2-16,6 1-2 15,8-5 3-15,5-2-3 0,7-2 4 16,9-6-2-16,5 1 1 15,17-5 3-15,11 2-3 16,12 0 3 0,10-4-2-16,9 0 1 0,5-8 1 15,14-2-1-15,12-5 0 16,4-4 1-16,3-5 1 16,17-5-1-16,2-7 0 15,11 3-1-15,3-3 0 16,3 0-1-16,1-2 0 15,-1-1-2-15,-1 1 1 16,-4 0-2-16,-1 2 2 16,-1-5-2-16,6 1 2 15,5-1-2-15,0-2 1 16,12-2 0-16,2-3 1 16,10-2 0-16,0-3 0 15,7 3-1-15,-3-5 2 0,1 5-1 16,1-2 2-16,-1-1-2 15,4 3 1-15,-2 3-1 16,7-3 3-16,5-1-2 16,-1 6 1-16,8-3-1 15,-3 3 0-15,1 2 0 16,-1-2 1-16,3 6-1 16,-5-4-1-16,0 7 1 0,-5-4-1 15,0 2 0 1,-2-5 0-16,-5 2-1 15,-4-7 1-15,-5 0-2 16,-10 3 1-16,-4-7 0 0,-8-1 0 16,-9-4 0-16,-14-5 0 15,-7-5-1-15,-13-2 1 16,-6-7 0-16,-9-7 1 16,-10-2-1-16,-12-8 2 15,-10 0-2-15,-11-2-4 16,-5-2 11-16,-11-3-11 15,-13 0 5-15,-11-2-5 16,-8 0 4-16,-6-5-3 16,-6 5 2-16,-6-2 2 15,-5 2-6-15,-7-5 7 16,-8 5-1-16,-8 2 2 16,-10 0-1-16,-17 7 0 0,-12 3-1 15,-18 0 1-15,-10 2-1 16,-17 7 1-16,-11-2-1 15,-12 2 0-15,-9 0-1 16,-15 0 2-16,-12 1 0 16,-13 1 1-16,-20 1-1 15,-21-1 1-15,-21 1-1 16,-19 2-3-16,-22-3 6 16,-16 1-7-16,-18-3 6 15,-11-2-6-15,-18-1 7 16,-2-4-7-16,-10 3 7 15,-8-5-2-15,-10 2 1 0,-1 0-2 16,-7 5 1-16,-3-1-2 16,-4 4 0-16,2-1 1 15,1 5-1-15,-3-1 1 16,7 4-3-16,-1-1 1 16,4 0 0-16,2 5-1 15,4-2 0-15,3 4 0 16,2 1-2-16,10 4 2 15,4 0-1-15,10 9 0 16,7-2-1-16,11 8 0 16,11-1 0-16,8 5 2 15,8 0-1-15,9 0 0 16,3 2 0-16,6 3 0 0,3 2 1 16,5 0 1-16,0 7-1 15,-1 1 0 1,1 4 0-16,2 2 1 0,3 0-1 15,1 0 1-15,1 1-1 16,2-1 2-16,3 0-1 16,7 1-1-16,-3-4 2 15,10 4-1-15,2 1 0 16,2 3 0-16,5-4 0 16,8 4 0-16,1-3 0 15,6 1 0-15,4-3 0 16,-3-2 1-16,3 2 0 0,1-2 0 15,-6 0 0-15,0 0 0 16,-2 3 0-16,-2 1-4 16,2 1-4-16,16 11-15 15,-11-13-93-15,35 18-4 16,-4-31-10-16,35 1-1 16</inkml:trace>
  <inkml:trace contextRef="#ctx0" brushRef="#br0" timeOffset="40705.4682">17742 5893 155 0,'-28'-8'95'0,"28"8"3"0,-24-14 4 15,24 14-35-15,-11-23-22 16,11 23-10-16,-5-26-4 16,5 26-6-16,-10-22-4 15,10 22-3-15,0 0-2 16,0 0-1-16,-23-7-2 16,23 7 0-16,14 31-1 15,12 2 0-15,5 5-2 16,23 14 0-16,10 5-1 15,16 4-2-15,12 5-2 16,10 3 0-16,0-3-3 16,4-9 0-16,-2-5-2 15,-7-5 1-15,-10-11-3 0,-9-6 0 16,-4-8-4-16,-15-13-3 16,-2-4-7-1,-22-15-12-15,3 10-29 16,-33-28-68-16,-5 28 0 0,7-45-1 15,-7 45 2-15</inkml:trace>
  <inkml:trace contextRef="#ctx0" brushRef="#br0" timeOffset="41004.1034">18837 6101 310 0,'0'0'122'0,"0"0"2"16,0 0-1-16,0 0-70 15,28 47-23-15,-11-16-10 16,4 14-5 0,0 4-6-16,-7 13-3 0,3 2-3 15,-5 2 5-15,-5-5-7 16,-7 1 2-16,-7-6 0 16,-10-3 0-16,-9-6 1 15,-16-7-1-15,-10-7 0 16,-12-5-7-16,-5-2 6 15,-2-9-8-15,3-5-5 16,4-14-15-16,24 11-55 16,-3-30-46-16,43 21-3 0,5-38-1 15,49 19-4 1</inkml:trace>
  <inkml:trace contextRef="#ctx0" brushRef="#br0" timeOffset="41868.8674">19175 7685 305 0,'0'0'116'0,"0"0"-3"15,57-24 3-15,-17-16-84 16,24 0-8-16,4-19-4 16,13-5-3-16,-1-12-1 15,3-4-4-15,-3-12-1 16,-4-5 0-16,-13-3-7 16,-6-1 6-16,-12 1-6 0,-9 1-2 15,-15 9 1-15,-7 10-1 16,-12 14-1-16,-6 16-4 15,-11 19 6-15,15 31-8 16,-40 14 5-16,14 34 3 16,-2 27 0-16,-8 32-1 15,-4 32-3-15,-12 32 2 16,-9 25 2-16,-12 24-7 16,-13 21 6-16,-10 17-3 15,-6 9-3-15,0-7 2 16,1-7 6-16,11-19-1 15,14-21-2-15,15-26 6 0,20-31-5 16,18-31 0-16,13-37 3 16,17-25 0-16,12-34-5 15,12-27 1-15,12-23 0 16,6-24 0-16,8-28-6 16,2-20 2-16,-2-20-3 15,-3-15 0-15,-11-14-2 16,-15-9 0-16,-14-5 0 15,-14 0 0-15,-14 14 6 16,-12 7-2-16,-2 19-3 16,-5 17-1-16,2 23 3 15,5 22 0-15,9 11 2 16,8 17 3-16,9 26-3 0,21-30 5 16,10 18 4-16,16 0 2 15,12 0-1-15,15-9 1 16,4 0-6-16,7-10-5 15,2 3-13-15,-14-25-70 16,20 18-37-16,-32-26-6 16,12 9-3-16,-28-31-4 15</inkml:trace>
  <inkml:trace contextRef="#ctx0" brushRef="#br0" timeOffset="42504.9202">20636 6006 305 0,'-55'12'109'16,"55"-12"0"-16,-35 2 2 15,35-2-71-15,0 0-11 0,40-26-6 16,-7 5-1-16,19 2-3 16,2-2-2-1,8 4-4-15,-1 5-4 16,1 8-2-16,-5 6-4 0,-8 15-1 15,-11 6-4-15,-12 13 2 16,-9 2-3-16,-13 4 0 16,-6 3-2-16,-10-5 1 15,-4 0-1-15,-6-7 0 16,-1-2 0-16,1-9 1 16,22-22-1-16,-33 33 2 15,33-33 1-15,-9 26 1 16,9-26-1-16,16 33 1 0,3-10 0 15,0 6 1-15,5 4 1 16,2 5 6 0,-3 0-7-16,-1 2 7 0,-8 0-6 15,-2 0 5-15,-15-2 0 16,-4 2-1-16,-14-4 1 16,-10-3-8-16,-11 2 8 15,-6-2-6-15,-6-4 6 16,-7-6-5-16,2-6 0 15,-1-8 0-15,6-6-2 16,7-15-8-16,23 0-40 16,-7-26-72-16,46 5-8 0,-6-33-1 15,48-3-11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0:26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10911 4079 78 0,'-26'-2'91'0,"26"2"-1"15,-47 0 8-15,47 0-47 16,-40 0-12-16,40 0-5 0,0 0 1 16,0 0-8-16,31 7-1 15,25 0-5-15,18-3-4 16,37 8-3-1,26-2 0-15,33 2-6 0,28-5-2 16,39-3-1-16,35-6-4 16,23-12 9-16,24-10-6 15,17-7 4-15,9-6-3 16,-5 1 5-16,-16-4-5 16,-26 2 4-16,-36 5-2 15,-25 9-6-15,-43 8 1 16,-38 2 0-16,-41 7-1 0,-25-1 1 15,-21 6-2-15,-20 0 1 16,-18 2 0-16,-31 0 0 16,0 0-1-16,0 0 1 15,-47 16-1-15,-10-6 1 16,-23 4-1-16,-19-2-1 16,-27 4 0-16,-23 1-1 15,-26 4 0-15,-14-4 0 16,-19 2-1-16,-4-1 1 15,-13-1-1-15,3 0 1 16,-3-1 1-16,1-2-2 16,6 1 4-16,8-4-4 15,4-4 5-15,1 1-4 0,6-4 1 16,-4-1-1 0,4-6 2-16,10 1 1 15,7 0-3-15,10 2 3 16,13 0 0-16,15 2 1 0,23 3 1 15,25 2-1-15,27 2 2 16,22 1-3-16,25 4 2 16,22-14-2-16,31 23 0 15,21-13-1-15,24-3 3 16,30 0-2-16,29-5 3 16,26-2-1-16,35-4 1 15,26-1-1-15,38-4 1 16,28-3 0-16,27-2-3 15,16-3 6-15,7-4-7 16,12 2 5-16,-8-2-4 16,-4-3 3-16,-14 0-3 0,-19 3 3 15,-21-3-2-15,-29 5-2 16,-26 0 3-16,-25 1-2 16,-30 1 0-16,-22 0-1 15,-34 1 2-15,-19 2-1 16,-26 0-1-16,-16 4 1 15,-19 3-1-15,-10 0 0 16,-28 7 0-16,22-7 0 16,-22 7-4-16,0 0-7 0,0 0-22 15,-50 9-87 1,50-9-6-16,-47 7-14 16,23-7-4-16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1:17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9654 8922 18 0,'0'0'45'16,"-33"4"0"-16,11 1-4 15,-4 0-35-15,0 0 2 16,0-1 0-16,3 1 0 16,-6 0 0-16,-1-3 0 15,-3 3-1-15,0-3 5 16,4 3 3-16,-9-3 1 16,3 8 5-16,-10-8 3 15,7 12 3-15,-9-11 2 16,9 13 5-16,-12-11-3 15,15 7-3-15,-12-10-2 0,16 8-3 16,-2-10-2-16,33 0-2 16,-33 4-3-16,33-4-1 15,0 0-1-15,0 0-3 16,30 7-2-16,8-2-1 16,12-5 0-16,14 0-1 15,14-2 0-15,16 2-2 16,8-5-2-16,16 0-1 15,12-2 0-15,19-2-1 16,12 2-1-16,9-5 0 16,12 5 0-16,9-3 0 15,10 3 0-15,7 0 0 0,7 5 0 16,-7 2 0-16,3 2 1 16,2 0-1-16,-8 1 1 15,1 2-1-15,4-1 2 16,-9 1-1-16,-2 0 0 15,4-3 1-15,-4 0 0 16,4-2 0-16,5 0 0 16,2 0 0-16,1-4 0 15,1 1 1-15,1-1-1 16,0-6-1-16,4 3 0 16,3-5 0-16,5 0 0 15,-3-4 0-15,0 2 0 16,0-5 0-16,3 0 0 0,-5 2 1 15,-3 1 0-15,-11-1 0 16,-12 3 0-16,-5 2 0 16,-10 0-1-16,-4 3 0 15,-2-1 0-15,-8 1 0 16,3 0 0-16,0-3 0 16,2 0 0-16,3-2 1 15,1 2-1-15,-3 2 1 16,-4 1-1-16,1 2 1 15,-2 0-2-15,-3 4 1 16,0 1-1-16,-2 0 0 16,-5-1 0-16,2 1-1 0,-2 2 0 15,-2 0 1-15,-8-2-1 16,-2 2-1-16,-6 0 1 16,-8 0 1-16,-5 0-1 15,-2 0 0-15,0 0 1 16,-5-3-1-16,-5 3 1 15,3-2 0-15,-2 2 0 16,-6 0-1-16,6 2 0 16,-5 1 0-16,-5 1 0 15,-3 3-1-15,1 1 1 16,-1-1 1-16,-6 2-1 16,-5-2 0-16,-10 3 1 15,-7-3 0-15,-9 0 0 0,-12 0 0 16,-14-2 0-16,-7-1-1 15,-10 1 1-15,-21-5 0 16,28 10-1 0,-28-10 1-16,0 0 0 0,31 18 0 15,-31-18-1-15,26 12 1 16,-26-12 1-16,29 10-1 16,-29-10 0-16,26 2 1 15,-26-2 1-15,21-5 1 16,-21 5-1-16,0 0 0 15,14-23 1-15,-14 23-1 16,0-24 1-16,0 24-2 0,-14-24 1 16,14 24-2-16,-47-28 0 15,9 14 1-15,-17 0-1 16,-13 0-1-16,-17-1 1 16,-19 1 0-16,-19 2 1 15,-17 3-1-15,-16-1 2 16,-14 6-2-16,-19-1 1 15,-9 5 0-15,-13 5 1 16,-9 4-1-16,-4 5 0 16,-13 3 0-16,-1 7 0 15,-8 2 0-15,-5 2-1 16,-2 3 2-16,-7-1-2 16,-4 1 0-16,-8-3 0 0,-5-1 0 15,1-4-1-15,-1-2 0 16,3-2 0-1,2-2-1-15,5-3 1 16,5 0 0-16,4 0-1 0,5-2 1 16,5-2 0-16,0-1-1 15,7-2 2-15,4 0-1 16,8-2 1-16,9 0 0 16,7-3-1-16,8 1 0 15,1-1 0-15,6 0 1 16,4 1-2-16,-2 1 1 15,4 1-1-15,1 0-1 0,2 2 1 16,-3 0 0 0,8 3 0-16,4 1 0 15,13 1 1-15,-1 2 0 16,7 3 0-16,-2 2 0 0,7 2 0 16,9 0 1-16,6 3 0 15,1 2 1-15,3-5-1 16,5 5-5-16,-1-2 9 15,8-5-1-15,4-5-3 16,1-2 2-16,2-5-2 16,2-5 1-16,-2 3-1 15,-1-10 7-15,1 1-11 16,-2-1 3-16,-1-2 1 0,3 4-2 16,-3-1 2-16,1 1-2 15,-1-1 2 1,-2 1-2-16,1 1 2 15,-1 4-3-15,-3-2 3 0,6 0 0 16,11 3 1-16,12-6-1 16,17 3 2-16,16 0 0 15,24-2 0-15,40 2 0 16,0 0 0-16,23-14 0 16,18 9 0-16,13 0-1 15,12 1-1-15,12-1 1 16,3 0-1-16,6 3 0 15,8-1 0-15,4 1 1 16,12 0 0-16,9-3 0 16,20 0 1-16,18-2 0 15,20-5 1-15,13 0 0 0,17 1-1 16,19-4 0-16,16-1 0 16,10-3-1-16,5 2 1 15,0-4-1-15,-1 2 1 16,3-2-2-16,-4 0 2 15,-4-5 0-15,-6 2 1 16,-5 0-1-16,3 1 0 16,-3 1 0-16,0-1 1 15,-5 4-1-15,-2 0 0 16,-7 2 0-16,-7 1-1 16,-5 4 0-16,-4 0 1 15,-8 5-1-15,-7 0 0 16,-2 2 0-16,0 0 0 0,0 1 0 15,4 4-1-15,3-5 2 16,5 5-2-16,2 0 1 16,2 0 0-16,5 5 0 15,7-3 0-15,3 3 1 16,2 0-2-16,0 4 2 16,0-4-2-16,-3 4 1 15,3-4-2-15,0 2 2 16,-7-2-2-16,0 2 1 15,-10-2-1-15,-9 2 1 16,-2 2-1-16,-6-2 0 16,-6 3 0-16,-3-1 0 0,3 1-1 15,-5-1 1-15,0 1 0 16,-2-1 0-16,-1 0-1 16,-11-4 1-16,-7 0-1 15,-10 0 1-15,-14-5 0 16,-4-3 0-16,-15-6 0 15,-5-1 0-15,-11-4 1 16,-3 0 0-16,-9-3 1 16,-9 1-1-16,-8-1 1 15,-9 3-1-15,-10 2 0 16,-7 3 0-16,-7 2 1 16,-9 2-1-16,-2 0 0 15,-6 3 0-15,-23 2 0 0,33 0-1 16,-33 0 1-16,0 0 0 15,29 2 1-15,-29-2-1 16,0 0 0-16,0 0 0 16,0 0-1-16,23 26 1 15,-23-26 0-15,12 22 0 16,-12-22-1-16,10 21 1 16,-10-21 0-16,0 0 0 15,-15 26 0-15,-6-21-1 16,-12-1 1-16,-14-4 0 15,-17-2 0-15,-16 0-1 16,-24-5 1-16,-17-1 0 0,-16 1 0 16,-21-2 1-16,-13-1 0 15,-15 1 0 1,-22 0 0-16,-15-1 0 16,-6 3 1-16,-7 0-1 0,-8 2 2 15,-2 3-2-15,-6-1 0 16,1 6 0-16,0 2 1 15,8 4-1-15,-3 3-2 16,0 0 1-16,3 4-2 16,-3 1 0-16,5 2-1 15,2 2 1-15,12-2 0 16,7 2-1-16,8 0 1 16,4 1 0-16,9-1-1 0,12-2 2 15,1 0 0-15,8 0 0 16,1-3 0-1,0 1 0-15,4-3 1 16,3 0-1-16,5-2 1 0,9-3 0 16,2-1 0-16,5-1-1 15,14-3 1-15,-2-1 0 16,7-1-1-16,3-2 1 16,4 0 1-16,-7-5-2 15,2 3 0-15,-2 0 0 16,-7-3 1-16,-5 0-2 15,3 0 2-15,-8 1-2 0,5 1 1 16,5 1-4-16,7 4-12 16,-5-4-97-1,31 14-2-15,-7-17-14 16,31 5-5-16</inkml:trace>
  <inkml:trace contextRef="#ctx0" brushRef="#br0" timeOffset="13990.4424">9642 12830 74 0,'0'0'67'16,"-31"-9"-5"-16,31 9-3 15,-40-26-41-15,24 5-20 16,16 21-1-16,-24-43 0 15,17 22 1-15,-3-1-1 16,10 22 3-16,-28-37 1 16,7 22 3-16,-8 6 1 15,-4-3 2-15,-5 5 2 16,-6-7 4-16,6 7 5 16,-10-10 3-16,13 15 4 0,-3-15 3 15,10 13-1 1,-5-8 2-16,11 9-2 0,-4-4-2 15,26 7-2-15,-35-2-3 16,35 2-3-16,-26-5-3 16,26 5-2-16,0 0-2 15,0 0-2-15,28-12 0 16,8 10-3-16,13 0 0 16,20-1-1-16,14-4-1 15,18 5 0-15,18-3-1 16,25-2 0-16,19 0-1 15,16-3 0-15,18 1 0 0,11-3 0 16,21-2 0-16,19 0 1 16,10-3 0-16,4 3 0 15,3 0 2-15,16 0 0 16,8-1 0-16,4 4-1 16,-7 1 2-16,2 3-2 15,3 0 1-15,2 0-2 16,-7 5 1-16,-12-1 1 15,-2 1 1-15,4 2-1 16,1 0 1-16,-3 0 2 16,-7-5 0-16,10 3 0 15,2-3-1-15,-7-2-1 16,-3 0-1-16,-11-3 1 0,-5 1-2 16,2-1-1-16,-5 1-1 15,-6 0 0 1,-8 1 1-16,5 4 0 0,-4-1-1 15,1 3-1-15,-4-1 1 16,-14 1 0-16,-9 0 1 16,-10 4-1-16,-12-2 0 15,-7 2 0-15,-12 1 0 16,-5 1 0-16,-4 1 0 16,0 2-1-16,0 0 0 15,-1 0 0-15,1-2 0 16,-5 2 0-16,-2-4 0 0,-3-3-1 15,-7 2 1-15,-4-4-1 16,-8-1 1 0,-4-2-1-16,-5 1 1 15,-5-1-1-15,-2 0 1 0,2-2-1 16,-7 2 1-16,-5 1 0 16,1-3 1-16,-8 0-1 15,-5 2 0-15,-4-2 0 16,-9 2 0-16,-11 3 1 15,-6-3-1-15,-7 3 0 16,-10-1 0-16,-7 1 0 16,-6-1 0-16,-6 3 0 15,-4 0 0-15,2 0-2 0,-3 0 1 16,1 3-1-16,4 2 0 16,3-1 1-1,4 6-1-15,3-3-1 16,2 5 0-16,-4-3 3 0,-1 1-1 15,-2-1-1-15,-9 0 1 16,-24-9 0-16,31 12 1 16,-31-12-1-16,0 0 1 15,-36 5 0-15,1-7 0 16,-15-1 1-16,-11-1 1 16,-15-1-1-16,-11 0 0 15,-15-2 1-15,-9 0-1 0,-12 0 0 16,-14 2 1-16,-7 0-2 15,-17 1 1 1,-9 1 0-16,-15 3-1 16,-13-2 1-16,-20 4 0 0,-18-2 0 15,-17 3 0-15,-12-1 0 16,-14 0-1-16,-7 1 0 16,-7-1 0-16,-4 5 0 15,-4 0-1-15,1 3 0 16,0 2-1-16,-5 2 2 15,-2 2-2-15,7 3 2 16,4 0-2-16,10 2 1 16,10 1 0-16,8-1 0 15,6 0 0-15,12 1 0 16,1-4 0-16,-1 1-1 16,-6-4 0-16,-1-1 0 15,2-7 0-15,-1 0-1 0,3-2-1 16,-7-3 1-16,3 0 1 15,6 1-1-15,12-1 1 16,5 0 0-16,0 3-1 16,7 5 3-16,5-1-1 15,17 5 1-15,11 0-1 16,7 5 1-16,3 0-1 16,11 3 1-16,3-1 0 15,7 0 0-15,5 3-1 16,-3-3 1-16,7 0-2 15,5 1 2-15,0-1 0 16,5 3 0-16,9-3-1 0,12-5 0 16,10 1 1-16,9-5-1 15,2-3 1-15,8 1 0 16,4-8 0-16,7 3-1 16,1-5 1-16,4 2 1 15,2-2-1-15,-2 0 0 16,2-2 0-16,1-3 0 15,-1 0 0-15,-2-2-1 16,-5 0 2-16,1 0-1 16,-8 5 0-16,-5-1 0 15,-6 3 1-15,-8 5-1 16,2 2 1-16,1 0-1 16,4 3 0-16,8-1 1 0,9 1-1 15,16-6 1-15,17 1-1 16,17 0-2-16,35-5-7 15,-24 9-11-15,24-9-50 16,33 24-42-16,26-5-7 16,0-22-11-16,38 6-7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2:05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11034 11267 153 0,'0'0'103'16,"-42"-12"1"-16,42 12 1 0,-41-2-53 15,41 2-17-15,-35 2-3 16,35-2-4-1,-24 5-5-15,24-5-3 0,0 0-3 16,0 0-2-16,0 0-1 16,0 0-3-16,24-14-2 15,4 7-2-15,13-3 0 16,13-1-3-16,14-6 1 16,22 1-2-16,10-3 0 15,11-3-1-15,4 3 0 16,8 1-1-16,0 1 0 15,-2 5 1-15,-10 10-2 0,-7 2 0 16,-9 5 1 0,-6 6 0-16,-8 1-1 15,-10 2 0-15,-12 3 0 16,-7-1-1-16,-7-1 1 0,-10-1 1 16,-7-2-2-16,-28-12 0 15,34 16 1-15,-34-16 1 16,0 0-1-16,18 24 0 15,-18-24 0-15,-7 21 0 16,-2 0 0-16,-1 3 1 16,-1 9-2-16,-1 5 1 15,0 9-1-15,0 10 1 16,3 9 0-16,6 10 1 16,3 16-3-16,0 10 2 15,3 16-2-15,4 17 3 16,-2 19-3-16,4 16 3 15,3 12 0-15,-3 16-1 0,1 3 2 16,2 10-3-16,4 6 1 16,1 3-1-16,4-4 3 15,-2-1 0-15,2-7-2 16,-2-2 1-16,-2-5-1 16,-1 0 4-16,-4-10-3 15,-3-4 1-15,-2-3-2 16,-2-6-2-16,0-8 2 15,2 0 0-15,0-7 1 0,0-2-1 16,5-2 0 0,-3-6 2-16,3-9-3 15,-2 1 6-15,-3-6-6 0,-2-6 2 16,-3-8-1-16,-2-14 2 16,-5-9-2-16,0-10 1 15,1-4 1-15,1-3-4 16,-1-12 2-16,-1-2 3 15,5-5-2-15,-2-7-1 16,2-2 1-16,0 0 1 16,0-8-2-16,0-4 3 15,-3 0-2-15,3-2 0 16,-2-5-1-16,2 2 0 16,0-14 2-16,0 2-2 15,0-28 1-15,2 38-1 16,-2-38 1-16,0 0 0 0,0 0 1 15,0 0 0-15,0 0-2 16,0 0 2-16,-12-33-1 16,12 33 2-16,-16-40-4 15,2 16 1-15,-3-2 0 16,-7-2 0-16,-6-5 1 16,-10 4-2-16,-8 6 1 15,-8 1-1-15,-11 3 2 16,-6 8-1-16,-5 1 0 15,-5-2-1-15,-4 0 0 16,-3-4 0-16,0-5 2 16,0-3-1-16,3 3 0 0,0-8 0 15,-1 6 1-15,5 1 0 16,5 3 1-16,5 5-1 16,4 2 0-16,8 3-1 15,4 0 1-15,5 9-1 16,7 0 1-16,5 0-2 15,7 7-2-15,7 0-6 16,26-7-16-16,-28 7-106 16,28-7-6-16,28-14-9 15,-4-12-8-15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2:34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17182 11721 163 0,'0'0'112'0,"19"-42"-1"15,-19 42 4-15,3-48-60 16,-3 48-14-16,-5-40-9 16,5 40-8-16,-14-42-8 15,14 42-5-15,-31-40-2 16,31 40-2-16,-47-41 0 16,18 22-1-16,-9-4 0 15,-4 4-1-15,-12-2 1 16,-10 4-2-16,-12-4 0 15,-7 2 0-15,-9 5-2 16,-7 2 0-16,-3 5-2 16,-2 4-1-16,5 13 0 0,9 11 0 15,3 17 0-15,9 12 0 16,4 18-1-16,6 10 2 16,-1 19-2-16,8 5 3 15,2 9-2-15,2 0 1 16,3 3-1-16,4-6 2 15,10 6-3-15,11 2 3 16,11-8-2-16,15 1 2 16,17-5-2-16,15-7 2 15,16-9-1-15,14-8 1 16,16-14-1-16,15-16 1 16,12-12 3-16,9-15-2 0,14-13-1 15,10-15 1-15,11-16-1 16,3-10 0-16,0-14 0 15,-7-9 0-15,-7-8-3 16,-10-6 2-16,-16-5 2 16,-19-1-1-16,-17-4 1 15,-23-2-1-15,-13-3 4 16,-11-4-2-16,-9-3 2 16,-15-3-4-16,-11-6 3 15,-8 2-1-15,-9 0 0 16,-2 5-1-16,-12 2 0 15,-5 3-3-15,-12 4 2 0,-4 10 0 16,-8 6-1-16,-11 11-1 16,-8 4 1-16,-9 7 0 15,-9 12 0-15,0 11-1 16,-5 10 0-16,2 15 0 16,0 13-1-16,5 15 0 15,7 16-2-15,7 13 0 16,12 10-1-16,5 11 2 15,9 13-2-15,5 8 1 16,14 7 0-16,10 7 1 16,11 4 0-16,8 6 0 15,13 4 0-15,8-3 2 16,14-6-1-16,12-7 3 0,9-10-3 16,9-15 2-16,11-11 0 15,3-14 3 1,8-12 0-16,5-11-2 0,7-15 0 15,6-12 1-15,11-14 0 16,13-10 0-16,1-16-1 16,6-12 0-16,5-16-2 15,-2-12 4-15,0-10 1 16,-7-7-2-16,-12-6 2 16,-12-6-2-16,-14 0 3 15,-9-2-2-15,-15 0 1 16,-6 3-3-16,-20-3 3 0,-7 2-2 15,-11-2 2-15,-15 5-2 16,-9-2 2 0,-10 1-2-16,-16-1 1 15,-7 2-1-15,-10 11-1 0,-12 6-2 16,-13 8 1-16,-13 13 0 16,-16 16-2-16,-12 14 1 15,-5 24 0-15,-6 17 0 16,-6 16-1-16,-2 17-1 15,8 14-4-15,11 4 0 16,16 10-8-16,13-4-8 16,32 15-43-16,1-34-69 15,42-3 1-15,19-52-5 0,24 23 3 16</inkml:trace>
  <inkml:trace contextRef="#ctx0" brushRef="#br0" timeOffset="1592.2782">21683 9125 135 0,'0'0'103'16,"-50"-43"-2"-16,29 22 4 15,-19-7-63-15,14 14-8 16,-15-10-7-16,8 10-4 15,-9-5-3-15,2 9-2 16,-10-4-3-16,7 5-3 16,-13-5 0-16,4 2-2 15,-7-7 1-15,-3 5-3 16,-11-5 1-16,0 4-4 16,-10 6 1-16,-5 9-1 0,-4 5-1 15,-2 11-1-15,-3 10-2 16,2 10 0-16,3 9 0 15,5 4 0 1,4 6-1-16,10 2-2 0,4 6 8 16,10 1-4-16,7 0 4 15,7 2-4-15,12 3 3 16,9 6-3-16,10 11 2 16,7 6 0-16,14 2-6 15,5 8 2-15,9 5-2 16,12-6 2-16,10 1-1 15,7-12 1-15,6-10 2 0,10-14-7 16,15-14 7-16,6-11-6 16,20-15 6-16,8-12-5 15,18-17 3-15,13-13-1 16,8-15-1-16,4-11 6 16,-2-13-6-16,0-13 6 15,-14-10-6-15,-9-8 4 16,-18-3 0-16,-18-6-2 15,-16 0 4-15,-17-2 0 16,-22-7 2-16,-16 3-3 16,-21 1-3-16,-17 1 2 15,-16 0-1-15,-15 4 1 16,-14 3-4-16,-16 7 1 0,-7 12-4 16,-13 11 6-16,-6 8 0 15,-10 9 0 1,-9 12 0-16,-2 11-1 15,-8 13 0-15,-2 14 0 0,-7 9-1 16,5 12 1-16,2 14-3 16,-5 10 2-16,10 11-1 15,6 5-2-15,6 15 8 16,11 2-4-16,3 6 4 16,7 6-4-16,9 4 4 15,15 8-2-15,9 4 0 16,9 5 2-16,22 2-7 0,11 0 4 15,17 0-3-15,19-6-2 16,19-1 4 0,16-14 0-16,19-12 1 15,15-14-1-15,13-19 2 0,15-12-2 16,7-19 1-16,17-11 4 16,9-27-4-16,11-11-1 15,10-15-2-15,3-14 0 16,2-9 0-16,2-14 0 15,0-12 1-15,-11-5 0 16,-15 0-1-16,-14-5 3 16,-23-2 2-16,-17 0-1 15,-24 0 3-15,-21-5 0 0,-24 0-6 16,-18 3 1-16,-20 2-3 16,-16 5 3-1,-16 4-4-15,-13 10 1 16,-13 14-6-16,-10 19-6 0,-7 26-13 15,-24 0-98-15,12 24-3 16,-26-15-8-16,12-2-3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3:49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13476 5306 129 0,'45'0'107'0,"-17"-14"0"15,-7 14-2 1,-21 0-60-16,3-24-13 15,-3 24-5-15,-38-14-7 0,-2 0-3 16,2 2-4-16,-14-7-1 16,-2 0-2-16,-10-7 0 15,-7 0-1-15,-12-7-2 16,-11 0-3-16,-13-2 0 16,-11 1-2-16,-14 1-1 15,-20 3-1-15,-15 4 1 16,-20 4-2-16,-14 8 1 0,-21 7-1 15,-10 9 0 1,-14 8 0-16,-21 11 0 16,-9 12 1-16,-1 7-3 15,-2 8 4-15,10 8-3 0,6 13 0 16,18 2 2-16,18 7-1 16,28 5 2-16,26 2-1 15,25 5 2-15,25 7-2 16,21 0 3-16,24 0 2 15,19 0-2-15,16 0 3 16,17-3-2-16,19 1 3 16,17-10-2-16,16-7 2 15,21-7-2-15,24-3-4 16,33-9 5-16,26-9-7 16,28-10 7-16,29-9-7 15,26-10 6-15,30-6-6 16,24-13 5-16,19-12 10 0,10-11-11 15,9-7 6-15,0-10-6 16,2-9 7-16,-9-10-7 16,-15-7 5-16,-20-12-2 15,-15-6-9-15,-26-11 8 16,-26-4-4-16,-23-11 3 16,-27-6-2-16,-18-11-3 15,-31-5 1-15,-33-5-1 16,-24-4-1-16,-28-6 0 15,-22 3-1-15,-30 8 0 16,-31 1-2-16,-30 17 4 16,-25 10-2-16,-20 18 2 0,-29 15-1 15,-24 19 0-15,-20 11-1 16,-20 15 1-16,-16 7 0 16,-3 13-1-16,-12 16 1 15,-6 15-2-15,9 10 2 16,7 19-2-16,12 17 3 15,11 14-3-15,13 16 3 16,11 10-2-16,12 9 0 16,24 3 1-16,11 6 0 15,17 3 0-15,19 7 0 16,24 3 0-16,21 4 0 16,26-2 2-16,33-5 1 15,23-4-3-15,36-8 3 0,41-16-1 16,34-17 2-16,39-21-1 15,33-14 1-15,37-22 1 16,29-14 0-16,31-16 1 16,13-12 0-16,10-10 1 15,10-9-1-15,-3-9 0 16,5-12 0-16,-9-12 2 16,-8-5-3-16,-16-14 2 15,-16-5-2-15,-22-12 2 16,-24-6-2-16,-25-8-1 15,-32-7 2-15,-30-12-4 16,-35-6-1-16,-36-6 1 0,-28-9-1 16,-41 2 0-16,-32-1-2 15,-39 6 5-15,-30 12-6 16,-35 16 4 0,-22 17-1-16,-23 19 0 0,-17 21 1 15,-17 17-1-15,-9 12 0 16,-9 18-1-16,1 13 1 15,-1 16-2-15,-3 18 2 16,0 18-4-16,3 16 3 16,9 21-4-16,5 19 4 15,13 14-3-15,6 15 0 16,19 9 1-16,16 7 1 16,26 10 0-16,21 8 0 0,24-3 0 15,28-3 1-15,32 0 0 16,29-12-2-16,34-10 6 15,31-13-6 1,30-18 6-16,31-20-5 0,29-24 6 16,25-14-5-16,29-22 7 15,17-18-2-15,23-20 1 16,14-16 1-16,12-14-3 16,9-14 6-16,5-10-4 15,-2-11 4-15,-5-13-5 16,-4-4 5-16,-20-12-6 15,-16-4 3-15,-26-11-1 0,-17-3-3 16,-30-6-1-16,-12-11 4 16,-36-3-4-1,-18 0-1-15,-27 0 0 16,-16-2 0-16,-24 7 0 0,-18 7-1 16,-22 10 3-16,-31 16-6 15,-11 12 4-15,-27 16-4 16,-25 15 1-16,-22 13-5 15,-14 25-6-15,-26 6-11 16,3 43-41-16,-32-7-65 16,15 34-5-16,-19-16-4 15,29 16-4-15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5:17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17456 2374 220 0,'-26'-9'104'15,"-18"-17"-2"-15,10 16 1 16,-15-18-62-16,6 14-8 16,-16-13-7-16,2 11-4 15,-11-10-3-15,-3 9-4 16,-7-9-1-16,-5 10-3 16,-9-5-1-16,0 2-3 15,-7 0-2-15,-3 7-1 0,-2 5-1 16,0 2 0-16,5 10-1 15,-1 0 0-15,8 9-1 16,2 7 0-16,3 10-1 16,4 4-1-16,5 5 1 15,3 10 0-15,-1 2-1 16,7 7 0-16,6 5-2 16,3 2 9-16,8 5-2 15,8 2-5-15,3 3 4 16,6 5-4-16,11 4 3 15,-2 0-3-15,10 7 4 16,2 3-12-16,6 2 7 0,8-1 0 16,8 1-1-16,8-4 1 15,8-8 0-15,9-5 2 16,7-11-1-16,14-5 3 16,8-15-3-16,9-1 3 15,7-8 2-15,4-5-4 16,8-6 5-16,7-1-5 15,5-4 5-15,-1-5-7 16,3 2 7-16,5-9-7 16,5-1 4-16,6-3 0 15,3-6 1-15,0-7-1 16,0-2-4-16,2-7 5 16,1-10-3-16,-6 3 3 0,-6-10-4 15,-10 1 4-15,-8-8-5 16,-6 0 5-16,-9-5 0 15,-6-2 0-15,-9-4-1 16,-4-6 1-16,-10-4 1 16,-2-7-1-16,-10-3 1 15,-2-4-2-15,-10 0 2 16,-4 2-2-16,-8-5 3 16,-2 3-3-16,-4 2 0 15,-6 0 1-15,1 5 0 16,-7 4-1-16,-1-4-6 15,-6 7 8-15,-3 2-8 0,-2 8 6 16,-5 4-7-16,-7 4 6 16,-2 4-6-1,-3 4 6-15,0 2 1 16,-4 2-3-16,-1 1 2 0,-6 2-1 16,-1 2 0-16,-2 1 0 15,0 4 1-15,-2 5-1 16,2 4 1-16,0 5-1 15,-2 8-1-15,2 2 0 16,3 6-1-16,1 6-1 16,4-1-2-16,1 3-2 15,8 5-6-15,2-10-10 16,21 15-32-16,5-29-69 0,0 0-5 16,0 0-10-1,43-12-3-15</inkml:trace>
  <inkml:trace contextRef="#ctx0" brushRef="#br0" timeOffset="56657.0137">15459 9584 110 0,'-24'-5'95'15,"24"5"6"-15,0 0-1 16,-16-31-52-16,16 31-11 15,0 0-5-15,0 0-5 16,19-21-3-16,-19 21-4 16,0 0-2-16,38 12 0 15,-38-12-3-15,45 12 0 16,-15-10-1-16,18 3 0 16,6-5-1-16,19 0-1 0,12-5 0 15,17 3-2-15,14-5 0 16,11-1-2-16,15-3 0 15,5 3-1-15,4-1-1 16,5 0 0-16,-5 1-1 16,-2 1 1-16,-7 0 0 15,-5 3-1-15,-9-4 0 16,-8 4 1-16,-11-1-2 16,-10 0 0-16,-6 1-1 15,-13-1-1-15,-9 2-1 16,-10 1 0-16,-9 0-1 15,-4-1 0-15,-8 3 0 0,-7 0 0 16,-2 0 1-16,-5 3-1 16,0-3 0-1,0 2 0-15,-5 0 0 16,2-2-1-16,-1 3 1 0,-1-3 0 16,-21 0 0-16,43 2 0 15,-43-2 1-15,37 0-1 16,-37 0 0-16,31 0 0 15,-31 0 0-15,21 0-1 16,-21 0 1-16,0 0-1 16,-21 7 0-16,-5-2 0 15,-7-3 0-15,-14 1 0 16,-12-1 0-16,-15 0 0 16,-11-2-1-16,-9 3 1 15,-13-1 0-15,-8 1 1 16,-8-1-2-16,-12 3 2 15,-2 2-3-15,-5 2 2 0,-2 1-1 16,-3-3 0-16,5 2 0 16,1 1 0-16,3-3 0 15,8 0 1-15,10-2 1 16,2-1-1-16,9-4 0 16,14 3 0-16,-1-3 0 15,8 0 0-15,1 0 0 16,4 0 1-16,0 0-1 0,3-3 0 15,-1 3 1 1,1 0 0-16,2 0-1 16,0 0 1-16,7 3 0 15,0-3-1-15,7 2 1 0,8 0 0 16,4 3-1-16,7-2 1 16,7-1 0-16,7 0 0 15,10 3 0-15,21-5 0 16,-26 7 0-16,26-7 0 15,0 0 0-15,0 0 0 16,33 14 1-16,-9-9 0 16,9-3 0-16,7 1 0 15,12-1 0-15,9-2 0 0,13-2 1 16,11-1 0 0,16-1-1-16,8-1 1 15,19-5 2-15,9-1 1 16,14-1 0-16,12-2 0 0,12-3 1 15,2 0-1-15,5-1 1 16,0 3-1-16,-7-1-1 16,-7 2-1-16,-12 2-1 15,-14 5 0-15,-14 0-1 16,-15 4 0-16,-9 1 0 16,-12 0-1-16,-16 2 0 15,-5 2 1-15,-12-2-1 16,-9 0-1-16,-8 2 2 15,-4 1-2-15,-7-3 1 16,-5-3-1-16,-3 6 1 16,-23-3 0-16,38-3-1 0,-38 3 1 15,29-2-2-15,-29 2 1 16,21-2 0-16,-21 2 0 16,0 0 0-16,0 0 0 15,0 0-1-15,0 0 0 16,0 0 0-16,0 0 0 15,-29-15 0-15,-11 15 0 16,-9 0-1-16,-20-2 1 16,-16 2-1-16,-17 2 1 15,-11 1-2-15,-22-1 0 16,-9 5 0-16,-12 0 0 16,-12 3-2-16,-11-1 0 15,-8 5 1-15,-9-2-1 0,-1 5-1 16,-11-3 1-16,-2 0 0 15,0 3 1-15,4-3 1 16,7 0 0-16,8 0-1 16,18 0 1-16,17 1 1 15,22-4 1-15,30-1 0 16,26-3 1-16,28-2 0 16,26-5 1-16,24 0 2 15,43-10-1-15,11 1 2 16,20 2-2-16,18-5 2 15,14 0 0-15,15-2 0 16,9 2 0-16,4 0 0 0,6 0 0 16,9 1 2-16,4 1 0 15,8-2 1-15,7 5 1 16,7 0 0 0,7 5 0-16,2-1 1 0,12 1 0 15,-6 2 0-15,-1 2-2 16,-10 3 0-16,-11-3-2 15,-17 3 0-15,-16 2-1 16,-17 0-2-16,-21-2 0 16,-12 0-1-16,-14 0 0 15,-12-1-1-15,-9 1 0 16,-10 0-2-16,-7-5-3 16,-4 2-5-16,-29-2-13 0,45 12-56 15,-45-12-59-15,0 0-5 16,-3-54-1-1,1 2-5-15</inkml:trace>
  <inkml:trace contextRef="#ctx0" brushRef="#br0" timeOffset="62696.5305">3818 12244 156 0,'-14'-21'100'0,"14"21"-1"16,-19-33 3-16,19 33-57 15,-7-24-15-15,7 24-4 16,0 0-5-16,0 0-3 0,0 0-1 16,0 0-3-16,0 0-2 15,-17 45-3-15,12-3-3 16,8 17 0-16,1 17-2 16,8 19 0-16,5 11-3 15,6 12 2-15,8 8-5 16,0 6 1-16,2-7 2 15,-2 1-1-15,-5-15 2 16,-5-7-2-16,-7-12 3 16,-2-7-1-16,-7-9 2 15,-5-17 1-15,0-9-3 16,-3-12 2-16,1-10-2 0,0-7 0 16,2-21 0-1,-3 21-1-15,3-21 1 16,0 0-1-16,0 0 0 15,0 0-1-15,0 0 1 0,0 0-1 16,0 0 1-16,0 0-1 16,22 19 0-16,-22-19-1 15,0 0 1-15,0 0 0 16,0 0 0-16,26 10 0 16,-26-10 0-16,0 0 0 15,23 2 1-15,-23-2-2 16,0 0-2-16,26-7-5 15,-26 7-10-15,26-24-40 16,5 22-64-16,-19-26-4 16,18 4-7-16,-8-30-4 15</inkml:trace>
  <inkml:trace contextRef="#ctx0" brushRef="#br0" timeOffset="64077.1468">10375 17950 136 0,'0'0'111'16,"2"-48"2"-16,-2 48 2 15,-26-59-71-15,19 36-3 16,-17-18-7-16,5 13-7 16,-21-12-4-16,0 4-5 0,-21-4-2 15,-10 7-3-15,-17-5-2 16,-9 3-4-16,-16-3-1 16,-12 5-3-1,-12 2 0-15,-8 5-1 0,-6 5 1 16,-3 7-3-16,1 7 2 15,1 11-3-15,4 8 2 16,3 12-1-16,8 7 0 16,14 6 0-16,15 6-1 15,8 7 2-15,13-1-1 16,14 6 0-16,14-3-1 16,16 2 1-16,17 0 0 0,12 6 0 15,19-1 0-15,11-3 0 16,20 3-1-16,23-4 3 15,16-3-2-15,25-5 0 16,25-4-1-16,21-8 3 16,25-6-3-16,13-8 2 15,19-9-2-15,5-3 3 16,10-6 0-16,6-8 1 16,-4-5-1-16,-14 1 1 15,-12-8-2-15,-10-2 2 16,-23-2-2-16,-17-5-1 15,-21 0 0-15,-24-5-1 16,-19 1 0-16,-13-6 0 0,-23-2 2 16,-10-4-2-16,-18-8 2 15,-14-2-1 1,-13-5 1-16,-18-7-2 16,-13-4 2-16,-20-5-1 0,-16-1 1 15,-16 3-1-15,-22 0 1 16,-12 10 1-16,-16 7-1 15,-10 11 1-15,-4 10-2 16,-7 12 1-16,-1 11-2 16,-2 13 1-16,5 8-2 15,0 4-3-15,7 8 3 16,7 8-2-16,7 7 3 16,12 2-3-16,15 5 4 15,6-3-3-15,19 6 2 16,19-3-1-16,17 2-5 15,16-4-5-15,19-1-11 0,7-16-28 16,29 17-76-16,-17-43-1 16,54 37-4-16,-18-44-1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29:52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23101 10759 310 0,'-14'-28'130'15,"14"28"-4"-15,0 0 0 16,0 30-98-16,-3 6-9 16,11 16-6-16,-6 9-3 15,3 10-1-15,-1 10-2 16,1 1 0-16,-5 1-2 16,2-5 1-16,-2-12-3 15,0-7 1-15,0-14-6 0,-2-16-10 16,12 2-49-1,-10-31-72-15,0 0-4 16,11-45-5-16,13 2-4 16</inkml:trace>
  <inkml:trace contextRef="#ctx0" brushRef="#br0" timeOffset="34771.4527">5293 13447 254 0,'0'0'110'16,"-3"-33"2"-16,3 33-5 16,0 0-75-16,-19-21-7 15,-2 16-8-15,-5 10-4 16,-12 7-5-16,-11 4-1 16,-17 6-2-16,-8 6-1 0,-16-2-2 15,-4 5 1 1,-3-5-2-16,-5-2 1 15,5-8-1-15,10-4-3 16,14-7-3-16,11-3-5 0,20 0-7 16,9-9-9-16,33 7-15 15,-24-12-21-15,24 12-48 16,26-21 0-16,5 12 1 16,-15-22 8-16,20 10 59 15,-10-19 23-15,0-3 21 16,-5 7 35-16,-14-8 54 15,7 18 8-15,-18-8 2 16,4 34 1-16,-22-2-49 16,13 30-13-16,-17 6-4 15,9 18-14-15,-6 0-2 16,8 11-7-16,-3-1 1 16,10-1-2-16,4-6-4 0,6-6 0 15,12-6-2-15,10-12-1 16,14-10-2-16,16-14-2 15,24-12-13-15,12-30-41 16,33 7-68-16,-7-36-8 16,28-7-11-16,-7-29-11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32:01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13611 10352 159 0,'0'0'104'15,"0"0"5"-15,0 0-2 16,19-28-62-16,-31 7-13 15,12 21-6-15,-5-31-6 16,5 31-3-16,-9-26-4 16,9 26-2-16,-22-17-2 15,22 17-1-15,-33-14-1 16,12 12 0-16,-5-5-1 16,-2 4 0-16,-3-4 0 15,0 5 0-15,-4-1 0 16,2 6-2-16,-5 2 1 15,2 4-1-15,-2 5-1 0,3 7 1 16,-3 3-1-16,3 9-1 16,-1 3 1-16,3 6 0 15,-2 6-1-15,-1 6-6 16,1 3 7-16,-3-1-1 16,-2 6 0-16,2 4-1 15,3 0 1-15,1 3-2 16,4-1 1-16,8 1 5 15,8 0-5-15,5 4 0 16,6-2 0-16,8 0 0 16,5-3-1-16,6 1 2 15,5-8-1-15,3 1 1 16,2-5-1-16,0-8 2 0,5-1-3 16,-3-8 3-16,5 2-2 15,-2-4 0-15,0-7 1 16,2-3-2-16,2-4-1 15,3-3 1-15,0-2-1 16,0-2 1-16,0-8-1 16,-1 1 1-16,1-6-1 15,5-1 2-15,-5-6 2 16,2-1-4-16,-2-13 3 16,4-2 0-16,-6-7 1 15,6-5-1-15,-2-2 0 16,0-7 0-16,3-5 1 15,2-5 0-15,0 3 0 0,-3-2-1 16,-1-8 1-16,1 0-2 16,1-2 2-16,-1-3-2 15,-2-1 1-15,1-4-2 16,-4-1 2-16,1-3-2 16,-5 0 2-16,-2-2-2 15,-5-3 2-15,-5 0-6 16,-6 1 6-16,-8 4 1 15,-5 0-1-15,-4 9 1 16,-10-2-1-16,-5 3 1 16,-4 4-2-16,-7 5 7 15,-1 0-6-15,-11 5-1 0,0 2 1 16,-3 5 0-16,1 2 0 16,-10 5-1-1,4 9 0-15,-4 3 0 16,3 11-1-16,2 10 0 0,-1 8 0 15,3 1 0-15,5 12-1 16,2 1 1-16,10 1-1 16,2 3 0-16,5-5-2 15,21-21-2-15,-22 34-3 16,22-34-4-16,0 0-11 16,0 0-33-16,41 0-81 15,-20-38-4-15,21 0-3 0,1-33-3 16</inkml:trace>
  <inkml:trace contextRef="#ctx0" brushRef="#br0" timeOffset="1746.7816">22217 10418 199 0,'0'0'109'16,"0"-26"2"-16,0 26-5 15,-12-26-57-15,12 26-7 16,0 0-7-16,-28-21-5 15,4 9-4-15,24 12-6 16,-49-9-3-16,20 11-2 16,-11-4-4-16,5 9-2 15,-8-2-4-15,0 6-1 16,-2 4-1-16,-2 1 0 0,0 3-1 16,0 0 1-16,2 2-1 15,-7 3-3-15,2 4 5 16,-4 8-6-16,-3 2 6 15,-4 7-2-15,1 7 2 16,-1 7-1-16,2 7 0 16,2 5 3-16,8 7-7 15,4 2 6-15,12 5-6 16,4 5 2-16,8 3-1 16,9-4-1-16,3 4 0 15,9-1 2-15,4-7-2 16,6-5 3-16,4-6-4 15,7-11 2-15,5-6 0 0,5-7 1 16,4-8-1-16,8-6 0 16,7-8 0-16,4-4 0 15,7-8 1-15,3-1-2 16,5-8 1-16,6-5 0 16,6-2 0-16,-1-7 1 15,1-2 0-15,1-3 0 16,-1-5 0-16,-1-4 1 15,0-5-1-15,-6-2-2 16,-8-10 2-16,-2-7-1 16,-3-7 1-16,-2-5-1 15,-7-9 0-15,-2-3-1 0,-8-14 5 16,-6 3-3-16,-3-5 3 16,-5 5-3-1,-6-3 1-15,-6 2 0 0,-4 3 1 16,-3 5-2-16,1 7 1 15,-5 2-1-15,-3 3 0 16,-2 1 0-16,-2 1 1 16,-3 3-3-16,-2 1-1 15,0 5 1-15,-5 3-1 16,0 2 1-16,-7 5 0 16,0 2-1-16,-4 5 1 15,-6 5 2-15,-4 4 1 16,-2 3-1-16,-8 2 1 0,-2 5 0 15,3 4-2-15,-10 6 2 16,4 1-3-16,-4 3 1 16,0 5-1-1,-2 7 2-15,-3 2-3 0,3 2 2 16,0 6 0-16,2 1 0 16,4 1 1-16,-1 2-5 15,4 2 4-15,7-2-4 16,5 3 6-16,2 6-6 15,7-4 4-15,1 2-1 16,6 0-1-16,3 3 2 16,7-1-4-16,0-2 2 0,9 0-9 15,-2-9-1 1,10 7-13-16,-10-31-10 16,35 49-28-16,-35-49-67 15,47 24-3-15,-23-26 4 0,23 9-2 16</inkml:trace>
  <inkml:trace contextRef="#ctx0" brushRef="#br0" timeOffset="3728.4162">18310 10109 185 0,'0'0'108'0,"-10"-38"0"15,10 38 3-15,-16-43-60 16,16 43-12-16,-19-35-8 15,19 35-5-15,-26-29-5 0,26 29-3 16,-38-23-3-16,14 13-2 16,-9-4-3-16,3 5-1 15,-11-1-2 1,1 1-2-16,-5 4-1 0,3-2-1 16,-6 5-1-16,1 9 0 15,-2 2 0-15,-1 8-1 16,5 6-1-16,-2 6 0 15,2 9-1-15,0 6 2 16,2 8-2-16,3 0 0 16,2 8-2-16,3 1 2 15,-1 3 0-15,6 5-7 0,-1-3 6 16,5 0 0-16,-2-5 0 16,6 6 0-16,1-4 1 15,5 1-1-15,1 3 1 16,1-4 7-16,7 6-8 15,2 2 2-15,3 0-1 16,7 2 2-16,4 0-2 16,5-2 2-16,8-2-3 15,8-5 3-15,6-7 0 16,4-5 0-16,3-8 0 16,1-8 0-16,4-8-1 15,-3-9 1-15,2-12 1 16,-5-7-2-16,3-14-1 0,5-7 1 15,4-12 1-15,3-7-1 16,5-10 2 0,1-4-1-16,4-3 2 15,-4-2 0-15,-6-3 1 0,0 3 0 16,-10-7 1-16,-7 2-1 16,-4 0 0-16,-10-4-1 15,-10-1 2-15,-6-9-3 16,-8-5 2-16,-9 0-1 15,-7-2 0-15,-5 3 1 16,-12-8 0-16,-4 5 0 16,-10-1 0-16,-5 16 0 0,-4 3 0 15,-3 13-2-15,-4 7 1 16,-3 16-2 0,0 12 0-16,0 12-1 15,3 9 0-15,-1 8 0 0,6 11 0 16,-1 3 0-16,0 9-2 15,3 5 1-15,2 11 0 16,0 6 0-16,2 8 0 16,5 11-6-16,-2 6 4 15,4 12 0-15,6 5 0 16,-1 7 0-16,9 5-1 16,3 7 1-16,5 2-1 15,7 0 7-15,7 5-7 16,9-7 2-16,12 0-1 15,5-9 2-15,10-10-2 16,6-17 2-16,10-12-1 16,12-15 3-16,9-16-1 0,10-11 1 15,6-21 0-15,6-10 2 16,4-16 1-16,2-14-1 16,-1-13 2-16,-8-13-3 15,-5-17 2-15,-7-14-2 16,-9-22 3-16,-5-11-4 15,-7-10 2-15,-9-12-2 16,-8-9 2-16,-6-2-1 16,-10-1 1-16,-8 10-1 15,-11 3 1-15,-4 13 0 16,-8 13 0-16,-5 16-1 16,-9 14 0-16,-2 14-1 0,-8 17 0 15,-1 12 0-15,-6 14-1 16,-7 11 0-16,1 8-1 15,-3 12 0-15,-5 7-2 16,0 6-1-16,8 11-2 16,-3 1-2-16,12 13-7 15,4-8-10-15,20 24-26 16,-8-23-82-16,29 13-1 16,-5-42-3-16,23 45 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34:57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17591 11558 258 0,'-21'21'111'0,"23"8"3"16,-14-8-4-16,22 19-70 15,-12-4-15-15,9 13-7 16,-3 1-7-16,3 0 0 16,-2-5-5-16,0-5-1 15,0-5-10-15,-3-9-10 0,12 3-37 16,-14-29-64-1,0 0-1-15,0 0-6 16,40-14 6-16</inkml:trace>
  <inkml:trace contextRef="#ctx0" brushRef="#br0" timeOffset="123260.2117">17572 12324 124 0,'-21'-9'89'0,"21"9"7"15,0 0 2-15,0 0-26 16,0 0-24-16,0 0-5 16,0 0-6-16,0 0-6 15,21-3-4-15,3-1-6 0,26 6-3 16,13-9-4-16,32 2-2 16,21-4-3-16,23 2-1 15,24-5-2 1,26 0-1-16,24 0 0 0,12 0-1 15,4 3 1-15,-2 2-2 16,-7 2 0-16,-10 3-1 16,-14-1-1-16,-16 6 0 15,-26-1 0-15,-20 3-1 16,-18 0 0-16,-17-1 0 16,-21-1 0-16,-11 1 0 15,-20 4 1-15,-9-4-1 0,-15 6 1 16,-23-10 1-16,24 26-1 15,-19-5 0-15,-3 3-1 16,3 6 2-16,2 6-2 16,0 6 1-16,7 8-1 15,3 7 0-15,4 11-1 16,0 6 3-16,5 11-2 16,-2 9 2-16,2 18 2 15,-5 8-2-15,-4 17 2 16,-6 15-1-16,-1 8 1 15,-3 11 0-15,0 1 0 16,-2 8 1-16,-5-10-4 16,0-2 2-16,0-7-1 0,-3-10 1 15,-1-9-1-15,-1-7 1 16,-4 0-2 0,1-12 0-16,1-3 0 15,0-4 1-15,3-9-2 0,4-6 1 16,0-9-1-16,0-14-4 15,4-11 4-15,1-8-4 16,2-10 2-16,3-6 0 16,-3-3 3-16,4-11-4 15,-1-1 3-15,-3 0 1 16,0-2-1-16,-2 3 2 16,2 1-2-16,-5 4 1 0,3 3-1 15,-3 4 1-15,1 4-1 16,1 7 2-16,-1 4-1 15,-1 8 2 1,1 5-1-16,-1-1 2 0,-2-1-2 16,2 1 2-16,-4-4 0 15,0-5-1-15,-1-7-6 16,1-7 4-16,-3-5-3 16,0-2 4-16,1-2-5 15,-1-3-2-15,0-7 1 16,0 0 1-16,-2-5 4 15,7-21-3-15,-16 28 3 16,16-28-5-16,0 0 6 16,-33 5 0-16,33-5 1 15,-36-7-2-15,15 0 1 16,-10 0-2-16,-4-3 1 16,-10 8 5-16,-9-5-5 0,-8 4 5 15,-9 1-6-15,-7 2 0 16,-7 2 0-16,-5 1 1 15,0 4-1-15,-9-2-5 16,0 4 6-16,-3-2-6 16,-4-2 6-16,-5 2 0 15,-7-2 1-15,-5 2-2 16,-3-2 2-16,4-3-2 0,1 0 1 16,5 1-1-1,3-3 1-15,9 2-1 16,7-2 1-16,7 0-1 15,5 0 0-15,4 0 0 0,3 2 1 16,5-2-1-16,-2 3 0 16,4-3 0-16,-3 2 0 15,6 0 0-15,4 3-1 16,7-2 1-16,3 1 0 16,7-1 0-16,6 1 0 15,8 1-1-15,10-2 1 16,23-3 0-16,-31 4 0 15,31-4-1-15,0 0 1 16,0 0 0-16,0 0-1 16,0 0 0-16,38 5 1 15,2-5 0-15,12 0 0 16,9-2 0-16,17-1 0 0,8-1 0 16,10-4-1-16,8 1 0 15,8-2-1-15,3-1 0 16,4-4 1-16,8 0 4 15,10-5-5-15,7 0 6 16,12-4-2-16,-2-1 1 16,2-2 0-16,-5 2 1 15,-9 3-2-15,-12 2-4 16,-19 10 3-16,-11-6-4 16,-18 8 1-16,-13 0 0 15,-10-2 0-15,0 2 0 16,-5-3 1-16,-4-2-2 0,-3-4 3 15,-2 4-2-15,-2-2 0 16,-5 2 0-16,-3 3 0 16,-7-1-1-16,-2 3 3 15,-4 5-1-15,-1 2-1 16,-21 0 2-16,40 0-1 16,-40 0 0-16,43 2 2 15,-20-2-1-15,6 2 0 16,-1 1 1-16,8-3 0 15,-6 2-1-15,1-2 2 16,7 2-2-16,-10 1 2 16,5-3-2-16,-7 0 1 15,-2-3 0-15,-3-1-1 0,-21 4 0 16,33-19 1-16,-33 19-1 16,17-31 0-16,-15 10 0 15,-4-5-1-15,-3-7 0 16,-9-10 2-16,0-11-2 15,-3-8 0-15,-2-13 0 16,-2-8 0-16,2-9-1 16,0-12 1-16,0-8 2 15,7-1-1-15,-2-8 2 16,5-13-2-16,2-13 0 16,0-7 0-16,2-7 0 15,3-2 0-15,-1-9-6 0,1-6 4 16,-3-4-3-16,-4-5 3 15,-1 12-1-15,-4 10 2 16,-3 6-2 0,-1 13 3-16,-4 16 1 0,-6 16 0 15,2 17-2-15,0 17-2 16,2 7 3-16,3 6-4 16,4 4 4-16,3-1-3 15,5 0 2-15,-3-2-4 16,7 2 4-16,3 2 1 15,0 8-1-15,-6 4 1 16,6 8-2-16,0 6 2 16,-3 8-1-16,3 7 1 0,2 21 0 15,-3-29 0-15,3 29 0 16,0 0 0-16,5-21 0 16,-5 21 0-1,0 0 0-15,12-21 0 0,-12 21 0 16,0 0 0-16,0 0 0 15,14-26 0-15,-14 26-1 16,0 0 2-16,5-26-2 16,-5 26 1-16,0-26 0 15,0 26 1-15,-5-38-1 16,-2 14 0-16,-5 1 0 16,-2-3 0-16,-7 0 0 0,-5 2 0 15,-7-2-1-15,-8 5 1 16,-4-3 0-16,-7 7-1 15,-7 3 1 1,-9 2-1-16,-8 3 0 0,-11 4 0 16,-10 3 1-16,-12-1-1 15,-16 1 1-15,-17 0-1 16,-7-1 1-16,-9-4-1 16,-5-2 1-16,-1-1-1 15,6-1 0-15,4-1 0 16,13 2 0-16,18 1 0 15,14 4 1-15,12 0-2 16,19 5 2-16,17 3 0 0,11-3 0 16,15 4 0-1,11-1 0-15,24-3 0 16,-24 2 0-16,24-2 0 16,0 0 0-16,0 0 0 0,0 0 0 15,0 0-3-15,0 0-6 16,0 0-12-16,0 0-30 15,33 31-71-15,-33-31-2 16,55 9-10-16,-25-16-3 16</inkml:trace>
  <inkml:trace contextRef="#ctx0" brushRef="#br0" timeOffset="125278.9589">13833 9444 190 0,'-21'7'106'15,"-3"-9"4"-15,24 2-3 16,0 0-62-16,0 0-9 15,0 0-2-15,40-26-7 16,3 5-8-16,25 2-1 16,5-7-3-16,20 0-2 0,4-7-3 15,7 2-1 1,4-2-3-16,-1 7-2 16,-6 4 2-16,-13 8-2 0,-10 5-1 15,-12 6-1-15,-9 6-2 16,-12 6 1-16,-8 8 0 15,-6 11-6-15,-7 8 9 16,-8 9-3-16,-1 14 2 16,-8 16-1-16,-3 15 1 15,-1 24-1-15,-6 21-1 16,-1 11 7-16,1 20-10 16,-4 11 3-16,2 15-2 15,-2 13 1-15,3 13-1 16,-1-5 2-16,0-1-2 15,-2-8 2-15,-2-15-2 16,2-14 3-16,-3-19-3 0,3-26 3 16,-2-21-2-16,-1-22 1 15,1-28 0-15,2-14 0 16,-5-23 0-16,12-22-1 16,-24-12 1-16,8-19-1 15,-3-7 0-15,-10-9 1 16,-6-3-2-16,-8 3 0 15,-6 7-1-15,-10 7 1 16,-8 9-1-16,-8 5 1 16,-8 7 0-16,-4 3-1 15,-6 6 1-15,3 1 0 16,1 0 1-16,1 2-1 0,8 0 1 16,2 2-1-16,9 0 0 15,10 1 1-15,10 2-1 16,6-3 1-16,10 0 0 15,9 1 0-15,24-3 0 16,0 0 0-16,0 0 0 16,31-12 0-16,12 9 0 15,16 1 1-15,21 2-1 16,10 0 1-16,11 5 0 16,8 2 0-16,5 5-1 15,-6-3 1-15,4 1 0 16,-8-3 0-16,-10-5 1 15,-6-2-1-15,-8-5 0 0,-2-2 1 16,-2-7-1-16,-8 0 1 16,-6 0-2-16,-10-3 1 15,-5 3-1-15,-14 0 1 16,-9-5-2-16,-13-2 1 16,-11-5 0-16,-14-3 0 15,-7-9 0-15,-10-7-2 16,-7-16 3-16,-4-17-3 15,-3-19 3-15,-5-21-1 16,5-17 1-16,3-23-1 16,6-13 1-16,8-13-2 15,9-10 2-15,10-2-1 0,9 4 1 16,9 5-1-16,8 15 1 16,4 9 1-16,3 16-3 15,2 17-1-15,-3 24-1 16,-4 20 1-16,0 23-1 15,-7 18 0-15,-3 12-1 16,-9 33-1-16,0 0 4 16,0 0 1-16,0 0 0 15,12 35-4-15,-19-2 7 16,0 3 0-16,-7-1 0 16,0 1 0-16,-8-3 1 15,-4-5-2-15,0-4 2 16,-12-13 3-16,1-3-8 0,-1-8 1 15,-12-5-1-15,-4-7 1 16,-8-5-4-16,-4 3-4 16,-12-2 4-1,-5 6-3-15,-9 3 8 0,-9 7-1 16,-6 3 0-16,-2 4 0 16,1 7 3-16,1-2 3 15,10 2-3-15,10-5 3 16,14-2-7-16,16-2-3 15,17 0-4-15,40-5-12 16,0 0-40-16,0 0-65 16,85 9-8-16,-9-28-4 0,44 5-10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37:54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15213 6725 124 0,'0'0'103'0,"0"0"3"16,0 0 1-16,0 0-37 15,0 0-29-15,0 0-5 16,0 0-15-16,0 0-3 16,-26 12-6-16,5-15 0 15,0 8-3-15,-10-7 6 0,-4 6-2 16,-15-4-3-16,-4 8-1 15,-20-4 1-15,-6 3-6 16,-12-2 2 0,-8 5-6-16,-6-3 4 0,-3 0-4 15,1 0-1-15,8-5 1 16,8 1 0-16,12-1 1 16,11 3-1-16,10-3-1 15,9 0 1-15,13 3-1 16,8 2 0-16,3 0 0 15,26-7 0-15,-30 12-2 16,30-12-2-16,0 0-8 16,-12 21-11-16,12-21-29 0,0 0-69 15,0 0-1-15,35 22-5 16,-35-22 1-16</inkml:trace>
  <inkml:trace contextRef="#ctx0" brushRef="#br0" timeOffset="471.3365">14064 6562 185 0,'0'0'96'16,"-35"12"3"-16,35-12-13 16,-45 23-53-16,24-2-2 15,-19-6-11-15,7 8-6 16,-12-4 5-16,4 10-7 16,-3-6 3-16,-1 6-6 15,-3-6 5-15,11 1-14 16,-1 2 11-16,7 2-4 15,3-2-2-15,9 3-1 16,0-3 0-16,9 0 1 0,3-3-1 16,7-1 2-16,0-22-1 15,24 35 1 1,-24-35 0-16,50 24-1 16,-13-17 1-16,13 0-1 0,4-2 0 15,10-1-1-15,0 1-1 16,2 2 0-16,-2 3-3 15,-7-3-6-15,-3 9-17 16,-26-9-94-16,8 17-12 16,-36-24-4-16,21 26-8 15</inkml:trace>
  <inkml:trace contextRef="#ctx0" brushRef="#br0" timeOffset="15843.7591">18504 4982 140 0,'0'-33'99'0,"0"33"2"15,2-21 2-15,-2 21-28 16,0 0-29-16,21-3-7 16,-21 3-10-16,14 24-6 15,-4-3-5-15,11 17-3 16,0 0-2-16,1 5-3 15,4 2-2-15,2-1-1 16,5-8-3-16,5-10 0 16,4-12-1-16,3-12-1 15,5-13 1-15,7-11-2 0,2-13 2 16,0-17-2-16,0-5 1 16,-5-7-1-16,-4-7 2 15,-5 5-1-15,-12 5 2 16,-9 11-2-16,-10 19 0 15,-14 31 0-15,0 0 0 16,-24 38-1-16,-2 24-1 16,-5 13 1-16,-4 22-3 15,-3 5 7-15,0 2 2 16,1-5-2-16,6-2 2 16,2-12-3-16,3-9 2 15,3-10-2-15,9-16 1 16,-3-8-12-16,10-9-8 0,7-33-13 15,-5 43-55-15,5-43-40 16,0 0-6-16,10-38-1 16,20 19-3-16</inkml:trace>
  <inkml:trace contextRef="#ctx0" brushRef="#br0" timeOffset="16067.9181">19494 5280 317 0,'0'0'119'15,"0"0"-2"-15,24-5-7 0,6 1-89 16,13 4-7-16,2-3-8 16,2-1-10-16,0-1-9 15,-9-5-17-15,12 22-38 16,-29-21-41-16,12 23-5 15,-33-14 2-15,21 16-3 16</inkml:trace>
  <inkml:trace contextRef="#ctx0" brushRef="#br0" timeOffset="16257.057">19643 5486 292 0,'-36'14'117'15,"25"17"-1"-15,11-31 2 0,0 30-64 16,0-30-29-16,56 12-7 15,-13-12-6-15,16-4-7 16,5-4-7 0,-5-6-15-16,9 12-41 0,-20-22-56 15,13 17-9-15,-23-19 1 16,14 14-8-16</inkml:trace>
  <inkml:trace contextRef="#ctx0" brushRef="#br0" timeOffset="16556.2649">20444 4911 278 0,'-7'-49'117'16,"7"49"2"-16,0 0-3 15,0 0-80-15,12 35-9 16,2 12-7-16,-7 5-5 16,3 17-3-16,1 4-4 15,4 3 2-15,-8-3 1 16,5-2-5-16,-1-7 0 16,1-7-7-16,2-8-6 0,-2-16-22 15,14 12-86 1,-26-45-10-16,29 45-6 15,-29-45-1-15</inkml:trace>
  <inkml:trace contextRef="#ctx0" brushRef="#br0" timeOffset="17777.3949">19555 6983 275 0,'-26'7'124'0,"26"-7"0"16,0 0 0 0,15 26-60-16,8-31-40 0,17 3-7 15,3-5-11-15,2-5-16 16,14 14-54-16,-21-21-57 16,19 19-8-16,-22-19-2 15,15 15-8-15</inkml:trace>
  <inkml:trace contextRef="#ctx0" brushRef="#br0" timeOffset="24828.857">19125 6623 157 0,'0'0'94'16,"0"0"9"-16,-23-21-1 15,23 21-49-15,0 0-12 16,14 50-5-16,-5-27 6 16,20 22-11-16,-1-7 5 15,22 14-14-15,-6-7 3 16,16 2-12-16,-4-4 2 16,-1-3-7-16,-1-9-7 15,-9-10-6-15,-5-2-10 16,-11-19-14-16,6 9-33 0,-35-9-62 15,31-28-3 1,-27-7 1-16,15 6 0 16</inkml:trace>
  <inkml:trace contextRef="#ctx0" brushRef="#br0" timeOffset="24998.6915">19695 6604 257 0,'-26'-40'114'0,"26"40"0"15,-54-12 1-15,25 43-75 16,-20 2-6-16,1 24-19 15,-8 7-1-15,1 4-9 16,3 6-9-16,2-18-18 16,15 13-37-16,-3-34-59 0,31 1-3 15,7-36 0-15,0 0-2 16</inkml:trace>
  <inkml:trace contextRef="#ctx0" brushRef="#br0" timeOffset="25182.0836">19766 6789 247 0,'40'-5'125'0,"-40"5"4"15,57-2-8-15,-24-5-33 16,21 7-66-16,5-5-13 16,7-2-3-16,5 0-22 15,-7-12-28-15,12 16-77 0,-31-13 1 16,7 16-7-16,-26-12 2 15</inkml:trace>
  <inkml:trace contextRef="#ctx0" brushRef="#br0" timeOffset="25347.8434">20130 6909 355 0,'-19'26'128'15,"19"-26"0"-15,-2 24-6 16,25-22-102-16,22-2-12 15,12-2-16-15,-3-15-45 16,27 13-71-16,-22-20-1 16,21 8-6-16,-21-18 0 15</inkml:trace>
  <inkml:trace contextRef="#ctx0" brushRef="#br0" timeOffset="25722.2977">20870 6472 358 0,'0'0'128'0,"-29"-10"1"16,29 10-9-16,29 26-99 15,4-7-7-15,2-4-6 16,8 1-4-16,6-6-2 16,6-6-4-16,1-4-1 15,1-14 0-15,0 0-1 16,0-12 0-16,-3 0 0 15,-7-7 0-15,-7 0 1 16,-11 0 2-16,-10 4 3 0,-12 8-1 16,-7 21 3-16,-21-10-1 15,-10 27 1-15,-2 18-1 16,-10 15-1-16,-2 14 5 16,-4 9-2-16,4 5 1 15,-7 3-3-15,9-3 0 16,10-10-3-16,2-11-2 15,15-10-11-15,-1-23-23 16,31 7-89-16,-14-31-5 16,29-3-3-16,-8-25 1 15</inkml:trace>
  <inkml:trace contextRef="#ctx0" brushRef="#br0" timeOffset="25936.3564">21718 6640 373 0,'0'0'136'0,"-21"12"-6"15,21-12-3-15,40 9-108 16,3-11-7-16,4-3-7 16,7-7-8-16,8 3-9 15,-10-13-13-15,12 15-33 16,-29-21-68-16,15 16 0 15,-31-19-9-15,7 20 10 0</inkml:trace>
  <inkml:trace contextRef="#ctx0" brushRef="#br0" timeOffset="26128.4775">22052 6406 269 0,'0'0'126'16,"-55"11"1"-16,48 20 2 15,-14-12-57-15,21 26-33 16,-3 0-18-16,11 12-5 15,3-3-7-15,4 5-5 16,3-4-7-16,-3-13-14 16,15 10-40-16,-18-30-77 15,24 8 3-15,-36-30-5 0,68 3-5 16</inkml:trace>
  <inkml:trace contextRef="#ctx0" brushRef="#br0" timeOffset="26486.4106">22586 6365 319 0,'-26'-37'134'15,"26"37"-8"-15,-10-36 0 16,36 29-95-16,10 2-15 16,13 10-5-16,1 5-6 15,0 4-3-15,-5 9-1 16,-5 3-1-16,-19 10 0 0,-9 6-1 15,-17 8-1-15,-19 0 7 16,-9 4-3-16,-9 3 0 16,-3-5 1-1,-5-2 0-15,5-6 2 0,8-6 1 16,8-7 2-16,13-3-6 16,13-4 4-16,3-24 1 15,40 28-2-15,1-18 2 16,15-10-3-16,11 0 1 15,11-7-5-15,2-3-4 16,5 1-14-16,-12-17-58 16,15 26-59-16,-32-19-4 0,8 14-10 15,-31-11-2-15</inkml:trace>
  <inkml:trace contextRef="#ctx0" brushRef="#br0" timeOffset="32738.1112">21605 5006 254 0,'-26'21'112'0,"-22"0"-4"16,25 34 0-16,-10 4-76 16,16 24-11-16,5 6-1 15,12 18-7-15,5-1 0 16,7 1-4-16,4-8-1 15,6-11-7-15,6-13-13 16,-4-28-13-16,21-2-45 16,-15-47-42-16,25-3-3 15,-17-37 1-15,23-3-3 16</inkml:trace>
  <inkml:trace contextRef="#ctx0" brushRef="#br0" timeOffset="33165.3673">22026 5119 261 0,'0'0'104'16,"-29"26"2"-16,24 19 9 15,-16 3-79-15,12 13-15 16,-3 3-5-16,7 4-7 16,0-8 1-16,8-11-6 15,6-16 5-15,-9-33-13 16,38 17-4-16,-7-36 12 15,4-12-10-15,1-14 10 16,-1-4-11-16,-4 1 4 16,0 6-4-16,-8 16 3 0,-23 26 3 15,31-3-5-15,-19 27 12 16,-3 14-11 0,3 4 10-16,5 6 0 15,-1-3 5-15,8-15 0 0,-1-13 7 16,6-12-6-16,-1-24-7 15,8-10 12-15,-10-20-10 16,2-8 1-16,-9-16-5 16,2-5 0-16,-11-10-3 15,-6 1 0-15,-4-3 2 16,-9 5-13-16,4 16-2 16,-9 3-22-16,21 38-80 15,-23-6-3-15,16 34-6 0,0 0-4 16</inkml:trace>
  <inkml:trace contextRef="#ctx0" brushRef="#br0" timeOffset="34210.3646">22817 5533 301 0,'0'0'110'0,"5"-21"8"15,2-19-13-15,17 4-82 16,-3-11-12-16,5 0-1 0,-7-3-8 16,0 5 1-16,-10 0 3 15,-4 10-11 1,-7 9 6-16,2 26-2 16,-24-22-2-16,24 22-1 0,-40 15-2 15,19 3 1-15,2 8 0 16,2 5 1-16,5 2-1 15,5-4 11-15,7-1-7 16,5-7 10-16,-5-21-8 16,31 26 10-16,-8-26-9 15,8-9 0-15,-3-8 2 16,6 3-9-16,-4-2 7 16,3 1-8-16,-9 4 8 15,-3 13-8-15,-21-2 7 16,24 35 7-16,-19-2 0 15,-5 5-3-15,0 7 2 16,0-2-3-16,0-1 4 0,4-9-4 16,6-7 5-16,-10-26-11 15,33 19 5-15,-5-28 0 16,3-12-8-16,4-5 12 16,6-17-10-16,-4-2 3 15,1-4-4-15,-2-4 3 16,-8 9-3-16,-4 6 2 15,-5 7 5-15,-19 31-9 0,14-24 7 16,-14 24 0 0,0 38-2-16,0-5 6 15,-3 5 3-15,3 7-3 16,3 2 2-16,4-6-2 0,2-8 3 16,-9-33-2-16,33 26-5 15,-11-29 3-15,4-18-11 16,2-10 3-16,0-11-2 15,3-13 2-15,0-11-2 16,0-12 3-16,-3-12 8 16,3-11-10-16,-10-4 10 15,0 9-1-15,-4 3 2 16,-5 13-2-16,-8 16 0 16,-1 17-1-16,-3 47-1 15,0 0-2-15,-22 31-1 16,11 28-1-16,-4 23-1 15,1 13 2-15,5 11-2 0,2 10 1 16,7-5-2-16,2-4 8 16,10-15 2-16,4-16-2 15,8-22 4-15,12-16-4 16,1-22-5-16,8-18 9 16,0-17-8-16,0-9-5 15,0-10-2-15,-5-7 2 16,-4-7-2-16,-15 5 2 15,-7 4 6-15,-4 8-9 16,-10 13 8-16,0 22-1 16,0 0 0-16,-26 5 1 15,16 21-2-15,5 10 2 0,5 4-2 16,7 2 7-16,8-6-6 16,6-3 7-16,10-12-10 15,6-14 2-15,8-4-15 16,-2-27-14-16,21 12-45 15,-22-33-50-15,17 19 5 16,-33-26-10-16,12 22 11 16</inkml:trace>
  <inkml:trace contextRef="#ctx0" brushRef="#br0" timeOffset="34405.793">23848 5079 277 0,'-36'24'121'16,"3"-27"-5"-16,33 3-1 16,31-9-90-1,14-10-12-15,12-5-15 0,4-16-24 16,20 14-81-16,-29-23-6 16,16 20-2-16,-35-21-4 15</inkml:trace>
  <inkml:trace contextRef="#ctx0" brushRef="#br0" timeOffset="34758.5052">24427 4426 339 0,'21'8'127'0,"19"32"-6"16,-14-9-8-16,27 39-92 15,-4 13-8 1,1 21-6-16,-10 14-6 16,-16 15-5-16,-20 11-3 0,-32 0-18 15,-3 27-92-15,-42-27-5 16,2 14-3-16,-31-23-7 16</inkml:trace>
  <inkml:trace contextRef="#ctx0" brushRef="#br0" timeOffset="35085.494">23413 6325 286 0,'0'0'114'0,"-33"-33"4"16,33 33 0-16,-52 29-85 15,24 15-7-15,-6 13-9 16,6 14 1-16,2 14-7 16,10 8-1-16,4 1-3 0,14 3-2 15,12-7-3 1,12-14-6-16,10-10-12 15,4-24-28-15,28-4-80 16,-20-28-1-16,18-3-2 0,-14-38-2 16</inkml:trace>
  <inkml:trace contextRef="#ctx0" brushRef="#br0" timeOffset="36848.9562">23737 6403 323 0,'-36'12'122'0,"27"33"0"16,-17 0-3-16,16 24-92 15,-6 11-10-15,4 7-5 16,-2 6-5-16,2-6-2 0,3-4-5 16,2-12 2-16,2-14-6 15,0-17 2-15,7-19-1 16,-2-21 0-16,0 0 2 15,24-47-1-15,-14-3 3 16,4-14 3-16,0-14-5 16,0-14 6-16,3-7-4 15,4-1-2-15,0 11 2 16,3 8-2-16,-1 13 0 16,1 18-5-16,-3 22 8 15,1 23-9-15,-22 5 7 16,28 47-1-16,-26-4-2 15,-6 4 8-15,-6 5-9 0,-6-2 8 16,-6-3-9-16,-4-7 4 16,-2-4 1-16,-5-13-1 15,2-6-2-15,-2-8 1 16,5-6 0-16,2-6 1 16,26 3 1-16,-33-4 4 15,33 4-7-15,0 0 4 16,0 0 3-16,0 35-6 15,19-7 7-15,4 8-8 16,6 4 8-16,4 3-7 16,4-1 6-16,4-2-1 15,1-9-1-15,3-7-1 0,2-12 2 16,-4-12-1-16,-3-12 1 16,0-12 0-16,-7-7 0 15,-2-9-2-15,-10 0-3 16,-9-5 7-16,-7 2-7 15,-7 8 6-15,-8 7-7 16,-4 6 5-16,-7 11-5 16,-1 13 2-16,1 10 3 15,7 14-7-15,0 9 6 16,9 10-7-16,7 5 9 16,3 2-7-16,12-3 6 15,6-4-2-15,6-7-1 16,-1-12 2-16,10-16 0 0,-3-15 1 15,3-14-1-15,0-7 1 16,-3-12 0 0,-2-7-2-16,-2-4-1 0,-5-3 6 15,-9 2-8-15,-1 5 7 16,-2 5-7-16,-2 2 6 16,0 12-7-16,-12 26 7 15,26-28-4-15,-26 28-4 16,40 14 7-16,-16 5-6 15,2 7 7-15,-2 4-8 16,-3-1 8-16,0-1-7 16,-4-4 8-16,-17-24-4 0,21 31 0 15,-21-31 0-15,0 0 0 16,0 0 1 0,0 0 0-16,-33-26 0 15,33 26-4-15,-45-41 7 0,19 22-7 16,-2 1 7-16,-1 3-7 15,-4 8 3-15,5 7-1 16,-3 10 1-16,7 11 2 16,5 7-7-16,5 10 7 15,7 2-7-15,7 3 7 16,10-3-2-16,9-7-1 16,2-7 2-16,7-12-1 15,8-11 1-15,1-13 0 0,4-6 0 16,-6-10 0-16,-2-5 0 15,-4-2 0 1,-3 2 0-16,-7 3 0 16,-5 7-1-16,-14 21 0 0,14-22 1 15,-14 22-1-15,0 0-1 16,12 26 0-16,-12-26 0 16,16 33 2-16,-16-33 0 15,19 34 2-15,-19-34 1 16,29 9-1-16,-29-9 1 15,30-17 0-15,-11-4 0 16,-2-5-5-16,4-9 7 0,0-6-8 16,1-3 6-16,4-8-6 15,2-3-1 1,3 3 1-16,-1 5 0 16,3 4 2-16,3 10-6 0,-3 12 6 15,2 14-7-15,-1 9 7 16,-11 12-1-16,1 8 0 15,-8 1 7-15,-1 1-7 16,-11-3 7-16,-4-21-6 16,3 31 7-16,-3-31-7 15,0 0 7-15,-31 0-6 16,31 0-6-16,-38-17 6 16,12 8-6-16,-2-1 6 15,-5 6-7-15,0 6 5 16,-5 5 1-16,2 14-1 15,6 3 7-15,1 12-3 16,8 1-1-16,9 11 0 0,10-3 1 16,6-5 0-16,13-2-6 15,7-8 6-15,9-11-7 16,2-12 4-16,8-11 1 16,2-15-4-16,0-10 7 15,-5-11-7-15,0-9 6 16,-5-15-5-16,-4-5 0 15,-5-14 1-15,-7-4-1 16,-7-12 5-16,-3-1-8 16,-6-1 8-16,-3 11-8 15,-3 16 8-15,-1 18-3 16,-1 27 0-16,5 29-1 0,-12 38 0 16,7 19 0-16,3 23-2 15,2 12 0-15,2 10-4 16,3-3 5-16,4-4-15 15,3-19-2-15,10-5-33 16,-15-31-69-16,21 0-5 16,-28-40 3-16,43 7-1 15</inkml:trace>
  <inkml:trace contextRef="#ctx0" brushRef="#br0" timeOffset="41517.9177">22172 9352 99 0,'31'-35'97'15,"-31"35"-2"-15,23-24 2 0,-23 24-30 16,0 0-23-16,29-10-6 15,-29 10-8-15,0 0-2 16,0 0-6-16,0 0 1 16,0 0 6-16,-21 24-12 15,-17-5 5-15,-7 9-6 16,-19 3-1-16,-12 12-5 16,-18 4 0-16,-10 7-3 15,-14 10-5-15,-3-2 4 16,3 4-6-16,4 0 0 15,13 3-1-15,9-3 1 16,11-7-1-16,13-9 0 16,20-10-5-16,8-9-4 0,19-8-15 15,-3-25-32-15,24 2-69 16,7-26-3-16,19 5 0 16,-4-20-2-1</inkml:trace>
  <inkml:trace contextRef="#ctx0" brushRef="#br0" timeOffset="41889.212">21293 9548 212 0,'0'0'115'16,"-22"-2"3"-16,22 2-4 15,-30 19-55-15,8 9-31 16,-18 1-11-16,5 18-6 16,-12 5-4-16,-3 9-2 15,-9 10-3-15,-3 5 0 16,3 0-1-16,3-3 0 16,4 0-1-16,11-7 2 15,13-9 0-15,14-7 2 16,14-17 0-16,19-9 1 15,16-15 1-15,12-4-1 16,10-10 0-16,7-4 0 0,2-1-3 16,0 1-4-16,1 11-11 15,-18-7-29 1,8 24-79-16,-29-5-6 16,5 20-1-16,-16-11-5 0</inkml:trace>
  <inkml:trace contextRef="#ctx0" brushRef="#br0" timeOffset="56337.4676">21243 15557 265 0,'-14'21'82'0,"14"-21"-1"16,-7 21-2-1,7-21-51-15,-3 24-12 0,3-24-2 16,0 0 0-16,0 26 2 15,0-26 0-15,0 0 2 16,0 0-1-16,-14 21 1 16,14-21-1-16,0 0-3 15,-21 3 0-15,21-3-3 16,-21 0-1-16,21 0 0 16,-36 2-1-16,13 0 0 15,-6 3-1-15,-4 5 0 0,-7-1-1 16,-5 3 0-1,-9 4-1-15,-3 3-1 16,-7 7-1-16,-2 5-1 16,-3-3-1-16,-4 5-1 0,2 8 0 15,3-3-4-15,2 2 2 16,6-2-2-16,4-1 3 16,8-4-3-16,6-2 4 15,6-2-4-15,6-6-3 16,6-9-4-16,24-14-16 15,-28 10-37-15,28-10-50 16,0 0-1-16,38-33-6 0,-24-10-1 16</inkml:trace>
  <inkml:trace contextRef="#ctx0" brushRef="#br0" timeOffset="56834.4988">20437 15675 251 0,'-24'9'90'15,"24"-9"0"-15,-28 8 3 0,28-8-40 16,-31 9-17-1,10-7-6-15,21-2-5 16,-42 29-4-16,20-8-3 0,-6-2-4 16,0 12-4-16,-6-3-3 15,4 7 0-15,-8 8-3 16,0 0-4-16,-2 2 4 16,2-1-4-16,-2 6 3 15,2-3-2-15,0 3 3 16,3-3-1-16,4-9 2 15,5 0 0-15,5-5 0 16,7-4 0-16,2-8 0 16,12-21 0-16,0 23 0 15,0-23-1-15,35-2 0 16,-6-7 1-16,8-6-2 0,8 1 0 16,7-2-1-16,0-3-3 15,5 5-6-15,0-5-8 16,0 12-14-16,-13-12-38 15,13 23-48-15,-24-11-1 16,17 21-5-16,-22-11-3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38:05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3139 4010 254 0,'-35'12'109'0,"18"24"-4"16,-18-15 0-16,16 26-68 16,-9-2-12-16,4 24-7 15,-4 11-6-15,-3 17 0 16,-9 14-3-16,-3 7-1 15,-2 3-4-15,3-5 0 16,-1-14-2-16,8-20 2 16,6-25 0-16,13-31 3 15,16-26-2-15,5-54 1 0,18-22-1 16,10-26 0-16,7-23 2 16,3-12-1-16,0-7 0 15,1 14-2-15,-6 11-2 16,-2 25 2-16,-10 30 0 15,-3 36-2-15,-1 32 0 16,-6 39 0-16,1 28-2 16,-1 21 2-16,6 17-1 15,1 2-4-15,6 2 0 16,1-11-5-16,10-7-17 16,-9-43-95-16,35 0-5 15,-21-50-9-15,24-7-7 0</inkml:trace>
  <inkml:trace contextRef="#ctx0" brushRef="#br0" timeOffset="1811.8231">3496 4996 164 0,'-35'-45'88'15,"11"15"5"-15,-14-20 1 16,22 19-41-16,-20-18-12 16,22 8-6-16,-9-8-6 15,13 11-4-15,-6-5-5 16,6 8-5-16,-6 4-3 16,6 10-2-16,10 21-3 15,-33-10-1-15,33 10-2 16,-28 48 0-16,21 1 0 15,2 25 0-15,10 20-1 16,4 27-2-16,10 21 2 16,9 28 0-16,3 29 0 0,4 16-1 15,6 21-1-15,4 15-1 16,2 16 1-16,2 10 1 16,-4 14-1-16,5 4 1 15,-3 3 0-15,1 10 0 16,-4 1 3-16,-3 8 0 15,-8 5 1-15,-3 6 0 16,-4 3 1-16,-7 3-2 16,-7-1 2-16,0-6-2 15,-7-18-3-15,4-4 0 16,-2-18 1-16,5-13 0 16,0-16-3-16,5-20 4 15,-3-18-4-15,2-9-2 0,-2-15 3 16,1-14 1-16,-6-12-3 15,-2-14 0 1,-4-14 1-16,-3-5-1 16,-3-7 1-16,-2-4 2 0,1-3-2 15,-3-3 0-15,4-1 0 16,-1-4 2-16,4 1-3 16,0-5 1-16,2-2-1 15,-2-9 2-15,2-6 0 16,-2-4-1-16,-2-3 0 15,-5-1 0-15,0-1-1 16,-5-2 2-16,0-3-1 0,-4 0 0 16,-3-2-1-16,2-7 1 15,-2-9 0 1,3-8 1-16,-1-9-3 16,3-7 2-16,4-10 0 0,1 3 1 15,9-31-1-15,-5 40-1 16,5-19 2-16,0-21-2 15,3 38 4-15,-3-38-3 16,4 36 1-16,-4-36-4 16,3 21 6-16,-3-21-3 15,0 0-2-15,-10-26 1 16,5 2-2-16,1-6 3 16,-3-11-2-16,2-3 2 0,-2-13-3 15,0-5 3 1,2-2 0-16,-2-9 0 15,0-5 1-15,0-7-1 16,-3-2 0-16,1 1 0 0,-1 4 1 16,-1 4-2-16,-4 11 1 15,1 11 0-15,-2 11 0 16,-1 9 0-16,-2 10 0 16,5 5-1-16,14 21 2 15,-26-26-1-15,26 26 0 16,0 0 0-16,-19-24 0 15,19 24 0-15,0 0 1 0,0 0-1 16,0 0 0 0,0 0 0-16,-5 24 0 15,10 2 1-15,2 12-1 16,3 14 0-16,4 14 0 0,5 17 0 16,4 16 0-16,1 12 0 15,4 12-1-15,-4 10 3 16,2 6-1-16,-5 8 1 15,1 2-1-15,-6 0 0 16,-2 2 1-16,0-2-2 16,-2 0 2-16,0-5-2 15,0-9 1-15,0-17 1 16,-3-14-1-16,1-19-1 16,-3-21 1-16,2-21-1 15,-9-43-1-15,0 0-3 16,0 0-3-16,3-40-3 15,-3-5-7-15,-10-17-12 0,12 10-78 16,-23-31-14-16,21 24-2 16,-23-28-2-16</inkml:trace>
  <inkml:trace contextRef="#ctx0" brushRef="#br0" timeOffset="2244.7628">3250 15973 292 0,'-11'28'116'16,"-18"-23"-1"-16,32 28 0 15,-3-33-79-15,-3 47-9 16,15-13-9-16,14 13-3 15,2 14-4-15,15 17-3 16,4 15-4-16,10 11-2 16,2 14-2-16,0 2 4 15,3 3-3-15,-6-4-2 16,-1-20 3-16,-6-19-1 16,-6-32 0-16,-3-29 2 15,-2-41 1-15,2-35-2 16,-4-37 2-16,6-31 3 0,-2-31-2 15,1-15 1-15,3-8-2 16,4-4-1-16,-1 8-1 16,3 17-1-16,4 11-1 15,-2 32-3-15,5 22-8 16,-8 13-16-16,22 40-96 16,-33-17-10-16,14 36-9 15,-28-27-8-15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8:39:26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3737 10172 171 0,'12'-21'109'0,"-12"21"0"0,0 0 2 15,21-9-55-15,-21 9-25 16,0 0-4-16,0 0-4 16,8-22-4-16,-8 22-2 15,0 0-1-15,-26 3-3 16,26-3-2-16,-52 47-3 16,7-7-1-16,-12 12-3 15,-12 17-1-15,-6 7 2 16,-6 9-2-16,-1 2 0 0,-1-2-1 15,10 3 1-15,9-8-2 16,9-4 2 0,11-10 0-16,10-7-4 15,8-14-1-15,10-5-2 0,-1-14-5 16,17-26-10-16,0 0-13 16,3 24-47-16,-6-57-45 15,3 33-2-15,22-64-1 16,1 26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39:15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19503 2223 133 0,'0'0'76'0,"-2"-50"1"16,2 50 3-16,0-52-29 15,0 52-4-15,12-50-1 16,-12 50-10-16,19-42-4 16,-19 42-5-16,19-29-1 15,-19 29-4-15,0 0-2 0,23-16-3 16,-23 16-4-16,0 0-1 15,-21 40-2-15,7 0 0 16,-7 19-3 0,-1 15 0-16,-6 16-3 0,2 21 6 15,-2 5-3-15,2 9-6 16,2 0 4-16,5-7-5 16,0-11 4-16,5-13-5 15,2-13 4-15,3-20-11 16,-1-16 4-16,5-16-5 15,5-29-8-15,0 0-33 16,22-15-65-16,-18-34-2 0,34 11-5 16,-12-33-1-16</inkml:trace>
  <inkml:trace contextRef="#ctx0" brushRef="#br0" timeOffset="247.2474">20293 2830 394 0,'0'0'125'0,"-33"12"-2"0,33-12-10 16,0 0-100-1,-7 21-12-15,7-21-18 16,0 0-91-16,0 0-9 0,0 0-2 16,40 12-8-16</inkml:trace>
  <inkml:trace contextRef="#ctx0" brushRef="#br0" timeOffset="763.7377">20735 2225 334 0,'31'-7'112'0,"-27"-26"-2"16,34 28 0-16,-5-19-78 16,15 15-8-16,-6-8-5 15,5 13-5-15,3 6-2 16,4 10-6-16,-4 9-2 16,-5 15-2-16,-7 13-4 15,-12 10-1-15,-24 15-1 16,-11 4 6-16,-17 9-2 15,-24-2-3-15,-11 3 4 0,-17-3-5 16,-8-7 6-16,1-2-4 16,5-8 4-16,9-13-9 15,14-6 7-15,20-11 2 16,15-7 0-16,22-31 2 16,19 28-1-16,12-21 0 15,14-9 0-15,9 4 0 16,5-4-2-16,3 2-2 15,2 2-4-15,-8 1-6 16,3 4-14-16,-18-26-60 16,18 26-33-16,-24-33-4 15,19 17-3-15,-18-36-1 0</inkml:trace>
  <inkml:trace contextRef="#ctx0" brushRef="#br0" timeOffset="1097.1204">21380 1785 378 0,'0'-61'124'16,"40"42"-5"-16,-14-12-6 15,31 41-88-15,0 18-8 16,2 29-5-16,-7 23-5 0,-2 29-3 15,-13 16-4-15,-1 19 6 16,-13 5-4-16,-8 7-5 16,-4-4 3-16,-11-6-4 15,-9-6 4-15,-8-12-5 16,-6-10 3-16,-17-17-11 16,-8-4 2-16,-11-19-3 15,-5-2-11-15,-16-24-27 16,16 10-67-16,-28-41-3 15,24 10-1-15,-22-46-3 16</inkml:trace>
  <inkml:trace contextRef="#ctx0" brushRef="#br0" timeOffset="1454.6967">18993 1691 330 0,'-47'28'112'16,"-34"-4"0"-16,29 39 0 15,-26 4-73-15,21 32-9 16,-6 15-13 0,1 23 3-16,3 14-8 0,14 15-6 15,12 4 0-15,14 2-6 16,12-4 2-16,19-12-6 16,23-14-3-16,13-33-24 15,37-5-86-15,-7-52-4 16,47-7-4-16,-2-59-3 15</inkml:trace>
  <inkml:trace contextRef="#ctx0" brushRef="#br0" timeOffset="2181.2079">22385 1461 327 0,'0'0'113'16,"0"0"1"-16,57-9-4 15,-34-8-76-15,22 15-3 16,-2-5-14-16,2 4-4 15,-5 3-4-15,-2 8-3 0,-10 1-3 16,-28-9-1 0,26 40-2-16,-26-16-6 15,-12-1 7-15,3 6-1 16,-13-1 0-16,3 1-1 0,-7-1 0 16,5-2 1-16,-5-2-1 15,26-24 0-15,-35 37 1 16,35-37-2-16,-17 26 1 15,17-26 1-15,0 0-1 16,36 22 0-16,-8-13 0 16,3 3 1-16,7 2-2 15,-5 3 2-15,4 4-1 16,-8 5 0-16,-3 2 1 16,-10 8-1-16,-4-1 0 15,-7 3 1-15,-7 0-1 16,-6 0 0-16,-8-3 1 15,-8 1 2-15,-6-3-1 0,-8-7 1 16,-10-2 1-16,-1-8 0 16,-3-2-1-16,2-7 1 15,3-7-4-15,7-9-11 16,18 16-55-16,-8-38-47 16,30 31-9-16,4-59-9 15,34 19-8-15</inkml:trace>
  <inkml:trace contextRef="#ctx0" brushRef="#br0" timeOffset="95879.8438">19851 10319 210 0,'-31'-7'90'0,"31"7"1"0,0 0-4 16,0 0-44-16,-16-28-26 15,16 28-9-15,0 0-10 16,19-22-7-16,-19 22-9 15,0 0-10-15,26-4-21 16,-26 4-34-16,0 0-3 16,0 0-1-16,0 0 5 15</inkml:trace>
  <inkml:trace contextRef="#ctx0" brushRef="#br0" timeOffset="137884.6296">9233 14791 188 0,'0'0'106'16,"0"-41"5"-16,0 41 1 15,-2-33-44-15,2 33-25 16,0 0-9-16,0 0-5 16,-26 19-7-16,7 14-2 15,-7 12-6-15,-3 24-2 16,-1 18-5-16,4 22-1 16,4 14-4-16,11 14 1 15,8 3 1-15,8 4-2 16,7-9 0-16,9-12-3 15,10-22-5-15,-3-32-16 0,22-3-49 16,-24-47-56 0,28 0-6-16,-23-50-5 15,28 3 2-15</inkml:trace>
  <inkml:trace contextRef="#ctx0" brushRef="#br0" timeOffset="138287.7344">9985 14949 317 0,'0'0'126'16,"-52"5"0"-16,35 30-5 16,-18 8-98-1,9 25-6-15,-3 13-8 16,8 13-1-16,7 8-2 0,9 2-3 15,12-5-2-15,12-9 0 16,14-16-1-16,12-20 2 16,14-21-1-16,7-21 1 15,3-24 2-15,2-12-1 16,-3-21 1-16,-8-9 1 16,-11-10 0-16,-11-7-2 15,-17-11 2-15,-14-4-1 16,-16 1-1-16,-10 5 0 0,-14-1 1 15,-5 11-3 1,-2 8 1-16,0 15-3 16,2 14-4-16,7 9-11 15,31 24-26-15,-33-5-89 0,54 29-3 16,-21-24-1-16,55 40-4 16</inkml:trace>
  <inkml:trace contextRef="#ctx0" brushRef="#br0" timeOffset="138442.7982">10847 15547 198 0,'22'-9'4'15,"-22"9"-4"-15,26-52-5 0,-7 4-101 16</inkml:trace>
  <inkml:trace contextRef="#ctx0" brushRef="#br0" timeOffset="138940.4222">11741 14880 274 0,'-43'3'128'15,"-25"-13"2"-15,6 27-3 16,-20-17-64-16,11 21-41 16,-3 3-9-16,13 9-6 0,7 5-1 15,11 4-2-15,17 1-3 16,17 7 1-16,9-6-3 16,21 1 3-16,7-9-2 15,20-3 1-15,8-5-1 16,10-2 0-16,5 0 0 15,-2-7 0-15,-3 5 0 16,-7 2-1-16,-9 5-1 16,-17 7 2-16,-14 4-1 15,-14 3 1-15,-10 5 0 16,-12-1-2-16,-4 3 3 16,-5-4-2-16,0-11 5 0,-7-3-3 15,-3-15 2-15,3-10 1 16,0-14 1-16,5-14 2 15,-3-19-1-15,12-11 3 16,5-17-4-16,14-3 1 16,12-7 0-16,12-2-5 15,6 7-2-15,8 0-7 16,16 12-14-16,-13-14-43 16,23 30-70-16,-24-18-3 15,21 21-1-15,-18-24-1 16</inkml:trace>
  <inkml:trace contextRef="#ctx0" brushRef="#br0" timeOffset="139203.2285">12126 14653 343 0,'0'22'140'0,"0"-22"3"16,-4 66-4-16,-1-23-94 15,21 27-22-15,3 13-10 16,10 24-2-16,-1 11-6 16,5 12 0-16,-2 2-4 15,2 5-2-15,-7-2-3 16,-10-5-4-16,-6-9-3 0,-15-19-10 16,5 2-24-16,-31-41-95 15,22 8-1-15,-26-52-1 16,35-19 0-1</inkml:trace>
  <inkml:trace contextRef="#ctx0" brushRef="#br0" timeOffset="139734.6738">12429 14516 298 0,'-38'3'125'0,"-2"-22"3"15,40 19 4 1,0 0-101-16,0 0-8 0,40-24-5 16,7 19 0-16,8-4-3 15,8 2-7-15,-3 2-1 16,-1 7-1-16,-12 1-4 15,-9 9 1-15,-17 2-5 16,-16 9 0-16,-17 6-2 16,-14-1-2-16,0 3 0 15,-10-3-4-15,3 1 5 0,3-8-3 16,6-2 5 0,24-19 0-16,-21 14 5 15,21-14 2-15,26 2-1 16,2-2 1-16,8 3 0 0,8 4 0 15,-1 5-1-15,4 7-1 16,-4 4-1-16,-8 10 1 16,-11 3 0-16,-8 4 0 15,-16 3 0-15,-9-1 1 16,-12 1-1-16,-10-1 0 16,-4-6-1-16,-10-3-1 15,2-7-5-15,-2-7-2 16,5-3-12-16,-7-25-28 15,25 16-84-15,-15-31-2 16,37 24-2-16,-22-37-1 16</inkml:trace>
  <inkml:trace contextRef="#ctx0" brushRef="#br0" timeOffset="140011.1279">13511 15507 314 0,'5'43'143'0,"-5"-43"-3"16,21 61 2-16,-4-37-53 15,16 14-70-15,10 4-8 0,1 10-6 16,4 5-4-16,-1-5-7 15,0-2-7-15,-11-15-19 16,16 5-68-16,-26-40-39 16,16 5-2-16,-23-38-1 15,19 2 6-15</inkml:trace>
  <inkml:trace contextRef="#ctx0" brushRef="#br0" timeOffset="140215.2169">14057 15405 355 0,'-61'5'130'0,"11"33"3"16,-23-12-3-16,19 19-104 0,-8 7-10 15,3 9-8-15,0 3-2 16,5 7-5-16,11-5-7 16,3-23-19-16,19 11-45 15,-8-37-64-15,29-17 0 16,0 0 1-16,19-26 1 15</inkml:trace>
  <inkml:trace contextRef="#ctx0" brushRef="#br0" timeOffset="140583.2092">14197 15110 309 0,'50'-40'128'0,"-15"-12"2"0,19 23 0 16,-16-16-82-16,33 19-20 15,-2 0-5-15,11 12-6 16,0 7-5-16,5 9-3 16,-9 8-4-16,-3 13-2 15,-6 8-3-15,-20 12-1 16,-12 2-3-16,-18 9 1 16,-12 8-2-16,-20 1 2 15,-8 8 0-15,-13-2 0 16,-6 2 2-16,-3-5 2 15,2-2 1-15,3-5 2 16,9-9 0-16,15-8 1 0,4-4 0 16,24-7 1-16,9-8 1 15,24-1-3-15,16-8 2 16,20-2-3 0,13-5-2-16,13-7-6 0,9 5-51 15,-17-27-78-15,12 8-6 16,-28-38-6-16,9-7-4 15</inkml:trace>
  <inkml:trace contextRef="#ctx0" brushRef="#br0" timeOffset="142939.1203">14447 10986 256 0,'50'-14'119'16,"-5"-22"2"-16,35 10 0 15,-4-30-72-15,37 6-9 16,10-14-14-16,22 3-6 0,6-3-6 16,0 9-3-16,-2 1-4 15,-7 9-1 1,-10 14-2-16,-18 10-1 0,-20 9-2 15,-16 5 0-15,-12 9 0 16,-14 3 0-16,-9 5-1 16,-10-1-1-16,-2 3-2 15,-10-3-3-15,-21-9-7 16,31 12-13-16,-31-12-32 16,0 0-66-16,30 0 1 15,-30 0-2-15,-4-26 4 16</inkml:trace>
  <inkml:trace contextRef="#ctx0" brushRef="#br0" timeOffset="143311.4726">15937 10182 298 0,'0'0'113'16,"-22"-26"-2"-16,22 26 1 15,0 0-80-15,0 0-5 16,19-21-10-16,-19 21-1 16,33 9-1-16,-7 3-2 15,5-3 0-15,9 10 0 0,7-2-2 16,8 9-1-16,4 0-1 16,5 9-1-16,-3 3-2 15,-2 5 0-15,-4 2-1 16,-15 9-5-16,-14 0 4 15,-10 3-1-15,-16-7 0 16,-9 2-2-16,-12-2 0 16,-3-1 0-16,-4-4 0 15,-3-9 4-15,0 1-8 16,0-8-8-16,13 9-30 16,-18-22-90-16,29 13-6 15,-14-29-3-15,21 0-6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43:56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17681 10844 205 0,'-26'7'95'0,"26"-7"3"16,0 0-1-16,0 0-52 15,31-5-14-15,-31 5-6 16,54 3-5-16,-21-3-1 16,19 12 0-16,-2-8-2 15,21 6-2-15,2-5-2 16,19 2-2-16,5-5-2 15,19 0 0-15,9-2-3 16,12 3 1-16,5-3-1 16,14 4 1-16,7-1-2 15,5 4 0-15,7 0 0 16,-2 0 0-16,4 0 0 0,0 5-1 16,-7-5 2-1,3 5-1-15,-5-3 0 0,-3 1-1 16,-2-3 0-1,-2 2 0-15,-7-2-2 0,-6 1 0 16,-15-4-1-16,-8 3-1 16,-14-2 0-16,-12 0 0 15,-16 0 0-15,-10 2 1 16,-9-3-2-16,-7 1 1 16,-5-2 0-16,-7-3-1 15,0-5 0-15,-5 2 0 16,-4-4-1-16,-3 0 1 15,-5 0 0-15,-4-2 0 0,-24 9 1 16,28-19-1-16,-28 19 0 16,0 0 1-1,-14-24 0-15,-7 17 0 16,-5 2-1-16,-15-2 1 0,-6 7-1 16,-5 0 1-16,-14 3 0 15,-12-3-1-15,-7 4 1 16,-15 1-1-16,-11 2 1 15,-14 3 1-15,-7-1-1 16,-17 5-1-16,-7-2 0 16,-10 2 0-16,-6 3-1 15,-3-8 0-15,-5 1-1 0,1-3 0 16,-1-7-1-16,5-5 1 16,3-4 0-1,6-6 1-15,8-4 1 16,4 1-1-16,5-4 1 15,7-1-1-15,3 1 1 0,4-1 0 16,3 1 1-16,-1-1-1 16,1 2 0-16,-3-1 0 15,5 1 1-15,0 0-1 16,-2 2 1-16,2 0-1 16,5 5 0-16,4 2 0 15,3 2 0-15,4 3 1 16,6 3-1-16,4 4 0 0,14 2 1 15,12 5 1 1,7 0-1-16,14 3 1 16,10 1-1-16,11 6 0 15,36-17-1-15,-26 38 1 0,29-17 0 16,11 3 0-16,12 2-1 16,14-3 2-16,15 6-1 15,13-6 0-15,15-1 1 16,16-1 1-16,17-2 0 15,16-5 0-15,22-2 2 16,14-3 0-16,19-6 0 16,16 1 2-16,14-8 0 15,10-1 0-15,10 0 0 16,8-4 0-16,1-1 1 16,5 1-1-16,-8 4-1 15,-4 5-2-15,-10 5 0 16,-11 7 0-16,-15 7-1 0,-19 9-1 15,-11 7-2-15,-22 6 0 16,-14 1 0-16,-9 3-1 16,-8-2 1-16,-11-5 0 15,0-3-1-15,0-4 1 16,-5-8 1-16,2-6 0 16,3-10 0-16,-3-2 0 15,8-10-2-15,-8-7 1 16,-2-4-1-16,-5-6 0 15,-4-1 0-15,-10-3 0 16,-7 2 0-16,-17 0-2 16,-13 3-1-16,-13 2-3 0,-14 7-8 15,-21 12-11-15,0 0-45 16,-35-35-50-16,7 28-5 16,-34-29 0-16,15 1-5 15</inkml:trace>
  <inkml:trace contextRef="#ctx0" brushRef="#br0" timeOffset="6064.9072">18154 6377 140 0,'0'0'84'0,"2"-33"1"15,-2 33 2-15,-2-35-35 16,2 35-18-16,-14-33-5 16,14 33-4-16,-26-38-3 15,26 38-3-15,-36-43-1 0,17 22-3 16,-9-5-2-16,-1 7-2 16,-4 0-3-16,3 5 0 15,-11 0 1-15,1 4 0 16,-5 3-1-16,3 5 1 15,-3-3 0-15,2 3-1 16,1-1 0-16,4 3-1 16,0 5-3-16,5 2-1 15,0 5-1-15,0 7 0 16,-3 5-3-16,1 4 0 16,0 7-1-16,-1 3 1 15,3 2-1-15,-5 3 1 16,3-3-1-16,2 0 0 0,4 1 1 15,3-4 1-15,5 4-1 16,2-4 6-16,0 1-6 16,5 0 2-16,2 0 3 15,0 5-3-15,3-3 3 16,2 2-3-16,0 1 3 16,2-1-8-16,0 3 7 15,3-2-3-15,4 2-1 16,3-5 1-16,4 3-1 15,3-6 0-15,5-1 0 16,2-1 1-16,7-2-1 16,2-2 1-16,5 0-1 0,7-5 2 15,3-2-1-15,4-1 1 16,3-1 0-16,2-4 0 16,5-3-1-16,4-4 1 15,3-3 0-15,-3-4-2 16,8-4 1-16,-1-4 0 15,1-4 1-15,-3-3 1 16,-2-4-1-16,-3-1 1 16,-6-5 0-16,-8-3 1 15,-4 0 0-15,-6-2-1 16,-4-7 1-16,-4-2-1 16,-3-5 1-16,-5-5-1 15,-2-3 3-15,-2-1-3 0,-3-6 2 16,-5 1 0-16,-4 4-5 15,-3 1 8-15,-2 4-9 16,-2 7 8 0,-3-2-10-16,-2 2 4 0,-2 5-3 15,-1 0 1-15,-4-1 3 16,0 1-6-16,-5 0 6 16,-2-2-6-16,-5 2 6 15,-3 0-1-15,-1 2 1 16,-6 0-1-16,-2 3 2 15,-2 6-2-15,0 1 1 16,0 5-1-16,-3 1 0 0,3 4 1 16,0 1-1-16,2 1 0 15,0-1 0-15,0 1 1 16,1 2-1 0,-4 2 0-16,4 0 0 0,-4 0 0 15,1 8 0-15,-2-1 0 16,-3 5-1-16,-3 0 0 15,4 3 0-15,-1 4 0 16,0 0 0-16,2 5 0 16,-2 0-1-16,3 2 1 15,2 8-1-15,-1 1 2 16,4 6-1-16,-1-1 1 16,0 6-2-16,5 1 2 0,2 3-2 15,5-5 5-15,5 5-7 16,4-12-12-1,20 17-41-15,-13-29-60 16,34 8-5-16,-24-29-6 0,49-15-6 16</inkml:trace>
  <inkml:trace contextRef="#ctx0" brushRef="#br0" timeOffset="21753.2412">17875 9215 164 0,'-21'-7'92'0,"21"7"-1"16,0 0 8-16,-24-31-47 15,24 31-8-15,-7-26-13 16,7 26-1-16,-14-31-4 16,14 31-4-16,-22-28-4 15,22 28-4-15,-40-19-2 16,17 12-2-16,-8 0-1 16,2 4-2-16,-6 1 0 15,-3 4-2-15,0 1-1 16,3 1 1-16,-8 8-3 15,3 3 2-15,-2 3-2 16,1 6 0-16,4 2 4 16,-1 7-9-16,2 3 8 0,6 1-3 15,4 1 3-15,0 3-3 16,7 1 2 0,5 5-3-16,2 3-1 0,7-3 6 15,3 5-6-15,4 3 1 16,7-3-1-16,3 2 1 15,5-7-1-15,2-2 1 16,2-9-1-16,10-5 2 16,-1-8 0-16,6-4 0 15,2-12 0-15,4-2 1 16,8-12 0-16,4-3-1 16,3 1 1-16,2-8-2 0,3-4 1 15,-1-5-1-15,-2 2 2 16,0-6-2-16,-4 4 0 15,-3-3 1 1,-5-4 0-16,-5 0-1 0,-6 0 1 16,-5 0 0-16,-5 2-1 15,-8-2 1-15,-6 2 0 16,-5-2-1-16,-9-2 2 16,-5 4-6-16,-5-7 2 15,-7 3 2-15,-7-3-2 16,-2 0 2-16,-5 0-2 15,-3 3 1-15,-4 6-2 16,-2 1 7-16,-6 11-5 0,1 6-1 16,2 8-3-16,-7 3-5 15,12 14-11 1,-5-9-26-16,26 26-78 16,-12-22-1-16,34 22-6 0,-3-31 1 15</inkml:trace>
  <inkml:trace contextRef="#ctx0" brushRef="#br0" timeOffset="23469.513">17681 7321 173 0,'-5'-24'91'0,"5"24"3"15,-7-38 2-15,7 38-44 16,-16-26-14-16,16 26-5 16,-26-30-6-16,26 30-5 15,-41-31-4-15,15 19-3 16,-7 0-3-16,-2-2-3 16,-10 0 0-16,0 4-3 0,-7 3 0 15,0 5-3-15,-2-1 1 16,-3 11-2-1,-2-1 1-15,7 5-1 16,-5 6-1-16,3 1 1 0,-3 3-1 16,0 6 0-16,1 0-1 15,4 5 1-15,4 5-1 16,6 0 1-16,11 5-1 16,5 4 0-16,12 5 0 15,9 0 0-15,15 2 0 16,6-2 1-16,5 0-2 15,12 3 2-15,3-8-2 16,4 0-1-16,7-4 7 0,1-5-2 16,4-7 2-16,0-3-1 15,2-9 2 1,3-5-3-16,4-7 3 16,-2-7 2-16,3-7-12 0,-1-7 3 15,1-5-2-15,-1-2 3 16,-4-3-3-16,-5-4 4 15,-2-1-4-15,-8-1 2 16,-6-1 3-16,-1 0 0 16,-7-4 0-16,-2-3-1 15,-7-2 1-15,0-3-1 16,-5-4 1-16,-4-3 0 0,-5-2 1 16,-3-5-2-16,-7 5 2 15,-4 0-1 1,-3 0 1-16,-7 3-2 15,-2 6 1-15,-3 5-2 0,0 12-2 16,-6 5-8-16,6 16-19 16,-11-7-88-16,35 12-5 15,-45 3-5-15,45-3-5 16</inkml:trace>
  <inkml:trace contextRef="#ctx0" brushRef="#br0" timeOffset="24939.8811">18492 8148 171 0,'0'0'89'0,"-3"-28"6"16,3 28 1-16,-4-31-40 15,4 31-12-15,-12-26-8 16,12 26-7-16,-24-19-5 16,24 19-7-16,-35-11-3 0,13 8-2 15,-8-2 0-15,1 3-2 16,-8 0 0-16,-1 2-2 16,-7 0-1-1,0 4 1-15,-9 4-2 0,-1 3-1 16,-4 6-2-16,0 9 0 15,-5 0-1-15,3 9 1 16,-1 3-1-16,6 7 1 16,1 2-1-16,3 8 1 15,5 2-2-15,7 6 1 16,0 1-1-16,11 5 0 16,-4 2-2-16,7-3 1 0,5 3-2 15,7-2 2-15,2-5-1 16,12-3 1-1,9-2 0-15,3-2-2 16,9-7 7-16,8-1-6 0,9-1 6 16,4-8-1-16,10-2 2 15,5-8-3-15,4-6 3 16,8-7 0-16,4-6-5 16,5-8 6-16,5-13-6 15,-3-6-5-15,1-5 2 16,-3-5 1-16,0-8-1 15,-10-1 1-15,-4-3-2 16,-3-4 3-16,-6 1-3 0,-8 1 7 16,-7-2-2-16,-4-6-1 15,-8-1 0 1,-2-3 1-16,-5 0-1 16,-7-8-1-16,-2 1 0 0,-5 0 1 15,3-2 0-15,-5 2 0 16,-1 4 0-16,1-1 0 15,-3 1 1-15,3 5-2 16,-5 1 3-16,-7 4-1 16,2 5 0-16,-4-1-1 15,-5 4 1-15,-5 6-1 16,-10 5 0-16,-4 5-1 16,-7 4 0-16,-5 8-1 15,-4 4 0-15,-6 7-2 16,-2 8-2-16,-2 2-8 15,12 11-27-15,-10-13-83 0,29 9-8 16,-10-29-5-16,38 10-7 16</inkml:trace>
  <inkml:trace contextRef="#ctx0" brushRef="#br0" timeOffset="27308.123">19981 6801 197 0,'-21'-15'92'16,"-17"-11"-5"-16,9 15 8 16,-23-13-56-16,12 14-2 0,-21-4-15 15,6 12 1-15,-11 0-5 16,2 6-4 0,-11 3-2-16,4 8-6 15,-7 3 6-15,5 6-8 0,-1 4 7 16,6 10-9-16,2 7 7 15,2 10-9-15,9 8 8 16,-1 13-7 0,-1 12-2-16,3 11 0 0,4 12-2 15,0 3 1-15,3 11 5 16,7 0-2-16,2 10 1 16,5 2 0-16,12 3 2 15,2 4-1-15,7 0 1 16,7 3 1-16,0-10-7 15,10-5 1-15,7-4 7 16,7-7 0-16,9-20 2 16,10-9-2-16,9-11 1 0,5-10-1 15,7-7 2-15,10-5-1 16,4-14-6-16,8-3 0 16,1-6-3-16,6-13 3 15,4-6-1-15,3-12 1 16,-1-10-1-16,-2-14 0 15,-2-9 1-15,-7-15-1 16,-5-16 3-16,-2-7-6 16,-10-10-3-16,-7-11 3 15,-7-15-2-15,-7-9 3 16,-7-17-2-16,-10-9 4 16,-9-5-1-16,-10-7 5 0,-13-9-2 15,-1-5 1-15,-16-3 0 16,-1-2 0-16,-6 10 1 15,0 2-2-15,-6 2 0 16,1 14-1-16,-2 13 6 16,-1 13-4-16,1 17-4 15,0 17 5-15,-3 16-7 16,0 14 6-16,-2 17-8 16,2 10 7-16,5 8-10 15,2 8 5-15,31 7-10 16,-35 5-10-16,44 21-62 15,-9-26-33-15,38 54 1 16,-14-20-9-16,32 29 2 0</inkml:trace>
  <inkml:trace contextRef="#ctx0" brushRef="#br0" timeOffset="28792.4772">18508 8364 185 0,'-33'-3'92'15,"33"3"2"-15,0 0 3 16,0 0-49-16,0 0-11 15,0 0-6-15,21-14-5 16,3 21-4-16,2-9-4 16,12 6-2-16,0-6-3 0,9 4-3 15,3-4-3-15,6 0-1 16,3-3-1-16,5-2-2 16,-5-5 1-16,-2 0-3 15,-3 0 1-15,-6-2-2 16,-6 2 1-16,-9-4-1 15,-7 4 1-15,-26 12-1 16,19-26-1-16,-19 26 0 16,-26-16-1-16,-4 11 1 15,-13 5-1-15,-14 2 0 16,-7 5 0-16,-6 3 0 16,-11 4 1-16,-4 2 0 0,0 3 1 15,5 3-1-15,6-6 2 16,13 1 0-16,9-1 0 15,14-4 1-15,38-12 1 16,-21 17 1-16,21-17 1 16,40 0 0-16,7-3-1 15,12-1 1-15,10-6-2 16,7 3 1-16,2-5-3 16,0 0 0-16,-3 3-4 15,-6-3-6-15,-5 14-26 16,-24-16-78-16,9 19-4 15,-49-5-4-15,43-12-5 16</inkml:trace>
  <inkml:trace contextRef="#ctx0" brushRef="#br0" timeOffset="30287.7882">15665 7441 126 0,'0'0'78'16,"-7"-26"4"-16,7 26 3 0,0 0-41 15,-15-33-5-15,15 33-7 16,0 0-4-16,0 0-2 16,-21 22-5-16,14 4-2 15,-7 7-4-15,2 16-2 16,-2 10-4-16,0 15-2 15,2 11 2-15,0 12-3 16,0 7 0 0,5 9-3-16,0 8 0 0,5 4 0 15,-3 5-1-15,3-2 1 16,-1 0-6-16,1-3 4 16,2 0 0-16,-2-4 1 0,-1-8 0 15,3-6 0-15,0-13-1 16,0-1 1-16,0-13 1 15,0-4-2-15,-5-10-2 16,5-12 3-16,-4-4-3 16,-3-10 2-16,2-2-2 15,-7-10 2-15,3-6-1 16,9-22 1-16,-19 23-2 16,19-23-4-16,0 0-12 15,-22-33-31-15,30 10-58 16,-16-27-1-16,23 0-3 15,-13-28-2-15</inkml:trace>
  <inkml:trace contextRef="#ctx0" brushRef="#br0" timeOffset="31559.5165">15615 7318 137 0,'-24'-2'80'0,"24"2"4"15,0 0 3-15,-28-2-41 16,28 2-7-16,0 0-6 16,0 0-4-16,0 0-5 15,0 0-6-15,0 0-4 16,36 21-4-16,-36-21-2 15,44 19-1-15,-8-12-2 0,11 7 2 16,12-11 0-16,15-1 3 16,8-7 0-1,15-4 1-15,10-13-1 16,8-1-3-16,6-3 0 0,4 2-2 16,-2-2-1-16,-5 5-3 15,-4 2 1-15,-8 2-2 16,-11 8 1-16,-10 7 0 15,-17-3 1-15,-11 5 0 16,-12 2 0-16,-12 3 1 16,-7 0-1-16,-26-5 1 15,28 11-2-15,-28-11 0 0,0 0 1 16,0 0-2 0,5 22 1-16,-5-22-1 15,0 0 1-15,-14 23 0 16,14-23 0-16,-24 24 0 0,24-24 0 15,-30 43-1-15,13-13 1 16,-2 8 0-16,0 7-1 16,-2 7 0-16,4 10 1 15,-1 6 0-15,-1 8-1 16,2 7-2-16,-2 9 7 16,5 5-2-16,0 9 1 15,0 5-1-15,2 8 0 16,5 3-1-16,0 4 2 0,4-6 1 15,3 1-7 1,0-5-2-16,5-3 7 16,0-4-1-16,7-5 1 15,-5-9-1-15,2-5 0 0,3 2 1 16,-5-5 0-16,0-4 3 16,-2-5-7-16,0-9 1 15,-5-5-2-15,2-8 3 16,-2-11-1-16,0-12 0 15,-2-7 0-15,2-26 1 16,0 0 0-16,0 0-1 16,0 0 1-16,0 0 0 15,-12-33-1-15,7 12 0 16,0-5 1-16,1 0-1 16,-1 0 0-16,0 0-1 15,0 2 1-15,5 24 0 0,-16-33 0 16,16 33 1-16,-26-19-2 15,26 19 1-15,-43 3 0 16,15 4 0-16,-10 7 0 16,-7 0-1-16,-9 3 1 15,-8 2-1-15,-11 2 0 16,-7 2 1-16,-8-1 0 16,-6 4 0-16,-1-5 0 15,-2 0-1-15,3-2 1 16,1-7-1-16,4-10 0 15,6-2 0-15,5-7 0 16,2-2 0-16,8-5 0 16,6 0 1-16,3-3 0 0,7 0-1 15,3 6 1-15,6-1 0 16,3 0-1-16,7 5 1 16,2 0 0-16,7 2-1 15,24 5-2-15,-35 2-3 16,35-2-8-16,0 0-18 15,0 0-83-15,0 0-5 16,38-14-2-16,-15-26-3 16</inkml:trace>
  <inkml:trace contextRef="#ctx0" brushRef="#br0" timeOffset="32149.8733">15873 7458 197 0,'-40'9'94'0,"40"-9"2"16,-31 19-1-16,19 3-59 16,12-22-7-16,-28 54-5 15,13-11-8-15,4 16-4 16,-4 12 1-16,1 18-6 15,0 15-1-15,0 15-2 16,0 20-3-16,0 10-2 16,-1 7 1-16,1 3-2 15,0 4 0-15,0-2 1 16,2-3-1-16,3-4 2 0,1-15 0 16,4-2 3-16,1-7-2 15,3-4 0-15,5-15-2 16,5-14 2-16,-1-7-3 15,0-17 2-15,1-9-1 16,-3-17 0-16,0-11 0 16,0-13-1-16,-7-23-1 15,5 22 0-15,-5-22-3 16,0 0-6-16,0 0-12 16,-7-31-38-16,7 31-35 15,-5-36-4-15,5 36 1 16,-12-42-5-16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45:05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13088 8430 235 0,'26'-3'99'15,"-26"3"-6"-15,22-19-6 16,-22 19-99-16,0 0-20 16,0 0-62-16,2-21-3 15,-2 21-6-15,-26-47-1 16</inkml:trace>
  <inkml:trace contextRef="#ctx0" brushRef="#br0" timeOffset="4508.9694">20028 12067 154 0,'-23'-8'78'15,"23"8"3"-15,-8-33-3 16,6 5-41-16,4 2-19 16,-4-2 2-16,9-1-1 15,-14-2 2-15,-2 5 2 16,-15-4 1-16,0 11-1 16,-16-7-5-16,0 14-1 0,-19-9-4 15,-3 9-1-15,-13-5-1 16,-6 1-2-1,-8-3-2-15,-11 0-1 16,-8-5-1-16,-11 1-1 0,-8-1 1 16,-6 0 0-16,-1-2 1 15,1 5-1-15,-4 2 2 16,7 3-2-16,0 1 1 16,10 6-2-16,4-1 0 15,9 6-2-15,8 1-1 16,9 8-1-16,12 2 0 15,15 10 0-15,11 9 0 0,14 12 1 16,16 9-3 0,13 19 0-16,14 10 0 0,7 11 3 15,14 8-2 1,9 7 2-16,10 6-2 0,9-1 2 16,15 4-3-16,9-5 7 15,14-2-6-15,12-2 2 16,12-7-2-16,11-8 3 15,6-7-2-15,9-9 3 16,-1-11-2-16,1-11 1 16,2-6 3-16,1-10-3 15,-6-7 4-15,-2-7-4 16,3-10 1-16,-6-6 0 0,-6-13 2 16,-5-2-2-1,-10-14-2-15,-9-2 3 16,-7-10-5-16,-4-7 3 15,-18-7 0-15,-2-5-2 0,-6-6 1 16,-6-4-2-16,-7-1 2 16,-9-6-2-16,-9 1 1 15,-10 0-1-15,-14 0 2 16,-12 4-1-16,-15 5 1 16,-8 0-1-16,-13 5 1 15,-11 2-1-15,-5 3 1 16,-7-5-2-16,-5 2 1 0,-2-2 0 15,0 2 0 1,-5 3-1-16,-5 0 2 16,-2 6-1-16,-4 1 2 15,-4 11-1-15,-3 6 1 0,-8 1-2 16,-3 3 1-16,-4 5 0 16,-4 2 0-16,-1 3-1 15,-5 1 0-15,-1 6 1 16,-4 2-1-16,-1 7 0 15,-5 7-1-15,-3 5 1 16,-2 7-2-16,0 0-4 16,5 9-6-16,-3-7-23 15,24 17-85-15,-12-21-5 16,24-10-2-16,7-36-8 16</inkml:trace>
  <inkml:trace contextRef="#ctx0" brushRef="#br0" timeOffset="7877.4827">7914 11941 73 0,'0'0'84'0,"-40"-49"2"0,40 49 5 15,-57-48-37-15,31 32-12 16,-26-15-6-16,7 19-2 16,-23-14-2-16,-1 14-5 15,-23-7-3-15,-5 10-6 16,-21-5-2-16,-10 9-4 16,-18 0-3-16,-13 10-1 15,-13 4-2-15,-13 8 0 16,-4 4 0-16,-5 15 0 15,-4 2-1-15,6 11 0 16,-1 3 2-16,4 7-2 16,9 5 0-16,14 2-2 15,13 8 1-15,18 4-1 0,15 7-2 16,11 10 1-16,24 4-3 16,19 10 2-16,18 4-3 15,15 12 1-15,19 3 2 16,16 0-2-16,20 0 2 15,8-3-2-15,22-2 2 16,15 2-3-16,15-7 4 16,18-7-1-16,4-4-1 0,11-8 1 15,6-7 0 1,7-6 1-16,4-8-1 16,-2-12 3-16,5-5-1 15,2-4 1-15,7-7-2 0,10-12-1 16,4-8 1-16,5-11-2 15,5-9 3-15,7-8-4 16,2-14-2-16,3-11 1 16,2-11 1-16,-7-3-1 15,0-8 0-15,-1-5 0 16,-3-2 1-16,-6-5-2 16,-2-2 4-16,-7 0-3 15,-12-2 3-15,-7-6-1 16,-11 3 2-16,-13-4-2 15,-14-5 2-15,-13 2-1 16,-20-5 2-16,-17-2-2 16,-16-5 2-16,-11 0 1 0,-22-9-5 15,-12 0 5-15,-16-3-6 16,-15-6 6-16,-11-3-6 16,-10-5 5-16,-9 3-4 15,-8-6 1-15,-4 1 2 16,-5 2-3-16,-2 3 4 15,-5 2-6-15,-2 5 4 16,-5 2-2-16,-5 9 3 16,-7 8-2-16,-9 4 1 15,-12 12-2-15,-10 8 1 16,1 11 2-16,-10 12-2 16,-2 11-1-16,-6 13 0 0,1 9-1 15,-4 12 0-15,6 9 1 16,-2 10-2-16,0 11 1 15,2 10-1-15,0 5 1 16,5 7 2-16,7 7-2 16,12 7 2-16,2 7-1 15,10 10 1-15,9 6-2 16,10 10 1-16,9 5 0 16,14 12-3-16,8 4 0 15,18 8 2-15,12-1-2 16,21-2 2-16,13 1-1 15,18-4 2-15,12 1-2 16,18-2 2-16,15-10 0 0,17-5-2 16,11-7 3-16,15-5-2 15,16-13 3-15,17-11 0 16,16-6 1-16,12-15 0 16,19-8-1-16,14-16 1 15,9-8-1-15,15-13 2 16,7-9-2-16,12-16-2 15,11-12 0-15,3-8 1 16,-3-9 0-16,-6-7 0 16,-1-4 1-16,-7-10-1 15,-9-3-1-15,-17-2 3 16,-16-9-2-16,-14-5 1 0,-13-9-3 16,-13-8 4-16,-19-7-6 15,-22-2 4-15,-26-14-2 16,-23 0-5-1,-29-5 6-15,-35-7-9 0,-40-3 2 16,-29 1-9-16,-42-15-7 16,-19 15-25-16,-45-8-60 15,0 22-3-15,-38-7-6 16,12 23 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47:45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9394 8094 212 0,'-31'-9'103'15,"31"9"-2"-15,0 0-2 16,0 0-59-16,12-31-10 16,12 28-7-16,-24 3-7 15,52-11-3-15,-12 8-2 16,7 3-3-16,10 0 0 16,9 3-1-16,10-1 0 15,11 3-1-15,3-3-1 16,9 3 1-16,0-3-2 15,1 3 0-15,-6 0 0 16,-4-1-2-16,-7 1 0 0,-12 2 0 16,-12 3 0-16,-12-3-1 15,-9 2-1-15,-12 1 0 16,-5 1-3-16,-21-11-4 16,31 24-10-16,-31-24-28 15,31 19-71-15,-31-19-1 16,42 2-6-16,-42-2 1 15</inkml:trace>
  <inkml:trace contextRef="#ctx0" brushRef="#br0" timeOffset="793.4363">4397 8304 226 0,'-33'15'102'16,"21"11"-2"-16,-19-24 0 15,31-2-70-15,-26 7-4 16,26-7-6-16,0 0-4 16,0 0-2-16,17-33-3 15,4 21-1-15,5-2-2 16,7 2-2-16,10 0 0 0,9 3-1 15,12 2-1 1,11 0 0-16,10 0 0 16,15 2 0-16,8-5-1 15,20 1 0-15,0 0 1 0,6-3-2 16,-1-3 2-16,-3 6-4 16,-10-3 3-16,-4 3-2 15,-17 2 0-15,-18 2 0 16,-18 3-5-16,-11-1-4 15,-11 8-10-15,-18-12-27 16,15 21-70-16,-38-14-1 16,45-5-7-16,-21-14-1 0</inkml:trace>
  <inkml:trace contextRef="#ctx0" brushRef="#br0" timeOffset="1334.6029">6966 7943 238 0,'-16'23'101'16,"16"-23"3"-16,0 0-10 15,23-2-63-15,8 11-14 16,2-11 2-16,14 11-4 16,8-9 6-16,16 10-6 0,4-10-1 15,15 7-3-15,2-7-3 16,5 2-2-16,0-4-1 15,-2-5-2-15,-5 2-4 16,-8-2 3-16,-6 0-4 16,-12-2-2-16,-3 6-14 15,-18-11-23-15,16 26-77 16,-26-24 6-16,17 21-14 16,-29-23 5-16</inkml:trace>
  <inkml:trace contextRef="#ctx0" brushRef="#br0" timeOffset="3185.0507">4194 9945 195 0,'0'0'82'0,"-5"-33"0"16,5 33-6-16,-7-30-52 0,7 30-4 15,-14-36 0-15,14 36-1 16,-24-31 1-16,24 31-2 16,-35-28-1-16,35 28-1 15,-38-19-1-15,38 19-1 16,-29-12-1-16,29 12 1 15,0 0-1-15,45 0-1 16,7-2 1-16,24 0-2 16,23-3-1-16,24-2-2 15,19-5-3-15,16 0-1 16,8-2-1-16,-1 0 0 16,3 0-1-16,-12 4-1 0,-14 3-1 15,-17 2 1-15,-21 1 0 16,-14 4 0-16,-24 2-1 15,-14-2-1-15,-19 0 1 16,-33 0-1-16,24-2 0 16,-24 2 0-16,0 0 0 15,-40-15 0-15,7 8-1 16,-8-2 1-16,-6 2-1 16,-10 2 0-16,-9-2 1 15,-14 2-2-15,-10 3 1 16,-7-1 0-16,-9 6 1 15,-10-3 0-15,-7 2 0 16,0-2 0-16,-5 0 1 0,10 0 0 16,2 0 1-16,8 3-1 15,8-1 1-15,8 3-1 16,12-3 0-16,9 3 0 16,14-1-1-16,8 1 1 15,13 0 0-15,15 2 2 16,21-7-1-16,0 0 1 15,33 19 2-15,19-12-1 16,24-2 2-16,23-3-1 16,26-2 1-16,19-5-1 15,22-2 1-15,11-2-1 16,5-3 0-16,2 0 0 0,-6 3-1 16,-15-1-1-16,-19 3 0 15,-23 0 0-15,-32 5-2 16,-22 2-1-1,-23 2-3-15,-22 3-4 0,-22-5-6 16,0 0-10-16,-19 31-32 16,-12-34-63-16,31 3-4 15,-28 7-1-15,28-7-4 16</inkml:trace>
  <inkml:trace contextRef="#ctx0" brushRef="#br0" timeOffset="4140.2119">9436 9581 155 0,'0'0'97'0,"-7"24"0"16,7-24 5-16,45 2-59 16,-5-9-3-16,41 14-5 15,4-16-4-15,35 7-5 16,13-8-4-16,23 1-3 16,7-3-4-16,5 0-2 15,-8-2-3-15,-11 4 0 0,-16 1-3 16,-25 4-1-16,-25 3-3 15,-24 2 0-15,-23 4-2 16,-36-4 1-16,0 0-1 16,-24 27-1-16,-16-13 0 15,-12 0 0-15,-17 0-1 16,-9 0 1-16,-12 3-2 16,-6-3 1-16,-16 3-1 15,-8-3 1-15,-10 2-1 0,-5 3 1 16,0 0 0-1,-2 0 0-15,3 2 0 16,8 1 1-16,18-1-1 16,15 0 1-16,23-4 0 0,20-3 1 15,50-14 0-15,0 0 0 16,31 7 1-16,37-19 0 16,24-4-1-16,19-6-7 15,19 6-11-15,-4-15-68 16,16 29-36-16,-27-22-6 15,8 17-7-15,-28-21-4 16</inkml:trace>
  <inkml:trace contextRef="#ctx0" brushRef="#br0" timeOffset="25240.4266">13048 8406 123 0,'0'-26'91'0,"0"26"5"16,10-26 3-16,-10 26-48 16,16-21-12-16,-16 21-4 15,0 0-5-15,21 2-2 16,-21-2-3-16,0 0-4 15,0 0-3-15,-7 29-3 16,7-29-1-16,0 0-2 16,0 0 0-16,0 0-2 0,26-12-1 15,-26 12-2-15,29-24-1 16,-29 24-1 0,35-26 0-16,-35 26-1 15,38-21-1-15,-38 21 1 0,35-19-1 16,-11 12 1-16,0 0 0 15,-3 0 1-15,3 2-1 16,2 0-1-16,2 3 0 16,0 2-1-16,5 0 1 15,0 2-2-15,3 1 0 16,2 1 0-16,2 1-1 16,5 2 2-16,-5-2-2 15,0 4 1-15,0 1-1 0,-4 2 0 16,-3-1 0-16,-2 1 0 15,-1 0 0 1,-4 0-1-16,3-5 1 16,-3 2 0-16,2-4 1 0,3-5-1 15,-3 0 0-15,5-2 0 16,3-1 0-16,-1 1 0 16,3-3 0-16,0 3 1 15,4 0-2-15,-4 2 2 16,5-3-1-16,2 3 0 15,0 0 0-15,2-2 1 16,3 2 0-16,2-3 0 16,0 3 0-16,2 3-1 15,0-3 1-15,5 2 0 0,0 3 0 16,5 0-1 0,0-1 0-16,2-1 0 0,3-1 0 15,2 0 0-15,0 3 0 16,2-2 1-16,-2-1-1 15,-3 0 1-15,1 1-1 16,-1-1 0-16,3-2 0 16,3 0 2-16,1-5-1 15,8-2 1-15,-3-2-1 16,13-3 0-16,1-2 1 16,8 0 0-16,4-3-1 15,0 0-1-15,8 3 1 16,2 2 0-16,4-2 0 15,1 0 0-15,7 2 1 16,2 0-1-16,7 1 0 0,4 1 0 16,4-2 0-16,1 3 0 15,1-1 0-15,2 3 0 16,0 3-1-16,-5-4 2 16,2 4-2-16,-4-1 2 15,0 0-1-15,2 3 0 16,0-3-1-16,-4 0 1 15,-1 3-1-15,1-3 0 16,-6 3 0-16,-6-3 0 16,-10 3 0-16,-4-3 0 15,-8 3 0-15,-7-3 0 16,-9 0 0-16,-7 1 0 0,-10 1 0 16,-4 1 0-16,-10-3 0 15,-10 3 0-15,-8-1 0 16,-6 1 0-16,-9 0 1 15,-26 2-1-15,33 0-1 16,-33 0 1-16,0 0 0 16,29 7 1-16,-29-7-1 15,23 9-1-15,-23-9 1 16,43 17 0-16,-15-8 0 16,3 1-1-16,7-1 0 15,7 3 0-15,2 0 0 16,2 0 1-16,6-1-1 15,-3 1 0-15,2-2 0 0,-2 2 1 16,-5-3-1-16,-4 3 1 16,-3-5-1-16,-2 0 1 15,-5 0 0-15,0 3 0 16,-4-3-1-16,4 0 1 16,-5 0 0-16,0-2 0 15,-2 2 0-15,-4-3 0 16,-1 1 0-16,-21-5 0 15,26 5 0-15,-26-5 1 16,0 0-1-16,0 0 0 16,0 0 0-16,-33-2 1 15,12-3 0-15,-10 0-1 0,-5 3 0 16,-6-3 0-16,-10 3-1 16,-10-1 1-16,-13 1 1 15,-10-3-1-15,-17 5 1 16,-11-2 0-16,-17 2 0 15,-15 0 0-15,-15-3 0 16,-20 6 0-16,-11-1-1 16,-13 3 1-16,-16 0-1 15,-9-1 0-15,-5 1 0 16,-7 5 1-16,-2-6-1 16,1 3 0-16,-1 0 1 15,4-7-2-15,5 3 1 16,7-3-1-16,5 2 0 0,9-7-1 15,10 3 2-15,7 0-2 16,16-5 1-16,10 4 0 16,12 1 0-1,11 0 0-15,12-3 1 0,13 2-2 16,6-1 1-16,12 1 1 16,9-1-1-16,5-1 0 15,8 0 1-15,4-2-1 16,9 2 1-16,5 1-1 15,5-1 0-15,-2 3 0 16,4 2 0-16,-2 0-1 16,5 2 1-16,-8 0 0 0,1 3 0 15,-6 0 0-15,-1 2-1 16,-1 2 1 0,-4 1-1-16,2-3 1 15,-4 2-1-15,-1 1 1 0,-2-6-1 16,2 1 0-16,3 0 1 15,0-5 0-15,2 0 0 16,5-2 0-16,2-1-1 16,5-2 2-16,4 1-1 15,3-1 0-15,5 0 1 16,4-2 0-16,8 2 0 16,2-2-1-16,5 5 2 15,2-3-1-15,4 3-1 0,22 2 1 16,-35-5 0-16,35 5 0 15,-24-7 0 1,24 7 1-16,0 0-2 16,-26-7 1-16,26 7 0 0,0 0 0 15,0 0-1-15,-21-9 1 16,21 9 0-16,0 0 0 16,-33-3 0-16,33 3-1 15,-40 5 0-15,14-3 0 16,0 1 0-16,-7 1 1 15,-1 1-2-15,1 2 1 16,5-2 0-16,4 0 0 0,3-3 1 16,21-2-1-1,-33 7 1-15,33-7-1 16,0 0 0-16,-31 2 1 16,31-2-1-16,-28 8 1 0,7-4 0 15,-10 3-1-15,-5 0 1 16,-8 3 0-16,-8-1 0 15,-3 1 0-15,3 2 0 16,5-1 0-16,9-3-1 16,3 3 1-16,35-11 0 15,-26 12 0-15,26-12-1 16,40 7 1-16,7-7 0 16,15 0 1-16,23 0 0 0,19-2 0 15,16 0 0 1,17 2 1-16,17-3 0 15,9 3-1-15,12-2 2 16,5-3-1-16,6 3 0 0,-1-3 1 16,1 3-1-16,4-5 0 15,-1 2-1-15,0 2 1 16,-3-1-1-16,-1-1 1 16,-8 0-1-16,-2 3 1 15,-2 0-2-15,-8-1 1 16,-4 1 0-16,-8-1 0 15,1 6-1-15,-5-3 0 0,5 0 1 16,-3-3 0 0,3 1 2-16,-1 0-1 15,3-1 0-15,0-4 0 16,3-2 0-16,-1-1-1 0,5 1 0 16,0-3 0-16,3 0 0 15,1 0 0-15,4 1-1 16,1 1 1-16,-2 3 0 15,0 2 0-15,-4 1 0 16,-3 1-1-16,-5 1 0 16,-6 2 1-16,-6 2-1 15,-2 1 1-15,-6 1 0 16,-1 1-1-16,-10 2 1 16,-4-2 0-16,-2 0 0 15,-10 2-1-15,-7-3 0 16,-10-1-1-16,-4-1 1 15,-5 1 0-15,-4-1-1 0,-6 0 1 16,-6-2-1-16,-3-2 1 16,-9 2 0-16,-3-2 0 15,-9 2 0-15,-7-3 0 16,-10 1 0-16,-28 2 0 16,36-5 1-16,-36 5-2 15,0 0 1-15,0 0 0 16,0 0 1-16,0 0-1 15,-26-14 0-15,2 12-1 16,-7 2 1-16,-9 0 0 16,-14-3-1-16,-10 1 0 15,-12 2 0-15,-14 0 0 0,-9-3 2 16,-14 3-1-16,-17-2 0 16,-7 0 0-16,-12 2 1 15,-14 0-1-15,-12-3 2 16,-7 3-2-16,-12 0 1 15,-9 3-1-15,-5-3 1 16,-10 2-1-16,-2-2 1 16,0 5-1-16,-4-5 0 15,-1 2 0-15,-2 1 0 16,5-3 0-16,5 0-1 16,6 0 0-16,3 0 0 15,8-3 0-15,8 3 0 16,8 0-1-16,11 3 1 0,5-1 0 15,10 3 1-15,7 4-2 16,11 1 1-16,5 1 0 16,10-1 0-1,5 6 1-15,4-1-2 0,2 1 0 16,6-2 1-16,-1-2 0 16,5 0-1-16,2-3 2 15,3-2-2-15,0-2-1 16,-1-2 1-16,1-6 0 15,2-2 1-15,-2 1 0 16,-5-3 0-16,-2-3-2 16,-3 1 3-16,2-1-1 0,-1 1 1 15,-3-3-1-15,2 5 0 16,-2-3-2-16,4 1 2 16,6 4 0-16,-3-2-1 15,2 0 1-15,1 0 0 16,1 2 0-16,3 1 0 15,5-1 2-15,2 0-1 16,5 0-1-16,3 3 1 16,4-3-1-16,4 3 1 15,6 0 0-15,4 2-1 16,2 2 1-16,8-2-1 16,7 0 1-16,4 2 0 15,13-2 0-15,4 3 0 0,26-3 0 16,-31 2 0-16,31-2 1 15,0 0-1 1,0 0 0-16,0 0 0 16,0 0 0-16,0 0-2 0,0 0 0 15,0 0-3-15,0 0-3 16,0 0-6-16,0 0-9 16,0 0-29-16,-21-5-76 15,21 5-2-15,0 0-2 16,23-14-4-16</inkml:trace>
  <inkml:trace contextRef="#ctx0" brushRef="#br0" timeOffset="90804.6693">13596 9352 182 0,'0'0'100'0,"0"0"-3"16,0 0 7-16,29 7-48 16,-29-7-14-16,0 0-7 15,0 0-8-15,0 0-3 16,0 0-5-16,-24 24-2 15,24-24-2-15,-38 19-3 16,8-12-3-16,-3 2-2 16,-8 1-2-16,-1-3-1 15,-5-3 0-15,-1 1-1 16,-1-5 0-16,-1 0-1 16,3-2 0-16,4-1 1 0,-2-1 0 15,3 1 0-15,6 1-1 16,6 0 0-16,1 2 1 15,8 2-1-15,21-2 1 16,-33 7-1-16,33-7 0 16,0 0 0-16,-26 14-1 15,26-14 1-15,0 0-1 16,0 0 1-16,0 0-1 0,0 0 1 16,-19 22-1-1,19-22 0-15,0 0 1 16,0 0-1-16,0 0-1 15,0 0 1-15,0 0-1 0,-28 18 1 16,28-18 0-16,-22 24 0 16,22-24 0-16,-28 40 1 15,14-9-1-15,2 7 1 16,2 7-2-16,3 9 0 16,0 5 1-16,5 12-1 15,0 5-1-15,2 4 2 16,2 5-2-16,0-2 2 15,3 2-2-15,2-7 2 16,3 0-1-16,-1-9-5 16,0-8 6-16,1-11 0 15,2-10-1-15,0-7 0 16,-3-11 1-16,-9-22-2 0,21 16 2 16,-21-16-1-16,22-9-1 15,-22 9-4-15,0 0 4 16,30-24-5-1,-30 24 6-15,31-19-5 0,-10 12 4 16,8-2 7-16,4 2-6 16,7-5 6-16,10 7-6 15,4-7 7-15,5 7-8 16,5 1 8-16,-3 1-6 16,1 6-6-16,-8-1 6 15,-7 3-7-15,-4 0 3 16,-10-1-8-16,-5 3 1 0,-28-7-15 15,29 8-4-15,-29-8-15 16,0 0-52-16,0 0-25 16,23-27-3-16,-30 1 3 15,7 26 2-15</inkml:trace>
  <inkml:trace contextRef="#ctx0" brushRef="#br0" timeOffset="91180.6237">13566 10262 182 0,'0'0'105'16,"-43"-26"-1"-16,43 26 6 16,-35-11-47-16,35 11-17 15,-22 2-8-15,22-2-8 0,0 0-4 16,-11 28-5-16,11-28-3 16,0 31-2-16,0-31-4 15,14 38-3 1,-2-17-2-16,4 3-2 0,1-3 0 15,-1 3-2-15,3-1 0 16,-5 3-1-16,-4 0 0 16,-5 3-6-16,-8-1 5 15,-6 8-6-15,-5-6 6 16,-8 8-1-16,-6-5 1 16,0 3-1-16,-6-3 0 15,1-2 6-15,0-3-6 0,5-9 4 16,-3-3-6-16,3-4-3 15,7 0-7-15,-3-12-15 16,24 0-43 0,-26 0-58-16,26 0-4 0,5-35 1 15,28 11-3-15</inkml:trace>
  <inkml:trace contextRef="#ctx0" brushRef="#br0" timeOffset="91803.6926">13214 9205 134 0,'-45'-11'93'15,"45"11"3"-15,-36 0 4 16,36 0-39-16,-31 7-12 0,31-7-6 16,0 0-6-16,0 0-6 15,0 0-6-15,0 0-5 16,24 14-3-16,0-9-4 16,-1-3-3-16,8 5-3 15,2 2-3-15,7 6-6 16,3-4 6-16,-1 6-7 15,-1-3 9-15,1 3-2 16,-2-3 1-16,-9 3-1 16,-5-3 1-16,-26-14 5 15,33 23-7-15,-33-23 7 16,12 22-8-16,-12-22 2 16,-9 28-1-16,9-28 0 0,-34 43 0 15,6-15 0-15,-10 5-1 16,-4 7 0-16,-8 0-1 15,0 5-1-15,3 0-6 16,2-4-11-16,19 15-108 16,-2-32-5-16,28 0-11 15,0-24-8-15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58:36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5962 12005 1 0,'21'-14'58'0,"-21"14"7"15,0 0 4-15,-7-21-22 16,7 21-6-16,0 0 1 0,0 0 7 16,0 0-1-16,0 0-1 15,0 0-6-15,0 0-1 16,0 0-3-16,0 0-7 16,-5-24-4-16,5 24-3 15,0 0-5-15,12-24-1 16,-12 24-3-16,-10-26-2 15,10 26-4-15,-26-28 0 16,3 14-2-16,-6-3-4 16,-6 5 2-16,-8 1-2 15,-1 1 1-15,-8 3-1 16,-8 2 0-16,1 1 0 16,-7 4 0-16,2 0 0 0,-2 4 0 15,2 1 0-15,-2 4-1 16,9-1 0-16,3 1 1 15,4-2 1-15,6 3-1 16,6 6 1-16,7-6-1 16,5 6 0-16,5 1 1 15,21-17 0-15,-24 40-1 16,22-14 0-16,2 5-1 16,4-1 0-16,6 11 1 15,-1-1-1-15,1 9-1 16,-3 8 0-16,0 5 0 15,-5 6 0-15,-4 8-1 0,-3 4 1 16,-2 3 0-16,-2 5 0 16,-1 1-1-16,-2 1 2 15,1-2-2-15,-1 2 0 16,0-3 1-16,0-4 0 16,0-5 1-16,3-7-3 15,-1-7 3-15,3-5-2 16,0-7 2-16,3-12 0 15,-1-5-2-15,2-6 1 16,3-8 0-16,0-21 0 16,5 28 0-16,-5-28 1 15,0 0-1-15,0 0 0 16,31 8 0-16,-31-8 0 0,38-10 1 16,-19 5-1-16,9-2 0 15,0 3 0-15,8-4 1 16,2 1-1-1,9 0 1-15,7-2 0 0,8 2 0 16,6 0 0-16,8 0 0 16,4 4-1-16,5-2 1 15,8 5-1-15,-1-2 1 16,0 4-1-16,2 1-1 16,-4-1 1-16,-5 3 0 15,-2-3 0-15,-7 1 0 16,-10 1 0-16,-5-1 0 0,-11-1 0 15,-10 0-1-15,-7 1 1 16,-9-1 0-16,-24-2 1 16,24 3-1-16,-24-3 0 15,0 0 0-15,0 0 0 16,-34 9 1-16,13-4-2 16,-2-3 1-16,-8 5 0 15,-2-2-1-15,-7 2 0 16,-10-2 1-16,-7 2-1 15,-4 2 0-15,-8 1 1 16,-6-3-1-16,-6 0 1 16,3-2-1-16,-9-1 1 15,-1 1-2-15,6-5 2 0,-1 3-2 16,5-3 1-16,7-3 0 16,2 1 0-1,8-3 0-15,7 0 0 16,4-2 1-16,7-2-1 0,3-3 2 15,2-2-2-15,5 0 1 16,0-5 0-16,5-5 0 16,-3-2 0-16,7-2 0 15,-4-5 1-15,2-3-3 16,5-7 2-16,0-4-1 16,-1-7 2-16,6-3-2 15,-1-2 2-15,3-5-2 0,-3 3 2 16,6-6-1-1,-1 4 1-15,2-1 0 16,1 2-1-16,4-4 0 16,3 2 0-16,4-2 1 0,5 2-1 15,-2 0 1-15,7 3-1 16,-5 2 0-16,5 7 1 16,-5 4-1-16,0 3 0 15,-5 8 0-15,3 4-1 16,-5 2 2-16,0 5-2 15,0 2 2-15,0 24-2 16,0-38 0-16,0 38 1 16,9-23-1-16,-9 23 1 0,31-22-1 15,-2 13 1 1,11-3-1-16,9 0 0 16,18-4 1-16,6 2-1 15,14-5 2-15,5-5 1 0,8 0-1 16,-1 3 1-16,-2 0-1 15,-5 2 0-15,-4 5 0 16,-10-3 0-16,-12 10 0 16,-10 2-2-16,-8 3 2 15,-6 0-2-15,-9 2 1 16,-2 0 0-16,-10 2 0 16,-21-2-1-16,33 12-2 15,-33-12-1-15,0 0-5 16,12 23-5-16,-12-23-15 15,0 0-59-15,-9 41-39 16,9-41-8-16,0 0 1 0,-24-34-7 16</inkml:trace>
  <inkml:trace contextRef="#ctx0" brushRef="#br0" timeOffset="5720.7131">3804 8919 173 0,'2'24'99'16,"-2"-24"-1"-16,-19 35 3 15,-12-25-50-15,15 18-18 16,-17-11-5-16,7 9-6 15,-12-10-4-15,7 6-2 16,-7-11-2-16,3 4-2 16,-3-11 0-16,3 3-3 15,-1-7-2-15,3-2-2 16,-5-7 0-16,0-1-1 16,-2-6-1-16,0-3 0 15,0-3-1-15,-5-1-1 0,0 1 1 16,-2 4-1-16,-1 3 0 15,4 6 1-15,-1 2-1 16,7 7 1-16,-2 2 0 16,7 8 0-16,2-1 0 15,5 8 1-15,5-3-1 16,2 7 0-16,7 3 0 16,-2 7 1-16,4 4-2 15,5 10 1-15,1 5 3 16,4 6-4-16,2 3 4 15,3 10-4-15,0 2 4 16,2 5-5-16,0 2 5 16,0 2-5-16,-2 5 0 0,-1 5 0 15,-4 5-1-15,-2-3 0 16,-3 2-1 0,0-1 2-16,-4-1-2 0,0-5 2 15,-1-4 2-15,-4-10-2 16,4-2 3-16,1-9-2 15,2-8 1-15,5-9-1 16,2-7 3-16,2-12-4 16,5-5 0-16,-7-21 0 15,26 22 0-15,-5-18 0 16,5-4 0-16,3 0 1 16,1-2-1-16,6 0 0 0,4-1 0 15,5-2 0-15,-3 1 1 16,8-1-1-16,0-4 1 15,6-1-1 1,4-4 0-16,6 0 1 16,7-5-1-16,5 0 1 0,5 0-1 15,2 0 0-15,7 0 0 16,5 0 2-16,2 0-4 16,0 3 3-16,-2 4-3 15,3 2 3-15,-3 3-3 16,0 5 2-16,2 2 0 15,-2 0-1-15,2 7 3 16,0-2-3-16,1 0 2 0,-1-1-2 16,-2-1 3-1,2-3-2-15,-2-3-1 16,-5-1 1-16,0-6 0 16,3-2 3-16,-1-2-4 0,3 0 2 15,10-3-1-15,-1 1 0 16,5-1 0-16,3 1 0 15,1 1 0-15,4-1-2 16,1 2 3-16,3 0 0 16,-2-1-1-16,6 1 1 15,3 0-1-15,7 0 1 16,10 0-1-16,-3 2 0 0,12-2-1 16,-5 2 1-1,8-2 1-15,-8 4-2 16,5 1 1-16,-2-1 0 15,-1 1 1-15,1 2 0 0,-3 2 0 16,5 0-1-16,0 3 1 16,-2-1-1-16,0 3 2 15,-3 0-1-15,0 3 0 16,-7-3-1-16,3 0 1 16,-8 0-1-16,8-3 1 15,-5-1 0-15,-1-1 0 16,-1-2 0-16,-3 2 0 15,7-4 0-15,-7-1 0 16,3 1 0-16,-10-1-1 16,0 1 0-16,-3-1 1 15,-6 1-1-15,0-3 1 16,-8 3 0-16,3-3 0 0,0 0 0 16,2 0-1-16,5 0 1 15,0 1-1-15,4-1 0 16,1 2 1-16,2-2 0 15,0 3 1-15,0 2-1 16,-2 0 0-16,2 2 1 16,2 0-2-16,5 3 2 15,2-3-1-15,1 5-1 16,4-2 1-16,3 2 0 16,-5-2 1-16,-1 2-1 15,-6 0 1-15,-5 0-2 16,0 4 1-16,0-1 1 0,-2 4-2 15,2 0 1-15,2 2 0 16,3 3 1-16,0 0-1 16,4 4 1-16,-2 1-1 15,3 0 1-15,1 4-1 16,4 0 1-16,-4 0-1 16,11-2 0-16,1 3 0 15,3-1 0-15,7-5 1 16,5 1 0-16,5-3 0 15,2 3-1-15,7-3 1 16,0 0-1-16,4 3-1 16,4-3 1-16,-4 2 0 15,3 3-5-15,-2 0 7 0,5 3-7 16,-8 1 6-16,3 3-6 16,-5 0 5-16,2 3 0 15,-2-3 1-15,-2 0 2 16,-3 0-4-16,-4-5 4 15,-6 0-5-15,-6-7 5 16,-3-2-4-16,-11-5-2 16,-8-2 1-16,-6 0 0 15,-6-5 0-15,-8-3 1 16,-3 1 0-16,2-3-1 16,-2 3 0-16,-5-3 1 15,2 3-2-15,-2-3 1 0,0 0-1 16,0 3 1-16,-4 0 0 15,-8-3 1-15,0 3 0 16,-4-1 0-16,-5 1 0 16,-5-1 0-16,-5-1 1 15,-11 1-1-15,-6 1 1 16,-11-3-1-16,-7 1-1 16,-9-1 2-16,-8-5-1 15,-7 1 0-15,-21 9 0 16,29-36-5-16,-22 13 2 15,-5-3 1-15,-2-7-1 16,-4-5 0-16,-4-7-1 16,-3-9 0-16,-4-6 1 0,1-8 3 15,-5-13-1-15,-2-11-1 16,0-7 2-16,-5-5-1 16,0-7 2-16,-3 0 0 15,3-5-5-15,-2 2 2 16,7 3-2-16,2 7 3 15,2 5-3-15,3 4 2 16,5 5-2-16,4 3 1 16,3 9 5-16,2 4-2 15,0 11 1-15,2 6-1 16,0 7 0-16,3 8 0 16,-3 9 1-16,1 9-1 15,-3 24 0-15,0 0 0 0,0 0 0 16,0 0 0-1,-21 2 0-15,21-2 0 16,-22 31 0-16,8-7 0 0,-5-3 0 16,-2 3 0-16,-7-3 0 15,-8 0 1-15,-2 0-2 16,-9 1 1-16,-7-1 1 16,-13-2-2-16,-3 2 2 15,-20-4-1-15,-12 2 1 16,-11-3 0-16,-20 1 0 15,-16-3 0-15,-21 0 0 16,-19 0 0-16,-19-2 1 16,-19-2 0-16,-19-1-1 15,-18 1 0-15,-18-6 1 16,-11 3-1-16,-12-2 0 16,-11 0 1-16,-11 0-2 0,-4-3 0 15,-4 0 1-15,-3-2-1 16,0 3 0-16,-5-6-1 15,5 3 1-15,7-4 0 16,5-1-1-16,9 2-1 16,3-1 1-16,6 6-1 15,11-4 1-15,4 2 0 16,11 2-2-16,3 3 1 0,5 0 1 16,9-1 0-1,8-1-2-15,9-1 1 16,6 3-1-16,8-3 1 15,8 0 0-15,6-2 1 16,5 0-1-16,2 0 0 0,5 0 2 16,0-2-1-16,0 0 0 15,2-1 1-15,3 1-1 16,-3-3 0-16,8 1-1 16,-1-1 1-16,5 0 0 15,8 5 0-15,4-5-1 16,7 3 1-16,5 0 0 15,6 2 0-15,8 0-1 16,5 2 2-16,5-2-1 16,9-2 0-16,4 2 1 15,10-3-1-15,3-1 1 16,11 1 0-16,10-2 0 0,4-2 0 16,10 5 0-16,5-3 0 15,4 5 0-15,-2 0-1 16,2 0 1-16,-2 5 0 15,0 2 0-15,-2 0 0 16,-7 0 0-16,-3 3 0 16,0 2-1-16,0-3 1 15,-2 0 0-15,2-1 0 16,0-1 0-16,0 0 0 16,8-3 0-16,-6-1 0 15,6-3 1-15,-1-3-1 16,5 1 0-16,-5 0 0 0,0-3 0 15,-2-2 0-15,-5 0-1 16,3 2 1-16,-3-2 0 16,-7 2 0-16,-2 3 0 15,2-3 0-15,0 3-1 16,0 2 1-16,0-3-1 16,5 3 2-16,-2-2-2 15,4 2 1-15,0-2-1 16,5 2 2-16,0-5-2 15,4 3 1-15,3-1 0 16,3-1 0-16,4-1 0 16,-2 0 1-16,2 0-1 15,2 3 0-15,-2-3-1 0,-2 3 1 16,-3 0 0-16,-6-1 0 16,-6 3-1-16,1 0 1 15,-8 0-1-15,0 0 1 16,-4 0 0-16,2 3 0 15,-2-3-2-15,7 2 2 16,-3-2 0-16,5 0-2 16,5-2 0-16,3 4-1 15,6-2-2-15,5-2 0 16,5 2-3-16,7-3-2 16,12 6-6-16,4-11-9 15,43 8-26-15,-38-4-65 0,38 4-2 16,26-22-6-16,31 3-4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54:5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11975 7529 163 0,'-28'-29'106'0,"28"29"6"15,-26-4 0-15,26 4-46 0,-22 26-22 16,22 0-13-16,-9-5-9 16,11 7-5-16,1-4-6 15,6-3-4-15,-9-21-4 16,33 31-4-16,-9-26-11 16,-3-15-27-16,17 6-78 15,-17-25-3-15,17 8 0 16,-14-22-4-16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4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9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5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72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1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5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20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In-order commit: A commit in which the results of pipelined execution are written to the programmer visible state in the same order that instructions 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3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47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44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34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04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04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83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3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</a:p>
          <a:p>
            <a:r>
              <a:rPr lang="en-US" dirty="0" smtClean="0"/>
              <a:t>T0 1, T1 6,</a:t>
            </a:r>
            <a:r>
              <a:rPr lang="en-US" baseline="0" dirty="0" smtClean="0"/>
              <a:t> T0 simultaneously does its remaining 4 and writes 5 which is lost. </a:t>
            </a:r>
          </a:p>
          <a:p>
            <a:r>
              <a:rPr lang="en-US" baseline="0" dirty="0" smtClean="0"/>
              <a:t>T0 3, T0 writes 4, T1 simultaneously does 3+5 =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66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8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5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</a:t>
            </a:r>
            <a:r>
              <a:rPr lang="en-US" baseline="0" smtClean="0"/>
              <a:t>scale?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51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24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88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4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reality: very complicated, lots of corner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7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6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79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4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r>
              <a:rPr lang="en-US" dirty="0" smtClean="0"/>
              <a:t>If frequency drops, voltage can be dropped. So sometimes use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2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37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wide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rgbClr val="00F6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5" Type="http://schemas.openxmlformats.org/officeDocument/2006/relationships/customXml" Target="../ink/ink3.xml"/><Relationship Id="rId6" Type="http://schemas.openxmlformats.org/officeDocument/2006/relationships/image" Target="../media/image5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tags" Target="../tags/tag34.xml"/><Relationship Id="rId27" Type="http://schemas.openxmlformats.org/officeDocument/2006/relationships/tags" Target="../tags/tag35.xml"/><Relationship Id="rId28" Type="http://schemas.openxmlformats.org/officeDocument/2006/relationships/slideLayout" Target="../slideLayouts/slideLayout4.xml"/><Relationship Id="rId29" Type="http://schemas.openxmlformats.org/officeDocument/2006/relationships/customXml" Target="../ink/ink4.xml"/><Relationship Id="rId30" Type="http://schemas.openxmlformats.org/officeDocument/2006/relationships/image" Target="../media/image6.emf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8" Type="http://schemas.openxmlformats.org/officeDocument/2006/relationships/customXml" Target="../ink/ink5.xml"/><Relationship Id="rId9" Type="http://schemas.openxmlformats.org/officeDocument/2006/relationships/image" Target="../media/image8.emf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ustomXml" Target="../ink/ink6.xml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6.png"/><Relationship Id="rId6" Type="http://schemas.openxmlformats.org/officeDocument/2006/relationships/customXml" Target="../ink/ink7.xml"/><Relationship Id="rId7" Type="http://schemas.openxmlformats.org/officeDocument/2006/relationships/image" Target="../media/image13.emf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.xml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ustomXml" Target="../ink/ink10.xml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customXml" Target="../ink/ink11.xml"/><Relationship Id="rId6" Type="http://schemas.openxmlformats.org/officeDocument/2006/relationships/image" Target="../media/image19.emf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14.xml"/><Relationship Id="rId22" Type="http://schemas.openxmlformats.org/officeDocument/2006/relationships/customXml" Target="../ink/ink12.xml"/><Relationship Id="rId23" Type="http://schemas.openxmlformats.org/officeDocument/2006/relationships/image" Target="../media/image20.emf"/><Relationship Id="rId10" Type="http://schemas.openxmlformats.org/officeDocument/2006/relationships/tags" Target="../tags/tag53.xml"/><Relationship Id="rId11" Type="http://schemas.openxmlformats.org/officeDocument/2006/relationships/tags" Target="../tags/tag54.xml"/><Relationship Id="rId12" Type="http://schemas.openxmlformats.org/officeDocument/2006/relationships/tags" Target="../tags/tag55.xml"/><Relationship Id="rId13" Type="http://schemas.openxmlformats.org/officeDocument/2006/relationships/tags" Target="../tags/tag56.xml"/><Relationship Id="rId14" Type="http://schemas.openxmlformats.org/officeDocument/2006/relationships/tags" Target="../tags/tag57.xml"/><Relationship Id="rId15" Type="http://schemas.openxmlformats.org/officeDocument/2006/relationships/tags" Target="../tags/tag58.xml"/><Relationship Id="rId16" Type="http://schemas.openxmlformats.org/officeDocument/2006/relationships/tags" Target="../tags/tag59.xml"/><Relationship Id="rId17" Type="http://schemas.openxmlformats.org/officeDocument/2006/relationships/tags" Target="../tags/tag60.xml"/><Relationship Id="rId18" Type="http://schemas.openxmlformats.org/officeDocument/2006/relationships/tags" Target="../tags/tag61.xml"/><Relationship Id="rId19" Type="http://schemas.openxmlformats.org/officeDocument/2006/relationships/tags" Target="../tags/tag62.xml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Relationship Id="rId8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15.xml"/><Relationship Id="rId22" Type="http://schemas.openxmlformats.org/officeDocument/2006/relationships/customXml" Target="../ink/ink13.xml"/><Relationship Id="rId23" Type="http://schemas.openxmlformats.org/officeDocument/2006/relationships/image" Target="../media/image21.emf"/><Relationship Id="rId10" Type="http://schemas.openxmlformats.org/officeDocument/2006/relationships/tags" Target="../tags/tag72.xml"/><Relationship Id="rId11" Type="http://schemas.openxmlformats.org/officeDocument/2006/relationships/tags" Target="../tags/tag73.xml"/><Relationship Id="rId12" Type="http://schemas.openxmlformats.org/officeDocument/2006/relationships/tags" Target="../tags/tag74.xml"/><Relationship Id="rId13" Type="http://schemas.openxmlformats.org/officeDocument/2006/relationships/tags" Target="../tags/tag75.xml"/><Relationship Id="rId14" Type="http://schemas.openxmlformats.org/officeDocument/2006/relationships/tags" Target="../tags/tag76.xml"/><Relationship Id="rId15" Type="http://schemas.openxmlformats.org/officeDocument/2006/relationships/tags" Target="../tags/tag77.xml"/><Relationship Id="rId16" Type="http://schemas.openxmlformats.org/officeDocument/2006/relationships/tags" Target="../tags/tag78.xml"/><Relationship Id="rId17" Type="http://schemas.openxmlformats.org/officeDocument/2006/relationships/tags" Target="../tags/tag79.xml"/><Relationship Id="rId18" Type="http://schemas.openxmlformats.org/officeDocument/2006/relationships/tags" Target="../tags/tag80.xml"/><Relationship Id="rId19" Type="http://schemas.openxmlformats.org/officeDocument/2006/relationships/tags" Target="../tags/tag81.xml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customXml" Target="../ink/ink14.xml"/><Relationship Id="rId6" Type="http://schemas.openxmlformats.org/officeDocument/2006/relationships/image" Target="../media/image22.emf"/><Relationship Id="rId1" Type="http://schemas.openxmlformats.org/officeDocument/2006/relationships/tags" Target="../tags/tag82.xml"/><Relationship Id="rId2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20" Type="http://schemas.openxmlformats.org/officeDocument/2006/relationships/tags" Target="../tags/tag103.xml"/><Relationship Id="rId21" Type="http://schemas.openxmlformats.org/officeDocument/2006/relationships/slideLayout" Target="../slideLayouts/slideLayout4.xml"/><Relationship Id="rId22" Type="http://schemas.openxmlformats.org/officeDocument/2006/relationships/notesSlide" Target="../notesSlides/notesSlide17.xml"/><Relationship Id="rId23" Type="http://schemas.openxmlformats.org/officeDocument/2006/relationships/customXml" Target="../ink/ink15.xml"/><Relationship Id="rId24" Type="http://schemas.openxmlformats.org/officeDocument/2006/relationships/image" Target="../media/image23.emf"/><Relationship Id="rId25" Type="http://schemas.openxmlformats.org/officeDocument/2006/relationships/customXml" Target="../ink/ink16.xml"/><Relationship Id="rId26" Type="http://schemas.openxmlformats.org/officeDocument/2006/relationships/image" Target="../media/image24.emf"/><Relationship Id="rId10" Type="http://schemas.openxmlformats.org/officeDocument/2006/relationships/tags" Target="../tags/tag93.xml"/><Relationship Id="rId11" Type="http://schemas.openxmlformats.org/officeDocument/2006/relationships/tags" Target="../tags/tag94.xml"/><Relationship Id="rId12" Type="http://schemas.openxmlformats.org/officeDocument/2006/relationships/tags" Target="../tags/tag95.xml"/><Relationship Id="rId13" Type="http://schemas.openxmlformats.org/officeDocument/2006/relationships/tags" Target="../tags/tag96.xml"/><Relationship Id="rId14" Type="http://schemas.openxmlformats.org/officeDocument/2006/relationships/tags" Target="../tags/tag97.xml"/><Relationship Id="rId15" Type="http://schemas.openxmlformats.org/officeDocument/2006/relationships/tags" Target="../tags/tag98.xml"/><Relationship Id="rId16" Type="http://schemas.openxmlformats.org/officeDocument/2006/relationships/tags" Target="../tags/tag99.xml"/><Relationship Id="rId17" Type="http://schemas.openxmlformats.org/officeDocument/2006/relationships/tags" Target="../tags/tag100.xml"/><Relationship Id="rId18" Type="http://schemas.openxmlformats.org/officeDocument/2006/relationships/tags" Target="../tags/tag101.xml"/><Relationship Id="rId19" Type="http://schemas.openxmlformats.org/officeDocument/2006/relationships/tags" Target="../tags/tag102.xml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tags" Target="../tags/tag9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4" Type="http://schemas.openxmlformats.org/officeDocument/2006/relationships/tags" Target="../tags/tag107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8.xml"/><Relationship Id="rId7" Type="http://schemas.openxmlformats.org/officeDocument/2006/relationships/image" Target="../media/image91.png"/><Relationship Id="rId8" Type="http://schemas.openxmlformats.org/officeDocument/2006/relationships/customXml" Target="../ink/ink17.xml"/><Relationship Id="rId9" Type="http://schemas.openxmlformats.org/officeDocument/2006/relationships/image" Target="../media/image25.emf"/><Relationship Id="rId1" Type="http://schemas.openxmlformats.org/officeDocument/2006/relationships/tags" Target="../tags/tag104.xml"/><Relationship Id="rId2" Type="http://schemas.openxmlformats.org/officeDocument/2006/relationships/tags" Target="../tags/tag10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customXml" Target="../ink/ink18.xml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1.xml"/><Relationship Id="rId3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2.xml"/><Relationship Id="rId3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customXml" Target="../ink/ink23.xml"/><Relationship Id="rId6" Type="http://schemas.openxmlformats.org/officeDocument/2006/relationships/image" Target="../media/image31.emf"/><Relationship Id="rId1" Type="http://schemas.openxmlformats.org/officeDocument/2006/relationships/tags" Target="../tags/tag108.xml"/><Relationship Id="rId2" Type="http://schemas.openxmlformats.org/officeDocument/2006/relationships/tags" Target="../tags/tag10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10.x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4.xml"/><Relationship Id="rId3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9.png"/><Relationship Id="rId1" Type="http://schemas.openxmlformats.org/officeDocument/2006/relationships/tags" Target="../tags/tag11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customXml" Target="../ink/ink1.xml"/><Relationship Id="rId5" Type="http://schemas.openxmlformats.org/officeDocument/2006/relationships/image" Target="../media/image2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20" Type="http://schemas.openxmlformats.org/officeDocument/2006/relationships/notesSlide" Target="../notesSlides/notesSlide24.xml"/><Relationship Id="rId21" Type="http://schemas.openxmlformats.org/officeDocument/2006/relationships/image" Target="../media/image9.png"/><Relationship Id="rId10" Type="http://schemas.openxmlformats.org/officeDocument/2006/relationships/tags" Target="../tags/tag121.xml"/><Relationship Id="rId11" Type="http://schemas.openxmlformats.org/officeDocument/2006/relationships/tags" Target="../tags/tag122.xml"/><Relationship Id="rId12" Type="http://schemas.openxmlformats.org/officeDocument/2006/relationships/tags" Target="../tags/tag123.xml"/><Relationship Id="rId13" Type="http://schemas.openxmlformats.org/officeDocument/2006/relationships/tags" Target="../tags/tag124.xml"/><Relationship Id="rId14" Type="http://schemas.openxmlformats.org/officeDocument/2006/relationships/tags" Target="../tags/tag125.xml"/><Relationship Id="rId15" Type="http://schemas.openxmlformats.org/officeDocument/2006/relationships/tags" Target="../tags/tag126.xml"/><Relationship Id="rId16" Type="http://schemas.openxmlformats.org/officeDocument/2006/relationships/tags" Target="../tags/tag127.xml"/><Relationship Id="rId17" Type="http://schemas.openxmlformats.org/officeDocument/2006/relationships/tags" Target="../tags/tag128.xml"/><Relationship Id="rId18" Type="http://schemas.openxmlformats.org/officeDocument/2006/relationships/tags" Target="../tags/tag129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2" Type="http://schemas.openxmlformats.org/officeDocument/2006/relationships/tags" Target="../tags/tag113.xml"/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tags" Target="../tags/tag116.xml"/><Relationship Id="rId6" Type="http://schemas.openxmlformats.org/officeDocument/2006/relationships/tags" Target="../tags/tag117.xml"/><Relationship Id="rId7" Type="http://schemas.openxmlformats.org/officeDocument/2006/relationships/tags" Target="../tags/tag118.xml"/><Relationship Id="rId8" Type="http://schemas.openxmlformats.org/officeDocument/2006/relationships/tags" Target="../tags/tag119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25.xml"/><Relationship Id="rId22" Type="http://schemas.openxmlformats.org/officeDocument/2006/relationships/customXml" Target="../ink/ink25.xml"/><Relationship Id="rId23" Type="http://schemas.openxmlformats.org/officeDocument/2006/relationships/image" Target="../media/image34.emf"/><Relationship Id="rId10" Type="http://schemas.openxmlformats.org/officeDocument/2006/relationships/tags" Target="../tags/tag139.xml"/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tags" Target="../tags/tag142.xml"/><Relationship Id="rId14" Type="http://schemas.openxmlformats.org/officeDocument/2006/relationships/tags" Target="../tags/tag143.xml"/><Relationship Id="rId15" Type="http://schemas.openxmlformats.org/officeDocument/2006/relationships/tags" Target="../tags/tag144.xml"/><Relationship Id="rId16" Type="http://schemas.openxmlformats.org/officeDocument/2006/relationships/tags" Target="../tags/tag145.xml"/><Relationship Id="rId17" Type="http://schemas.openxmlformats.org/officeDocument/2006/relationships/tags" Target="../tags/tag146.xml"/><Relationship Id="rId18" Type="http://schemas.openxmlformats.org/officeDocument/2006/relationships/tags" Target="../tags/tag147.xml"/><Relationship Id="rId19" Type="http://schemas.openxmlformats.org/officeDocument/2006/relationships/tags" Target="../tags/tag148.xm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26.xml"/><Relationship Id="rId10" Type="http://schemas.openxmlformats.org/officeDocument/2006/relationships/tags" Target="../tags/tag158.xml"/><Relationship Id="rId11" Type="http://schemas.openxmlformats.org/officeDocument/2006/relationships/tags" Target="../tags/tag159.xml"/><Relationship Id="rId12" Type="http://schemas.openxmlformats.org/officeDocument/2006/relationships/tags" Target="../tags/tag160.xml"/><Relationship Id="rId13" Type="http://schemas.openxmlformats.org/officeDocument/2006/relationships/tags" Target="../tags/tag161.xml"/><Relationship Id="rId14" Type="http://schemas.openxmlformats.org/officeDocument/2006/relationships/tags" Target="../tags/tag162.xml"/><Relationship Id="rId15" Type="http://schemas.openxmlformats.org/officeDocument/2006/relationships/tags" Target="../tags/tag163.xml"/><Relationship Id="rId16" Type="http://schemas.openxmlformats.org/officeDocument/2006/relationships/tags" Target="../tags/tag164.xml"/><Relationship Id="rId17" Type="http://schemas.openxmlformats.org/officeDocument/2006/relationships/tags" Target="../tags/tag165.xml"/><Relationship Id="rId18" Type="http://schemas.openxmlformats.org/officeDocument/2006/relationships/tags" Target="../tags/tag166.xml"/><Relationship Id="rId19" Type="http://schemas.openxmlformats.org/officeDocument/2006/relationships/tags" Target="../tags/tag167.xml"/><Relationship Id="rId1" Type="http://schemas.openxmlformats.org/officeDocument/2006/relationships/tags" Target="../tags/tag149.xml"/><Relationship Id="rId2" Type="http://schemas.openxmlformats.org/officeDocument/2006/relationships/tags" Target="../tags/tag150.xml"/><Relationship Id="rId3" Type="http://schemas.openxmlformats.org/officeDocument/2006/relationships/tags" Target="../tags/tag151.xml"/><Relationship Id="rId4" Type="http://schemas.openxmlformats.org/officeDocument/2006/relationships/tags" Target="../tags/tag152.xml"/><Relationship Id="rId5" Type="http://schemas.openxmlformats.org/officeDocument/2006/relationships/tags" Target="../tags/tag153.xml"/><Relationship Id="rId6" Type="http://schemas.openxmlformats.org/officeDocument/2006/relationships/tags" Target="../tags/tag154.xml"/><Relationship Id="rId7" Type="http://schemas.openxmlformats.org/officeDocument/2006/relationships/tags" Target="../tags/tag155.xml"/><Relationship Id="rId8" Type="http://schemas.openxmlformats.org/officeDocument/2006/relationships/tags" Target="../tags/tag156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20" Type="http://schemas.openxmlformats.org/officeDocument/2006/relationships/notesSlide" Target="../notesSlides/notesSlide27.xml"/><Relationship Id="rId10" Type="http://schemas.openxmlformats.org/officeDocument/2006/relationships/tags" Target="../tags/tag177.xml"/><Relationship Id="rId11" Type="http://schemas.openxmlformats.org/officeDocument/2006/relationships/tags" Target="../tags/tag178.xml"/><Relationship Id="rId12" Type="http://schemas.openxmlformats.org/officeDocument/2006/relationships/tags" Target="../tags/tag179.xml"/><Relationship Id="rId13" Type="http://schemas.openxmlformats.org/officeDocument/2006/relationships/tags" Target="../tags/tag180.xml"/><Relationship Id="rId14" Type="http://schemas.openxmlformats.org/officeDocument/2006/relationships/tags" Target="../tags/tag181.xml"/><Relationship Id="rId15" Type="http://schemas.openxmlformats.org/officeDocument/2006/relationships/tags" Target="../tags/tag182.xml"/><Relationship Id="rId16" Type="http://schemas.openxmlformats.org/officeDocument/2006/relationships/tags" Target="../tags/tag183.xml"/><Relationship Id="rId17" Type="http://schemas.openxmlformats.org/officeDocument/2006/relationships/tags" Target="../tags/tag184.xml"/><Relationship Id="rId18" Type="http://schemas.openxmlformats.org/officeDocument/2006/relationships/tags" Target="../tags/tag185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68.xml"/><Relationship Id="rId2" Type="http://schemas.openxmlformats.org/officeDocument/2006/relationships/tags" Target="../tags/tag169.xml"/><Relationship Id="rId3" Type="http://schemas.openxmlformats.org/officeDocument/2006/relationships/tags" Target="../tags/tag170.xml"/><Relationship Id="rId4" Type="http://schemas.openxmlformats.org/officeDocument/2006/relationships/tags" Target="../tags/tag171.xml"/><Relationship Id="rId5" Type="http://schemas.openxmlformats.org/officeDocument/2006/relationships/tags" Target="../tags/tag172.xml"/><Relationship Id="rId6" Type="http://schemas.openxmlformats.org/officeDocument/2006/relationships/tags" Target="../tags/tag173.xml"/><Relationship Id="rId7" Type="http://schemas.openxmlformats.org/officeDocument/2006/relationships/tags" Target="../tags/tag174.xml"/><Relationship Id="rId8" Type="http://schemas.openxmlformats.org/officeDocument/2006/relationships/tags" Target="../tags/tag17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8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18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customXml" Target="../ink/ink26.xml"/><Relationship Id="rId5" Type="http://schemas.openxmlformats.org/officeDocument/2006/relationships/image" Target="../media/image35.emf"/><Relationship Id="rId1" Type="http://schemas.openxmlformats.org/officeDocument/2006/relationships/tags" Target="../tags/tag188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20" Type="http://schemas.openxmlformats.org/officeDocument/2006/relationships/customXml" Target="../ink/ink27.xml"/><Relationship Id="rId21" Type="http://schemas.openxmlformats.org/officeDocument/2006/relationships/image" Target="../media/image36.emf"/><Relationship Id="rId10" Type="http://schemas.openxmlformats.org/officeDocument/2006/relationships/tags" Target="../tags/tag198.xml"/><Relationship Id="rId11" Type="http://schemas.openxmlformats.org/officeDocument/2006/relationships/tags" Target="../tags/tag199.xml"/><Relationship Id="rId12" Type="http://schemas.openxmlformats.org/officeDocument/2006/relationships/tags" Target="../tags/tag200.xml"/><Relationship Id="rId13" Type="http://schemas.openxmlformats.org/officeDocument/2006/relationships/tags" Target="../tags/tag201.xml"/><Relationship Id="rId14" Type="http://schemas.openxmlformats.org/officeDocument/2006/relationships/tags" Target="../tags/tag202.xml"/><Relationship Id="rId15" Type="http://schemas.openxmlformats.org/officeDocument/2006/relationships/tags" Target="../tags/tag203.xml"/><Relationship Id="rId16" Type="http://schemas.openxmlformats.org/officeDocument/2006/relationships/tags" Target="../tags/tag204.xml"/><Relationship Id="rId17" Type="http://schemas.openxmlformats.org/officeDocument/2006/relationships/tags" Target="../tags/tag205.xml"/><Relationship Id="rId18" Type="http://schemas.openxmlformats.org/officeDocument/2006/relationships/slideLayout" Target="../slideLayouts/slideLayout2.xml"/><Relationship Id="rId19" Type="http://schemas.openxmlformats.org/officeDocument/2006/relationships/notesSlide" Target="../notesSlides/notesSlide31.xml"/><Relationship Id="rId1" Type="http://schemas.openxmlformats.org/officeDocument/2006/relationships/tags" Target="../tags/tag189.xml"/><Relationship Id="rId2" Type="http://schemas.openxmlformats.org/officeDocument/2006/relationships/tags" Target="../tags/tag190.xml"/><Relationship Id="rId3" Type="http://schemas.openxmlformats.org/officeDocument/2006/relationships/tags" Target="../tags/tag191.xml"/><Relationship Id="rId4" Type="http://schemas.openxmlformats.org/officeDocument/2006/relationships/tags" Target="../tags/tag192.xml"/><Relationship Id="rId5" Type="http://schemas.openxmlformats.org/officeDocument/2006/relationships/tags" Target="../tags/tag193.xml"/><Relationship Id="rId6" Type="http://schemas.openxmlformats.org/officeDocument/2006/relationships/tags" Target="../tags/tag194.xml"/><Relationship Id="rId7" Type="http://schemas.openxmlformats.org/officeDocument/2006/relationships/tags" Target="../tags/tag195.xml"/><Relationship Id="rId8" Type="http://schemas.openxmlformats.org/officeDocument/2006/relationships/tags" Target="../tags/tag19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2.xml"/><Relationship Id="rId5" Type="http://schemas.openxmlformats.org/officeDocument/2006/relationships/customXml" Target="../ink/ink28.xml"/><Relationship Id="rId6" Type="http://schemas.openxmlformats.org/officeDocument/2006/relationships/image" Target="../media/image37.emf"/><Relationship Id="rId1" Type="http://schemas.openxmlformats.org/officeDocument/2006/relationships/tags" Target="../tags/tag206.xml"/><Relationship Id="rId2" Type="http://schemas.openxmlformats.org/officeDocument/2006/relationships/tags" Target="../tags/tag2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5" Type="http://schemas.openxmlformats.org/officeDocument/2006/relationships/customXml" Target="../ink/ink29.xml"/><Relationship Id="rId6" Type="http://schemas.openxmlformats.org/officeDocument/2006/relationships/image" Target="../media/image38.emf"/><Relationship Id="rId1" Type="http://schemas.openxmlformats.org/officeDocument/2006/relationships/tags" Target="../tags/tag208.xml"/><Relationship Id="rId2" Type="http://schemas.openxmlformats.org/officeDocument/2006/relationships/tags" Target="../tags/tag2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20" Type="http://schemas.openxmlformats.org/officeDocument/2006/relationships/tags" Target="../tags/tag229.xml"/><Relationship Id="rId21" Type="http://schemas.openxmlformats.org/officeDocument/2006/relationships/tags" Target="../tags/tag230.xml"/><Relationship Id="rId22" Type="http://schemas.openxmlformats.org/officeDocument/2006/relationships/tags" Target="../tags/tag231.xml"/><Relationship Id="rId23" Type="http://schemas.openxmlformats.org/officeDocument/2006/relationships/tags" Target="../tags/tag232.xml"/><Relationship Id="rId24" Type="http://schemas.openxmlformats.org/officeDocument/2006/relationships/tags" Target="../tags/tag233.xml"/><Relationship Id="rId25" Type="http://schemas.openxmlformats.org/officeDocument/2006/relationships/tags" Target="../tags/tag234.xml"/><Relationship Id="rId26" Type="http://schemas.openxmlformats.org/officeDocument/2006/relationships/tags" Target="../tags/tag235.xml"/><Relationship Id="rId27" Type="http://schemas.openxmlformats.org/officeDocument/2006/relationships/tags" Target="../tags/tag236.xml"/><Relationship Id="rId28" Type="http://schemas.openxmlformats.org/officeDocument/2006/relationships/tags" Target="../tags/tag237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2" Type="http://schemas.openxmlformats.org/officeDocument/2006/relationships/tags" Target="../tags/tag211.xml"/><Relationship Id="rId3" Type="http://schemas.openxmlformats.org/officeDocument/2006/relationships/tags" Target="../tags/tag212.xml"/><Relationship Id="rId4" Type="http://schemas.openxmlformats.org/officeDocument/2006/relationships/tags" Target="../tags/tag213.xml"/><Relationship Id="rId5" Type="http://schemas.openxmlformats.org/officeDocument/2006/relationships/tags" Target="../tags/tag214.xml"/><Relationship Id="rId30" Type="http://schemas.openxmlformats.org/officeDocument/2006/relationships/tags" Target="../tags/tag239.xml"/><Relationship Id="rId31" Type="http://schemas.openxmlformats.org/officeDocument/2006/relationships/tags" Target="../tags/tag240.xml"/><Relationship Id="rId32" Type="http://schemas.openxmlformats.org/officeDocument/2006/relationships/tags" Target="../tags/tag241.xml"/><Relationship Id="rId9" Type="http://schemas.openxmlformats.org/officeDocument/2006/relationships/tags" Target="../tags/tag218.xml"/><Relationship Id="rId6" Type="http://schemas.openxmlformats.org/officeDocument/2006/relationships/tags" Target="../tags/tag215.xml"/><Relationship Id="rId7" Type="http://schemas.openxmlformats.org/officeDocument/2006/relationships/tags" Target="../tags/tag216.xml"/><Relationship Id="rId8" Type="http://schemas.openxmlformats.org/officeDocument/2006/relationships/tags" Target="../tags/tag217.xml"/><Relationship Id="rId33" Type="http://schemas.openxmlformats.org/officeDocument/2006/relationships/tags" Target="../tags/tag242.xml"/><Relationship Id="rId34" Type="http://schemas.openxmlformats.org/officeDocument/2006/relationships/tags" Target="../tags/tag243.xml"/><Relationship Id="rId35" Type="http://schemas.openxmlformats.org/officeDocument/2006/relationships/tags" Target="../tags/tag244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1" Type="http://schemas.openxmlformats.org/officeDocument/2006/relationships/tags" Target="../tags/tag220.xml"/><Relationship Id="rId12" Type="http://schemas.openxmlformats.org/officeDocument/2006/relationships/tags" Target="../tags/tag221.xml"/><Relationship Id="rId13" Type="http://schemas.openxmlformats.org/officeDocument/2006/relationships/tags" Target="../tags/tag222.xml"/><Relationship Id="rId14" Type="http://schemas.openxmlformats.org/officeDocument/2006/relationships/tags" Target="../tags/tag223.xml"/><Relationship Id="rId15" Type="http://schemas.openxmlformats.org/officeDocument/2006/relationships/tags" Target="../tags/tag224.xml"/><Relationship Id="rId16" Type="http://schemas.openxmlformats.org/officeDocument/2006/relationships/tags" Target="../tags/tag225.xml"/><Relationship Id="rId17" Type="http://schemas.openxmlformats.org/officeDocument/2006/relationships/tags" Target="../tags/tag226.xml"/><Relationship Id="rId18" Type="http://schemas.openxmlformats.org/officeDocument/2006/relationships/tags" Target="../tags/tag227.xml"/><Relationship Id="rId19" Type="http://schemas.openxmlformats.org/officeDocument/2006/relationships/tags" Target="../tags/tag228.xml"/><Relationship Id="rId37" Type="http://schemas.openxmlformats.org/officeDocument/2006/relationships/tags" Target="../tags/tag246.xml"/><Relationship Id="rId38" Type="http://schemas.openxmlformats.org/officeDocument/2006/relationships/slideLayout" Target="../slideLayouts/slideLayout2.xml"/><Relationship Id="rId39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customXml" Target="../ink/ink2.xml"/><Relationship Id="rId6" Type="http://schemas.openxmlformats.org/officeDocument/2006/relationships/image" Target="../media/image3.emf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Multicore and Parallelism</a:t>
            </a:r>
            <a:br>
              <a:rPr lang="en-US" dirty="0" smtClean="0"/>
            </a:br>
            <a:r>
              <a:rPr lang="en-US" dirty="0" smtClean="0"/>
              <a:t>and Synchronization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smtClean="0"/>
              <a:t>CS </a:t>
            </a:r>
            <a:r>
              <a:rPr lang="en-US" b="1" dirty="0" smtClean="0"/>
              <a:t>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700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4.10, 1.7, 1.8, 5.10, 6.4, 2.11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4958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50292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9812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5146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8956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3429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13055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13716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9624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40487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7150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43103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7480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6670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8461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46440" y="1443600"/>
              <a:ext cx="734760" cy="4759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3840" y="1437840"/>
                <a:ext cx="752760" cy="47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36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138499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Undervolted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3254040" y="512280"/>
              <a:ext cx="4966560" cy="535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40720" y="499320"/>
                <a:ext cx="4992840" cy="53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97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9050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7526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24384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24384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44196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44196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504040" y="2179080"/>
              <a:ext cx="2738520" cy="193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1080" y="2166840"/>
                <a:ext cx="2764800" cy="19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714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5240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3622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510560" y="3002400"/>
              <a:ext cx="5946840" cy="227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8320" y="2999160"/>
                <a:ext cx="5972400" cy="22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9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  <a:p>
            <a:pPr lvl="1"/>
            <a:r>
              <a:rPr lang="en-US" dirty="0" smtClean="0"/>
              <a:t>Increase utilization with low overhead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Switch between hardware threads for stalls</a:t>
            </a:r>
          </a:p>
        </p:txBody>
      </p:sp>
    </p:spTree>
    <p:extLst>
      <p:ext uri="{BB962C8B-B14F-4D97-AF65-F5344CB8AC3E}">
        <p14:creationId xmlns:p14="http://schemas.microsoft.com/office/powerpoint/2010/main" val="127663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1219200" y="2427288"/>
            <a:ext cx="7135813" cy="4125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52537"/>
            <a:ext cx="8001000" cy="53006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 includes multiple threads, code, data and OS state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451880" y="2858400"/>
              <a:ext cx="6417360" cy="105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9640" y="2849040"/>
                <a:ext cx="6443640" cy="10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2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Fine grained vs. Coarse grained </a:t>
            </a:r>
            <a:r>
              <a:rPr lang="en-US" dirty="0" smtClean="0">
                <a:solidFill>
                  <a:schemeClr val="bg1"/>
                </a:solidFill>
              </a:rPr>
              <a:t>hardware multithreading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rgbClr val="00F6FF"/>
                </a:solidFill>
              </a:rPr>
              <a:t>Simultaneous multithreading (SMT)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 simultaneous multithreading)</a:t>
            </a:r>
            <a:endParaRPr lang="en-US" dirty="0"/>
          </a:p>
          <a:p>
            <a:pPr lvl="1"/>
            <a:r>
              <a:rPr lang="en-US" dirty="0" smtClean="0"/>
              <a:t>Need to hide latency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19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Fine grained vs. Coarse grained </a:t>
            </a:r>
            <a:r>
              <a:rPr lang="en-US" dirty="0" smtClean="0">
                <a:solidFill>
                  <a:schemeClr val="bg1"/>
                </a:solidFill>
              </a:rPr>
              <a:t>hardware multithreading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Switch on each cycle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Pros: Can hide very short stalls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Cons: Slows down every thread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Switch only on quite long stalls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Pros: removes need for very fast switches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Cons: flush pipeline, short stalls not handled</a:t>
            </a:r>
          </a:p>
          <a:p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3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SMT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Leverages multi-issue pipeline with dynamic instruction scheduling and ILP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Exploits functional unit parallelism better than single threads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Always running multiple instructions from multiple threads</a:t>
            </a:r>
          </a:p>
          <a:p>
            <a:pPr marL="1200150" lvl="1" indent="-457200"/>
            <a:r>
              <a:rPr lang="en-US" dirty="0" smtClean="0">
                <a:solidFill>
                  <a:schemeClr val="bg1"/>
                </a:solidFill>
              </a:rPr>
              <a:t>No cost of context switching</a:t>
            </a:r>
          </a:p>
          <a:p>
            <a:pPr marL="1200150" lvl="1" indent="-457200"/>
            <a:r>
              <a:rPr lang="en-US" dirty="0" smtClean="0">
                <a:solidFill>
                  <a:schemeClr val="bg1"/>
                </a:solidFill>
              </a:rPr>
              <a:t>Uses </a:t>
            </a:r>
            <a:r>
              <a:rPr lang="en-US" dirty="0">
                <a:solidFill>
                  <a:schemeClr val="bg1"/>
                </a:solidFill>
              </a:rPr>
              <a:t>dynamic scheduling and register renaming through reservation stations </a:t>
            </a:r>
          </a:p>
          <a:p>
            <a:pPr marL="1200150" lvl="1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use all functional units very efficiently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8240" y="3056040"/>
              <a:ext cx="7619400" cy="188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920" y="3042360"/>
                <a:ext cx="7647120" cy="19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77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9308" r="7853" b="34845"/>
          <a:stretch/>
        </p:blipFill>
        <p:spPr>
          <a:xfrm>
            <a:off x="990600" y="304800"/>
            <a:ext cx="7642834" cy="611426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80400" y="2698560"/>
              <a:ext cx="77040" cy="65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8880" y="2688480"/>
                <a:ext cx="93240" cy="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31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362" y="8382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few weeks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Week 12 (Apr 22):  Lab4 release and Proj3 due Fri</a:t>
            </a:r>
          </a:p>
          <a:p>
            <a:pPr lvl="2"/>
            <a:r>
              <a:rPr lang="en-US" dirty="0" smtClean="0"/>
              <a:t>Note Lab 4 is now </a:t>
            </a:r>
            <a:r>
              <a:rPr lang="en-US" dirty="0" smtClean="0">
                <a:solidFill>
                  <a:srgbClr val="FF0000"/>
                </a:solidFill>
              </a:rPr>
              <a:t>IN CLASS</a:t>
            </a:r>
          </a:p>
          <a:p>
            <a:pPr lvl="1"/>
            <a:r>
              <a:rPr lang="en-US" dirty="0" smtClean="0"/>
              <a:t>Week 13 (Apr 29):  Proj4 release, </a:t>
            </a:r>
            <a:r>
              <a:rPr lang="en-US" strike="sngStrike" dirty="0" smtClean="0">
                <a:solidFill>
                  <a:srgbClr val="FF0000"/>
                </a:solidFill>
              </a:rPr>
              <a:t>Lab4 due Tue</a:t>
            </a:r>
            <a:r>
              <a:rPr lang="en-US" dirty="0" smtClean="0"/>
              <a:t>, Prelim2</a:t>
            </a:r>
          </a:p>
          <a:p>
            <a:pPr lvl="1"/>
            <a:r>
              <a:rPr lang="en-US" dirty="0" smtClean="0"/>
              <a:t>Week 14 (May </a:t>
            </a:r>
            <a:r>
              <a:rPr lang="en-US" dirty="0"/>
              <a:t>6</a:t>
            </a:r>
            <a:r>
              <a:rPr lang="en-US" dirty="0" smtClean="0"/>
              <a:t>): Proj3 tournament Mon, Proj4 design doc due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(May 13): Proj4 due Wed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15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300" dirty="0" smtClean="0">
                <a:solidFill>
                  <a:srgbClr val="00F6FF"/>
                </a:solidFill>
              </a:rPr>
              <a:t>Multi-Core vs. 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endParaRPr lang="en-US" dirty="0" smtClean="0">
              <a:solidFill>
                <a:srgbClr val="00F6FF"/>
              </a:solidFill>
            </a:endParaRPr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r>
              <a:rPr lang="en-US" dirty="0" smtClean="0"/>
              <a:t> (Intel)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1697" y="1000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vs. HT</a:t>
            </a:r>
            <a:endParaRPr lang="en-US" sz="2800" dirty="0">
              <a:solidFill>
                <a:srgbClr val="00F6FF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99565"/>
              </p:ext>
            </p:extLst>
          </p:nvPr>
        </p:nvGraphicFramePr>
        <p:xfrm>
          <a:off x="2362199" y="16002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8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627418" cy="56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52744" y="1266885"/>
            <a:ext cx="39321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 multiprocessors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 core per multiprocessor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 HT per core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Dynamic multi-issue: 4 issue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Pipeline depth: 16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Note: each processor may</a:t>
            </a:r>
          </a:p>
          <a:p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ave multiple processing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ores, so this is an example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of a multiprocessor </a:t>
            </a:r>
            <a:r>
              <a:rPr lang="en-US" sz="2400" dirty="0">
                <a:solidFill>
                  <a:schemeClr val="bg1"/>
                </a:solidFill>
              </a:rPr>
              <a:t>multicore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hyperthreaded</a:t>
            </a:r>
            <a:r>
              <a:rPr lang="en-US" sz="2400" dirty="0" smtClean="0">
                <a:solidFill>
                  <a:schemeClr val="bg1"/>
                </a:solidFill>
              </a:rPr>
              <a:t>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78520" y="2343600"/>
              <a:ext cx="3684960" cy="155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5280" y="2330640"/>
                <a:ext cx="3699000" cy="15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38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F6FF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work, balancing load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 overhead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975280" y="3285000"/>
              <a:ext cx="1089720" cy="1024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3040" y="3278880"/>
                <a:ext cx="1113840" cy="10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85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7209360" y="2325600"/>
              <a:ext cx="1672560" cy="89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98200" y="2319120"/>
                <a:ext cx="1697040" cy="9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6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1162440" y="1737360"/>
              <a:ext cx="7180560" cy="354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0560" y="1726920"/>
                <a:ext cx="7201800" cy="35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4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rgbClr val="00F6FF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00F6FF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rgbClr val="00F6FF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rgbClr val="00F6FF"/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007" y="488698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54102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868800" y="5235120"/>
              <a:ext cx="16560" cy="1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7640" y="5228280"/>
                <a:ext cx="3348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74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71640" y="1734840"/>
              <a:ext cx="4560480" cy="253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40" y="1723680"/>
                <a:ext cx="4581360" cy="25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767160" y="1549080"/>
              <a:ext cx="8222400" cy="170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5640" y="1542600"/>
                <a:ext cx="8244360" cy="17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92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1576754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21863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2186354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719754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1119554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3481754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81754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117680" y="3017520"/>
              <a:ext cx="4656960" cy="136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7960" y="3003840"/>
                <a:ext cx="4671000" cy="13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46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F6FF"/>
              </a:buClr>
            </a:pP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80s out of 100s</a:t>
            </a:r>
          </a:p>
          <a:p>
            <a:pPr marL="285750" indent="-285750">
              <a:spcBef>
                <a:spcPct val="20000"/>
              </a:spcBef>
              <a:buClr>
                <a:srgbClr val="00F6FF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</a:p>
          <a:p>
            <a:pPr marL="285750" indent="-285750">
              <a:spcBef>
                <a:spcPct val="20000"/>
              </a:spcBef>
              <a:buClr>
                <a:srgbClr val="00F6FF"/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00F6FF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			20 =  80/n + 20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8213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5181600" y="5791200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F6FF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rgbClr val="00F6FF"/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rgbClr val="00F6FF"/>
              </a:solidFill>
              <a:latin typeface="Helvetic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3622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6399765" cy="861646"/>
              </a:xfrm>
              <a:prstGeom prst="rect">
                <a:avLst/>
              </a:prstGeom>
              <a:blipFill rotWithShape="0">
                <a:blip r:embed="rId3"/>
                <a:stretch>
                  <a:fillRect l="-2479" r="-95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65680" y="3430440"/>
              <a:ext cx="6293880" cy="318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3800" y="3416400"/>
                <a:ext cx="6320160" cy="32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67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baseline="-250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20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110/20 = </a:t>
            </a:r>
            <a:r>
              <a:rPr lang="en-US" dirty="0" smtClean="0">
                <a:cs typeface="Arial" charset="0"/>
              </a:rPr>
              <a:t>5.5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11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110/11 = </a:t>
            </a:r>
            <a:r>
              <a:rPr lang="en-US" dirty="0" smtClean="0">
                <a:cs typeface="Arial" charset="0"/>
              </a:rPr>
              <a:t>10 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Assumes </a:t>
            </a:r>
            <a:r>
              <a:rPr lang="en-US" dirty="0">
                <a:cs typeface="Arial" charset="0"/>
              </a:rPr>
              <a:t>load can be balanced across processors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44560" y="424800"/>
              <a:ext cx="6545880" cy="345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040" y="413640"/>
                <a:ext cx="6570360" cy="34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25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35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477000"/>
          </a:xfrm>
        </p:spPr>
        <p:txBody>
          <a:bodyPr>
            <a:normAutofit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 smtClean="0">
                <a:cs typeface="Arial" charset="0"/>
              </a:rPr>
              <a:t>t</a:t>
            </a:r>
            <a:r>
              <a:rPr lang="en-US" baseline="-25000" dirty="0" err="1" smtClean="0">
                <a:cs typeface="Arial" charset="0"/>
              </a:rPr>
              <a:t>add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</a:t>
            </a:r>
            <a:r>
              <a:rPr lang="en-US" dirty="0" smtClean="0">
                <a:cs typeface="Arial" charset="0"/>
              </a:rPr>
              <a:t>9.9</a:t>
            </a: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</a:t>
            </a:r>
            <a:r>
              <a:rPr lang="en-US" dirty="0" smtClean="0">
                <a:cs typeface="Arial" charset="0"/>
              </a:rPr>
              <a:t>91</a:t>
            </a: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39400" y="1365480"/>
              <a:ext cx="2125440" cy="13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7160" y="1352160"/>
                <a:ext cx="215100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4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Strong scaling vs. weak scaling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Strong scaling: scales with same problem size</a:t>
            </a:r>
          </a:p>
          <a:p>
            <a:endParaRPr lang="en-US" dirty="0" smtClean="0"/>
          </a:p>
          <a:p>
            <a:r>
              <a:rPr lang="en-US" dirty="0" smtClean="0"/>
              <a:t>Weak scaling: scales with increased problem size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8160" y="3093480"/>
              <a:ext cx="5703480" cy="157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80" y="3081240"/>
                <a:ext cx="5727960" cy="15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02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is a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Necessity, not luxury</a:t>
            </a:r>
          </a:p>
          <a:p>
            <a:r>
              <a:rPr lang="en-US" dirty="0"/>
              <a:t>	</a:t>
            </a:r>
            <a:r>
              <a:rPr lang="en-US" dirty="0" smtClean="0"/>
              <a:t>Power wall</a:t>
            </a:r>
          </a:p>
          <a:p>
            <a:endParaRPr lang="en-US" dirty="0"/>
          </a:p>
          <a:p>
            <a:r>
              <a:rPr lang="en-US" dirty="0" smtClean="0"/>
              <a:t>Not easy to get performance out of</a:t>
            </a:r>
          </a:p>
          <a:p>
            <a:endParaRPr lang="en-US" dirty="0"/>
          </a:p>
          <a:p>
            <a:r>
              <a:rPr lang="en-US" dirty="0" smtClean="0"/>
              <a:t>Many solutions</a:t>
            </a:r>
          </a:p>
          <a:p>
            <a:r>
              <a:rPr lang="en-US" dirty="0" smtClean="0"/>
              <a:t>	Pipelining</a:t>
            </a:r>
          </a:p>
          <a:p>
            <a:r>
              <a:rPr lang="en-US" dirty="0" smtClean="0"/>
              <a:t>	Multi-issue</a:t>
            </a:r>
          </a:p>
          <a:p>
            <a:r>
              <a:rPr lang="en-US" dirty="0"/>
              <a:t>	</a:t>
            </a:r>
            <a:r>
              <a:rPr lang="en-US" dirty="0" err="1" smtClean="0"/>
              <a:t>Hyperthreading</a:t>
            </a:r>
            <a:endParaRPr lang="en-US" dirty="0" smtClean="0"/>
          </a:p>
          <a:p>
            <a:r>
              <a:rPr lang="en-US" dirty="0" smtClean="0"/>
              <a:t>	Multicore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21120" y="3987360"/>
              <a:ext cx="743400" cy="2664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8880" y="3974400"/>
                <a:ext cx="768960" cy="269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58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F6FF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3657600"/>
            <a:ext cx="5334000" cy="1066800"/>
          </a:xfrm>
          <a:prstGeom prst="round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0316" y="411480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HW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3200400"/>
            <a:ext cx="7696200" cy="3200400"/>
          </a:xfrm>
          <a:prstGeom prst="round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316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</a:rPr>
              <a:t>S</a:t>
            </a:r>
            <a:r>
              <a:rPr lang="en-US" sz="2800" dirty="0" smtClean="0">
                <a:solidFill>
                  <a:srgbClr val="00F6FF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Your 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career…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539680" y="3147120"/>
              <a:ext cx="2453760" cy="160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7080" y="3134160"/>
                <a:ext cx="2479320" cy="16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2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5" name="Sub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5943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P&amp;H Chapter 2.11 and 5.10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6F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9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Parallelism and Synchronization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How do I take advantage of </a:t>
            </a:r>
            <a:r>
              <a:rPr lang="en-US" i="1" dirty="0" smtClean="0">
                <a:solidFill>
                  <a:srgbClr val="00F6FF"/>
                </a:solidFill>
              </a:rPr>
              <a:t>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I write (</a:t>
            </a:r>
            <a:r>
              <a:rPr lang="en-US" b="1" dirty="0" smtClean="0"/>
              <a:t>correct</a:t>
            </a:r>
            <a:r>
              <a:rPr lang="en-US" dirty="0" smtClean="0"/>
              <a:t>) parallel programs?</a:t>
            </a:r>
          </a:p>
          <a:p>
            <a:endParaRPr lang="en-US" dirty="0"/>
          </a:p>
          <a:p>
            <a:r>
              <a:rPr lang="en-US" dirty="0" smtClean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57040" y="1525320"/>
              <a:ext cx="1929600" cy="94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160" y="1512360"/>
                <a:ext cx="1951560" cy="9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8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Cache Coherency</a:t>
            </a:r>
          </a:p>
          <a:p>
            <a:endParaRPr lang="en-US" dirty="0" smtClean="0"/>
          </a:p>
          <a:p>
            <a:r>
              <a:rPr lang="en-US" dirty="0" smtClean="0"/>
              <a:t>Synchronizing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 smtClean="0"/>
          </a:p>
          <a:p>
            <a:r>
              <a:rPr lang="en-US" dirty="0" smtClean="0"/>
              <a:t>How to write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 and processes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0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Cache Coherency Problem: </a:t>
            </a:r>
            <a:r>
              <a:rPr lang="en-US" dirty="0" smtClean="0"/>
              <a:t>What happens when two or more processors cache </a:t>
            </a:r>
            <a:r>
              <a:rPr lang="en-US" b="1" i="1" dirty="0" smtClean="0"/>
              <a:t>shared</a:t>
            </a:r>
            <a:r>
              <a:rPr lang="en-US" dirty="0" smtClean="0"/>
              <a:t>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90600"/>
            <a:ext cx="86868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Cache Coherency Problem</a:t>
            </a:r>
            <a:r>
              <a:rPr lang="en-US" dirty="0" smtClean="0"/>
              <a:t>: What happens when two or more processors cache </a:t>
            </a:r>
            <a:r>
              <a:rPr lang="en-US" i="1" dirty="0" smtClean="0"/>
              <a:t>shared</a:t>
            </a:r>
            <a:r>
              <a:rPr lang="en-US" dirty="0" smtClean="0"/>
              <a:t> data? </a:t>
            </a:r>
          </a:p>
          <a:p>
            <a:endParaRPr lang="en-US" dirty="0"/>
          </a:p>
          <a:p>
            <a:r>
              <a:rPr lang="en-US" dirty="0" smtClean="0"/>
              <a:t>i.e. the view of memory held by two different processors is through their individual caches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As a result, processors can see different (</a:t>
            </a:r>
            <a:r>
              <a:rPr lang="en-US" dirty="0" smtClean="0">
                <a:solidFill>
                  <a:srgbClr val="00F6FF"/>
                </a:solidFill>
              </a:rPr>
              <a:t>incoherent</a:t>
            </a:r>
            <a:r>
              <a:rPr lang="en-US" dirty="0" smtClean="0"/>
              <a:t>) values to the </a:t>
            </a:r>
            <a:r>
              <a:rPr lang="en-US" i="1" dirty="0" smtClean="0"/>
              <a:t>same</a:t>
            </a:r>
            <a:r>
              <a:rPr lang="en-US" dirty="0" smtClean="0"/>
              <a:t> memory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71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6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6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5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4602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1337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231" y="4371717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8569" y="60481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1" y="5714741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7433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0631" y="4981317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21240" y="1229040"/>
              <a:ext cx="835200" cy="239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080" y="1218960"/>
                <a:ext cx="858240" cy="24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55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1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0" name="Rectangle 29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Core3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Core2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4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29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03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9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4" name="Rectangle 33"/>
          <p:cNvSpPr/>
          <p:nvPr>
            <p:custDataLst>
              <p:tags r:id="rId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Core3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4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Core2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0" y="8382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</a:t>
            </a:r>
            <a:r>
              <a:rPr lang="en-AU" dirty="0" smtClean="0"/>
              <a:t>2 </a:t>
            </a:r>
            <a:r>
              <a:rPr lang="en-AU" dirty="0"/>
              <a:t>– 8 </a:t>
            </a:r>
            <a:r>
              <a:rPr lang="en-AU" dirty="0">
                <a:solidFill>
                  <a:srgbClr val="00F6FF"/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rgbClr val="00F6FF"/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uniform memory access (UMA) (ignore NUMA)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8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4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15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6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8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19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1352160" y="747360"/>
              <a:ext cx="5341680" cy="586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40640" y="734760"/>
                <a:ext cx="5367240" cy="58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35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4" name="Rectangle 33"/>
          <p:cNvSpPr/>
          <p:nvPr>
            <p:custDataLst>
              <p:tags r:id="rId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5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</a:t>
            </a:r>
            <a:r>
              <a:rPr lang="en-AU" dirty="0" smtClean="0"/>
              <a:t>– 8 </a:t>
            </a:r>
            <a:r>
              <a:rPr lang="en-AU" dirty="0">
                <a:solidFill>
                  <a:srgbClr val="00F6FF"/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rgbClr val="00F6FF"/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8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4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5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6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8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9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40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be after both loops finish?</a:t>
            </a:r>
          </a:p>
          <a:p>
            <a:r>
              <a:rPr lang="en-US" dirty="0"/>
              <a:t>	</a:t>
            </a:r>
            <a:r>
              <a:rPr lang="en-US" dirty="0" smtClean="0"/>
              <a:t>Start: x = 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err="1" smtClean="0"/>
              <a:t>iClicker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55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F6FF"/>
                </a:solidFill>
              </a:rPr>
              <a:t> x </a:t>
            </a:r>
            <a:r>
              <a:rPr lang="en-US" dirty="0"/>
              <a:t>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Thread A (on Core0)		Thread B (on Core1)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for(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 0,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</a:t>
            </a:r>
            <a:r>
              <a:rPr lang="en-US" sz="2800" dirty="0" smtClean="0"/>
              <a:t>{		for(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/>
              <a:t>j = 0; j &lt; 5; j++) {</a:t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LW $t0,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chemeClr val="bg1"/>
                </a:solidFill>
              </a:rPr>
              <a:t>LW $t1,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ADDIU $t0, $t0, 1			ADDIU $t1, $t1, 1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SW $t0,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			SW $t1,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}					}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89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err="1" smtClean="0"/>
              <a:t>iClicker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55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smtClean="0"/>
              <a:t>0;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F6FF"/>
                </a:solidFill>
              </a:rPr>
              <a:t> x </a:t>
            </a:r>
            <a:r>
              <a:rPr lang="en-US" dirty="0"/>
              <a:t>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can the value of 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be after both loops finish?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6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8</a:t>
            </a:r>
          </a:p>
          <a:p>
            <a:pPr marL="514350" indent="-514350">
              <a:buAutoNum type="alphaLcParenR"/>
            </a:pPr>
            <a:r>
              <a:rPr lang="en-US" dirty="0" smtClean="0"/>
              <a:t>10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10560" y="3863160"/>
              <a:ext cx="6824880" cy="1122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0480" y="3851280"/>
                <a:ext cx="6839640" cy="11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21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71230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/>
              <a:t>Cache Coherence Problem</a:t>
            </a:r>
          </a:p>
        </p:txBody>
      </p:sp>
      <p:sp>
        <p:nvSpPr>
          <p:cNvPr id="533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30238"/>
            <a:ext cx="8283575" cy="135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/>
              <a:t>Suppose two CPU cores share a physical address space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Write-through caches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0878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78209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49870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572000" y="3747321"/>
            <a:ext cx="533400" cy="423041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19800" y="3713162"/>
            <a:ext cx="533400" cy="423041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43800" y="3747321"/>
            <a:ext cx="533400" cy="423041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>
            <p:custDataLst>
              <p:tags r:id="rId1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8" name="Rectangle 37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51" name="TextBox 50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2" name="TextBox 51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4566960" y="3483360"/>
              <a:ext cx="3618720" cy="885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54000" y="3469320"/>
                <a:ext cx="3646080" cy="9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01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Coherence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What values can be returned by a read</a:t>
            </a:r>
          </a:p>
          <a:p>
            <a:endParaRPr lang="en-US" sz="2800" dirty="0"/>
          </a:p>
          <a:p>
            <a:r>
              <a:rPr lang="en-US" sz="2800" dirty="0" smtClean="0"/>
              <a:t>Consistency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When a written value will be returned by a read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73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15400" cy="5943600"/>
          </a:xfrm>
        </p:spPr>
        <p:txBody>
          <a:bodyPr>
            <a:noAutofit/>
          </a:bodyPr>
          <a:lstStyle/>
          <a:p>
            <a:endParaRPr lang="en-AU" dirty="0" smtClean="0"/>
          </a:p>
          <a:p>
            <a:r>
              <a:rPr lang="en-AU" dirty="0" smtClean="0"/>
              <a:t>Informal: </a:t>
            </a:r>
            <a:r>
              <a:rPr lang="en-AU" dirty="0" smtClean="0">
                <a:solidFill>
                  <a:srgbClr val="00F6FF"/>
                </a:solidFill>
              </a:rPr>
              <a:t>Reads</a:t>
            </a:r>
            <a:r>
              <a:rPr lang="en-AU" dirty="0" smtClean="0"/>
              <a:t> return most recently </a:t>
            </a:r>
            <a:r>
              <a:rPr lang="en-AU" dirty="0">
                <a:solidFill>
                  <a:srgbClr val="00F6FF"/>
                </a:solidFill>
              </a:rPr>
              <a:t>written</a:t>
            </a:r>
            <a:r>
              <a:rPr lang="en-AU" dirty="0" smtClean="0"/>
              <a:t> value</a:t>
            </a:r>
          </a:p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>
                <a:solidFill>
                  <a:srgbClr val="00F6FF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>
                <a:solidFill>
                  <a:srgbClr val="00F6FF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writes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X</a:t>
            </a:r>
            <a:br>
              <a:rPr lang="en-AU" dirty="0">
                <a:solidFill>
                  <a:srgbClr val="00F6FF"/>
                </a:solidFill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  <a:p>
            <a:pPr lvl="2"/>
            <a:r>
              <a:rPr lang="en-AU" dirty="0" smtClean="0">
                <a:sym typeface="Symbol" pitchFamily="18" charset="2"/>
              </a:rPr>
              <a:t>Aka write serialization</a:t>
            </a:r>
          </a:p>
          <a:p>
            <a:pPr lvl="1"/>
            <a:endParaRPr lang="en-AU" dirty="0" smtClean="0"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830120" y="3297600"/>
              <a:ext cx="2867040" cy="298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6800" y="3284640"/>
                <a:ext cx="2894760" cy="30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50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  <p:extLst>
      <p:ext uri="{BB962C8B-B14F-4D97-AF65-F5344CB8AC3E}">
        <p14:creationId xmlns:p14="http://schemas.microsoft.com/office/powerpoint/2010/main" val="154596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15400" cy="5943600"/>
          </a:xfrm>
        </p:spPr>
        <p:txBody>
          <a:bodyPr>
            <a:noAutofit/>
          </a:bodyPr>
          <a:lstStyle/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>
                <a:solidFill>
                  <a:srgbClr val="00F6FF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>
                <a:solidFill>
                  <a:srgbClr val="00F6FF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 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(preserve program order)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 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(coherent memory view, can’t read old value forever)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writes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X</a:t>
            </a:r>
            <a:br>
              <a:rPr lang="en-AU" dirty="0">
                <a:solidFill>
                  <a:srgbClr val="00F6FF"/>
                </a:solidFill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  <a:p>
            <a:pPr lvl="2"/>
            <a:r>
              <a:rPr lang="en-AU" dirty="0" smtClean="0">
                <a:sym typeface="Symbol" pitchFamily="18" charset="2"/>
              </a:rPr>
              <a:t>Aka write serialization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(else X can see P2’s write before P1 and Y can see the opposite; their final understanding of state is wrong)</a:t>
            </a:r>
          </a:p>
          <a:p>
            <a:pPr lvl="2"/>
            <a:endParaRPr lang="en-AU" dirty="0" smtClean="0">
              <a:sym typeface="Symbol" pitchFamily="18" charset="2"/>
            </a:endParaRPr>
          </a:p>
          <a:p>
            <a:pPr lvl="1"/>
            <a:endParaRPr lang="en-AU" dirty="0" smtClean="0"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852080" y="1593360"/>
              <a:ext cx="4320000" cy="4317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0200" y="1586160"/>
                <a:ext cx="4336920" cy="43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51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Cache Coherence Protocols</a:t>
            </a:r>
          </a:p>
        </p:txBody>
      </p:sp>
      <p:sp>
        <p:nvSpPr>
          <p:cNvPr id="534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Operations performed by caches in multiprocessors to ensure </a:t>
            </a:r>
            <a:r>
              <a:rPr lang="en-AU" dirty="0" smtClean="0"/>
              <a:t>coherence and support shared memory</a:t>
            </a:r>
            <a:endParaRPr lang="en-AU" dirty="0"/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rgbClr val="00F6FF"/>
                </a:solidFill>
              </a:rPr>
              <a:t>Migration</a:t>
            </a:r>
            <a:r>
              <a:rPr lang="en-AU" dirty="0"/>
              <a:t> of data to local caches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bandwidth for shared </a:t>
            </a:r>
            <a:r>
              <a:rPr lang="en-AU" dirty="0" smtClean="0"/>
              <a:t>memory (performance)</a:t>
            </a:r>
            <a:endParaRPr lang="en-AU" dirty="0"/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rgbClr val="00F6FF"/>
                </a:solidFill>
              </a:rPr>
              <a:t>Replication</a:t>
            </a:r>
            <a:r>
              <a:rPr lang="en-AU" dirty="0"/>
              <a:t> of read-shared data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contention for </a:t>
            </a:r>
            <a:r>
              <a:rPr lang="en-AU" dirty="0" smtClean="0"/>
              <a:t>access (performance)</a:t>
            </a:r>
          </a:p>
          <a:p>
            <a:pPr lvl="2">
              <a:lnSpc>
                <a:spcPct val="90000"/>
              </a:lnSpc>
            </a:pPr>
            <a:endParaRPr lang="en-AU" dirty="0"/>
          </a:p>
          <a:p>
            <a:pPr>
              <a:lnSpc>
                <a:spcPct val="90000"/>
              </a:lnSpc>
            </a:pPr>
            <a:r>
              <a:rPr lang="en-AU" dirty="0">
                <a:solidFill>
                  <a:srgbClr val="00F6FF"/>
                </a:solidFill>
              </a:rPr>
              <a:t>Snooping</a:t>
            </a:r>
            <a:r>
              <a:rPr lang="en-AU" dirty="0"/>
              <a:t> protocols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cache monitors bus </a:t>
            </a:r>
            <a:r>
              <a:rPr lang="en-AU" dirty="0" smtClean="0"/>
              <a:t>reads/writes (correctness)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6440" y="3643200"/>
              <a:ext cx="324000" cy="37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840" y="3631320"/>
                <a:ext cx="348480" cy="4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68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70007"/>
            <a:ext cx="8686800" cy="27432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Snooping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for Hardware Cache Coherence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All caches monitor bus and all other caches</a:t>
            </a:r>
          </a:p>
          <a:p>
            <a:r>
              <a:rPr lang="en-US" dirty="0" smtClean="0"/>
              <a:t>Write invalidate protocol</a:t>
            </a:r>
          </a:p>
          <a:p>
            <a:pPr lvl="1"/>
            <a:r>
              <a:rPr lang="en-US" dirty="0">
                <a:solidFill>
                  <a:srgbClr val="00F6FF"/>
                </a:solidFill>
              </a:rPr>
              <a:t>Bus read: </a:t>
            </a:r>
            <a:r>
              <a:rPr lang="en-US" dirty="0" smtClean="0"/>
              <a:t>respond if you have dirty data</a:t>
            </a:r>
          </a:p>
          <a:p>
            <a:pPr lvl="1"/>
            <a:r>
              <a:rPr lang="en-US" dirty="0">
                <a:solidFill>
                  <a:srgbClr val="00F6FF"/>
                </a:solidFill>
              </a:rPr>
              <a:t>Bus write: </a:t>
            </a:r>
            <a:r>
              <a:rPr lang="en-US" dirty="0" smtClean="0"/>
              <a:t>update/invalidate your copy of data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6858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 hidden="1"/>
          <p:cNvCxnSpPr/>
          <p:nvPr>
            <p:custDataLst>
              <p:tags r:id="rId4"/>
            </p:custDataLst>
          </p:nvPr>
        </p:nvCxnSpPr>
        <p:spPr>
          <a:xfrm rot="5400000">
            <a:off x="9517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hidden="1"/>
          <p:cNvCxnSpPr/>
          <p:nvPr>
            <p:custDataLst>
              <p:tags r:id="rId5"/>
            </p:custDataLst>
          </p:nvPr>
        </p:nvCxnSpPr>
        <p:spPr>
          <a:xfrm rot="10800000">
            <a:off x="15240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hidden="1"/>
          <p:cNvSpPr/>
          <p:nvPr>
            <p:custDataLst>
              <p:tags r:id="rId6"/>
            </p:custDataLst>
          </p:nvPr>
        </p:nvSpPr>
        <p:spPr>
          <a:xfrm>
            <a:off x="30480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1" name="Straight Arrow Connector 30" hidden="1"/>
          <p:cNvCxnSpPr/>
          <p:nvPr>
            <p:custDataLst>
              <p:tags r:id="rId7"/>
            </p:custDataLst>
          </p:nvPr>
        </p:nvCxnSpPr>
        <p:spPr>
          <a:xfrm rot="5400000">
            <a:off x="33139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hidden="1"/>
          <p:cNvCxnSpPr/>
          <p:nvPr>
            <p:custDataLst>
              <p:tags r:id="rId8"/>
            </p:custDataLst>
          </p:nvPr>
        </p:nvCxnSpPr>
        <p:spPr>
          <a:xfrm rot="10800000">
            <a:off x="38862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 hidden="1"/>
          <p:cNvSpPr/>
          <p:nvPr>
            <p:custDataLst>
              <p:tags r:id="rId9"/>
            </p:custDataLst>
          </p:nvPr>
        </p:nvSpPr>
        <p:spPr>
          <a:xfrm>
            <a:off x="61722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/>
          <p:nvPr>
            <p:custDataLst>
              <p:tags r:id="rId10"/>
            </p:custDataLst>
          </p:nvPr>
        </p:nvCxnSpPr>
        <p:spPr>
          <a:xfrm rot="5400000">
            <a:off x="64381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/>
          <p:nvPr>
            <p:custDataLst>
              <p:tags r:id="rId11"/>
            </p:custDataLst>
          </p:nvPr>
        </p:nvCxnSpPr>
        <p:spPr>
          <a:xfrm rot="10800000">
            <a:off x="70104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3" name="Rectangle 42"/>
          <p:cNvSpPr/>
          <p:nvPr>
            <p:custDataLst>
              <p:tags r:id="rId13"/>
            </p:custDataLst>
          </p:nvPr>
        </p:nvSpPr>
        <p:spPr>
          <a:xfrm>
            <a:off x="266700" y="4267200"/>
            <a:ext cx="20955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4" name="Rectangle 43"/>
          <p:cNvSpPr/>
          <p:nvPr>
            <p:custDataLst>
              <p:tags r:id="rId14"/>
            </p:custDataLst>
          </p:nvPr>
        </p:nvSpPr>
        <p:spPr>
          <a:xfrm>
            <a:off x="14478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>
            <p:custDataLst>
              <p:tags r:id="rId15"/>
            </p:custDataLst>
          </p:nvPr>
        </p:nvCxnSpPr>
        <p:spPr>
          <a:xfrm rot="5400000">
            <a:off x="1639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1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Memory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7" name="Rectangle 46"/>
          <p:cNvSpPr/>
          <p:nvPr>
            <p:custDataLst>
              <p:tags r:id="rId1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8"/>
            </p:custDataLst>
          </p:nvPr>
        </p:nvSpPr>
        <p:spPr>
          <a:xfrm>
            <a:off x="533400" y="5562600"/>
            <a:ext cx="8305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>
            <p:custDataLst>
              <p:tags r:id="rId1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>
            <p:custDataLst>
              <p:tags r:id="rId2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>
            <p:custDataLst>
              <p:tags r:id="rId21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8" name="TextBox 57"/>
          <p:cNvSpPr txBox="1"/>
          <p:nvPr>
            <p:custDataLst>
              <p:tags r:id="rId22"/>
            </p:custDataLst>
          </p:nvPr>
        </p:nvSpPr>
        <p:spPr>
          <a:xfrm>
            <a:off x="64008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9" name="Rectangle 58"/>
          <p:cNvSpPr/>
          <p:nvPr>
            <p:custDataLst>
              <p:tags r:id="rId23"/>
            </p:custDataLst>
          </p:nvPr>
        </p:nvSpPr>
        <p:spPr>
          <a:xfrm>
            <a:off x="2667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>
            <p:custDataLst>
              <p:tags r:id="rId24"/>
            </p:custDataLst>
          </p:nvPr>
        </p:nvCxnSpPr>
        <p:spPr>
          <a:xfrm rot="5400000">
            <a:off x="496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>
            <p:custDataLst>
              <p:tags r:id="rId25"/>
            </p:custDataLst>
          </p:nvPr>
        </p:nvCxnSpPr>
        <p:spPr>
          <a:xfrm rot="10800000">
            <a:off x="10667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>
            <p:custDataLst>
              <p:tags r:id="rId26"/>
            </p:custDataLst>
          </p:nvPr>
        </p:nvSpPr>
        <p:spPr>
          <a:xfrm>
            <a:off x="2781300" y="4267200"/>
            <a:ext cx="20955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63" name="Rectangle 62"/>
          <p:cNvSpPr/>
          <p:nvPr>
            <p:custDataLst>
              <p:tags r:id="rId27"/>
            </p:custDataLst>
          </p:nvPr>
        </p:nvSpPr>
        <p:spPr>
          <a:xfrm>
            <a:off x="3962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>
            <p:custDataLst>
              <p:tags r:id="rId28"/>
            </p:custDataLst>
          </p:nvPr>
        </p:nvCxnSpPr>
        <p:spPr>
          <a:xfrm rot="5400000">
            <a:off x="4153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29"/>
            </p:custDataLst>
          </p:nvPr>
        </p:nvSpPr>
        <p:spPr>
          <a:xfrm>
            <a:off x="2781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6" name="Straight Arrow Connector 65"/>
          <p:cNvCxnSpPr/>
          <p:nvPr>
            <p:custDataLst>
              <p:tags r:id="rId30"/>
            </p:custDataLst>
          </p:nvPr>
        </p:nvCxnSpPr>
        <p:spPr>
          <a:xfrm rot="5400000">
            <a:off x="3010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>
            <p:custDataLst>
              <p:tags r:id="rId31"/>
            </p:custDataLst>
          </p:nvPr>
        </p:nvCxnSpPr>
        <p:spPr>
          <a:xfrm rot="10800000">
            <a:off x="3581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>
            <p:custDataLst>
              <p:tags r:id="rId32"/>
            </p:custDataLst>
          </p:nvPr>
        </p:nvSpPr>
        <p:spPr>
          <a:xfrm>
            <a:off x="6972300" y="4267200"/>
            <a:ext cx="20955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F6FF"/>
                </a:solidFill>
              </a:rPr>
              <a:t>CoreN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69" name="Rectangle 68"/>
          <p:cNvSpPr/>
          <p:nvPr>
            <p:custDataLst>
              <p:tags r:id="rId33"/>
            </p:custDataLst>
          </p:nvPr>
        </p:nvSpPr>
        <p:spPr>
          <a:xfrm>
            <a:off x="8153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70" name="Straight Arrow Connector 69"/>
          <p:cNvCxnSpPr/>
          <p:nvPr>
            <p:custDataLst>
              <p:tags r:id="rId34"/>
            </p:custDataLst>
          </p:nvPr>
        </p:nvCxnSpPr>
        <p:spPr>
          <a:xfrm rot="5400000">
            <a:off x="8344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>
            <p:custDataLst>
              <p:tags r:id="rId35"/>
            </p:custDataLst>
          </p:nvPr>
        </p:nvSpPr>
        <p:spPr>
          <a:xfrm>
            <a:off x="6972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72" name="Straight Arrow Connector 71"/>
          <p:cNvCxnSpPr/>
          <p:nvPr>
            <p:custDataLst>
              <p:tags r:id="rId36"/>
            </p:custDataLst>
          </p:nvPr>
        </p:nvCxnSpPr>
        <p:spPr>
          <a:xfrm rot="5400000">
            <a:off x="7201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>
            <p:custDataLst>
              <p:tags r:id="rId37"/>
            </p:custDataLst>
          </p:nvPr>
        </p:nvCxnSpPr>
        <p:spPr>
          <a:xfrm rot="10800000">
            <a:off x="7772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5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42937"/>
          </a:xfrm>
        </p:spPr>
        <p:txBody>
          <a:bodyPr/>
          <a:lstStyle/>
          <a:p>
            <a:r>
              <a:rPr lang="en-AU" sz="3600" dirty="0"/>
              <a:t>Invalidating Snooping Protocols</a:t>
            </a:r>
          </a:p>
        </p:txBody>
      </p:sp>
      <p:sp>
        <p:nvSpPr>
          <p:cNvPr id="53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76288"/>
            <a:ext cx="9143999" cy="234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Cache gets </a:t>
            </a:r>
            <a:r>
              <a:rPr lang="en-AU" b="1" dirty="0" smtClean="0"/>
              <a:t>exclusive </a:t>
            </a:r>
            <a:r>
              <a:rPr lang="en-AU" b="1" dirty="0"/>
              <a:t>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</a:t>
            </a:r>
            <a:r>
              <a:rPr lang="en-AU" dirty="0" smtClean="0"/>
              <a:t>is </a:t>
            </a:r>
            <a:r>
              <a:rPr lang="en-AU" dirty="0"/>
              <a:t>another cache </a:t>
            </a:r>
            <a:r>
              <a:rPr lang="en-AU" dirty="0" smtClean="0"/>
              <a:t>miss</a:t>
            </a:r>
            <a:endParaRPr lang="en-AU" dirty="0"/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70611"/>
              </p:ext>
            </p:extLst>
          </p:nvPr>
        </p:nvGraphicFramePr>
        <p:xfrm>
          <a:off x="228601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54719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84724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08755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8268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05600" y="5410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42937"/>
          </a:xfrm>
        </p:spPr>
        <p:txBody>
          <a:bodyPr/>
          <a:lstStyle/>
          <a:p>
            <a:r>
              <a:rPr lang="en-AU" sz="3600" dirty="0"/>
              <a:t>Invalidating Snooping Protocols</a:t>
            </a:r>
          </a:p>
        </p:txBody>
      </p:sp>
      <p:sp>
        <p:nvSpPr>
          <p:cNvPr id="53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76288"/>
            <a:ext cx="9143999" cy="234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Cache gets </a:t>
            </a:r>
            <a:r>
              <a:rPr lang="en-AU" b="1" dirty="0" smtClean="0"/>
              <a:t>exclusive </a:t>
            </a:r>
            <a:r>
              <a:rPr lang="en-AU" b="1" dirty="0"/>
              <a:t>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</a:t>
            </a:r>
            <a:r>
              <a:rPr lang="en-AU" dirty="0" smtClean="0"/>
              <a:t>is </a:t>
            </a:r>
            <a:r>
              <a:rPr lang="en-AU" dirty="0"/>
              <a:t>another cache </a:t>
            </a:r>
            <a:r>
              <a:rPr lang="en-AU" dirty="0" smtClean="0"/>
              <a:t>miss</a:t>
            </a:r>
            <a:endParaRPr lang="en-AU" dirty="0"/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228601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21681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05600" y="5410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486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Writing</a:t>
            </a:r>
          </a:p>
        </p:txBody>
      </p:sp>
      <p:sp>
        <p:nvSpPr>
          <p:cNvPr id="534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Write-back policies for bandwidth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Write-invalidate coherence policy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invalidate all other copies of data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write it in cache line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Anybody else can read it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Works with one </a:t>
            </a:r>
            <a:r>
              <a:rPr lang="en-US" sz="2800" dirty="0"/>
              <a:t>writer, multiple readers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Snooping doesn’t scale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Caches and memory record sharing status of blocks in a directory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52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77200" cy="5638800"/>
          </a:xfrm>
        </p:spPr>
        <p:txBody>
          <a:bodyPr/>
          <a:lstStyle/>
          <a:p>
            <a:r>
              <a:rPr lang="en-US" dirty="0" smtClean="0"/>
              <a:t>Informally, Cache Coherency requires that </a:t>
            </a:r>
            <a:r>
              <a:rPr lang="en-AU" dirty="0" smtClean="0">
                <a:solidFill>
                  <a:srgbClr val="00F6FF"/>
                </a:solidFill>
              </a:rPr>
              <a:t>reads </a:t>
            </a:r>
            <a:r>
              <a:rPr lang="en-AU" dirty="0"/>
              <a:t>return most recently </a:t>
            </a:r>
            <a:r>
              <a:rPr lang="en-AU" dirty="0">
                <a:solidFill>
                  <a:srgbClr val="00F6FF"/>
                </a:solidFill>
              </a:rPr>
              <a:t>written </a:t>
            </a:r>
            <a:r>
              <a:rPr lang="en-AU" dirty="0" smtClean="0"/>
              <a:t>value</a:t>
            </a:r>
          </a:p>
          <a:p>
            <a:endParaRPr lang="en-AU" dirty="0" smtClean="0"/>
          </a:p>
          <a:p>
            <a:r>
              <a:rPr lang="en-AU" dirty="0" smtClean="0"/>
              <a:t>Cache coherence hard problem</a:t>
            </a:r>
          </a:p>
          <a:p>
            <a:endParaRPr lang="en-AU" dirty="0"/>
          </a:p>
          <a:p>
            <a:r>
              <a:rPr lang="en-AU" dirty="0" smtClean="0"/>
              <a:t>Snooping protocols are one approach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cache coherence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ways to improve performance</a:t>
            </a:r>
          </a:p>
          <a:p>
            <a:r>
              <a:rPr lang="en-US" dirty="0"/>
              <a:t>	</a:t>
            </a:r>
            <a:r>
              <a:rPr lang="en-US" dirty="0" smtClean="0"/>
              <a:t>Multicore</a:t>
            </a:r>
          </a:p>
          <a:p>
            <a:r>
              <a:rPr lang="en-US" dirty="0"/>
              <a:t>	</a:t>
            </a:r>
            <a:r>
              <a:rPr lang="en-US" dirty="0" smtClean="0"/>
              <a:t>	Performance in multicore</a:t>
            </a:r>
          </a:p>
          <a:p>
            <a:r>
              <a:rPr lang="en-US" dirty="0"/>
              <a:t>	</a:t>
            </a:r>
            <a:r>
              <a:rPr lang="en-US" dirty="0" smtClean="0"/>
              <a:t>Synchronization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Next 2 lectures: synchronization and GPUs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3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3058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We have looked at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Pipelining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To speed up: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Deeper pipelining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Make the clock run faster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Parallelism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Not a luxury, a necessity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6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need to worry about power too…</a:t>
            </a:r>
          </a:p>
        </p:txBody>
      </p:sp>
    </p:spTree>
    <p:extLst>
      <p:ext uri="{BB962C8B-B14F-4D97-AF65-F5344CB8AC3E}">
        <p14:creationId xmlns:p14="http://schemas.microsoft.com/office/powerpoint/2010/main" val="23814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838200"/>
            <a:ext cx="8153400" cy="5638800"/>
          </a:xfrm>
        </p:spPr>
        <p:txBody>
          <a:bodyPr>
            <a:normAutofit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</a:t>
            </a:r>
          </a:p>
          <a:p>
            <a:r>
              <a:rPr lang="en-AU" dirty="0"/>
              <a:t>	</a:t>
            </a:r>
            <a:r>
              <a:rPr lang="en-AU" dirty="0" smtClean="0"/>
              <a:t>  approx. capacitance * voltage</a:t>
            </a:r>
            <a:r>
              <a:rPr lang="en-AU" baseline="30000" dirty="0" smtClean="0"/>
              <a:t>3</a:t>
            </a:r>
            <a:r>
              <a:rPr lang="en-AU" dirty="0" smtClean="0"/>
              <a:t> </a:t>
            </a:r>
          </a:p>
          <a:p>
            <a:r>
              <a:rPr lang="en-AU" dirty="0" smtClean="0"/>
              <a:t>           </a:t>
            </a:r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F6FF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 - leakage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42120" y="709920"/>
              <a:ext cx="7335360" cy="279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0960" y="697320"/>
                <a:ext cx="7358760" cy="28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62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16811</TotalTime>
  <Words>2664</Words>
  <Application>Microsoft Macintosh PowerPoint</Application>
  <PresentationFormat>On-screen Show (4:3)</PresentationFormat>
  <Paragraphs>807</Paragraphs>
  <Slides>56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Multicore and Parallelism and Synchronization I</vt:lpstr>
      <vt:lpstr>Administrivia</vt:lpstr>
      <vt:lpstr>Dynamic Multiple Issue</vt:lpstr>
      <vt:lpstr>Limits of Static Scheduling </vt:lpstr>
      <vt:lpstr>Does Multiple Issue Work?</vt:lpstr>
      <vt:lpstr>Today</vt:lpstr>
      <vt:lpstr>How to improve performance?</vt:lpstr>
      <vt:lpstr>Why Multicore?</vt:lpstr>
      <vt:lpstr>Power Wall</vt:lpstr>
      <vt:lpstr>Power Limits</vt:lpstr>
      <vt:lpstr>Why Multicore? </vt:lpstr>
      <vt:lpstr>Inside the Processor</vt:lpstr>
      <vt:lpstr>Inside the Processor</vt:lpstr>
      <vt:lpstr>Hardware multithreading</vt:lpstr>
      <vt:lpstr>What is a thread?</vt:lpstr>
      <vt:lpstr>Hardware multithreading</vt:lpstr>
      <vt:lpstr>Hardware multithreading</vt:lpstr>
      <vt:lpstr>Simultaneous multithreading</vt:lpstr>
      <vt:lpstr>PowerPoint Presentation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Pitfall: Amdahl’s Law</vt:lpstr>
      <vt:lpstr>Pitfall: Amdahl’s Law</vt:lpstr>
      <vt:lpstr>Scaling Example</vt:lpstr>
      <vt:lpstr>Scaling Example</vt:lpstr>
      <vt:lpstr>Scaling</vt:lpstr>
      <vt:lpstr>Parallelism is a necessity</vt:lpstr>
      <vt:lpstr>Parallel Programming</vt:lpstr>
      <vt:lpstr>Synchronization</vt:lpstr>
      <vt:lpstr>Parallelism and Synchronization</vt:lpstr>
      <vt:lpstr>Topics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iClicker</vt:lpstr>
      <vt:lpstr>Cache Coherency Problem</vt:lpstr>
      <vt:lpstr>iClicker</vt:lpstr>
      <vt:lpstr>Cache Coherence Problem</vt:lpstr>
      <vt:lpstr>Two issues</vt:lpstr>
      <vt:lpstr>Coherence Defined</vt:lpstr>
      <vt:lpstr>Coherence Defined</vt:lpstr>
      <vt:lpstr>Cache Coherence Protocols</vt:lpstr>
      <vt:lpstr>Snooping</vt:lpstr>
      <vt:lpstr>Invalidating Snooping Protocols</vt:lpstr>
      <vt:lpstr>Invalidating Snooping Protocols</vt:lpstr>
      <vt:lpstr>Writing</vt:lpstr>
      <vt:lpstr>Summary of cache coherence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Kavita Bala</cp:lastModifiedBy>
  <cp:revision>2363</cp:revision>
  <cp:lastPrinted>2014-04-23T23:43:12Z</cp:lastPrinted>
  <dcterms:created xsi:type="dcterms:W3CDTF">2012-11-28T14:27:55Z</dcterms:created>
  <dcterms:modified xsi:type="dcterms:W3CDTF">2014-04-23T23:43:22Z</dcterms:modified>
</cp:coreProperties>
</file>