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2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notesSlides/notesSlide3.xml" ContentType="application/vnd.openxmlformats-officedocument.presentationml.notesSlide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notesSlides/notesSlide4.xml" ContentType="application/vnd.openxmlformats-officedocument.presentationml.notesSlide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notesSlides/notesSlide5.xml" ContentType="application/vnd.openxmlformats-officedocument.presentationml.notesSlide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notesSlides/notesSlide6.xml" ContentType="application/vnd.openxmlformats-officedocument.presentationml.notesSlide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notesSlides/notesSlide7.xml" ContentType="application/vnd.openxmlformats-officedocument.presentationml.notesSlide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notesSlides/notesSlide8.xml" ContentType="application/vnd.openxmlformats-officedocument.presentationml.notesSlide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notesSlides/notesSlide9.xml" ContentType="application/vnd.openxmlformats-officedocument.presentationml.notesSlide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notesSlides/notesSlide10.xml" ContentType="application/vnd.openxmlformats-officedocument.presentationml.notesSlide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notesSlides/notesSlide11.xml" ContentType="application/vnd.openxmlformats-officedocument.presentationml.notesSlide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notesSlides/notesSlide14.xml" ContentType="application/vnd.openxmlformats-officedocument.presentationml.notesSlide+xml"/>
  <Override PartName="/ppt/tags/tag591.xml" ContentType="application/vnd.openxmlformats-officedocument.presentationml.tags+xml"/>
  <Override PartName="/ppt/notesSlides/notesSlide15.xml" ContentType="application/vnd.openxmlformats-officedocument.presentationml.notesSlide+xml"/>
  <Override PartName="/ppt/tags/tag592.xml" ContentType="application/vnd.openxmlformats-officedocument.presentationml.tags+xml"/>
  <Override PartName="/ppt/notesSlides/notesSlide16.xml" ContentType="application/vnd.openxmlformats-officedocument.presentationml.notesSlide+xml"/>
  <Override PartName="/ppt/tags/tag59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notesSlides/notesSlide26.xml" ContentType="application/vnd.openxmlformats-officedocument.presentationml.notesSlide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notesSlides/notesSlide27.xml" ContentType="application/vnd.openxmlformats-officedocument.presentationml.notesSlide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notesSlides/notesSlide28.xml" ContentType="application/vnd.openxmlformats-officedocument.presentationml.notesSlide+xml"/>
  <Override PartName="/ppt/tags/tag752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notesSlides/notesSlide46.xml" ContentType="application/vnd.openxmlformats-officedocument.presentationml.notesSlide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notesSlides/notesSlide47.xml" ContentType="application/vnd.openxmlformats-officedocument.presentationml.notesSlide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notesSlides/notesSlide53.xml" ContentType="application/vnd.openxmlformats-officedocument.presentationml.notesSlide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notesSlides/notesSlide54.xml" ContentType="application/vnd.openxmlformats-officedocument.presentationml.notesSlide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notesSlides/notesSlide55.xml" ContentType="application/vnd.openxmlformats-officedocument.presentationml.notesSlide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notesSlides/notesSlide56.xml" ContentType="application/vnd.openxmlformats-officedocument.presentationml.notesSlide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notesSlides/notesSlide57.xml" ContentType="application/vnd.openxmlformats-officedocument.presentationml.notesSlide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7" r:id="rId2"/>
    <p:sldId id="267" r:id="rId3"/>
    <p:sldId id="270" r:id="rId4"/>
    <p:sldId id="369" r:id="rId5"/>
    <p:sldId id="397" r:id="rId6"/>
    <p:sldId id="272" r:id="rId7"/>
    <p:sldId id="527" r:id="rId8"/>
    <p:sldId id="273" r:id="rId9"/>
    <p:sldId id="399" r:id="rId10"/>
    <p:sldId id="410" r:id="rId11"/>
    <p:sldId id="505" r:id="rId12"/>
    <p:sldId id="508" r:id="rId13"/>
    <p:sldId id="509" r:id="rId14"/>
    <p:sldId id="514" r:id="rId15"/>
    <p:sldId id="510" r:id="rId16"/>
    <p:sldId id="278" r:id="rId17"/>
    <p:sldId id="279" r:id="rId18"/>
    <p:sldId id="285" r:id="rId19"/>
    <p:sldId id="368" r:id="rId20"/>
    <p:sldId id="304" r:id="rId21"/>
    <p:sldId id="305" r:id="rId22"/>
    <p:sldId id="306" r:id="rId23"/>
    <p:sldId id="307" r:id="rId24"/>
    <p:sldId id="308" r:id="rId25"/>
    <p:sldId id="521" r:id="rId26"/>
    <p:sldId id="387" r:id="rId27"/>
    <p:sldId id="406" r:id="rId28"/>
    <p:sldId id="407" r:id="rId29"/>
    <p:sldId id="312" r:id="rId30"/>
    <p:sldId id="511" r:id="rId31"/>
    <p:sldId id="313" r:id="rId32"/>
    <p:sldId id="315" r:id="rId33"/>
    <p:sldId id="317" r:id="rId34"/>
    <p:sldId id="318" r:id="rId35"/>
    <p:sldId id="319" r:id="rId36"/>
    <p:sldId id="512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522" r:id="rId50"/>
    <p:sldId id="523" r:id="rId51"/>
    <p:sldId id="338" r:id="rId52"/>
    <p:sldId id="339" r:id="rId53"/>
    <p:sldId id="340" r:id="rId54"/>
    <p:sldId id="526" r:id="rId55"/>
    <p:sldId id="525" r:id="rId56"/>
    <p:sldId id="524" r:id="rId57"/>
    <p:sldId id="345" r:id="rId58"/>
    <p:sldId id="346" r:id="rId59"/>
    <p:sldId id="438" r:id="rId60"/>
    <p:sldId id="436" r:id="rId61"/>
    <p:sldId id="437" r:id="rId62"/>
    <p:sldId id="515" r:id="rId63"/>
    <p:sldId id="516" r:id="rId64"/>
    <p:sldId id="517" r:id="rId65"/>
    <p:sldId id="34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73237" autoAdjust="0"/>
  </p:normalViewPr>
  <p:slideViewPr>
    <p:cSldViewPr>
      <p:cViewPr>
        <p:scale>
          <a:sx n="75" d="100"/>
          <a:sy n="75" d="100"/>
        </p:scale>
        <p:origin x="-1984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5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24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</a:p>
          <a:p>
            <a:r>
              <a:rPr lang="en-US" baseline="0" dirty="0" smtClean="0"/>
              <a:t>Which of the two designs should you prefer? Depends on assumptions of spatial locality. More locality, larger blocks.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</a:p>
          <a:p>
            <a:r>
              <a:rPr lang="en-US" baseline="0" dirty="0" smtClean="0"/>
              <a:t>Which of the two designs should you prefer? Depends on assumptions of spatial locality. More locality, larger blocks.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00  00 1</a:t>
            </a:r>
          </a:p>
          <a:p>
            <a:r>
              <a:rPr lang="en-US" dirty="0" smtClean="0"/>
              <a:t>00  10 1</a:t>
            </a:r>
          </a:p>
          <a:p>
            <a:r>
              <a:rPr lang="en-US" dirty="0" smtClean="0"/>
              <a:t>00</a:t>
            </a:r>
            <a:r>
              <a:rPr lang="en-US" baseline="0" dirty="0" smtClean="0"/>
              <a:t>  00  1</a:t>
            </a:r>
          </a:p>
          <a:p>
            <a:r>
              <a:rPr lang="en-US" baseline="0" dirty="0" smtClean="0"/>
              <a:t>00  10  0</a:t>
            </a:r>
          </a:p>
          <a:p>
            <a:r>
              <a:rPr lang="en-US" baseline="0" dirty="0" smtClean="0"/>
              <a:t>00  00  0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00001</a:t>
            </a:r>
          </a:p>
          <a:p>
            <a:r>
              <a:rPr lang="en-US" dirty="0" smtClean="0"/>
              <a:t>00101</a:t>
            </a:r>
          </a:p>
          <a:p>
            <a:r>
              <a:rPr lang="en-US" dirty="0" smtClean="0"/>
              <a:t>00001</a:t>
            </a:r>
          </a:p>
          <a:p>
            <a:r>
              <a:rPr lang="en-US" dirty="0" smtClean="0"/>
              <a:t>00100</a:t>
            </a:r>
          </a:p>
          <a:p>
            <a:r>
              <a:rPr lang="en-US" dirty="0" smtClean="0"/>
              <a:t>00000</a:t>
            </a:r>
          </a:p>
          <a:p>
            <a:endParaRPr lang="en-US" dirty="0" smtClean="0"/>
          </a:p>
          <a:p>
            <a:r>
              <a:rPr lang="en-US" dirty="0" smtClean="0"/>
              <a:t>So cache</a:t>
            </a:r>
            <a:r>
              <a:rPr lang="en-US" baseline="0" dirty="0" smtClean="0"/>
              <a:t> has entries in 00 and 10 i.e. 0 and 2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comes 12</a:t>
            </a:r>
          </a:p>
          <a:p>
            <a:r>
              <a:rPr lang="en-US" baseline="0" dirty="0" smtClean="0"/>
              <a:t>01100 and overwrites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cache value</a:t>
            </a:r>
          </a:p>
          <a:p>
            <a:r>
              <a:rPr lang="en-US" baseline="0" dirty="0" smtClean="0"/>
              <a:t>Then comes 5</a:t>
            </a:r>
          </a:p>
          <a:p>
            <a:r>
              <a:rPr lang="en-US" baseline="0" dirty="0" smtClean="0"/>
              <a:t>0101 and overwrites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cache value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00 10 1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01 10 0</a:t>
            </a:r>
          </a:p>
          <a:p>
            <a:r>
              <a:rPr lang="en-US" dirty="0" smtClean="0"/>
              <a:t>00  10 1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6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1" tIns="45194" rIns="90391" bIns="451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2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6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8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7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Out of order execution</a:t>
            </a:r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8" tIns="43244" rIns="86488" bIns="43244"/>
          <a:lstStyle/>
          <a:p>
            <a:r>
              <a:rPr lang="en-US" dirty="0"/>
              <a:t>0001 M: 1, H: 0</a:t>
            </a:r>
          </a:p>
          <a:p>
            <a:r>
              <a:rPr lang="en-US" dirty="0"/>
              <a:t>0101 M: 2, H: 0</a:t>
            </a:r>
          </a:p>
          <a:p>
            <a:r>
              <a:rPr lang="en-US" dirty="0"/>
              <a:t>0001 M: 2, H: 3  </a:t>
            </a:r>
            <a:endParaRPr lang="en-US" dirty="0" smtClean="0"/>
          </a:p>
          <a:p>
            <a:r>
              <a:rPr lang="en-US" dirty="0" smtClean="0"/>
              <a:t>0100</a:t>
            </a:r>
          </a:p>
          <a:p>
            <a:r>
              <a:rPr lang="en-US" dirty="0" smtClean="0"/>
              <a:t>0000</a:t>
            </a:r>
            <a:r>
              <a:rPr lang="en-US" baseline="0" dirty="0" smtClean="0"/>
              <a:t>  /</a:t>
            </a:r>
            <a:r>
              <a:rPr lang="en-US" dirty="0" smtClean="0"/>
              <a:t>01</a:t>
            </a:r>
            <a:r>
              <a:rPr lang="en-US" dirty="0"/>
              <a:t>/45</a:t>
            </a:r>
            <a:r>
              <a:rPr lang="en-US" dirty="0" smtClean="0"/>
              <a:t>/00/00</a:t>
            </a:r>
          </a:p>
          <a:p>
            <a:r>
              <a:rPr lang="en-US" dirty="0" smtClean="0"/>
              <a:t>Evict 4,5</a:t>
            </a:r>
          </a:p>
          <a:p>
            <a:endParaRPr lang="en-US" dirty="0" smtClean="0"/>
          </a:p>
          <a:p>
            <a:r>
              <a:rPr lang="en-US" dirty="0" smtClean="0"/>
              <a:t>1100 </a:t>
            </a:r>
            <a:r>
              <a:rPr lang="en-US" dirty="0"/>
              <a:t>M: 3, H: 3   12,13/</a:t>
            </a:r>
            <a:r>
              <a:rPr lang="en-US" dirty="0" smtClean="0"/>
              <a:t>0,1</a:t>
            </a:r>
            <a:r>
              <a:rPr lang="en-US" dirty="0"/>
              <a:t>/00/00</a:t>
            </a:r>
          </a:p>
          <a:p>
            <a:r>
              <a:rPr lang="en-US" dirty="0"/>
              <a:t>1000 M:4, H:3    12,13/4,5/00/00</a:t>
            </a:r>
          </a:p>
          <a:p>
            <a:r>
              <a:rPr lang="en-US" dirty="0"/>
              <a:t>0100 M:5, H:3    8,9/45/00/00</a:t>
            </a:r>
          </a:p>
          <a:p>
            <a:r>
              <a:rPr lang="en-US" dirty="0"/>
              <a:t>0000 M:5, H:4 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8,9/12,13/00/00</a:t>
            </a:r>
          </a:p>
          <a:p>
            <a:endParaRPr lang="en-US" dirty="0"/>
          </a:p>
          <a:p>
            <a:r>
              <a:rPr lang="en-US" dirty="0"/>
              <a:t>M:7,H:4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8" tIns="43244" rIns="86488" bIns="43244"/>
          <a:lstStyle/>
          <a:p>
            <a:r>
              <a:rPr lang="en-US" dirty="0"/>
              <a:t>0001 M: 1, H: </a:t>
            </a:r>
            <a:r>
              <a:rPr lang="en-US" dirty="0" smtClean="0"/>
              <a:t>0</a:t>
            </a:r>
            <a:r>
              <a:rPr lang="en-US" baseline="0" dirty="0" smtClean="0"/>
              <a:t> index = 0, </a:t>
            </a:r>
            <a:endParaRPr lang="en-US" dirty="0"/>
          </a:p>
          <a:p>
            <a:r>
              <a:rPr lang="en-US" dirty="0"/>
              <a:t>0101 M: 2, H: </a:t>
            </a:r>
            <a:r>
              <a:rPr lang="en-US" dirty="0" smtClean="0"/>
              <a:t>0 index = 0</a:t>
            </a:r>
            <a:endParaRPr lang="en-US" dirty="0"/>
          </a:p>
          <a:p>
            <a:r>
              <a:rPr lang="en-US" dirty="0"/>
              <a:t>0001 M: 2, H: 3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12,13/4,5/00/</a:t>
            </a:r>
            <a:r>
              <a:rPr lang="en-US" dirty="0" smtClean="0"/>
              <a:t>00</a:t>
            </a:r>
          </a:p>
          <a:p>
            <a:endParaRPr lang="en-US" dirty="0"/>
          </a:p>
          <a:p>
            <a:r>
              <a:rPr lang="en-US" dirty="0"/>
              <a:t>0100 M:5, H:3    8,9/45/00/00</a:t>
            </a:r>
          </a:p>
          <a:p>
            <a:r>
              <a:rPr lang="en-US" dirty="0"/>
              <a:t>0000 M:5, H:4 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8,9/12,13/00/00</a:t>
            </a:r>
          </a:p>
          <a:p>
            <a:endParaRPr lang="en-US" dirty="0"/>
          </a:p>
          <a:p>
            <a:r>
              <a:rPr lang="en-US" dirty="0"/>
              <a:t>M:7,H:4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conflict can’t happen with fully associative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block size influences</a:t>
            </a:r>
            <a:r>
              <a:rPr lang="en-US" baseline="0" dirty="0" smtClean="0">
                <a:solidFill>
                  <a:schemeClr val="accent1"/>
                </a:solidFill>
              </a:rPr>
              <a:t> cold misses</a:t>
            </a:r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rate 90%</a:t>
            </a:r>
          </a:p>
          <a:p>
            <a:r>
              <a:rPr lang="en-US" dirty="0" smtClean="0"/>
              <a:t>.90</a:t>
            </a:r>
            <a:r>
              <a:rPr lang="en-US" baseline="0" dirty="0" smtClean="0"/>
              <a:t> *5 + .10*(2+50+16*3) = 4.5 + 10.0 = 14.5 cycles on average</a:t>
            </a:r>
          </a:p>
          <a:p>
            <a:r>
              <a:rPr lang="en-US" baseline="0" dirty="0" smtClean="0"/>
              <a:t>Hit rate 95 % </a:t>
            </a:r>
            <a:r>
              <a:rPr lang="en-US" baseline="0" dirty="0" smtClean="0">
                <a:sym typeface="Wingdings" pitchFamily="2" charset="2"/>
              </a:rPr>
              <a:t> 9.5 cycles on average</a:t>
            </a:r>
          </a:p>
          <a:p>
            <a:r>
              <a:rPr lang="en-US" baseline="0" dirty="0" smtClean="0">
                <a:sym typeface="Wingdings" pitchFamily="2" charset="2"/>
              </a:rPr>
              <a:t>.95 * 5 + .05 (100) = 4.75+5 = 9.75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67" tIns="43233" rIns="86467" bIns="432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67" tIns="43233" rIns="86467" bIns="43233"/>
          <a:lstStyle/>
          <a:p>
            <a:r>
              <a:rPr lang="en-US" dirty="0" smtClean="0"/>
              <a:t>Top to bottom: bigger cache means fewer</a:t>
            </a:r>
            <a:r>
              <a:rPr lang="en-US" baseline="0" dirty="0" smtClean="0"/>
              <a:t> misses.</a:t>
            </a:r>
          </a:p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miss penalty (time to fetch block) is larger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67" tIns="43233" rIns="86467" bIns="43233"/>
          <a:lstStyle/>
          <a:p>
            <a:r>
              <a:rPr lang="en-US" dirty="0" smtClean="0"/>
              <a:t>Same</a:t>
            </a:r>
            <a:r>
              <a:rPr lang="en-US" baseline="0" dirty="0" smtClean="0"/>
              <a:t> for other parameters: experimental mostly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Think</a:t>
            </a:r>
            <a:r>
              <a:rPr lang="en-US" baseline="0" dirty="0" smtClean="0"/>
              <a:t> of data accesses. Not instruction cache. Though that too applies.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686800" cy="5638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9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rgbClr val="00F6F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1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516.xml"/><Relationship Id="rId2" Type="http://schemas.openxmlformats.org/officeDocument/2006/relationships/tags" Target="../tags/tag5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2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8.xml"/><Relationship Id="rId1" Type="http://schemas.openxmlformats.org/officeDocument/2006/relationships/tags" Target="../tags/tag519.xml"/><Relationship Id="rId2" Type="http://schemas.openxmlformats.org/officeDocument/2006/relationships/tags" Target="../tags/tag5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2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9.xml"/><Relationship Id="rId1" Type="http://schemas.openxmlformats.org/officeDocument/2006/relationships/tags" Target="../tags/tag522.xml"/><Relationship Id="rId2" Type="http://schemas.openxmlformats.org/officeDocument/2006/relationships/tags" Target="../tags/tag5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2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0.xml"/><Relationship Id="rId1" Type="http://schemas.openxmlformats.org/officeDocument/2006/relationships/tags" Target="../tags/tag525.xml"/><Relationship Id="rId2" Type="http://schemas.openxmlformats.org/officeDocument/2006/relationships/tags" Target="../tags/tag5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3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1.xml"/><Relationship Id="rId1" Type="http://schemas.openxmlformats.org/officeDocument/2006/relationships/tags" Target="../tags/tag528.xml"/><Relationship Id="rId2" Type="http://schemas.openxmlformats.org/officeDocument/2006/relationships/tags" Target="../tags/tag5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3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2.xml"/><Relationship Id="rId1" Type="http://schemas.openxmlformats.org/officeDocument/2006/relationships/tags" Target="../tags/tag531.xml"/><Relationship Id="rId2" Type="http://schemas.openxmlformats.org/officeDocument/2006/relationships/tags" Target="../tags/tag53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546.xml"/><Relationship Id="rId14" Type="http://schemas.openxmlformats.org/officeDocument/2006/relationships/tags" Target="../tags/tag547.xml"/><Relationship Id="rId15" Type="http://schemas.openxmlformats.org/officeDocument/2006/relationships/tags" Target="../tags/tag548.xml"/><Relationship Id="rId16" Type="http://schemas.openxmlformats.org/officeDocument/2006/relationships/tags" Target="../tags/tag549.xml"/><Relationship Id="rId17" Type="http://schemas.openxmlformats.org/officeDocument/2006/relationships/tags" Target="../tags/tag550.xml"/><Relationship Id="rId18" Type="http://schemas.openxmlformats.org/officeDocument/2006/relationships/tags" Target="../tags/tag551.xml"/><Relationship Id="rId19" Type="http://schemas.openxmlformats.org/officeDocument/2006/relationships/tags" Target="../tags/tag552.xml"/><Relationship Id="rId50" Type="http://schemas.openxmlformats.org/officeDocument/2006/relationships/tags" Target="../tags/tag583.xml"/><Relationship Id="rId51" Type="http://schemas.openxmlformats.org/officeDocument/2006/relationships/tags" Target="../tags/tag584.xml"/><Relationship Id="rId52" Type="http://schemas.openxmlformats.org/officeDocument/2006/relationships/tags" Target="../tags/tag585.xml"/><Relationship Id="rId53" Type="http://schemas.openxmlformats.org/officeDocument/2006/relationships/tags" Target="../tags/tag586.xml"/><Relationship Id="rId54" Type="http://schemas.openxmlformats.org/officeDocument/2006/relationships/tags" Target="../tags/tag587.xml"/><Relationship Id="rId55" Type="http://schemas.openxmlformats.org/officeDocument/2006/relationships/tags" Target="../tags/tag588.xml"/><Relationship Id="rId56" Type="http://schemas.openxmlformats.org/officeDocument/2006/relationships/tags" Target="../tags/tag589.xml"/><Relationship Id="rId57" Type="http://schemas.openxmlformats.org/officeDocument/2006/relationships/tags" Target="../tags/tag590.xml"/><Relationship Id="rId58" Type="http://schemas.openxmlformats.org/officeDocument/2006/relationships/slideLayout" Target="../slideLayouts/slideLayout2.xml"/><Relationship Id="rId59" Type="http://schemas.openxmlformats.org/officeDocument/2006/relationships/notesSlide" Target="../notesSlides/notesSlide14.xml"/><Relationship Id="rId40" Type="http://schemas.openxmlformats.org/officeDocument/2006/relationships/tags" Target="../tags/tag573.xml"/><Relationship Id="rId41" Type="http://schemas.openxmlformats.org/officeDocument/2006/relationships/tags" Target="../tags/tag574.xml"/><Relationship Id="rId42" Type="http://schemas.openxmlformats.org/officeDocument/2006/relationships/tags" Target="../tags/tag575.xml"/><Relationship Id="rId43" Type="http://schemas.openxmlformats.org/officeDocument/2006/relationships/tags" Target="../tags/tag576.xml"/><Relationship Id="rId44" Type="http://schemas.openxmlformats.org/officeDocument/2006/relationships/tags" Target="../tags/tag577.xml"/><Relationship Id="rId45" Type="http://schemas.openxmlformats.org/officeDocument/2006/relationships/tags" Target="../tags/tag578.xml"/><Relationship Id="rId46" Type="http://schemas.openxmlformats.org/officeDocument/2006/relationships/tags" Target="../tags/tag579.xml"/><Relationship Id="rId47" Type="http://schemas.openxmlformats.org/officeDocument/2006/relationships/tags" Target="../tags/tag580.xml"/><Relationship Id="rId48" Type="http://schemas.openxmlformats.org/officeDocument/2006/relationships/tags" Target="../tags/tag581.xml"/><Relationship Id="rId49" Type="http://schemas.openxmlformats.org/officeDocument/2006/relationships/tags" Target="../tags/tag582.xml"/><Relationship Id="rId1" Type="http://schemas.openxmlformats.org/officeDocument/2006/relationships/tags" Target="../tags/tag534.xml"/><Relationship Id="rId2" Type="http://schemas.openxmlformats.org/officeDocument/2006/relationships/tags" Target="../tags/tag535.xml"/><Relationship Id="rId3" Type="http://schemas.openxmlformats.org/officeDocument/2006/relationships/tags" Target="../tags/tag536.xml"/><Relationship Id="rId4" Type="http://schemas.openxmlformats.org/officeDocument/2006/relationships/tags" Target="../tags/tag537.xml"/><Relationship Id="rId5" Type="http://schemas.openxmlformats.org/officeDocument/2006/relationships/tags" Target="../tags/tag538.xml"/><Relationship Id="rId6" Type="http://schemas.openxmlformats.org/officeDocument/2006/relationships/tags" Target="../tags/tag539.xml"/><Relationship Id="rId7" Type="http://schemas.openxmlformats.org/officeDocument/2006/relationships/tags" Target="../tags/tag540.xml"/><Relationship Id="rId8" Type="http://schemas.openxmlformats.org/officeDocument/2006/relationships/tags" Target="../tags/tag541.xml"/><Relationship Id="rId9" Type="http://schemas.openxmlformats.org/officeDocument/2006/relationships/tags" Target="../tags/tag542.xml"/><Relationship Id="rId30" Type="http://schemas.openxmlformats.org/officeDocument/2006/relationships/tags" Target="../tags/tag563.xml"/><Relationship Id="rId31" Type="http://schemas.openxmlformats.org/officeDocument/2006/relationships/tags" Target="../tags/tag564.xml"/><Relationship Id="rId32" Type="http://schemas.openxmlformats.org/officeDocument/2006/relationships/tags" Target="../tags/tag565.xml"/><Relationship Id="rId33" Type="http://schemas.openxmlformats.org/officeDocument/2006/relationships/tags" Target="../tags/tag566.xml"/><Relationship Id="rId34" Type="http://schemas.openxmlformats.org/officeDocument/2006/relationships/tags" Target="../tags/tag567.xml"/><Relationship Id="rId35" Type="http://schemas.openxmlformats.org/officeDocument/2006/relationships/tags" Target="../tags/tag568.xml"/><Relationship Id="rId36" Type="http://schemas.openxmlformats.org/officeDocument/2006/relationships/tags" Target="../tags/tag569.xml"/><Relationship Id="rId37" Type="http://schemas.openxmlformats.org/officeDocument/2006/relationships/tags" Target="../tags/tag570.xml"/><Relationship Id="rId38" Type="http://schemas.openxmlformats.org/officeDocument/2006/relationships/tags" Target="../tags/tag571.xml"/><Relationship Id="rId39" Type="http://schemas.openxmlformats.org/officeDocument/2006/relationships/tags" Target="../tags/tag572.xml"/><Relationship Id="rId20" Type="http://schemas.openxmlformats.org/officeDocument/2006/relationships/tags" Target="../tags/tag553.xml"/><Relationship Id="rId21" Type="http://schemas.openxmlformats.org/officeDocument/2006/relationships/tags" Target="../tags/tag554.xml"/><Relationship Id="rId22" Type="http://schemas.openxmlformats.org/officeDocument/2006/relationships/tags" Target="../tags/tag555.xml"/><Relationship Id="rId23" Type="http://schemas.openxmlformats.org/officeDocument/2006/relationships/tags" Target="../tags/tag556.xml"/><Relationship Id="rId24" Type="http://schemas.openxmlformats.org/officeDocument/2006/relationships/tags" Target="../tags/tag557.xml"/><Relationship Id="rId25" Type="http://schemas.openxmlformats.org/officeDocument/2006/relationships/tags" Target="../tags/tag558.xml"/><Relationship Id="rId26" Type="http://schemas.openxmlformats.org/officeDocument/2006/relationships/tags" Target="../tags/tag559.xml"/><Relationship Id="rId27" Type="http://schemas.openxmlformats.org/officeDocument/2006/relationships/tags" Target="../tags/tag560.xml"/><Relationship Id="rId28" Type="http://schemas.openxmlformats.org/officeDocument/2006/relationships/tags" Target="../tags/tag561.xml"/><Relationship Id="rId29" Type="http://schemas.openxmlformats.org/officeDocument/2006/relationships/tags" Target="../tags/tag562.xml"/><Relationship Id="rId10" Type="http://schemas.openxmlformats.org/officeDocument/2006/relationships/tags" Target="../tags/tag543.xml"/><Relationship Id="rId11" Type="http://schemas.openxmlformats.org/officeDocument/2006/relationships/tags" Target="../tags/tag544.xml"/><Relationship Id="rId12" Type="http://schemas.openxmlformats.org/officeDocument/2006/relationships/tags" Target="../tags/tag5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59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59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06" Type="http://schemas.openxmlformats.org/officeDocument/2006/relationships/tags" Target="../tags/tag106.xml"/><Relationship Id="rId107" Type="http://schemas.openxmlformats.org/officeDocument/2006/relationships/tags" Target="../tags/tag107.xml"/><Relationship Id="rId108" Type="http://schemas.openxmlformats.org/officeDocument/2006/relationships/tags" Target="../tags/tag108.xml"/><Relationship Id="rId109" Type="http://schemas.openxmlformats.org/officeDocument/2006/relationships/tags" Target="../tags/tag109.xml"/><Relationship Id="rId70" Type="http://schemas.openxmlformats.org/officeDocument/2006/relationships/tags" Target="../tags/tag70.xml"/><Relationship Id="rId71" Type="http://schemas.openxmlformats.org/officeDocument/2006/relationships/tags" Target="../tags/tag71.xml"/><Relationship Id="rId72" Type="http://schemas.openxmlformats.org/officeDocument/2006/relationships/tags" Target="../tags/tag72.xml"/><Relationship Id="rId73" Type="http://schemas.openxmlformats.org/officeDocument/2006/relationships/tags" Target="../tags/tag73.xml"/><Relationship Id="rId74" Type="http://schemas.openxmlformats.org/officeDocument/2006/relationships/tags" Target="../tags/tag74.xml"/><Relationship Id="rId75" Type="http://schemas.openxmlformats.org/officeDocument/2006/relationships/tags" Target="../tags/tag75.xml"/><Relationship Id="rId76" Type="http://schemas.openxmlformats.org/officeDocument/2006/relationships/tags" Target="../tags/tag76.xml"/><Relationship Id="rId77" Type="http://schemas.openxmlformats.org/officeDocument/2006/relationships/tags" Target="../tags/tag77.xml"/><Relationship Id="rId78" Type="http://schemas.openxmlformats.org/officeDocument/2006/relationships/tags" Target="../tags/tag78.xml"/><Relationship Id="rId79" Type="http://schemas.openxmlformats.org/officeDocument/2006/relationships/tags" Target="../tags/tag79.xml"/><Relationship Id="rId170" Type="http://schemas.openxmlformats.org/officeDocument/2006/relationships/tags" Target="../tags/tag170.xml"/><Relationship Id="rId171" Type="http://schemas.openxmlformats.org/officeDocument/2006/relationships/tags" Target="../tags/tag171.xml"/><Relationship Id="rId172" Type="http://schemas.openxmlformats.org/officeDocument/2006/relationships/tags" Target="../tags/tag172.xml"/><Relationship Id="rId173" Type="http://schemas.openxmlformats.org/officeDocument/2006/relationships/tags" Target="../tags/tag173.xml"/><Relationship Id="rId174" Type="http://schemas.openxmlformats.org/officeDocument/2006/relationships/tags" Target="../tags/tag174.xml"/><Relationship Id="rId175" Type="http://schemas.openxmlformats.org/officeDocument/2006/relationships/tags" Target="../tags/tag175.xml"/><Relationship Id="rId176" Type="http://schemas.openxmlformats.org/officeDocument/2006/relationships/tags" Target="../tags/tag176.xml"/><Relationship Id="rId177" Type="http://schemas.openxmlformats.org/officeDocument/2006/relationships/tags" Target="../tags/tag177.xml"/><Relationship Id="rId178" Type="http://schemas.openxmlformats.org/officeDocument/2006/relationships/tags" Target="../tags/tag178.xml"/><Relationship Id="rId179" Type="http://schemas.openxmlformats.org/officeDocument/2006/relationships/tags" Target="../tags/tag179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10" Type="http://schemas.openxmlformats.org/officeDocument/2006/relationships/tags" Target="../tags/tag110.xml"/><Relationship Id="rId111" Type="http://schemas.openxmlformats.org/officeDocument/2006/relationships/tags" Target="../tags/tag111.xml"/><Relationship Id="rId112" Type="http://schemas.openxmlformats.org/officeDocument/2006/relationships/tags" Target="../tags/tag112.xml"/><Relationship Id="rId113" Type="http://schemas.openxmlformats.org/officeDocument/2006/relationships/tags" Target="../tags/tag113.xml"/><Relationship Id="rId114" Type="http://schemas.openxmlformats.org/officeDocument/2006/relationships/tags" Target="../tags/tag114.xml"/><Relationship Id="rId115" Type="http://schemas.openxmlformats.org/officeDocument/2006/relationships/tags" Target="../tags/tag115.xml"/><Relationship Id="rId116" Type="http://schemas.openxmlformats.org/officeDocument/2006/relationships/tags" Target="../tags/tag116.xml"/><Relationship Id="rId117" Type="http://schemas.openxmlformats.org/officeDocument/2006/relationships/tags" Target="../tags/tag117.xml"/><Relationship Id="rId118" Type="http://schemas.openxmlformats.org/officeDocument/2006/relationships/tags" Target="../tags/tag118.xml"/><Relationship Id="rId119" Type="http://schemas.openxmlformats.org/officeDocument/2006/relationships/tags" Target="../tags/tag119.xml"/><Relationship Id="rId200" Type="http://schemas.openxmlformats.org/officeDocument/2006/relationships/tags" Target="../tags/tag200.xml"/><Relationship Id="rId201" Type="http://schemas.openxmlformats.org/officeDocument/2006/relationships/tags" Target="../tags/tag201.xml"/><Relationship Id="rId202" Type="http://schemas.openxmlformats.org/officeDocument/2006/relationships/tags" Target="../tags/tag202.xml"/><Relationship Id="rId203" Type="http://schemas.openxmlformats.org/officeDocument/2006/relationships/tags" Target="../tags/tag203.xml"/><Relationship Id="rId204" Type="http://schemas.openxmlformats.org/officeDocument/2006/relationships/tags" Target="../tags/tag204.xml"/><Relationship Id="rId205" Type="http://schemas.openxmlformats.org/officeDocument/2006/relationships/tags" Target="../tags/tag205.xml"/><Relationship Id="rId206" Type="http://schemas.openxmlformats.org/officeDocument/2006/relationships/tags" Target="../tags/tag206.xml"/><Relationship Id="rId207" Type="http://schemas.openxmlformats.org/officeDocument/2006/relationships/tags" Target="../tags/tag207.xml"/><Relationship Id="rId208" Type="http://schemas.openxmlformats.org/officeDocument/2006/relationships/tags" Target="../tags/tag208.xml"/><Relationship Id="rId209" Type="http://schemas.openxmlformats.org/officeDocument/2006/relationships/tags" Target="../tags/tag20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80" Type="http://schemas.openxmlformats.org/officeDocument/2006/relationships/tags" Target="../tags/tag80.xml"/><Relationship Id="rId81" Type="http://schemas.openxmlformats.org/officeDocument/2006/relationships/tags" Target="../tags/tag81.xml"/><Relationship Id="rId82" Type="http://schemas.openxmlformats.org/officeDocument/2006/relationships/tags" Target="../tags/tag82.xml"/><Relationship Id="rId83" Type="http://schemas.openxmlformats.org/officeDocument/2006/relationships/tags" Target="../tags/tag83.xml"/><Relationship Id="rId84" Type="http://schemas.openxmlformats.org/officeDocument/2006/relationships/tags" Target="../tags/tag84.xml"/><Relationship Id="rId85" Type="http://schemas.openxmlformats.org/officeDocument/2006/relationships/tags" Target="../tags/tag85.xml"/><Relationship Id="rId86" Type="http://schemas.openxmlformats.org/officeDocument/2006/relationships/tags" Target="../tags/tag86.xml"/><Relationship Id="rId87" Type="http://schemas.openxmlformats.org/officeDocument/2006/relationships/tags" Target="../tags/tag87.xml"/><Relationship Id="rId88" Type="http://schemas.openxmlformats.org/officeDocument/2006/relationships/tags" Target="../tags/tag88.xml"/><Relationship Id="rId89" Type="http://schemas.openxmlformats.org/officeDocument/2006/relationships/tags" Target="../tags/tag89.xml"/><Relationship Id="rId180" Type="http://schemas.openxmlformats.org/officeDocument/2006/relationships/tags" Target="../tags/tag180.xml"/><Relationship Id="rId181" Type="http://schemas.openxmlformats.org/officeDocument/2006/relationships/tags" Target="../tags/tag181.xml"/><Relationship Id="rId182" Type="http://schemas.openxmlformats.org/officeDocument/2006/relationships/tags" Target="../tags/tag182.xml"/><Relationship Id="rId183" Type="http://schemas.openxmlformats.org/officeDocument/2006/relationships/tags" Target="../tags/tag183.xml"/><Relationship Id="rId184" Type="http://schemas.openxmlformats.org/officeDocument/2006/relationships/tags" Target="../tags/tag184.xml"/><Relationship Id="rId185" Type="http://schemas.openxmlformats.org/officeDocument/2006/relationships/tags" Target="../tags/tag185.xml"/><Relationship Id="rId186" Type="http://schemas.openxmlformats.org/officeDocument/2006/relationships/tags" Target="../tags/tag186.xml"/><Relationship Id="rId187" Type="http://schemas.openxmlformats.org/officeDocument/2006/relationships/tags" Target="../tags/tag187.xml"/><Relationship Id="rId188" Type="http://schemas.openxmlformats.org/officeDocument/2006/relationships/tags" Target="../tags/tag188.xml"/><Relationship Id="rId189" Type="http://schemas.openxmlformats.org/officeDocument/2006/relationships/tags" Target="../tags/tag18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20" Type="http://schemas.openxmlformats.org/officeDocument/2006/relationships/tags" Target="../tags/tag120.xml"/><Relationship Id="rId121" Type="http://schemas.openxmlformats.org/officeDocument/2006/relationships/tags" Target="../tags/tag121.xml"/><Relationship Id="rId122" Type="http://schemas.openxmlformats.org/officeDocument/2006/relationships/tags" Target="../tags/tag122.xml"/><Relationship Id="rId123" Type="http://schemas.openxmlformats.org/officeDocument/2006/relationships/tags" Target="../tags/tag123.xml"/><Relationship Id="rId124" Type="http://schemas.openxmlformats.org/officeDocument/2006/relationships/tags" Target="../tags/tag124.xml"/><Relationship Id="rId125" Type="http://schemas.openxmlformats.org/officeDocument/2006/relationships/tags" Target="../tags/tag125.xml"/><Relationship Id="rId126" Type="http://schemas.openxmlformats.org/officeDocument/2006/relationships/tags" Target="../tags/tag126.xml"/><Relationship Id="rId127" Type="http://schemas.openxmlformats.org/officeDocument/2006/relationships/tags" Target="../tags/tag127.xml"/><Relationship Id="rId128" Type="http://schemas.openxmlformats.org/officeDocument/2006/relationships/tags" Target="../tags/tag128.xml"/><Relationship Id="rId129" Type="http://schemas.openxmlformats.org/officeDocument/2006/relationships/tags" Target="../tags/tag129.xml"/><Relationship Id="rId210" Type="http://schemas.openxmlformats.org/officeDocument/2006/relationships/tags" Target="../tags/tag210.xml"/><Relationship Id="rId211" Type="http://schemas.openxmlformats.org/officeDocument/2006/relationships/tags" Target="../tags/tag211.xml"/><Relationship Id="rId212" Type="http://schemas.openxmlformats.org/officeDocument/2006/relationships/tags" Target="../tags/tag212.xml"/><Relationship Id="rId213" Type="http://schemas.openxmlformats.org/officeDocument/2006/relationships/tags" Target="../tags/tag213.xml"/><Relationship Id="rId214" Type="http://schemas.openxmlformats.org/officeDocument/2006/relationships/tags" Target="../tags/tag214.xml"/><Relationship Id="rId215" Type="http://schemas.openxmlformats.org/officeDocument/2006/relationships/tags" Target="../tags/tag215.xml"/><Relationship Id="rId216" Type="http://schemas.openxmlformats.org/officeDocument/2006/relationships/tags" Target="../tags/tag216.xml"/><Relationship Id="rId217" Type="http://schemas.openxmlformats.org/officeDocument/2006/relationships/tags" Target="../tags/tag217.xml"/><Relationship Id="rId218" Type="http://schemas.openxmlformats.org/officeDocument/2006/relationships/tags" Target="../tags/tag218.xml"/><Relationship Id="rId219" Type="http://schemas.openxmlformats.org/officeDocument/2006/relationships/tags" Target="../tags/tag219.xml"/><Relationship Id="rId90" Type="http://schemas.openxmlformats.org/officeDocument/2006/relationships/tags" Target="../tags/tag90.xml"/><Relationship Id="rId91" Type="http://schemas.openxmlformats.org/officeDocument/2006/relationships/tags" Target="../tags/tag91.xml"/><Relationship Id="rId92" Type="http://schemas.openxmlformats.org/officeDocument/2006/relationships/tags" Target="../tags/tag92.xml"/><Relationship Id="rId93" Type="http://schemas.openxmlformats.org/officeDocument/2006/relationships/tags" Target="../tags/tag93.xml"/><Relationship Id="rId94" Type="http://schemas.openxmlformats.org/officeDocument/2006/relationships/tags" Target="../tags/tag94.xml"/><Relationship Id="rId95" Type="http://schemas.openxmlformats.org/officeDocument/2006/relationships/tags" Target="../tags/tag95.xml"/><Relationship Id="rId96" Type="http://schemas.openxmlformats.org/officeDocument/2006/relationships/tags" Target="../tags/tag96.xml"/><Relationship Id="rId97" Type="http://schemas.openxmlformats.org/officeDocument/2006/relationships/tags" Target="../tags/tag97.xml"/><Relationship Id="rId98" Type="http://schemas.openxmlformats.org/officeDocument/2006/relationships/tags" Target="../tags/tag98.xml"/><Relationship Id="rId99" Type="http://schemas.openxmlformats.org/officeDocument/2006/relationships/tags" Target="../tags/tag99.xml"/><Relationship Id="rId190" Type="http://schemas.openxmlformats.org/officeDocument/2006/relationships/tags" Target="../tags/tag190.xml"/><Relationship Id="rId191" Type="http://schemas.openxmlformats.org/officeDocument/2006/relationships/tags" Target="../tags/tag191.xml"/><Relationship Id="rId192" Type="http://schemas.openxmlformats.org/officeDocument/2006/relationships/tags" Target="../tags/tag192.xml"/><Relationship Id="rId193" Type="http://schemas.openxmlformats.org/officeDocument/2006/relationships/tags" Target="../tags/tag193.xml"/><Relationship Id="rId194" Type="http://schemas.openxmlformats.org/officeDocument/2006/relationships/tags" Target="../tags/tag194.xml"/><Relationship Id="rId195" Type="http://schemas.openxmlformats.org/officeDocument/2006/relationships/tags" Target="../tags/tag195.xml"/><Relationship Id="rId196" Type="http://schemas.openxmlformats.org/officeDocument/2006/relationships/tags" Target="../tags/tag196.xml"/><Relationship Id="rId197" Type="http://schemas.openxmlformats.org/officeDocument/2006/relationships/tags" Target="../tags/tag197.xml"/><Relationship Id="rId198" Type="http://schemas.openxmlformats.org/officeDocument/2006/relationships/tags" Target="../tags/tag198.xml"/><Relationship Id="rId199" Type="http://schemas.openxmlformats.org/officeDocument/2006/relationships/tags" Target="../tags/tag199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130" Type="http://schemas.openxmlformats.org/officeDocument/2006/relationships/tags" Target="../tags/tag130.xml"/><Relationship Id="rId131" Type="http://schemas.openxmlformats.org/officeDocument/2006/relationships/tags" Target="../tags/tag131.xml"/><Relationship Id="rId132" Type="http://schemas.openxmlformats.org/officeDocument/2006/relationships/tags" Target="../tags/tag132.xml"/><Relationship Id="rId133" Type="http://schemas.openxmlformats.org/officeDocument/2006/relationships/tags" Target="../tags/tag133.xml"/><Relationship Id="rId220" Type="http://schemas.openxmlformats.org/officeDocument/2006/relationships/tags" Target="../tags/tag220.xml"/><Relationship Id="rId221" Type="http://schemas.openxmlformats.org/officeDocument/2006/relationships/tags" Target="../tags/tag221.xml"/><Relationship Id="rId222" Type="http://schemas.openxmlformats.org/officeDocument/2006/relationships/tags" Target="../tags/tag222.xml"/><Relationship Id="rId223" Type="http://schemas.openxmlformats.org/officeDocument/2006/relationships/tags" Target="../tags/tag223.xml"/><Relationship Id="rId224" Type="http://schemas.openxmlformats.org/officeDocument/2006/relationships/tags" Target="../tags/tag224.xml"/><Relationship Id="rId225" Type="http://schemas.openxmlformats.org/officeDocument/2006/relationships/tags" Target="../tags/tag225.xml"/><Relationship Id="rId226" Type="http://schemas.openxmlformats.org/officeDocument/2006/relationships/tags" Target="../tags/tag226.xml"/><Relationship Id="rId227" Type="http://schemas.openxmlformats.org/officeDocument/2006/relationships/tags" Target="../tags/tag227.xml"/><Relationship Id="rId228" Type="http://schemas.openxmlformats.org/officeDocument/2006/relationships/tags" Target="../tags/tag228.xml"/><Relationship Id="rId229" Type="http://schemas.openxmlformats.org/officeDocument/2006/relationships/tags" Target="../tags/tag229.xml"/><Relationship Id="rId134" Type="http://schemas.openxmlformats.org/officeDocument/2006/relationships/tags" Target="../tags/tag134.xml"/><Relationship Id="rId135" Type="http://schemas.openxmlformats.org/officeDocument/2006/relationships/tags" Target="../tags/tag135.xml"/><Relationship Id="rId136" Type="http://schemas.openxmlformats.org/officeDocument/2006/relationships/tags" Target="../tags/tag136.xml"/><Relationship Id="rId137" Type="http://schemas.openxmlformats.org/officeDocument/2006/relationships/tags" Target="../tags/tag137.xml"/><Relationship Id="rId138" Type="http://schemas.openxmlformats.org/officeDocument/2006/relationships/tags" Target="../tags/tag138.xml"/><Relationship Id="rId139" Type="http://schemas.openxmlformats.org/officeDocument/2006/relationships/tags" Target="../tags/tag13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Relationship Id="rId46" Type="http://schemas.openxmlformats.org/officeDocument/2006/relationships/tags" Target="../tags/tag46.xml"/><Relationship Id="rId47" Type="http://schemas.openxmlformats.org/officeDocument/2006/relationships/tags" Target="../tags/tag47.xml"/><Relationship Id="rId48" Type="http://schemas.openxmlformats.org/officeDocument/2006/relationships/tags" Target="../tags/tag48.xml"/><Relationship Id="rId49" Type="http://schemas.openxmlformats.org/officeDocument/2006/relationships/tags" Target="../tags/tag49.xml"/><Relationship Id="rId140" Type="http://schemas.openxmlformats.org/officeDocument/2006/relationships/tags" Target="../tags/tag140.xml"/><Relationship Id="rId141" Type="http://schemas.openxmlformats.org/officeDocument/2006/relationships/tags" Target="../tags/tag141.xml"/><Relationship Id="rId142" Type="http://schemas.openxmlformats.org/officeDocument/2006/relationships/tags" Target="../tags/tag142.xml"/><Relationship Id="rId143" Type="http://schemas.openxmlformats.org/officeDocument/2006/relationships/tags" Target="../tags/tag143.xml"/><Relationship Id="rId144" Type="http://schemas.openxmlformats.org/officeDocument/2006/relationships/tags" Target="../tags/tag144.xml"/><Relationship Id="rId145" Type="http://schemas.openxmlformats.org/officeDocument/2006/relationships/tags" Target="../tags/tag145.xml"/><Relationship Id="rId146" Type="http://schemas.openxmlformats.org/officeDocument/2006/relationships/tags" Target="../tags/tag146.xml"/><Relationship Id="rId147" Type="http://schemas.openxmlformats.org/officeDocument/2006/relationships/tags" Target="../tags/tag147.xml"/><Relationship Id="rId148" Type="http://schemas.openxmlformats.org/officeDocument/2006/relationships/tags" Target="../tags/tag148.xml"/><Relationship Id="rId149" Type="http://schemas.openxmlformats.org/officeDocument/2006/relationships/tags" Target="../tags/tag149.xml"/><Relationship Id="rId230" Type="http://schemas.openxmlformats.org/officeDocument/2006/relationships/tags" Target="../tags/tag230.xml"/><Relationship Id="rId231" Type="http://schemas.openxmlformats.org/officeDocument/2006/relationships/tags" Target="../tags/tag231.xml"/><Relationship Id="rId232" Type="http://schemas.openxmlformats.org/officeDocument/2006/relationships/tags" Target="../tags/tag232.xml"/><Relationship Id="rId233" Type="http://schemas.openxmlformats.org/officeDocument/2006/relationships/tags" Target="../tags/tag233.xml"/><Relationship Id="rId234" Type="http://schemas.openxmlformats.org/officeDocument/2006/relationships/tags" Target="../tags/tag234.xml"/><Relationship Id="rId235" Type="http://schemas.openxmlformats.org/officeDocument/2006/relationships/tags" Target="../tags/tag235.xml"/><Relationship Id="rId236" Type="http://schemas.openxmlformats.org/officeDocument/2006/relationships/tags" Target="../tags/tag236.xml"/><Relationship Id="rId237" Type="http://schemas.openxmlformats.org/officeDocument/2006/relationships/tags" Target="../tags/tag237.xml"/><Relationship Id="rId238" Type="http://schemas.openxmlformats.org/officeDocument/2006/relationships/tags" Target="../tags/tag238.xml"/><Relationship Id="rId239" Type="http://schemas.openxmlformats.org/officeDocument/2006/relationships/tags" Target="../tags/tag239.xml"/><Relationship Id="rId50" Type="http://schemas.openxmlformats.org/officeDocument/2006/relationships/tags" Target="../tags/tag50.xml"/><Relationship Id="rId51" Type="http://schemas.openxmlformats.org/officeDocument/2006/relationships/tags" Target="../tags/tag51.xml"/><Relationship Id="rId52" Type="http://schemas.openxmlformats.org/officeDocument/2006/relationships/tags" Target="../tags/tag52.xml"/><Relationship Id="rId53" Type="http://schemas.openxmlformats.org/officeDocument/2006/relationships/tags" Target="../tags/tag53.xml"/><Relationship Id="rId54" Type="http://schemas.openxmlformats.org/officeDocument/2006/relationships/tags" Target="../tags/tag54.xml"/><Relationship Id="rId55" Type="http://schemas.openxmlformats.org/officeDocument/2006/relationships/tags" Target="../tags/tag55.xml"/><Relationship Id="rId56" Type="http://schemas.openxmlformats.org/officeDocument/2006/relationships/tags" Target="../tags/tag56.xml"/><Relationship Id="rId57" Type="http://schemas.openxmlformats.org/officeDocument/2006/relationships/tags" Target="../tags/tag57.xml"/><Relationship Id="rId58" Type="http://schemas.openxmlformats.org/officeDocument/2006/relationships/tags" Target="../tags/tag58.xml"/><Relationship Id="rId59" Type="http://schemas.openxmlformats.org/officeDocument/2006/relationships/tags" Target="../tags/tag59.xml"/><Relationship Id="rId150" Type="http://schemas.openxmlformats.org/officeDocument/2006/relationships/tags" Target="../tags/tag150.xml"/><Relationship Id="rId151" Type="http://schemas.openxmlformats.org/officeDocument/2006/relationships/tags" Target="../tags/tag151.xml"/><Relationship Id="rId152" Type="http://schemas.openxmlformats.org/officeDocument/2006/relationships/tags" Target="../tags/tag152.xml"/><Relationship Id="rId153" Type="http://schemas.openxmlformats.org/officeDocument/2006/relationships/tags" Target="../tags/tag153.xml"/><Relationship Id="rId154" Type="http://schemas.openxmlformats.org/officeDocument/2006/relationships/tags" Target="../tags/tag154.xml"/><Relationship Id="rId155" Type="http://schemas.openxmlformats.org/officeDocument/2006/relationships/tags" Target="../tags/tag155.xml"/><Relationship Id="rId156" Type="http://schemas.openxmlformats.org/officeDocument/2006/relationships/tags" Target="../tags/tag156.xml"/><Relationship Id="rId157" Type="http://schemas.openxmlformats.org/officeDocument/2006/relationships/tags" Target="../tags/tag157.xml"/><Relationship Id="rId158" Type="http://schemas.openxmlformats.org/officeDocument/2006/relationships/tags" Target="../tags/tag158.xml"/><Relationship Id="rId159" Type="http://schemas.openxmlformats.org/officeDocument/2006/relationships/tags" Target="../tags/tag159.xml"/><Relationship Id="rId240" Type="http://schemas.openxmlformats.org/officeDocument/2006/relationships/tags" Target="../tags/tag240.xml"/><Relationship Id="rId241" Type="http://schemas.openxmlformats.org/officeDocument/2006/relationships/tags" Target="../tags/tag241.xml"/><Relationship Id="rId242" Type="http://schemas.openxmlformats.org/officeDocument/2006/relationships/tags" Target="../tags/tag242.xml"/><Relationship Id="rId243" Type="http://schemas.openxmlformats.org/officeDocument/2006/relationships/tags" Target="../tags/tag243.xml"/><Relationship Id="rId244" Type="http://schemas.openxmlformats.org/officeDocument/2006/relationships/tags" Target="../tags/tag244.xml"/><Relationship Id="rId245" Type="http://schemas.openxmlformats.org/officeDocument/2006/relationships/tags" Target="../tags/tag245.xml"/><Relationship Id="rId246" Type="http://schemas.openxmlformats.org/officeDocument/2006/relationships/tags" Target="../tags/tag246.xml"/><Relationship Id="rId247" Type="http://schemas.openxmlformats.org/officeDocument/2006/relationships/slideLayout" Target="../slideLayouts/slideLayout2.xml"/><Relationship Id="rId248" Type="http://schemas.openxmlformats.org/officeDocument/2006/relationships/notesSlide" Target="../notesSlides/notesSlide2.xml"/><Relationship Id="rId60" Type="http://schemas.openxmlformats.org/officeDocument/2006/relationships/tags" Target="../tags/tag60.xml"/><Relationship Id="rId61" Type="http://schemas.openxmlformats.org/officeDocument/2006/relationships/tags" Target="../tags/tag61.xml"/><Relationship Id="rId62" Type="http://schemas.openxmlformats.org/officeDocument/2006/relationships/tags" Target="../tags/tag62.xml"/><Relationship Id="rId63" Type="http://schemas.openxmlformats.org/officeDocument/2006/relationships/tags" Target="../tags/tag63.xml"/><Relationship Id="rId64" Type="http://schemas.openxmlformats.org/officeDocument/2006/relationships/tags" Target="../tags/tag64.xml"/><Relationship Id="rId65" Type="http://schemas.openxmlformats.org/officeDocument/2006/relationships/tags" Target="../tags/tag65.xml"/><Relationship Id="rId66" Type="http://schemas.openxmlformats.org/officeDocument/2006/relationships/tags" Target="../tags/tag66.xml"/><Relationship Id="rId67" Type="http://schemas.openxmlformats.org/officeDocument/2006/relationships/tags" Target="../tags/tag67.xml"/><Relationship Id="rId68" Type="http://schemas.openxmlformats.org/officeDocument/2006/relationships/tags" Target="../tags/tag68.xml"/><Relationship Id="rId69" Type="http://schemas.openxmlformats.org/officeDocument/2006/relationships/tags" Target="../tags/tag69.xml"/><Relationship Id="rId160" Type="http://schemas.openxmlformats.org/officeDocument/2006/relationships/tags" Target="../tags/tag160.xml"/><Relationship Id="rId161" Type="http://schemas.openxmlformats.org/officeDocument/2006/relationships/tags" Target="../tags/tag161.xml"/><Relationship Id="rId162" Type="http://schemas.openxmlformats.org/officeDocument/2006/relationships/tags" Target="../tags/tag162.xml"/><Relationship Id="rId163" Type="http://schemas.openxmlformats.org/officeDocument/2006/relationships/tags" Target="../tags/tag163.xml"/><Relationship Id="rId164" Type="http://schemas.openxmlformats.org/officeDocument/2006/relationships/tags" Target="../tags/tag164.xml"/><Relationship Id="rId165" Type="http://schemas.openxmlformats.org/officeDocument/2006/relationships/tags" Target="../tags/tag165.xml"/><Relationship Id="rId166" Type="http://schemas.openxmlformats.org/officeDocument/2006/relationships/tags" Target="../tags/tag166.xml"/><Relationship Id="rId167" Type="http://schemas.openxmlformats.org/officeDocument/2006/relationships/tags" Target="../tags/tag167.xml"/><Relationship Id="rId168" Type="http://schemas.openxmlformats.org/officeDocument/2006/relationships/tags" Target="../tags/tag168.xml"/><Relationship Id="rId169" Type="http://schemas.openxmlformats.org/officeDocument/2006/relationships/tags" Target="../tags/tag169.xml"/><Relationship Id="rId100" Type="http://schemas.openxmlformats.org/officeDocument/2006/relationships/tags" Target="../tags/tag100.xml"/><Relationship Id="rId101" Type="http://schemas.openxmlformats.org/officeDocument/2006/relationships/tags" Target="../tags/tag101.xml"/><Relationship Id="rId102" Type="http://schemas.openxmlformats.org/officeDocument/2006/relationships/tags" Target="../tags/tag102.xml"/><Relationship Id="rId103" Type="http://schemas.openxmlformats.org/officeDocument/2006/relationships/tags" Target="../tags/tag103.xml"/><Relationship Id="rId104" Type="http://schemas.openxmlformats.org/officeDocument/2006/relationships/tags" Target="../tags/tag104.xml"/><Relationship Id="rId105" Type="http://schemas.openxmlformats.org/officeDocument/2006/relationships/tags" Target="../tags/tag10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59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594.xml"/><Relationship Id="rId2" Type="http://schemas.openxmlformats.org/officeDocument/2006/relationships/tags" Target="../tags/tag59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06" Type="http://schemas.openxmlformats.org/officeDocument/2006/relationships/tags" Target="../tags/tag352.xml"/><Relationship Id="rId107" Type="http://schemas.openxmlformats.org/officeDocument/2006/relationships/tags" Target="../tags/tag353.xml"/><Relationship Id="rId108" Type="http://schemas.openxmlformats.org/officeDocument/2006/relationships/tags" Target="../tags/tag354.xml"/><Relationship Id="rId109" Type="http://schemas.openxmlformats.org/officeDocument/2006/relationships/tags" Target="../tags/tag355.xml"/><Relationship Id="rId70" Type="http://schemas.openxmlformats.org/officeDocument/2006/relationships/tags" Target="../tags/tag316.xml"/><Relationship Id="rId71" Type="http://schemas.openxmlformats.org/officeDocument/2006/relationships/tags" Target="../tags/tag317.xml"/><Relationship Id="rId72" Type="http://schemas.openxmlformats.org/officeDocument/2006/relationships/tags" Target="../tags/tag318.xml"/><Relationship Id="rId73" Type="http://schemas.openxmlformats.org/officeDocument/2006/relationships/tags" Target="../tags/tag319.xml"/><Relationship Id="rId74" Type="http://schemas.openxmlformats.org/officeDocument/2006/relationships/tags" Target="../tags/tag320.xml"/><Relationship Id="rId75" Type="http://schemas.openxmlformats.org/officeDocument/2006/relationships/tags" Target="../tags/tag321.xml"/><Relationship Id="rId76" Type="http://schemas.openxmlformats.org/officeDocument/2006/relationships/tags" Target="../tags/tag322.xml"/><Relationship Id="rId77" Type="http://schemas.openxmlformats.org/officeDocument/2006/relationships/tags" Target="../tags/tag323.xml"/><Relationship Id="rId78" Type="http://schemas.openxmlformats.org/officeDocument/2006/relationships/tags" Target="../tags/tag324.xml"/><Relationship Id="rId79" Type="http://schemas.openxmlformats.org/officeDocument/2006/relationships/tags" Target="../tags/tag325.xml"/><Relationship Id="rId170" Type="http://schemas.openxmlformats.org/officeDocument/2006/relationships/tags" Target="../tags/tag416.xml"/><Relationship Id="rId171" Type="http://schemas.openxmlformats.org/officeDocument/2006/relationships/tags" Target="../tags/tag417.xml"/><Relationship Id="rId172" Type="http://schemas.openxmlformats.org/officeDocument/2006/relationships/tags" Target="../tags/tag418.xml"/><Relationship Id="rId173" Type="http://schemas.openxmlformats.org/officeDocument/2006/relationships/tags" Target="../tags/tag419.xml"/><Relationship Id="rId174" Type="http://schemas.openxmlformats.org/officeDocument/2006/relationships/tags" Target="../tags/tag420.xml"/><Relationship Id="rId175" Type="http://schemas.openxmlformats.org/officeDocument/2006/relationships/tags" Target="../tags/tag421.xml"/><Relationship Id="rId176" Type="http://schemas.openxmlformats.org/officeDocument/2006/relationships/tags" Target="../tags/tag422.xml"/><Relationship Id="rId177" Type="http://schemas.openxmlformats.org/officeDocument/2006/relationships/tags" Target="../tags/tag423.xml"/><Relationship Id="rId178" Type="http://schemas.openxmlformats.org/officeDocument/2006/relationships/tags" Target="../tags/tag424.xml"/><Relationship Id="rId179" Type="http://schemas.openxmlformats.org/officeDocument/2006/relationships/tags" Target="../tags/tag425.xml"/><Relationship Id="rId260" Type="http://schemas.openxmlformats.org/officeDocument/2006/relationships/tags" Target="../tags/tag506.xml"/><Relationship Id="rId10" Type="http://schemas.openxmlformats.org/officeDocument/2006/relationships/tags" Target="../tags/tag256.xml"/><Relationship Id="rId11" Type="http://schemas.openxmlformats.org/officeDocument/2006/relationships/tags" Target="../tags/tag257.xml"/><Relationship Id="rId12" Type="http://schemas.openxmlformats.org/officeDocument/2006/relationships/tags" Target="../tags/tag258.xml"/><Relationship Id="rId13" Type="http://schemas.openxmlformats.org/officeDocument/2006/relationships/tags" Target="../tags/tag259.xml"/><Relationship Id="rId14" Type="http://schemas.openxmlformats.org/officeDocument/2006/relationships/tags" Target="../tags/tag260.xml"/><Relationship Id="rId15" Type="http://schemas.openxmlformats.org/officeDocument/2006/relationships/tags" Target="../tags/tag261.xml"/><Relationship Id="rId16" Type="http://schemas.openxmlformats.org/officeDocument/2006/relationships/tags" Target="../tags/tag262.xml"/><Relationship Id="rId17" Type="http://schemas.openxmlformats.org/officeDocument/2006/relationships/tags" Target="../tags/tag263.xml"/><Relationship Id="rId18" Type="http://schemas.openxmlformats.org/officeDocument/2006/relationships/tags" Target="../tags/tag264.xml"/><Relationship Id="rId19" Type="http://schemas.openxmlformats.org/officeDocument/2006/relationships/tags" Target="../tags/tag265.xml"/><Relationship Id="rId261" Type="http://schemas.openxmlformats.org/officeDocument/2006/relationships/slideLayout" Target="../slideLayouts/slideLayout2.xml"/><Relationship Id="rId262" Type="http://schemas.openxmlformats.org/officeDocument/2006/relationships/notesSlide" Target="../notesSlides/notesSlide3.xml"/><Relationship Id="rId110" Type="http://schemas.openxmlformats.org/officeDocument/2006/relationships/tags" Target="../tags/tag356.xml"/><Relationship Id="rId111" Type="http://schemas.openxmlformats.org/officeDocument/2006/relationships/tags" Target="../tags/tag357.xml"/><Relationship Id="rId112" Type="http://schemas.openxmlformats.org/officeDocument/2006/relationships/tags" Target="../tags/tag358.xml"/><Relationship Id="rId113" Type="http://schemas.openxmlformats.org/officeDocument/2006/relationships/tags" Target="../tags/tag359.xml"/><Relationship Id="rId114" Type="http://schemas.openxmlformats.org/officeDocument/2006/relationships/tags" Target="../tags/tag360.xml"/><Relationship Id="rId115" Type="http://schemas.openxmlformats.org/officeDocument/2006/relationships/tags" Target="../tags/tag361.xml"/><Relationship Id="rId116" Type="http://schemas.openxmlformats.org/officeDocument/2006/relationships/tags" Target="../tags/tag362.xml"/><Relationship Id="rId117" Type="http://schemas.openxmlformats.org/officeDocument/2006/relationships/tags" Target="../tags/tag363.xml"/><Relationship Id="rId118" Type="http://schemas.openxmlformats.org/officeDocument/2006/relationships/tags" Target="../tags/tag364.xml"/><Relationship Id="rId119" Type="http://schemas.openxmlformats.org/officeDocument/2006/relationships/tags" Target="../tags/tag365.xml"/><Relationship Id="rId200" Type="http://schemas.openxmlformats.org/officeDocument/2006/relationships/tags" Target="../tags/tag446.xml"/><Relationship Id="rId201" Type="http://schemas.openxmlformats.org/officeDocument/2006/relationships/tags" Target="../tags/tag447.xml"/><Relationship Id="rId202" Type="http://schemas.openxmlformats.org/officeDocument/2006/relationships/tags" Target="../tags/tag448.xml"/><Relationship Id="rId203" Type="http://schemas.openxmlformats.org/officeDocument/2006/relationships/tags" Target="../tags/tag449.xml"/><Relationship Id="rId204" Type="http://schemas.openxmlformats.org/officeDocument/2006/relationships/tags" Target="../tags/tag450.xml"/><Relationship Id="rId205" Type="http://schemas.openxmlformats.org/officeDocument/2006/relationships/tags" Target="../tags/tag451.xml"/><Relationship Id="rId206" Type="http://schemas.openxmlformats.org/officeDocument/2006/relationships/tags" Target="../tags/tag452.xml"/><Relationship Id="rId207" Type="http://schemas.openxmlformats.org/officeDocument/2006/relationships/tags" Target="../tags/tag453.xml"/><Relationship Id="rId208" Type="http://schemas.openxmlformats.org/officeDocument/2006/relationships/tags" Target="../tags/tag454.xml"/><Relationship Id="rId209" Type="http://schemas.openxmlformats.org/officeDocument/2006/relationships/tags" Target="../tags/tag455.xml"/><Relationship Id="rId1" Type="http://schemas.openxmlformats.org/officeDocument/2006/relationships/tags" Target="../tags/tag247.xml"/><Relationship Id="rId2" Type="http://schemas.openxmlformats.org/officeDocument/2006/relationships/tags" Target="../tags/tag248.xml"/><Relationship Id="rId3" Type="http://schemas.openxmlformats.org/officeDocument/2006/relationships/tags" Target="../tags/tag249.xml"/><Relationship Id="rId4" Type="http://schemas.openxmlformats.org/officeDocument/2006/relationships/tags" Target="../tags/tag250.xml"/><Relationship Id="rId5" Type="http://schemas.openxmlformats.org/officeDocument/2006/relationships/tags" Target="../tags/tag251.xml"/><Relationship Id="rId6" Type="http://schemas.openxmlformats.org/officeDocument/2006/relationships/tags" Target="../tags/tag252.xml"/><Relationship Id="rId7" Type="http://schemas.openxmlformats.org/officeDocument/2006/relationships/tags" Target="../tags/tag253.xml"/><Relationship Id="rId8" Type="http://schemas.openxmlformats.org/officeDocument/2006/relationships/tags" Target="../tags/tag254.xml"/><Relationship Id="rId9" Type="http://schemas.openxmlformats.org/officeDocument/2006/relationships/tags" Target="../tags/tag255.xml"/><Relationship Id="rId80" Type="http://schemas.openxmlformats.org/officeDocument/2006/relationships/tags" Target="../tags/tag326.xml"/><Relationship Id="rId81" Type="http://schemas.openxmlformats.org/officeDocument/2006/relationships/tags" Target="../tags/tag327.xml"/><Relationship Id="rId82" Type="http://schemas.openxmlformats.org/officeDocument/2006/relationships/tags" Target="../tags/tag328.xml"/><Relationship Id="rId83" Type="http://schemas.openxmlformats.org/officeDocument/2006/relationships/tags" Target="../tags/tag329.xml"/><Relationship Id="rId84" Type="http://schemas.openxmlformats.org/officeDocument/2006/relationships/tags" Target="../tags/tag330.xml"/><Relationship Id="rId85" Type="http://schemas.openxmlformats.org/officeDocument/2006/relationships/tags" Target="../tags/tag331.xml"/><Relationship Id="rId86" Type="http://schemas.openxmlformats.org/officeDocument/2006/relationships/tags" Target="../tags/tag332.xml"/><Relationship Id="rId87" Type="http://schemas.openxmlformats.org/officeDocument/2006/relationships/tags" Target="../tags/tag333.xml"/><Relationship Id="rId88" Type="http://schemas.openxmlformats.org/officeDocument/2006/relationships/tags" Target="../tags/tag334.xml"/><Relationship Id="rId89" Type="http://schemas.openxmlformats.org/officeDocument/2006/relationships/tags" Target="../tags/tag335.xml"/><Relationship Id="rId180" Type="http://schemas.openxmlformats.org/officeDocument/2006/relationships/tags" Target="../tags/tag426.xml"/><Relationship Id="rId181" Type="http://schemas.openxmlformats.org/officeDocument/2006/relationships/tags" Target="../tags/tag427.xml"/><Relationship Id="rId182" Type="http://schemas.openxmlformats.org/officeDocument/2006/relationships/tags" Target="../tags/tag428.xml"/><Relationship Id="rId183" Type="http://schemas.openxmlformats.org/officeDocument/2006/relationships/tags" Target="../tags/tag429.xml"/><Relationship Id="rId184" Type="http://schemas.openxmlformats.org/officeDocument/2006/relationships/tags" Target="../tags/tag430.xml"/><Relationship Id="rId185" Type="http://schemas.openxmlformats.org/officeDocument/2006/relationships/tags" Target="../tags/tag431.xml"/><Relationship Id="rId186" Type="http://schemas.openxmlformats.org/officeDocument/2006/relationships/tags" Target="../tags/tag432.xml"/><Relationship Id="rId187" Type="http://schemas.openxmlformats.org/officeDocument/2006/relationships/tags" Target="../tags/tag433.xml"/><Relationship Id="rId188" Type="http://schemas.openxmlformats.org/officeDocument/2006/relationships/tags" Target="../tags/tag434.xml"/><Relationship Id="rId189" Type="http://schemas.openxmlformats.org/officeDocument/2006/relationships/tags" Target="../tags/tag435.xml"/><Relationship Id="rId20" Type="http://schemas.openxmlformats.org/officeDocument/2006/relationships/tags" Target="../tags/tag266.xml"/><Relationship Id="rId21" Type="http://schemas.openxmlformats.org/officeDocument/2006/relationships/tags" Target="../tags/tag267.xml"/><Relationship Id="rId22" Type="http://schemas.openxmlformats.org/officeDocument/2006/relationships/tags" Target="../tags/tag268.xml"/><Relationship Id="rId23" Type="http://schemas.openxmlformats.org/officeDocument/2006/relationships/tags" Target="../tags/tag269.xml"/><Relationship Id="rId24" Type="http://schemas.openxmlformats.org/officeDocument/2006/relationships/tags" Target="../tags/tag270.xml"/><Relationship Id="rId25" Type="http://schemas.openxmlformats.org/officeDocument/2006/relationships/tags" Target="../tags/tag271.xml"/><Relationship Id="rId26" Type="http://schemas.openxmlformats.org/officeDocument/2006/relationships/tags" Target="../tags/tag272.xml"/><Relationship Id="rId27" Type="http://schemas.openxmlformats.org/officeDocument/2006/relationships/tags" Target="../tags/tag273.xml"/><Relationship Id="rId28" Type="http://schemas.openxmlformats.org/officeDocument/2006/relationships/tags" Target="../tags/tag274.xml"/><Relationship Id="rId29" Type="http://schemas.openxmlformats.org/officeDocument/2006/relationships/tags" Target="../tags/tag275.xml"/><Relationship Id="rId120" Type="http://schemas.openxmlformats.org/officeDocument/2006/relationships/tags" Target="../tags/tag366.xml"/><Relationship Id="rId121" Type="http://schemas.openxmlformats.org/officeDocument/2006/relationships/tags" Target="../tags/tag367.xml"/><Relationship Id="rId122" Type="http://schemas.openxmlformats.org/officeDocument/2006/relationships/tags" Target="../tags/tag368.xml"/><Relationship Id="rId123" Type="http://schemas.openxmlformats.org/officeDocument/2006/relationships/tags" Target="../tags/tag369.xml"/><Relationship Id="rId124" Type="http://schemas.openxmlformats.org/officeDocument/2006/relationships/tags" Target="../tags/tag370.xml"/><Relationship Id="rId125" Type="http://schemas.openxmlformats.org/officeDocument/2006/relationships/tags" Target="../tags/tag371.xml"/><Relationship Id="rId126" Type="http://schemas.openxmlformats.org/officeDocument/2006/relationships/tags" Target="../tags/tag372.xml"/><Relationship Id="rId127" Type="http://schemas.openxmlformats.org/officeDocument/2006/relationships/tags" Target="../tags/tag373.xml"/><Relationship Id="rId128" Type="http://schemas.openxmlformats.org/officeDocument/2006/relationships/tags" Target="../tags/tag374.xml"/><Relationship Id="rId129" Type="http://schemas.openxmlformats.org/officeDocument/2006/relationships/tags" Target="../tags/tag375.xml"/><Relationship Id="rId210" Type="http://schemas.openxmlformats.org/officeDocument/2006/relationships/tags" Target="../tags/tag456.xml"/><Relationship Id="rId211" Type="http://schemas.openxmlformats.org/officeDocument/2006/relationships/tags" Target="../tags/tag457.xml"/><Relationship Id="rId212" Type="http://schemas.openxmlformats.org/officeDocument/2006/relationships/tags" Target="../tags/tag458.xml"/><Relationship Id="rId213" Type="http://schemas.openxmlformats.org/officeDocument/2006/relationships/tags" Target="../tags/tag459.xml"/><Relationship Id="rId214" Type="http://schemas.openxmlformats.org/officeDocument/2006/relationships/tags" Target="../tags/tag460.xml"/><Relationship Id="rId215" Type="http://schemas.openxmlformats.org/officeDocument/2006/relationships/tags" Target="../tags/tag461.xml"/><Relationship Id="rId216" Type="http://schemas.openxmlformats.org/officeDocument/2006/relationships/tags" Target="../tags/tag462.xml"/><Relationship Id="rId217" Type="http://schemas.openxmlformats.org/officeDocument/2006/relationships/tags" Target="../tags/tag463.xml"/><Relationship Id="rId218" Type="http://schemas.openxmlformats.org/officeDocument/2006/relationships/tags" Target="../tags/tag464.xml"/><Relationship Id="rId219" Type="http://schemas.openxmlformats.org/officeDocument/2006/relationships/tags" Target="../tags/tag465.xml"/><Relationship Id="rId90" Type="http://schemas.openxmlformats.org/officeDocument/2006/relationships/tags" Target="../tags/tag336.xml"/><Relationship Id="rId91" Type="http://schemas.openxmlformats.org/officeDocument/2006/relationships/tags" Target="../tags/tag337.xml"/><Relationship Id="rId92" Type="http://schemas.openxmlformats.org/officeDocument/2006/relationships/tags" Target="../tags/tag338.xml"/><Relationship Id="rId93" Type="http://schemas.openxmlformats.org/officeDocument/2006/relationships/tags" Target="../tags/tag339.xml"/><Relationship Id="rId94" Type="http://schemas.openxmlformats.org/officeDocument/2006/relationships/tags" Target="../tags/tag340.xml"/><Relationship Id="rId95" Type="http://schemas.openxmlformats.org/officeDocument/2006/relationships/tags" Target="../tags/tag341.xml"/><Relationship Id="rId96" Type="http://schemas.openxmlformats.org/officeDocument/2006/relationships/tags" Target="../tags/tag342.xml"/><Relationship Id="rId97" Type="http://schemas.openxmlformats.org/officeDocument/2006/relationships/tags" Target="../tags/tag343.xml"/><Relationship Id="rId98" Type="http://schemas.openxmlformats.org/officeDocument/2006/relationships/tags" Target="../tags/tag344.xml"/><Relationship Id="rId99" Type="http://schemas.openxmlformats.org/officeDocument/2006/relationships/tags" Target="../tags/tag345.xml"/><Relationship Id="rId190" Type="http://schemas.openxmlformats.org/officeDocument/2006/relationships/tags" Target="../tags/tag436.xml"/><Relationship Id="rId191" Type="http://schemas.openxmlformats.org/officeDocument/2006/relationships/tags" Target="../tags/tag437.xml"/><Relationship Id="rId192" Type="http://schemas.openxmlformats.org/officeDocument/2006/relationships/tags" Target="../tags/tag438.xml"/><Relationship Id="rId193" Type="http://schemas.openxmlformats.org/officeDocument/2006/relationships/tags" Target="../tags/tag439.xml"/><Relationship Id="rId194" Type="http://schemas.openxmlformats.org/officeDocument/2006/relationships/tags" Target="../tags/tag440.xml"/><Relationship Id="rId195" Type="http://schemas.openxmlformats.org/officeDocument/2006/relationships/tags" Target="../tags/tag441.xml"/><Relationship Id="rId196" Type="http://schemas.openxmlformats.org/officeDocument/2006/relationships/tags" Target="../tags/tag442.xml"/><Relationship Id="rId197" Type="http://schemas.openxmlformats.org/officeDocument/2006/relationships/tags" Target="../tags/tag443.xml"/><Relationship Id="rId198" Type="http://schemas.openxmlformats.org/officeDocument/2006/relationships/tags" Target="../tags/tag444.xml"/><Relationship Id="rId199" Type="http://schemas.openxmlformats.org/officeDocument/2006/relationships/tags" Target="../tags/tag445.xml"/><Relationship Id="rId30" Type="http://schemas.openxmlformats.org/officeDocument/2006/relationships/tags" Target="../tags/tag276.xml"/><Relationship Id="rId31" Type="http://schemas.openxmlformats.org/officeDocument/2006/relationships/tags" Target="../tags/tag277.xml"/><Relationship Id="rId32" Type="http://schemas.openxmlformats.org/officeDocument/2006/relationships/tags" Target="../tags/tag278.xml"/><Relationship Id="rId33" Type="http://schemas.openxmlformats.org/officeDocument/2006/relationships/tags" Target="../tags/tag279.xml"/><Relationship Id="rId34" Type="http://schemas.openxmlformats.org/officeDocument/2006/relationships/tags" Target="../tags/tag280.xml"/><Relationship Id="rId35" Type="http://schemas.openxmlformats.org/officeDocument/2006/relationships/tags" Target="../tags/tag281.xml"/><Relationship Id="rId36" Type="http://schemas.openxmlformats.org/officeDocument/2006/relationships/tags" Target="../tags/tag282.xml"/><Relationship Id="rId37" Type="http://schemas.openxmlformats.org/officeDocument/2006/relationships/tags" Target="../tags/tag283.xml"/><Relationship Id="rId38" Type="http://schemas.openxmlformats.org/officeDocument/2006/relationships/tags" Target="../tags/tag284.xml"/><Relationship Id="rId39" Type="http://schemas.openxmlformats.org/officeDocument/2006/relationships/tags" Target="../tags/tag285.xml"/><Relationship Id="rId130" Type="http://schemas.openxmlformats.org/officeDocument/2006/relationships/tags" Target="../tags/tag376.xml"/><Relationship Id="rId131" Type="http://schemas.openxmlformats.org/officeDocument/2006/relationships/tags" Target="../tags/tag377.xml"/><Relationship Id="rId132" Type="http://schemas.openxmlformats.org/officeDocument/2006/relationships/tags" Target="../tags/tag378.xml"/><Relationship Id="rId133" Type="http://schemas.openxmlformats.org/officeDocument/2006/relationships/tags" Target="../tags/tag379.xml"/><Relationship Id="rId220" Type="http://schemas.openxmlformats.org/officeDocument/2006/relationships/tags" Target="../tags/tag466.xml"/><Relationship Id="rId221" Type="http://schemas.openxmlformats.org/officeDocument/2006/relationships/tags" Target="../tags/tag467.xml"/><Relationship Id="rId222" Type="http://schemas.openxmlformats.org/officeDocument/2006/relationships/tags" Target="../tags/tag468.xml"/><Relationship Id="rId223" Type="http://schemas.openxmlformats.org/officeDocument/2006/relationships/tags" Target="../tags/tag469.xml"/><Relationship Id="rId224" Type="http://schemas.openxmlformats.org/officeDocument/2006/relationships/tags" Target="../tags/tag470.xml"/><Relationship Id="rId225" Type="http://schemas.openxmlformats.org/officeDocument/2006/relationships/tags" Target="../tags/tag471.xml"/><Relationship Id="rId226" Type="http://schemas.openxmlformats.org/officeDocument/2006/relationships/tags" Target="../tags/tag472.xml"/><Relationship Id="rId227" Type="http://schemas.openxmlformats.org/officeDocument/2006/relationships/tags" Target="../tags/tag473.xml"/><Relationship Id="rId228" Type="http://schemas.openxmlformats.org/officeDocument/2006/relationships/tags" Target="../tags/tag474.xml"/><Relationship Id="rId229" Type="http://schemas.openxmlformats.org/officeDocument/2006/relationships/tags" Target="../tags/tag475.xml"/><Relationship Id="rId134" Type="http://schemas.openxmlformats.org/officeDocument/2006/relationships/tags" Target="../tags/tag380.xml"/><Relationship Id="rId135" Type="http://schemas.openxmlformats.org/officeDocument/2006/relationships/tags" Target="../tags/tag381.xml"/><Relationship Id="rId136" Type="http://schemas.openxmlformats.org/officeDocument/2006/relationships/tags" Target="../tags/tag382.xml"/><Relationship Id="rId137" Type="http://schemas.openxmlformats.org/officeDocument/2006/relationships/tags" Target="../tags/tag383.xml"/><Relationship Id="rId138" Type="http://schemas.openxmlformats.org/officeDocument/2006/relationships/tags" Target="../tags/tag384.xml"/><Relationship Id="rId139" Type="http://schemas.openxmlformats.org/officeDocument/2006/relationships/tags" Target="../tags/tag385.xml"/><Relationship Id="rId40" Type="http://schemas.openxmlformats.org/officeDocument/2006/relationships/tags" Target="../tags/tag286.xml"/><Relationship Id="rId41" Type="http://schemas.openxmlformats.org/officeDocument/2006/relationships/tags" Target="../tags/tag287.xml"/><Relationship Id="rId42" Type="http://schemas.openxmlformats.org/officeDocument/2006/relationships/tags" Target="../tags/tag288.xml"/><Relationship Id="rId43" Type="http://schemas.openxmlformats.org/officeDocument/2006/relationships/tags" Target="../tags/tag289.xml"/><Relationship Id="rId44" Type="http://schemas.openxmlformats.org/officeDocument/2006/relationships/tags" Target="../tags/tag290.xml"/><Relationship Id="rId45" Type="http://schemas.openxmlformats.org/officeDocument/2006/relationships/tags" Target="../tags/tag291.xml"/><Relationship Id="rId46" Type="http://schemas.openxmlformats.org/officeDocument/2006/relationships/tags" Target="../tags/tag292.xml"/><Relationship Id="rId47" Type="http://schemas.openxmlformats.org/officeDocument/2006/relationships/tags" Target="../tags/tag293.xml"/><Relationship Id="rId48" Type="http://schemas.openxmlformats.org/officeDocument/2006/relationships/tags" Target="../tags/tag294.xml"/><Relationship Id="rId49" Type="http://schemas.openxmlformats.org/officeDocument/2006/relationships/tags" Target="../tags/tag295.xml"/><Relationship Id="rId140" Type="http://schemas.openxmlformats.org/officeDocument/2006/relationships/tags" Target="../tags/tag386.xml"/><Relationship Id="rId141" Type="http://schemas.openxmlformats.org/officeDocument/2006/relationships/tags" Target="../tags/tag387.xml"/><Relationship Id="rId142" Type="http://schemas.openxmlformats.org/officeDocument/2006/relationships/tags" Target="../tags/tag388.xml"/><Relationship Id="rId143" Type="http://schemas.openxmlformats.org/officeDocument/2006/relationships/tags" Target="../tags/tag389.xml"/><Relationship Id="rId144" Type="http://schemas.openxmlformats.org/officeDocument/2006/relationships/tags" Target="../tags/tag390.xml"/><Relationship Id="rId145" Type="http://schemas.openxmlformats.org/officeDocument/2006/relationships/tags" Target="../tags/tag391.xml"/><Relationship Id="rId146" Type="http://schemas.openxmlformats.org/officeDocument/2006/relationships/tags" Target="../tags/tag392.xml"/><Relationship Id="rId147" Type="http://schemas.openxmlformats.org/officeDocument/2006/relationships/tags" Target="../tags/tag393.xml"/><Relationship Id="rId148" Type="http://schemas.openxmlformats.org/officeDocument/2006/relationships/tags" Target="../tags/tag394.xml"/><Relationship Id="rId149" Type="http://schemas.openxmlformats.org/officeDocument/2006/relationships/tags" Target="../tags/tag395.xml"/><Relationship Id="rId230" Type="http://schemas.openxmlformats.org/officeDocument/2006/relationships/tags" Target="../tags/tag476.xml"/><Relationship Id="rId231" Type="http://schemas.openxmlformats.org/officeDocument/2006/relationships/tags" Target="../tags/tag477.xml"/><Relationship Id="rId232" Type="http://schemas.openxmlformats.org/officeDocument/2006/relationships/tags" Target="../tags/tag478.xml"/><Relationship Id="rId233" Type="http://schemas.openxmlformats.org/officeDocument/2006/relationships/tags" Target="../tags/tag479.xml"/><Relationship Id="rId234" Type="http://schemas.openxmlformats.org/officeDocument/2006/relationships/tags" Target="../tags/tag480.xml"/><Relationship Id="rId235" Type="http://schemas.openxmlformats.org/officeDocument/2006/relationships/tags" Target="../tags/tag481.xml"/><Relationship Id="rId236" Type="http://schemas.openxmlformats.org/officeDocument/2006/relationships/tags" Target="../tags/tag482.xml"/><Relationship Id="rId237" Type="http://schemas.openxmlformats.org/officeDocument/2006/relationships/tags" Target="../tags/tag483.xml"/><Relationship Id="rId238" Type="http://schemas.openxmlformats.org/officeDocument/2006/relationships/tags" Target="../tags/tag484.xml"/><Relationship Id="rId239" Type="http://schemas.openxmlformats.org/officeDocument/2006/relationships/tags" Target="../tags/tag485.xml"/><Relationship Id="rId50" Type="http://schemas.openxmlformats.org/officeDocument/2006/relationships/tags" Target="../tags/tag296.xml"/><Relationship Id="rId51" Type="http://schemas.openxmlformats.org/officeDocument/2006/relationships/tags" Target="../tags/tag297.xml"/><Relationship Id="rId52" Type="http://schemas.openxmlformats.org/officeDocument/2006/relationships/tags" Target="../tags/tag298.xml"/><Relationship Id="rId53" Type="http://schemas.openxmlformats.org/officeDocument/2006/relationships/tags" Target="../tags/tag299.xml"/><Relationship Id="rId54" Type="http://schemas.openxmlformats.org/officeDocument/2006/relationships/tags" Target="../tags/tag300.xml"/><Relationship Id="rId55" Type="http://schemas.openxmlformats.org/officeDocument/2006/relationships/tags" Target="../tags/tag301.xml"/><Relationship Id="rId56" Type="http://schemas.openxmlformats.org/officeDocument/2006/relationships/tags" Target="../tags/tag302.xml"/><Relationship Id="rId57" Type="http://schemas.openxmlformats.org/officeDocument/2006/relationships/tags" Target="../tags/tag303.xml"/><Relationship Id="rId58" Type="http://schemas.openxmlformats.org/officeDocument/2006/relationships/tags" Target="../tags/tag304.xml"/><Relationship Id="rId59" Type="http://schemas.openxmlformats.org/officeDocument/2006/relationships/tags" Target="../tags/tag305.xml"/><Relationship Id="rId150" Type="http://schemas.openxmlformats.org/officeDocument/2006/relationships/tags" Target="../tags/tag396.xml"/><Relationship Id="rId151" Type="http://schemas.openxmlformats.org/officeDocument/2006/relationships/tags" Target="../tags/tag397.xml"/><Relationship Id="rId152" Type="http://schemas.openxmlformats.org/officeDocument/2006/relationships/tags" Target="../tags/tag398.xml"/><Relationship Id="rId153" Type="http://schemas.openxmlformats.org/officeDocument/2006/relationships/tags" Target="../tags/tag399.xml"/><Relationship Id="rId154" Type="http://schemas.openxmlformats.org/officeDocument/2006/relationships/tags" Target="../tags/tag400.xml"/><Relationship Id="rId155" Type="http://schemas.openxmlformats.org/officeDocument/2006/relationships/tags" Target="../tags/tag401.xml"/><Relationship Id="rId156" Type="http://schemas.openxmlformats.org/officeDocument/2006/relationships/tags" Target="../tags/tag402.xml"/><Relationship Id="rId157" Type="http://schemas.openxmlformats.org/officeDocument/2006/relationships/tags" Target="../tags/tag403.xml"/><Relationship Id="rId158" Type="http://schemas.openxmlformats.org/officeDocument/2006/relationships/tags" Target="../tags/tag404.xml"/><Relationship Id="rId159" Type="http://schemas.openxmlformats.org/officeDocument/2006/relationships/tags" Target="../tags/tag405.xml"/><Relationship Id="rId240" Type="http://schemas.openxmlformats.org/officeDocument/2006/relationships/tags" Target="../tags/tag486.xml"/><Relationship Id="rId241" Type="http://schemas.openxmlformats.org/officeDocument/2006/relationships/tags" Target="../tags/tag487.xml"/><Relationship Id="rId242" Type="http://schemas.openxmlformats.org/officeDocument/2006/relationships/tags" Target="../tags/tag488.xml"/><Relationship Id="rId243" Type="http://schemas.openxmlformats.org/officeDocument/2006/relationships/tags" Target="../tags/tag489.xml"/><Relationship Id="rId244" Type="http://schemas.openxmlformats.org/officeDocument/2006/relationships/tags" Target="../tags/tag490.xml"/><Relationship Id="rId245" Type="http://schemas.openxmlformats.org/officeDocument/2006/relationships/tags" Target="../tags/tag491.xml"/><Relationship Id="rId246" Type="http://schemas.openxmlformats.org/officeDocument/2006/relationships/tags" Target="../tags/tag492.xml"/><Relationship Id="rId247" Type="http://schemas.openxmlformats.org/officeDocument/2006/relationships/tags" Target="../tags/tag493.xml"/><Relationship Id="rId248" Type="http://schemas.openxmlformats.org/officeDocument/2006/relationships/tags" Target="../tags/tag494.xml"/><Relationship Id="rId249" Type="http://schemas.openxmlformats.org/officeDocument/2006/relationships/tags" Target="../tags/tag495.xml"/><Relationship Id="rId60" Type="http://schemas.openxmlformats.org/officeDocument/2006/relationships/tags" Target="../tags/tag306.xml"/><Relationship Id="rId61" Type="http://schemas.openxmlformats.org/officeDocument/2006/relationships/tags" Target="../tags/tag307.xml"/><Relationship Id="rId62" Type="http://schemas.openxmlformats.org/officeDocument/2006/relationships/tags" Target="../tags/tag308.xml"/><Relationship Id="rId63" Type="http://schemas.openxmlformats.org/officeDocument/2006/relationships/tags" Target="../tags/tag309.xml"/><Relationship Id="rId64" Type="http://schemas.openxmlformats.org/officeDocument/2006/relationships/tags" Target="../tags/tag310.xml"/><Relationship Id="rId65" Type="http://schemas.openxmlformats.org/officeDocument/2006/relationships/tags" Target="../tags/tag311.xml"/><Relationship Id="rId66" Type="http://schemas.openxmlformats.org/officeDocument/2006/relationships/tags" Target="../tags/tag312.xml"/><Relationship Id="rId67" Type="http://schemas.openxmlformats.org/officeDocument/2006/relationships/tags" Target="../tags/tag313.xml"/><Relationship Id="rId68" Type="http://schemas.openxmlformats.org/officeDocument/2006/relationships/tags" Target="../tags/tag314.xml"/><Relationship Id="rId69" Type="http://schemas.openxmlformats.org/officeDocument/2006/relationships/tags" Target="../tags/tag315.xml"/><Relationship Id="rId160" Type="http://schemas.openxmlformats.org/officeDocument/2006/relationships/tags" Target="../tags/tag406.xml"/><Relationship Id="rId161" Type="http://schemas.openxmlformats.org/officeDocument/2006/relationships/tags" Target="../tags/tag407.xml"/><Relationship Id="rId162" Type="http://schemas.openxmlformats.org/officeDocument/2006/relationships/tags" Target="../tags/tag408.xml"/><Relationship Id="rId163" Type="http://schemas.openxmlformats.org/officeDocument/2006/relationships/tags" Target="../tags/tag409.xml"/><Relationship Id="rId164" Type="http://schemas.openxmlformats.org/officeDocument/2006/relationships/tags" Target="../tags/tag410.xml"/><Relationship Id="rId165" Type="http://schemas.openxmlformats.org/officeDocument/2006/relationships/tags" Target="../tags/tag411.xml"/><Relationship Id="rId166" Type="http://schemas.openxmlformats.org/officeDocument/2006/relationships/tags" Target="../tags/tag412.xml"/><Relationship Id="rId167" Type="http://schemas.openxmlformats.org/officeDocument/2006/relationships/tags" Target="../tags/tag413.xml"/><Relationship Id="rId168" Type="http://schemas.openxmlformats.org/officeDocument/2006/relationships/tags" Target="../tags/tag414.xml"/><Relationship Id="rId169" Type="http://schemas.openxmlformats.org/officeDocument/2006/relationships/tags" Target="../tags/tag415.xml"/><Relationship Id="rId250" Type="http://schemas.openxmlformats.org/officeDocument/2006/relationships/tags" Target="../tags/tag496.xml"/><Relationship Id="rId251" Type="http://schemas.openxmlformats.org/officeDocument/2006/relationships/tags" Target="../tags/tag497.xml"/><Relationship Id="rId252" Type="http://schemas.openxmlformats.org/officeDocument/2006/relationships/tags" Target="../tags/tag498.xml"/><Relationship Id="rId253" Type="http://schemas.openxmlformats.org/officeDocument/2006/relationships/tags" Target="../tags/tag499.xml"/><Relationship Id="rId254" Type="http://schemas.openxmlformats.org/officeDocument/2006/relationships/tags" Target="../tags/tag500.xml"/><Relationship Id="rId255" Type="http://schemas.openxmlformats.org/officeDocument/2006/relationships/tags" Target="../tags/tag501.xml"/><Relationship Id="rId256" Type="http://schemas.openxmlformats.org/officeDocument/2006/relationships/tags" Target="../tags/tag502.xml"/><Relationship Id="rId257" Type="http://schemas.openxmlformats.org/officeDocument/2006/relationships/tags" Target="../tags/tag503.xml"/><Relationship Id="rId258" Type="http://schemas.openxmlformats.org/officeDocument/2006/relationships/tags" Target="../tags/tag504.xml"/><Relationship Id="rId259" Type="http://schemas.openxmlformats.org/officeDocument/2006/relationships/tags" Target="../tags/tag505.xml"/><Relationship Id="rId100" Type="http://schemas.openxmlformats.org/officeDocument/2006/relationships/tags" Target="../tags/tag346.xml"/><Relationship Id="rId101" Type="http://schemas.openxmlformats.org/officeDocument/2006/relationships/tags" Target="../tags/tag347.xml"/><Relationship Id="rId102" Type="http://schemas.openxmlformats.org/officeDocument/2006/relationships/tags" Target="../tags/tag348.xml"/><Relationship Id="rId103" Type="http://schemas.openxmlformats.org/officeDocument/2006/relationships/tags" Target="../tags/tag349.xml"/><Relationship Id="rId104" Type="http://schemas.openxmlformats.org/officeDocument/2006/relationships/tags" Target="../tags/tag350.xml"/><Relationship Id="rId105" Type="http://schemas.openxmlformats.org/officeDocument/2006/relationships/tags" Target="../tags/tag35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01" Type="http://schemas.openxmlformats.org/officeDocument/2006/relationships/tags" Target="../tags/tag696.xml"/><Relationship Id="rId102" Type="http://schemas.openxmlformats.org/officeDocument/2006/relationships/tags" Target="../tags/tag697.xml"/><Relationship Id="rId103" Type="http://schemas.openxmlformats.org/officeDocument/2006/relationships/tags" Target="../tags/tag698.xml"/><Relationship Id="rId104" Type="http://schemas.openxmlformats.org/officeDocument/2006/relationships/tags" Target="../tags/tag699.xml"/><Relationship Id="rId105" Type="http://schemas.openxmlformats.org/officeDocument/2006/relationships/tags" Target="../tags/tag700.xml"/><Relationship Id="rId106" Type="http://schemas.openxmlformats.org/officeDocument/2006/relationships/tags" Target="../tags/tag701.xml"/><Relationship Id="rId107" Type="http://schemas.openxmlformats.org/officeDocument/2006/relationships/tags" Target="../tags/tag702.xml"/><Relationship Id="rId1" Type="http://schemas.openxmlformats.org/officeDocument/2006/relationships/tags" Target="../tags/tag596.xml"/><Relationship Id="rId2" Type="http://schemas.openxmlformats.org/officeDocument/2006/relationships/tags" Target="../tags/tag597.xml"/><Relationship Id="rId3" Type="http://schemas.openxmlformats.org/officeDocument/2006/relationships/tags" Target="../tags/tag598.xml"/><Relationship Id="rId4" Type="http://schemas.openxmlformats.org/officeDocument/2006/relationships/tags" Target="../tags/tag599.xml"/><Relationship Id="rId5" Type="http://schemas.openxmlformats.org/officeDocument/2006/relationships/tags" Target="../tags/tag600.xml"/><Relationship Id="rId6" Type="http://schemas.openxmlformats.org/officeDocument/2006/relationships/tags" Target="../tags/tag601.xml"/><Relationship Id="rId7" Type="http://schemas.openxmlformats.org/officeDocument/2006/relationships/tags" Target="../tags/tag602.xml"/><Relationship Id="rId8" Type="http://schemas.openxmlformats.org/officeDocument/2006/relationships/tags" Target="../tags/tag603.xml"/><Relationship Id="rId9" Type="http://schemas.openxmlformats.org/officeDocument/2006/relationships/tags" Target="../tags/tag604.xml"/><Relationship Id="rId108" Type="http://schemas.openxmlformats.org/officeDocument/2006/relationships/tags" Target="../tags/tag703.xml"/><Relationship Id="rId109" Type="http://schemas.openxmlformats.org/officeDocument/2006/relationships/tags" Target="../tags/tag704.xml"/><Relationship Id="rId10" Type="http://schemas.openxmlformats.org/officeDocument/2006/relationships/tags" Target="../tags/tag605.xml"/><Relationship Id="rId11" Type="http://schemas.openxmlformats.org/officeDocument/2006/relationships/tags" Target="../tags/tag606.xml"/><Relationship Id="rId12" Type="http://schemas.openxmlformats.org/officeDocument/2006/relationships/tags" Target="../tags/tag607.xml"/><Relationship Id="rId13" Type="http://schemas.openxmlformats.org/officeDocument/2006/relationships/tags" Target="../tags/tag608.xml"/><Relationship Id="rId14" Type="http://schemas.openxmlformats.org/officeDocument/2006/relationships/tags" Target="../tags/tag609.xml"/><Relationship Id="rId15" Type="http://schemas.openxmlformats.org/officeDocument/2006/relationships/tags" Target="../tags/tag610.xml"/><Relationship Id="rId16" Type="http://schemas.openxmlformats.org/officeDocument/2006/relationships/tags" Target="../tags/tag611.xml"/><Relationship Id="rId17" Type="http://schemas.openxmlformats.org/officeDocument/2006/relationships/tags" Target="../tags/tag612.xml"/><Relationship Id="rId18" Type="http://schemas.openxmlformats.org/officeDocument/2006/relationships/tags" Target="../tags/tag613.xml"/><Relationship Id="rId19" Type="http://schemas.openxmlformats.org/officeDocument/2006/relationships/tags" Target="../tags/tag614.xml"/><Relationship Id="rId30" Type="http://schemas.openxmlformats.org/officeDocument/2006/relationships/tags" Target="../tags/tag625.xml"/><Relationship Id="rId31" Type="http://schemas.openxmlformats.org/officeDocument/2006/relationships/tags" Target="../tags/tag626.xml"/><Relationship Id="rId32" Type="http://schemas.openxmlformats.org/officeDocument/2006/relationships/tags" Target="../tags/tag627.xml"/><Relationship Id="rId33" Type="http://schemas.openxmlformats.org/officeDocument/2006/relationships/tags" Target="../tags/tag628.xml"/><Relationship Id="rId34" Type="http://schemas.openxmlformats.org/officeDocument/2006/relationships/tags" Target="../tags/tag629.xml"/><Relationship Id="rId35" Type="http://schemas.openxmlformats.org/officeDocument/2006/relationships/tags" Target="../tags/tag630.xml"/><Relationship Id="rId36" Type="http://schemas.openxmlformats.org/officeDocument/2006/relationships/tags" Target="../tags/tag631.xml"/><Relationship Id="rId37" Type="http://schemas.openxmlformats.org/officeDocument/2006/relationships/tags" Target="../tags/tag632.xml"/><Relationship Id="rId38" Type="http://schemas.openxmlformats.org/officeDocument/2006/relationships/tags" Target="../tags/tag633.xml"/><Relationship Id="rId39" Type="http://schemas.openxmlformats.org/officeDocument/2006/relationships/tags" Target="../tags/tag634.xml"/><Relationship Id="rId50" Type="http://schemas.openxmlformats.org/officeDocument/2006/relationships/tags" Target="../tags/tag645.xml"/><Relationship Id="rId51" Type="http://schemas.openxmlformats.org/officeDocument/2006/relationships/tags" Target="../tags/tag646.xml"/><Relationship Id="rId52" Type="http://schemas.openxmlformats.org/officeDocument/2006/relationships/tags" Target="../tags/tag647.xml"/><Relationship Id="rId53" Type="http://schemas.openxmlformats.org/officeDocument/2006/relationships/tags" Target="../tags/tag648.xml"/><Relationship Id="rId54" Type="http://schemas.openxmlformats.org/officeDocument/2006/relationships/tags" Target="../tags/tag649.xml"/><Relationship Id="rId55" Type="http://schemas.openxmlformats.org/officeDocument/2006/relationships/tags" Target="../tags/tag650.xml"/><Relationship Id="rId56" Type="http://schemas.openxmlformats.org/officeDocument/2006/relationships/tags" Target="../tags/tag651.xml"/><Relationship Id="rId57" Type="http://schemas.openxmlformats.org/officeDocument/2006/relationships/tags" Target="../tags/tag652.xml"/><Relationship Id="rId58" Type="http://schemas.openxmlformats.org/officeDocument/2006/relationships/tags" Target="../tags/tag653.xml"/><Relationship Id="rId59" Type="http://schemas.openxmlformats.org/officeDocument/2006/relationships/tags" Target="../tags/tag654.xml"/><Relationship Id="rId70" Type="http://schemas.openxmlformats.org/officeDocument/2006/relationships/tags" Target="../tags/tag665.xml"/><Relationship Id="rId71" Type="http://schemas.openxmlformats.org/officeDocument/2006/relationships/tags" Target="../tags/tag666.xml"/><Relationship Id="rId72" Type="http://schemas.openxmlformats.org/officeDocument/2006/relationships/tags" Target="../tags/tag667.xml"/><Relationship Id="rId73" Type="http://schemas.openxmlformats.org/officeDocument/2006/relationships/tags" Target="../tags/tag668.xml"/><Relationship Id="rId74" Type="http://schemas.openxmlformats.org/officeDocument/2006/relationships/tags" Target="../tags/tag669.xml"/><Relationship Id="rId75" Type="http://schemas.openxmlformats.org/officeDocument/2006/relationships/tags" Target="../tags/tag670.xml"/><Relationship Id="rId76" Type="http://schemas.openxmlformats.org/officeDocument/2006/relationships/tags" Target="../tags/tag671.xml"/><Relationship Id="rId77" Type="http://schemas.openxmlformats.org/officeDocument/2006/relationships/tags" Target="../tags/tag672.xml"/><Relationship Id="rId78" Type="http://schemas.openxmlformats.org/officeDocument/2006/relationships/tags" Target="../tags/tag673.xml"/><Relationship Id="rId79" Type="http://schemas.openxmlformats.org/officeDocument/2006/relationships/tags" Target="../tags/tag674.xml"/><Relationship Id="rId110" Type="http://schemas.openxmlformats.org/officeDocument/2006/relationships/tags" Target="../tags/tag705.xml"/><Relationship Id="rId90" Type="http://schemas.openxmlformats.org/officeDocument/2006/relationships/tags" Target="../tags/tag685.xml"/><Relationship Id="rId91" Type="http://schemas.openxmlformats.org/officeDocument/2006/relationships/tags" Target="../tags/tag686.xml"/><Relationship Id="rId92" Type="http://schemas.openxmlformats.org/officeDocument/2006/relationships/tags" Target="../tags/tag687.xml"/><Relationship Id="rId93" Type="http://schemas.openxmlformats.org/officeDocument/2006/relationships/tags" Target="../tags/tag688.xml"/><Relationship Id="rId94" Type="http://schemas.openxmlformats.org/officeDocument/2006/relationships/tags" Target="../tags/tag689.xml"/><Relationship Id="rId95" Type="http://schemas.openxmlformats.org/officeDocument/2006/relationships/tags" Target="../tags/tag690.xml"/><Relationship Id="rId96" Type="http://schemas.openxmlformats.org/officeDocument/2006/relationships/tags" Target="../tags/tag691.xml"/><Relationship Id="rId97" Type="http://schemas.openxmlformats.org/officeDocument/2006/relationships/tags" Target="../tags/tag692.xml"/><Relationship Id="rId98" Type="http://schemas.openxmlformats.org/officeDocument/2006/relationships/tags" Target="../tags/tag693.xml"/><Relationship Id="rId99" Type="http://schemas.openxmlformats.org/officeDocument/2006/relationships/tags" Target="../tags/tag694.xml"/><Relationship Id="rId111" Type="http://schemas.openxmlformats.org/officeDocument/2006/relationships/tags" Target="../tags/tag706.xml"/><Relationship Id="rId112" Type="http://schemas.openxmlformats.org/officeDocument/2006/relationships/tags" Target="../tags/tag707.xml"/><Relationship Id="rId113" Type="http://schemas.openxmlformats.org/officeDocument/2006/relationships/tags" Target="../tags/tag708.xml"/><Relationship Id="rId114" Type="http://schemas.openxmlformats.org/officeDocument/2006/relationships/tags" Target="../tags/tag709.xml"/><Relationship Id="rId115" Type="http://schemas.openxmlformats.org/officeDocument/2006/relationships/slideLayout" Target="../slideLayouts/slideLayout2.xml"/><Relationship Id="rId116" Type="http://schemas.openxmlformats.org/officeDocument/2006/relationships/notesSlide" Target="../notesSlides/notesSlide26.xml"/><Relationship Id="rId20" Type="http://schemas.openxmlformats.org/officeDocument/2006/relationships/tags" Target="../tags/tag615.xml"/><Relationship Id="rId21" Type="http://schemas.openxmlformats.org/officeDocument/2006/relationships/tags" Target="../tags/tag616.xml"/><Relationship Id="rId22" Type="http://schemas.openxmlformats.org/officeDocument/2006/relationships/tags" Target="../tags/tag617.xml"/><Relationship Id="rId23" Type="http://schemas.openxmlformats.org/officeDocument/2006/relationships/tags" Target="../tags/tag618.xml"/><Relationship Id="rId24" Type="http://schemas.openxmlformats.org/officeDocument/2006/relationships/tags" Target="../tags/tag619.xml"/><Relationship Id="rId25" Type="http://schemas.openxmlformats.org/officeDocument/2006/relationships/tags" Target="../tags/tag620.xml"/><Relationship Id="rId26" Type="http://schemas.openxmlformats.org/officeDocument/2006/relationships/tags" Target="../tags/tag621.xml"/><Relationship Id="rId27" Type="http://schemas.openxmlformats.org/officeDocument/2006/relationships/tags" Target="../tags/tag622.xml"/><Relationship Id="rId28" Type="http://schemas.openxmlformats.org/officeDocument/2006/relationships/tags" Target="../tags/tag623.xml"/><Relationship Id="rId29" Type="http://schemas.openxmlformats.org/officeDocument/2006/relationships/tags" Target="../tags/tag624.xml"/><Relationship Id="rId40" Type="http://schemas.openxmlformats.org/officeDocument/2006/relationships/tags" Target="../tags/tag635.xml"/><Relationship Id="rId41" Type="http://schemas.openxmlformats.org/officeDocument/2006/relationships/tags" Target="../tags/tag636.xml"/><Relationship Id="rId42" Type="http://schemas.openxmlformats.org/officeDocument/2006/relationships/tags" Target="../tags/tag637.xml"/><Relationship Id="rId43" Type="http://schemas.openxmlformats.org/officeDocument/2006/relationships/tags" Target="../tags/tag638.xml"/><Relationship Id="rId44" Type="http://schemas.openxmlformats.org/officeDocument/2006/relationships/tags" Target="../tags/tag639.xml"/><Relationship Id="rId45" Type="http://schemas.openxmlformats.org/officeDocument/2006/relationships/tags" Target="../tags/tag640.xml"/><Relationship Id="rId46" Type="http://schemas.openxmlformats.org/officeDocument/2006/relationships/tags" Target="../tags/tag641.xml"/><Relationship Id="rId47" Type="http://schemas.openxmlformats.org/officeDocument/2006/relationships/tags" Target="../tags/tag642.xml"/><Relationship Id="rId48" Type="http://schemas.openxmlformats.org/officeDocument/2006/relationships/tags" Target="../tags/tag643.xml"/><Relationship Id="rId49" Type="http://schemas.openxmlformats.org/officeDocument/2006/relationships/tags" Target="../tags/tag644.xml"/><Relationship Id="rId60" Type="http://schemas.openxmlformats.org/officeDocument/2006/relationships/tags" Target="../tags/tag655.xml"/><Relationship Id="rId61" Type="http://schemas.openxmlformats.org/officeDocument/2006/relationships/tags" Target="../tags/tag656.xml"/><Relationship Id="rId62" Type="http://schemas.openxmlformats.org/officeDocument/2006/relationships/tags" Target="../tags/tag657.xml"/><Relationship Id="rId63" Type="http://schemas.openxmlformats.org/officeDocument/2006/relationships/tags" Target="../tags/tag658.xml"/><Relationship Id="rId64" Type="http://schemas.openxmlformats.org/officeDocument/2006/relationships/tags" Target="../tags/tag659.xml"/><Relationship Id="rId65" Type="http://schemas.openxmlformats.org/officeDocument/2006/relationships/tags" Target="../tags/tag660.xml"/><Relationship Id="rId66" Type="http://schemas.openxmlformats.org/officeDocument/2006/relationships/tags" Target="../tags/tag661.xml"/><Relationship Id="rId67" Type="http://schemas.openxmlformats.org/officeDocument/2006/relationships/tags" Target="../tags/tag662.xml"/><Relationship Id="rId68" Type="http://schemas.openxmlformats.org/officeDocument/2006/relationships/tags" Target="../tags/tag663.xml"/><Relationship Id="rId69" Type="http://schemas.openxmlformats.org/officeDocument/2006/relationships/tags" Target="../tags/tag664.xml"/><Relationship Id="rId100" Type="http://schemas.openxmlformats.org/officeDocument/2006/relationships/tags" Target="../tags/tag695.xml"/><Relationship Id="rId80" Type="http://schemas.openxmlformats.org/officeDocument/2006/relationships/tags" Target="../tags/tag675.xml"/><Relationship Id="rId81" Type="http://schemas.openxmlformats.org/officeDocument/2006/relationships/tags" Target="../tags/tag676.xml"/><Relationship Id="rId82" Type="http://schemas.openxmlformats.org/officeDocument/2006/relationships/tags" Target="../tags/tag677.xml"/><Relationship Id="rId83" Type="http://schemas.openxmlformats.org/officeDocument/2006/relationships/tags" Target="../tags/tag678.xml"/><Relationship Id="rId84" Type="http://schemas.openxmlformats.org/officeDocument/2006/relationships/tags" Target="../tags/tag679.xml"/><Relationship Id="rId85" Type="http://schemas.openxmlformats.org/officeDocument/2006/relationships/tags" Target="../tags/tag680.xml"/><Relationship Id="rId86" Type="http://schemas.openxmlformats.org/officeDocument/2006/relationships/tags" Target="../tags/tag681.xml"/><Relationship Id="rId87" Type="http://schemas.openxmlformats.org/officeDocument/2006/relationships/tags" Target="../tags/tag682.xml"/><Relationship Id="rId88" Type="http://schemas.openxmlformats.org/officeDocument/2006/relationships/tags" Target="../tags/tag683.xml"/><Relationship Id="rId89" Type="http://schemas.openxmlformats.org/officeDocument/2006/relationships/tags" Target="../tags/tag684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718.xml"/><Relationship Id="rId20" Type="http://schemas.openxmlformats.org/officeDocument/2006/relationships/tags" Target="../tags/tag729.xml"/><Relationship Id="rId21" Type="http://schemas.openxmlformats.org/officeDocument/2006/relationships/tags" Target="../tags/tag73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719.xml"/><Relationship Id="rId11" Type="http://schemas.openxmlformats.org/officeDocument/2006/relationships/tags" Target="../tags/tag720.xml"/><Relationship Id="rId12" Type="http://schemas.openxmlformats.org/officeDocument/2006/relationships/tags" Target="../tags/tag721.xml"/><Relationship Id="rId13" Type="http://schemas.openxmlformats.org/officeDocument/2006/relationships/tags" Target="../tags/tag722.xml"/><Relationship Id="rId14" Type="http://schemas.openxmlformats.org/officeDocument/2006/relationships/tags" Target="../tags/tag723.xml"/><Relationship Id="rId15" Type="http://schemas.openxmlformats.org/officeDocument/2006/relationships/tags" Target="../tags/tag724.xml"/><Relationship Id="rId16" Type="http://schemas.openxmlformats.org/officeDocument/2006/relationships/tags" Target="../tags/tag725.xml"/><Relationship Id="rId17" Type="http://schemas.openxmlformats.org/officeDocument/2006/relationships/tags" Target="../tags/tag726.xml"/><Relationship Id="rId18" Type="http://schemas.openxmlformats.org/officeDocument/2006/relationships/tags" Target="../tags/tag727.xml"/><Relationship Id="rId19" Type="http://schemas.openxmlformats.org/officeDocument/2006/relationships/tags" Target="../tags/tag728.xml"/><Relationship Id="rId1" Type="http://schemas.openxmlformats.org/officeDocument/2006/relationships/tags" Target="../tags/tag710.xml"/><Relationship Id="rId2" Type="http://schemas.openxmlformats.org/officeDocument/2006/relationships/tags" Target="../tags/tag711.xml"/><Relationship Id="rId3" Type="http://schemas.openxmlformats.org/officeDocument/2006/relationships/tags" Target="../tags/tag712.xml"/><Relationship Id="rId4" Type="http://schemas.openxmlformats.org/officeDocument/2006/relationships/tags" Target="../tags/tag713.xml"/><Relationship Id="rId5" Type="http://schemas.openxmlformats.org/officeDocument/2006/relationships/tags" Target="../tags/tag714.xml"/><Relationship Id="rId6" Type="http://schemas.openxmlformats.org/officeDocument/2006/relationships/tags" Target="../tags/tag715.xml"/><Relationship Id="rId7" Type="http://schemas.openxmlformats.org/officeDocument/2006/relationships/tags" Target="../tags/tag716.xml"/><Relationship Id="rId8" Type="http://schemas.openxmlformats.org/officeDocument/2006/relationships/tags" Target="../tags/tag717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739.xml"/><Relationship Id="rId20" Type="http://schemas.openxmlformats.org/officeDocument/2006/relationships/tags" Target="../tags/tag750.xml"/><Relationship Id="rId21" Type="http://schemas.openxmlformats.org/officeDocument/2006/relationships/tags" Target="../tags/tag75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740.xml"/><Relationship Id="rId11" Type="http://schemas.openxmlformats.org/officeDocument/2006/relationships/tags" Target="../tags/tag741.xml"/><Relationship Id="rId12" Type="http://schemas.openxmlformats.org/officeDocument/2006/relationships/tags" Target="../tags/tag742.xml"/><Relationship Id="rId13" Type="http://schemas.openxmlformats.org/officeDocument/2006/relationships/tags" Target="../tags/tag743.xml"/><Relationship Id="rId14" Type="http://schemas.openxmlformats.org/officeDocument/2006/relationships/tags" Target="../tags/tag744.xml"/><Relationship Id="rId15" Type="http://schemas.openxmlformats.org/officeDocument/2006/relationships/tags" Target="../tags/tag745.xml"/><Relationship Id="rId16" Type="http://schemas.openxmlformats.org/officeDocument/2006/relationships/tags" Target="../tags/tag746.xml"/><Relationship Id="rId17" Type="http://schemas.openxmlformats.org/officeDocument/2006/relationships/tags" Target="../tags/tag747.xml"/><Relationship Id="rId18" Type="http://schemas.openxmlformats.org/officeDocument/2006/relationships/tags" Target="../tags/tag748.xml"/><Relationship Id="rId19" Type="http://schemas.openxmlformats.org/officeDocument/2006/relationships/tags" Target="../tags/tag749.xml"/><Relationship Id="rId1" Type="http://schemas.openxmlformats.org/officeDocument/2006/relationships/tags" Target="../tags/tag731.xml"/><Relationship Id="rId2" Type="http://schemas.openxmlformats.org/officeDocument/2006/relationships/tags" Target="../tags/tag732.xml"/><Relationship Id="rId3" Type="http://schemas.openxmlformats.org/officeDocument/2006/relationships/tags" Target="../tags/tag733.xml"/><Relationship Id="rId4" Type="http://schemas.openxmlformats.org/officeDocument/2006/relationships/tags" Target="../tags/tag734.xml"/><Relationship Id="rId5" Type="http://schemas.openxmlformats.org/officeDocument/2006/relationships/tags" Target="../tags/tag735.xml"/><Relationship Id="rId6" Type="http://schemas.openxmlformats.org/officeDocument/2006/relationships/tags" Target="../tags/tag736.xml"/><Relationship Id="rId7" Type="http://schemas.openxmlformats.org/officeDocument/2006/relationships/tags" Target="../tags/tag737.xml"/><Relationship Id="rId8" Type="http://schemas.openxmlformats.org/officeDocument/2006/relationships/tags" Target="../tags/tag73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75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755.xml"/><Relationship Id="rId4" Type="http://schemas.openxmlformats.org/officeDocument/2006/relationships/tags" Target="../tags/tag756.xml"/><Relationship Id="rId5" Type="http://schemas.openxmlformats.org/officeDocument/2006/relationships/slideLayout" Target="../slideLayouts/slideLayout5.xml"/><Relationship Id="rId1" Type="http://schemas.openxmlformats.org/officeDocument/2006/relationships/tags" Target="../tags/tag753.xml"/><Relationship Id="rId2" Type="http://schemas.openxmlformats.org/officeDocument/2006/relationships/tags" Target="../tags/tag75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757.xml"/><Relationship Id="rId2" Type="http://schemas.openxmlformats.org/officeDocument/2006/relationships/tags" Target="../tags/tag758.xml"/><Relationship Id="rId3" Type="http://schemas.openxmlformats.org/officeDocument/2006/relationships/tags" Target="../tags/tag759.xml"/><Relationship Id="rId4" Type="http://schemas.openxmlformats.org/officeDocument/2006/relationships/tags" Target="../tags/tag760.xml"/><Relationship Id="rId5" Type="http://schemas.openxmlformats.org/officeDocument/2006/relationships/tags" Target="../tags/tag761.xml"/><Relationship Id="rId6" Type="http://schemas.openxmlformats.org/officeDocument/2006/relationships/tags" Target="../tags/tag762.xml"/><Relationship Id="rId7" Type="http://schemas.openxmlformats.org/officeDocument/2006/relationships/tags" Target="../tags/tag763.xml"/><Relationship Id="rId8" Type="http://schemas.openxmlformats.org/officeDocument/2006/relationships/tags" Target="../tags/tag764.xml"/><Relationship Id="rId9" Type="http://schemas.openxmlformats.org/officeDocument/2006/relationships/tags" Target="../tags/tag765.xml"/><Relationship Id="rId10" Type="http://schemas.openxmlformats.org/officeDocument/2006/relationships/tags" Target="../tags/tag766.xml"/><Relationship Id="rId11" Type="http://schemas.openxmlformats.org/officeDocument/2006/relationships/tags" Target="../tags/tag767.xml"/><Relationship Id="rId12" Type="http://schemas.openxmlformats.org/officeDocument/2006/relationships/tags" Target="../tags/tag768.xml"/><Relationship Id="rId13" Type="http://schemas.openxmlformats.org/officeDocument/2006/relationships/tags" Target="../tags/tag769.xml"/><Relationship Id="rId14" Type="http://schemas.openxmlformats.org/officeDocument/2006/relationships/tags" Target="../tags/tag770.xml"/><Relationship Id="rId15" Type="http://schemas.openxmlformats.org/officeDocument/2006/relationships/tags" Target="../tags/tag771.xml"/><Relationship Id="rId16" Type="http://schemas.openxmlformats.org/officeDocument/2006/relationships/tags" Target="../tags/tag772.xml"/><Relationship Id="rId17" Type="http://schemas.openxmlformats.org/officeDocument/2006/relationships/tags" Target="../tags/tag773.xml"/><Relationship Id="rId18" Type="http://schemas.openxmlformats.org/officeDocument/2006/relationships/tags" Target="../tags/tag774.xml"/><Relationship Id="rId19" Type="http://schemas.openxmlformats.org/officeDocument/2006/relationships/tags" Target="../tags/tag775.xml"/><Relationship Id="rId30" Type="http://schemas.openxmlformats.org/officeDocument/2006/relationships/tags" Target="../tags/tag786.xml"/><Relationship Id="rId31" Type="http://schemas.openxmlformats.org/officeDocument/2006/relationships/tags" Target="../tags/tag787.xml"/><Relationship Id="rId32" Type="http://schemas.openxmlformats.org/officeDocument/2006/relationships/tags" Target="../tags/tag788.xml"/><Relationship Id="rId33" Type="http://schemas.openxmlformats.org/officeDocument/2006/relationships/tags" Target="../tags/tag789.xml"/><Relationship Id="rId34" Type="http://schemas.openxmlformats.org/officeDocument/2006/relationships/tags" Target="../tags/tag790.xml"/><Relationship Id="rId35" Type="http://schemas.openxmlformats.org/officeDocument/2006/relationships/tags" Target="../tags/tag791.xml"/><Relationship Id="rId36" Type="http://schemas.openxmlformats.org/officeDocument/2006/relationships/tags" Target="../tags/tag792.xml"/><Relationship Id="rId37" Type="http://schemas.openxmlformats.org/officeDocument/2006/relationships/tags" Target="../tags/tag793.xml"/><Relationship Id="rId38" Type="http://schemas.openxmlformats.org/officeDocument/2006/relationships/tags" Target="../tags/tag794.xml"/><Relationship Id="rId39" Type="http://schemas.openxmlformats.org/officeDocument/2006/relationships/tags" Target="../tags/tag795.xml"/><Relationship Id="rId50" Type="http://schemas.openxmlformats.org/officeDocument/2006/relationships/tags" Target="../tags/tag806.xml"/><Relationship Id="rId51" Type="http://schemas.openxmlformats.org/officeDocument/2006/relationships/tags" Target="../tags/tag807.xml"/><Relationship Id="rId52" Type="http://schemas.openxmlformats.org/officeDocument/2006/relationships/tags" Target="../tags/tag808.xml"/><Relationship Id="rId53" Type="http://schemas.openxmlformats.org/officeDocument/2006/relationships/tags" Target="../tags/tag809.xml"/><Relationship Id="rId54" Type="http://schemas.openxmlformats.org/officeDocument/2006/relationships/tags" Target="../tags/tag810.xml"/><Relationship Id="rId55" Type="http://schemas.openxmlformats.org/officeDocument/2006/relationships/tags" Target="../tags/tag811.xml"/><Relationship Id="rId56" Type="http://schemas.openxmlformats.org/officeDocument/2006/relationships/tags" Target="../tags/tag812.xml"/><Relationship Id="rId57" Type="http://schemas.openxmlformats.org/officeDocument/2006/relationships/tags" Target="../tags/tag813.xml"/><Relationship Id="rId58" Type="http://schemas.openxmlformats.org/officeDocument/2006/relationships/tags" Target="../tags/tag814.xml"/><Relationship Id="rId59" Type="http://schemas.openxmlformats.org/officeDocument/2006/relationships/tags" Target="../tags/tag815.xml"/><Relationship Id="rId70" Type="http://schemas.openxmlformats.org/officeDocument/2006/relationships/tags" Target="../tags/tag826.xml"/><Relationship Id="rId71" Type="http://schemas.openxmlformats.org/officeDocument/2006/relationships/tags" Target="../tags/tag827.xml"/><Relationship Id="rId72" Type="http://schemas.openxmlformats.org/officeDocument/2006/relationships/tags" Target="../tags/tag828.xml"/><Relationship Id="rId73" Type="http://schemas.openxmlformats.org/officeDocument/2006/relationships/tags" Target="../tags/tag829.xml"/><Relationship Id="rId74" Type="http://schemas.openxmlformats.org/officeDocument/2006/relationships/tags" Target="../tags/tag830.xml"/><Relationship Id="rId75" Type="http://schemas.openxmlformats.org/officeDocument/2006/relationships/tags" Target="../tags/tag831.xml"/><Relationship Id="rId76" Type="http://schemas.openxmlformats.org/officeDocument/2006/relationships/tags" Target="../tags/tag832.xml"/><Relationship Id="rId77" Type="http://schemas.openxmlformats.org/officeDocument/2006/relationships/tags" Target="../tags/tag833.xml"/><Relationship Id="rId78" Type="http://schemas.openxmlformats.org/officeDocument/2006/relationships/tags" Target="../tags/tag834.xml"/><Relationship Id="rId79" Type="http://schemas.openxmlformats.org/officeDocument/2006/relationships/tags" Target="../tags/tag835.xml"/><Relationship Id="rId90" Type="http://schemas.openxmlformats.org/officeDocument/2006/relationships/tags" Target="../tags/tag846.xml"/><Relationship Id="rId91" Type="http://schemas.openxmlformats.org/officeDocument/2006/relationships/tags" Target="../tags/tag847.xml"/><Relationship Id="rId92" Type="http://schemas.openxmlformats.org/officeDocument/2006/relationships/tags" Target="../tags/tag848.xml"/><Relationship Id="rId93" Type="http://schemas.openxmlformats.org/officeDocument/2006/relationships/slideLayout" Target="../slideLayouts/slideLayout2.xml"/><Relationship Id="rId94" Type="http://schemas.openxmlformats.org/officeDocument/2006/relationships/notesSlide" Target="../notesSlides/notesSlide47.xml"/><Relationship Id="rId20" Type="http://schemas.openxmlformats.org/officeDocument/2006/relationships/tags" Target="../tags/tag776.xml"/><Relationship Id="rId21" Type="http://schemas.openxmlformats.org/officeDocument/2006/relationships/tags" Target="../tags/tag777.xml"/><Relationship Id="rId22" Type="http://schemas.openxmlformats.org/officeDocument/2006/relationships/tags" Target="../tags/tag778.xml"/><Relationship Id="rId23" Type="http://schemas.openxmlformats.org/officeDocument/2006/relationships/tags" Target="../tags/tag779.xml"/><Relationship Id="rId24" Type="http://schemas.openxmlformats.org/officeDocument/2006/relationships/tags" Target="../tags/tag780.xml"/><Relationship Id="rId25" Type="http://schemas.openxmlformats.org/officeDocument/2006/relationships/tags" Target="../tags/tag781.xml"/><Relationship Id="rId26" Type="http://schemas.openxmlformats.org/officeDocument/2006/relationships/tags" Target="../tags/tag782.xml"/><Relationship Id="rId27" Type="http://schemas.openxmlformats.org/officeDocument/2006/relationships/tags" Target="../tags/tag783.xml"/><Relationship Id="rId28" Type="http://schemas.openxmlformats.org/officeDocument/2006/relationships/tags" Target="../tags/tag784.xml"/><Relationship Id="rId29" Type="http://schemas.openxmlformats.org/officeDocument/2006/relationships/tags" Target="../tags/tag785.xml"/><Relationship Id="rId40" Type="http://schemas.openxmlformats.org/officeDocument/2006/relationships/tags" Target="../tags/tag796.xml"/><Relationship Id="rId41" Type="http://schemas.openxmlformats.org/officeDocument/2006/relationships/tags" Target="../tags/tag797.xml"/><Relationship Id="rId42" Type="http://schemas.openxmlformats.org/officeDocument/2006/relationships/tags" Target="../tags/tag798.xml"/><Relationship Id="rId43" Type="http://schemas.openxmlformats.org/officeDocument/2006/relationships/tags" Target="../tags/tag799.xml"/><Relationship Id="rId44" Type="http://schemas.openxmlformats.org/officeDocument/2006/relationships/tags" Target="../tags/tag800.xml"/><Relationship Id="rId45" Type="http://schemas.openxmlformats.org/officeDocument/2006/relationships/tags" Target="../tags/tag801.xml"/><Relationship Id="rId46" Type="http://schemas.openxmlformats.org/officeDocument/2006/relationships/tags" Target="../tags/tag802.xml"/><Relationship Id="rId47" Type="http://schemas.openxmlformats.org/officeDocument/2006/relationships/tags" Target="../tags/tag803.xml"/><Relationship Id="rId48" Type="http://schemas.openxmlformats.org/officeDocument/2006/relationships/tags" Target="../tags/tag804.xml"/><Relationship Id="rId49" Type="http://schemas.openxmlformats.org/officeDocument/2006/relationships/tags" Target="../tags/tag805.xml"/><Relationship Id="rId60" Type="http://schemas.openxmlformats.org/officeDocument/2006/relationships/tags" Target="../tags/tag816.xml"/><Relationship Id="rId61" Type="http://schemas.openxmlformats.org/officeDocument/2006/relationships/tags" Target="../tags/tag817.xml"/><Relationship Id="rId62" Type="http://schemas.openxmlformats.org/officeDocument/2006/relationships/tags" Target="../tags/tag818.xml"/><Relationship Id="rId63" Type="http://schemas.openxmlformats.org/officeDocument/2006/relationships/tags" Target="../tags/tag819.xml"/><Relationship Id="rId64" Type="http://schemas.openxmlformats.org/officeDocument/2006/relationships/tags" Target="../tags/tag820.xml"/><Relationship Id="rId65" Type="http://schemas.openxmlformats.org/officeDocument/2006/relationships/tags" Target="../tags/tag821.xml"/><Relationship Id="rId66" Type="http://schemas.openxmlformats.org/officeDocument/2006/relationships/tags" Target="../tags/tag822.xml"/><Relationship Id="rId67" Type="http://schemas.openxmlformats.org/officeDocument/2006/relationships/tags" Target="../tags/tag823.xml"/><Relationship Id="rId68" Type="http://schemas.openxmlformats.org/officeDocument/2006/relationships/tags" Target="../tags/tag824.xml"/><Relationship Id="rId69" Type="http://schemas.openxmlformats.org/officeDocument/2006/relationships/tags" Target="../tags/tag825.xml"/><Relationship Id="rId80" Type="http://schemas.openxmlformats.org/officeDocument/2006/relationships/tags" Target="../tags/tag836.xml"/><Relationship Id="rId81" Type="http://schemas.openxmlformats.org/officeDocument/2006/relationships/tags" Target="../tags/tag837.xml"/><Relationship Id="rId82" Type="http://schemas.openxmlformats.org/officeDocument/2006/relationships/tags" Target="../tags/tag838.xml"/><Relationship Id="rId83" Type="http://schemas.openxmlformats.org/officeDocument/2006/relationships/tags" Target="../tags/tag839.xml"/><Relationship Id="rId84" Type="http://schemas.openxmlformats.org/officeDocument/2006/relationships/tags" Target="../tags/tag840.xml"/><Relationship Id="rId85" Type="http://schemas.openxmlformats.org/officeDocument/2006/relationships/tags" Target="../tags/tag841.xml"/><Relationship Id="rId86" Type="http://schemas.openxmlformats.org/officeDocument/2006/relationships/tags" Target="../tags/tag842.xml"/><Relationship Id="rId87" Type="http://schemas.openxmlformats.org/officeDocument/2006/relationships/tags" Target="../tags/tag843.xml"/><Relationship Id="rId88" Type="http://schemas.openxmlformats.org/officeDocument/2006/relationships/tags" Target="../tags/tag844.xml"/><Relationship Id="rId89" Type="http://schemas.openxmlformats.org/officeDocument/2006/relationships/tags" Target="../tags/tag845.xml"/></Relationships>
</file>

<file path=ppt/slides/_rels/slide54.xml.rels><?xml version="1.0" encoding="UTF-8" standalone="yes"?>
<Relationships xmlns="http://schemas.openxmlformats.org/package/2006/relationships"><Relationship Id="rId10" Type="http://schemas.openxmlformats.org/officeDocument/2006/relationships/tags" Target="../tags/tag858.xml"/><Relationship Id="rId11" Type="http://schemas.openxmlformats.org/officeDocument/2006/relationships/tags" Target="../tags/tag859.xml"/><Relationship Id="rId12" Type="http://schemas.openxmlformats.org/officeDocument/2006/relationships/tags" Target="../tags/tag860.xml"/><Relationship Id="rId13" Type="http://schemas.openxmlformats.org/officeDocument/2006/relationships/tags" Target="../tags/tag861.xml"/><Relationship Id="rId14" Type="http://schemas.openxmlformats.org/officeDocument/2006/relationships/tags" Target="../tags/tag862.xml"/><Relationship Id="rId15" Type="http://schemas.openxmlformats.org/officeDocument/2006/relationships/tags" Target="../tags/tag863.xml"/><Relationship Id="rId16" Type="http://schemas.openxmlformats.org/officeDocument/2006/relationships/tags" Target="../tags/tag864.xml"/><Relationship Id="rId17" Type="http://schemas.openxmlformats.org/officeDocument/2006/relationships/tags" Target="../tags/tag865.xml"/><Relationship Id="rId18" Type="http://schemas.openxmlformats.org/officeDocument/2006/relationships/tags" Target="../tags/tag866.xml"/><Relationship Id="rId19" Type="http://schemas.openxmlformats.org/officeDocument/2006/relationships/tags" Target="../tags/tag867.xml"/><Relationship Id="rId60" Type="http://schemas.openxmlformats.org/officeDocument/2006/relationships/tags" Target="../tags/tag908.xml"/><Relationship Id="rId61" Type="http://schemas.openxmlformats.org/officeDocument/2006/relationships/tags" Target="../tags/tag909.xml"/><Relationship Id="rId62" Type="http://schemas.openxmlformats.org/officeDocument/2006/relationships/tags" Target="../tags/tag910.xml"/><Relationship Id="rId63" Type="http://schemas.openxmlformats.org/officeDocument/2006/relationships/tags" Target="../tags/tag911.xml"/><Relationship Id="rId64" Type="http://schemas.openxmlformats.org/officeDocument/2006/relationships/tags" Target="../tags/tag912.xml"/><Relationship Id="rId65" Type="http://schemas.openxmlformats.org/officeDocument/2006/relationships/tags" Target="../tags/tag913.xml"/><Relationship Id="rId66" Type="http://schemas.openxmlformats.org/officeDocument/2006/relationships/tags" Target="../tags/tag914.xml"/><Relationship Id="rId67" Type="http://schemas.openxmlformats.org/officeDocument/2006/relationships/tags" Target="../tags/tag915.xml"/><Relationship Id="rId68" Type="http://schemas.openxmlformats.org/officeDocument/2006/relationships/tags" Target="../tags/tag916.xml"/><Relationship Id="rId69" Type="http://schemas.openxmlformats.org/officeDocument/2006/relationships/tags" Target="../tags/tag917.xml"/><Relationship Id="rId120" Type="http://schemas.openxmlformats.org/officeDocument/2006/relationships/tags" Target="../tags/tag968.xml"/><Relationship Id="rId121" Type="http://schemas.openxmlformats.org/officeDocument/2006/relationships/tags" Target="../tags/tag969.xml"/><Relationship Id="rId122" Type="http://schemas.openxmlformats.org/officeDocument/2006/relationships/slideLayout" Target="../slideLayouts/slideLayout2.xml"/><Relationship Id="rId123" Type="http://schemas.openxmlformats.org/officeDocument/2006/relationships/notesSlide" Target="../notesSlides/notesSlide48.xml"/><Relationship Id="rId40" Type="http://schemas.openxmlformats.org/officeDocument/2006/relationships/tags" Target="../tags/tag888.xml"/><Relationship Id="rId41" Type="http://schemas.openxmlformats.org/officeDocument/2006/relationships/tags" Target="../tags/tag889.xml"/><Relationship Id="rId42" Type="http://schemas.openxmlformats.org/officeDocument/2006/relationships/tags" Target="../tags/tag890.xml"/><Relationship Id="rId90" Type="http://schemas.openxmlformats.org/officeDocument/2006/relationships/tags" Target="../tags/tag938.xml"/><Relationship Id="rId91" Type="http://schemas.openxmlformats.org/officeDocument/2006/relationships/tags" Target="../tags/tag939.xml"/><Relationship Id="rId92" Type="http://schemas.openxmlformats.org/officeDocument/2006/relationships/tags" Target="../tags/tag940.xml"/><Relationship Id="rId93" Type="http://schemas.openxmlformats.org/officeDocument/2006/relationships/tags" Target="../tags/tag941.xml"/><Relationship Id="rId94" Type="http://schemas.openxmlformats.org/officeDocument/2006/relationships/tags" Target="../tags/tag942.xml"/><Relationship Id="rId95" Type="http://schemas.openxmlformats.org/officeDocument/2006/relationships/tags" Target="../tags/tag943.xml"/><Relationship Id="rId96" Type="http://schemas.openxmlformats.org/officeDocument/2006/relationships/tags" Target="../tags/tag944.xml"/><Relationship Id="rId101" Type="http://schemas.openxmlformats.org/officeDocument/2006/relationships/tags" Target="../tags/tag949.xml"/><Relationship Id="rId102" Type="http://schemas.openxmlformats.org/officeDocument/2006/relationships/tags" Target="../tags/tag950.xml"/><Relationship Id="rId103" Type="http://schemas.openxmlformats.org/officeDocument/2006/relationships/tags" Target="../tags/tag951.xml"/><Relationship Id="rId104" Type="http://schemas.openxmlformats.org/officeDocument/2006/relationships/tags" Target="../tags/tag952.xml"/><Relationship Id="rId105" Type="http://schemas.openxmlformats.org/officeDocument/2006/relationships/tags" Target="../tags/tag953.xml"/><Relationship Id="rId106" Type="http://schemas.openxmlformats.org/officeDocument/2006/relationships/tags" Target="../tags/tag954.xml"/><Relationship Id="rId107" Type="http://schemas.openxmlformats.org/officeDocument/2006/relationships/tags" Target="../tags/tag955.xml"/><Relationship Id="rId108" Type="http://schemas.openxmlformats.org/officeDocument/2006/relationships/tags" Target="../tags/tag956.xml"/><Relationship Id="rId109" Type="http://schemas.openxmlformats.org/officeDocument/2006/relationships/tags" Target="../tags/tag957.xml"/><Relationship Id="rId97" Type="http://schemas.openxmlformats.org/officeDocument/2006/relationships/tags" Target="../tags/tag945.xml"/><Relationship Id="rId98" Type="http://schemas.openxmlformats.org/officeDocument/2006/relationships/tags" Target="../tags/tag946.xml"/><Relationship Id="rId99" Type="http://schemas.openxmlformats.org/officeDocument/2006/relationships/tags" Target="../tags/tag947.xml"/><Relationship Id="rId43" Type="http://schemas.openxmlformats.org/officeDocument/2006/relationships/tags" Target="../tags/tag891.xml"/><Relationship Id="rId44" Type="http://schemas.openxmlformats.org/officeDocument/2006/relationships/tags" Target="../tags/tag892.xml"/><Relationship Id="rId45" Type="http://schemas.openxmlformats.org/officeDocument/2006/relationships/tags" Target="../tags/tag893.xml"/><Relationship Id="rId46" Type="http://schemas.openxmlformats.org/officeDocument/2006/relationships/tags" Target="../tags/tag894.xml"/><Relationship Id="rId47" Type="http://schemas.openxmlformats.org/officeDocument/2006/relationships/tags" Target="../tags/tag895.xml"/><Relationship Id="rId48" Type="http://schemas.openxmlformats.org/officeDocument/2006/relationships/tags" Target="../tags/tag896.xml"/><Relationship Id="rId49" Type="http://schemas.openxmlformats.org/officeDocument/2006/relationships/tags" Target="../tags/tag897.xml"/><Relationship Id="rId100" Type="http://schemas.openxmlformats.org/officeDocument/2006/relationships/tags" Target="../tags/tag948.xml"/><Relationship Id="rId20" Type="http://schemas.openxmlformats.org/officeDocument/2006/relationships/tags" Target="../tags/tag868.xml"/><Relationship Id="rId21" Type="http://schemas.openxmlformats.org/officeDocument/2006/relationships/tags" Target="../tags/tag869.xml"/><Relationship Id="rId22" Type="http://schemas.openxmlformats.org/officeDocument/2006/relationships/tags" Target="../tags/tag870.xml"/><Relationship Id="rId70" Type="http://schemas.openxmlformats.org/officeDocument/2006/relationships/tags" Target="../tags/tag918.xml"/><Relationship Id="rId71" Type="http://schemas.openxmlformats.org/officeDocument/2006/relationships/tags" Target="../tags/tag919.xml"/><Relationship Id="rId72" Type="http://schemas.openxmlformats.org/officeDocument/2006/relationships/tags" Target="../tags/tag920.xml"/><Relationship Id="rId73" Type="http://schemas.openxmlformats.org/officeDocument/2006/relationships/tags" Target="../tags/tag921.xml"/><Relationship Id="rId74" Type="http://schemas.openxmlformats.org/officeDocument/2006/relationships/tags" Target="../tags/tag922.xml"/><Relationship Id="rId75" Type="http://schemas.openxmlformats.org/officeDocument/2006/relationships/tags" Target="../tags/tag923.xml"/><Relationship Id="rId76" Type="http://schemas.openxmlformats.org/officeDocument/2006/relationships/tags" Target="../tags/tag924.xml"/><Relationship Id="rId77" Type="http://schemas.openxmlformats.org/officeDocument/2006/relationships/tags" Target="../tags/tag925.xml"/><Relationship Id="rId78" Type="http://schemas.openxmlformats.org/officeDocument/2006/relationships/tags" Target="../tags/tag926.xml"/><Relationship Id="rId79" Type="http://schemas.openxmlformats.org/officeDocument/2006/relationships/tags" Target="../tags/tag927.xml"/><Relationship Id="rId23" Type="http://schemas.openxmlformats.org/officeDocument/2006/relationships/tags" Target="../tags/tag871.xml"/><Relationship Id="rId24" Type="http://schemas.openxmlformats.org/officeDocument/2006/relationships/tags" Target="../tags/tag872.xml"/><Relationship Id="rId25" Type="http://schemas.openxmlformats.org/officeDocument/2006/relationships/tags" Target="../tags/tag873.xml"/><Relationship Id="rId26" Type="http://schemas.openxmlformats.org/officeDocument/2006/relationships/tags" Target="../tags/tag874.xml"/><Relationship Id="rId27" Type="http://schemas.openxmlformats.org/officeDocument/2006/relationships/tags" Target="../tags/tag875.xml"/><Relationship Id="rId28" Type="http://schemas.openxmlformats.org/officeDocument/2006/relationships/tags" Target="../tags/tag876.xml"/><Relationship Id="rId29" Type="http://schemas.openxmlformats.org/officeDocument/2006/relationships/tags" Target="../tags/tag877.xml"/><Relationship Id="rId1" Type="http://schemas.openxmlformats.org/officeDocument/2006/relationships/tags" Target="../tags/tag849.xml"/><Relationship Id="rId2" Type="http://schemas.openxmlformats.org/officeDocument/2006/relationships/tags" Target="../tags/tag850.xml"/><Relationship Id="rId3" Type="http://schemas.openxmlformats.org/officeDocument/2006/relationships/tags" Target="../tags/tag851.xml"/><Relationship Id="rId4" Type="http://schemas.openxmlformats.org/officeDocument/2006/relationships/tags" Target="../tags/tag852.xml"/><Relationship Id="rId5" Type="http://schemas.openxmlformats.org/officeDocument/2006/relationships/tags" Target="../tags/tag853.xml"/><Relationship Id="rId6" Type="http://schemas.openxmlformats.org/officeDocument/2006/relationships/tags" Target="../tags/tag854.xml"/><Relationship Id="rId7" Type="http://schemas.openxmlformats.org/officeDocument/2006/relationships/tags" Target="../tags/tag855.xml"/><Relationship Id="rId8" Type="http://schemas.openxmlformats.org/officeDocument/2006/relationships/tags" Target="../tags/tag856.xml"/><Relationship Id="rId9" Type="http://schemas.openxmlformats.org/officeDocument/2006/relationships/tags" Target="../tags/tag857.xml"/><Relationship Id="rId50" Type="http://schemas.openxmlformats.org/officeDocument/2006/relationships/tags" Target="../tags/tag898.xml"/><Relationship Id="rId51" Type="http://schemas.openxmlformats.org/officeDocument/2006/relationships/tags" Target="../tags/tag899.xml"/><Relationship Id="rId52" Type="http://schemas.openxmlformats.org/officeDocument/2006/relationships/tags" Target="../tags/tag900.xml"/><Relationship Id="rId53" Type="http://schemas.openxmlformats.org/officeDocument/2006/relationships/tags" Target="../tags/tag901.xml"/><Relationship Id="rId54" Type="http://schemas.openxmlformats.org/officeDocument/2006/relationships/tags" Target="../tags/tag902.xml"/><Relationship Id="rId55" Type="http://schemas.openxmlformats.org/officeDocument/2006/relationships/tags" Target="../tags/tag903.xml"/><Relationship Id="rId56" Type="http://schemas.openxmlformats.org/officeDocument/2006/relationships/tags" Target="../tags/tag904.xml"/><Relationship Id="rId57" Type="http://schemas.openxmlformats.org/officeDocument/2006/relationships/tags" Target="../tags/tag905.xml"/><Relationship Id="rId58" Type="http://schemas.openxmlformats.org/officeDocument/2006/relationships/tags" Target="../tags/tag906.xml"/><Relationship Id="rId59" Type="http://schemas.openxmlformats.org/officeDocument/2006/relationships/tags" Target="../tags/tag907.xml"/><Relationship Id="rId110" Type="http://schemas.openxmlformats.org/officeDocument/2006/relationships/tags" Target="../tags/tag958.xml"/><Relationship Id="rId111" Type="http://schemas.openxmlformats.org/officeDocument/2006/relationships/tags" Target="../tags/tag959.xml"/><Relationship Id="rId112" Type="http://schemas.openxmlformats.org/officeDocument/2006/relationships/tags" Target="../tags/tag960.xml"/><Relationship Id="rId113" Type="http://schemas.openxmlformats.org/officeDocument/2006/relationships/tags" Target="../tags/tag961.xml"/><Relationship Id="rId114" Type="http://schemas.openxmlformats.org/officeDocument/2006/relationships/tags" Target="../tags/tag962.xml"/><Relationship Id="rId115" Type="http://schemas.openxmlformats.org/officeDocument/2006/relationships/tags" Target="../tags/tag963.xml"/><Relationship Id="rId116" Type="http://schemas.openxmlformats.org/officeDocument/2006/relationships/tags" Target="../tags/tag964.xml"/><Relationship Id="rId117" Type="http://schemas.openxmlformats.org/officeDocument/2006/relationships/tags" Target="../tags/tag965.xml"/><Relationship Id="rId118" Type="http://schemas.openxmlformats.org/officeDocument/2006/relationships/tags" Target="../tags/tag966.xml"/><Relationship Id="rId119" Type="http://schemas.openxmlformats.org/officeDocument/2006/relationships/tags" Target="../tags/tag967.xml"/><Relationship Id="rId30" Type="http://schemas.openxmlformats.org/officeDocument/2006/relationships/tags" Target="../tags/tag878.xml"/><Relationship Id="rId31" Type="http://schemas.openxmlformats.org/officeDocument/2006/relationships/tags" Target="../tags/tag879.xml"/><Relationship Id="rId32" Type="http://schemas.openxmlformats.org/officeDocument/2006/relationships/tags" Target="../tags/tag880.xml"/><Relationship Id="rId33" Type="http://schemas.openxmlformats.org/officeDocument/2006/relationships/tags" Target="../tags/tag881.xml"/><Relationship Id="rId34" Type="http://schemas.openxmlformats.org/officeDocument/2006/relationships/tags" Target="../tags/tag882.xml"/><Relationship Id="rId35" Type="http://schemas.openxmlformats.org/officeDocument/2006/relationships/tags" Target="../tags/tag883.xml"/><Relationship Id="rId36" Type="http://schemas.openxmlformats.org/officeDocument/2006/relationships/tags" Target="../tags/tag884.xml"/><Relationship Id="rId37" Type="http://schemas.openxmlformats.org/officeDocument/2006/relationships/tags" Target="../tags/tag885.xml"/><Relationship Id="rId38" Type="http://schemas.openxmlformats.org/officeDocument/2006/relationships/tags" Target="../tags/tag886.xml"/><Relationship Id="rId39" Type="http://schemas.openxmlformats.org/officeDocument/2006/relationships/tags" Target="../tags/tag887.xml"/><Relationship Id="rId80" Type="http://schemas.openxmlformats.org/officeDocument/2006/relationships/tags" Target="../tags/tag928.xml"/><Relationship Id="rId81" Type="http://schemas.openxmlformats.org/officeDocument/2006/relationships/tags" Target="../tags/tag929.xml"/><Relationship Id="rId82" Type="http://schemas.openxmlformats.org/officeDocument/2006/relationships/tags" Target="../tags/tag930.xml"/><Relationship Id="rId83" Type="http://schemas.openxmlformats.org/officeDocument/2006/relationships/tags" Target="../tags/tag931.xml"/><Relationship Id="rId84" Type="http://schemas.openxmlformats.org/officeDocument/2006/relationships/tags" Target="../tags/tag932.xml"/><Relationship Id="rId85" Type="http://schemas.openxmlformats.org/officeDocument/2006/relationships/tags" Target="../tags/tag933.xml"/><Relationship Id="rId86" Type="http://schemas.openxmlformats.org/officeDocument/2006/relationships/tags" Target="../tags/tag934.xml"/><Relationship Id="rId87" Type="http://schemas.openxmlformats.org/officeDocument/2006/relationships/tags" Target="../tags/tag935.xml"/><Relationship Id="rId88" Type="http://schemas.openxmlformats.org/officeDocument/2006/relationships/tags" Target="../tags/tag936.xml"/><Relationship Id="rId89" Type="http://schemas.openxmlformats.org/officeDocument/2006/relationships/tags" Target="../tags/tag9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09.xml"/><Relationship Id="rId4" Type="http://schemas.openxmlformats.org/officeDocument/2006/relationships/tags" Target="../tags/tag51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4.xml"/><Relationship Id="rId1" Type="http://schemas.openxmlformats.org/officeDocument/2006/relationships/tags" Target="../tags/tag507.xml"/><Relationship Id="rId2" Type="http://schemas.openxmlformats.org/officeDocument/2006/relationships/tags" Target="../tags/tag508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3.xml"/><Relationship Id="rId1" Type="http://schemas.openxmlformats.org/officeDocument/2006/relationships/tags" Target="../tags/tag970.xml"/><Relationship Id="rId2" Type="http://schemas.openxmlformats.org/officeDocument/2006/relationships/tags" Target="../tags/tag97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4.xml"/><Relationship Id="rId1" Type="http://schemas.openxmlformats.org/officeDocument/2006/relationships/tags" Target="../tags/tag972.xml"/><Relationship Id="rId2" Type="http://schemas.openxmlformats.org/officeDocument/2006/relationships/tags" Target="../tags/tag97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5.xml"/><Relationship Id="rId1" Type="http://schemas.openxmlformats.org/officeDocument/2006/relationships/tags" Target="../tags/tag974.xml"/><Relationship Id="rId2" Type="http://schemas.openxmlformats.org/officeDocument/2006/relationships/tags" Target="../tags/tag975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56.xml"/><Relationship Id="rId5" Type="http://schemas.openxmlformats.org/officeDocument/2006/relationships/image" Target="../media/image1.png"/><Relationship Id="rId1" Type="http://schemas.openxmlformats.org/officeDocument/2006/relationships/tags" Target="../tags/tag976.xml"/><Relationship Id="rId2" Type="http://schemas.openxmlformats.org/officeDocument/2006/relationships/tags" Target="../tags/tag97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7.xml"/><Relationship Id="rId1" Type="http://schemas.openxmlformats.org/officeDocument/2006/relationships/tags" Target="../tags/tag978.xml"/><Relationship Id="rId2" Type="http://schemas.openxmlformats.org/officeDocument/2006/relationships/tags" Target="../tags/tag97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tags" Target="../tags/tag980.xml"/><Relationship Id="rId2" Type="http://schemas.openxmlformats.org/officeDocument/2006/relationships/tags" Target="../tags/tag981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511.xml"/><Relationship Id="rId2" Type="http://schemas.openxmlformats.org/officeDocument/2006/relationships/tags" Target="../tags/tag5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1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513.xml"/><Relationship Id="rId2" Type="http://schemas.openxmlformats.org/officeDocument/2006/relationships/tags" Target="../tags/tag5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Caches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057400"/>
          </a:xfrm>
        </p:spPr>
        <p:txBody>
          <a:bodyPr/>
          <a:lstStyle/>
          <a:p>
            <a:r>
              <a:rPr lang="en-US" b="1" smtClean="0"/>
              <a:t>CS </a:t>
            </a:r>
            <a:r>
              <a:rPr lang="en-US" b="1" dirty="0" smtClean="0"/>
              <a:t>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943600"/>
            <a:ext cx="5312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See P&amp;H Chapter: 5.1-5.4, 5.8, 5.15 </a:t>
            </a:r>
            <a:endParaRPr lang="en-US" sz="2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9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Direct Mapped Cache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64276805"/>
              </p:ext>
            </p:extLst>
          </p:nvPr>
        </p:nvGraphicFramePr>
        <p:xfrm>
          <a:off x="2667000" y="4526280"/>
          <a:ext cx="197382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69"/>
                <a:gridCol w="1196258"/>
              </a:tblGrid>
              <a:tr h="3098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38147880"/>
              </p:ext>
            </p:extLst>
          </p:nvPr>
        </p:nvGraphicFramePr>
        <p:xfrm>
          <a:off x="6705600" y="1049654"/>
          <a:ext cx="16764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93"/>
                <a:gridCol w="816707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0x00</a:t>
                      </a: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0x01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0x02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0x04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endParaRPr lang="en-US" sz="2000" b="0" dirty="0">
                        <a:solidFill>
                          <a:srgbClr val="7F7F7F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600" y="609600"/>
            <a:ext cx="1911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 Memory (bytes)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05682" y="404878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4" name="Left Brace 33"/>
          <p:cNvSpPr/>
          <p:nvPr/>
        </p:nvSpPr>
        <p:spPr>
          <a:xfrm rot="16200000" flipV="1">
            <a:off x="3468589" y="4220408"/>
            <a:ext cx="454223" cy="2362200"/>
          </a:xfrm>
          <a:prstGeom prst="leftBrace">
            <a:avLst/>
          </a:prstGeom>
          <a:ln>
            <a:solidFill>
              <a:srgbClr val="00F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620235" y="5552420"/>
            <a:ext cx="2541561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2 </a:t>
            </a:r>
            <a:r>
              <a:rPr lang="en-US" sz="2400" dirty="0" err="1" smtClean="0">
                <a:solidFill>
                  <a:srgbClr val="00F6FF"/>
                </a:solidFill>
              </a:rPr>
              <a:t>cachelines</a:t>
            </a:r>
            <a:endParaRPr lang="en-US" sz="2400" dirty="0" smtClean="0">
              <a:solidFill>
                <a:srgbClr val="00F6FF"/>
              </a:solidFill>
            </a:endParaRPr>
          </a:p>
          <a:p>
            <a:r>
              <a:rPr lang="en-US" sz="2400" dirty="0" smtClean="0">
                <a:solidFill>
                  <a:srgbClr val="00F6FF"/>
                </a:solidFill>
              </a:rPr>
              <a:t>1-byte per </a:t>
            </a:r>
            <a:r>
              <a:rPr lang="en-US" sz="2400" dirty="0" err="1" smtClean="0">
                <a:solidFill>
                  <a:srgbClr val="00F6FF"/>
                </a:solidFill>
              </a:rPr>
              <a:t>cacheline</a:t>
            </a:r>
            <a:endParaRPr lang="en-US" sz="2400" dirty="0" smtClean="0">
              <a:solidFill>
                <a:srgbClr val="00F6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1430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index = </a:t>
            </a:r>
            <a:r>
              <a:rPr lang="en-US" sz="2800" dirty="0" smtClean="0">
                <a:solidFill>
                  <a:srgbClr val="00F6FF"/>
                </a:solidFill>
              </a:rPr>
              <a:t>address mod 2</a:t>
            </a:r>
            <a:endParaRPr lang="en-US" sz="2800" dirty="0">
              <a:solidFill>
                <a:srgbClr val="00F6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19600" y="1219200"/>
            <a:ext cx="2514600" cy="3429000"/>
          </a:xfrm>
          <a:prstGeom prst="straightConnector1">
            <a:avLst/>
          </a:prstGeom>
          <a:ln>
            <a:solidFill>
              <a:srgbClr val="00F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343400" y="1905000"/>
            <a:ext cx="2590800" cy="2819400"/>
          </a:xfrm>
          <a:prstGeom prst="straightConnector1">
            <a:avLst/>
          </a:prstGeom>
          <a:ln>
            <a:solidFill>
              <a:srgbClr val="00F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495800" y="2590800"/>
            <a:ext cx="2438400" cy="2133600"/>
          </a:xfrm>
          <a:prstGeom prst="straightConnector1">
            <a:avLst/>
          </a:prstGeom>
          <a:ln>
            <a:solidFill>
              <a:srgbClr val="00F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562600" y="35814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index = </a:t>
            </a:r>
            <a:r>
              <a:rPr lang="en-US" sz="2800" dirty="0" smtClean="0">
                <a:solidFill>
                  <a:srgbClr val="00F6FF"/>
                </a:solidFill>
              </a:rPr>
              <a:t>0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96000" y="4876800"/>
            <a:ext cx="2661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Cache size = 2 bytes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48313" y="2209800"/>
            <a:ext cx="67659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index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95757" y="2209800"/>
            <a:ext cx="81451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33869" y="2209800"/>
            <a:ext cx="144775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10269" y="2576155"/>
            <a:ext cx="12999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1</a:t>
            </a:r>
            <a:endParaRPr lang="en-US" sz="2000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5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Direct Mapped Cache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44930543"/>
              </p:ext>
            </p:extLst>
          </p:nvPr>
        </p:nvGraphicFramePr>
        <p:xfrm>
          <a:off x="2667000" y="4526280"/>
          <a:ext cx="197382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69"/>
                <a:gridCol w="1196258"/>
              </a:tblGrid>
              <a:tr h="3098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600" y="609600"/>
            <a:ext cx="1853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Memory (bytes)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05682" y="404878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4" name="Left Brace 33"/>
          <p:cNvSpPr/>
          <p:nvPr/>
        </p:nvSpPr>
        <p:spPr>
          <a:xfrm rot="16200000" flipV="1">
            <a:off x="3468589" y="4220408"/>
            <a:ext cx="454223" cy="2362200"/>
          </a:xfrm>
          <a:prstGeom prst="leftBrace">
            <a:avLst/>
          </a:prstGeom>
          <a:ln>
            <a:solidFill>
              <a:srgbClr val="00F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620235" y="5552420"/>
            <a:ext cx="2541561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2 </a:t>
            </a:r>
            <a:r>
              <a:rPr lang="en-US" sz="2400" dirty="0" err="1" smtClean="0">
                <a:solidFill>
                  <a:srgbClr val="00F6FF"/>
                </a:solidFill>
              </a:rPr>
              <a:t>cachelines</a:t>
            </a:r>
            <a:endParaRPr lang="en-US" sz="2400" dirty="0" smtClean="0">
              <a:solidFill>
                <a:srgbClr val="00F6FF"/>
              </a:solidFill>
            </a:endParaRPr>
          </a:p>
          <a:p>
            <a:r>
              <a:rPr lang="en-US" sz="2400" dirty="0" smtClean="0">
                <a:solidFill>
                  <a:srgbClr val="00F6FF"/>
                </a:solidFill>
              </a:rPr>
              <a:t>1-byte per </a:t>
            </a:r>
            <a:r>
              <a:rPr lang="en-US" sz="2400" dirty="0" err="1" smtClean="0">
                <a:solidFill>
                  <a:srgbClr val="00F6FF"/>
                </a:solidFill>
              </a:rPr>
              <a:t>cacheline</a:t>
            </a:r>
            <a:endParaRPr lang="en-US" sz="2400" dirty="0" smtClean="0">
              <a:solidFill>
                <a:srgbClr val="00F6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1430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index = </a:t>
            </a:r>
            <a:r>
              <a:rPr lang="en-US" sz="2800" dirty="0" smtClean="0">
                <a:solidFill>
                  <a:srgbClr val="00F6FF"/>
                </a:solidFill>
              </a:rPr>
              <a:t>address mod 2</a:t>
            </a:r>
            <a:endParaRPr lang="en-US" sz="2800" dirty="0">
              <a:solidFill>
                <a:srgbClr val="00F6FF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572000" y="2286000"/>
            <a:ext cx="2362200" cy="2819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95800" y="1600200"/>
            <a:ext cx="2438400" cy="3429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562600" y="35814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index = </a:t>
            </a:r>
            <a:r>
              <a:rPr lang="en-US" sz="2800" dirty="0" smtClean="0">
                <a:solidFill>
                  <a:srgbClr val="FFFF00"/>
                </a:solidFill>
              </a:rPr>
              <a:t>1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4876800"/>
            <a:ext cx="2661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Cache size = 2 bytes</a:t>
            </a:r>
            <a:endParaRPr lang="en-US" sz="2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56557230"/>
              </p:ext>
            </p:extLst>
          </p:nvPr>
        </p:nvGraphicFramePr>
        <p:xfrm>
          <a:off x="6705600" y="1049654"/>
          <a:ext cx="16764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93"/>
                <a:gridCol w="816707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0x00</a:t>
                      </a: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0x01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0x02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0x04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endParaRPr lang="en-US" sz="2000" b="0" dirty="0">
                        <a:solidFill>
                          <a:srgbClr val="7F7F7F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48313" y="2209800"/>
            <a:ext cx="67659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index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95757" y="2209800"/>
            <a:ext cx="81451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33869" y="2209800"/>
            <a:ext cx="144775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10269" y="2576155"/>
            <a:ext cx="12999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1</a:t>
            </a:r>
            <a:endParaRPr lang="en-US" sz="2000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9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Direct Mapped Cache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71722626"/>
              </p:ext>
            </p:extLst>
          </p:nvPr>
        </p:nvGraphicFramePr>
        <p:xfrm>
          <a:off x="2667000" y="3505200"/>
          <a:ext cx="197382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69"/>
                <a:gridCol w="1196258"/>
              </a:tblGrid>
              <a:tr h="3098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600" y="609600"/>
            <a:ext cx="1853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Memory (bytes)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05200" y="281940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4" name="Left Brace 33"/>
          <p:cNvSpPr/>
          <p:nvPr/>
        </p:nvSpPr>
        <p:spPr>
          <a:xfrm rot="16200000" flipV="1">
            <a:off x="3468589" y="4220408"/>
            <a:ext cx="454223" cy="2362200"/>
          </a:xfrm>
          <a:prstGeom prst="leftBrace">
            <a:avLst/>
          </a:prstGeom>
          <a:ln>
            <a:solidFill>
              <a:srgbClr val="00F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620235" y="5552420"/>
            <a:ext cx="2541561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4 </a:t>
            </a:r>
            <a:r>
              <a:rPr lang="en-US" sz="2400" dirty="0" err="1" smtClean="0">
                <a:solidFill>
                  <a:srgbClr val="00F6FF"/>
                </a:solidFill>
              </a:rPr>
              <a:t>cachelines</a:t>
            </a:r>
            <a:endParaRPr lang="en-US" sz="2400" dirty="0" smtClean="0">
              <a:solidFill>
                <a:srgbClr val="00F6FF"/>
              </a:solidFill>
            </a:endParaRPr>
          </a:p>
          <a:p>
            <a:r>
              <a:rPr lang="en-US" sz="2400" dirty="0" smtClean="0">
                <a:solidFill>
                  <a:srgbClr val="00F6FF"/>
                </a:solidFill>
              </a:rPr>
              <a:t>1-byte per </a:t>
            </a:r>
            <a:r>
              <a:rPr lang="en-US" sz="2400" dirty="0" err="1" smtClean="0">
                <a:solidFill>
                  <a:srgbClr val="00F6FF"/>
                </a:solidFill>
              </a:rPr>
              <a:t>cacheline</a:t>
            </a:r>
            <a:endParaRPr lang="en-US" sz="2400" dirty="0" smtClean="0">
              <a:solidFill>
                <a:srgbClr val="00F6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1430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index = </a:t>
            </a:r>
            <a:r>
              <a:rPr lang="en-US" sz="2800" dirty="0" smtClean="0">
                <a:solidFill>
                  <a:srgbClr val="00F6FF"/>
                </a:solidFill>
              </a:rPr>
              <a:t>address mod 4</a:t>
            </a:r>
            <a:endParaRPr lang="en-US" sz="2800" dirty="0">
              <a:solidFill>
                <a:srgbClr val="00F6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572000" y="1600200"/>
            <a:ext cx="2362200" cy="2438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19600" y="1219200"/>
            <a:ext cx="2514600" cy="2514600"/>
          </a:xfrm>
          <a:prstGeom prst="straightConnector1">
            <a:avLst/>
          </a:prstGeom>
          <a:ln>
            <a:solidFill>
              <a:srgbClr val="00F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95800" y="2209800"/>
            <a:ext cx="2590800" cy="2590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572000" y="1981200"/>
            <a:ext cx="2362200" cy="243840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419600" y="2667000"/>
            <a:ext cx="2514600" cy="990600"/>
          </a:xfrm>
          <a:prstGeom prst="straightConnector1">
            <a:avLst/>
          </a:prstGeom>
          <a:ln>
            <a:solidFill>
              <a:srgbClr val="00F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0" y="4876800"/>
            <a:ext cx="2661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Cache size = 4 bytes</a:t>
            </a:r>
            <a:endParaRPr lang="en-US" sz="24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20822556"/>
              </p:ext>
            </p:extLst>
          </p:nvPr>
        </p:nvGraphicFramePr>
        <p:xfrm>
          <a:off x="6705600" y="1049654"/>
          <a:ext cx="16764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93"/>
                <a:gridCol w="816707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0x00</a:t>
                      </a: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0x01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0x02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0x04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0x05</a:t>
                      </a:r>
                      <a:endParaRPr lang="en-US" sz="2000" b="0" dirty="0">
                        <a:solidFill>
                          <a:srgbClr val="00F6FF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448313" y="2209800"/>
            <a:ext cx="67659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index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95757" y="2209800"/>
            <a:ext cx="81451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33869" y="2209800"/>
            <a:ext cx="144775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10269" y="2576155"/>
            <a:ext cx="12999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4151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Direct Mapped Cache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25152336"/>
              </p:ext>
            </p:extLst>
          </p:nvPr>
        </p:nvGraphicFramePr>
        <p:xfrm>
          <a:off x="1752601" y="3505200"/>
          <a:ext cx="212622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983227"/>
              </a:tblGrid>
              <a:tr h="3098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ABCD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72992480"/>
              </p:ext>
            </p:extLst>
          </p:nvPr>
        </p:nvGraphicFramePr>
        <p:xfrm>
          <a:off x="6019800" y="1049654"/>
          <a:ext cx="29718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0x00</a:t>
                      </a: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ABCD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0x04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0x0c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0x010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F6FF"/>
                          </a:solidFill>
                        </a:rPr>
                        <a:t>0x014</a:t>
                      </a:r>
                      <a:endParaRPr lang="en-US" sz="2000" b="0" dirty="0">
                        <a:solidFill>
                          <a:srgbClr val="00F6FF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505200" y="281940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4" name="Left Brace 33"/>
          <p:cNvSpPr/>
          <p:nvPr/>
        </p:nvSpPr>
        <p:spPr>
          <a:xfrm rot="16200000" flipV="1">
            <a:off x="3468589" y="4220408"/>
            <a:ext cx="454223" cy="2362200"/>
          </a:xfrm>
          <a:prstGeom prst="leftBrace">
            <a:avLst/>
          </a:prstGeom>
          <a:ln>
            <a:solidFill>
              <a:srgbClr val="00F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620235" y="5552420"/>
            <a:ext cx="2631880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4 </a:t>
            </a:r>
            <a:r>
              <a:rPr lang="en-US" sz="2400" dirty="0" err="1" smtClean="0">
                <a:solidFill>
                  <a:srgbClr val="00F6FF"/>
                </a:solidFill>
              </a:rPr>
              <a:t>cachelines</a:t>
            </a:r>
            <a:endParaRPr lang="en-US" sz="2400" dirty="0" smtClean="0">
              <a:solidFill>
                <a:srgbClr val="00F6FF"/>
              </a:solidFill>
            </a:endParaRPr>
          </a:p>
          <a:p>
            <a:r>
              <a:rPr lang="en-US" sz="2400" dirty="0" smtClean="0">
                <a:solidFill>
                  <a:srgbClr val="00F6FF"/>
                </a:solidFill>
              </a:rPr>
              <a:t>1-</a:t>
            </a:r>
            <a:r>
              <a:rPr lang="en-US" sz="2400" b="1" dirty="0" smtClean="0">
                <a:solidFill>
                  <a:schemeClr val="accent2"/>
                </a:solidFill>
              </a:rPr>
              <a:t>word</a:t>
            </a:r>
            <a:r>
              <a:rPr lang="en-US" sz="2400" dirty="0" smtClean="0">
                <a:solidFill>
                  <a:srgbClr val="00F6FF"/>
                </a:solidFill>
              </a:rPr>
              <a:t> per </a:t>
            </a:r>
            <a:r>
              <a:rPr lang="en-US" sz="2400" dirty="0" err="1" smtClean="0">
                <a:solidFill>
                  <a:srgbClr val="00F6FF"/>
                </a:solidFill>
              </a:rPr>
              <a:t>cacheline</a:t>
            </a:r>
            <a:endParaRPr lang="en-US" sz="2400" dirty="0" smtClean="0">
              <a:solidFill>
                <a:srgbClr val="00F6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38200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index = </a:t>
            </a:r>
            <a:r>
              <a:rPr lang="en-US" sz="2800" dirty="0" smtClean="0">
                <a:solidFill>
                  <a:srgbClr val="00F6FF"/>
                </a:solidFill>
              </a:rPr>
              <a:t>address mod 4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offset = </a:t>
            </a:r>
            <a:r>
              <a:rPr lang="en-US" sz="2800" dirty="0" smtClean="0">
                <a:solidFill>
                  <a:srgbClr val="00F6FF"/>
                </a:solidFill>
              </a:rPr>
              <a:t>which byte in each line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4876800"/>
            <a:ext cx="281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Cache size = 16 bytes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609600"/>
            <a:ext cx="1828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Memory (word)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33800" y="2060377"/>
            <a:ext cx="676595" cy="3693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index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5800" y="2060377"/>
            <a:ext cx="71904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offset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48044" y="2060377"/>
            <a:ext cx="814513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443287" y="2060377"/>
            <a:ext cx="814513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86156" y="2060377"/>
            <a:ext cx="1447758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295400" y="2057400"/>
            <a:ext cx="82073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32-addr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2426732"/>
            <a:ext cx="58835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2</a:t>
            </a:r>
            <a:r>
              <a:rPr lang="en-US" sz="2000" dirty="0" smtClean="0">
                <a:solidFill>
                  <a:srgbClr val="00F6FF"/>
                </a:solidFill>
              </a:rPr>
              <a:t>-bits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0" y="2426732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2</a:t>
            </a:r>
            <a:r>
              <a:rPr lang="en-US" sz="2000" dirty="0" smtClean="0">
                <a:solidFill>
                  <a:srgbClr val="00F6FF"/>
                </a:solidFill>
              </a:rPr>
              <a:t>-bits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67000" y="2438400"/>
            <a:ext cx="7197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28-bits</a:t>
            </a:r>
            <a:endParaRPr lang="en-US" sz="2000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5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Direct Mapped </a:t>
            </a:r>
            <a:r>
              <a:rPr lang="en-US" dirty="0" smtClean="0"/>
              <a:t>Cache: 2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58309384"/>
              </p:ext>
            </p:extLst>
          </p:nvPr>
        </p:nvGraphicFramePr>
        <p:xfrm>
          <a:off x="6019800" y="722947"/>
          <a:ext cx="2971800" cy="641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ABCD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EFGH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IJKL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MNOP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QRST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UVWX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YZ12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3456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</a:rPr>
                        <a:t>abcd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</a:rPr>
                        <a:t>efgh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80264" y="228600"/>
            <a:ext cx="14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3364468"/>
            <a:ext cx="676595" cy="3693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index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0600" y="3364468"/>
            <a:ext cx="71904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offset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2844" y="3364468"/>
            <a:ext cx="814513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48087" y="3364468"/>
            <a:ext cx="814513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90956" y="3364468"/>
            <a:ext cx="1447758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00200" y="3361491"/>
            <a:ext cx="82073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32-addr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9800" y="396240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1295400" y="5933420"/>
            <a:ext cx="3908372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rgbClr val="00F6FF"/>
                </a:solidFill>
              </a:rPr>
              <a:t>4</a:t>
            </a:r>
            <a:r>
              <a:rPr lang="en-US" sz="2400" dirty="0" smtClean="0">
                <a:solidFill>
                  <a:srgbClr val="00F6FF"/>
                </a:solidFill>
              </a:rPr>
              <a:t> </a:t>
            </a:r>
            <a:r>
              <a:rPr lang="en-US" sz="2400" dirty="0" err="1" smtClean="0">
                <a:solidFill>
                  <a:srgbClr val="00F6FF"/>
                </a:solidFill>
              </a:rPr>
              <a:t>cachelines</a:t>
            </a:r>
            <a:endParaRPr lang="en-US" sz="2400" dirty="0" smtClean="0">
              <a:solidFill>
                <a:srgbClr val="00F6FF"/>
              </a:solidFill>
            </a:endParaRPr>
          </a:p>
          <a:p>
            <a:r>
              <a:rPr lang="en-US" sz="2400" dirty="0">
                <a:solidFill>
                  <a:srgbClr val="00F6FF"/>
                </a:solidFill>
              </a:rPr>
              <a:t>2</a:t>
            </a:r>
            <a:r>
              <a:rPr lang="en-US" sz="2400" dirty="0" smtClean="0">
                <a:solidFill>
                  <a:srgbClr val="00F6FF"/>
                </a:solidFill>
              </a:rPr>
              <a:t>-words (8 bytes) per </a:t>
            </a:r>
            <a:r>
              <a:rPr lang="en-US" sz="2400" dirty="0" err="1" smtClean="0">
                <a:solidFill>
                  <a:srgbClr val="00F6FF"/>
                </a:solidFill>
              </a:rPr>
              <a:t>cacheline</a:t>
            </a:r>
            <a:endParaRPr lang="en-US" sz="2400" dirty="0">
              <a:solidFill>
                <a:srgbClr val="00F6FF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28605" y="3733800"/>
            <a:ext cx="3886195" cy="915888"/>
            <a:chOff x="228601" y="3733800"/>
            <a:chExt cx="4414009" cy="1317188"/>
          </a:xfrm>
        </p:grpSpPr>
        <p:cxnSp>
          <p:nvCxnSpPr>
            <p:cNvPr id="28" name="Elbow Connector 27"/>
            <p:cNvCxnSpPr>
              <a:stCxn id="17" idx="2"/>
            </p:cNvCxnSpPr>
            <p:nvPr/>
          </p:nvCxnSpPr>
          <p:spPr>
            <a:xfrm rot="5400000">
              <a:off x="2168905" y="1793496"/>
              <a:ext cx="533401" cy="4414009"/>
            </a:xfrm>
            <a:prstGeom prst="bentConnector2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8601" y="4267201"/>
              <a:ext cx="0" cy="783787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28601" y="5050988"/>
              <a:ext cx="228599" cy="0"/>
            </a:xfrm>
            <a:prstGeom prst="straightConnector1">
              <a:avLst/>
            </a:prstGeom>
            <a:ln w="25400">
              <a:solidFill>
                <a:srgbClr val="FFFF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Left Brace 4"/>
          <p:cNvSpPr/>
          <p:nvPr/>
        </p:nvSpPr>
        <p:spPr>
          <a:xfrm>
            <a:off x="6172200" y="7188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79333" y="83820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0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6207867" y="14808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715000" y="144482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1</a:t>
            </a:r>
            <a:endParaRPr lang="en-US" sz="2000" dirty="0">
              <a:solidFill>
                <a:srgbClr val="00F6FF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37610615"/>
              </p:ext>
            </p:extLst>
          </p:nvPr>
        </p:nvGraphicFramePr>
        <p:xfrm>
          <a:off x="304800" y="4480560"/>
          <a:ext cx="4038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524000"/>
                <a:gridCol w="1524000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ABCD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EFGH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IJKL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MNOP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QRST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UVWX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YZ12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3456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953000" y="3730823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3</a:t>
            </a:r>
            <a:r>
              <a:rPr lang="en-US" sz="2000" dirty="0" smtClean="0">
                <a:solidFill>
                  <a:srgbClr val="00F6FF"/>
                </a:solidFill>
              </a:rPr>
              <a:t>-bits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3730823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2</a:t>
            </a:r>
            <a:r>
              <a:rPr lang="en-US" sz="2000" dirty="0" smtClean="0">
                <a:solidFill>
                  <a:srgbClr val="00F6FF"/>
                </a:solidFill>
              </a:rPr>
              <a:t>-bits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15295" y="3733800"/>
            <a:ext cx="7197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27-bits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48" name="Left Brace 47"/>
          <p:cNvSpPr/>
          <p:nvPr/>
        </p:nvSpPr>
        <p:spPr>
          <a:xfrm>
            <a:off x="6172200" y="213360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679333" y="217679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2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50" name="Left Brace 49"/>
          <p:cNvSpPr/>
          <p:nvPr/>
        </p:nvSpPr>
        <p:spPr>
          <a:xfrm>
            <a:off x="6207867" y="27762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715000" y="277323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3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52" name="Left Brace 51"/>
          <p:cNvSpPr/>
          <p:nvPr/>
        </p:nvSpPr>
        <p:spPr>
          <a:xfrm>
            <a:off x="6177387" y="34620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684520" y="351538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0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54" name="Left Brace 53"/>
          <p:cNvSpPr/>
          <p:nvPr/>
        </p:nvSpPr>
        <p:spPr>
          <a:xfrm>
            <a:off x="6213054" y="41478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720187" y="412200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1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>
            <a:off x="6177387" y="49098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684520" y="485397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2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>
            <a:off x="6213054" y="55194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720187" y="545041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3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2170093"/>
            <a:ext cx="541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offset 3 bits: A, B, C, D, E, F, G, 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8600" y="950893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index = </a:t>
            </a:r>
            <a:r>
              <a:rPr lang="en-US" sz="2800" dirty="0" smtClean="0">
                <a:solidFill>
                  <a:srgbClr val="00F6FF"/>
                </a:solidFill>
              </a:rPr>
              <a:t>address mod 4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offset = </a:t>
            </a:r>
            <a:r>
              <a:rPr lang="en-US" sz="2800" dirty="0" smtClean="0">
                <a:solidFill>
                  <a:srgbClr val="00F6FF"/>
                </a:solidFill>
              </a:rPr>
              <a:t>which byte in each line</a:t>
            </a:r>
            <a:endParaRPr lang="en-US" sz="2800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3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Direct Mapped </a:t>
            </a:r>
            <a:r>
              <a:rPr lang="en-US" dirty="0" smtClean="0"/>
              <a:t>Cache: 2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0367466"/>
              </p:ext>
            </p:extLst>
          </p:nvPr>
        </p:nvGraphicFramePr>
        <p:xfrm>
          <a:off x="6019800" y="722947"/>
          <a:ext cx="2971800" cy="641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ABCD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EFGH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IJKL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MNOP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QRST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UVWX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YZ12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3456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</a:rPr>
                        <a:t>abcd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</a:rPr>
                        <a:t>efgh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80264" y="228600"/>
            <a:ext cx="14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3364468"/>
            <a:ext cx="676595" cy="3693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index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0600" y="3364468"/>
            <a:ext cx="71904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offset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2844" y="3364468"/>
            <a:ext cx="814513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48087" y="3364468"/>
            <a:ext cx="814513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90956" y="3364468"/>
            <a:ext cx="1447758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00200" y="3361491"/>
            <a:ext cx="82073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32-addr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9800" y="404878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1295400" y="5933420"/>
            <a:ext cx="3908372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rgbClr val="00F6FF"/>
                </a:solidFill>
              </a:rPr>
              <a:t>4</a:t>
            </a:r>
            <a:r>
              <a:rPr lang="en-US" sz="2400" dirty="0" smtClean="0">
                <a:solidFill>
                  <a:srgbClr val="00F6FF"/>
                </a:solidFill>
              </a:rPr>
              <a:t> </a:t>
            </a:r>
            <a:r>
              <a:rPr lang="en-US" sz="2400" dirty="0" err="1" smtClean="0">
                <a:solidFill>
                  <a:srgbClr val="00F6FF"/>
                </a:solidFill>
              </a:rPr>
              <a:t>cachelines</a:t>
            </a:r>
            <a:endParaRPr lang="en-US" sz="2400" dirty="0" smtClean="0">
              <a:solidFill>
                <a:srgbClr val="00F6FF"/>
              </a:solidFill>
            </a:endParaRPr>
          </a:p>
          <a:p>
            <a:r>
              <a:rPr lang="en-US" sz="2400" dirty="0">
                <a:solidFill>
                  <a:srgbClr val="00F6FF"/>
                </a:solidFill>
              </a:rPr>
              <a:t>2</a:t>
            </a:r>
            <a:r>
              <a:rPr lang="en-US" sz="2400" dirty="0" smtClean="0">
                <a:solidFill>
                  <a:srgbClr val="00F6FF"/>
                </a:solidFill>
              </a:rPr>
              <a:t>-words (8 bytes) per </a:t>
            </a:r>
            <a:r>
              <a:rPr lang="en-US" sz="2400" dirty="0" err="1" smtClean="0">
                <a:solidFill>
                  <a:srgbClr val="00F6FF"/>
                </a:solidFill>
              </a:rPr>
              <a:t>cacheline</a:t>
            </a:r>
            <a:endParaRPr lang="en-US" sz="2400" dirty="0">
              <a:solidFill>
                <a:srgbClr val="00F6FF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28605" y="3733800"/>
            <a:ext cx="3886195" cy="915888"/>
            <a:chOff x="228601" y="3733800"/>
            <a:chExt cx="4414009" cy="1317188"/>
          </a:xfrm>
        </p:grpSpPr>
        <p:cxnSp>
          <p:nvCxnSpPr>
            <p:cNvPr id="28" name="Elbow Connector 27"/>
            <p:cNvCxnSpPr>
              <a:stCxn id="17" idx="2"/>
            </p:cNvCxnSpPr>
            <p:nvPr/>
          </p:nvCxnSpPr>
          <p:spPr>
            <a:xfrm rot="5400000">
              <a:off x="2168905" y="1793496"/>
              <a:ext cx="533401" cy="4414009"/>
            </a:xfrm>
            <a:prstGeom prst="bentConnector2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8601" y="4267201"/>
              <a:ext cx="0" cy="783787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28601" y="5050988"/>
              <a:ext cx="228599" cy="0"/>
            </a:xfrm>
            <a:prstGeom prst="straightConnector1">
              <a:avLst/>
            </a:prstGeom>
            <a:ln w="25400">
              <a:solidFill>
                <a:srgbClr val="FFFF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Left Brace 4"/>
          <p:cNvSpPr/>
          <p:nvPr/>
        </p:nvSpPr>
        <p:spPr>
          <a:xfrm>
            <a:off x="6172200" y="7188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79333" y="83820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0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6207867" y="14808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715000" y="144482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1</a:t>
            </a:r>
            <a:endParaRPr lang="en-US" sz="2000" dirty="0">
              <a:solidFill>
                <a:srgbClr val="00F6FF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14211650"/>
              </p:ext>
            </p:extLst>
          </p:nvPr>
        </p:nvGraphicFramePr>
        <p:xfrm>
          <a:off x="304800" y="4480560"/>
          <a:ext cx="533400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891"/>
                <a:gridCol w="1717109"/>
                <a:gridCol w="1205631"/>
                <a:gridCol w="1461370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 &amp;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valid bits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ABCD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EFGH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IJKL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MNOP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QRST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UVWX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YZ12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3456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953000" y="3730823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3</a:t>
            </a:r>
            <a:r>
              <a:rPr lang="en-US" sz="2000" dirty="0" smtClean="0">
                <a:solidFill>
                  <a:srgbClr val="00F6FF"/>
                </a:solidFill>
              </a:rPr>
              <a:t>-bits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3730823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2</a:t>
            </a:r>
            <a:r>
              <a:rPr lang="en-US" sz="2000" dirty="0" smtClean="0">
                <a:solidFill>
                  <a:srgbClr val="00F6FF"/>
                </a:solidFill>
              </a:rPr>
              <a:t>-bits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15295" y="3733800"/>
            <a:ext cx="7197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00F6FF"/>
                </a:solidFill>
              </a:rPr>
              <a:t>27-bits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48" name="Left Brace 47"/>
          <p:cNvSpPr/>
          <p:nvPr/>
        </p:nvSpPr>
        <p:spPr>
          <a:xfrm>
            <a:off x="6172200" y="213360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679333" y="217679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2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50" name="Left Brace 49"/>
          <p:cNvSpPr/>
          <p:nvPr/>
        </p:nvSpPr>
        <p:spPr>
          <a:xfrm>
            <a:off x="6207867" y="27762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715000" y="277323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3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52" name="Left Brace 51"/>
          <p:cNvSpPr/>
          <p:nvPr/>
        </p:nvSpPr>
        <p:spPr>
          <a:xfrm>
            <a:off x="6177387" y="34620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684520" y="351538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0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54" name="Left Brace 53"/>
          <p:cNvSpPr/>
          <p:nvPr/>
        </p:nvSpPr>
        <p:spPr>
          <a:xfrm>
            <a:off x="6213054" y="41478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720187" y="412200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1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>
            <a:off x="6177387" y="49098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684520" y="485397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2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>
            <a:off x="6213054" y="5519410"/>
            <a:ext cx="381000" cy="652790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720187" y="545041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00F6FF"/>
                </a:solidFill>
              </a:rPr>
              <a:t>l</a:t>
            </a:r>
            <a:r>
              <a:rPr lang="en-US" sz="2000" dirty="0" smtClean="0">
                <a:solidFill>
                  <a:srgbClr val="00F6FF"/>
                </a:solidFill>
              </a:rPr>
              <a:t>ine 3</a:t>
            </a:r>
            <a:endParaRPr lang="en-US" sz="2000" dirty="0">
              <a:solidFill>
                <a:srgbClr val="00F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0" y="3364468"/>
            <a:ext cx="39055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tag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066800"/>
            <a:ext cx="5638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tag = </a:t>
            </a:r>
            <a:r>
              <a:rPr lang="en-US" sz="2800" dirty="0" smtClean="0">
                <a:solidFill>
                  <a:srgbClr val="00F6FF"/>
                </a:solidFill>
              </a:rPr>
              <a:t>which memory element is it?</a:t>
            </a:r>
          </a:p>
          <a:p>
            <a:pPr lvl="1"/>
            <a:endParaRPr lang="en-US" sz="2800" dirty="0">
              <a:solidFill>
                <a:srgbClr val="00F6FF"/>
              </a:solidFill>
            </a:endParaRPr>
          </a:p>
          <a:p>
            <a:pPr lvl="1"/>
            <a:endParaRPr lang="en-US" sz="2800" dirty="0" smtClean="0">
              <a:solidFill>
                <a:srgbClr val="00F6FF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0x00, 0x20, 0x40?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3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6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Direct Mapped Cache</a:t>
            </a:r>
            <a:endParaRPr lang="en-US" dirty="0"/>
          </a:p>
        </p:txBody>
      </p:sp>
      <p:sp>
        <p:nvSpPr>
          <p:cNvPr id="34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153400" cy="5638800"/>
          </a:xfrm>
        </p:spPr>
        <p:txBody>
          <a:bodyPr/>
          <a:lstStyle/>
          <a:p>
            <a:r>
              <a:rPr lang="en-US" dirty="0" smtClean="0"/>
              <a:t>Every address maps to one location</a:t>
            </a:r>
          </a:p>
          <a:p>
            <a:endParaRPr lang="en-US" dirty="0"/>
          </a:p>
          <a:p>
            <a:r>
              <a:rPr lang="en-US" dirty="0" smtClean="0"/>
              <a:t>Pros: Very simple hardware</a:t>
            </a:r>
          </a:p>
          <a:p>
            <a:endParaRPr lang="en-US" dirty="0"/>
          </a:p>
          <a:p>
            <a:r>
              <a:rPr lang="en-US" dirty="0" smtClean="0"/>
              <a:t>Cons: many different addresses land on same location and may compete with each other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6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Direct Mapped </a:t>
            </a:r>
            <a:r>
              <a:rPr lang="en-US" dirty="0" smtClean="0"/>
              <a:t>Cache (Hardware)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2133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6002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6002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1755" y="16002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2133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590800"/>
            <a:ext cx="1524000" cy="457200"/>
          </a:xfrm>
          <a:prstGeom prst="rect">
            <a:avLst/>
          </a:prstGeom>
          <a:pattFill prst="wdUpDiag">
            <a:fgClr>
              <a:schemeClr val="accent2">
                <a:lumMod val="75000"/>
              </a:schemeClr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590800"/>
            <a:ext cx="3810000" cy="457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3048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3048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35052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5052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21161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 rot="5400000">
            <a:off x="5943600" y="3657600"/>
            <a:ext cx="381000" cy="3581400"/>
            <a:chOff x="4848" y="2112"/>
            <a:chExt cx="240" cy="1056"/>
          </a:xfrm>
        </p:grpSpPr>
        <p:sp>
          <p:nvSpPr>
            <p:cNvPr id="3311648" name="Line 32" hidden="1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 hidden="1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311650" name="Line 34" hidden="1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 hidden="1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3" name="Line 37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grpSp>
        <p:nvGrpSpPr>
          <p:cNvPr id="3" name="Group 45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 rot="5400000">
            <a:off x="2781551" y="5524249"/>
            <a:ext cx="1447298" cy="609600"/>
            <a:chOff x="1056" y="1584"/>
            <a:chExt cx="1331" cy="432"/>
          </a:xfrm>
        </p:grpSpPr>
        <p:sp>
          <p:nvSpPr>
            <p:cNvPr id="3311662" name="AutoShape 46" hidden="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 algn="ctr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11663" name="Line 47" hidden="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4" name="Line 48" hidden="1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5" name="Line 49" hidden="1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flipH="1" flipV="1">
              <a:off x="1775" y="1796"/>
              <a:ext cx="612" cy="4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66" name="Line 50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3"/>
            </p:custDataLst>
          </p:nvPr>
        </p:nvSpPr>
        <p:spPr>
          <a:xfrm>
            <a:off x="533400" y="7620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</a:t>
            </a:r>
            <a:r>
              <a:rPr lang="en-US" sz="2400" dirty="0" smtClean="0"/>
              <a:t>Tag	   Index      	Offset</a:t>
            </a:r>
            <a:endParaRPr lang="en-US" sz="2400" dirty="0"/>
          </a:p>
        </p:txBody>
      </p:sp>
      <p:cxnSp>
        <p:nvCxnSpPr>
          <p:cNvPr id="57" name="Straight Connector 56"/>
          <p:cNvCxnSpPr/>
          <p:nvPr>
            <p:custDataLst>
              <p:tags r:id="rId34"/>
            </p:custDataLst>
          </p:nvPr>
        </p:nvCxnSpPr>
        <p:spPr>
          <a:xfrm rot="5400000">
            <a:off x="4000500" y="1028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5"/>
            </p:custDataLst>
          </p:nvPr>
        </p:nvCxnSpPr>
        <p:spPr>
          <a:xfrm rot="5400000">
            <a:off x="2628900" y="1028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9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40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41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  <p:grpSp>
        <p:nvGrpSpPr>
          <p:cNvPr id="74" name="Group 31"/>
          <p:cNvGrpSpPr>
            <a:grpSpLocks/>
          </p:cNvGrpSpPr>
          <p:nvPr/>
        </p:nvGrpSpPr>
        <p:grpSpPr bwMode="auto">
          <a:xfrm rot="5400000">
            <a:off x="5524500" y="4991100"/>
            <a:ext cx="457200" cy="2362200"/>
            <a:chOff x="4848" y="2112"/>
            <a:chExt cx="240" cy="1056"/>
          </a:xfrm>
        </p:grpSpPr>
        <p:sp>
          <p:nvSpPr>
            <p:cNvPr id="75" name="Line 32"/>
            <p:cNvSpPr>
              <a:spLocks noChangeShapeType="1"/>
            </p:cNvSpPr>
            <p:nvPr/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6" name="Line 33"/>
            <p:cNvSpPr>
              <a:spLocks noChangeShapeType="1"/>
            </p:cNvSpPr>
            <p:nvPr/>
          </p:nvSpPr>
          <p:spPr bwMode="auto">
            <a:xfrm>
              <a:off x="5088" y="2256"/>
              <a:ext cx="0" cy="76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>
              <a:off x="4848" y="2112"/>
              <a:ext cx="240" cy="14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4848" y="3024"/>
              <a:ext cx="240" cy="14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85" name="Oval 44"/>
          <p:cNvSpPr>
            <a:spLocks noChangeArrowheads="1"/>
          </p:cNvSpPr>
          <p:nvPr/>
        </p:nvSpPr>
        <p:spPr bwMode="auto">
          <a:xfrm>
            <a:off x="3352800" y="4184947"/>
            <a:ext cx="609600" cy="767756"/>
          </a:xfrm>
          <a:prstGeom prst="ellips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=</a:t>
            </a:r>
          </a:p>
        </p:txBody>
      </p:sp>
      <p:grpSp>
        <p:nvGrpSpPr>
          <p:cNvPr id="86" name="Group 45"/>
          <p:cNvGrpSpPr>
            <a:grpSpLocks/>
          </p:cNvGrpSpPr>
          <p:nvPr/>
        </p:nvGrpSpPr>
        <p:grpSpPr bwMode="auto">
          <a:xfrm rot="5400000">
            <a:off x="2964913" y="5341223"/>
            <a:ext cx="1295066" cy="519289"/>
            <a:chOff x="776" y="1616"/>
            <a:chExt cx="1191" cy="368"/>
          </a:xfrm>
        </p:grpSpPr>
        <p:sp>
          <p:nvSpPr>
            <p:cNvPr id="87" name="AutoShape 46"/>
            <p:cNvSpPr>
              <a:spLocks noChangeArrowheads="1"/>
            </p:cNvSpPr>
            <p:nvPr/>
          </p:nvSpPr>
          <p:spPr bwMode="auto">
            <a:xfrm>
              <a:off x="1248" y="1616"/>
              <a:ext cx="528" cy="368"/>
            </a:xfrm>
            <a:prstGeom prst="flowChartDelay">
              <a:avLst/>
            </a:prstGeom>
            <a:no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8" name="Line 47"/>
            <p:cNvSpPr>
              <a:spLocks noChangeShapeType="1"/>
            </p:cNvSpPr>
            <p:nvPr/>
          </p:nvSpPr>
          <p:spPr bwMode="auto">
            <a:xfrm flipH="1">
              <a:off x="776" y="1680"/>
              <a:ext cx="4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Line 49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362200" y="1295400"/>
            <a:ext cx="1159114" cy="1447802"/>
            <a:chOff x="2362200" y="1295400"/>
            <a:chExt cx="1159114" cy="1219202"/>
          </a:xfrm>
        </p:grpSpPr>
        <p:sp>
          <p:nvSpPr>
            <p:cNvPr id="81" name="Line 39"/>
            <p:cNvSpPr>
              <a:spLocks noChangeShapeType="1"/>
            </p:cNvSpPr>
            <p:nvPr/>
          </p:nvSpPr>
          <p:spPr bwMode="auto">
            <a:xfrm>
              <a:off x="2362200" y="2514600"/>
              <a:ext cx="304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2362200" y="1616242"/>
              <a:ext cx="0" cy="8983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3311623" idx="0"/>
            </p:cNvCxnSpPr>
            <p:nvPr/>
          </p:nvCxnSpPr>
          <p:spPr>
            <a:xfrm>
              <a:off x="2362200" y="1600200"/>
              <a:ext cx="115911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3311623" idx="0"/>
            </p:cNvCxnSpPr>
            <p:nvPr/>
          </p:nvCxnSpPr>
          <p:spPr>
            <a:xfrm flipV="1">
              <a:off x="3521314" y="1295400"/>
              <a:ext cx="0" cy="304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Elbow Connector 20"/>
          <p:cNvCxnSpPr>
            <a:stCxn id="85" idx="2"/>
          </p:cNvCxnSpPr>
          <p:nvPr/>
        </p:nvCxnSpPr>
        <p:spPr>
          <a:xfrm rot="10800000">
            <a:off x="1555044" y="1295403"/>
            <a:ext cx="1797756" cy="3273423"/>
          </a:xfrm>
          <a:prstGeom prst="bentConnector2">
            <a:avLst/>
          </a:prstGeom>
          <a:ln w="28575">
            <a:solidFill>
              <a:schemeClr val="bg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28" name="Elbow Connector 3311627"/>
          <p:cNvCxnSpPr/>
          <p:nvPr/>
        </p:nvCxnSpPr>
        <p:spPr>
          <a:xfrm rot="5400000" flipH="1" flipV="1">
            <a:off x="5428762" y="4096238"/>
            <a:ext cx="3163276" cy="609600"/>
          </a:xfrm>
          <a:prstGeom prst="bentConnector3">
            <a:avLst>
              <a:gd name="adj1" fmla="val 34072"/>
            </a:avLst>
          </a:prstGeom>
          <a:ln w="28575">
            <a:solidFill>
              <a:srgbClr val="FFFF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2" name="Elbow Connector 3311641"/>
          <p:cNvCxnSpPr/>
          <p:nvPr/>
        </p:nvCxnSpPr>
        <p:spPr>
          <a:xfrm rot="16200000" flipV="1">
            <a:off x="3638062" y="4134338"/>
            <a:ext cx="3163276" cy="533400"/>
          </a:xfrm>
          <a:prstGeom prst="bentConnector3">
            <a:avLst>
              <a:gd name="adj1" fmla="val 34662"/>
            </a:avLst>
          </a:prstGeom>
          <a:ln w="28575">
            <a:solidFill>
              <a:srgbClr val="FFFF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7" name="Straight Connector 3311646"/>
          <p:cNvCxnSpPr>
            <a:stCxn id="85" idx="0"/>
          </p:cNvCxnSpPr>
          <p:nvPr/>
        </p:nvCxnSpPr>
        <p:spPr>
          <a:xfrm flipV="1">
            <a:off x="3657600" y="2819400"/>
            <a:ext cx="0" cy="1365547"/>
          </a:xfrm>
          <a:prstGeom prst="line">
            <a:avLst/>
          </a:prstGeom>
          <a:ln w="28575">
            <a:solidFill>
              <a:schemeClr val="bg1"/>
            </a:solidFill>
            <a:headEnd type="arrow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5486400" y="1028700"/>
            <a:ext cx="3048000" cy="5143500"/>
            <a:chOff x="5486400" y="876300"/>
            <a:chExt cx="3048000" cy="5143500"/>
          </a:xfrm>
        </p:grpSpPr>
        <p:cxnSp>
          <p:nvCxnSpPr>
            <p:cNvPr id="32" name="Elbow Connector 31"/>
            <p:cNvCxnSpPr>
              <a:stCxn id="55" idx="3"/>
            </p:cNvCxnSpPr>
            <p:nvPr/>
          </p:nvCxnSpPr>
          <p:spPr>
            <a:xfrm>
              <a:off x="5486400" y="876300"/>
              <a:ext cx="3048000" cy="5143500"/>
            </a:xfrm>
            <a:prstGeom prst="bentConnector2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6819900" y="6019800"/>
              <a:ext cx="17145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/>
          <p:cNvSpPr txBox="1"/>
          <p:nvPr>
            <p:custDataLst>
              <p:tags r:id="rId42"/>
            </p:custDataLst>
          </p:nvPr>
        </p:nvSpPr>
        <p:spPr>
          <a:xfrm>
            <a:off x="2743200" y="6262396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48" name="TextBox 147"/>
          <p:cNvSpPr txBox="1"/>
          <p:nvPr>
            <p:custDataLst>
              <p:tags r:id="rId43"/>
            </p:custDataLst>
          </p:nvPr>
        </p:nvSpPr>
        <p:spPr>
          <a:xfrm>
            <a:off x="5105400" y="63347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6096000" y="6400800"/>
            <a:ext cx="0" cy="27179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11625" idx="0"/>
            <a:endCxn id="3311634" idx="2"/>
          </p:cNvCxnSpPr>
          <p:nvPr/>
        </p:nvCxnSpPr>
        <p:spPr>
          <a:xfrm>
            <a:off x="6096000" y="2133600"/>
            <a:ext cx="0" cy="1828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>
            <p:custDataLst>
              <p:tags r:id="rId44"/>
            </p:custDataLst>
          </p:nvPr>
        </p:nvSpPr>
        <p:spPr>
          <a:xfrm>
            <a:off x="4648200" y="5943600"/>
            <a:ext cx="2286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Word/byte  select</a:t>
            </a:r>
          </a:p>
        </p:txBody>
      </p:sp>
      <p:sp>
        <p:nvSpPr>
          <p:cNvPr id="178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5376644" y="54102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943600" y="64770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6629400" y="54102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>
            <p:custDataLst>
              <p:tags r:id="rId48"/>
            </p:custDataLst>
          </p:nvPr>
        </p:nvSpPr>
        <p:spPr>
          <a:xfrm>
            <a:off x="6172200" y="63816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32/8 bits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7763" y="5334000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0…001000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1401392" y="5532809"/>
            <a:ext cx="234485" cy="446468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Left Brace 92"/>
          <p:cNvSpPr/>
          <p:nvPr/>
        </p:nvSpPr>
        <p:spPr>
          <a:xfrm rot="16200000">
            <a:off x="1020615" y="5614231"/>
            <a:ext cx="239485" cy="288623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Left Brace 93"/>
          <p:cNvSpPr/>
          <p:nvPr/>
        </p:nvSpPr>
        <p:spPr>
          <a:xfrm rot="16200000">
            <a:off x="501782" y="5454781"/>
            <a:ext cx="304800" cy="672838"/>
          </a:xfrm>
          <a:prstGeom prst="lef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1306091" y="5791200"/>
            <a:ext cx="9037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offset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72691" y="6091535"/>
            <a:ext cx="86126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index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04800" y="5791200"/>
            <a:ext cx="57522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F6FF"/>
                </a:solidFill>
              </a:rPr>
              <a:t>tag</a:t>
            </a:r>
            <a:endParaRPr lang="en-US" sz="2400" dirty="0">
              <a:solidFill>
                <a:srgbClr val="00F6FF"/>
              </a:solidFill>
            </a:endParaRPr>
          </a:p>
        </p:txBody>
      </p:sp>
      <p:cxnSp>
        <p:nvCxnSpPr>
          <p:cNvPr id="10" name="Straight Arrow Connector 9"/>
          <p:cNvCxnSpPr>
            <a:endCxn id="93" idx="1"/>
          </p:cNvCxnSpPr>
          <p:nvPr/>
        </p:nvCxnSpPr>
        <p:spPr>
          <a:xfrm flipV="1">
            <a:off x="1060915" y="5878285"/>
            <a:ext cx="79443" cy="332015"/>
          </a:xfrm>
          <a:prstGeom prst="straightConnector1">
            <a:avLst/>
          </a:prstGeom>
          <a:ln w="1905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ne 47"/>
          <p:cNvSpPr>
            <a:spLocks noChangeShapeType="1"/>
          </p:cNvSpPr>
          <p:nvPr/>
        </p:nvSpPr>
        <p:spPr bwMode="auto">
          <a:xfrm rot="5400000" flipH="1">
            <a:off x="3248495" y="5285904"/>
            <a:ext cx="361009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04" name="Straight Connector 103"/>
          <p:cNvCxnSpPr>
            <a:endCxn id="103" idx="1"/>
          </p:cNvCxnSpPr>
          <p:nvPr/>
        </p:nvCxnSpPr>
        <p:spPr>
          <a:xfrm>
            <a:off x="2895600" y="5105400"/>
            <a:ext cx="53339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895600" y="2895600"/>
            <a:ext cx="0" cy="2209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>
            <p:custDataLst>
              <p:tags r:id="rId49"/>
            </p:custDataLst>
          </p:nvPr>
        </p:nvSpPr>
        <p:spPr>
          <a:xfrm>
            <a:off x="6019800" y="609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 bits</a:t>
            </a:r>
          </a:p>
        </p:txBody>
      </p:sp>
    </p:spTree>
    <p:extLst>
      <p:ext uri="{BB962C8B-B14F-4D97-AF65-F5344CB8AC3E}">
        <p14:creationId xmlns:p14="http://schemas.microsoft.com/office/powerpoint/2010/main" val="361756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2627" name="Rectangle 3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262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3726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Direct </a:t>
            </a:r>
            <a:r>
              <a:rPr lang="en-US" dirty="0"/>
              <a:t>Mapped Cache</a:t>
            </a:r>
          </a:p>
        </p:txBody>
      </p:sp>
      <p:sp>
        <p:nvSpPr>
          <p:cNvPr id="348263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8263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8263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8263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8263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8263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8263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8263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8263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82639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8264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8264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82642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3" name="Rectangle 19"/>
          <p:cNvSpPr>
            <a:spLocks noChangeArrowheads="1"/>
          </p:cNvSpPr>
          <p:nvPr/>
        </p:nvSpPr>
        <p:spPr bwMode="ltGray">
          <a:xfrm>
            <a:off x="4802188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4" name="Rectangle 20"/>
          <p:cNvSpPr>
            <a:spLocks noChangeArrowheads="1"/>
          </p:cNvSpPr>
          <p:nvPr/>
        </p:nvSpPr>
        <p:spPr bwMode="ltGray">
          <a:xfrm>
            <a:off x="4802188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5" name="Text Box 21"/>
          <p:cNvSpPr txBox="1">
            <a:spLocks noChangeArrowheads="1"/>
          </p:cNvSpPr>
          <p:nvPr/>
        </p:nvSpPr>
        <p:spPr bwMode="auto">
          <a:xfrm>
            <a:off x="4262438" y="2633663"/>
            <a:ext cx="147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82646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7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8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9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8265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82652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3" name="Rectangle 29"/>
          <p:cNvSpPr>
            <a:spLocks noChangeArrowheads="1"/>
          </p:cNvSpPr>
          <p:nvPr/>
        </p:nvSpPr>
        <p:spPr bwMode="ltGray">
          <a:xfrm>
            <a:off x="4802188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4" name="Rectangle 30"/>
          <p:cNvSpPr>
            <a:spLocks noChangeArrowheads="1"/>
          </p:cNvSpPr>
          <p:nvPr/>
        </p:nvSpPr>
        <p:spPr bwMode="ltGray">
          <a:xfrm>
            <a:off x="4802188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8265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8265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8265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8265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8266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8266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8266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82663" name="Text Box 39"/>
          <p:cNvSpPr txBox="1">
            <a:spLocks noChangeArrowheads="1"/>
          </p:cNvSpPr>
          <p:nvPr/>
        </p:nvSpPr>
        <p:spPr bwMode="auto">
          <a:xfrm>
            <a:off x="3886200" y="1371600"/>
            <a:ext cx="126268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solidFill>
                  <a:schemeClr val="bg1"/>
                </a:solidFill>
              </a:rPr>
              <a:t>4 cache </a:t>
            </a:r>
            <a:r>
              <a:rPr lang="en-US" sz="1600" b="1" dirty="0" smtClean="0">
                <a:solidFill>
                  <a:schemeClr val="bg1"/>
                </a:solidFill>
              </a:rPr>
              <a:t>lines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u="sng" dirty="0">
                <a:solidFill>
                  <a:schemeClr val="bg1"/>
                </a:solidFill>
              </a:rPr>
              <a:t>2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byte block</a:t>
            </a:r>
          </a:p>
        </p:txBody>
      </p:sp>
      <p:sp>
        <p:nvSpPr>
          <p:cNvPr id="3482664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65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66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7" name="Rectangle 43"/>
          <p:cNvSpPr>
            <a:spLocks noChangeArrowheads="1"/>
          </p:cNvSpPr>
          <p:nvPr/>
        </p:nvSpPr>
        <p:spPr bwMode="ltGray">
          <a:xfrm>
            <a:off x="4802188" y="42449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8" name="Rectangle 44"/>
          <p:cNvSpPr>
            <a:spLocks noChangeArrowheads="1"/>
          </p:cNvSpPr>
          <p:nvPr/>
        </p:nvSpPr>
        <p:spPr bwMode="ltGray">
          <a:xfrm>
            <a:off x="4802188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9" name="Rectangle 45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70" name="Rectangle 46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1" name="Rectangle 47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2" name="Rectangle 48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3" name="Rectangle 49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74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1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6096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rgbClr val="00F6FF"/>
                </a:solidFill>
              </a:rPr>
              <a:t>byte addresses </a:t>
            </a:r>
            <a:r>
              <a:rPr lang="en-US" sz="2400" dirty="0" smtClean="0">
                <a:solidFill>
                  <a:schemeClr val="bg1"/>
                </a:solidFill>
              </a:rPr>
              <a:t>in this example.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7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2627" name="Rectangle 3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262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3726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Direct </a:t>
            </a:r>
            <a:r>
              <a:rPr lang="en-US" dirty="0"/>
              <a:t>Mapped Cache</a:t>
            </a:r>
          </a:p>
        </p:txBody>
      </p:sp>
      <p:sp>
        <p:nvSpPr>
          <p:cNvPr id="348263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8263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8263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8263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8263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8263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8263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8263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8263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82639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8264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8264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82642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3" name="Rectangle 19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4" name="Rectangle 20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5" name="Text Box 21"/>
          <p:cNvSpPr txBox="1">
            <a:spLocks noChangeArrowheads="1"/>
          </p:cNvSpPr>
          <p:nvPr/>
        </p:nvSpPr>
        <p:spPr bwMode="auto">
          <a:xfrm>
            <a:off x="4262438" y="2633663"/>
            <a:ext cx="147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82646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7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8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9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8265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82652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3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4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8265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8265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8265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8265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8266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8266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8266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82663" name="Text Box 39"/>
          <p:cNvSpPr txBox="1">
            <a:spLocks noChangeArrowheads="1"/>
          </p:cNvSpPr>
          <p:nvPr/>
        </p:nvSpPr>
        <p:spPr bwMode="auto">
          <a:xfrm>
            <a:off x="3886200" y="1371600"/>
            <a:ext cx="164740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solidFill>
                  <a:schemeClr val="bg1"/>
                </a:solidFill>
              </a:rPr>
              <a:t>4 cache </a:t>
            </a:r>
            <a:r>
              <a:rPr lang="en-US" sz="1600" b="1" dirty="0" smtClean="0">
                <a:solidFill>
                  <a:schemeClr val="bg1"/>
                </a:solidFill>
              </a:rPr>
              <a:t>lines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u="sng" dirty="0">
                <a:solidFill>
                  <a:schemeClr val="bg1"/>
                </a:solidFill>
              </a:rPr>
              <a:t>2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byte block</a:t>
            </a:r>
          </a:p>
          <a:p>
            <a:r>
              <a:rPr lang="en-US" sz="1600" b="1" u="sng" dirty="0">
                <a:solidFill>
                  <a:srgbClr val="00F6FF"/>
                </a:solidFill>
              </a:rPr>
              <a:t>2</a:t>
            </a:r>
            <a:r>
              <a:rPr lang="en-US" sz="1600" b="1" dirty="0">
                <a:solidFill>
                  <a:srgbClr val="00F6FF"/>
                </a:solidFill>
              </a:rPr>
              <a:t> bit tag </a:t>
            </a:r>
            <a:r>
              <a:rPr lang="en-US" sz="1600" b="1" dirty="0" smtClean="0">
                <a:solidFill>
                  <a:srgbClr val="00F6FF"/>
                </a:solidFill>
              </a:rPr>
              <a:t>field</a:t>
            </a:r>
          </a:p>
          <a:p>
            <a:r>
              <a:rPr lang="en-US" sz="1600" b="1" dirty="0" smtClean="0">
                <a:solidFill>
                  <a:srgbClr val="00F6FF"/>
                </a:solidFill>
              </a:rPr>
              <a:t>2 bit index field</a:t>
            </a:r>
          </a:p>
          <a:p>
            <a:r>
              <a:rPr lang="en-US" sz="1600" b="1" dirty="0" smtClean="0">
                <a:solidFill>
                  <a:srgbClr val="00F6FF"/>
                </a:solidFill>
              </a:rPr>
              <a:t>1 bit  block offset</a:t>
            </a:r>
            <a:endParaRPr lang="en-US" sz="1600" b="1" dirty="0">
              <a:solidFill>
                <a:srgbClr val="00F6FF"/>
              </a:solidFill>
            </a:endParaRPr>
          </a:p>
        </p:txBody>
      </p:sp>
      <p:sp>
        <p:nvSpPr>
          <p:cNvPr id="3482664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65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66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7" name="Rectangle 43"/>
          <p:cNvSpPr>
            <a:spLocks noChangeArrowheads="1"/>
          </p:cNvSpPr>
          <p:nvPr/>
        </p:nvSpPr>
        <p:spPr bwMode="ltGray">
          <a:xfrm>
            <a:off x="4792663" y="42449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8" name="Rectangle 44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9" name="Rectangle 45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70" name="Rectangle 46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1" name="Rectangle 47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2" name="Rectangle 48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3" name="Rectangle 49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74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1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6096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rgbClr val="00F6FF"/>
                </a:solidFill>
              </a:rPr>
              <a:t>byte addresses </a:t>
            </a:r>
            <a:r>
              <a:rPr lang="en-US" sz="2400" dirty="0" smtClean="0">
                <a:solidFill>
                  <a:schemeClr val="bg1"/>
                </a:solidFill>
              </a:rPr>
              <a:t>in this example.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Memory Hierarchy</a:t>
            </a:r>
            <a:endParaRPr lang="en-US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762000"/>
            <a:ext cx="5715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</a:t>
            </a:r>
          </a:p>
          <a:p>
            <a:pPr lvl="1"/>
            <a:r>
              <a:rPr lang="en-US" dirty="0" smtClean="0">
                <a:solidFill>
                  <a:srgbClr val="00F6FF"/>
                </a:solidFill>
              </a:rPr>
              <a:t>small &amp; fast</a:t>
            </a:r>
          </a:p>
          <a:p>
            <a:pPr lvl="1"/>
            <a:r>
              <a:rPr lang="en-US" dirty="0" smtClean="0"/>
              <a:t>stores active data</a:t>
            </a:r>
          </a:p>
          <a:p>
            <a:r>
              <a:rPr lang="en-US" dirty="0" smtClean="0"/>
              <a:t>Memory farther from processor </a:t>
            </a:r>
          </a:p>
          <a:p>
            <a:pPr lvl="1"/>
            <a:r>
              <a:rPr lang="en-US" dirty="0" smtClean="0">
                <a:solidFill>
                  <a:srgbClr val="00F6FF"/>
                </a:solidFill>
              </a:rPr>
              <a:t>big &amp; slow</a:t>
            </a:r>
          </a:p>
          <a:p>
            <a:pPr lvl="1"/>
            <a:r>
              <a:rPr lang="en-US" dirty="0" smtClean="0"/>
              <a:t>stores inactive data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>
            <p:custDataLst>
              <p:tags r:id="rId8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9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0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2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3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7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18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9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1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rgbClr val="0054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>
            <p:custDataLst>
              <p:tags r:id="rId22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23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4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25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26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27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28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6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7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08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09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0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1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2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3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4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15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16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17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18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19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0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21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22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23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24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25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26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27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28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29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0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31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32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33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34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35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36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37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38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39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0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41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42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43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44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45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46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TextBox 275"/>
          <p:cNvSpPr txBox="1"/>
          <p:nvPr/>
        </p:nvSpPr>
        <p:spPr>
          <a:xfrm>
            <a:off x="5275859" y="1600200"/>
            <a:ext cx="2039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F6FF"/>
                </a:solidFill>
              </a:rPr>
              <a:t>L1 Cache</a:t>
            </a:r>
          </a:p>
          <a:p>
            <a:pPr algn="r"/>
            <a:r>
              <a:rPr lang="en-US" sz="2400" dirty="0" smtClean="0">
                <a:solidFill>
                  <a:srgbClr val="00F6FF"/>
                </a:solidFill>
              </a:rPr>
              <a:t> SRAM-on-chip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4454638" y="3283803"/>
            <a:ext cx="1699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F6FF"/>
                </a:solidFill>
              </a:rPr>
              <a:t>L2/L3 Cache</a:t>
            </a:r>
          </a:p>
          <a:p>
            <a:pPr algn="r"/>
            <a:r>
              <a:rPr lang="en-US" sz="2400" dirty="0" smtClean="0">
                <a:solidFill>
                  <a:srgbClr val="00F6FF"/>
                </a:solidFill>
              </a:rPr>
              <a:t> SRAM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2499956" y="4960203"/>
            <a:ext cx="1256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F6FF"/>
                </a:solidFill>
              </a:rPr>
              <a:t>Memory</a:t>
            </a:r>
          </a:p>
          <a:p>
            <a:pPr algn="r"/>
            <a:r>
              <a:rPr lang="en-US" sz="2400" dirty="0" smtClean="0">
                <a:solidFill>
                  <a:srgbClr val="00F6FF"/>
                </a:solidFill>
              </a:rPr>
              <a:t> DRAM</a:t>
            </a:r>
            <a:endParaRPr lang="en-US" sz="2400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6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9490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9491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rgbClr val="00F6FF"/>
                </a:solidFill>
              </a:rPr>
              <a:t>LB  $2 </a:t>
            </a:r>
            <a:r>
              <a:rPr lang="en-US" sz="1600" b="1" dirty="0">
                <a:solidFill>
                  <a:srgbClr val="00F6FF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rgbClr val="00F6FF"/>
              </a:solidFill>
            </a:endParaRPr>
          </a:p>
          <a:p>
            <a:r>
              <a:rPr lang="en-US" sz="1600" b="1" dirty="0" smtClean="0">
                <a:solidFill>
                  <a:srgbClr val="00F6FF"/>
                </a:solidFill>
              </a:rPr>
              <a:t>LB  $2 </a:t>
            </a:r>
            <a:r>
              <a:rPr lang="en-US" sz="1600" b="1" dirty="0">
                <a:solidFill>
                  <a:srgbClr val="00F6FF"/>
                </a:solidFill>
                <a:sym typeface="Symbol" pitchFamily="18" charset="2"/>
              </a:rPr>
              <a:t> M[   </a:t>
            </a:r>
            <a:r>
              <a:rPr lang="en-US" sz="1600" b="1" dirty="0" smtClean="0">
                <a:solidFill>
                  <a:srgbClr val="00F6FF"/>
                </a:solidFill>
                <a:sym typeface="Symbol" pitchFamily="18" charset="2"/>
              </a:rPr>
              <a:t>5   </a:t>
            </a:r>
            <a:r>
              <a:rPr lang="en-US" sz="1600" b="1" dirty="0">
                <a:solidFill>
                  <a:srgbClr val="00F6FF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rgbClr val="00F6FF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19492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19493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19494" name="Rectangle 6"/>
          <p:cNvSpPr>
            <a:spLocks noGrp="1" noChangeArrowheads="1"/>
          </p:cNvSpPr>
          <p:nvPr>
            <p:ph type="title"/>
          </p:nvPr>
        </p:nvSpPr>
        <p:spPr>
          <a:xfrm>
            <a:off x="328612" y="0"/>
            <a:ext cx="8434388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 Mapped Example: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Access</a:t>
            </a:r>
          </a:p>
        </p:txBody>
      </p:sp>
      <p:sp>
        <p:nvSpPr>
          <p:cNvPr id="3519495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19496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19497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19498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19499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19500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19501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19502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19503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19504" name="Text Box 16"/>
          <p:cNvSpPr txBox="1">
            <a:spLocks noChangeArrowheads="1"/>
          </p:cNvSpPr>
          <p:nvPr/>
        </p:nvSpPr>
        <p:spPr bwMode="auto">
          <a:xfrm>
            <a:off x="1671637" y="11430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19505" name="Rectangle 17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06" name="Rectangle 1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07" name="Rectangle 1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08" name="Rectangle 20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09" name="Text Box 21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19510" name="Text Box 22"/>
          <p:cNvSpPr txBox="1">
            <a:spLocks noChangeArrowheads="1"/>
          </p:cNvSpPr>
          <p:nvPr/>
        </p:nvSpPr>
        <p:spPr bwMode="auto">
          <a:xfrm>
            <a:off x="6929437" y="11430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19511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19512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19513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19514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19515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19516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19517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19518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19519" name="AutoShape 31"/>
          <p:cNvSpPr>
            <a:spLocks noChangeArrowheads="1"/>
          </p:cNvSpPr>
          <p:nvPr/>
        </p:nvSpPr>
        <p:spPr bwMode="auto">
          <a:xfrm>
            <a:off x="1309688" y="38433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9520" name="Rectangle 3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19521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19522" name="Rectangle 3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19523" name="Rectangle 35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19524" name="Rectangle 36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19526" name="Text Box 38"/>
          <p:cNvSpPr txBox="1">
            <a:spLocks noChangeArrowheads="1"/>
          </p:cNvSpPr>
          <p:nvPr/>
        </p:nvSpPr>
        <p:spPr bwMode="auto">
          <a:xfrm>
            <a:off x="4338637" y="11430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19527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9528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29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30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19531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19532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33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34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19535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19536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19537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19538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19539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19540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1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2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19543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4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5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6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19547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8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9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50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51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19552" name="Rectangle 64"/>
          <p:cNvSpPr>
            <a:spLocks noChangeArrowheads="1"/>
          </p:cNvSpPr>
          <p:nvPr/>
        </p:nvSpPr>
        <p:spPr bwMode="blackWhite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9553" name="Rectangle 6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54" name="Rectangle 6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55" name="Rectangle 67"/>
          <p:cNvSpPr>
            <a:spLocks noChangeArrowheads="1"/>
          </p:cNvSpPr>
          <p:nvPr/>
        </p:nvSpPr>
        <p:spPr bwMode="auto">
          <a:xfrm>
            <a:off x="4800600" y="4522788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19556" name="Rectangle 6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19557" name="Rectangle 6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19558" name="Rectangle 7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19559" name="Rectangle 7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2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170811" y="2498725"/>
            <a:ext cx="4105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74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528935"/>
            <a:ext cx="282736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Pathological example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0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153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153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73316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5 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2154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154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154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52154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2154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2154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2154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2154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2154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2154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2155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2155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21552" name="Text Box 16"/>
          <p:cNvSpPr txBox="1">
            <a:spLocks noChangeArrowheads="1"/>
          </p:cNvSpPr>
          <p:nvPr/>
        </p:nvSpPr>
        <p:spPr bwMode="auto">
          <a:xfrm>
            <a:off x="1671637" y="11430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21553" name="Rectangle 17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54" name="Rectangle 1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55" name="Rectangle 1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56" name="Rectangle 20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57" name="Text Box 21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21558" name="Text Box 22"/>
          <p:cNvSpPr txBox="1">
            <a:spLocks noChangeArrowheads="1"/>
          </p:cNvSpPr>
          <p:nvPr/>
        </p:nvSpPr>
        <p:spPr bwMode="auto">
          <a:xfrm>
            <a:off x="6929437" y="11430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21559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21560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21561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21562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21563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21564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21565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21566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21567" name="AutoShape 31"/>
          <p:cNvSpPr>
            <a:spLocks noChangeArrowheads="1"/>
          </p:cNvSpPr>
          <p:nvPr/>
        </p:nvSpPr>
        <p:spPr bwMode="auto">
          <a:xfrm>
            <a:off x="1309688" y="38433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1568" name="Rectangle 3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21569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21570" name="Rectangle 3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1571" name="Rectangle 35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521572" name="Rectangle 36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1573" name="Text Box 37"/>
          <p:cNvSpPr txBox="1">
            <a:spLocks noChangeArrowheads="1"/>
          </p:cNvSpPr>
          <p:nvPr/>
        </p:nvSpPr>
        <p:spPr bwMode="auto">
          <a:xfrm>
            <a:off x="4005263" y="18589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00F6FF"/>
                </a:solidFill>
              </a:rPr>
              <a:t>01</a:t>
            </a:r>
            <a:r>
              <a:rPr lang="en-US" b="1" dirty="0" smtClean="0">
                <a:solidFill>
                  <a:schemeClr val="bg1"/>
                </a:solidFill>
              </a:rPr>
              <a:t>10</a:t>
            </a:r>
            <a:r>
              <a:rPr lang="en-US" b="1" u="sng" dirty="0" smtClean="0">
                <a:solidFill>
                  <a:srgbClr val="3333FF"/>
                </a:solidFill>
              </a:rPr>
              <a:t>0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3521574" name="Text Box 38"/>
          <p:cNvSpPr txBox="1">
            <a:spLocks noChangeArrowheads="1"/>
          </p:cNvSpPr>
          <p:nvPr/>
        </p:nvSpPr>
        <p:spPr bwMode="auto">
          <a:xfrm>
            <a:off x="4338637" y="11430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21575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1576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77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78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21579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21580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81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84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21585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1586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1587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1588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89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90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1591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92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93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94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1595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96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97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98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599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1601" name="Rectangle 6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602" name="Rectangle 6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1605" name="Rectangle 6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1606" name="Rectangle 7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1607" name="Rectangle 7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2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882571" y="2498725"/>
            <a:ext cx="69882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76" name="Rectangle 6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7" name="Rectangle 67"/>
          <p:cNvSpPr>
            <a:spLocks noChangeArrowheads="1"/>
          </p:cNvSpPr>
          <p:nvPr/>
        </p:nvSpPr>
        <p:spPr bwMode="auto">
          <a:xfrm>
            <a:off x="4800600" y="4522788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</p:spTree>
    <p:extLst>
      <p:ext uri="{BB962C8B-B14F-4D97-AF65-F5344CB8AC3E}">
        <p14:creationId xmlns:p14="http://schemas.microsoft.com/office/powerpoint/2010/main" val="198689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586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3587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5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23588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3589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3590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523591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23592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23593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23594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23595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23596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23597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23598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23599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23600" name="Text Box 16"/>
          <p:cNvSpPr txBox="1">
            <a:spLocks noChangeArrowheads="1"/>
          </p:cNvSpPr>
          <p:nvPr/>
        </p:nvSpPr>
        <p:spPr bwMode="auto">
          <a:xfrm>
            <a:off x="1671637" y="11430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23601" name="Rectangle 17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02" name="Rectangle 1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03" name="Rectangle 1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04" name="Rectangle 20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05" name="Text Box 21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23606" name="Text Box 22"/>
          <p:cNvSpPr txBox="1">
            <a:spLocks noChangeArrowheads="1"/>
          </p:cNvSpPr>
          <p:nvPr/>
        </p:nvSpPr>
        <p:spPr bwMode="auto">
          <a:xfrm>
            <a:off x="6929437" y="11430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23607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23608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23609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23610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23611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23612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23613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23614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23615" name="AutoShape 31"/>
          <p:cNvSpPr>
            <a:spLocks noChangeArrowheads="1"/>
          </p:cNvSpPr>
          <p:nvPr/>
        </p:nvSpPr>
        <p:spPr bwMode="auto">
          <a:xfrm>
            <a:off x="1295400" y="403225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3616" name="Rectangle 3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23617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23618" name="Rectangle 3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3619" name="Rectangle 35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523620" name="Rectangle 36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3622" name="Text Box 38"/>
          <p:cNvSpPr txBox="1">
            <a:spLocks noChangeArrowheads="1"/>
          </p:cNvSpPr>
          <p:nvPr/>
        </p:nvSpPr>
        <p:spPr bwMode="auto">
          <a:xfrm>
            <a:off x="4338637" y="11430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23623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3624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25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26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23627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23628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29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32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23633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3634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3635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3636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37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38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3639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40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41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42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3643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44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45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46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47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3649" name="Rectangle 6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50" name="Rectangle 6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3653" name="Rectangle 69"/>
          <p:cNvSpPr>
            <a:spLocks noChangeArrowheads="1"/>
          </p:cNvSpPr>
          <p:nvPr/>
        </p:nvSpPr>
        <p:spPr bwMode="blackWhite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3654" name="Rectangle 7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3655" name="Rectangle 7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2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882571" y="2498725"/>
            <a:ext cx="69882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76" name="Rectangle 64"/>
          <p:cNvSpPr>
            <a:spLocks noChangeArrowheads="1"/>
          </p:cNvSpPr>
          <p:nvPr/>
        </p:nvSpPr>
        <p:spPr bwMode="auto">
          <a:xfrm>
            <a:off x="4276725" y="4233863"/>
            <a:ext cx="5334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7" name="Rectangle 67"/>
          <p:cNvSpPr>
            <a:spLocks noChangeArrowheads="1"/>
          </p:cNvSpPr>
          <p:nvPr/>
        </p:nvSpPr>
        <p:spPr bwMode="auto">
          <a:xfrm>
            <a:off x="4810125" y="4522788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</p:spTree>
    <p:extLst>
      <p:ext uri="{BB962C8B-B14F-4D97-AF65-F5344CB8AC3E}">
        <p14:creationId xmlns:p14="http://schemas.microsoft.com/office/powerpoint/2010/main" val="186776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5634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5635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M[  5 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25636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5637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5638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Access</a:t>
            </a:r>
          </a:p>
        </p:txBody>
      </p:sp>
      <p:sp>
        <p:nvSpPr>
          <p:cNvPr id="3525639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25640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25641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25642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25643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25644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25645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25646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25647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25648" name="Text Box 16"/>
          <p:cNvSpPr txBox="1">
            <a:spLocks noChangeArrowheads="1"/>
          </p:cNvSpPr>
          <p:nvPr/>
        </p:nvSpPr>
        <p:spPr bwMode="auto">
          <a:xfrm>
            <a:off x="1671637" y="11430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25649" name="Rectangle 17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50" name="Rectangle 1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51" name="Rectangle 1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52" name="Rectangle 20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53" name="Text Box 21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25654" name="Text Box 22"/>
          <p:cNvSpPr txBox="1">
            <a:spLocks noChangeArrowheads="1"/>
          </p:cNvSpPr>
          <p:nvPr/>
        </p:nvSpPr>
        <p:spPr bwMode="auto">
          <a:xfrm>
            <a:off x="6929437" y="11430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25655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25656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25657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140</a:t>
            </a:r>
          </a:p>
        </p:txBody>
      </p:sp>
      <p:sp>
        <p:nvSpPr>
          <p:cNvPr id="3525658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25659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25660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25661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25662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25663" name="AutoShape 31"/>
          <p:cNvSpPr>
            <a:spLocks noChangeArrowheads="1"/>
          </p:cNvSpPr>
          <p:nvPr/>
        </p:nvSpPr>
        <p:spPr bwMode="auto">
          <a:xfrm>
            <a:off x="1295400" y="403225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5664" name="Rectangle 3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99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180</a:t>
            </a:r>
          </a:p>
        </p:txBody>
      </p:sp>
      <p:sp>
        <p:nvSpPr>
          <p:cNvPr id="3525665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25666" name="Rectangle 3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150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668" name="Rectangle 36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5669" name="Text Box 37"/>
          <p:cNvSpPr txBox="1">
            <a:spLocks noChangeArrowheads="1"/>
          </p:cNvSpPr>
          <p:nvPr/>
        </p:nvSpPr>
        <p:spPr bwMode="auto">
          <a:xfrm>
            <a:off x="4005263" y="1858963"/>
            <a:ext cx="13551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00F6FF"/>
                </a:solidFill>
              </a:rPr>
              <a:t>00</a:t>
            </a:r>
            <a:r>
              <a:rPr lang="en-US" b="1" dirty="0" smtClean="0">
                <a:solidFill>
                  <a:schemeClr val="bg1"/>
                </a:solidFill>
              </a:rPr>
              <a:t>10</a:t>
            </a:r>
            <a:r>
              <a:rPr lang="en-US" b="1" u="sng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3525670" name="Text Box 38"/>
          <p:cNvSpPr txBox="1">
            <a:spLocks noChangeArrowheads="1"/>
          </p:cNvSpPr>
          <p:nvPr/>
        </p:nvSpPr>
        <p:spPr bwMode="auto">
          <a:xfrm>
            <a:off x="4338637" y="11430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25672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73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74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25675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25676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77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78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25679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25680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25681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5682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5683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5686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5687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88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89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0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5692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3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4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5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5697" name="Rectangle 6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8" name="Rectangle 6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701" name="Rectangle 69"/>
          <p:cNvSpPr>
            <a:spLocks noChangeArrowheads="1"/>
          </p:cNvSpPr>
          <p:nvPr/>
        </p:nvSpPr>
        <p:spPr bwMode="ltGray">
          <a:xfrm>
            <a:off x="4040188" y="42672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5702" name="Rectangle 7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5703" name="Rectangle 7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4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75" name="Text Box 15"/>
          <p:cNvSpPr txBox="1">
            <a:spLocks noChangeArrowheads="1"/>
          </p:cNvSpPr>
          <p:nvPr/>
        </p:nvSpPr>
        <p:spPr bwMode="auto">
          <a:xfrm>
            <a:off x="3010811" y="2498725"/>
            <a:ext cx="57058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</p:txBody>
      </p:sp>
      <p:sp>
        <p:nvSpPr>
          <p:cNvPr id="78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9" name="Rectangle 9"/>
          <p:cNvSpPr>
            <a:spLocks noChangeArrowheads="1"/>
          </p:cNvSpPr>
          <p:nvPr/>
        </p:nvSpPr>
        <p:spPr bwMode="auto">
          <a:xfrm>
            <a:off x="4800600" y="45720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4800600" y="4267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140</a:t>
            </a:r>
          </a:p>
        </p:txBody>
      </p:sp>
      <p:sp>
        <p:nvSpPr>
          <p:cNvPr id="81" name="Rectangle 39"/>
          <p:cNvSpPr>
            <a:spLocks noChangeArrowheads="1"/>
          </p:cNvSpPr>
          <p:nvPr/>
        </p:nvSpPr>
        <p:spPr bwMode="blackWhite">
          <a:xfrm>
            <a:off x="4267200" y="42672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2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5638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and 9</a:t>
            </a:r>
            <a:r>
              <a:rPr lang="en-US" baseline="30000" dirty="0" smtClean="0"/>
              <a:t>th</a:t>
            </a:r>
            <a:r>
              <a:rPr lang="en-US" dirty="0" smtClean="0"/>
              <a:t> Access</a:t>
            </a:r>
            <a:endParaRPr lang="en-US" dirty="0"/>
          </a:p>
        </p:txBody>
      </p:sp>
      <p:sp>
        <p:nvSpPr>
          <p:cNvPr id="77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88583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5   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83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84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85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86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87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89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90" name="Text Box 16"/>
          <p:cNvSpPr txBox="1">
            <a:spLocks noChangeArrowheads="1"/>
          </p:cNvSpPr>
          <p:nvPr/>
        </p:nvSpPr>
        <p:spPr bwMode="auto">
          <a:xfrm>
            <a:off x="1671637" y="11430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6929437" y="11430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7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98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99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100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101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102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103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104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105" name="AutoShape 31"/>
          <p:cNvSpPr>
            <a:spLocks noChangeArrowheads="1"/>
          </p:cNvSpPr>
          <p:nvPr/>
        </p:nvSpPr>
        <p:spPr bwMode="auto">
          <a:xfrm>
            <a:off x="1295400" y="4495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40476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4+2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111" name="Text Box 38"/>
          <p:cNvSpPr txBox="1">
            <a:spLocks noChangeArrowheads="1"/>
          </p:cNvSpPr>
          <p:nvPr/>
        </p:nvSpPr>
        <p:spPr bwMode="auto">
          <a:xfrm>
            <a:off x="4338637" y="11430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112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3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4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5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116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7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8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9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120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121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4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5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26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30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2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35" name="Rectangle 6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Rectangle 6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Rectangle 69"/>
          <p:cNvSpPr>
            <a:spLocks noChangeArrowheads="1"/>
          </p:cNvSpPr>
          <p:nvPr/>
        </p:nvSpPr>
        <p:spPr bwMode="blackWhite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8" name="Rectangle 7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39" name="Rectangle 7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41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142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43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144" name="Rectangle 64"/>
          <p:cNvSpPr>
            <a:spLocks noChangeArrowheads="1"/>
          </p:cNvSpPr>
          <p:nvPr/>
        </p:nvSpPr>
        <p:spPr bwMode="auto">
          <a:xfrm>
            <a:off x="4276725" y="4233863"/>
            <a:ext cx="5334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5" name="Rectangle 67"/>
          <p:cNvSpPr>
            <a:spLocks noChangeArrowheads="1"/>
          </p:cNvSpPr>
          <p:nvPr/>
        </p:nvSpPr>
        <p:spPr bwMode="auto">
          <a:xfrm>
            <a:off x="4810125" y="4522788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146" name="Rectangle 6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</p:spTree>
    <p:extLst>
      <p:ext uri="{BB962C8B-B14F-4D97-AF65-F5344CB8AC3E}">
        <p14:creationId xmlns:p14="http://schemas.microsoft.com/office/powerpoint/2010/main" val="33565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5638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and 11</a:t>
            </a:r>
            <a:r>
              <a:rPr lang="en-US" baseline="30000" dirty="0" smtClean="0"/>
              <a:t>th</a:t>
            </a:r>
            <a:r>
              <a:rPr lang="en-US" dirty="0" smtClean="0"/>
              <a:t>, 12</a:t>
            </a:r>
            <a:r>
              <a:rPr lang="en-US" baseline="30000" dirty="0" smtClean="0"/>
              <a:t>th</a:t>
            </a:r>
            <a:r>
              <a:rPr lang="en-US" dirty="0" smtClean="0"/>
              <a:t> and 13</a:t>
            </a:r>
            <a:r>
              <a:rPr lang="en-US" baseline="30000" dirty="0" smtClean="0"/>
              <a:t>th</a:t>
            </a:r>
            <a:r>
              <a:rPr lang="en-US" dirty="0" smtClean="0"/>
              <a:t> Access</a:t>
            </a:r>
            <a:endParaRPr lang="en-US" dirty="0"/>
          </a:p>
        </p:txBody>
      </p:sp>
      <p:sp>
        <p:nvSpPr>
          <p:cNvPr id="77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88583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5   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83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84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85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86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87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89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90" name="Text Box 16"/>
          <p:cNvSpPr txBox="1">
            <a:spLocks noChangeArrowheads="1"/>
          </p:cNvSpPr>
          <p:nvPr/>
        </p:nvSpPr>
        <p:spPr bwMode="auto">
          <a:xfrm>
            <a:off x="1671637" y="11430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6929437" y="11430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7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98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99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100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101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102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103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104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105" name="AutoShape 31"/>
          <p:cNvSpPr>
            <a:spLocks noChangeArrowheads="1"/>
          </p:cNvSpPr>
          <p:nvPr/>
        </p:nvSpPr>
        <p:spPr bwMode="auto">
          <a:xfrm>
            <a:off x="1295400" y="5486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86868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4+2+2+2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111" name="Text Box 38"/>
          <p:cNvSpPr txBox="1">
            <a:spLocks noChangeArrowheads="1"/>
          </p:cNvSpPr>
          <p:nvPr/>
        </p:nvSpPr>
        <p:spPr bwMode="auto">
          <a:xfrm>
            <a:off x="4338637" y="11430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112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3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4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5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116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7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8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9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120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121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4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5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26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30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2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35" name="Rectangle 6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Rectangle 6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Rectangle 69"/>
          <p:cNvSpPr>
            <a:spLocks noChangeArrowheads="1"/>
          </p:cNvSpPr>
          <p:nvPr/>
        </p:nvSpPr>
        <p:spPr bwMode="blackWhite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8" name="Rectangle 7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39" name="Rectangle 7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41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142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43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144" name="Rectangle 64"/>
          <p:cNvSpPr>
            <a:spLocks noChangeArrowheads="1"/>
          </p:cNvSpPr>
          <p:nvPr/>
        </p:nvSpPr>
        <p:spPr bwMode="auto">
          <a:xfrm>
            <a:off x="4276725" y="4233863"/>
            <a:ext cx="5334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5" name="Rectangle 67"/>
          <p:cNvSpPr>
            <a:spLocks noChangeArrowheads="1"/>
          </p:cNvSpPr>
          <p:nvPr/>
        </p:nvSpPr>
        <p:spPr bwMode="auto">
          <a:xfrm>
            <a:off x="4810125" y="4522788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146" name="Rectangle 6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</p:spTree>
    <p:extLst>
      <p:ext uri="{BB962C8B-B14F-4D97-AF65-F5344CB8AC3E}">
        <p14:creationId xmlns:p14="http://schemas.microsoft.com/office/powerpoint/2010/main" val="377174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set is not too big for cache</a:t>
            </a:r>
          </a:p>
          <a:p>
            <a:r>
              <a:rPr lang="en-US" dirty="0"/>
              <a:t>	</a:t>
            </a:r>
            <a:r>
              <a:rPr lang="en-US" dirty="0" smtClean="0"/>
              <a:t>Yet, we are not getting any hits?!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5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types of misses</a:t>
            </a:r>
          </a:p>
          <a:p>
            <a:pPr lvl="1"/>
            <a:r>
              <a:rPr lang="en-US" dirty="0" smtClean="0">
                <a:solidFill>
                  <a:srgbClr val="00F6FF"/>
                </a:solidFill>
              </a:rPr>
              <a:t>Cold (aka Compulsory)</a:t>
            </a:r>
            <a:endParaRPr lang="en-US" dirty="0">
              <a:solidFill>
                <a:srgbClr val="00F6FF"/>
              </a:solidFill>
            </a:endParaRPr>
          </a:p>
          <a:p>
            <a:pPr lvl="2"/>
            <a:r>
              <a:rPr lang="en-US" dirty="0"/>
              <a:t>The line is being referenced for the first time</a:t>
            </a:r>
          </a:p>
          <a:p>
            <a:pPr lvl="1"/>
            <a:r>
              <a:rPr lang="en-US" dirty="0">
                <a:solidFill>
                  <a:srgbClr val="00F6FF"/>
                </a:solidFill>
              </a:rPr>
              <a:t>Capacity</a:t>
            </a:r>
          </a:p>
          <a:p>
            <a:pPr lvl="2"/>
            <a:r>
              <a:rPr lang="en-US" dirty="0"/>
              <a:t>The line was evicted because the cache was not large enough</a:t>
            </a:r>
          </a:p>
          <a:p>
            <a:pPr lvl="1"/>
            <a:r>
              <a:rPr lang="en-US" dirty="0">
                <a:solidFill>
                  <a:srgbClr val="00F6FF"/>
                </a:solidFill>
              </a:rPr>
              <a:t>Conflict</a:t>
            </a:r>
          </a:p>
          <a:p>
            <a:pPr lvl="2"/>
            <a:r>
              <a:rPr lang="en-US" dirty="0"/>
              <a:t>The line was evicted because of another access whose index conflicted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0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144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rgbClr val="00F6FF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rgbClr val="00F6FF"/>
                </a:solidFill>
              </a:rPr>
              <a:t>Capacity Misses</a:t>
            </a:r>
          </a:p>
          <a:p>
            <a:pPr lvl="1"/>
            <a:r>
              <a:rPr lang="en-US" dirty="0" smtClean="0"/>
              <a:t>Buy more cache</a:t>
            </a:r>
          </a:p>
          <a:p>
            <a:r>
              <a:rPr lang="en-US" dirty="0" smtClean="0">
                <a:solidFill>
                  <a:srgbClr val="00F6FF"/>
                </a:solidFill>
              </a:rPr>
              <a:t>Conflict Misses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Cache Organization</a:t>
            </a:r>
          </a:p>
        </p:txBody>
      </p:sp>
      <p:sp>
        <p:nvSpPr>
          <p:cNvPr id="35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011238"/>
            <a:ext cx="8283575" cy="5330825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dirty="0" smtClean="0"/>
              <a:t>How to avoid Conflict Misses</a:t>
            </a:r>
          </a:p>
          <a:p>
            <a:pPr>
              <a:lnSpc>
                <a:spcPct val="94000"/>
              </a:lnSpc>
            </a:pPr>
            <a:endParaRPr lang="en-US" dirty="0"/>
          </a:p>
          <a:p>
            <a:pPr>
              <a:lnSpc>
                <a:spcPct val="94000"/>
              </a:lnSpc>
            </a:pPr>
            <a:r>
              <a:rPr lang="en-US" dirty="0" smtClean="0"/>
              <a:t>Three </a:t>
            </a:r>
            <a:r>
              <a:rPr lang="en-US" dirty="0"/>
              <a:t>common designs</a:t>
            </a:r>
          </a:p>
          <a:p>
            <a:pPr lvl="1">
              <a:lnSpc>
                <a:spcPct val="94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Direct mapped: Block can only be in one line in the cache</a:t>
            </a:r>
          </a:p>
          <a:p>
            <a:pPr lvl="1">
              <a:lnSpc>
                <a:spcPct val="94000"/>
              </a:lnSpc>
            </a:pPr>
            <a:r>
              <a:rPr lang="en-US" dirty="0" smtClean="0">
                <a:solidFill>
                  <a:srgbClr val="00F6FF"/>
                </a:solidFill>
              </a:rPr>
              <a:t>Fully </a:t>
            </a:r>
            <a:r>
              <a:rPr lang="en-US" dirty="0">
                <a:solidFill>
                  <a:srgbClr val="00F6FF"/>
                </a:solidFill>
              </a:rPr>
              <a:t>associative</a:t>
            </a:r>
            <a:r>
              <a:rPr lang="en-US" dirty="0"/>
              <a:t>: Block can be anywhere in the cache</a:t>
            </a:r>
          </a:p>
          <a:p>
            <a:pPr lvl="1">
              <a:lnSpc>
                <a:spcPct val="94000"/>
              </a:lnSpc>
            </a:pPr>
            <a:r>
              <a:rPr lang="en-US" dirty="0" smtClean="0">
                <a:solidFill>
                  <a:srgbClr val="00F6FF"/>
                </a:solidFill>
              </a:rPr>
              <a:t>Set</a:t>
            </a:r>
            <a:r>
              <a:rPr lang="en-US" dirty="0">
                <a:solidFill>
                  <a:srgbClr val="00F6FF"/>
                </a:solidFill>
              </a:rPr>
              <a:t>-associative</a:t>
            </a:r>
            <a:r>
              <a:rPr lang="en-US" dirty="0"/>
              <a:t>: Block can be in a few (2 to 8) places in the cache</a:t>
            </a:r>
          </a:p>
        </p:txBody>
      </p:sp>
    </p:spTree>
    <p:extLst>
      <p:ext uri="{BB962C8B-B14F-4D97-AF65-F5344CB8AC3E}">
        <p14:creationId xmlns:p14="http://schemas.microsoft.com/office/powerpoint/2010/main" val="30982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8382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is fast but small</a:t>
            </a:r>
          </a:p>
          <a:p>
            <a:pPr lvl="1"/>
            <a:r>
              <a:rPr lang="en-US" dirty="0" smtClean="0"/>
              <a:t>usually stores </a:t>
            </a:r>
            <a:r>
              <a:rPr lang="en-US" dirty="0" smtClean="0">
                <a:solidFill>
                  <a:srgbClr val="00F6FF"/>
                </a:solidFill>
              </a:rPr>
              <a:t>subset</a:t>
            </a:r>
            <a:r>
              <a:rPr lang="en-US" dirty="0" smtClean="0"/>
              <a:t> of memory farther </a:t>
            </a:r>
          </a:p>
          <a:p>
            <a:pPr lvl="2"/>
            <a:r>
              <a:rPr lang="en-US" dirty="0" smtClean="0"/>
              <a:t>“strictly inclusive”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Transfer whole </a:t>
            </a:r>
            <a:r>
              <a:rPr lang="en-US" dirty="0" smtClean="0">
                <a:solidFill>
                  <a:srgbClr val="00F6FF"/>
                </a:solidFill>
              </a:rPr>
              <a:t>blocks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F6FF"/>
                </a:solidFill>
              </a:rPr>
              <a:t>(cache lines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	4kb: disk </a:t>
            </a:r>
            <a:r>
              <a:rPr lang="en-US" dirty="0" smtClean="0">
                <a:sym typeface="Wingdings" pitchFamily="2" charset="2"/>
              </a:rPr>
              <a:t>↔ RAM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256b: RAM ↔ L2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64b: L2 ↔ L1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3" name="TextBox 22" hidden="1"/>
          <p:cNvSpPr txBox="1"/>
          <p:nvPr>
            <p:custDataLst>
              <p:tags r:id="rId3"/>
            </p:custDataLst>
          </p:nvPr>
        </p:nvSpPr>
        <p:spPr>
          <a:xfrm>
            <a:off x="6400800" y="1828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4" name="TextBox 33" hidden="1"/>
          <p:cNvSpPr txBox="1"/>
          <p:nvPr>
            <p:custDataLst>
              <p:tags r:id="rId4"/>
            </p:custDataLst>
          </p:nvPr>
        </p:nvSpPr>
        <p:spPr>
          <a:xfrm flipH="1">
            <a:off x="6705600" y="18288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6" name="TextBox 35" hidden="1"/>
          <p:cNvSpPr txBox="1"/>
          <p:nvPr>
            <p:custDataLst>
              <p:tags r:id="rId5"/>
            </p:custDataLst>
          </p:nvPr>
        </p:nvSpPr>
        <p:spPr>
          <a:xfrm>
            <a:off x="5943600" y="3352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8" name="TextBox 37" hidden="1"/>
          <p:cNvSpPr txBox="1"/>
          <p:nvPr>
            <p:custDataLst>
              <p:tags r:id="rId6"/>
            </p:custDataLst>
          </p:nvPr>
        </p:nvSpPr>
        <p:spPr>
          <a:xfrm>
            <a:off x="6248400" y="18288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9" name="TextBox 38" hidden="1"/>
          <p:cNvSpPr txBox="1"/>
          <p:nvPr>
            <p:custDataLst>
              <p:tags r:id="rId7"/>
            </p:custDataLst>
          </p:nvPr>
        </p:nvSpPr>
        <p:spPr>
          <a:xfrm>
            <a:off x="6705600" y="3505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0" name="TextBox 39" hidden="1"/>
          <p:cNvSpPr txBox="1"/>
          <p:nvPr>
            <p:custDataLst>
              <p:tags r:id="rId8"/>
            </p:custDataLst>
          </p:nvPr>
        </p:nvSpPr>
        <p:spPr>
          <a:xfrm flipH="1">
            <a:off x="7010400" y="3505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1" name="TextBox 40" hidden="1"/>
          <p:cNvSpPr txBox="1"/>
          <p:nvPr>
            <p:custDataLst>
              <p:tags r:id="rId9"/>
            </p:custDataLst>
          </p:nvPr>
        </p:nvSpPr>
        <p:spPr>
          <a:xfrm>
            <a:off x="6553200" y="3505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2" name="TextBox 41" hidden="1"/>
          <p:cNvSpPr txBox="1"/>
          <p:nvPr>
            <p:custDataLst>
              <p:tags r:id="rId10"/>
            </p:custDataLst>
          </p:nvPr>
        </p:nvSpPr>
        <p:spPr>
          <a:xfrm>
            <a:off x="5410200" y="3352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3" name="TextBox 42" hidden="1"/>
          <p:cNvSpPr txBox="1"/>
          <p:nvPr>
            <p:custDataLst>
              <p:tags r:id="rId11"/>
            </p:custDataLst>
          </p:nvPr>
        </p:nvSpPr>
        <p:spPr>
          <a:xfrm>
            <a:off x="4953000" y="5257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4" name="TextBox 43" hidden="1"/>
          <p:cNvSpPr txBox="1"/>
          <p:nvPr>
            <p:custDataLst>
              <p:tags r:id="rId12"/>
            </p:custDataLst>
          </p:nvPr>
        </p:nvSpPr>
        <p:spPr>
          <a:xfrm>
            <a:off x="5715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5" name="TextBox 44" hidden="1"/>
          <p:cNvSpPr txBox="1"/>
          <p:nvPr>
            <p:custDataLst>
              <p:tags r:id="rId13"/>
            </p:custDataLst>
          </p:nvPr>
        </p:nvSpPr>
        <p:spPr>
          <a:xfrm flipH="1">
            <a:off x="6019800" y="5410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6" name="TextBox 45" hidden="1"/>
          <p:cNvSpPr txBox="1"/>
          <p:nvPr>
            <p:custDataLst>
              <p:tags r:id="rId14"/>
            </p:custDataLst>
          </p:nvPr>
        </p:nvSpPr>
        <p:spPr>
          <a:xfrm>
            <a:off x="5562600" y="5410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7" name="TextBox 46" hidden="1"/>
          <p:cNvSpPr txBox="1"/>
          <p:nvPr>
            <p:custDataLst>
              <p:tags r:id="rId15"/>
            </p:custDataLst>
          </p:nvPr>
        </p:nvSpPr>
        <p:spPr>
          <a:xfrm>
            <a:off x="4419600" y="5257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8" name="TextBox 47" hidden="1"/>
          <p:cNvSpPr txBox="1"/>
          <p:nvPr>
            <p:custDataLst>
              <p:tags r:id="rId16"/>
            </p:custDataLst>
          </p:nvPr>
        </p:nvSpPr>
        <p:spPr>
          <a:xfrm>
            <a:off x="3657600" y="5257800"/>
            <a:ext cx="5105400" cy="609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26" name="Rectangle 25"/>
          <p:cNvSpPr/>
          <p:nvPr>
            <p:custDataLst>
              <p:tags r:id="rId17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19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>
            <p:custDataLst>
              <p:tags r:id="rId20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21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>
            <p:custDataLst>
              <p:tags r:id="rId22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23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24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25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26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27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28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29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30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31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32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33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34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35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36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37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38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39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40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41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42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43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44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45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46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47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48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49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50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51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52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53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54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55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56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57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58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59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60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61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62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63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64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65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66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67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68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69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70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71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72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73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74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75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76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77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78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79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80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81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82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83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84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85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86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87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88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89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90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91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92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93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94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95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96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97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98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99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00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01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02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03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04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05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06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07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08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09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10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11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12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13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14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15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16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17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18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19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20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21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22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23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24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25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26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27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28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29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30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31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32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33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34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35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36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37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38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39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40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41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42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43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44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45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46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47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48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49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50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51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52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53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54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55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56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57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58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59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60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61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62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63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64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65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66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67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68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69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70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71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72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73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74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75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76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77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78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79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80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81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82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83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84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85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186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187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188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189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190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191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>
            <p:custDataLst>
              <p:tags r:id="rId192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>
            <p:custDataLst>
              <p:tags r:id="rId193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194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195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196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197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198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199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00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01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02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>
            <p:custDataLst>
              <p:tags r:id="rId203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>
            <p:custDataLst>
              <p:tags r:id="rId204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>
            <p:custDataLst>
              <p:tags r:id="rId205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>
            <p:custDataLst>
              <p:tags r:id="rId206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07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08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09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10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>
            <p:custDataLst>
              <p:tags r:id="rId211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>
            <p:custDataLst>
              <p:tags r:id="rId212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>
            <p:custDataLst>
              <p:tags r:id="rId213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14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15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16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17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18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19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20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21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22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23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24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25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26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27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28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29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30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31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32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33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34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35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36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37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38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39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40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41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>
            <p:custDataLst>
              <p:tags r:id="rId242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>
            <p:custDataLst>
              <p:tags r:id="rId243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>
            <p:custDataLst>
              <p:tags r:id="rId244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>
            <p:custDataLst>
              <p:tags r:id="rId245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>
            <p:custDataLst>
              <p:tags r:id="rId246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460045" y="1524000"/>
            <a:ext cx="609600" cy="914400"/>
            <a:chOff x="7460045" y="1524000"/>
            <a:chExt cx="609600" cy="914400"/>
          </a:xfrm>
        </p:grpSpPr>
        <p:sp>
          <p:nvSpPr>
            <p:cNvPr id="281" name="Rectangle 280"/>
            <p:cNvSpPr/>
            <p:nvPr>
              <p:custDataLst>
                <p:tags r:id="rId247"/>
              </p:custDataLst>
            </p:nvPr>
          </p:nvSpPr>
          <p:spPr>
            <a:xfrm>
              <a:off x="7460045" y="1524000"/>
              <a:ext cx="609600" cy="9144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>
              <p:custDataLst>
                <p:tags r:id="rId248"/>
              </p:custDataLst>
            </p:nvPr>
          </p:nvSpPr>
          <p:spPr>
            <a:xfrm>
              <a:off x="7917245" y="18288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>
              <p:custDataLst>
                <p:tags r:id="rId249"/>
              </p:custDataLst>
            </p:nvPr>
          </p:nvSpPr>
          <p:spPr>
            <a:xfrm>
              <a:off x="7460045" y="15240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>
              <p:custDataLst>
                <p:tags r:id="rId250"/>
              </p:custDataLst>
            </p:nvPr>
          </p:nvSpPr>
          <p:spPr>
            <a:xfrm>
              <a:off x="7612445" y="19812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>
              <p:custDataLst>
                <p:tags r:id="rId251"/>
              </p:custDataLst>
            </p:nvPr>
          </p:nvSpPr>
          <p:spPr>
            <a:xfrm>
              <a:off x="7612445" y="21336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>
              <p:custDataLst>
                <p:tags r:id="rId252"/>
              </p:custDataLst>
            </p:nvPr>
          </p:nvSpPr>
          <p:spPr>
            <a:xfrm>
              <a:off x="7764845" y="21336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>
              <p:custDataLst>
                <p:tags r:id="rId253"/>
              </p:custDataLst>
            </p:nvPr>
          </p:nvSpPr>
          <p:spPr>
            <a:xfrm>
              <a:off x="7917245" y="21336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>
              <p:custDataLst>
                <p:tags r:id="rId254"/>
              </p:custDataLst>
            </p:nvPr>
          </p:nvSpPr>
          <p:spPr>
            <a:xfrm>
              <a:off x="7460045" y="21336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>
              <p:custDataLst>
                <p:tags r:id="rId255"/>
              </p:custDataLst>
            </p:nvPr>
          </p:nvSpPr>
          <p:spPr>
            <a:xfrm>
              <a:off x="7612445" y="16764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>
              <p:custDataLst>
                <p:tags r:id="rId256"/>
              </p:custDataLst>
            </p:nvPr>
          </p:nvSpPr>
          <p:spPr>
            <a:xfrm>
              <a:off x="7764845" y="16764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>
              <p:custDataLst>
                <p:tags r:id="rId257"/>
              </p:custDataLst>
            </p:nvPr>
          </p:nvSpPr>
          <p:spPr>
            <a:xfrm>
              <a:off x="7460045" y="16764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>
              <p:custDataLst>
                <p:tags r:id="rId258"/>
              </p:custDataLst>
            </p:nvPr>
          </p:nvSpPr>
          <p:spPr>
            <a:xfrm>
              <a:off x="7917245" y="15240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>
              <p:custDataLst>
                <p:tags r:id="rId259"/>
              </p:custDataLst>
            </p:nvPr>
          </p:nvSpPr>
          <p:spPr>
            <a:xfrm>
              <a:off x="7612445" y="22860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>
              <p:custDataLst>
                <p:tags r:id="rId260"/>
              </p:custDataLst>
            </p:nvPr>
          </p:nvSpPr>
          <p:spPr>
            <a:xfrm>
              <a:off x="7460045" y="2286000"/>
              <a:ext cx="152400" cy="152400"/>
            </a:xfrm>
            <a:prstGeom prst="rect">
              <a:avLst/>
            </a:prstGeom>
            <a:solidFill>
              <a:srgbClr val="0054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006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Associative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Block can be anywhere in the cache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Most like our desk with library books</a:t>
            </a:r>
          </a:p>
          <a:p>
            <a:pPr marL="1200150" lvl="1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Have to search in all entries to check for match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More expensive to implement in hardware</a:t>
            </a:r>
          </a:p>
          <a:p>
            <a:pPr marL="1200150" lvl="1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But as long as there is capacity, can store in cache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So least misses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35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 4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762000" y="24384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Fully Associative Cache (Reading)</a:t>
            </a:r>
            <a:endParaRPr lang="en-US" sz="4000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162800" y="5334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04281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585281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56681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051881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1447800" y="3352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51881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5486400" y="5496580"/>
            <a:ext cx="0" cy="59942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17"/>
            </p:custDataLst>
          </p:nvPr>
        </p:nvCxnSpPr>
        <p:spPr>
          <a:xfrm rot="5400000">
            <a:off x="3848099" y="1028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762000" y="1066800"/>
            <a:ext cx="0" cy="1371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585281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04281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575881" y="1905000"/>
            <a:ext cx="0" cy="2057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4572000"/>
            <a:ext cx="0" cy="533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447800" y="38100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1600200" y="3505200"/>
            <a:ext cx="0" cy="1905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1752600" y="3581400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1676400" y="57912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5400000" flipH="1">
            <a:off x="1365766" y="5263634"/>
            <a:ext cx="609600" cy="597932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447800" y="44958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600200" y="4419600"/>
            <a:ext cx="53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2600" y="4343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4267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32"/>
            </p:custDataLst>
          </p:nvPr>
        </p:nvSpPr>
        <p:spPr>
          <a:xfrm>
            <a:off x="2133600" y="4191000"/>
            <a:ext cx="2286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62200" y="4419600"/>
            <a:ext cx="1371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34"/>
            </p:custDataLst>
          </p:nvPr>
        </p:nvSpPr>
        <p:spPr>
          <a:xfrm>
            <a:off x="4114800" y="5049560"/>
            <a:ext cx="2971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word/byte  select</a:t>
            </a:r>
          </a:p>
        </p:txBody>
      </p:sp>
      <p:sp>
        <p:nvSpPr>
          <p:cNvPr id="157" name="TextBox 156"/>
          <p:cNvSpPr txBox="1"/>
          <p:nvPr>
            <p:custDataLst>
              <p:tags r:id="rId35"/>
            </p:custDataLst>
          </p:nvPr>
        </p:nvSpPr>
        <p:spPr>
          <a:xfrm>
            <a:off x="990600" y="58775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36"/>
            </p:custDataLst>
          </p:nvPr>
        </p:nvSpPr>
        <p:spPr>
          <a:xfrm>
            <a:off x="5105400" y="59537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37"/>
            </p:custDataLst>
          </p:nvPr>
        </p:nvSpPr>
        <p:spPr>
          <a:xfrm>
            <a:off x="4648200" y="41148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sp>
        <p:nvSpPr>
          <p:cNvPr id="114" name="Rectangle 113"/>
          <p:cNvSpPr/>
          <p:nvPr>
            <p:custDataLst>
              <p:tags r:id="rId38"/>
            </p:custDataLst>
          </p:nvPr>
        </p:nvSpPr>
        <p:spPr>
          <a:xfrm>
            <a:off x="1373459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356681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5400000">
            <a:off x="1304726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438400" y="24384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4290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38100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581400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2766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657600" y="3352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32766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8100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4290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35981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35814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 rot="5400000">
            <a:off x="3529445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876800" y="2438400"/>
            <a:ext cx="297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6388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198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4864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5867400" y="33528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4864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198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68"/>
            </p:custDataLst>
          </p:nvPr>
        </p:nvSpPr>
        <p:spPr>
          <a:xfrm>
            <a:off x="58079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57912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 rot="5400000">
            <a:off x="5739245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7" name="Line 42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78486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82296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Oval 4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8001000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0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76962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H="1" flipV="1">
            <a:off x="8077200" y="33528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2" name="Line 5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76962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3" name="Line 4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296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4" name="Line 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78486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>
            <p:custDataLst>
              <p:tags r:id="rId82"/>
            </p:custDataLst>
          </p:nvPr>
        </p:nvSpPr>
        <p:spPr>
          <a:xfrm>
            <a:off x="80177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6" name="Line 4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80010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AutoShape 4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 rot="5400000">
            <a:off x="7949045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8" name="Line 4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>
            <a:off x="1905000" y="3657600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1600200" y="35052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>
            <a:off x="1752600" y="3581400"/>
            <a:ext cx="411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1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1905000" y="36576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648200" y="1905000"/>
            <a:ext cx="0" cy="2057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6858000" y="1905000"/>
            <a:ext cx="0" cy="1981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7" name="Line 2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8991600" y="1905000"/>
            <a:ext cx="0" cy="2057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2590800" y="3962400"/>
            <a:ext cx="1600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9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6781800" y="3962400"/>
            <a:ext cx="2209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 flipV="1">
            <a:off x="4191000" y="39624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6019800" y="38862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3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6781800" y="39624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5257800" y="39624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648200" y="3962400"/>
            <a:ext cx="609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5376644" y="4800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5376644" y="57150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2"/>
            </p:custDataLst>
          </p:nvPr>
        </p:nvSpPr>
        <p:spPr>
          <a:xfrm>
            <a:off x="5562600" y="5562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 or 8 bits</a:t>
            </a:r>
          </a:p>
        </p:txBody>
      </p:sp>
      <p:sp>
        <p:nvSpPr>
          <p:cNvPr id="210" name="Rectangle 209"/>
          <p:cNvSpPr/>
          <p:nvPr>
            <p:custDataLst>
              <p:tags r:id="rId103"/>
            </p:custDataLst>
          </p:nvPr>
        </p:nvSpPr>
        <p:spPr>
          <a:xfrm>
            <a:off x="533400" y="7620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04"/>
            </p:custDataLst>
          </p:nvPr>
        </p:nvGrpSpPr>
        <p:grpSpPr bwMode="auto">
          <a:xfrm rot="5400000">
            <a:off x="5334000" y="3515379"/>
            <a:ext cx="381000" cy="3581400"/>
            <a:chOff x="4848" y="2112"/>
            <a:chExt cx="240" cy="1056"/>
          </a:xfrm>
        </p:grpSpPr>
        <p:sp>
          <p:nvSpPr>
            <p:cNvPr id="120" name="Line 3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Line 3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Line 3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3" name="Line 3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>
            <p:custDataLst>
              <p:tags r:id="rId105"/>
            </p:custDataLst>
          </p:nvPr>
        </p:nvGrpSpPr>
        <p:grpSpPr bwMode="auto">
          <a:xfrm rot="5400000">
            <a:off x="5257800" y="2580622"/>
            <a:ext cx="381000" cy="3581400"/>
            <a:chOff x="4848" y="2112"/>
            <a:chExt cx="240" cy="1056"/>
          </a:xfrm>
        </p:grpSpPr>
        <p:sp>
          <p:nvSpPr>
            <p:cNvPr id="195" name="Line 32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8" name="TextBox 117" hidden="1"/>
          <p:cNvSpPr txBox="1"/>
          <p:nvPr>
            <p:custDataLst>
              <p:tags r:id="rId106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924580"/>
            <a:ext cx="1479892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 index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667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61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5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Fully Associative Cache (Reading)</a:t>
            </a:r>
            <a:endParaRPr lang="en-US" sz="4000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8"/>
            </p:custDataLst>
          </p:nvPr>
        </p:nvCxnSpPr>
        <p:spPr>
          <a:xfrm rot="5400000">
            <a:off x="3619500" y="11049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18"/>
            </p:custDataLst>
          </p:nvPr>
        </p:nvSpPr>
        <p:spPr>
          <a:xfrm>
            <a:off x="304800" y="838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sp>
        <p:nvSpPr>
          <p:cNvPr id="118" name="TextBox 117" hidden="1"/>
          <p:cNvSpPr txBox="1"/>
          <p:nvPr>
            <p:custDataLst>
              <p:tags r:id="rId19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119" name="Rectangle 3"/>
          <p:cNvSpPr txBox="1">
            <a:spLocks noChangeArrowheads="1"/>
          </p:cNvSpPr>
          <p:nvPr>
            <p:custDataLst>
              <p:tags r:id="rId20"/>
            </p:custDataLst>
          </p:nvPr>
        </p:nvSpPr>
        <p:spPr>
          <a:xfrm>
            <a:off x="228600" y="2209800"/>
            <a:ext cx="8458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m</a:t>
            </a:r>
            <a:r>
              <a:rPr lang="en-US" sz="2800" dirty="0" smtClean="0"/>
              <a:t> bit offset</a:t>
            </a:r>
          </a:p>
          <a:p>
            <a:r>
              <a:rPr lang="en-US" sz="2800" dirty="0" smtClean="0">
                <a:solidFill>
                  <a:srgbClr val="00F6FF"/>
                </a:solidFill>
              </a:rPr>
              <a:t>Q: How big is cache (</a:t>
            </a:r>
            <a:r>
              <a:rPr lang="en-US" sz="2800" b="1" dirty="0" smtClean="0">
                <a:solidFill>
                  <a:srgbClr val="00F6FF"/>
                </a:solidFill>
              </a:rPr>
              <a:t>data only</a:t>
            </a:r>
            <a:r>
              <a:rPr lang="en-US" sz="2800" dirty="0" smtClean="0">
                <a:solidFill>
                  <a:srgbClr val="00F6FF"/>
                </a:solidFill>
              </a:rPr>
              <a:t>)?</a:t>
            </a:r>
          </a:p>
          <a:p>
            <a:r>
              <a:rPr lang="en-US" sz="2400" dirty="0" smtClean="0"/>
              <a:t>Cache of size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blocks</a:t>
            </a:r>
          </a:p>
          <a:p>
            <a:r>
              <a:rPr lang="en-US" sz="2400" dirty="0" smtClean="0"/>
              <a:t>Block size of 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 bytes</a:t>
            </a:r>
          </a:p>
          <a:p>
            <a:endParaRPr lang="en-US" sz="2400" dirty="0" smtClean="0"/>
          </a:p>
          <a:p>
            <a:r>
              <a:rPr lang="en-US" sz="2400" dirty="0" smtClean="0"/>
              <a:t>Cache Size: number-of-blocks x block </a:t>
            </a:r>
            <a:r>
              <a:rPr lang="en-US" sz="2400" dirty="0"/>
              <a:t>s</a:t>
            </a:r>
            <a:r>
              <a:rPr lang="en-US" sz="2400" dirty="0" smtClean="0"/>
              <a:t>ize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=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x 2</a:t>
            </a:r>
            <a:r>
              <a:rPr lang="en-US" sz="2400" baseline="30000" dirty="0" smtClean="0"/>
              <a:t>m </a:t>
            </a:r>
            <a:r>
              <a:rPr lang="en-US" sz="2400" dirty="0" smtClean="0"/>
              <a:t>bytes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= 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n+m</a:t>
            </a:r>
            <a:r>
              <a:rPr lang="en-US" sz="2400" dirty="0" smtClean="0"/>
              <a:t> bytes</a:t>
            </a:r>
          </a:p>
          <a:p>
            <a:endParaRPr lang="en-US" sz="2800" dirty="0" smtClean="0"/>
          </a:p>
        </p:txBody>
      </p:sp>
      <p:sp>
        <p:nvSpPr>
          <p:cNvPr id="160" name="Rectangle 159"/>
          <p:cNvSpPr/>
          <p:nvPr>
            <p:custDataLst>
              <p:tags r:id="rId21"/>
            </p:custDataLst>
          </p:nvPr>
        </p:nvSpPr>
        <p:spPr>
          <a:xfrm>
            <a:off x="1981200" y="2158425"/>
            <a:ext cx="4031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blocks (cache lines)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2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Fully Associative Cache (Reading)</a:t>
            </a:r>
            <a:endParaRPr lang="en-US" sz="4000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8"/>
            </p:custDataLst>
          </p:nvPr>
        </p:nvCxnSpPr>
        <p:spPr>
          <a:xfrm rot="5400000">
            <a:off x="3619500" y="11049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18"/>
            </p:custDataLst>
          </p:nvPr>
        </p:nvSpPr>
        <p:spPr>
          <a:xfrm>
            <a:off x="304800" y="838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sp>
        <p:nvSpPr>
          <p:cNvPr id="118" name="TextBox 117" hidden="1"/>
          <p:cNvSpPr txBox="1"/>
          <p:nvPr>
            <p:custDataLst>
              <p:tags r:id="rId19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119" name="Rectangle 3"/>
          <p:cNvSpPr txBox="1">
            <a:spLocks noChangeArrowheads="1"/>
          </p:cNvSpPr>
          <p:nvPr>
            <p:custDataLst>
              <p:tags r:id="rId20"/>
            </p:custDataLst>
          </p:nvPr>
        </p:nvSpPr>
        <p:spPr>
          <a:xfrm>
            <a:off x="228600" y="2209800"/>
            <a:ext cx="8915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m</a:t>
            </a:r>
            <a:r>
              <a:rPr lang="en-US" sz="2800" dirty="0" smtClean="0"/>
              <a:t> bit offset</a:t>
            </a:r>
          </a:p>
          <a:p>
            <a:r>
              <a:rPr lang="en-US" sz="2800" dirty="0">
                <a:solidFill>
                  <a:srgbClr val="00F6FF"/>
                </a:solidFill>
              </a:rPr>
              <a:t>Q: How much SRAM needed (data + overhead)?</a:t>
            </a:r>
          </a:p>
          <a:p>
            <a:r>
              <a:rPr lang="en-US" sz="2400" dirty="0" smtClean="0"/>
              <a:t>Cache of size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blocks</a:t>
            </a:r>
          </a:p>
          <a:p>
            <a:r>
              <a:rPr lang="en-US" sz="2400" dirty="0" smtClean="0"/>
              <a:t>Block size of 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 bytes</a:t>
            </a:r>
          </a:p>
          <a:p>
            <a:r>
              <a:rPr lang="sv-SE" sz="2400" dirty="0"/>
              <a:t>Tag field: 32 – m</a:t>
            </a:r>
          </a:p>
          <a:p>
            <a:r>
              <a:rPr lang="sv-SE" sz="2400" dirty="0"/>
              <a:t>Valid bit: 1</a:t>
            </a:r>
          </a:p>
          <a:p>
            <a:endParaRPr lang="en-US" sz="2400" dirty="0" smtClean="0"/>
          </a:p>
          <a:p>
            <a:r>
              <a:rPr lang="en-US" sz="2400" dirty="0" smtClean="0"/>
              <a:t>SRAM size: </a:t>
            </a:r>
            <a:r>
              <a:rPr lang="en-US" sz="2400" dirty="0"/>
              <a:t>2</a:t>
            </a:r>
            <a:r>
              <a:rPr lang="en-US" sz="2400" baseline="30000" dirty="0"/>
              <a:t>n</a:t>
            </a:r>
            <a:r>
              <a:rPr lang="en-US" sz="2400" dirty="0"/>
              <a:t> x (block size </a:t>
            </a:r>
            <a:r>
              <a:rPr lang="en-US" sz="2400" dirty="0" smtClean="0"/>
              <a:t>                           + </a:t>
            </a:r>
            <a:r>
              <a:rPr lang="en-US" sz="2400" dirty="0"/>
              <a:t>tag size + valid bit size) </a:t>
            </a:r>
          </a:p>
          <a:p>
            <a:r>
              <a:rPr lang="en-US" sz="2400" dirty="0" smtClean="0"/>
              <a:t>                 = </a:t>
            </a:r>
            <a:r>
              <a:rPr lang="en-US" sz="2400" dirty="0" smtClean="0">
                <a:solidFill>
                  <a:srgbClr val="00F6FF"/>
                </a:solidFill>
              </a:rPr>
              <a:t>2</a:t>
            </a:r>
            <a:r>
              <a:rPr lang="en-US" sz="2400" baseline="30000" dirty="0" smtClean="0">
                <a:solidFill>
                  <a:srgbClr val="00F6FF"/>
                </a:solidFill>
              </a:rPr>
              <a:t>n</a:t>
            </a:r>
            <a:r>
              <a:rPr lang="en-US" sz="2400" dirty="0" smtClean="0">
                <a:solidFill>
                  <a:srgbClr val="00F6FF"/>
                </a:solidFill>
              </a:rPr>
              <a:t>x (2</a:t>
            </a:r>
            <a:r>
              <a:rPr lang="en-US" sz="2400" baseline="30000" dirty="0" smtClean="0">
                <a:solidFill>
                  <a:srgbClr val="00F6FF"/>
                </a:solidFill>
              </a:rPr>
              <a:t>m</a:t>
            </a:r>
            <a:r>
              <a:rPr lang="en-US" sz="2400" dirty="0" smtClean="0">
                <a:solidFill>
                  <a:srgbClr val="00F6FF"/>
                </a:solidFill>
              </a:rPr>
              <a:t> </a:t>
            </a:r>
            <a:r>
              <a:rPr lang="en-US" sz="2400" dirty="0">
                <a:solidFill>
                  <a:srgbClr val="00F6FF"/>
                </a:solidFill>
              </a:rPr>
              <a:t>bytes x 8 bits-per-byte + (32-m) + 1</a:t>
            </a:r>
            <a:r>
              <a:rPr lang="en-US" sz="2400" dirty="0" smtClean="0">
                <a:solidFill>
                  <a:srgbClr val="00F6FF"/>
                </a:solidFill>
              </a:rPr>
              <a:t>)</a:t>
            </a:r>
            <a:endParaRPr lang="en-US" sz="2400" dirty="0">
              <a:solidFill>
                <a:srgbClr val="00F6FF"/>
              </a:solidFill>
            </a:endParaRPr>
          </a:p>
        </p:txBody>
      </p:sp>
      <p:sp>
        <p:nvSpPr>
          <p:cNvPr id="160" name="Rectangle 159"/>
          <p:cNvSpPr/>
          <p:nvPr>
            <p:custDataLst>
              <p:tags r:id="rId21"/>
            </p:custDataLst>
          </p:nvPr>
        </p:nvSpPr>
        <p:spPr>
          <a:xfrm>
            <a:off x="1981200" y="2158425"/>
            <a:ext cx="4031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blocks (cache lines)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2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5522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35523" name="Rectangle 3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3552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25" name="Rectangle 5"/>
          <p:cNvSpPr>
            <a:spLocks noGrp="1" noChangeArrowheads="1"/>
          </p:cNvSpPr>
          <p:nvPr>
            <p:ph type="title"/>
          </p:nvPr>
        </p:nvSpPr>
        <p:spPr>
          <a:xfrm>
            <a:off x="-152400" y="68262"/>
            <a:ext cx="94488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Simple </a:t>
            </a:r>
            <a:r>
              <a:rPr lang="en-US" dirty="0"/>
              <a:t>Fully Associative Cache</a:t>
            </a:r>
          </a:p>
        </p:txBody>
      </p:sp>
      <p:sp>
        <p:nvSpPr>
          <p:cNvPr id="343552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3552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3552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3552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3553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3553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3553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3553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3553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35535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3553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3553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35538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39" name="Rectangle 19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40" name="Rectangle 20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41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35542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3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4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5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3554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35548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49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50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5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3555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3555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3555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3555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3555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3555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3555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35559" name="Text Box 39"/>
          <p:cNvSpPr txBox="1">
            <a:spLocks noChangeArrowheads="1"/>
          </p:cNvSpPr>
          <p:nvPr/>
        </p:nvSpPr>
        <p:spPr bwMode="auto">
          <a:xfrm>
            <a:off x="3886200" y="1295400"/>
            <a:ext cx="178382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00F6FF"/>
                </a:solidFill>
              </a:rPr>
              <a:t>4 cache </a:t>
            </a:r>
            <a:r>
              <a:rPr lang="en-US" b="1" dirty="0" smtClean="0">
                <a:solidFill>
                  <a:srgbClr val="00F6FF"/>
                </a:solidFill>
              </a:rPr>
              <a:t>lines</a:t>
            </a:r>
            <a:endParaRPr lang="en-US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b="1" u="sng" dirty="0">
                <a:solidFill>
                  <a:srgbClr val="00F6FF"/>
                </a:solidFill>
              </a:rPr>
              <a:t>2</a:t>
            </a:r>
            <a:r>
              <a:rPr lang="en-US" b="1" dirty="0">
                <a:solidFill>
                  <a:srgbClr val="00F6FF"/>
                </a:solidFill>
              </a:rPr>
              <a:t> </a:t>
            </a:r>
            <a:r>
              <a:rPr lang="en-US" b="1" dirty="0" smtClean="0">
                <a:solidFill>
                  <a:srgbClr val="00F6FF"/>
                </a:solidFill>
              </a:rPr>
              <a:t>byte block</a:t>
            </a:r>
          </a:p>
          <a:p>
            <a:pPr eaLnBrk="1" hangingPunct="1"/>
            <a:endParaRPr lang="en-US" b="1" dirty="0" smtClean="0">
              <a:solidFill>
                <a:srgbClr val="00F6FF"/>
              </a:solidFill>
            </a:endParaRPr>
          </a:p>
          <a:p>
            <a:r>
              <a:rPr lang="en-US" b="1" u="sng" dirty="0">
                <a:solidFill>
                  <a:srgbClr val="00F6FF"/>
                </a:solidFill>
              </a:rPr>
              <a:t>4</a:t>
            </a:r>
            <a:r>
              <a:rPr lang="en-US" b="1" dirty="0">
                <a:solidFill>
                  <a:srgbClr val="00F6FF"/>
                </a:solidFill>
              </a:rPr>
              <a:t> bit tag </a:t>
            </a:r>
            <a:r>
              <a:rPr lang="en-US" b="1" dirty="0" smtClean="0">
                <a:solidFill>
                  <a:srgbClr val="00F6FF"/>
                </a:solidFill>
              </a:rPr>
              <a:t>field</a:t>
            </a:r>
          </a:p>
          <a:p>
            <a:r>
              <a:rPr lang="en-US" b="1" dirty="0" smtClean="0">
                <a:solidFill>
                  <a:srgbClr val="00F6FF"/>
                </a:solidFill>
              </a:rPr>
              <a:t>1 bit block offset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3435560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35561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35562" name="Rectangle 42"/>
          <p:cNvSpPr>
            <a:spLocks noChangeArrowheads="1"/>
          </p:cNvSpPr>
          <p:nvPr/>
        </p:nvSpPr>
        <p:spPr bwMode="ltGray">
          <a:xfrm>
            <a:off x="4259263" y="42608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3" name="Rectangle 43"/>
          <p:cNvSpPr>
            <a:spLocks noChangeArrowheads="1"/>
          </p:cNvSpPr>
          <p:nvPr/>
        </p:nvSpPr>
        <p:spPr bwMode="ltGray">
          <a:xfrm>
            <a:off x="4792663" y="42608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4" name="Rectangle 44"/>
          <p:cNvSpPr>
            <a:spLocks noChangeArrowheads="1"/>
          </p:cNvSpPr>
          <p:nvPr/>
        </p:nvSpPr>
        <p:spPr bwMode="ltGray">
          <a:xfrm>
            <a:off x="4792663" y="45656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5" name="Rectangle 45"/>
          <p:cNvSpPr>
            <a:spLocks noChangeArrowheads="1"/>
          </p:cNvSpPr>
          <p:nvPr/>
        </p:nvSpPr>
        <p:spPr bwMode="ltGray">
          <a:xfrm>
            <a:off x="4259263" y="48704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6" name="Rectangle 46"/>
          <p:cNvSpPr>
            <a:spLocks noChangeArrowheads="1"/>
          </p:cNvSpPr>
          <p:nvPr/>
        </p:nvSpPr>
        <p:spPr bwMode="ltGray">
          <a:xfrm>
            <a:off x="4792663" y="48704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7" name="Rectangle 47"/>
          <p:cNvSpPr>
            <a:spLocks noChangeArrowheads="1"/>
          </p:cNvSpPr>
          <p:nvPr/>
        </p:nvSpPr>
        <p:spPr bwMode="ltGray">
          <a:xfrm>
            <a:off x="4792663" y="51752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8" name="Rectangle 48"/>
          <p:cNvSpPr>
            <a:spLocks noChangeArrowheads="1"/>
          </p:cNvSpPr>
          <p:nvPr/>
        </p:nvSpPr>
        <p:spPr bwMode="ltGray">
          <a:xfrm>
            <a:off x="4030663" y="42608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35569" name="Rectangle 49"/>
          <p:cNvSpPr>
            <a:spLocks noChangeArrowheads="1"/>
          </p:cNvSpPr>
          <p:nvPr/>
        </p:nvSpPr>
        <p:spPr bwMode="ltGray">
          <a:xfrm>
            <a:off x="4030663" y="48704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1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6051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rgbClr val="00F6FF"/>
                </a:solidFill>
              </a:rPr>
              <a:t>byte addresses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67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9667" name="Rectangle 51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39618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43962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2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Access</a:t>
            </a:r>
          </a:p>
        </p:txBody>
      </p:sp>
      <p:sp>
        <p:nvSpPr>
          <p:cNvPr id="343962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3962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3962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3962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3962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3962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3962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3962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3963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39631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3963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3963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39634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35" name="Rectangle 19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36" name="Rectangle 20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37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39638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39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40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41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4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3964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39644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45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46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4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3964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3964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3965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3965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3965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3965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3965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39655" name="AutoShape 39"/>
          <p:cNvSpPr>
            <a:spLocks noChangeArrowheads="1"/>
          </p:cNvSpPr>
          <p:nvPr/>
        </p:nvSpPr>
        <p:spPr bwMode="auto">
          <a:xfrm>
            <a:off x="1295400" y="2590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56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39657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39658" name="Line 42"/>
          <p:cNvSpPr>
            <a:spLocks noChangeShapeType="1"/>
          </p:cNvSpPr>
          <p:nvPr/>
        </p:nvSpPr>
        <p:spPr bwMode="auto">
          <a:xfrm flipH="1">
            <a:off x="5943600" y="1981200"/>
            <a:ext cx="762000" cy="12192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39659" name="Rectangle 43"/>
          <p:cNvSpPr>
            <a:spLocks noChangeArrowheads="1"/>
          </p:cNvSpPr>
          <p:nvPr/>
        </p:nvSpPr>
        <p:spPr bwMode="ltGray">
          <a:xfrm>
            <a:off x="4262438" y="42481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60" name="Rectangle 44"/>
          <p:cNvSpPr>
            <a:spLocks noChangeArrowheads="1"/>
          </p:cNvSpPr>
          <p:nvPr/>
        </p:nvSpPr>
        <p:spPr bwMode="ltGray">
          <a:xfrm>
            <a:off x="4795838" y="42481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61" name="Rectangle 45"/>
          <p:cNvSpPr>
            <a:spLocks noChangeArrowheads="1"/>
          </p:cNvSpPr>
          <p:nvPr/>
        </p:nvSpPr>
        <p:spPr bwMode="ltGray">
          <a:xfrm>
            <a:off x="4795838" y="45529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62" name="Rectangle 46"/>
          <p:cNvSpPr>
            <a:spLocks noChangeArrowheads="1"/>
          </p:cNvSpPr>
          <p:nvPr/>
        </p:nvSpPr>
        <p:spPr bwMode="ltGray">
          <a:xfrm>
            <a:off x="4262438" y="48577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63" name="Rectangle 47"/>
          <p:cNvSpPr>
            <a:spLocks noChangeArrowheads="1"/>
          </p:cNvSpPr>
          <p:nvPr/>
        </p:nvSpPr>
        <p:spPr bwMode="ltGray">
          <a:xfrm>
            <a:off x="4795838" y="5162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64" name="Rectangle 48"/>
          <p:cNvSpPr>
            <a:spLocks noChangeArrowheads="1"/>
          </p:cNvSpPr>
          <p:nvPr/>
        </p:nvSpPr>
        <p:spPr bwMode="ltGray">
          <a:xfrm>
            <a:off x="4033838" y="42481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39665" name="Rectangle 49"/>
          <p:cNvSpPr>
            <a:spLocks noChangeArrowheads="1"/>
          </p:cNvSpPr>
          <p:nvPr/>
        </p:nvSpPr>
        <p:spPr bwMode="ltGray">
          <a:xfrm>
            <a:off x="4033838" y="48577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39666" name="Rectangle 50"/>
          <p:cNvSpPr>
            <a:spLocks noChangeArrowheads="1"/>
          </p:cNvSpPr>
          <p:nvPr/>
        </p:nvSpPr>
        <p:spPr bwMode="ltGray">
          <a:xfrm>
            <a:off x="4794250" y="48688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29366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965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Eviction</a:t>
            </a:r>
          </a:p>
        </p:txBody>
      </p:sp>
      <p:sp>
        <p:nvSpPr>
          <p:cNvPr id="33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305800" cy="5638800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dirty="0"/>
              <a:t>Which cache line should be evicted from the cache to make room for a new line?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Direct-mapped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no choice, must evict line selected by index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Associative caches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random: select one of the lines at random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round-robin: similar to random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FIFO: replace oldest line</a:t>
            </a:r>
          </a:p>
          <a:p>
            <a:pPr lvl="2">
              <a:lnSpc>
                <a:spcPct val="94000"/>
              </a:lnSpc>
            </a:pPr>
            <a:r>
              <a:rPr lang="en-US" dirty="0"/>
              <a:t>LRU: replace line that has not been used in the longest time</a:t>
            </a:r>
          </a:p>
        </p:txBody>
      </p:sp>
    </p:spTree>
    <p:extLst>
      <p:ext uri="{BB962C8B-B14F-4D97-AF65-F5344CB8AC3E}">
        <p14:creationId xmlns:p14="http://schemas.microsoft.com/office/powerpoint/2010/main" val="3691503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166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1667" name="Rectangle 3"/>
          <p:cNvSpPr>
            <a:spLocks noChangeArrowheads="1"/>
          </p:cNvSpPr>
          <p:nvPr/>
        </p:nvSpPr>
        <p:spPr bwMode="ltGray">
          <a:xfrm>
            <a:off x="4287838" y="42751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68" name="Rectangle 4"/>
          <p:cNvSpPr>
            <a:spLocks noChangeArrowheads="1"/>
          </p:cNvSpPr>
          <p:nvPr/>
        </p:nvSpPr>
        <p:spPr bwMode="ltGray">
          <a:xfrm>
            <a:off x="4821238" y="42751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69" name="Rectangle 5"/>
          <p:cNvSpPr>
            <a:spLocks noChangeArrowheads="1"/>
          </p:cNvSpPr>
          <p:nvPr/>
        </p:nvSpPr>
        <p:spPr bwMode="ltGray">
          <a:xfrm>
            <a:off x="4821238" y="45799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70" name="Rectangle 6"/>
          <p:cNvSpPr>
            <a:spLocks noChangeArrowheads="1"/>
          </p:cNvSpPr>
          <p:nvPr/>
        </p:nvSpPr>
        <p:spPr bwMode="ltGray">
          <a:xfrm>
            <a:off x="4059238" y="42751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41671" name="Rectangle 7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1672" name="Rectangle 8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1673" name="Rectangle 9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Access</a:t>
            </a:r>
          </a:p>
        </p:txBody>
      </p:sp>
      <p:sp>
        <p:nvSpPr>
          <p:cNvPr id="3441674" name="Rectangle 10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41675" name="Rectangle 11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41676" name="Rectangle 12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41677" name="Rectangle 13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41678" name="Rectangle 14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41679" name="Rectangle 15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41680" name="Rectangle 16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41681" name="Rectangle 17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41682" name="Text Box 18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41683" name="Text Box 19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41684" name="Text Box 20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41685" name="Text Box 21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41686" name="Rectangle 22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rgbClr val="00F6FF"/>
                </a:solidFill>
              </a:rPr>
              <a:t>0000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3441687" name="Rectangle 23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88" name="Rectangle 24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89" name="Text Box 25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41690" name="Rectangle 26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1" name="Rectangle 27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2" name="Rectangle 28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3" name="Rectangle 29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4" name="Text Box 30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41695" name="Text Box 31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41696" name="Rectangle 32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7" name="Rectangle 33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8" name="Rectangle 34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9" name="Rectangle 35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41700" name="Rectangle 36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41701" name="Rectangle 37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41702" name="Rectangle 38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41703" name="Rectangle 39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41704" name="Rectangle 40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41705" name="Rectangle 41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41706" name="Rectangle 42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41707" name="AutoShape 43"/>
          <p:cNvSpPr>
            <a:spLocks noChangeArrowheads="1"/>
          </p:cNvSpPr>
          <p:nvPr/>
        </p:nvSpPr>
        <p:spPr bwMode="auto">
          <a:xfrm>
            <a:off x="1295400" y="2590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1708" name="Rectangle 44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41709" name="Rectangle 45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1710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1711" name="Text Box 47"/>
          <p:cNvSpPr txBox="1">
            <a:spLocks noChangeArrowheads="1"/>
          </p:cNvSpPr>
          <p:nvPr/>
        </p:nvSpPr>
        <p:spPr bwMode="auto">
          <a:xfrm>
            <a:off x="4038600" y="5505450"/>
            <a:ext cx="1538288" cy="9445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441712" name="Text Box 48"/>
          <p:cNvSpPr txBox="1">
            <a:spLocks noChangeArrowheads="1"/>
          </p:cNvSpPr>
          <p:nvPr/>
        </p:nvSpPr>
        <p:spPr bwMode="auto">
          <a:xfrm>
            <a:off x="3505200" y="3581400"/>
            <a:ext cx="5629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LRU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41713" name="Text Box 49"/>
          <p:cNvSpPr txBox="1">
            <a:spLocks noChangeArrowheads="1"/>
          </p:cNvSpPr>
          <p:nvPr/>
        </p:nvSpPr>
        <p:spPr bwMode="auto">
          <a:xfrm>
            <a:off x="4078288" y="18716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rgbClr val="00F6FF"/>
                </a:solidFill>
              </a:rPr>
              <a:t>0000</a:t>
            </a:r>
            <a:r>
              <a:rPr lang="en-US" b="1" u="sng" dirty="0" smtClean="0">
                <a:solidFill>
                  <a:srgbClr val="3333CC"/>
                </a:solidFill>
              </a:rPr>
              <a:t>1</a:t>
            </a:r>
            <a:endParaRPr lang="en-US" b="1" u="sng" dirty="0">
              <a:solidFill>
                <a:srgbClr val="3333CC"/>
              </a:solidFill>
            </a:endParaRPr>
          </a:p>
        </p:txBody>
      </p:sp>
      <p:sp>
        <p:nvSpPr>
          <p:cNvPr id="3441714" name="Line 50"/>
          <p:cNvSpPr>
            <a:spLocks noChangeShapeType="1"/>
          </p:cNvSpPr>
          <p:nvPr/>
        </p:nvSpPr>
        <p:spPr bwMode="auto">
          <a:xfrm flipH="1">
            <a:off x="4600574" y="2209800"/>
            <a:ext cx="220664" cy="7397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41715" name="Freeform 51"/>
          <p:cNvSpPr>
            <a:spLocks/>
          </p:cNvSpPr>
          <p:nvPr/>
        </p:nvSpPr>
        <p:spPr bwMode="auto">
          <a:xfrm flipV="1">
            <a:off x="5316127" y="2057399"/>
            <a:ext cx="914811" cy="1524000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41716" name="Text Box 52"/>
          <p:cNvSpPr txBox="1">
            <a:spLocks noChangeArrowheads="1"/>
          </p:cNvSpPr>
          <p:nvPr/>
        </p:nvSpPr>
        <p:spPr bwMode="auto">
          <a:xfrm rot="2853156">
            <a:off x="5467350" y="2236788"/>
            <a:ext cx="130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</a:rPr>
              <a:t>block offset</a:t>
            </a:r>
          </a:p>
        </p:txBody>
      </p:sp>
      <p:sp>
        <p:nvSpPr>
          <p:cNvPr id="3441717" name="Rectangle 53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41718" name="Rectangle 54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41719" name="Rectangle 55"/>
          <p:cNvSpPr>
            <a:spLocks noChangeArrowheads="1"/>
          </p:cNvSpPr>
          <p:nvPr/>
        </p:nvSpPr>
        <p:spPr bwMode="ltGray">
          <a:xfrm>
            <a:off x="4294188" y="48926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720" name="Rectangle 56"/>
          <p:cNvSpPr>
            <a:spLocks noChangeArrowheads="1"/>
          </p:cNvSpPr>
          <p:nvPr/>
        </p:nvSpPr>
        <p:spPr bwMode="ltGray">
          <a:xfrm>
            <a:off x="4827588" y="48926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721" name="Rectangle 57"/>
          <p:cNvSpPr>
            <a:spLocks noChangeArrowheads="1"/>
          </p:cNvSpPr>
          <p:nvPr/>
        </p:nvSpPr>
        <p:spPr bwMode="ltGray">
          <a:xfrm>
            <a:off x="4827588" y="51974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722" name="Rectangle 58"/>
          <p:cNvSpPr>
            <a:spLocks noChangeArrowheads="1"/>
          </p:cNvSpPr>
          <p:nvPr/>
        </p:nvSpPr>
        <p:spPr bwMode="ltGray">
          <a:xfrm>
            <a:off x="4065588" y="48926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3170811" y="2498725"/>
            <a:ext cx="410589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endParaRPr lang="en-US" sz="1600" b="1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371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371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371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371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Access</a:t>
            </a:r>
          </a:p>
        </p:txBody>
      </p:sp>
      <p:sp>
        <p:nvSpPr>
          <p:cNvPr id="344371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4371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4372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4372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4372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4372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4372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4372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4372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43727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4372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4372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43730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43731" name="Rectangle 19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32" name="Rectangle 20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33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43734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3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36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37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3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4373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43740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41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42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4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4374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4374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4374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4374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4374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4374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4375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43751" name="AutoShape 39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3752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43753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3754" name="Rectangle 4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3755" name="Text Box 43"/>
          <p:cNvSpPr txBox="1">
            <a:spLocks noChangeArrowheads="1"/>
          </p:cNvSpPr>
          <p:nvPr/>
        </p:nvSpPr>
        <p:spPr bwMode="auto">
          <a:xfrm>
            <a:off x="4038600" y="5519738"/>
            <a:ext cx="1538288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443756" name="Text Box 44"/>
          <p:cNvSpPr txBox="1">
            <a:spLocks noChangeArrowheads="1"/>
          </p:cNvSpPr>
          <p:nvPr/>
        </p:nvSpPr>
        <p:spPr bwMode="auto">
          <a:xfrm>
            <a:off x="3505200" y="35814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443757" name="Rectangle 45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43758" name="Rectangle 46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43759" name="Rectangle 47"/>
          <p:cNvSpPr>
            <a:spLocks noChangeArrowheads="1"/>
          </p:cNvSpPr>
          <p:nvPr/>
        </p:nvSpPr>
        <p:spPr bwMode="ltGray">
          <a:xfrm>
            <a:off x="4287838" y="42751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60" name="Rectangle 48"/>
          <p:cNvSpPr>
            <a:spLocks noChangeArrowheads="1"/>
          </p:cNvSpPr>
          <p:nvPr/>
        </p:nvSpPr>
        <p:spPr bwMode="ltGray">
          <a:xfrm>
            <a:off x="4821238" y="42751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61" name="Rectangle 49"/>
          <p:cNvSpPr>
            <a:spLocks noChangeArrowheads="1"/>
          </p:cNvSpPr>
          <p:nvPr/>
        </p:nvSpPr>
        <p:spPr bwMode="ltGray">
          <a:xfrm>
            <a:off x="4821238" y="45799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62" name="Rectangle 50"/>
          <p:cNvSpPr>
            <a:spLocks noChangeArrowheads="1"/>
          </p:cNvSpPr>
          <p:nvPr/>
        </p:nvSpPr>
        <p:spPr bwMode="ltGray">
          <a:xfrm>
            <a:off x="4059238" y="42751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43763" name="Rectangle 51"/>
          <p:cNvSpPr>
            <a:spLocks noChangeArrowheads="1"/>
          </p:cNvSpPr>
          <p:nvPr/>
        </p:nvSpPr>
        <p:spPr bwMode="ltGray">
          <a:xfrm>
            <a:off x="4294188" y="48926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64" name="Rectangle 52"/>
          <p:cNvSpPr>
            <a:spLocks noChangeArrowheads="1"/>
          </p:cNvSpPr>
          <p:nvPr/>
        </p:nvSpPr>
        <p:spPr bwMode="ltGray">
          <a:xfrm>
            <a:off x="4827588" y="48926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65" name="Rectangle 53"/>
          <p:cNvSpPr>
            <a:spLocks noChangeArrowheads="1"/>
          </p:cNvSpPr>
          <p:nvPr/>
        </p:nvSpPr>
        <p:spPr bwMode="ltGray">
          <a:xfrm>
            <a:off x="4827588" y="51974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3766" name="Rectangle 54"/>
          <p:cNvSpPr>
            <a:spLocks noChangeArrowheads="1"/>
          </p:cNvSpPr>
          <p:nvPr/>
        </p:nvSpPr>
        <p:spPr bwMode="ltGray">
          <a:xfrm>
            <a:off x="4065588" y="48926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3170811" y="2498725"/>
            <a:ext cx="410589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endParaRPr lang="en-US" sz="1600" b="1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2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2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5763" name="Rectangle 3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576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576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Access</a:t>
            </a:r>
          </a:p>
        </p:txBody>
      </p:sp>
      <p:sp>
        <p:nvSpPr>
          <p:cNvPr id="344576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4576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4576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4576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4577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4577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4577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4577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4577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45775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4577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4577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45778" name="Rectangle 18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45779" name="Rectangle 19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780" name="Rectangle 20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781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45782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78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78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785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78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4578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45788" name="Rectangle 28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rgbClr val="00F6FF"/>
                </a:solidFill>
              </a:rPr>
              <a:t>0010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3445789" name="Rectangle 2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790" name="Rectangle 30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79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4579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4579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4579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4579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4579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4579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4579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45799" name="AutoShape 39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5800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45801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5802" name="Rectangle 4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5803" name="Text Box 43"/>
          <p:cNvSpPr txBox="1">
            <a:spLocks noChangeArrowheads="1"/>
          </p:cNvSpPr>
          <p:nvPr/>
        </p:nvSpPr>
        <p:spPr bwMode="auto">
          <a:xfrm>
            <a:off x="4038600" y="54483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445804" name="Rectangle 44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45805" name="Rectangle 45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45806" name="Rectangle 46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45807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00F6FF"/>
                </a:solidFill>
              </a:rPr>
              <a:t>0010</a:t>
            </a:r>
            <a:r>
              <a:rPr lang="en-US" b="1" u="sng" dirty="0" smtClean="0">
                <a:solidFill>
                  <a:srgbClr val="3333FF"/>
                </a:solidFill>
              </a:rPr>
              <a:t>1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3445809" name="Freeform 49"/>
          <p:cNvSpPr>
            <a:spLocks/>
          </p:cNvSpPr>
          <p:nvPr/>
        </p:nvSpPr>
        <p:spPr bwMode="auto">
          <a:xfrm rot="303593" flipV="1">
            <a:off x="5244967" y="2191658"/>
            <a:ext cx="1578489" cy="1949215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45810" name="Text Box 50"/>
          <p:cNvSpPr txBox="1">
            <a:spLocks noChangeArrowheads="1"/>
          </p:cNvSpPr>
          <p:nvPr/>
        </p:nvSpPr>
        <p:spPr bwMode="auto">
          <a:xfrm rot="2575234">
            <a:off x="5512373" y="2301313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</a:rPr>
              <a:t>block offset</a:t>
            </a:r>
          </a:p>
        </p:txBody>
      </p:sp>
      <p:sp>
        <p:nvSpPr>
          <p:cNvPr id="3445811" name="Rectangle 51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45812" name="Rectangle 52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45813" name="Rectangle 53"/>
          <p:cNvSpPr>
            <a:spLocks noChangeArrowheads="1"/>
          </p:cNvSpPr>
          <p:nvPr/>
        </p:nvSpPr>
        <p:spPr bwMode="ltGray">
          <a:xfrm>
            <a:off x="4287838" y="42751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814" name="Rectangle 54"/>
          <p:cNvSpPr>
            <a:spLocks noChangeArrowheads="1"/>
          </p:cNvSpPr>
          <p:nvPr/>
        </p:nvSpPr>
        <p:spPr bwMode="ltGray">
          <a:xfrm>
            <a:off x="4821238" y="42751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815" name="Rectangle 55"/>
          <p:cNvSpPr>
            <a:spLocks noChangeArrowheads="1"/>
          </p:cNvSpPr>
          <p:nvPr/>
        </p:nvSpPr>
        <p:spPr bwMode="ltGray">
          <a:xfrm>
            <a:off x="4821238" y="45799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816" name="Rectangle 56"/>
          <p:cNvSpPr>
            <a:spLocks noChangeArrowheads="1"/>
          </p:cNvSpPr>
          <p:nvPr/>
        </p:nvSpPr>
        <p:spPr bwMode="ltGray">
          <a:xfrm>
            <a:off x="4059238" y="42751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45817" name="Rectangle 57"/>
          <p:cNvSpPr>
            <a:spLocks noChangeArrowheads="1"/>
          </p:cNvSpPr>
          <p:nvPr/>
        </p:nvSpPr>
        <p:spPr bwMode="ltGray">
          <a:xfrm>
            <a:off x="4294188" y="48926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818" name="Rectangle 58"/>
          <p:cNvSpPr>
            <a:spLocks noChangeArrowheads="1"/>
          </p:cNvSpPr>
          <p:nvPr/>
        </p:nvSpPr>
        <p:spPr bwMode="ltGray">
          <a:xfrm>
            <a:off x="4827588" y="48926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819" name="Rectangle 59"/>
          <p:cNvSpPr>
            <a:spLocks noChangeArrowheads="1"/>
          </p:cNvSpPr>
          <p:nvPr/>
        </p:nvSpPr>
        <p:spPr bwMode="ltGray">
          <a:xfrm>
            <a:off x="4827588" y="51974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5820" name="Rectangle 60"/>
          <p:cNvSpPr>
            <a:spLocks noChangeArrowheads="1"/>
          </p:cNvSpPr>
          <p:nvPr/>
        </p:nvSpPr>
        <p:spPr bwMode="ltGray">
          <a:xfrm>
            <a:off x="4065588" y="48926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1" name="Line 48"/>
          <p:cNvSpPr>
            <a:spLocks noChangeShapeType="1"/>
          </p:cNvSpPr>
          <p:nvPr/>
        </p:nvSpPr>
        <p:spPr bwMode="auto">
          <a:xfrm flipH="1">
            <a:off x="4533900" y="2088595"/>
            <a:ext cx="392906" cy="149280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3166102" y="2498725"/>
            <a:ext cx="4152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endParaRPr lang="en-US" sz="1600" b="1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0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63880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What structure to use?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Where to place a block (book)?</a:t>
            </a:r>
            <a:endParaRPr lang="en-US" dirty="0"/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How to find a block (book)?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When miss, which block to replace?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happens on write?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6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7810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7811" name="Rectangle 3"/>
          <p:cNvSpPr>
            <a:spLocks noChangeArrowheads="1"/>
          </p:cNvSpPr>
          <p:nvPr/>
        </p:nvSpPr>
        <p:spPr bwMode="blackWhite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44781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781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Access</a:t>
            </a:r>
          </a:p>
        </p:txBody>
      </p:sp>
      <p:sp>
        <p:nvSpPr>
          <p:cNvPr id="344781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4781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4781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4781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4781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4781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4782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4782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4782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47823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4782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4782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47826" name="Rectangle 18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47827" name="Rectangle 19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28" name="Rectangle 20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29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47830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3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3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33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3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4783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47836" name="Rectangle 28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47837" name="Rectangle 2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38" name="Rectangle 30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3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4784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4784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4784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4784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4784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4784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4784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47847" name="AutoShape 39"/>
          <p:cNvSpPr>
            <a:spLocks noChangeArrowheads="1"/>
          </p:cNvSpPr>
          <p:nvPr/>
        </p:nvSpPr>
        <p:spPr bwMode="auto">
          <a:xfrm>
            <a:off x="1295400" y="3048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7848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47849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7850" name="Rectangle 4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7851" name="Text Box 43"/>
          <p:cNvSpPr txBox="1">
            <a:spLocks noChangeArrowheads="1"/>
          </p:cNvSpPr>
          <p:nvPr/>
        </p:nvSpPr>
        <p:spPr bwMode="auto">
          <a:xfrm>
            <a:off x="4038600" y="5476875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447852" name="Rectangle 44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47853" name="Rectangle 45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47854" name="Rectangle 46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47855" name="Rectangle 47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47856" name="Rectangle 48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47861" name="Rectangle 53"/>
          <p:cNvSpPr>
            <a:spLocks noChangeArrowheads="1"/>
          </p:cNvSpPr>
          <p:nvPr/>
        </p:nvSpPr>
        <p:spPr bwMode="ltGray">
          <a:xfrm>
            <a:off x="4273550" y="42751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62" name="Rectangle 54"/>
          <p:cNvSpPr>
            <a:spLocks noChangeArrowheads="1"/>
          </p:cNvSpPr>
          <p:nvPr/>
        </p:nvSpPr>
        <p:spPr bwMode="ltGray">
          <a:xfrm>
            <a:off x="4806950" y="42751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63" name="Rectangle 55"/>
          <p:cNvSpPr>
            <a:spLocks noChangeArrowheads="1"/>
          </p:cNvSpPr>
          <p:nvPr/>
        </p:nvSpPr>
        <p:spPr bwMode="ltGray">
          <a:xfrm>
            <a:off x="4806950" y="45799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64" name="Rectangle 56"/>
          <p:cNvSpPr>
            <a:spLocks noChangeArrowheads="1"/>
          </p:cNvSpPr>
          <p:nvPr/>
        </p:nvSpPr>
        <p:spPr bwMode="ltGray">
          <a:xfrm>
            <a:off x="4044950" y="42751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47865" name="Rectangle 57"/>
          <p:cNvSpPr>
            <a:spLocks noChangeArrowheads="1"/>
          </p:cNvSpPr>
          <p:nvPr/>
        </p:nvSpPr>
        <p:spPr bwMode="ltGray">
          <a:xfrm>
            <a:off x="4279900" y="48926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66" name="Rectangle 58"/>
          <p:cNvSpPr>
            <a:spLocks noChangeArrowheads="1"/>
          </p:cNvSpPr>
          <p:nvPr/>
        </p:nvSpPr>
        <p:spPr bwMode="ltGray">
          <a:xfrm>
            <a:off x="4813300" y="48926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67" name="Rectangle 59"/>
          <p:cNvSpPr>
            <a:spLocks noChangeArrowheads="1"/>
          </p:cNvSpPr>
          <p:nvPr/>
        </p:nvSpPr>
        <p:spPr bwMode="ltGray">
          <a:xfrm>
            <a:off x="4813300" y="51974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7868" name="Rectangle 60"/>
          <p:cNvSpPr>
            <a:spLocks noChangeArrowheads="1"/>
          </p:cNvSpPr>
          <p:nvPr/>
        </p:nvSpPr>
        <p:spPr bwMode="ltGray">
          <a:xfrm>
            <a:off x="4051300" y="48926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3166102" y="2498725"/>
            <a:ext cx="4152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endParaRPr lang="en-US" sz="1600" b="1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5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9858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9859" name="Rectangle 3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986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986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Access</a:t>
            </a:r>
          </a:p>
        </p:txBody>
      </p:sp>
      <p:sp>
        <p:nvSpPr>
          <p:cNvPr id="344986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4986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4986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4986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4986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4986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4986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4986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4987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49871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4987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4987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49874" name="Rectangle 18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49875" name="Rectangle 19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876" name="Rectangle 20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877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49878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87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88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88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88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4988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49884" name="Rectangle 28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49885" name="Rectangle 2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886" name="Rectangle 30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88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4988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4988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4989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4989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4989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4989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4989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49895" name="AutoShape 39"/>
          <p:cNvSpPr>
            <a:spLocks noChangeArrowheads="1"/>
          </p:cNvSpPr>
          <p:nvPr/>
        </p:nvSpPr>
        <p:spPr bwMode="auto">
          <a:xfrm>
            <a:off x="1295400" y="3048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9896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49897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9898" name="Rectangle 4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9899" name="Text Box 4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449900" name="Rectangle 44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49901" name="Rectangle 45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49902" name="Rectangle 46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49903" name="Rectangle 47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9904" name="Rectangle 48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49905" name="Rectangle 49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49906" name="Rectangle 50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907" name="Rectangle 51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908" name="Rectangle 52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49909" name="Rectangle 53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910" name="Rectangle 54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911" name="Rectangle 55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912" name="Rectangle 56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9913" name="Rectangle 57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8" name="Text Box 49"/>
          <p:cNvSpPr txBox="1">
            <a:spLocks noChangeArrowheads="1"/>
          </p:cNvSpPr>
          <p:nvPr/>
        </p:nvSpPr>
        <p:spPr bwMode="auto">
          <a:xfrm>
            <a:off x="4138613" y="1764268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00F6FF"/>
                </a:solidFill>
              </a:rPr>
              <a:t>0000</a:t>
            </a:r>
            <a:r>
              <a:rPr lang="en-US" b="1" u="sng" dirty="0" smtClean="0">
                <a:solidFill>
                  <a:srgbClr val="3333FF"/>
                </a:solidFill>
              </a:rPr>
              <a:t>1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 flipH="1">
            <a:off x="4611688" y="2133599"/>
            <a:ext cx="315118" cy="93980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Freeform 61"/>
          <p:cNvSpPr>
            <a:spLocks/>
          </p:cNvSpPr>
          <p:nvPr/>
        </p:nvSpPr>
        <p:spPr bwMode="auto">
          <a:xfrm flipV="1">
            <a:off x="5346700" y="2133599"/>
            <a:ext cx="884238" cy="1447800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Text Box 62"/>
          <p:cNvSpPr txBox="1">
            <a:spLocks noChangeArrowheads="1"/>
          </p:cNvSpPr>
          <p:nvPr/>
        </p:nvSpPr>
        <p:spPr bwMode="auto">
          <a:xfrm rot="2804921">
            <a:off x="5467350" y="2236788"/>
            <a:ext cx="130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</a:rPr>
              <a:t>block offset</a:t>
            </a: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3166102" y="2498725"/>
            <a:ext cx="364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endParaRPr lang="en-US" sz="1600" b="1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6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1906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51907" name="Rectangle 3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5190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190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45191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5191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5191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5191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5191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5191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5191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5191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5191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51919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5192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5192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51922" name="Rectangle 18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51923" name="Rectangle 19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24" name="Rectangle 20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25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51926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2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2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2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3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5193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51932" name="Rectangle 28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51933" name="Rectangle 2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34" name="Rectangle 30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3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5193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5193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5193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5193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5194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5194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5194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51943" name="AutoShape 39"/>
          <p:cNvSpPr>
            <a:spLocks noChangeArrowheads="1"/>
          </p:cNvSpPr>
          <p:nvPr/>
        </p:nvSpPr>
        <p:spPr bwMode="auto">
          <a:xfrm>
            <a:off x="1295400" y="3314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1944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51945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1946" name="Rectangle 4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1947" name="Text Box 4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451948" name="Rectangle 44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51949" name="Rectangle 45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1950" name="Rectangle 46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51951" name="Rectangle 47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1952" name="Rectangle 48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51953" name="Rectangle 49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51960" name="Rectangle 56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61" name="Rectangle 57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62" name="Rectangle 58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63" name="Rectangle 59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64" name="Rectangle 60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1965" name="Rectangle 61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0" name="Rectangle 50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Rectangle 52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3166102" y="2498725"/>
            <a:ext cx="364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endParaRPr lang="en-US" sz="1600" b="1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15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3954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53955" name="Rectangle 3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5395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395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45395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5395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5396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5396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5396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5396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5396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5396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5396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53967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5396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5396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53970" name="Rectangle 18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53971" name="Rectangle 19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3972" name="Rectangle 20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3973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53974" name="Rectangle 22"/>
          <p:cNvSpPr>
            <a:spLocks noChangeArrowheads="1"/>
          </p:cNvSpPr>
          <p:nvPr/>
        </p:nvSpPr>
        <p:spPr bwMode="blackWhite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397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397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397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397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5397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53980" name="Rectangle 28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53981" name="Rectangle 2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3982" name="Rectangle 30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398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5398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5398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5398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5398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5398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5398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5399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53991" name="AutoShape 39"/>
          <p:cNvSpPr>
            <a:spLocks noChangeArrowheads="1"/>
          </p:cNvSpPr>
          <p:nvPr/>
        </p:nvSpPr>
        <p:spPr bwMode="auto">
          <a:xfrm>
            <a:off x="1295400" y="3314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3992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53993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3994" name="Rectangle 4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3995" name="Text Box 4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2</a:t>
            </a:r>
          </a:p>
        </p:txBody>
      </p:sp>
      <p:sp>
        <p:nvSpPr>
          <p:cNvPr id="3453996" name="Rectangle 44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53997" name="Rectangle 45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3998" name="Rectangle 46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53999" name="Rectangle 47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4000" name="Rectangle 48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54001" name="Rectangle 49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54002" name="Rectangle 50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4003" name="Rectangle 51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4004" name="Rectangle 52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54005" name="Rectangle 53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4006" name="Rectangle 54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4007" name="Rectangle 55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4008" name="Rectangle 56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4009" name="Rectangle 57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4016375" y="1816100"/>
            <a:ext cx="1354858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00F6FF"/>
                </a:solidFill>
              </a:rPr>
              <a:t>0010</a:t>
            </a:r>
            <a:r>
              <a:rPr lang="en-US" b="1" u="sng" dirty="0" smtClean="0">
                <a:solidFill>
                  <a:srgbClr val="3333FF"/>
                </a:solidFill>
              </a:rPr>
              <a:t>0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59" name="Line 51"/>
          <p:cNvSpPr>
            <a:spLocks noChangeShapeType="1"/>
          </p:cNvSpPr>
          <p:nvPr/>
        </p:nvSpPr>
        <p:spPr bwMode="auto">
          <a:xfrm flipH="1">
            <a:off x="4518025" y="2273300"/>
            <a:ext cx="408781" cy="13335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Freeform 54"/>
          <p:cNvSpPr>
            <a:spLocks/>
          </p:cNvSpPr>
          <p:nvPr/>
        </p:nvSpPr>
        <p:spPr bwMode="auto">
          <a:xfrm rot="303593" flipV="1">
            <a:off x="5294533" y="2183436"/>
            <a:ext cx="1380066" cy="1678322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 rot="2687807">
            <a:off x="5578063" y="2388796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</a:rPr>
              <a:t>block offset</a:t>
            </a: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3170811" y="2498725"/>
            <a:ext cx="41058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endParaRPr lang="en-US" sz="1600" b="1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1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6002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56003" name="Rectangle 3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5600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600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45600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5600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5600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5600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5601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5601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5601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5601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5601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56015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5601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5601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56018" name="Rectangle 18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56019" name="Rectangle 19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6020" name="Rectangle 20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6021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56022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602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602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602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602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5602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56028" name="Rectangle 28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56029" name="Rectangle 2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6030" name="Rectangle 30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603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5603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5603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5603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5603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5603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5603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5603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56039" name="AutoShape 39"/>
          <p:cNvSpPr>
            <a:spLocks noChangeArrowheads="1"/>
          </p:cNvSpPr>
          <p:nvPr/>
        </p:nvSpPr>
        <p:spPr bwMode="auto">
          <a:xfrm>
            <a:off x="12954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6040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56041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6042" name="Rectangle 4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6043" name="Text Box 4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2</a:t>
            </a:r>
          </a:p>
        </p:txBody>
      </p:sp>
      <p:sp>
        <p:nvSpPr>
          <p:cNvPr id="3456044" name="Rectangle 44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56045" name="Rectangle 45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6046" name="Rectangle 46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56047" name="Rectangle 47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6048" name="Rectangle 48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56049" name="Rectangle 49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6" name="Rectangle 53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7" name="Rectangle 54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ltGray">
          <a:xfrm>
            <a:off x="4797425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0" name="Rectangle 57"/>
          <p:cNvSpPr>
            <a:spLocks noChangeArrowheads="1"/>
          </p:cNvSpPr>
          <p:nvPr/>
        </p:nvSpPr>
        <p:spPr bwMode="ltGray">
          <a:xfrm>
            <a:off x="4797425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ctr"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algn="ct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ct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ctr" eaLnBrk="1" hangingPunct="1"/>
            <a:endParaRPr lang="en-US" sz="1600" b="1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8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8050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58051" name="Rectangle 3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5805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805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45805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5805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5805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5805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5805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5805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5806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5806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5806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58063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5806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5806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58066" name="Rectangle 18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58067" name="Rectangle 19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68" name="Rectangle 20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69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58070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3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5807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58076" name="Rectangle 28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458077" name="Rectangle 2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8" name="Rectangle 30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5808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5808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5808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5808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5808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5808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5808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58087" name="AutoShape 39"/>
          <p:cNvSpPr>
            <a:spLocks noChangeArrowheads="1"/>
          </p:cNvSpPr>
          <p:nvPr/>
        </p:nvSpPr>
        <p:spPr bwMode="auto">
          <a:xfrm>
            <a:off x="12954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8088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58089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8090" name="Rectangle 4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8091" name="Text Box 4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458092" name="Rectangle 44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58093" name="Rectangle 45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8094" name="Rectangle 46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8095" name="Rectangle 47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58096" name="Rectangle 48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8097" name="Rectangle 49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58098" name="Rectangle 50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58099" name="Rectangle 51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0" name="Rectangle 52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1" name="Rectangle 53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58102" name="Rectangle 54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3" name="Rectangle 55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4" name="Rectangle 56"/>
          <p:cNvSpPr>
            <a:spLocks noChangeArrowheads="1"/>
          </p:cNvSpPr>
          <p:nvPr/>
        </p:nvSpPr>
        <p:spPr bwMode="ltGray">
          <a:xfrm>
            <a:off x="4797425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5" name="Rectangle 57"/>
          <p:cNvSpPr>
            <a:spLocks noChangeArrowheads="1"/>
          </p:cNvSpPr>
          <p:nvPr/>
        </p:nvSpPr>
        <p:spPr bwMode="ltGray">
          <a:xfrm>
            <a:off x="4797425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6" name="Rectangle 58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9" name="Text Box 50"/>
          <p:cNvSpPr txBox="1">
            <a:spLocks noChangeArrowheads="1"/>
          </p:cNvSpPr>
          <p:nvPr/>
        </p:nvSpPr>
        <p:spPr bwMode="auto">
          <a:xfrm>
            <a:off x="4030663" y="1774825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00F6FF"/>
                </a:solidFill>
              </a:rPr>
              <a:t>0000</a:t>
            </a:r>
            <a:r>
              <a:rPr lang="en-US" b="1" u="sng" dirty="0" smtClean="0">
                <a:solidFill>
                  <a:srgbClr val="3333FF"/>
                </a:solidFill>
              </a:rPr>
              <a:t>0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60" name="Line 51"/>
          <p:cNvSpPr>
            <a:spLocks noChangeShapeType="1"/>
          </p:cNvSpPr>
          <p:nvPr/>
        </p:nvSpPr>
        <p:spPr bwMode="auto">
          <a:xfrm flipH="1">
            <a:off x="4572000" y="2178050"/>
            <a:ext cx="354806" cy="8699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Freeform 54"/>
          <p:cNvSpPr>
            <a:spLocks/>
          </p:cNvSpPr>
          <p:nvPr/>
        </p:nvSpPr>
        <p:spPr bwMode="auto">
          <a:xfrm flipV="1">
            <a:off x="5385521" y="2024062"/>
            <a:ext cx="845417" cy="1216025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 rot="2897269">
            <a:off x="5467350" y="2236788"/>
            <a:ext cx="130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</a:rPr>
              <a:t>block offset</a:t>
            </a: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endParaRPr lang="en-US" sz="1600" b="1" dirty="0" smtClean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1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8050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58051" name="Rectangle 3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5805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805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Access</a:t>
            </a:r>
          </a:p>
        </p:txBody>
      </p:sp>
      <p:sp>
        <p:nvSpPr>
          <p:cNvPr id="345805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5805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5805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5805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5805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5805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5806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5806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5806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58063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858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5   ]</a:t>
            </a: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5806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5806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58066" name="Rectangle 18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58067" name="Rectangle 19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68" name="Rectangle 20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69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58070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3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5807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58076" name="Rectangle 28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458077" name="Rectangle 2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8" name="Rectangle 30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07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5808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5808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5808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5808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5808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5808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5808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58088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58089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8090" name="Rectangle 4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58091" name="Text Box 4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458092" name="Rectangle 44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58093" name="Rectangle 45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8094" name="Rectangle 46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8095" name="Rectangle 47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58096" name="Rectangle 48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58097" name="Rectangle 49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58098" name="Rectangle 50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58099" name="Rectangle 51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0" name="Rectangle 52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1" name="Rectangle 53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58102" name="Rectangle 54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3" name="Rectangle 55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4" name="Rectangle 56"/>
          <p:cNvSpPr>
            <a:spLocks noChangeArrowheads="1"/>
          </p:cNvSpPr>
          <p:nvPr/>
        </p:nvSpPr>
        <p:spPr bwMode="ltGray">
          <a:xfrm>
            <a:off x="4797425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5" name="Rectangle 57"/>
          <p:cNvSpPr>
            <a:spLocks noChangeArrowheads="1"/>
          </p:cNvSpPr>
          <p:nvPr/>
        </p:nvSpPr>
        <p:spPr bwMode="ltGray">
          <a:xfrm>
            <a:off x="4797425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58106" name="Rectangle 58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64" name="AutoShape 31"/>
          <p:cNvSpPr>
            <a:spLocks noChangeArrowheads="1"/>
          </p:cNvSpPr>
          <p:nvPr/>
        </p:nvSpPr>
        <p:spPr bwMode="auto">
          <a:xfrm>
            <a:off x="1309688" y="38433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5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009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009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6010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010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010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46010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6010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6010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6010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6010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6010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6010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6011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6011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6011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60113" name="Rectangle 17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4" name="Rectangle 1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5" name="Rectangle 1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6" name="Rectangle 20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7" name="Text Box 21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60118" name="Text Box 22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60119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60120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60121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60122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60123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60124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60125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60126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60127" name="AutoShape 31"/>
          <p:cNvSpPr>
            <a:spLocks noChangeArrowheads="1"/>
          </p:cNvSpPr>
          <p:nvPr/>
        </p:nvSpPr>
        <p:spPr bwMode="auto">
          <a:xfrm>
            <a:off x="1309688" y="38433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0128" name="Rectangle 3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60129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460130" name="Rectangle 3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60131" name="Rectangle 35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460132" name="Rectangle 36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60133" name="Text Box 37"/>
          <p:cNvSpPr txBox="1">
            <a:spLocks noChangeArrowheads="1"/>
          </p:cNvSpPr>
          <p:nvPr/>
        </p:nvSpPr>
        <p:spPr bwMode="auto">
          <a:xfrm>
            <a:off x="4005263" y="18589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00F6FF"/>
                </a:solidFill>
              </a:rPr>
              <a:t>0110</a:t>
            </a:r>
            <a:r>
              <a:rPr lang="en-US" b="1" u="sng" dirty="0" smtClean="0">
                <a:solidFill>
                  <a:srgbClr val="3333FF"/>
                </a:solidFill>
              </a:rPr>
              <a:t>0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3460134" name="Text Box 3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60135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6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37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38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60139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40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1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2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60143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60144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60145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60146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47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48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9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0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51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2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3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4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0155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6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7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8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9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0160" name="Rectangle 64"/>
          <p:cNvSpPr>
            <a:spLocks noChangeArrowheads="1"/>
          </p:cNvSpPr>
          <p:nvPr/>
        </p:nvSpPr>
        <p:spPr bwMode="auto">
          <a:xfrm>
            <a:off x="4273550" y="4230688"/>
            <a:ext cx="5334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61" name="Rectangle 65"/>
          <p:cNvSpPr>
            <a:spLocks noChangeArrowheads="1"/>
          </p:cNvSpPr>
          <p:nvPr/>
        </p:nvSpPr>
        <p:spPr bwMode="auto">
          <a:xfrm>
            <a:off x="4810125" y="42354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460162" name="Rectangle 66"/>
          <p:cNvSpPr>
            <a:spLocks noChangeArrowheads="1"/>
          </p:cNvSpPr>
          <p:nvPr/>
        </p:nvSpPr>
        <p:spPr bwMode="auto">
          <a:xfrm>
            <a:off x="4810125" y="45402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endParaRPr lang="en-US" sz="1600" b="1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7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009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009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M[   5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6010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010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010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Access</a:t>
            </a:r>
          </a:p>
        </p:txBody>
      </p:sp>
      <p:sp>
        <p:nvSpPr>
          <p:cNvPr id="346010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6010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6010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6010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6010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6010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6010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6011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6011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6011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60113" name="Rectangle 17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4" name="Rectangle 1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5" name="Rectangle 1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6" name="Rectangle 20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7" name="Text Box 21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60118" name="Text Box 22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60119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60120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60121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60122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60123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60124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60125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60126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60128" name="Rectangle 3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60129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37761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3+1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0" name="Rectangle 3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150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2" name="Rectangle 36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60134" name="Text Box 3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60135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6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37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38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60139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40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1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2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60143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60144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60145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60146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47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48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9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0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51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2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3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4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0155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6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7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8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9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0160" name="Rectangle 64"/>
          <p:cNvSpPr>
            <a:spLocks noChangeArrowheads="1"/>
          </p:cNvSpPr>
          <p:nvPr/>
        </p:nvSpPr>
        <p:spPr bwMode="auto">
          <a:xfrm>
            <a:off x="4273550" y="4230688"/>
            <a:ext cx="5334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61" name="Rectangle 65"/>
          <p:cNvSpPr>
            <a:spLocks noChangeArrowheads="1"/>
          </p:cNvSpPr>
          <p:nvPr/>
        </p:nvSpPr>
        <p:spPr bwMode="auto">
          <a:xfrm>
            <a:off x="4810125" y="42354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460162" name="Rectangle 66"/>
          <p:cNvSpPr>
            <a:spLocks noChangeArrowheads="1"/>
          </p:cNvSpPr>
          <p:nvPr/>
        </p:nvSpPr>
        <p:spPr bwMode="auto">
          <a:xfrm>
            <a:off x="4810125" y="45402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H</a:t>
            </a:r>
          </a:p>
          <a:p>
            <a:pPr eaLnBrk="1" hangingPunct="1"/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68" name="AutoShape 31"/>
          <p:cNvSpPr>
            <a:spLocks noChangeArrowheads="1"/>
          </p:cNvSpPr>
          <p:nvPr/>
        </p:nvSpPr>
        <p:spPr bwMode="auto">
          <a:xfrm>
            <a:off x="1338263" y="40465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32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009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009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88583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M[   5   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6010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010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010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and 9</a:t>
            </a:r>
            <a:r>
              <a:rPr lang="en-US" baseline="30000" dirty="0" smtClean="0"/>
              <a:t>th</a:t>
            </a:r>
            <a:r>
              <a:rPr lang="en-US" dirty="0" smtClean="0"/>
              <a:t> Access</a:t>
            </a:r>
            <a:endParaRPr lang="en-US" dirty="0"/>
          </a:p>
        </p:txBody>
      </p:sp>
      <p:sp>
        <p:nvSpPr>
          <p:cNvPr id="346010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6010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6010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6010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6010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6010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6010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6011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6011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6011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60113" name="Rectangle 17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4" name="Rectangle 1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5" name="Rectangle 1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6" name="Rectangle 20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17" name="Text Box 21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60118" name="Text Box 22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60119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60120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60121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60122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60123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60124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60125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60126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60128" name="Rectangle 3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60129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60957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3+1+2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0" name="Rectangle 3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150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2" name="Rectangle 36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60134" name="Text Box 3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60135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6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37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38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60139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40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1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2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60143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60144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60145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60146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47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48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9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0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51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2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3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4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0155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6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7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8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9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0160" name="Rectangle 64"/>
          <p:cNvSpPr>
            <a:spLocks noChangeArrowheads="1"/>
          </p:cNvSpPr>
          <p:nvPr/>
        </p:nvSpPr>
        <p:spPr bwMode="auto">
          <a:xfrm>
            <a:off x="4273550" y="4230688"/>
            <a:ext cx="5334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61" name="Rectangle 65"/>
          <p:cNvSpPr>
            <a:spLocks noChangeArrowheads="1"/>
          </p:cNvSpPr>
          <p:nvPr/>
        </p:nvSpPr>
        <p:spPr bwMode="auto">
          <a:xfrm>
            <a:off x="4810125" y="42354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460162" name="Rectangle 66"/>
          <p:cNvSpPr>
            <a:spLocks noChangeArrowheads="1"/>
          </p:cNvSpPr>
          <p:nvPr/>
        </p:nvSpPr>
        <p:spPr bwMode="auto">
          <a:xfrm>
            <a:off x="4810125" y="45402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H</a:t>
            </a:r>
          </a:p>
          <a:p>
            <a:pPr eaLnBrk="1" hangingPunct="1"/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68" name="AutoShape 31"/>
          <p:cNvSpPr>
            <a:spLocks noChangeArrowheads="1"/>
          </p:cNvSpPr>
          <p:nvPr/>
        </p:nvSpPr>
        <p:spPr bwMode="auto">
          <a:xfrm>
            <a:off x="1295400" y="4495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382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Cache organization</a:t>
            </a:r>
          </a:p>
          <a:p>
            <a:pPr lvl="1"/>
            <a:r>
              <a:rPr lang="en-US" dirty="0" smtClean="0"/>
              <a:t>Direct Mapped</a:t>
            </a:r>
          </a:p>
          <a:p>
            <a:pPr lvl="1"/>
            <a:r>
              <a:rPr lang="en-US" dirty="0" smtClean="0"/>
              <a:t>Fully Associative</a:t>
            </a:r>
          </a:p>
          <a:p>
            <a:pPr lvl="1"/>
            <a:r>
              <a:rPr lang="en-US" dirty="0" smtClean="0"/>
              <a:t>N-way set associative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Cache Tradeoffs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Next time: cache writing</a:t>
            </a:r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0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009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009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8858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M[   5   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6010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010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010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and 11</a:t>
            </a:r>
            <a:r>
              <a:rPr lang="en-US" baseline="30000" dirty="0" smtClean="0"/>
              <a:t>th</a:t>
            </a:r>
            <a:r>
              <a:rPr lang="en-US" dirty="0" smtClean="0"/>
              <a:t> Access</a:t>
            </a:r>
            <a:endParaRPr lang="en-US" dirty="0"/>
          </a:p>
        </p:txBody>
      </p:sp>
      <p:sp>
        <p:nvSpPr>
          <p:cNvPr id="346010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6010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6010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6010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6010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6010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6010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6011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6011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6011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60118" name="Text Box 22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60119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60120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60121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60122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60123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60124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60125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60126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60129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84153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3+1+2+2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4" name="Text Box 3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60135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6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37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38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60139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40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1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2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60143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60144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60145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60146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47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48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9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0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51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2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3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4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0155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6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7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8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9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0160" name="Rectangle 64"/>
          <p:cNvSpPr>
            <a:spLocks noChangeArrowheads="1"/>
          </p:cNvSpPr>
          <p:nvPr/>
        </p:nvSpPr>
        <p:spPr bwMode="auto">
          <a:xfrm>
            <a:off x="4273550" y="4230688"/>
            <a:ext cx="5334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61" name="Rectangle 65"/>
          <p:cNvSpPr>
            <a:spLocks noChangeArrowheads="1"/>
          </p:cNvSpPr>
          <p:nvPr/>
        </p:nvSpPr>
        <p:spPr bwMode="auto">
          <a:xfrm>
            <a:off x="4810125" y="42354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460162" name="Rectangle 66"/>
          <p:cNvSpPr>
            <a:spLocks noChangeArrowheads="1"/>
          </p:cNvSpPr>
          <p:nvPr/>
        </p:nvSpPr>
        <p:spPr bwMode="auto">
          <a:xfrm>
            <a:off x="4810125" y="45402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H</a:t>
            </a:r>
          </a:p>
          <a:p>
            <a:pPr eaLnBrk="1" hangingPunct="1"/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68" name="AutoShape 31"/>
          <p:cNvSpPr>
            <a:spLocks noChangeArrowheads="1"/>
          </p:cNvSpPr>
          <p:nvPr/>
        </p:nvSpPr>
        <p:spPr bwMode="auto">
          <a:xfrm>
            <a:off x="1295400" y="4495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1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Cache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533400"/>
            <a:ext cx="3048000" cy="6172200"/>
          </a:xfrm>
        </p:spPr>
        <p:txBody>
          <a:bodyPr/>
          <a:lstStyle/>
          <a:p>
            <a:r>
              <a:rPr lang="en-US" dirty="0" smtClean="0">
                <a:solidFill>
                  <a:srgbClr val="00F6FF"/>
                </a:solidFill>
              </a:rPr>
              <a:t>Direct Mapped</a:t>
            </a:r>
          </a:p>
          <a:p>
            <a:r>
              <a:rPr lang="en-US" dirty="0" smtClean="0"/>
              <a:t>+ Smaller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Faster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Very</a:t>
            </a:r>
          </a:p>
          <a:p>
            <a:r>
              <a:rPr lang="en-US" dirty="0" smtClean="0"/>
              <a:t>– Lots</a:t>
            </a:r>
          </a:p>
          <a:p>
            <a:r>
              <a:rPr lang="en-US" dirty="0" smtClean="0"/>
              <a:t>– Low</a:t>
            </a:r>
          </a:p>
          <a:p>
            <a:r>
              <a:rPr lang="en-US" dirty="0" smtClean="0"/>
              <a:t>– Common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791200" y="533400"/>
            <a:ext cx="3124200" cy="6172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F6FF"/>
                </a:solidFill>
              </a:rPr>
              <a:t>Fully Associative</a:t>
            </a:r>
          </a:p>
          <a:p>
            <a:pPr algn="r"/>
            <a:r>
              <a:rPr lang="en-US" dirty="0" smtClean="0"/>
              <a:t>Larger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Slower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Not Very –</a:t>
            </a:r>
          </a:p>
          <a:p>
            <a:pPr algn="r"/>
            <a:r>
              <a:rPr lang="en-US" dirty="0" smtClean="0"/>
              <a:t>Zero +</a:t>
            </a:r>
          </a:p>
          <a:p>
            <a:pPr algn="r"/>
            <a:r>
              <a:rPr lang="en-US" dirty="0" smtClean="0"/>
              <a:t>High +</a:t>
            </a:r>
          </a:p>
          <a:p>
            <a:pPr algn="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2438400" y="1066800"/>
            <a:ext cx="42672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Tag Size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SRAM Overhead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Controller Logic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Speed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Price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Scalability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# of conflict misses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Hit rate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Pathological Cases?</a:t>
            </a:r>
          </a:p>
          <a:p>
            <a:pPr algn="ctr">
              <a:spcBef>
                <a:spcPts val="672"/>
              </a:spcBef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1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4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Compromise</a:t>
            </a:r>
          </a:p>
        </p:txBody>
      </p:sp>
      <p:sp>
        <p:nvSpPr>
          <p:cNvPr id="35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Set-associative cache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Like a direct-mapped cache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Index into a location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Fast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Like a fully-associative cache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store multiple entries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decreases conflicts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Search in each </a:t>
            </a:r>
            <a:r>
              <a:rPr lang="en-US" dirty="0" smtClean="0"/>
              <a:t>element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</a:t>
            </a:r>
            <a:r>
              <a:rPr lang="en-US" dirty="0" smtClean="0"/>
              <a:t>-way set </a:t>
            </a:r>
            <a:r>
              <a:rPr lang="en-US" dirty="0" err="1" smtClean="0"/>
              <a:t>assoc</a:t>
            </a:r>
            <a:r>
              <a:rPr lang="en-US" dirty="0" smtClean="0"/>
              <a:t> means n possible locations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67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76200"/>
            <a:ext cx="9601200" cy="457200"/>
          </a:xfrm>
        </p:spPr>
        <p:txBody>
          <a:bodyPr>
            <a:noAutofit/>
          </a:bodyPr>
          <a:lstStyle/>
          <a:p>
            <a:r>
              <a:rPr lang="en-US" dirty="0"/>
              <a:t>2</a:t>
            </a:r>
            <a:r>
              <a:rPr lang="en-US" dirty="0" smtClean="0"/>
              <a:t>-Way Set Associative Cache (Reading)</a:t>
            </a:r>
            <a:endParaRPr lang="en-US" dirty="0"/>
          </a:p>
        </p:txBody>
      </p:sp>
      <p:sp>
        <p:nvSpPr>
          <p:cNvPr id="11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5749" y="2309870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33031" y="2309870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74843" y="2309870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28501" y="2309870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65783" y="2309870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307595" y="2309870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5749" y="1891229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33031" y="1891229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74843" y="1891229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28501" y="1891229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65783" y="1891229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307595" y="1891229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95749" y="1472588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33031" y="1472588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74843" y="1472588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028501" y="1472588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5783" y="1472588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307595" y="1472588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3" name="Line 4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49147" y="3426246"/>
            <a:ext cx="320958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95749" y="2728511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377628" y="5943599"/>
            <a:ext cx="928171" cy="381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633031" y="2728511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074843" y="2728511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 rot="5400000">
            <a:off x="5703065" y="4272848"/>
            <a:ext cx="348867" cy="3279354"/>
            <a:chOff x="4848" y="2112"/>
            <a:chExt cx="240" cy="1056"/>
          </a:xfrm>
        </p:grpSpPr>
        <p:sp>
          <p:nvSpPr>
            <p:cNvPr id="3311648" name="Line 32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0" name="Line 34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7" name="Line 4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49147" y="1193494"/>
            <a:ext cx="0" cy="223275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074843" y="3565793"/>
            <a:ext cx="13954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2423711" y="2100549"/>
            <a:ext cx="0" cy="125592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14390" y="3356472"/>
            <a:ext cx="418641" cy="418641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935296" y="3844887"/>
            <a:ext cx="279094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2284164" y="4263528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1935296" y="2100549"/>
            <a:ext cx="0" cy="174433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5842612" y="6086960"/>
            <a:ext cx="0" cy="54886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34"/>
            </p:custDataLst>
          </p:nvPr>
        </p:nvCxnSpPr>
        <p:spPr>
          <a:xfrm rot="5400000">
            <a:off x="3413393" y="930007"/>
            <a:ext cx="48841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423711" y="3775113"/>
            <a:ext cx="0" cy="20932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074843" y="3426246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0766" y="2100549"/>
            <a:ext cx="0" cy="258161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 flipV="1">
            <a:off x="5842612" y="5240357"/>
            <a:ext cx="0" cy="488414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284164" y="4682169"/>
            <a:ext cx="0" cy="1116376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423711" y="4403075"/>
            <a:ext cx="0" cy="153501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423711" y="6147412"/>
            <a:ext cx="0" cy="34886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5400000" flipH="1">
            <a:off x="2139275" y="5594566"/>
            <a:ext cx="558188" cy="547504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284164" y="5240357"/>
            <a:ext cx="62796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423711" y="5100810"/>
            <a:ext cx="488414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6" name="Rectangle 145"/>
          <p:cNvSpPr/>
          <p:nvPr>
            <p:custDataLst>
              <p:tags r:id="rId45"/>
            </p:custDataLst>
          </p:nvPr>
        </p:nvSpPr>
        <p:spPr>
          <a:xfrm>
            <a:off x="2912125" y="4891489"/>
            <a:ext cx="209320" cy="41864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/>
          <p:cNvCxnSpPr/>
          <p:nvPr>
            <p:custDataLst>
              <p:tags r:id="rId46"/>
            </p:custDataLst>
          </p:nvPr>
        </p:nvCxnSpPr>
        <p:spPr>
          <a:xfrm>
            <a:off x="3101974" y="5100810"/>
            <a:ext cx="1135847" cy="145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47"/>
            </p:custDataLst>
          </p:nvPr>
        </p:nvSpPr>
        <p:spPr>
          <a:xfrm>
            <a:off x="5075103" y="5677640"/>
            <a:ext cx="1883884" cy="47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48"/>
            </p:custDataLst>
          </p:nvPr>
        </p:nvSpPr>
        <p:spPr>
          <a:xfrm>
            <a:off x="1795749" y="6226507"/>
            <a:ext cx="1046602" cy="47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49"/>
            </p:custDataLst>
          </p:nvPr>
        </p:nvSpPr>
        <p:spPr>
          <a:xfrm>
            <a:off x="5075103" y="6226507"/>
            <a:ext cx="976829" cy="47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50"/>
            </p:custDataLst>
          </p:nvPr>
        </p:nvSpPr>
        <p:spPr>
          <a:xfrm>
            <a:off x="5075103" y="4821716"/>
            <a:ext cx="1883884" cy="47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grpSp>
        <p:nvGrpSpPr>
          <p:cNvPr id="3" name="Group 31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 rot="5400000">
            <a:off x="5633291" y="3416926"/>
            <a:ext cx="348867" cy="3279354"/>
            <a:chOff x="4848" y="2112"/>
            <a:chExt cx="240" cy="1056"/>
          </a:xfrm>
        </p:grpSpPr>
        <p:sp>
          <p:nvSpPr>
            <p:cNvPr id="161" name="Line 32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2" name="Line 33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3" name="Line 34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4" name="Line 35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14" name="Rectangle 113"/>
          <p:cNvSpPr/>
          <p:nvPr>
            <p:custDataLst>
              <p:tags r:id="rId52"/>
            </p:custDataLst>
          </p:nvPr>
        </p:nvSpPr>
        <p:spPr>
          <a:xfrm>
            <a:off x="2229753" y="3092927"/>
            <a:ext cx="402474" cy="7750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2214390" y="3844887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 rot="5400000">
            <a:off x="2166817" y="3936860"/>
            <a:ext cx="304466" cy="348867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 flipV="1">
            <a:off x="3819180" y="3426246"/>
            <a:ext cx="448019" cy="2754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028501" y="2728511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865783" y="2728511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4307595" y="2728511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4307595" y="3565793"/>
            <a:ext cx="13954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656462" y="2100549"/>
            <a:ext cx="0" cy="125592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47142" y="3356472"/>
            <a:ext cx="418641" cy="418641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4168048" y="3844887"/>
            <a:ext cx="279094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 flipV="1">
            <a:off x="4516916" y="4263528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4168048" y="2100549"/>
            <a:ext cx="0" cy="174433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656462" y="3775113"/>
            <a:ext cx="0" cy="20932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4307595" y="3426246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>
            <p:custDataLst>
              <p:tags r:id="rId67"/>
            </p:custDataLst>
          </p:nvPr>
        </p:nvSpPr>
        <p:spPr>
          <a:xfrm>
            <a:off x="4462505" y="3092927"/>
            <a:ext cx="402474" cy="7750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H="1" flipV="1">
            <a:off x="4447142" y="3844887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 rot="5400000">
            <a:off x="4399569" y="3936860"/>
            <a:ext cx="304466" cy="348867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2423711" y="4403075"/>
            <a:ext cx="2093205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423971" y="2100549"/>
            <a:ext cx="0" cy="258161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>
            <a:off x="3330766" y="4682169"/>
            <a:ext cx="132569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 flipV="1">
            <a:off x="4656462" y="4682169"/>
            <a:ext cx="0" cy="20932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 flipV="1">
            <a:off x="5633291" y="4682169"/>
            <a:ext cx="0" cy="20932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 flipV="1">
            <a:off x="5423971" y="4682169"/>
            <a:ext cx="20932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5742112" y="5449677"/>
            <a:ext cx="209320" cy="6977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5742112" y="6286959"/>
            <a:ext cx="209320" cy="6977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78"/>
            </p:custDataLst>
          </p:nvPr>
        </p:nvSpPr>
        <p:spPr>
          <a:xfrm>
            <a:off x="457200" y="685800"/>
            <a:ext cx="4535277" cy="48841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79"/>
            </p:custDataLst>
          </p:nvPr>
        </p:nvCxnSpPr>
        <p:spPr>
          <a:xfrm rot="5400000">
            <a:off x="1736993" y="930007"/>
            <a:ext cx="48841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Line 4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1307335" y="1333041"/>
            <a:ext cx="0" cy="76750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3" name="Line 42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1307335" y="2100549"/>
            <a:ext cx="488414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4" name="Line 48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>
            <a:off x="1307335" y="1333041"/>
            <a:ext cx="216297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5" name="Line 41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470313" y="1193494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3" name="Line 48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>
            <a:off x="5029200" y="914400"/>
            <a:ext cx="3276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305800" y="914400"/>
            <a:ext cx="0" cy="5029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29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76200"/>
            <a:ext cx="9601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3-Way Set Associative Cache (Reading)</a:t>
            </a:r>
            <a:endParaRPr lang="en-US" dirty="0"/>
          </a:p>
        </p:txBody>
      </p:sp>
      <p:sp>
        <p:nvSpPr>
          <p:cNvPr id="11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5749" y="2309870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33031" y="2309870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74843" y="2309870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28501" y="2309870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65783" y="2309870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307595" y="2309870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61253" y="2309870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98535" y="2309870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540347" y="2309870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795749" y="1891229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33031" y="1891229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074843" y="1891229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28501" y="1891229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65783" y="1891229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307595" y="1891229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61253" y="1891229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98535" y="1891229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540347" y="1891229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95749" y="1472588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633031" y="1472588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074843" y="1472588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28501" y="1472588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65783" y="1472588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307595" y="1472588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61253" y="1472588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98535" y="1472588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540347" y="1472588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3" name="Line 4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49147" y="3426246"/>
            <a:ext cx="320958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795749" y="2728511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377629" y="5938092"/>
            <a:ext cx="279094" cy="932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633031" y="2728511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074843" y="2728511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 rot="5400000">
            <a:off x="5703065" y="4272848"/>
            <a:ext cx="348867" cy="3279354"/>
            <a:chOff x="4848" y="2112"/>
            <a:chExt cx="240" cy="1056"/>
          </a:xfrm>
        </p:grpSpPr>
        <p:sp>
          <p:nvSpPr>
            <p:cNvPr id="3311648" name="Line 32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0" name="Line 34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7" name="Line 4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49147" y="1193494"/>
            <a:ext cx="0" cy="223275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074843" y="3565793"/>
            <a:ext cx="13954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423711" y="2100549"/>
            <a:ext cx="0" cy="125592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214390" y="3356472"/>
            <a:ext cx="418641" cy="418641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935296" y="3844887"/>
            <a:ext cx="279094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2284164" y="4263528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935296" y="2100549"/>
            <a:ext cx="0" cy="174433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5842612" y="6086960"/>
            <a:ext cx="0" cy="54886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43"/>
            </p:custDataLst>
          </p:nvPr>
        </p:nvCxnSpPr>
        <p:spPr>
          <a:xfrm rot="5400000">
            <a:off x="3413393" y="930007"/>
            <a:ext cx="48841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423711" y="3775113"/>
            <a:ext cx="0" cy="20932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2074843" y="3426246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330766" y="2100549"/>
            <a:ext cx="0" cy="258161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5842612" y="5240357"/>
            <a:ext cx="0" cy="488414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284164" y="4682169"/>
            <a:ext cx="0" cy="1116376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423711" y="4403075"/>
            <a:ext cx="0" cy="153501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563258" y="4472848"/>
            <a:ext cx="0" cy="139547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2423711" y="6147412"/>
            <a:ext cx="0" cy="34886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5400000" flipH="1">
            <a:off x="2139275" y="5594566"/>
            <a:ext cx="558188" cy="547504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284164" y="5240357"/>
            <a:ext cx="62796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2423711" y="5100810"/>
            <a:ext cx="488414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2563258" y="4961263"/>
            <a:ext cx="34886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6" name="Rectangle 145"/>
          <p:cNvSpPr/>
          <p:nvPr>
            <p:custDataLst>
              <p:tags r:id="rId56"/>
            </p:custDataLst>
          </p:nvPr>
        </p:nvSpPr>
        <p:spPr>
          <a:xfrm>
            <a:off x="2912125" y="4891489"/>
            <a:ext cx="209320" cy="41864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/>
          <p:cNvCxnSpPr/>
          <p:nvPr>
            <p:custDataLst>
              <p:tags r:id="rId57"/>
            </p:custDataLst>
          </p:nvPr>
        </p:nvCxnSpPr>
        <p:spPr>
          <a:xfrm>
            <a:off x="3101974" y="5100810"/>
            <a:ext cx="1135847" cy="145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58"/>
            </p:custDataLst>
          </p:nvPr>
        </p:nvSpPr>
        <p:spPr>
          <a:xfrm>
            <a:off x="5075103" y="5677640"/>
            <a:ext cx="1883884" cy="47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59"/>
            </p:custDataLst>
          </p:nvPr>
        </p:nvSpPr>
        <p:spPr>
          <a:xfrm>
            <a:off x="1795749" y="6226507"/>
            <a:ext cx="1046602" cy="47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60"/>
            </p:custDataLst>
          </p:nvPr>
        </p:nvSpPr>
        <p:spPr>
          <a:xfrm>
            <a:off x="5075103" y="6226507"/>
            <a:ext cx="976829" cy="47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61"/>
            </p:custDataLst>
          </p:nvPr>
        </p:nvSpPr>
        <p:spPr>
          <a:xfrm>
            <a:off x="5075103" y="4821716"/>
            <a:ext cx="1883884" cy="47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grpSp>
        <p:nvGrpSpPr>
          <p:cNvPr id="3" name="Group 31"/>
          <p:cNvGrpSpPr>
            <a:grpSpLocks/>
          </p:cNvGrpSpPr>
          <p:nvPr>
            <p:custDataLst>
              <p:tags r:id="rId62"/>
            </p:custDataLst>
          </p:nvPr>
        </p:nvGrpSpPr>
        <p:grpSpPr bwMode="auto">
          <a:xfrm rot="5400000">
            <a:off x="5633291" y="3416926"/>
            <a:ext cx="348867" cy="3279354"/>
            <a:chOff x="4848" y="2112"/>
            <a:chExt cx="240" cy="1056"/>
          </a:xfrm>
        </p:grpSpPr>
        <p:sp>
          <p:nvSpPr>
            <p:cNvPr id="161" name="Line 32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2" name="Line 33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3" name="Line 34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4" name="Line 35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14" name="Rectangle 113"/>
          <p:cNvSpPr/>
          <p:nvPr>
            <p:custDataLst>
              <p:tags r:id="rId63"/>
            </p:custDataLst>
          </p:nvPr>
        </p:nvSpPr>
        <p:spPr>
          <a:xfrm>
            <a:off x="2229753" y="3092927"/>
            <a:ext cx="402474" cy="7750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2214390" y="3844887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5400000">
            <a:off x="2166817" y="3936860"/>
            <a:ext cx="304466" cy="348867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3819181" y="3426246"/>
            <a:ext cx="2302525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28501" y="2728511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865783" y="2728511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4307595" y="2728511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4307595" y="3565793"/>
            <a:ext cx="13954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4656462" y="2100549"/>
            <a:ext cx="0" cy="125592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4447142" y="3356472"/>
            <a:ext cx="418641" cy="418641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4168048" y="3844887"/>
            <a:ext cx="279094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 flipV="1">
            <a:off x="4516916" y="4263528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4168048" y="2100549"/>
            <a:ext cx="0" cy="174433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656462" y="3775113"/>
            <a:ext cx="0" cy="20932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4307595" y="3426246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>
            <p:custDataLst>
              <p:tags r:id="rId78"/>
            </p:custDataLst>
          </p:nvPr>
        </p:nvSpPr>
        <p:spPr>
          <a:xfrm>
            <a:off x="4462505" y="3092927"/>
            <a:ext cx="402474" cy="7750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 flipV="1">
            <a:off x="4447142" y="3844887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 rot="5400000">
            <a:off x="4399569" y="3936860"/>
            <a:ext cx="304466" cy="348867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6051932" y="3426246"/>
            <a:ext cx="488414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61253" y="2728511"/>
            <a:ext cx="837282" cy="4186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7098535" y="2728511"/>
            <a:ext cx="1325696" cy="418641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540347" y="2728511"/>
            <a:ext cx="0" cy="41864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6540347" y="3565793"/>
            <a:ext cx="13954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6889214" y="2100549"/>
            <a:ext cx="0" cy="125592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6679894" y="3356472"/>
            <a:ext cx="418641" cy="418641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6400800" y="3844887"/>
            <a:ext cx="279094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H="1" flipV="1">
            <a:off x="6749667" y="4263528"/>
            <a:ext cx="0" cy="20932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6400800" y="2100549"/>
            <a:ext cx="0" cy="174433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6889214" y="3775113"/>
            <a:ext cx="0" cy="20932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6540347" y="3426246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0" name="Rectangle 169"/>
          <p:cNvSpPr/>
          <p:nvPr>
            <p:custDataLst>
              <p:tags r:id="rId93"/>
            </p:custDataLst>
          </p:nvPr>
        </p:nvSpPr>
        <p:spPr>
          <a:xfrm>
            <a:off x="6695257" y="3092927"/>
            <a:ext cx="402474" cy="7750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 flipV="1">
            <a:off x="6679894" y="3844887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5400000">
            <a:off x="6632320" y="3936860"/>
            <a:ext cx="304466" cy="348867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2423711" y="4403075"/>
            <a:ext cx="2093205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>
            <a:off x="2563258" y="4472848"/>
            <a:ext cx="418640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5423971" y="2100549"/>
            <a:ext cx="0" cy="258161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7656723" y="2100549"/>
            <a:ext cx="0" cy="2511846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3330766" y="4682169"/>
            <a:ext cx="132569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6331026" y="4612395"/>
            <a:ext cx="132569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4656462" y="4682169"/>
            <a:ext cx="0" cy="20932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6331026" y="4612395"/>
            <a:ext cx="0" cy="27909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H="1" flipV="1">
            <a:off x="5633291" y="4682169"/>
            <a:ext cx="0" cy="20932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H="1" flipV="1">
            <a:off x="5423971" y="4682169"/>
            <a:ext cx="20932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5742112" y="5449677"/>
            <a:ext cx="209320" cy="6977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742112" y="6286959"/>
            <a:ext cx="209320" cy="6977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108"/>
            </p:custDataLst>
          </p:nvPr>
        </p:nvSpPr>
        <p:spPr>
          <a:xfrm>
            <a:off x="457200" y="685800"/>
            <a:ext cx="4535277" cy="48841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109"/>
            </p:custDataLst>
          </p:nvPr>
        </p:nvCxnSpPr>
        <p:spPr>
          <a:xfrm rot="5400000">
            <a:off x="1736993" y="930007"/>
            <a:ext cx="48841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Line 41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1307335" y="1333041"/>
            <a:ext cx="0" cy="76750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3" name="Line 42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1307335" y="2100549"/>
            <a:ext cx="488414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4" name="Line 48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1307335" y="1333041"/>
            <a:ext cx="216297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5" name="Line 41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3470313" y="1193494"/>
            <a:ext cx="0" cy="13954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7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5638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Direct Mapped</a:t>
            </a:r>
            <a:endParaRPr lang="en-US" dirty="0"/>
          </a:p>
        </p:txBody>
      </p:sp>
      <p:sp>
        <p:nvSpPr>
          <p:cNvPr id="77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8858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5   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83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84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85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86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87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89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90" name="Text Box 16"/>
          <p:cNvSpPr txBox="1">
            <a:spLocks noChangeArrowheads="1"/>
          </p:cNvSpPr>
          <p:nvPr/>
        </p:nvSpPr>
        <p:spPr bwMode="auto">
          <a:xfrm>
            <a:off x="1671637" y="11430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6929437" y="11430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7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98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99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100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101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102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103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104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63672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4+2+2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111" name="Text Box 38"/>
          <p:cNvSpPr txBox="1">
            <a:spLocks noChangeArrowheads="1"/>
          </p:cNvSpPr>
          <p:nvPr/>
        </p:nvSpPr>
        <p:spPr bwMode="auto">
          <a:xfrm>
            <a:off x="4338637" y="11430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112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3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4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5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116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7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8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9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120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121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4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5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26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30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2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35" name="Rectangle 6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Rectangle 6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Rectangle 69"/>
          <p:cNvSpPr>
            <a:spLocks noChangeArrowheads="1"/>
          </p:cNvSpPr>
          <p:nvPr/>
        </p:nvSpPr>
        <p:spPr bwMode="blackWhite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8" name="Rectangle 7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39" name="Rectangle 7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41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2800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</p:txBody>
      </p:sp>
      <p:sp>
        <p:nvSpPr>
          <p:cNvPr id="142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43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144" name="Rectangle 64"/>
          <p:cNvSpPr>
            <a:spLocks noChangeArrowheads="1"/>
          </p:cNvSpPr>
          <p:nvPr/>
        </p:nvSpPr>
        <p:spPr bwMode="auto">
          <a:xfrm>
            <a:off x="4276725" y="4233863"/>
            <a:ext cx="5334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5" name="Rectangle 67"/>
          <p:cNvSpPr>
            <a:spLocks noChangeArrowheads="1"/>
          </p:cNvSpPr>
          <p:nvPr/>
        </p:nvSpPr>
        <p:spPr bwMode="auto">
          <a:xfrm>
            <a:off x="4810125" y="4522788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146" name="Rectangle 6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</p:spTree>
    <p:extLst>
      <p:ext uri="{BB962C8B-B14F-4D97-AF65-F5344CB8AC3E}">
        <p14:creationId xmlns:p14="http://schemas.microsoft.com/office/powerpoint/2010/main" val="1547506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009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009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8858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M[   5   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6010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010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010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6010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6010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6010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6010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6010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6010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6011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6011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6011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60118" name="Text Box 22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60119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60120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60121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60122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60123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60124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60125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60126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60129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60957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4+2+2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4" name="Text Box 3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60135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36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37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38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60139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40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1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2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60143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60144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60145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60146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47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48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49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0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0151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2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3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4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0155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6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7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8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0159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0160" name="Rectangle 64"/>
          <p:cNvSpPr>
            <a:spLocks noChangeArrowheads="1"/>
          </p:cNvSpPr>
          <p:nvPr/>
        </p:nvSpPr>
        <p:spPr bwMode="auto">
          <a:xfrm>
            <a:off x="4273550" y="4230688"/>
            <a:ext cx="533400" cy="304800"/>
          </a:xfrm>
          <a:prstGeom prst="rect">
            <a:avLst/>
          </a:prstGeom>
          <a:solidFill>
            <a:srgbClr val="FF33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0161" name="Rectangle 65"/>
          <p:cNvSpPr>
            <a:spLocks noChangeArrowheads="1"/>
          </p:cNvSpPr>
          <p:nvPr/>
        </p:nvSpPr>
        <p:spPr bwMode="auto">
          <a:xfrm>
            <a:off x="4810125" y="42354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460162" name="Rectangle 66"/>
          <p:cNvSpPr>
            <a:spLocks noChangeArrowheads="1"/>
          </p:cNvSpPr>
          <p:nvPr/>
        </p:nvSpPr>
        <p:spPr bwMode="auto">
          <a:xfrm>
            <a:off x="4810125" y="45402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3217398" y="2498725"/>
            <a:ext cx="36400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eaLnBrk="1" hangingPunct="1"/>
            <a:r>
              <a:rPr lang="en-US" sz="1600" b="1" dirty="0">
                <a:solidFill>
                  <a:srgbClr val="00F6FF"/>
                </a:solidFill>
              </a:rPr>
              <a:t>H</a:t>
            </a:r>
          </a:p>
          <a:p>
            <a:pPr eaLnBrk="1" hangingPunct="1"/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60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Fully Associative</a:t>
            </a:r>
            <a:endParaRPr lang="en-US" dirty="0"/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3886200" y="1343561"/>
            <a:ext cx="225494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00F6FF"/>
                </a:solidFill>
              </a:rPr>
              <a:t>4 cache </a:t>
            </a:r>
            <a:r>
              <a:rPr lang="en-US" b="1" dirty="0" smtClean="0">
                <a:solidFill>
                  <a:srgbClr val="00F6FF"/>
                </a:solidFill>
              </a:rPr>
              <a:t>lines</a:t>
            </a:r>
            <a:endParaRPr lang="en-US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b="1" u="sng" dirty="0">
                <a:solidFill>
                  <a:srgbClr val="00F6FF"/>
                </a:solidFill>
              </a:rPr>
              <a:t>2</a:t>
            </a:r>
            <a:r>
              <a:rPr lang="en-US" b="1" dirty="0">
                <a:solidFill>
                  <a:srgbClr val="00F6FF"/>
                </a:solidFill>
              </a:rPr>
              <a:t> word </a:t>
            </a:r>
            <a:r>
              <a:rPr lang="en-US" b="1" dirty="0" smtClean="0">
                <a:solidFill>
                  <a:srgbClr val="00F6FF"/>
                </a:solidFill>
              </a:rPr>
              <a:t>block</a:t>
            </a:r>
          </a:p>
          <a:p>
            <a:endParaRPr lang="en-US" sz="800" b="1" dirty="0">
              <a:solidFill>
                <a:srgbClr val="00F6FF"/>
              </a:solidFill>
            </a:endParaRPr>
          </a:p>
          <a:p>
            <a:r>
              <a:rPr lang="en-US" b="1" u="sng" dirty="0" smtClean="0">
                <a:solidFill>
                  <a:srgbClr val="00F6FF"/>
                </a:solidFill>
              </a:rPr>
              <a:t>4</a:t>
            </a:r>
            <a:r>
              <a:rPr lang="en-US" b="1" dirty="0" smtClean="0">
                <a:solidFill>
                  <a:srgbClr val="00F6FF"/>
                </a:solidFill>
              </a:rPr>
              <a:t> </a:t>
            </a:r>
            <a:r>
              <a:rPr lang="en-US" b="1" dirty="0">
                <a:solidFill>
                  <a:srgbClr val="00F6FF"/>
                </a:solidFill>
              </a:rPr>
              <a:t>bit tag </a:t>
            </a:r>
            <a:r>
              <a:rPr lang="en-US" b="1" dirty="0" smtClean="0">
                <a:solidFill>
                  <a:srgbClr val="00F6FF"/>
                </a:solidFill>
              </a:rPr>
              <a:t>field</a:t>
            </a:r>
          </a:p>
          <a:p>
            <a:r>
              <a:rPr lang="en-US" b="1" dirty="0" smtClean="0">
                <a:solidFill>
                  <a:srgbClr val="00F6FF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192153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Rectangle 2"/>
          <p:cNvSpPr>
            <a:spLocks noChangeArrowheads="1"/>
          </p:cNvSpPr>
          <p:nvPr/>
        </p:nvSpPr>
        <p:spPr bwMode="auto">
          <a:xfrm>
            <a:off x="2286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20" name="Rectangle 4"/>
          <p:cNvSpPr>
            <a:spLocks noChangeArrowheads="1"/>
          </p:cNvSpPr>
          <p:nvPr/>
        </p:nvSpPr>
        <p:spPr bwMode="auto">
          <a:xfrm>
            <a:off x="6524625" y="1143000"/>
            <a:ext cx="2049463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1" name="Rectangle 5"/>
          <p:cNvSpPr>
            <a:spLocks noChangeArrowheads="1"/>
          </p:cNvSpPr>
          <p:nvPr/>
        </p:nvSpPr>
        <p:spPr bwMode="auto">
          <a:xfrm>
            <a:off x="2754313" y="1143000"/>
            <a:ext cx="3748087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Comparison: 2 </a:t>
            </a:r>
            <a:r>
              <a:rPr lang="en-US" sz="3600" dirty="0"/>
              <a:t>Way Set </a:t>
            </a:r>
            <a:r>
              <a:rPr lang="en-US" sz="3600" dirty="0" err="1"/>
              <a:t>Assoc</a:t>
            </a:r>
            <a:endParaRPr lang="en-US" sz="3600" dirty="0"/>
          </a:p>
        </p:txBody>
      </p:sp>
      <p:sp>
        <p:nvSpPr>
          <p:cNvPr id="354202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202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202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202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202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202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202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203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203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2032" name="Text Box 16"/>
          <p:cNvSpPr txBox="1">
            <a:spLocks noChangeArrowheads="1"/>
          </p:cNvSpPr>
          <p:nvPr/>
        </p:nvSpPr>
        <p:spPr bwMode="auto">
          <a:xfrm>
            <a:off x="830263" y="1182688"/>
            <a:ext cx="145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203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203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203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203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203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203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203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204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204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2042" name="Text Box 26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2043" name="Text Box 27"/>
          <p:cNvSpPr txBox="1">
            <a:spLocks noChangeArrowheads="1"/>
          </p:cNvSpPr>
          <p:nvPr/>
        </p:nvSpPr>
        <p:spPr bwMode="auto">
          <a:xfrm>
            <a:off x="306705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2044" name="Rectangle 28"/>
          <p:cNvSpPr>
            <a:spLocks noChangeArrowheads="1"/>
          </p:cNvSpPr>
          <p:nvPr/>
        </p:nvSpPr>
        <p:spPr bwMode="blackWhite">
          <a:xfrm>
            <a:off x="3067050" y="25622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5" name="Rectangle 29"/>
          <p:cNvSpPr>
            <a:spLocks noChangeArrowheads="1"/>
          </p:cNvSpPr>
          <p:nvPr/>
        </p:nvSpPr>
        <p:spPr bwMode="auto">
          <a:xfrm>
            <a:off x="3600450" y="25622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6" name="Rectangle 30"/>
          <p:cNvSpPr>
            <a:spLocks noChangeArrowheads="1"/>
          </p:cNvSpPr>
          <p:nvPr/>
        </p:nvSpPr>
        <p:spPr bwMode="auto">
          <a:xfrm>
            <a:off x="3600450" y="28670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7" name="Text Box 31"/>
          <p:cNvSpPr txBox="1">
            <a:spLocks noChangeArrowheads="1"/>
          </p:cNvSpPr>
          <p:nvPr/>
        </p:nvSpPr>
        <p:spPr bwMode="auto">
          <a:xfrm>
            <a:off x="2990850" y="2105025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2048" name="Rectangle 32"/>
          <p:cNvSpPr>
            <a:spLocks noChangeArrowheads="1"/>
          </p:cNvSpPr>
          <p:nvPr/>
        </p:nvSpPr>
        <p:spPr bwMode="blackWhite">
          <a:xfrm>
            <a:off x="3067050" y="31718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9" name="Rectangle 33"/>
          <p:cNvSpPr>
            <a:spLocks noChangeArrowheads="1"/>
          </p:cNvSpPr>
          <p:nvPr/>
        </p:nvSpPr>
        <p:spPr bwMode="auto">
          <a:xfrm>
            <a:off x="3600450" y="3171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0" name="Rectangle 34"/>
          <p:cNvSpPr>
            <a:spLocks noChangeArrowheads="1"/>
          </p:cNvSpPr>
          <p:nvPr/>
        </p:nvSpPr>
        <p:spPr bwMode="auto">
          <a:xfrm>
            <a:off x="3600450" y="3476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1" name="Rectangle 35"/>
          <p:cNvSpPr>
            <a:spLocks noChangeArrowheads="1"/>
          </p:cNvSpPr>
          <p:nvPr/>
        </p:nvSpPr>
        <p:spPr bwMode="blackWhite">
          <a:xfrm>
            <a:off x="2838450" y="25622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2" name="Rectangle 36"/>
          <p:cNvSpPr>
            <a:spLocks noChangeArrowheads="1"/>
          </p:cNvSpPr>
          <p:nvPr/>
        </p:nvSpPr>
        <p:spPr bwMode="blackWhite">
          <a:xfrm>
            <a:off x="2838450" y="31718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3" name="Rectangle 37"/>
          <p:cNvSpPr>
            <a:spLocks noChangeArrowheads="1"/>
          </p:cNvSpPr>
          <p:nvPr/>
        </p:nvSpPr>
        <p:spPr bwMode="ltGray">
          <a:xfrm>
            <a:off x="4659313" y="25685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4" name="Rectangle 38"/>
          <p:cNvSpPr>
            <a:spLocks noChangeArrowheads="1"/>
          </p:cNvSpPr>
          <p:nvPr/>
        </p:nvSpPr>
        <p:spPr bwMode="ltGray">
          <a:xfrm>
            <a:off x="5440363" y="2859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5" name="Rectangle 39"/>
          <p:cNvSpPr>
            <a:spLocks noChangeArrowheads="1"/>
          </p:cNvSpPr>
          <p:nvPr/>
        </p:nvSpPr>
        <p:spPr bwMode="ltGray">
          <a:xfrm>
            <a:off x="4906963" y="3160713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6" name="Rectangle 40"/>
          <p:cNvSpPr>
            <a:spLocks noChangeArrowheads="1"/>
          </p:cNvSpPr>
          <p:nvPr/>
        </p:nvSpPr>
        <p:spPr bwMode="ltGray">
          <a:xfrm>
            <a:off x="5440363" y="255111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7" name="Rectangle 41"/>
          <p:cNvSpPr>
            <a:spLocks noChangeArrowheads="1"/>
          </p:cNvSpPr>
          <p:nvPr/>
        </p:nvSpPr>
        <p:spPr bwMode="ltGray">
          <a:xfrm>
            <a:off x="5440363" y="34639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8" name="Rectangle 42"/>
          <p:cNvSpPr>
            <a:spLocks noChangeArrowheads="1"/>
          </p:cNvSpPr>
          <p:nvPr/>
        </p:nvSpPr>
        <p:spPr bwMode="ltGray">
          <a:xfrm>
            <a:off x="4678363" y="31448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9" name="Rectangle 43"/>
          <p:cNvSpPr>
            <a:spLocks noChangeArrowheads="1"/>
          </p:cNvSpPr>
          <p:nvPr/>
        </p:nvSpPr>
        <p:spPr bwMode="blackWhite">
          <a:xfrm>
            <a:off x="4892675" y="25685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60" name="Rectangle 44"/>
          <p:cNvSpPr>
            <a:spLocks noChangeArrowheads="1"/>
          </p:cNvSpPr>
          <p:nvPr/>
        </p:nvSpPr>
        <p:spPr bwMode="ltGray">
          <a:xfrm>
            <a:off x="5440363" y="31543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61" name="Text Box 45"/>
          <p:cNvSpPr txBox="1">
            <a:spLocks noChangeArrowheads="1"/>
          </p:cNvSpPr>
          <p:nvPr/>
        </p:nvSpPr>
        <p:spPr bwMode="auto">
          <a:xfrm>
            <a:off x="4241800" y="1066800"/>
            <a:ext cx="2261517" cy="14773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00F6FF"/>
                </a:solidFill>
              </a:rPr>
              <a:t>2 </a:t>
            </a:r>
            <a:r>
              <a:rPr lang="en-US" b="1" dirty="0" smtClean="0">
                <a:solidFill>
                  <a:srgbClr val="00F6FF"/>
                </a:solidFill>
              </a:rPr>
              <a:t>sets</a:t>
            </a:r>
            <a:endParaRPr lang="en-US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b="1" u="sng" dirty="0">
                <a:solidFill>
                  <a:srgbClr val="00F6FF"/>
                </a:solidFill>
              </a:rPr>
              <a:t>2</a:t>
            </a:r>
            <a:r>
              <a:rPr lang="en-US" b="1" dirty="0">
                <a:solidFill>
                  <a:srgbClr val="00F6FF"/>
                </a:solidFill>
              </a:rPr>
              <a:t> word </a:t>
            </a:r>
            <a:r>
              <a:rPr lang="en-US" b="1" dirty="0" smtClean="0">
                <a:solidFill>
                  <a:srgbClr val="00F6FF"/>
                </a:solidFill>
              </a:rPr>
              <a:t>block</a:t>
            </a:r>
          </a:p>
          <a:p>
            <a:r>
              <a:rPr lang="en-US" b="1" u="sng" dirty="0">
                <a:solidFill>
                  <a:srgbClr val="00F6FF"/>
                </a:solidFill>
              </a:rPr>
              <a:t>3</a:t>
            </a:r>
            <a:r>
              <a:rPr lang="en-US" b="1" dirty="0">
                <a:solidFill>
                  <a:srgbClr val="00F6FF"/>
                </a:solidFill>
              </a:rPr>
              <a:t> bit tag </a:t>
            </a:r>
            <a:r>
              <a:rPr lang="en-US" b="1" dirty="0" smtClean="0">
                <a:solidFill>
                  <a:srgbClr val="00F6FF"/>
                </a:solidFill>
              </a:rPr>
              <a:t>field</a:t>
            </a:r>
          </a:p>
          <a:p>
            <a:r>
              <a:rPr lang="en-US" b="1" dirty="0" smtClean="0">
                <a:solidFill>
                  <a:srgbClr val="00F6FF"/>
                </a:solidFill>
              </a:rPr>
              <a:t>1 bit set index field</a:t>
            </a:r>
          </a:p>
          <a:p>
            <a:r>
              <a:rPr lang="en-US" b="1" dirty="0" smtClean="0">
                <a:solidFill>
                  <a:srgbClr val="00F6FF"/>
                </a:solidFill>
              </a:rPr>
              <a:t>1 bit block offset field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168858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M[   5   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5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04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Rectangle 2"/>
          <p:cNvSpPr>
            <a:spLocks noChangeArrowheads="1"/>
          </p:cNvSpPr>
          <p:nvPr/>
        </p:nvSpPr>
        <p:spPr bwMode="auto">
          <a:xfrm>
            <a:off x="2286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20" name="Rectangle 4"/>
          <p:cNvSpPr>
            <a:spLocks noChangeArrowheads="1"/>
          </p:cNvSpPr>
          <p:nvPr/>
        </p:nvSpPr>
        <p:spPr bwMode="auto">
          <a:xfrm>
            <a:off x="6524625" y="1143000"/>
            <a:ext cx="2049463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1" name="Rectangle 5"/>
          <p:cNvSpPr>
            <a:spLocks noChangeArrowheads="1"/>
          </p:cNvSpPr>
          <p:nvPr/>
        </p:nvSpPr>
        <p:spPr bwMode="auto">
          <a:xfrm>
            <a:off x="2754313" y="1143000"/>
            <a:ext cx="3748087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Comparison: 2 </a:t>
            </a:r>
            <a:r>
              <a:rPr lang="en-US" sz="3600" dirty="0"/>
              <a:t>Way Set </a:t>
            </a:r>
            <a:r>
              <a:rPr lang="en-US" sz="3600" dirty="0" err="1"/>
              <a:t>Assoc</a:t>
            </a:r>
            <a:endParaRPr lang="en-US" sz="3600" dirty="0"/>
          </a:p>
        </p:txBody>
      </p:sp>
      <p:sp>
        <p:nvSpPr>
          <p:cNvPr id="354202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202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202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202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202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202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202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203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203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2032" name="Text Box 16"/>
          <p:cNvSpPr txBox="1">
            <a:spLocks noChangeArrowheads="1"/>
          </p:cNvSpPr>
          <p:nvPr/>
        </p:nvSpPr>
        <p:spPr bwMode="auto">
          <a:xfrm>
            <a:off x="830263" y="1182688"/>
            <a:ext cx="145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203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203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203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203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203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203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203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204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204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2042" name="Text Box 26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7</a:t>
            </a:r>
          </a:p>
        </p:txBody>
      </p:sp>
      <p:sp>
        <p:nvSpPr>
          <p:cNvPr id="3542043" name="Text Box 27"/>
          <p:cNvSpPr txBox="1">
            <a:spLocks noChangeArrowheads="1"/>
          </p:cNvSpPr>
          <p:nvPr/>
        </p:nvSpPr>
        <p:spPr bwMode="auto">
          <a:xfrm>
            <a:off x="306705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2044" name="Rectangle 28"/>
          <p:cNvSpPr>
            <a:spLocks noChangeArrowheads="1"/>
          </p:cNvSpPr>
          <p:nvPr/>
        </p:nvSpPr>
        <p:spPr bwMode="blackWhite">
          <a:xfrm>
            <a:off x="3067050" y="25622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5" name="Rectangle 29"/>
          <p:cNvSpPr>
            <a:spLocks noChangeArrowheads="1"/>
          </p:cNvSpPr>
          <p:nvPr/>
        </p:nvSpPr>
        <p:spPr bwMode="auto">
          <a:xfrm>
            <a:off x="3600450" y="25622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6" name="Rectangle 30"/>
          <p:cNvSpPr>
            <a:spLocks noChangeArrowheads="1"/>
          </p:cNvSpPr>
          <p:nvPr/>
        </p:nvSpPr>
        <p:spPr bwMode="auto">
          <a:xfrm>
            <a:off x="3600450" y="28670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7" name="Text Box 31"/>
          <p:cNvSpPr txBox="1">
            <a:spLocks noChangeArrowheads="1"/>
          </p:cNvSpPr>
          <p:nvPr/>
        </p:nvSpPr>
        <p:spPr bwMode="auto">
          <a:xfrm>
            <a:off x="2990850" y="2105025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2048" name="Rectangle 32"/>
          <p:cNvSpPr>
            <a:spLocks noChangeArrowheads="1"/>
          </p:cNvSpPr>
          <p:nvPr/>
        </p:nvSpPr>
        <p:spPr bwMode="blackWhite">
          <a:xfrm>
            <a:off x="3067050" y="31718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9" name="Rectangle 33"/>
          <p:cNvSpPr>
            <a:spLocks noChangeArrowheads="1"/>
          </p:cNvSpPr>
          <p:nvPr/>
        </p:nvSpPr>
        <p:spPr bwMode="auto">
          <a:xfrm>
            <a:off x="3600450" y="3171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0" name="Rectangle 34"/>
          <p:cNvSpPr>
            <a:spLocks noChangeArrowheads="1"/>
          </p:cNvSpPr>
          <p:nvPr/>
        </p:nvSpPr>
        <p:spPr bwMode="auto">
          <a:xfrm>
            <a:off x="3600450" y="3476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1" name="Rectangle 35"/>
          <p:cNvSpPr>
            <a:spLocks noChangeArrowheads="1"/>
          </p:cNvSpPr>
          <p:nvPr/>
        </p:nvSpPr>
        <p:spPr bwMode="blackWhite">
          <a:xfrm>
            <a:off x="2838450" y="25622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2" name="Rectangle 36"/>
          <p:cNvSpPr>
            <a:spLocks noChangeArrowheads="1"/>
          </p:cNvSpPr>
          <p:nvPr/>
        </p:nvSpPr>
        <p:spPr bwMode="blackWhite">
          <a:xfrm>
            <a:off x="2838450" y="31718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3" name="Rectangle 37"/>
          <p:cNvSpPr>
            <a:spLocks noChangeArrowheads="1"/>
          </p:cNvSpPr>
          <p:nvPr/>
        </p:nvSpPr>
        <p:spPr bwMode="ltGray">
          <a:xfrm>
            <a:off x="4659313" y="25685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4" name="Rectangle 38"/>
          <p:cNvSpPr>
            <a:spLocks noChangeArrowheads="1"/>
          </p:cNvSpPr>
          <p:nvPr/>
        </p:nvSpPr>
        <p:spPr bwMode="ltGray">
          <a:xfrm>
            <a:off x="5440363" y="2859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5" name="Rectangle 39"/>
          <p:cNvSpPr>
            <a:spLocks noChangeArrowheads="1"/>
          </p:cNvSpPr>
          <p:nvPr/>
        </p:nvSpPr>
        <p:spPr bwMode="ltGray">
          <a:xfrm>
            <a:off x="4906963" y="3160713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6" name="Rectangle 40"/>
          <p:cNvSpPr>
            <a:spLocks noChangeArrowheads="1"/>
          </p:cNvSpPr>
          <p:nvPr/>
        </p:nvSpPr>
        <p:spPr bwMode="ltGray">
          <a:xfrm>
            <a:off x="5440363" y="255111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7" name="Rectangle 41"/>
          <p:cNvSpPr>
            <a:spLocks noChangeArrowheads="1"/>
          </p:cNvSpPr>
          <p:nvPr/>
        </p:nvSpPr>
        <p:spPr bwMode="ltGray">
          <a:xfrm>
            <a:off x="5440363" y="34639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8" name="Rectangle 42"/>
          <p:cNvSpPr>
            <a:spLocks noChangeArrowheads="1"/>
          </p:cNvSpPr>
          <p:nvPr/>
        </p:nvSpPr>
        <p:spPr bwMode="ltGray">
          <a:xfrm>
            <a:off x="4678363" y="31448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9" name="Rectangle 43"/>
          <p:cNvSpPr>
            <a:spLocks noChangeArrowheads="1"/>
          </p:cNvSpPr>
          <p:nvPr/>
        </p:nvSpPr>
        <p:spPr bwMode="blackWhite">
          <a:xfrm>
            <a:off x="4892675" y="25685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60" name="Rectangle 44"/>
          <p:cNvSpPr>
            <a:spLocks noChangeArrowheads="1"/>
          </p:cNvSpPr>
          <p:nvPr/>
        </p:nvSpPr>
        <p:spPr bwMode="ltGray">
          <a:xfrm>
            <a:off x="5440363" y="31543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61" name="Text Box 45"/>
          <p:cNvSpPr txBox="1">
            <a:spLocks noChangeArrowheads="1"/>
          </p:cNvSpPr>
          <p:nvPr/>
        </p:nvSpPr>
        <p:spPr bwMode="auto">
          <a:xfrm>
            <a:off x="4241800" y="1066800"/>
            <a:ext cx="2261517" cy="14773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00F6FF"/>
                </a:solidFill>
              </a:rPr>
              <a:t>2 </a:t>
            </a:r>
            <a:r>
              <a:rPr lang="en-US" b="1" dirty="0" smtClean="0">
                <a:solidFill>
                  <a:srgbClr val="00F6FF"/>
                </a:solidFill>
              </a:rPr>
              <a:t>sets</a:t>
            </a:r>
            <a:endParaRPr lang="en-US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b="1" u="sng" dirty="0">
                <a:solidFill>
                  <a:srgbClr val="00F6FF"/>
                </a:solidFill>
              </a:rPr>
              <a:t>2</a:t>
            </a:r>
            <a:r>
              <a:rPr lang="en-US" b="1" dirty="0">
                <a:solidFill>
                  <a:srgbClr val="00F6FF"/>
                </a:solidFill>
              </a:rPr>
              <a:t> word </a:t>
            </a:r>
            <a:r>
              <a:rPr lang="en-US" b="1" dirty="0" smtClean="0">
                <a:solidFill>
                  <a:srgbClr val="00F6FF"/>
                </a:solidFill>
              </a:rPr>
              <a:t>block</a:t>
            </a:r>
          </a:p>
          <a:p>
            <a:r>
              <a:rPr lang="en-US" b="1" u="sng" dirty="0">
                <a:solidFill>
                  <a:srgbClr val="00F6FF"/>
                </a:solidFill>
              </a:rPr>
              <a:t>3</a:t>
            </a:r>
            <a:r>
              <a:rPr lang="en-US" b="1" dirty="0">
                <a:solidFill>
                  <a:srgbClr val="00F6FF"/>
                </a:solidFill>
              </a:rPr>
              <a:t> bit tag </a:t>
            </a:r>
            <a:r>
              <a:rPr lang="en-US" b="1" dirty="0" smtClean="0">
                <a:solidFill>
                  <a:srgbClr val="00F6FF"/>
                </a:solidFill>
              </a:rPr>
              <a:t>field</a:t>
            </a:r>
          </a:p>
          <a:p>
            <a:r>
              <a:rPr lang="en-US" b="1" dirty="0" smtClean="0">
                <a:solidFill>
                  <a:srgbClr val="00F6FF"/>
                </a:solidFill>
              </a:rPr>
              <a:t>1 bit set index field</a:t>
            </a:r>
          </a:p>
          <a:p>
            <a:r>
              <a:rPr lang="en-US" b="1" dirty="0" smtClean="0">
                <a:solidFill>
                  <a:srgbClr val="00F6FF"/>
                </a:solidFill>
              </a:rPr>
              <a:t>1 bit block offset field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1542557" y="1981200"/>
            <a:ext cx="95531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  <a:endParaRPr lang="en-US" sz="1600" b="1" dirty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M</a:t>
            </a:r>
            <a:endParaRPr lang="en-US" sz="1600" b="1" dirty="0" smtClean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H</a:t>
            </a:r>
            <a:endParaRPr lang="en-US" sz="1600" b="1" dirty="0" smtClean="0">
              <a:solidFill>
                <a:srgbClr val="00F6FF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rgbClr val="00F6FF"/>
                </a:solidFill>
              </a:rPr>
              <a:t>H</a:t>
            </a:r>
          </a:p>
          <a:p>
            <a:pPr algn="r" eaLnBrk="1" hangingPunct="1"/>
            <a:r>
              <a:rPr lang="en-US" sz="1600" b="1" dirty="0">
                <a:solidFill>
                  <a:srgbClr val="00F6FF"/>
                </a:solidFill>
              </a:rPr>
              <a:t>H</a:t>
            </a:r>
            <a:endParaRPr lang="en-US" sz="1600" b="1" dirty="0" smtClean="0">
              <a:solidFill>
                <a:srgbClr val="00F6FF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rgbClr val="00F6FF"/>
              </a:solidFill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521217" y="1981200"/>
            <a:ext cx="168858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M[   5   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1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04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on Cache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Mapped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simpler, low </a:t>
            </a:r>
            <a:r>
              <a:rPr lang="en-US" dirty="0"/>
              <a:t>hit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Fully </a:t>
            </a:r>
            <a:r>
              <a:rPr lang="en-US" dirty="0"/>
              <a:t>Associative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higher hit cost, higher hit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N-way Set </a:t>
            </a:r>
            <a:r>
              <a:rPr lang="en-US" dirty="0"/>
              <a:t>Associative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middleground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8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69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Cache Lookups (Read)</a:t>
            </a:r>
            <a:endParaRPr lang="en-US"/>
          </a:p>
        </p:txBody>
      </p:sp>
      <p:sp>
        <p:nvSpPr>
          <p:cNvPr id="31969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990600"/>
            <a:ext cx="8458200" cy="5943600"/>
          </a:xfrm>
        </p:spPr>
        <p:txBody>
          <a:bodyPr/>
          <a:lstStyle/>
          <a:p>
            <a:r>
              <a:rPr lang="en-US" dirty="0" smtClean="0"/>
              <a:t>Processor tries to access </a:t>
            </a:r>
            <a:r>
              <a:rPr lang="en-US" dirty="0" err="1" smtClean="0"/>
              <a:t>Mem</a:t>
            </a:r>
            <a:r>
              <a:rPr lang="en-US" dirty="0" smtClean="0"/>
              <a:t>[x]</a:t>
            </a:r>
          </a:p>
          <a:p>
            <a:r>
              <a:rPr lang="en-US" dirty="0" smtClean="0"/>
              <a:t>Check: is block containing </a:t>
            </a:r>
            <a:r>
              <a:rPr lang="en-US" dirty="0" err="1" smtClean="0"/>
              <a:t>Mem</a:t>
            </a:r>
            <a:r>
              <a:rPr lang="en-US" dirty="0" smtClean="0"/>
              <a:t>[x] in the cache?</a:t>
            </a:r>
          </a:p>
          <a:p>
            <a:pPr lvl="1"/>
            <a:r>
              <a:rPr lang="en-US" dirty="0" smtClean="0"/>
              <a:t>Yes: </a:t>
            </a:r>
            <a:r>
              <a:rPr lang="en-US" dirty="0" smtClean="0">
                <a:solidFill>
                  <a:srgbClr val="00F6FF"/>
                </a:solidFill>
              </a:rPr>
              <a:t>cache hit</a:t>
            </a:r>
          </a:p>
          <a:p>
            <a:pPr lvl="2"/>
            <a:r>
              <a:rPr lang="en-US" dirty="0" smtClean="0"/>
              <a:t>return requested data from cache line</a:t>
            </a:r>
          </a:p>
          <a:p>
            <a:pPr lvl="1"/>
            <a:r>
              <a:rPr lang="en-US" dirty="0" smtClean="0"/>
              <a:t>No: </a:t>
            </a:r>
            <a:r>
              <a:rPr lang="en-US" dirty="0" smtClean="0">
                <a:solidFill>
                  <a:srgbClr val="00F6FF"/>
                </a:solidFill>
              </a:rPr>
              <a:t>cache miss</a:t>
            </a:r>
          </a:p>
          <a:p>
            <a:pPr lvl="2"/>
            <a:r>
              <a:rPr lang="en-US" dirty="0" smtClean="0"/>
              <a:t>read block from memory (or lower level cache)</a:t>
            </a:r>
          </a:p>
          <a:p>
            <a:pPr lvl="2"/>
            <a:r>
              <a:rPr lang="en-US" dirty="0" smtClean="0"/>
              <a:t>(evict an existing cache line to make room)</a:t>
            </a:r>
          </a:p>
          <a:p>
            <a:pPr lvl="2"/>
            <a:r>
              <a:rPr lang="en-US" dirty="0" smtClean="0"/>
              <a:t>place new block in cache</a:t>
            </a:r>
          </a:p>
          <a:p>
            <a:pPr lvl="2"/>
            <a:r>
              <a:rPr lang="en-US" dirty="0" smtClean="0"/>
              <a:t>return requested data</a:t>
            </a:r>
          </a:p>
          <a:p>
            <a:pPr lvl="2">
              <a:buNone/>
            </a:pPr>
            <a:r>
              <a:rPr lang="en-US" dirty="0" smtClean="0">
                <a:solidFill>
                  <a:srgbClr val="00F6FF"/>
                </a:solidFill>
                <a:sym typeface="Wingdings" pitchFamily="2" charset="2"/>
              </a:rPr>
              <a:t> and stall the pipeline while all of this happens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4" name="TextBox 3" hidden="1"/>
          <p:cNvSpPr txBox="1"/>
          <p:nvPr>
            <p:custDataLst>
              <p:tags r:id="rId3"/>
            </p:custDataLst>
          </p:nvPr>
        </p:nvSpPr>
        <p:spPr>
          <a:xfrm>
            <a:off x="6781800" y="3352800"/>
            <a:ext cx="2057400" cy="1371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5" name="TextBox 4" hidden="1"/>
          <p:cNvSpPr txBox="1"/>
          <p:nvPr>
            <p:custDataLst>
              <p:tags r:id="rId4"/>
            </p:custDataLst>
          </p:nvPr>
        </p:nvSpPr>
        <p:spPr>
          <a:xfrm>
            <a:off x="7010400" y="2133600"/>
            <a:ext cx="1371600" cy="685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3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838200"/>
            <a:ext cx="8915400" cy="60198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  <a:endParaRPr lang="en-US" dirty="0"/>
          </a:p>
          <a:p>
            <a:r>
              <a:rPr lang="en-US" dirty="0" smtClean="0">
                <a:solidFill>
                  <a:srgbClr val="00F6FF"/>
                </a:solidFill>
              </a:rPr>
              <a:t>Cold (aka Compulsory)</a:t>
            </a:r>
            <a:endParaRPr lang="en-US" dirty="0">
              <a:solidFill>
                <a:srgbClr val="00F6FF"/>
              </a:solidFill>
            </a:endParaRPr>
          </a:p>
          <a:p>
            <a:pPr lvl="1"/>
            <a:r>
              <a:rPr lang="en-US" dirty="0"/>
              <a:t>The line is being referenced for the first </a:t>
            </a:r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Block size can help</a:t>
            </a:r>
            <a:endParaRPr lang="en-US" dirty="0"/>
          </a:p>
          <a:p>
            <a:r>
              <a:rPr lang="en-US" dirty="0">
                <a:solidFill>
                  <a:srgbClr val="00F6FF"/>
                </a:solidFill>
              </a:rPr>
              <a:t>Capacity</a:t>
            </a:r>
          </a:p>
          <a:p>
            <a:pPr lvl="1"/>
            <a:r>
              <a:rPr lang="en-US" dirty="0"/>
              <a:t>The line was evicted because the cache was </a:t>
            </a:r>
            <a:r>
              <a:rPr lang="en-US" dirty="0" smtClean="0"/>
              <a:t>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rgbClr val="00F6FF"/>
                </a:solidFill>
              </a:rPr>
              <a:t>working set</a:t>
            </a:r>
            <a:r>
              <a:rPr lang="en-US" dirty="0" smtClean="0">
                <a:solidFill>
                  <a:srgbClr val="00F6FF"/>
                </a:solidFill>
              </a:rPr>
              <a:t> </a:t>
            </a:r>
            <a:r>
              <a:rPr lang="en-US" dirty="0" smtClean="0"/>
              <a:t>of program is larger than the cache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rgbClr val="00F6FF"/>
                </a:solidFill>
              </a:rPr>
              <a:t>Conflict</a:t>
            </a:r>
          </a:p>
          <a:p>
            <a:pPr lvl="1"/>
            <a:r>
              <a:rPr lang="en-US" dirty="0" smtClean="0"/>
              <a:t>The line was evicted because of another access whose index conflicted</a:t>
            </a:r>
          </a:p>
          <a:p>
            <a:pPr lvl="2"/>
            <a:r>
              <a:rPr lang="en-US" dirty="0" smtClean="0"/>
              <a:t>Not an issue with fully associative</a:t>
            </a:r>
          </a:p>
        </p:txBody>
      </p:sp>
    </p:spTree>
    <p:extLst>
      <p:ext uri="{BB962C8B-B14F-4D97-AF65-F5344CB8AC3E}">
        <p14:creationId xmlns:p14="http://schemas.microsoft.com/office/powerpoint/2010/main" val="189462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838200"/>
            <a:ext cx="83820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Average Memory Access Time (AMAT)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Cache Performance (very simplified):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F6FF"/>
                </a:solidFill>
              </a:rPr>
              <a:t>L1 (SRAM)</a:t>
            </a:r>
            <a:r>
              <a:rPr lang="en-US" sz="2400" dirty="0" smtClean="0"/>
              <a:t>: 512 x 64 byte cache lines, direct mapped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3 cycle per word access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Lookup cost: 2 cycle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F6FF"/>
                </a:solidFill>
              </a:rPr>
              <a:t> </a:t>
            </a:r>
            <a:r>
              <a:rPr lang="en-US" sz="2400" dirty="0" err="1" smtClean="0">
                <a:solidFill>
                  <a:srgbClr val="00F6FF"/>
                </a:solidFill>
              </a:rPr>
              <a:t>Mem</a:t>
            </a:r>
            <a:r>
              <a:rPr lang="en-US" sz="2400" dirty="0" smtClean="0">
                <a:solidFill>
                  <a:srgbClr val="00F6FF"/>
                </a:solidFill>
              </a:rPr>
              <a:t> (DRAM)</a:t>
            </a:r>
            <a:r>
              <a:rPr lang="en-US" sz="2400" dirty="0" smtClean="0"/>
              <a:t>: 4GB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50 cycle plus 3 cycle per word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F6FF"/>
                </a:solidFill>
              </a:rPr>
              <a:t>Performance depends on: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	Access time for hit, hit rate, miss penalty</a:t>
            </a:r>
          </a:p>
        </p:txBody>
      </p:sp>
    </p:spTree>
    <p:extLst>
      <p:ext uri="{BB962C8B-B14F-4D97-AF65-F5344CB8AC3E}">
        <p14:creationId xmlns:p14="http://schemas.microsoft.com/office/powerpoint/2010/main" val="1707074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5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Basic Cache Organization</a:t>
            </a:r>
            <a:endParaRPr lang="en-US"/>
          </a:p>
        </p:txBody>
      </p:sp>
      <p:sp>
        <p:nvSpPr>
          <p:cNvPr id="3315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decide block size?</a:t>
            </a:r>
          </a:p>
        </p:txBody>
      </p:sp>
    </p:spTree>
    <p:extLst>
      <p:ext uri="{BB962C8B-B14F-4D97-AF65-F5344CB8AC3E}">
        <p14:creationId xmlns:p14="http://schemas.microsoft.com/office/powerpoint/2010/main" val="418601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3317764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l="24883" t="24959" r="22852" b="27417"/>
          <a:stretch>
            <a:fillRect/>
          </a:stretch>
        </p:blipFill>
        <p:spPr bwMode="auto">
          <a:xfrm>
            <a:off x="0" y="1295400"/>
            <a:ext cx="9098184" cy="518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97460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3319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686800" cy="5638800"/>
          </a:xfrm>
        </p:spPr>
        <p:txBody>
          <a:bodyPr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tags, less overhead</a:t>
            </a:r>
          </a:p>
          <a:p>
            <a:pPr lvl="1"/>
            <a:r>
              <a:rPr lang="en-US" dirty="0" smtClean="0"/>
              <a:t>and fewer cold misses (within-block “prefetching”)</a:t>
            </a:r>
          </a:p>
          <a:p>
            <a:endParaRPr lang="en-US" dirty="0" smtClean="0"/>
          </a:p>
          <a:p>
            <a:r>
              <a:rPr lang="en-US" dirty="0" smtClean="0"/>
              <a:t>But also…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larger miss penalty (time to fetch block)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4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762000"/>
            <a:ext cx="85344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rgbClr val="00F6FF"/>
                </a:solidFill>
              </a:rPr>
              <a:t>Benefits</a:t>
            </a:r>
          </a:p>
          <a:p>
            <a:pPr lvl="1"/>
            <a:r>
              <a:rPr lang="en-US" dirty="0" smtClean="0"/>
              <a:t>big &amp; fast memory built from (big &amp; slow) + (small &amp; fast)</a:t>
            </a:r>
          </a:p>
          <a:p>
            <a:r>
              <a:rPr lang="en-US" dirty="0" smtClean="0">
                <a:solidFill>
                  <a:srgbClr val="00F6FF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associativity, line size, hit cost, miss penalty, hit 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 smtClean="0"/>
              <a:t>Larger block size </a:t>
            </a:r>
            <a:r>
              <a:rPr lang="en-US" dirty="0" smtClean="0">
                <a:sym typeface="Wingdings" pitchFamily="2" charset="2"/>
              </a:rPr>
              <a:t> lower hit cost, higher miss penalty</a:t>
            </a:r>
          </a:p>
          <a:p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4261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How to organize cache</a:t>
            </a:r>
          </a:p>
          <a:p>
            <a:endParaRPr lang="en-US" dirty="0"/>
          </a:p>
          <a:p>
            <a:r>
              <a:rPr lang="en-US" dirty="0" smtClean="0"/>
              <a:t>What are tradeoffs in performance and cost?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8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914400"/>
            <a:ext cx="8305800" cy="59436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/>
              <a:t>… in exactly one cache line </a:t>
            </a:r>
            <a:r>
              <a:rPr lang="en-US" dirty="0">
                <a:solidFill>
                  <a:srgbClr val="00F6FF"/>
                </a:solidFill>
                <a:sym typeface="Wingdings" pitchFamily="2" charset="2"/>
              </a:rPr>
              <a:t> Direct Mapped</a:t>
            </a:r>
            <a:endParaRPr lang="en-US" dirty="0">
              <a:solidFill>
                <a:srgbClr val="00F6FF"/>
              </a:solidFill>
            </a:endParaRPr>
          </a:p>
          <a:p>
            <a:pPr lvl="1"/>
            <a:r>
              <a:rPr lang="en-US" dirty="0" smtClean="0"/>
              <a:t>… in any cache </a:t>
            </a:r>
            <a:r>
              <a:rPr lang="en-US" dirty="0" smtClean="0">
                <a:solidFill>
                  <a:srgbClr val="00F6FF"/>
                </a:solidFill>
              </a:rPr>
              <a:t>line </a:t>
            </a:r>
            <a:r>
              <a:rPr lang="en-US" dirty="0" smtClean="0">
                <a:solidFill>
                  <a:srgbClr val="00F6FF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F6FF"/>
                </a:solidFill>
              </a:rPr>
              <a:t>Fully Associative</a:t>
            </a:r>
          </a:p>
          <a:p>
            <a:pPr lvl="2"/>
            <a:r>
              <a:rPr lang="en-US" dirty="0" smtClean="0">
                <a:solidFill>
                  <a:srgbClr val="00F6FF"/>
                </a:solidFill>
              </a:rPr>
              <a:t>This is most like my desk with books</a:t>
            </a: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rgbClr val="00F6FF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7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4300" y="990600"/>
            <a:ext cx="6286500" cy="5029200"/>
          </a:xfrm>
          <a:noFill/>
          <a:ln/>
        </p:spPr>
        <p:txBody>
          <a:bodyPr>
            <a:noAutofit/>
          </a:bodyPr>
          <a:lstStyle/>
          <a:p>
            <a:pPr lvl="1"/>
            <a:r>
              <a:rPr lang="en-US" dirty="0" smtClean="0"/>
              <a:t>Each block number maps to a single cache line index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2400" dirty="0" smtClean="0"/>
              <a:t>Where?</a:t>
            </a:r>
          </a:p>
          <a:p>
            <a:pPr lvl="1"/>
            <a:endParaRPr lang="en-US" sz="2400" dirty="0">
              <a:solidFill>
                <a:srgbClr val="00F6FF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F6FF"/>
                </a:solidFill>
              </a:rPr>
              <a:t>    address mod #blocks in cache</a:t>
            </a:r>
            <a:endParaRPr lang="en-US" dirty="0">
              <a:solidFill>
                <a:srgbClr val="00F6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5146914"/>
              </p:ext>
            </p:extLst>
          </p:nvPr>
        </p:nvGraphicFramePr>
        <p:xfrm>
          <a:off x="6019800" y="1049654"/>
          <a:ext cx="2971800" cy="641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80264" y="381000"/>
            <a:ext cx="14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677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12972</TotalTime>
  <Words>5927</Words>
  <Application>Microsoft Macintosh PowerPoint</Application>
  <PresentationFormat>On-screen Show (4:3)</PresentationFormat>
  <Paragraphs>2549</Paragraphs>
  <Slides>65</Slides>
  <Notes>57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Caches 2</vt:lpstr>
      <vt:lpstr>Memory Hierarchy</vt:lpstr>
      <vt:lpstr>Memory Hierarchy</vt:lpstr>
      <vt:lpstr>Cache Questions</vt:lpstr>
      <vt:lpstr>Today</vt:lpstr>
      <vt:lpstr>Cache Lookups (Read)</vt:lpstr>
      <vt:lpstr>Questions</vt:lpstr>
      <vt:lpstr>Three common designs</vt:lpstr>
      <vt:lpstr>Direct Mapped Cache</vt:lpstr>
      <vt:lpstr>Direct Mapped Cache</vt:lpstr>
      <vt:lpstr>Direct Mapped Cache</vt:lpstr>
      <vt:lpstr>Direct Mapped Cache</vt:lpstr>
      <vt:lpstr>Direct Mapped Cache</vt:lpstr>
      <vt:lpstr>Direct Mapped Cache: 2</vt:lpstr>
      <vt:lpstr>Direct Mapped Cache: 2</vt:lpstr>
      <vt:lpstr>Direct Mapped Cache</vt:lpstr>
      <vt:lpstr>Direct Mapped Cache (Hardware)</vt:lpstr>
      <vt:lpstr>Example: Direct Mapped Cache</vt:lpstr>
      <vt:lpstr>Example: Direct Mapped Cache</vt:lpstr>
      <vt:lpstr>Direct Mapped Example: 6th Access</vt:lpstr>
      <vt:lpstr>6th Access</vt:lpstr>
      <vt:lpstr>7th Access</vt:lpstr>
      <vt:lpstr>7th Access</vt:lpstr>
      <vt:lpstr>8th and 9th Access</vt:lpstr>
      <vt:lpstr>10th and 11th, 12th and 13th Access</vt:lpstr>
      <vt:lpstr>Problem</vt:lpstr>
      <vt:lpstr>Misses</vt:lpstr>
      <vt:lpstr>Misses</vt:lpstr>
      <vt:lpstr>Cache Organization</vt:lpstr>
      <vt:lpstr>Fully Associative Cache</vt:lpstr>
      <vt:lpstr>Fully Associative Cache (Reading)</vt:lpstr>
      <vt:lpstr>Fully Associative Cache (Reading)</vt:lpstr>
      <vt:lpstr>Fully Associative Cache (Reading)</vt:lpstr>
      <vt:lpstr>Example: Simple Fully Associative Cache</vt:lpstr>
      <vt:lpstr>1st Access</vt:lpstr>
      <vt:lpstr>Eviction</vt:lpstr>
      <vt:lpstr>1st Access</vt:lpstr>
      <vt:lpstr>2nd Access</vt:lpstr>
      <vt:lpstr>2nd Access</vt:lpstr>
      <vt:lpstr>3rd Access</vt:lpstr>
      <vt:lpstr>3rd Access</vt:lpstr>
      <vt:lpstr>4th Access</vt:lpstr>
      <vt:lpstr>4th Access</vt:lpstr>
      <vt:lpstr>5th Access</vt:lpstr>
      <vt:lpstr>5th Access</vt:lpstr>
      <vt:lpstr>6th Access</vt:lpstr>
      <vt:lpstr>6th Access</vt:lpstr>
      <vt:lpstr>7th Access</vt:lpstr>
      <vt:lpstr>8th and 9th Access</vt:lpstr>
      <vt:lpstr>10th and 11th Access</vt:lpstr>
      <vt:lpstr>Cache Tradeoffs</vt:lpstr>
      <vt:lpstr>Compromise</vt:lpstr>
      <vt:lpstr>2-Way Set Associative Cache (Reading)</vt:lpstr>
      <vt:lpstr>3-Way Set Associative Cache (Reading)</vt:lpstr>
      <vt:lpstr>Comparison: Direct Mapped</vt:lpstr>
      <vt:lpstr>Comparison: Fully Associative</vt:lpstr>
      <vt:lpstr>Comparison: 2 Way Set Assoc</vt:lpstr>
      <vt:lpstr>Comparison: 2 Way Set Assoc</vt:lpstr>
      <vt:lpstr>Summary on Cache Organization</vt:lpstr>
      <vt:lpstr>Misses</vt:lpstr>
      <vt:lpstr>Cache Performance</vt:lpstr>
      <vt:lpstr>Basic Cache Organization</vt:lpstr>
      <vt:lpstr>Experimental Results</vt:lpstr>
      <vt:lpstr>Tradeoffs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Weatherspoon;Kavita Bala</dc:creator>
  <cp:lastModifiedBy>Kavita Bala</cp:lastModifiedBy>
  <cp:revision>1941</cp:revision>
  <cp:lastPrinted>2014-03-20T10:15:12Z</cp:lastPrinted>
  <dcterms:created xsi:type="dcterms:W3CDTF">2012-11-28T14:27:55Z</dcterms:created>
  <dcterms:modified xsi:type="dcterms:W3CDTF">2014-03-26T01:53:58Z</dcterms:modified>
</cp:coreProperties>
</file>