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3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4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5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6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notesSlides/notesSlide7.xml" ContentType="application/vnd.openxmlformats-officedocument.presentationml.notesSlide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8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9.xml" ContentType="application/vnd.openxmlformats-officedocument.presentationml.notesSlide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notesSlides/notesSlide10.xml" ContentType="application/vnd.openxmlformats-officedocument.presentationml.notesSlide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notesSlides/notesSlide11.xml" ContentType="application/vnd.openxmlformats-officedocument.presentationml.notesSlide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notesSlides/notesSlide12.xml" ContentType="application/vnd.openxmlformats-officedocument.presentationml.notesSlide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notesSlides/notesSlide13.xml" ContentType="application/vnd.openxmlformats-officedocument.presentationml.notesSlide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notesSlides/notesSlide14.xml" ContentType="application/vnd.openxmlformats-officedocument.presentationml.notesSlide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notesSlides/notesSlide15.xml" ContentType="application/vnd.openxmlformats-officedocument.presentationml.notesSlide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notesSlides/notesSlide16.xml" ContentType="application/vnd.openxmlformats-officedocument.presentationml.notesSlide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17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18.xml" ContentType="application/vnd.openxmlformats-officedocument.presentationml.notesSlide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notesSlides/notesSlide19.xml" ContentType="application/vnd.openxmlformats-officedocument.presentationml.notesSlide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notesSlides/notesSlide20.xml" ContentType="application/vnd.openxmlformats-officedocument.presentationml.notesSlide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21.xml" ContentType="application/vnd.openxmlformats-officedocument.presentationml.notesSlide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notesSlides/notesSlide22.xml" ContentType="application/vnd.openxmlformats-officedocument.presentationml.notesSlide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notesSlides/notesSlide23.xml" ContentType="application/vnd.openxmlformats-officedocument.presentationml.notesSlide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notesSlides/notesSlide24.xml" ContentType="application/vnd.openxmlformats-officedocument.presentationml.notesSlide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notesSlides/notesSlide25.xml" ContentType="application/vnd.openxmlformats-officedocument.presentationml.notesSlide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notesSlides/notesSlide26.xml" ContentType="application/vnd.openxmlformats-officedocument.presentationml.notesSlide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notesSlides/notesSlide27.xml" ContentType="application/vnd.openxmlformats-officedocument.presentationml.notesSlide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notesSlides/notesSlide28.xml" ContentType="application/vnd.openxmlformats-officedocument.presentationml.notesSlide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notesSlides/notesSlide29.xml" ContentType="application/vnd.openxmlformats-officedocument.presentationml.notesSlide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notesSlides/notesSlide30.xml" ContentType="application/vnd.openxmlformats-officedocument.presentationml.notesSlide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notesSlides/notesSlide35.xml" ContentType="application/vnd.openxmlformats-officedocument.presentationml.notesSlide+xml"/>
  <Override PartName="/ppt/tags/tag1257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361" r:id="rId3"/>
    <p:sldId id="462" r:id="rId4"/>
    <p:sldId id="351" r:id="rId5"/>
    <p:sldId id="354" r:id="rId6"/>
    <p:sldId id="356" r:id="rId7"/>
    <p:sldId id="358" r:id="rId8"/>
    <p:sldId id="360" r:id="rId9"/>
    <p:sldId id="362" r:id="rId10"/>
    <p:sldId id="463" r:id="rId11"/>
    <p:sldId id="353" r:id="rId12"/>
    <p:sldId id="367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402" r:id="rId21"/>
    <p:sldId id="379" r:id="rId22"/>
    <p:sldId id="380" r:id="rId23"/>
    <p:sldId id="381" r:id="rId24"/>
    <p:sldId id="466" r:id="rId25"/>
    <p:sldId id="407" r:id="rId26"/>
    <p:sldId id="408" r:id="rId27"/>
    <p:sldId id="409" r:id="rId28"/>
    <p:sldId id="410" r:id="rId29"/>
    <p:sldId id="464" r:id="rId30"/>
    <p:sldId id="411" r:id="rId31"/>
    <p:sldId id="412" r:id="rId32"/>
    <p:sldId id="413" r:id="rId33"/>
    <p:sldId id="414" r:id="rId34"/>
    <p:sldId id="415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5" r:id="rId43"/>
    <p:sldId id="467" r:id="rId44"/>
    <p:sldId id="465" r:id="rId45"/>
    <p:sldId id="453" r:id="rId46"/>
    <p:sldId id="454" r:id="rId47"/>
    <p:sldId id="455" r:id="rId48"/>
    <p:sldId id="456" r:id="rId49"/>
    <p:sldId id="469" r:id="rId50"/>
    <p:sldId id="457" r:id="rId51"/>
    <p:sldId id="470" r:id="rId52"/>
    <p:sldId id="458" r:id="rId53"/>
    <p:sldId id="459" r:id="rId54"/>
    <p:sldId id="460" r:id="rId55"/>
    <p:sldId id="472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284" autoAdjust="0"/>
  </p:normalViewPr>
  <p:slideViewPr>
    <p:cSldViewPr>
      <p:cViewPr varScale="1">
        <p:scale>
          <a:sx n="98" d="100"/>
          <a:sy n="98" d="100"/>
        </p:scale>
        <p:origin x="-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24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err="1" smtClean="0"/>
              <a:t>sw</a:t>
            </a:r>
            <a:r>
              <a:rPr lang="en-US" dirty="0" smtClean="0"/>
              <a:t> r1 4(r5)</a:t>
            </a:r>
          </a:p>
          <a:p>
            <a:r>
              <a:rPr lang="en-US" dirty="0" err="1" smtClean="0"/>
              <a:t>sb</a:t>
            </a:r>
            <a:r>
              <a:rPr lang="en-US" dirty="0" smtClean="0"/>
              <a:t>  r1, 3(r5)</a:t>
            </a:r>
          </a:p>
          <a:p>
            <a:endParaRPr lang="en-US" dirty="0" smtClean="0"/>
          </a:p>
          <a:p>
            <a:r>
              <a:rPr lang="en-US" dirty="0" smtClean="0"/>
              <a:t>If you don’t make sure half</a:t>
            </a:r>
            <a:r>
              <a:rPr lang="en-US" baseline="0" dirty="0" smtClean="0"/>
              <a:t> word accesses are half word aligned, or word accesses are word aligned, there will be an error signaled. We will talk about traps and exceptions later.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Comes from Gulliver travels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8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Endian means</a:t>
            </a:r>
            <a:r>
              <a:rPr lang="en-US" baseline="0" dirty="0" smtClean="0"/>
              <a:t> store MSB (most significant byte)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586F7-DAD4-45BD-933F-141EFAA6BB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57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is used to concatenate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/>
            </a:endParaRPr>
          </a:p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is used to concatenate 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1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5259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1" tIns="45200" rIns="90401" bIns="452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book, the ALU is used to determine the branch comparison. We are choosing</a:t>
            </a:r>
            <a:r>
              <a:rPr lang="en-US" baseline="0" dirty="0" smtClean="0"/>
              <a:t> to do it separately.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Anyway, can’t use ALU for both </a:t>
            </a:r>
            <a:r>
              <a:rPr lang="en-US" dirty="0" err="1" smtClean="0"/>
              <a:t>branc</a:t>
            </a:r>
            <a:r>
              <a:rPr lang="en-US" dirty="0" smtClean="0"/>
              <a:t> comparison and PC determination. At most,</a:t>
            </a:r>
            <a:r>
              <a:rPr lang="en-US" baseline="0" dirty="0" smtClean="0"/>
              <a:t> we can use it once. The book uses it for branch 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0x0121808 == 1185800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410" y="686426"/>
            <a:ext cx="454918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smtClean="0"/>
              <a:t>For </a:t>
            </a:r>
            <a:r>
              <a:rPr lang="en-US" dirty="0" err="1" smtClean="0"/>
              <a:t>addi</a:t>
            </a:r>
            <a:r>
              <a:rPr lang="en-US" dirty="0" smtClean="0"/>
              <a:t>,</a:t>
            </a:r>
            <a:r>
              <a:rPr lang="en-US" baseline="0" dirty="0" smtClean="0"/>
              <a:t> sign extension and can do positive and negative. Will signal overflow.</a:t>
            </a:r>
          </a:p>
          <a:p>
            <a:r>
              <a:rPr lang="en-US" baseline="0" dirty="0" smtClean="0"/>
              <a:t>For </a:t>
            </a:r>
            <a:r>
              <a:rPr lang="en-US" baseline="0" dirty="0" err="1" smtClean="0"/>
              <a:t>addiu</a:t>
            </a:r>
            <a:r>
              <a:rPr lang="en-US" baseline="0" dirty="0" smtClean="0"/>
              <a:t>, still use sign extension, but no overflow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 vs. </a:t>
            </a:r>
            <a:r>
              <a:rPr lang="en-US" baseline="0" dirty="0" err="1" smtClean="0"/>
              <a:t>addu</a:t>
            </a:r>
            <a:r>
              <a:rPr lang="en-US" baseline="0" dirty="0" smtClean="0"/>
              <a:t>: no overflow for </a:t>
            </a:r>
            <a:r>
              <a:rPr lang="en-US" baseline="0" dirty="0" err="1" smtClean="0"/>
              <a:t>addu</a:t>
            </a:r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smtClean="0"/>
              <a:t>or, extra input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alu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mux</a:t>
            </a:r>
            <a:r>
              <a:rPr lang="en-US" baseline="0" dirty="0"/>
              <a:t> </a:t>
            </a:r>
            <a:r>
              <a:rPr lang="en-US" baseline="0" dirty="0" smtClean="0"/>
              <a:t>from before/after extend</a:t>
            </a:r>
          </a:p>
          <a:p>
            <a:r>
              <a:rPr lang="en-US" baseline="0" dirty="0" smtClean="0"/>
              <a:t>(or, extra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after </a:t>
            </a:r>
            <a:r>
              <a:rPr lang="en-US" baseline="0" dirty="0" err="1" smtClean="0"/>
              <a:t>alu</a:t>
            </a:r>
            <a:r>
              <a:rPr lang="en-US" baseline="0" dirty="0" smtClean="0"/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rgbClr val="00F6F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41.xml"/><Relationship Id="rId2" Type="http://schemas.openxmlformats.org/officeDocument/2006/relationships/tags" Target="../tags/tag24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44.xml"/><Relationship Id="rId2" Type="http://schemas.openxmlformats.org/officeDocument/2006/relationships/tags" Target="../tags/tag2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4" Type="http://schemas.openxmlformats.org/officeDocument/2006/relationships/tags" Target="../tags/tag249.xml"/><Relationship Id="rId5" Type="http://schemas.openxmlformats.org/officeDocument/2006/relationships/tags" Target="../tags/tag250.xml"/><Relationship Id="rId6" Type="http://schemas.openxmlformats.org/officeDocument/2006/relationships/tags" Target="../tags/tag251.xml"/><Relationship Id="rId7" Type="http://schemas.openxmlformats.org/officeDocument/2006/relationships/slideLayout" Target="../slideLayouts/slideLayout4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246.xml"/><Relationship Id="rId2" Type="http://schemas.openxmlformats.org/officeDocument/2006/relationships/tags" Target="../tags/tag247.xml"/></Relationships>
</file>

<file path=ppt/slides/_rels/slide14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4.xml"/><Relationship Id="rId20" Type="http://schemas.openxmlformats.org/officeDocument/2006/relationships/tags" Target="../tags/tag271.xml"/><Relationship Id="rId21" Type="http://schemas.openxmlformats.org/officeDocument/2006/relationships/tags" Target="../tags/tag272.xml"/><Relationship Id="rId22" Type="http://schemas.openxmlformats.org/officeDocument/2006/relationships/tags" Target="../tags/tag273.xml"/><Relationship Id="rId23" Type="http://schemas.openxmlformats.org/officeDocument/2006/relationships/tags" Target="../tags/tag274.xml"/><Relationship Id="rId24" Type="http://schemas.openxmlformats.org/officeDocument/2006/relationships/tags" Target="../tags/tag275.xml"/><Relationship Id="rId25" Type="http://schemas.openxmlformats.org/officeDocument/2006/relationships/tags" Target="../tags/tag276.xml"/><Relationship Id="rId26" Type="http://schemas.openxmlformats.org/officeDocument/2006/relationships/tags" Target="../tags/tag277.xml"/><Relationship Id="rId27" Type="http://schemas.openxmlformats.org/officeDocument/2006/relationships/tags" Target="../tags/tag278.xml"/><Relationship Id="rId28" Type="http://schemas.openxmlformats.org/officeDocument/2006/relationships/tags" Target="../tags/tag279.xml"/><Relationship Id="rId29" Type="http://schemas.openxmlformats.org/officeDocument/2006/relationships/tags" Target="../tags/tag280.xml"/><Relationship Id="rId1" Type="http://schemas.openxmlformats.org/officeDocument/2006/relationships/tags" Target="../tags/tag252.xml"/><Relationship Id="rId2" Type="http://schemas.openxmlformats.org/officeDocument/2006/relationships/tags" Target="../tags/tag253.xml"/><Relationship Id="rId3" Type="http://schemas.openxmlformats.org/officeDocument/2006/relationships/tags" Target="../tags/tag254.xml"/><Relationship Id="rId4" Type="http://schemas.openxmlformats.org/officeDocument/2006/relationships/tags" Target="../tags/tag255.xml"/><Relationship Id="rId5" Type="http://schemas.openxmlformats.org/officeDocument/2006/relationships/tags" Target="../tags/tag256.xml"/><Relationship Id="rId30" Type="http://schemas.openxmlformats.org/officeDocument/2006/relationships/tags" Target="../tags/tag281.xml"/><Relationship Id="rId31" Type="http://schemas.openxmlformats.org/officeDocument/2006/relationships/tags" Target="../tags/tag282.xml"/><Relationship Id="rId32" Type="http://schemas.openxmlformats.org/officeDocument/2006/relationships/tags" Target="../tags/tag283.xml"/><Relationship Id="rId9" Type="http://schemas.openxmlformats.org/officeDocument/2006/relationships/tags" Target="../tags/tag260.xml"/><Relationship Id="rId6" Type="http://schemas.openxmlformats.org/officeDocument/2006/relationships/tags" Target="../tags/tag257.xml"/><Relationship Id="rId7" Type="http://schemas.openxmlformats.org/officeDocument/2006/relationships/tags" Target="../tags/tag258.xml"/><Relationship Id="rId8" Type="http://schemas.openxmlformats.org/officeDocument/2006/relationships/tags" Target="../tags/tag259.xml"/><Relationship Id="rId33" Type="http://schemas.openxmlformats.org/officeDocument/2006/relationships/tags" Target="../tags/tag284.xml"/><Relationship Id="rId34" Type="http://schemas.openxmlformats.org/officeDocument/2006/relationships/tags" Target="../tags/tag285.xml"/><Relationship Id="rId35" Type="http://schemas.openxmlformats.org/officeDocument/2006/relationships/tags" Target="../tags/tag286.xml"/><Relationship Id="rId36" Type="http://schemas.openxmlformats.org/officeDocument/2006/relationships/tags" Target="../tags/tag287.xml"/><Relationship Id="rId10" Type="http://schemas.openxmlformats.org/officeDocument/2006/relationships/tags" Target="../tags/tag261.xml"/><Relationship Id="rId11" Type="http://schemas.openxmlformats.org/officeDocument/2006/relationships/tags" Target="../tags/tag262.xml"/><Relationship Id="rId12" Type="http://schemas.openxmlformats.org/officeDocument/2006/relationships/tags" Target="../tags/tag263.xml"/><Relationship Id="rId13" Type="http://schemas.openxmlformats.org/officeDocument/2006/relationships/tags" Target="../tags/tag264.xml"/><Relationship Id="rId14" Type="http://schemas.openxmlformats.org/officeDocument/2006/relationships/tags" Target="../tags/tag265.xml"/><Relationship Id="rId15" Type="http://schemas.openxmlformats.org/officeDocument/2006/relationships/tags" Target="../tags/tag266.xml"/><Relationship Id="rId16" Type="http://schemas.openxmlformats.org/officeDocument/2006/relationships/tags" Target="../tags/tag267.xml"/><Relationship Id="rId17" Type="http://schemas.openxmlformats.org/officeDocument/2006/relationships/tags" Target="../tags/tag268.xml"/><Relationship Id="rId18" Type="http://schemas.openxmlformats.org/officeDocument/2006/relationships/tags" Target="../tags/tag269.xml"/><Relationship Id="rId19" Type="http://schemas.openxmlformats.org/officeDocument/2006/relationships/tags" Target="../tags/tag270.xml"/><Relationship Id="rId37" Type="http://schemas.openxmlformats.org/officeDocument/2006/relationships/tags" Target="../tags/tag288.xml"/><Relationship Id="rId38" Type="http://schemas.openxmlformats.org/officeDocument/2006/relationships/tags" Target="../tags/tag289.xml"/><Relationship Id="rId39" Type="http://schemas.openxmlformats.org/officeDocument/2006/relationships/tags" Target="../tags/tag290.xml"/><Relationship Id="rId40" Type="http://schemas.openxmlformats.org/officeDocument/2006/relationships/tags" Target="../tags/tag291.xml"/><Relationship Id="rId41" Type="http://schemas.openxmlformats.org/officeDocument/2006/relationships/tags" Target="../tags/tag292.xml"/><Relationship Id="rId42" Type="http://schemas.openxmlformats.org/officeDocument/2006/relationships/tags" Target="../tags/tag293.xml"/><Relationship Id="rId43" Type="http://schemas.openxmlformats.org/officeDocument/2006/relationships/tags" Target="../tags/tag294.xml"/><Relationship Id="rId44" Type="http://schemas.openxmlformats.org/officeDocument/2006/relationships/tags" Target="../tags/tag295.xml"/><Relationship Id="rId45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98.xml"/><Relationship Id="rId4" Type="http://schemas.openxmlformats.org/officeDocument/2006/relationships/tags" Target="../tags/tag299.xml"/><Relationship Id="rId5" Type="http://schemas.openxmlformats.org/officeDocument/2006/relationships/tags" Target="../tags/tag300.xml"/><Relationship Id="rId6" Type="http://schemas.openxmlformats.org/officeDocument/2006/relationships/tags" Target="../tags/tag301.xml"/><Relationship Id="rId7" Type="http://schemas.openxmlformats.org/officeDocument/2006/relationships/tags" Target="../tags/tag302.xml"/><Relationship Id="rId8" Type="http://schemas.openxmlformats.org/officeDocument/2006/relationships/tags" Target="../tags/tag303.xml"/><Relationship Id="rId9" Type="http://schemas.openxmlformats.org/officeDocument/2006/relationships/slideLayout" Target="../slideLayouts/slideLayout4.xml"/><Relationship Id="rId10" Type="http://schemas.openxmlformats.org/officeDocument/2006/relationships/notesSlide" Target="../notesSlides/notesSlide5.xml"/><Relationship Id="rId1" Type="http://schemas.openxmlformats.org/officeDocument/2006/relationships/tags" Target="../tags/tag296.xml"/><Relationship Id="rId2" Type="http://schemas.openxmlformats.org/officeDocument/2006/relationships/tags" Target="../tags/tag297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tags" Target="../tags/tag349.xml"/><Relationship Id="rId47" Type="http://schemas.openxmlformats.org/officeDocument/2006/relationships/tags" Target="../tags/tag350.xml"/><Relationship Id="rId48" Type="http://schemas.openxmlformats.org/officeDocument/2006/relationships/tags" Target="../tags/tag351.xml"/><Relationship Id="rId49" Type="http://schemas.openxmlformats.org/officeDocument/2006/relationships/tags" Target="../tags/tag352.xml"/><Relationship Id="rId20" Type="http://schemas.openxmlformats.org/officeDocument/2006/relationships/tags" Target="../tags/tag323.xml"/><Relationship Id="rId21" Type="http://schemas.openxmlformats.org/officeDocument/2006/relationships/tags" Target="../tags/tag324.xml"/><Relationship Id="rId22" Type="http://schemas.openxmlformats.org/officeDocument/2006/relationships/tags" Target="../tags/tag325.xml"/><Relationship Id="rId23" Type="http://schemas.openxmlformats.org/officeDocument/2006/relationships/tags" Target="../tags/tag326.xml"/><Relationship Id="rId24" Type="http://schemas.openxmlformats.org/officeDocument/2006/relationships/tags" Target="../tags/tag327.xml"/><Relationship Id="rId25" Type="http://schemas.openxmlformats.org/officeDocument/2006/relationships/tags" Target="../tags/tag328.xml"/><Relationship Id="rId26" Type="http://schemas.openxmlformats.org/officeDocument/2006/relationships/tags" Target="../tags/tag329.xml"/><Relationship Id="rId27" Type="http://schemas.openxmlformats.org/officeDocument/2006/relationships/tags" Target="../tags/tag330.xml"/><Relationship Id="rId28" Type="http://schemas.openxmlformats.org/officeDocument/2006/relationships/tags" Target="../tags/tag331.xml"/><Relationship Id="rId29" Type="http://schemas.openxmlformats.org/officeDocument/2006/relationships/tags" Target="../tags/tag332.xml"/><Relationship Id="rId50" Type="http://schemas.openxmlformats.org/officeDocument/2006/relationships/tags" Target="../tags/tag353.xml"/><Relationship Id="rId51" Type="http://schemas.openxmlformats.org/officeDocument/2006/relationships/slideLayout" Target="../slideLayouts/slideLayout4.xml"/><Relationship Id="rId52" Type="http://schemas.openxmlformats.org/officeDocument/2006/relationships/notesSlide" Target="../notesSlides/notesSlide6.xml"/><Relationship Id="rId1" Type="http://schemas.openxmlformats.org/officeDocument/2006/relationships/tags" Target="../tags/tag304.xml"/><Relationship Id="rId2" Type="http://schemas.openxmlformats.org/officeDocument/2006/relationships/tags" Target="../tags/tag305.xml"/><Relationship Id="rId3" Type="http://schemas.openxmlformats.org/officeDocument/2006/relationships/tags" Target="../tags/tag306.xml"/><Relationship Id="rId4" Type="http://schemas.openxmlformats.org/officeDocument/2006/relationships/tags" Target="../tags/tag307.xml"/><Relationship Id="rId5" Type="http://schemas.openxmlformats.org/officeDocument/2006/relationships/tags" Target="../tags/tag308.xml"/><Relationship Id="rId30" Type="http://schemas.openxmlformats.org/officeDocument/2006/relationships/tags" Target="../tags/tag333.xml"/><Relationship Id="rId31" Type="http://schemas.openxmlformats.org/officeDocument/2006/relationships/tags" Target="../tags/tag334.xml"/><Relationship Id="rId32" Type="http://schemas.openxmlformats.org/officeDocument/2006/relationships/tags" Target="../tags/tag335.xml"/><Relationship Id="rId9" Type="http://schemas.openxmlformats.org/officeDocument/2006/relationships/tags" Target="../tags/tag312.xml"/><Relationship Id="rId6" Type="http://schemas.openxmlformats.org/officeDocument/2006/relationships/tags" Target="../tags/tag309.xml"/><Relationship Id="rId7" Type="http://schemas.openxmlformats.org/officeDocument/2006/relationships/tags" Target="../tags/tag310.xml"/><Relationship Id="rId8" Type="http://schemas.openxmlformats.org/officeDocument/2006/relationships/tags" Target="../tags/tag311.xml"/><Relationship Id="rId33" Type="http://schemas.openxmlformats.org/officeDocument/2006/relationships/tags" Target="../tags/tag336.xml"/><Relationship Id="rId34" Type="http://schemas.openxmlformats.org/officeDocument/2006/relationships/tags" Target="../tags/tag337.xml"/><Relationship Id="rId35" Type="http://schemas.openxmlformats.org/officeDocument/2006/relationships/tags" Target="../tags/tag338.xml"/><Relationship Id="rId36" Type="http://schemas.openxmlformats.org/officeDocument/2006/relationships/tags" Target="../tags/tag339.xml"/><Relationship Id="rId10" Type="http://schemas.openxmlformats.org/officeDocument/2006/relationships/tags" Target="../tags/tag313.xml"/><Relationship Id="rId11" Type="http://schemas.openxmlformats.org/officeDocument/2006/relationships/tags" Target="../tags/tag314.xml"/><Relationship Id="rId12" Type="http://schemas.openxmlformats.org/officeDocument/2006/relationships/tags" Target="../tags/tag315.xml"/><Relationship Id="rId13" Type="http://schemas.openxmlformats.org/officeDocument/2006/relationships/tags" Target="../tags/tag316.xml"/><Relationship Id="rId14" Type="http://schemas.openxmlformats.org/officeDocument/2006/relationships/tags" Target="../tags/tag317.xml"/><Relationship Id="rId15" Type="http://schemas.openxmlformats.org/officeDocument/2006/relationships/tags" Target="../tags/tag318.xml"/><Relationship Id="rId16" Type="http://schemas.openxmlformats.org/officeDocument/2006/relationships/tags" Target="../tags/tag319.xml"/><Relationship Id="rId17" Type="http://schemas.openxmlformats.org/officeDocument/2006/relationships/tags" Target="../tags/tag320.xml"/><Relationship Id="rId18" Type="http://schemas.openxmlformats.org/officeDocument/2006/relationships/tags" Target="../tags/tag321.xml"/><Relationship Id="rId19" Type="http://schemas.openxmlformats.org/officeDocument/2006/relationships/tags" Target="../tags/tag322.xml"/><Relationship Id="rId37" Type="http://schemas.openxmlformats.org/officeDocument/2006/relationships/tags" Target="../tags/tag340.xml"/><Relationship Id="rId38" Type="http://schemas.openxmlformats.org/officeDocument/2006/relationships/tags" Target="../tags/tag341.xml"/><Relationship Id="rId39" Type="http://schemas.openxmlformats.org/officeDocument/2006/relationships/tags" Target="../tags/tag342.xml"/><Relationship Id="rId40" Type="http://schemas.openxmlformats.org/officeDocument/2006/relationships/tags" Target="../tags/tag343.xml"/><Relationship Id="rId41" Type="http://schemas.openxmlformats.org/officeDocument/2006/relationships/tags" Target="../tags/tag344.xml"/><Relationship Id="rId42" Type="http://schemas.openxmlformats.org/officeDocument/2006/relationships/tags" Target="../tags/tag345.xml"/><Relationship Id="rId43" Type="http://schemas.openxmlformats.org/officeDocument/2006/relationships/tags" Target="../tags/tag346.xml"/><Relationship Id="rId44" Type="http://schemas.openxmlformats.org/officeDocument/2006/relationships/tags" Target="../tags/tag347.xml"/><Relationship Id="rId45" Type="http://schemas.openxmlformats.org/officeDocument/2006/relationships/tags" Target="../tags/tag348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66.xml"/><Relationship Id="rId14" Type="http://schemas.openxmlformats.org/officeDocument/2006/relationships/tags" Target="../tags/tag367.xml"/><Relationship Id="rId15" Type="http://schemas.openxmlformats.org/officeDocument/2006/relationships/tags" Target="../tags/tag368.xml"/><Relationship Id="rId16" Type="http://schemas.openxmlformats.org/officeDocument/2006/relationships/tags" Target="../tags/tag369.xml"/><Relationship Id="rId17" Type="http://schemas.openxmlformats.org/officeDocument/2006/relationships/tags" Target="../tags/tag370.xml"/><Relationship Id="rId18" Type="http://schemas.openxmlformats.org/officeDocument/2006/relationships/tags" Target="../tags/tag371.xml"/><Relationship Id="rId19" Type="http://schemas.openxmlformats.org/officeDocument/2006/relationships/tags" Target="../tags/tag372.xml"/><Relationship Id="rId50" Type="http://schemas.openxmlformats.org/officeDocument/2006/relationships/tags" Target="../tags/tag403.xml"/><Relationship Id="rId51" Type="http://schemas.openxmlformats.org/officeDocument/2006/relationships/tags" Target="../tags/tag404.xml"/><Relationship Id="rId52" Type="http://schemas.openxmlformats.org/officeDocument/2006/relationships/tags" Target="../tags/tag405.xml"/><Relationship Id="rId53" Type="http://schemas.openxmlformats.org/officeDocument/2006/relationships/tags" Target="../tags/tag406.xml"/><Relationship Id="rId54" Type="http://schemas.openxmlformats.org/officeDocument/2006/relationships/slideLayout" Target="../slideLayouts/slideLayout4.xml"/><Relationship Id="rId55" Type="http://schemas.openxmlformats.org/officeDocument/2006/relationships/notesSlide" Target="../notesSlides/notesSlide7.xml"/><Relationship Id="rId40" Type="http://schemas.openxmlformats.org/officeDocument/2006/relationships/tags" Target="../tags/tag393.xml"/><Relationship Id="rId41" Type="http://schemas.openxmlformats.org/officeDocument/2006/relationships/tags" Target="../tags/tag394.xml"/><Relationship Id="rId42" Type="http://schemas.openxmlformats.org/officeDocument/2006/relationships/tags" Target="../tags/tag395.xml"/><Relationship Id="rId43" Type="http://schemas.openxmlformats.org/officeDocument/2006/relationships/tags" Target="../tags/tag396.xml"/><Relationship Id="rId44" Type="http://schemas.openxmlformats.org/officeDocument/2006/relationships/tags" Target="../tags/tag397.xml"/><Relationship Id="rId45" Type="http://schemas.openxmlformats.org/officeDocument/2006/relationships/tags" Target="../tags/tag398.xml"/><Relationship Id="rId46" Type="http://schemas.openxmlformats.org/officeDocument/2006/relationships/tags" Target="../tags/tag399.xml"/><Relationship Id="rId47" Type="http://schemas.openxmlformats.org/officeDocument/2006/relationships/tags" Target="../tags/tag400.xml"/><Relationship Id="rId48" Type="http://schemas.openxmlformats.org/officeDocument/2006/relationships/tags" Target="../tags/tag401.xml"/><Relationship Id="rId49" Type="http://schemas.openxmlformats.org/officeDocument/2006/relationships/tags" Target="../tags/tag402.xml"/><Relationship Id="rId1" Type="http://schemas.openxmlformats.org/officeDocument/2006/relationships/tags" Target="../tags/tag354.xml"/><Relationship Id="rId2" Type="http://schemas.openxmlformats.org/officeDocument/2006/relationships/tags" Target="../tags/tag355.xml"/><Relationship Id="rId3" Type="http://schemas.openxmlformats.org/officeDocument/2006/relationships/tags" Target="../tags/tag356.xml"/><Relationship Id="rId4" Type="http://schemas.openxmlformats.org/officeDocument/2006/relationships/tags" Target="../tags/tag357.xml"/><Relationship Id="rId5" Type="http://schemas.openxmlformats.org/officeDocument/2006/relationships/tags" Target="../tags/tag358.xml"/><Relationship Id="rId6" Type="http://schemas.openxmlformats.org/officeDocument/2006/relationships/tags" Target="../tags/tag359.xml"/><Relationship Id="rId7" Type="http://schemas.openxmlformats.org/officeDocument/2006/relationships/tags" Target="../tags/tag360.xml"/><Relationship Id="rId8" Type="http://schemas.openxmlformats.org/officeDocument/2006/relationships/tags" Target="../tags/tag361.xml"/><Relationship Id="rId9" Type="http://schemas.openxmlformats.org/officeDocument/2006/relationships/tags" Target="../tags/tag362.xml"/><Relationship Id="rId30" Type="http://schemas.openxmlformats.org/officeDocument/2006/relationships/tags" Target="../tags/tag383.xml"/><Relationship Id="rId31" Type="http://schemas.openxmlformats.org/officeDocument/2006/relationships/tags" Target="../tags/tag384.xml"/><Relationship Id="rId32" Type="http://schemas.openxmlformats.org/officeDocument/2006/relationships/tags" Target="../tags/tag385.xml"/><Relationship Id="rId33" Type="http://schemas.openxmlformats.org/officeDocument/2006/relationships/tags" Target="../tags/tag386.xml"/><Relationship Id="rId34" Type="http://schemas.openxmlformats.org/officeDocument/2006/relationships/tags" Target="../tags/tag387.xml"/><Relationship Id="rId35" Type="http://schemas.openxmlformats.org/officeDocument/2006/relationships/tags" Target="../tags/tag388.xml"/><Relationship Id="rId36" Type="http://schemas.openxmlformats.org/officeDocument/2006/relationships/tags" Target="../tags/tag389.xml"/><Relationship Id="rId37" Type="http://schemas.openxmlformats.org/officeDocument/2006/relationships/tags" Target="../tags/tag390.xml"/><Relationship Id="rId38" Type="http://schemas.openxmlformats.org/officeDocument/2006/relationships/tags" Target="../tags/tag391.xml"/><Relationship Id="rId39" Type="http://schemas.openxmlformats.org/officeDocument/2006/relationships/tags" Target="../tags/tag392.xml"/><Relationship Id="rId20" Type="http://schemas.openxmlformats.org/officeDocument/2006/relationships/tags" Target="../tags/tag373.xml"/><Relationship Id="rId21" Type="http://schemas.openxmlformats.org/officeDocument/2006/relationships/tags" Target="../tags/tag374.xml"/><Relationship Id="rId22" Type="http://schemas.openxmlformats.org/officeDocument/2006/relationships/tags" Target="../tags/tag375.xml"/><Relationship Id="rId23" Type="http://schemas.openxmlformats.org/officeDocument/2006/relationships/tags" Target="../tags/tag376.xml"/><Relationship Id="rId24" Type="http://schemas.openxmlformats.org/officeDocument/2006/relationships/tags" Target="../tags/tag377.xml"/><Relationship Id="rId25" Type="http://schemas.openxmlformats.org/officeDocument/2006/relationships/tags" Target="../tags/tag378.xml"/><Relationship Id="rId26" Type="http://schemas.openxmlformats.org/officeDocument/2006/relationships/tags" Target="../tags/tag379.xml"/><Relationship Id="rId27" Type="http://schemas.openxmlformats.org/officeDocument/2006/relationships/tags" Target="../tags/tag380.xml"/><Relationship Id="rId28" Type="http://schemas.openxmlformats.org/officeDocument/2006/relationships/tags" Target="../tags/tag381.xml"/><Relationship Id="rId29" Type="http://schemas.openxmlformats.org/officeDocument/2006/relationships/tags" Target="../tags/tag382.xml"/><Relationship Id="rId10" Type="http://schemas.openxmlformats.org/officeDocument/2006/relationships/tags" Target="../tags/tag363.xml"/><Relationship Id="rId11" Type="http://schemas.openxmlformats.org/officeDocument/2006/relationships/tags" Target="../tags/tag364.xml"/><Relationship Id="rId12" Type="http://schemas.openxmlformats.org/officeDocument/2006/relationships/tags" Target="../tags/tag36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09.xml"/><Relationship Id="rId4" Type="http://schemas.openxmlformats.org/officeDocument/2006/relationships/tags" Target="../tags/tag410.xml"/><Relationship Id="rId5" Type="http://schemas.openxmlformats.org/officeDocument/2006/relationships/tags" Target="../tags/tag411.xml"/><Relationship Id="rId6" Type="http://schemas.openxmlformats.org/officeDocument/2006/relationships/tags" Target="../tags/tag412.xml"/><Relationship Id="rId7" Type="http://schemas.openxmlformats.org/officeDocument/2006/relationships/tags" Target="../tags/tag413.xml"/><Relationship Id="rId8" Type="http://schemas.openxmlformats.org/officeDocument/2006/relationships/slideLayout" Target="../slideLayouts/slideLayout4.xml"/><Relationship Id="rId9" Type="http://schemas.openxmlformats.org/officeDocument/2006/relationships/notesSlide" Target="../notesSlides/notesSlide8.xml"/><Relationship Id="rId1" Type="http://schemas.openxmlformats.org/officeDocument/2006/relationships/tags" Target="../tags/tag407.xml"/><Relationship Id="rId2" Type="http://schemas.openxmlformats.org/officeDocument/2006/relationships/tags" Target="../tags/tag408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26.xml"/><Relationship Id="rId14" Type="http://schemas.openxmlformats.org/officeDocument/2006/relationships/tags" Target="../tags/tag427.xml"/><Relationship Id="rId15" Type="http://schemas.openxmlformats.org/officeDocument/2006/relationships/tags" Target="../tags/tag428.xml"/><Relationship Id="rId16" Type="http://schemas.openxmlformats.org/officeDocument/2006/relationships/tags" Target="../tags/tag429.xml"/><Relationship Id="rId17" Type="http://schemas.openxmlformats.org/officeDocument/2006/relationships/tags" Target="../tags/tag430.xml"/><Relationship Id="rId18" Type="http://schemas.openxmlformats.org/officeDocument/2006/relationships/tags" Target="../tags/tag431.xml"/><Relationship Id="rId19" Type="http://schemas.openxmlformats.org/officeDocument/2006/relationships/tags" Target="../tags/tag432.xml"/><Relationship Id="rId50" Type="http://schemas.openxmlformats.org/officeDocument/2006/relationships/tags" Target="../tags/tag463.xml"/><Relationship Id="rId51" Type="http://schemas.openxmlformats.org/officeDocument/2006/relationships/tags" Target="../tags/tag464.xml"/><Relationship Id="rId52" Type="http://schemas.openxmlformats.org/officeDocument/2006/relationships/tags" Target="../tags/tag465.xml"/><Relationship Id="rId53" Type="http://schemas.openxmlformats.org/officeDocument/2006/relationships/tags" Target="../tags/tag466.xml"/><Relationship Id="rId54" Type="http://schemas.openxmlformats.org/officeDocument/2006/relationships/tags" Target="../tags/tag467.xml"/><Relationship Id="rId55" Type="http://schemas.openxmlformats.org/officeDocument/2006/relationships/tags" Target="../tags/tag468.xml"/><Relationship Id="rId56" Type="http://schemas.openxmlformats.org/officeDocument/2006/relationships/tags" Target="../tags/tag469.xml"/><Relationship Id="rId57" Type="http://schemas.openxmlformats.org/officeDocument/2006/relationships/tags" Target="../tags/tag470.xml"/><Relationship Id="rId58" Type="http://schemas.openxmlformats.org/officeDocument/2006/relationships/tags" Target="../tags/tag471.xml"/><Relationship Id="rId59" Type="http://schemas.openxmlformats.org/officeDocument/2006/relationships/tags" Target="../tags/tag472.xml"/><Relationship Id="rId40" Type="http://schemas.openxmlformats.org/officeDocument/2006/relationships/tags" Target="../tags/tag453.xml"/><Relationship Id="rId41" Type="http://schemas.openxmlformats.org/officeDocument/2006/relationships/tags" Target="../tags/tag454.xml"/><Relationship Id="rId42" Type="http://schemas.openxmlformats.org/officeDocument/2006/relationships/tags" Target="../tags/tag455.xml"/><Relationship Id="rId43" Type="http://schemas.openxmlformats.org/officeDocument/2006/relationships/tags" Target="../tags/tag456.xml"/><Relationship Id="rId44" Type="http://schemas.openxmlformats.org/officeDocument/2006/relationships/tags" Target="../tags/tag457.xml"/><Relationship Id="rId45" Type="http://schemas.openxmlformats.org/officeDocument/2006/relationships/tags" Target="../tags/tag458.xml"/><Relationship Id="rId46" Type="http://schemas.openxmlformats.org/officeDocument/2006/relationships/tags" Target="../tags/tag459.xml"/><Relationship Id="rId47" Type="http://schemas.openxmlformats.org/officeDocument/2006/relationships/tags" Target="../tags/tag460.xml"/><Relationship Id="rId48" Type="http://schemas.openxmlformats.org/officeDocument/2006/relationships/tags" Target="../tags/tag461.xml"/><Relationship Id="rId49" Type="http://schemas.openxmlformats.org/officeDocument/2006/relationships/tags" Target="../tags/tag462.xml"/><Relationship Id="rId1" Type="http://schemas.openxmlformats.org/officeDocument/2006/relationships/tags" Target="../tags/tag414.xml"/><Relationship Id="rId2" Type="http://schemas.openxmlformats.org/officeDocument/2006/relationships/tags" Target="../tags/tag415.xml"/><Relationship Id="rId3" Type="http://schemas.openxmlformats.org/officeDocument/2006/relationships/tags" Target="../tags/tag416.xml"/><Relationship Id="rId4" Type="http://schemas.openxmlformats.org/officeDocument/2006/relationships/tags" Target="../tags/tag417.xml"/><Relationship Id="rId5" Type="http://schemas.openxmlformats.org/officeDocument/2006/relationships/tags" Target="../tags/tag418.xml"/><Relationship Id="rId6" Type="http://schemas.openxmlformats.org/officeDocument/2006/relationships/tags" Target="../tags/tag419.xml"/><Relationship Id="rId7" Type="http://schemas.openxmlformats.org/officeDocument/2006/relationships/tags" Target="../tags/tag420.xml"/><Relationship Id="rId8" Type="http://schemas.openxmlformats.org/officeDocument/2006/relationships/tags" Target="../tags/tag421.xml"/><Relationship Id="rId9" Type="http://schemas.openxmlformats.org/officeDocument/2006/relationships/tags" Target="../tags/tag422.xml"/><Relationship Id="rId30" Type="http://schemas.openxmlformats.org/officeDocument/2006/relationships/tags" Target="../tags/tag443.xml"/><Relationship Id="rId31" Type="http://schemas.openxmlformats.org/officeDocument/2006/relationships/tags" Target="../tags/tag444.xml"/><Relationship Id="rId32" Type="http://schemas.openxmlformats.org/officeDocument/2006/relationships/tags" Target="../tags/tag445.xml"/><Relationship Id="rId33" Type="http://schemas.openxmlformats.org/officeDocument/2006/relationships/tags" Target="../tags/tag446.xml"/><Relationship Id="rId34" Type="http://schemas.openxmlformats.org/officeDocument/2006/relationships/tags" Target="../tags/tag447.xml"/><Relationship Id="rId35" Type="http://schemas.openxmlformats.org/officeDocument/2006/relationships/tags" Target="../tags/tag448.xml"/><Relationship Id="rId36" Type="http://schemas.openxmlformats.org/officeDocument/2006/relationships/tags" Target="../tags/tag449.xml"/><Relationship Id="rId37" Type="http://schemas.openxmlformats.org/officeDocument/2006/relationships/tags" Target="../tags/tag450.xml"/><Relationship Id="rId38" Type="http://schemas.openxmlformats.org/officeDocument/2006/relationships/tags" Target="../tags/tag451.xml"/><Relationship Id="rId39" Type="http://schemas.openxmlformats.org/officeDocument/2006/relationships/tags" Target="../tags/tag452.xml"/><Relationship Id="rId20" Type="http://schemas.openxmlformats.org/officeDocument/2006/relationships/tags" Target="../tags/tag433.xml"/><Relationship Id="rId21" Type="http://schemas.openxmlformats.org/officeDocument/2006/relationships/tags" Target="../tags/tag434.xml"/><Relationship Id="rId22" Type="http://schemas.openxmlformats.org/officeDocument/2006/relationships/tags" Target="../tags/tag435.xml"/><Relationship Id="rId23" Type="http://schemas.openxmlformats.org/officeDocument/2006/relationships/tags" Target="../tags/tag436.xml"/><Relationship Id="rId24" Type="http://schemas.openxmlformats.org/officeDocument/2006/relationships/tags" Target="../tags/tag437.xml"/><Relationship Id="rId25" Type="http://schemas.openxmlformats.org/officeDocument/2006/relationships/tags" Target="../tags/tag438.xml"/><Relationship Id="rId26" Type="http://schemas.openxmlformats.org/officeDocument/2006/relationships/tags" Target="../tags/tag439.xml"/><Relationship Id="rId27" Type="http://schemas.openxmlformats.org/officeDocument/2006/relationships/tags" Target="../tags/tag440.xml"/><Relationship Id="rId28" Type="http://schemas.openxmlformats.org/officeDocument/2006/relationships/tags" Target="../tags/tag441.xml"/><Relationship Id="rId29" Type="http://schemas.openxmlformats.org/officeDocument/2006/relationships/tags" Target="../tags/tag442.xml"/><Relationship Id="rId60" Type="http://schemas.openxmlformats.org/officeDocument/2006/relationships/tags" Target="../tags/tag473.xml"/><Relationship Id="rId61" Type="http://schemas.openxmlformats.org/officeDocument/2006/relationships/slideLayout" Target="../slideLayouts/slideLayout4.xml"/><Relationship Id="rId62" Type="http://schemas.openxmlformats.org/officeDocument/2006/relationships/notesSlide" Target="../notesSlides/notesSlide9.xml"/><Relationship Id="rId10" Type="http://schemas.openxmlformats.org/officeDocument/2006/relationships/tags" Target="../tags/tag423.xml"/><Relationship Id="rId11" Type="http://schemas.openxmlformats.org/officeDocument/2006/relationships/tags" Target="../tags/tag424.xml"/><Relationship Id="rId12" Type="http://schemas.openxmlformats.org/officeDocument/2006/relationships/tags" Target="../tags/tag425.xml"/></Relationships>
</file>

<file path=ppt/slides/_rels/slide2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474.xml"/><Relationship Id="rId2" Type="http://schemas.openxmlformats.org/officeDocument/2006/relationships/tags" Target="../tags/tag4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78.xml"/><Relationship Id="rId4" Type="http://schemas.openxmlformats.org/officeDocument/2006/relationships/tags" Target="../tags/tag479.xml"/><Relationship Id="rId5" Type="http://schemas.openxmlformats.org/officeDocument/2006/relationships/tags" Target="../tags/tag480.xml"/><Relationship Id="rId6" Type="http://schemas.openxmlformats.org/officeDocument/2006/relationships/tags" Target="../tags/tag481.xml"/><Relationship Id="rId7" Type="http://schemas.openxmlformats.org/officeDocument/2006/relationships/tags" Target="../tags/tag482.xml"/><Relationship Id="rId8" Type="http://schemas.openxmlformats.org/officeDocument/2006/relationships/tags" Target="../tags/tag483.xml"/><Relationship Id="rId9" Type="http://schemas.openxmlformats.org/officeDocument/2006/relationships/slideLayout" Target="../slideLayouts/slideLayout4.xml"/><Relationship Id="rId10" Type="http://schemas.openxmlformats.org/officeDocument/2006/relationships/notesSlide" Target="../notesSlides/notesSlide11.xml"/><Relationship Id="rId1" Type="http://schemas.openxmlformats.org/officeDocument/2006/relationships/tags" Target="../tags/tag476.xml"/><Relationship Id="rId2" Type="http://schemas.openxmlformats.org/officeDocument/2006/relationships/tags" Target="../tags/tag477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496.xml"/><Relationship Id="rId14" Type="http://schemas.openxmlformats.org/officeDocument/2006/relationships/tags" Target="../tags/tag497.xml"/><Relationship Id="rId15" Type="http://schemas.openxmlformats.org/officeDocument/2006/relationships/tags" Target="../tags/tag498.xml"/><Relationship Id="rId16" Type="http://schemas.openxmlformats.org/officeDocument/2006/relationships/tags" Target="../tags/tag499.xml"/><Relationship Id="rId17" Type="http://schemas.openxmlformats.org/officeDocument/2006/relationships/tags" Target="../tags/tag500.xml"/><Relationship Id="rId18" Type="http://schemas.openxmlformats.org/officeDocument/2006/relationships/tags" Target="../tags/tag501.xml"/><Relationship Id="rId19" Type="http://schemas.openxmlformats.org/officeDocument/2006/relationships/tags" Target="../tags/tag502.xml"/><Relationship Id="rId63" Type="http://schemas.openxmlformats.org/officeDocument/2006/relationships/tags" Target="../tags/tag546.xml"/><Relationship Id="rId64" Type="http://schemas.openxmlformats.org/officeDocument/2006/relationships/tags" Target="../tags/tag547.xml"/><Relationship Id="rId65" Type="http://schemas.openxmlformats.org/officeDocument/2006/relationships/tags" Target="../tags/tag548.xml"/><Relationship Id="rId66" Type="http://schemas.openxmlformats.org/officeDocument/2006/relationships/tags" Target="../tags/tag549.xml"/><Relationship Id="rId67" Type="http://schemas.openxmlformats.org/officeDocument/2006/relationships/tags" Target="../tags/tag550.xml"/><Relationship Id="rId68" Type="http://schemas.openxmlformats.org/officeDocument/2006/relationships/slideLayout" Target="../slideLayouts/slideLayout4.xml"/><Relationship Id="rId69" Type="http://schemas.openxmlformats.org/officeDocument/2006/relationships/notesSlide" Target="../notesSlides/notesSlide12.xml"/><Relationship Id="rId50" Type="http://schemas.openxmlformats.org/officeDocument/2006/relationships/tags" Target="../tags/tag533.xml"/><Relationship Id="rId51" Type="http://schemas.openxmlformats.org/officeDocument/2006/relationships/tags" Target="../tags/tag534.xml"/><Relationship Id="rId52" Type="http://schemas.openxmlformats.org/officeDocument/2006/relationships/tags" Target="../tags/tag535.xml"/><Relationship Id="rId53" Type="http://schemas.openxmlformats.org/officeDocument/2006/relationships/tags" Target="../tags/tag536.xml"/><Relationship Id="rId54" Type="http://schemas.openxmlformats.org/officeDocument/2006/relationships/tags" Target="../tags/tag537.xml"/><Relationship Id="rId55" Type="http://schemas.openxmlformats.org/officeDocument/2006/relationships/tags" Target="../tags/tag538.xml"/><Relationship Id="rId56" Type="http://schemas.openxmlformats.org/officeDocument/2006/relationships/tags" Target="../tags/tag539.xml"/><Relationship Id="rId57" Type="http://schemas.openxmlformats.org/officeDocument/2006/relationships/tags" Target="../tags/tag540.xml"/><Relationship Id="rId58" Type="http://schemas.openxmlformats.org/officeDocument/2006/relationships/tags" Target="../tags/tag541.xml"/><Relationship Id="rId59" Type="http://schemas.openxmlformats.org/officeDocument/2006/relationships/tags" Target="../tags/tag542.xml"/><Relationship Id="rId40" Type="http://schemas.openxmlformats.org/officeDocument/2006/relationships/tags" Target="../tags/tag523.xml"/><Relationship Id="rId41" Type="http://schemas.openxmlformats.org/officeDocument/2006/relationships/tags" Target="../tags/tag524.xml"/><Relationship Id="rId42" Type="http://schemas.openxmlformats.org/officeDocument/2006/relationships/tags" Target="../tags/tag525.xml"/><Relationship Id="rId43" Type="http://schemas.openxmlformats.org/officeDocument/2006/relationships/tags" Target="../tags/tag526.xml"/><Relationship Id="rId44" Type="http://schemas.openxmlformats.org/officeDocument/2006/relationships/tags" Target="../tags/tag527.xml"/><Relationship Id="rId45" Type="http://schemas.openxmlformats.org/officeDocument/2006/relationships/tags" Target="../tags/tag528.xml"/><Relationship Id="rId46" Type="http://schemas.openxmlformats.org/officeDocument/2006/relationships/tags" Target="../tags/tag529.xml"/><Relationship Id="rId47" Type="http://schemas.openxmlformats.org/officeDocument/2006/relationships/tags" Target="../tags/tag530.xml"/><Relationship Id="rId48" Type="http://schemas.openxmlformats.org/officeDocument/2006/relationships/tags" Target="../tags/tag531.xml"/><Relationship Id="rId49" Type="http://schemas.openxmlformats.org/officeDocument/2006/relationships/tags" Target="../tags/tag532.xml"/><Relationship Id="rId1" Type="http://schemas.openxmlformats.org/officeDocument/2006/relationships/tags" Target="../tags/tag484.xml"/><Relationship Id="rId2" Type="http://schemas.openxmlformats.org/officeDocument/2006/relationships/tags" Target="../tags/tag485.xml"/><Relationship Id="rId3" Type="http://schemas.openxmlformats.org/officeDocument/2006/relationships/tags" Target="../tags/tag486.xml"/><Relationship Id="rId4" Type="http://schemas.openxmlformats.org/officeDocument/2006/relationships/tags" Target="../tags/tag487.xml"/><Relationship Id="rId5" Type="http://schemas.openxmlformats.org/officeDocument/2006/relationships/tags" Target="../tags/tag488.xml"/><Relationship Id="rId6" Type="http://schemas.openxmlformats.org/officeDocument/2006/relationships/tags" Target="../tags/tag489.xml"/><Relationship Id="rId7" Type="http://schemas.openxmlformats.org/officeDocument/2006/relationships/tags" Target="../tags/tag490.xml"/><Relationship Id="rId8" Type="http://schemas.openxmlformats.org/officeDocument/2006/relationships/tags" Target="../tags/tag491.xml"/><Relationship Id="rId9" Type="http://schemas.openxmlformats.org/officeDocument/2006/relationships/tags" Target="../tags/tag492.xml"/><Relationship Id="rId30" Type="http://schemas.openxmlformats.org/officeDocument/2006/relationships/tags" Target="../tags/tag513.xml"/><Relationship Id="rId31" Type="http://schemas.openxmlformats.org/officeDocument/2006/relationships/tags" Target="../tags/tag514.xml"/><Relationship Id="rId32" Type="http://schemas.openxmlformats.org/officeDocument/2006/relationships/tags" Target="../tags/tag515.xml"/><Relationship Id="rId33" Type="http://schemas.openxmlformats.org/officeDocument/2006/relationships/tags" Target="../tags/tag516.xml"/><Relationship Id="rId34" Type="http://schemas.openxmlformats.org/officeDocument/2006/relationships/tags" Target="../tags/tag517.xml"/><Relationship Id="rId35" Type="http://schemas.openxmlformats.org/officeDocument/2006/relationships/tags" Target="../tags/tag518.xml"/><Relationship Id="rId36" Type="http://schemas.openxmlformats.org/officeDocument/2006/relationships/tags" Target="../tags/tag519.xml"/><Relationship Id="rId37" Type="http://schemas.openxmlformats.org/officeDocument/2006/relationships/tags" Target="../tags/tag520.xml"/><Relationship Id="rId38" Type="http://schemas.openxmlformats.org/officeDocument/2006/relationships/tags" Target="../tags/tag521.xml"/><Relationship Id="rId39" Type="http://schemas.openxmlformats.org/officeDocument/2006/relationships/tags" Target="../tags/tag522.xml"/><Relationship Id="rId20" Type="http://schemas.openxmlformats.org/officeDocument/2006/relationships/tags" Target="../tags/tag503.xml"/><Relationship Id="rId21" Type="http://schemas.openxmlformats.org/officeDocument/2006/relationships/tags" Target="../tags/tag504.xml"/><Relationship Id="rId22" Type="http://schemas.openxmlformats.org/officeDocument/2006/relationships/tags" Target="../tags/tag505.xml"/><Relationship Id="rId23" Type="http://schemas.openxmlformats.org/officeDocument/2006/relationships/tags" Target="../tags/tag506.xml"/><Relationship Id="rId24" Type="http://schemas.openxmlformats.org/officeDocument/2006/relationships/tags" Target="../tags/tag507.xml"/><Relationship Id="rId25" Type="http://schemas.openxmlformats.org/officeDocument/2006/relationships/tags" Target="../tags/tag508.xml"/><Relationship Id="rId26" Type="http://schemas.openxmlformats.org/officeDocument/2006/relationships/tags" Target="../tags/tag509.xml"/><Relationship Id="rId27" Type="http://schemas.openxmlformats.org/officeDocument/2006/relationships/tags" Target="../tags/tag510.xml"/><Relationship Id="rId28" Type="http://schemas.openxmlformats.org/officeDocument/2006/relationships/tags" Target="../tags/tag511.xml"/><Relationship Id="rId29" Type="http://schemas.openxmlformats.org/officeDocument/2006/relationships/tags" Target="../tags/tag512.xml"/><Relationship Id="rId60" Type="http://schemas.openxmlformats.org/officeDocument/2006/relationships/tags" Target="../tags/tag543.xml"/><Relationship Id="rId61" Type="http://schemas.openxmlformats.org/officeDocument/2006/relationships/tags" Target="../tags/tag544.xml"/><Relationship Id="rId62" Type="http://schemas.openxmlformats.org/officeDocument/2006/relationships/tags" Target="../tags/tag545.xml"/><Relationship Id="rId10" Type="http://schemas.openxmlformats.org/officeDocument/2006/relationships/tags" Target="../tags/tag493.xml"/><Relationship Id="rId11" Type="http://schemas.openxmlformats.org/officeDocument/2006/relationships/tags" Target="../tags/tag494.xml"/><Relationship Id="rId12" Type="http://schemas.openxmlformats.org/officeDocument/2006/relationships/tags" Target="../tags/tag49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553.xml"/><Relationship Id="rId4" Type="http://schemas.openxmlformats.org/officeDocument/2006/relationships/tags" Target="../tags/tag554.xml"/><Relationship Id="rId5" Type="http://schemas.openxmlformats.org/officeDocument/2006/relationships/slideLayout" Target="../slideLayouts/slideLayout4.xml"/><Relationship Id="rId6" Type="http://schemas.openxmlformats.org/officeDocument/2006/relationships/notesSlide" Target="../notesSlides/notesSlide13.xml"/><Relationship Id="rId1" Type="http://schemas.openxmlformats.org/officeDocument/2006/relationships/tags" Target="../tags/tag551.xml"/><Relationship Id="rId2" Type="http://schemas.openxmlformats.org/officeDocument/2006/relationships/tags" Target="../tags/tag552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565.xml"/><Relationship Id="rId12" Type="http://schemas.openxmlformats.org/officeDocument/2006/relationships/tags" Target="../tags/tag566.xml"/><Relationship Id="rId13" Type="http://schemas.openxmlformats.org/officeDocument/2006/relationships/tags" Target="../tags/tag567.xml"/><Relationship Id="rId14" Type="http://schemas.openxmlformats.org/officeDocument/2006/relationships/tags" Target="../tags/tag568.xml"/><Relationship Id="rId15" Type="http://schemas.openxmlformats.org/officeDocument/2006/relationships/tags" Target="../tags/tag569.xml"/><Relationship Id="rId16" Type="http://schemas.openxmlformats.org/officeDocument/2006/relationships/tags" Target="../tags/tag570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4.xml"/><Relationship Id="rId1" Type="http://schemas.openxmlformats.org/officeDocument/2006/relationships/tags" Target="../tags/tag555.xml"/><Relationship Id="rId2" Type="http://schemas.openxmlformats.org/officeDocument/2006/relationships/tags" Target="../tags/tag556.xml"/><Relationship Id="rId3" Type="http://schemas.openxmlformats.org/officeDocument/2006/relationships/tags" Target="../tags/tag557.xml"/><Relationship Id="rId4" Type="http://schemas.openxmlformats.org/officeDocument/2006/relationships/tags" Target="../tags/tag558.xml"/><Relationship Id="rId5" Type="http://schemas.openxmlformats.org/officeDocument/2006/relationships/tags" Target="../tags/tag559.xml"/><Relationship Id="rId6" Type="http://schemas.openxmlformats.org/officeDocument/2006/relationships/tags" Target="../tags/tag560.xml"/><Relationship Id="rId7" Type="http://schemas.openxmlformats.org/officeDocument/2006/relationships/tags" Target="../tags/tag561.xml"/><Relationship Id="rId8" Type="http://schemas.openxmlformats.org/officeDocument/2006/relationships/tags" Target="../tags/tag562.xml"/><Relationship Id="rId9" Type="http://schemas.openxmlformats.org/officeDocument/2006/relationships/tags" Target="../tags/tag563.xml"/><Relationship Id="rId10" Type="http://schemas.openxmlformats.org/officeDocument/2006/relationships/tags" Target="../tags/tag56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7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1" Type="http://schemas.openxmlformats.org/officeDocument/2006/relationships/tags" Target="../tags/tag571.xml"/><Relationship Id="rId2" Type="http://schemas.openxmlformats.org/officeDocument/2006/relationships/tags" Target="../tags/tag57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574.xml"/><Relationship Id="rId2" Type="http://schemas.openxmlformats.org/officeDocument/2006/relationships/tags" Target="../tags/tag57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78.xml"/><Relationship Id="rId4" Type="http://schemas.openxmlformats.org/officeDocument/2006/relationships/tags" Target="../tags/tag579.xml"/><Relationship Id="rId5" Type="http://schemas.openxmlformats.org/officeDocument/2006/relationships/tags" Target="../tags/tag580.xml"/><Relationship Id="rId6" Type="http://schemas.openxmlformats.org/officeDocument/2006/relationships/tags" Target="../tags/tag581.xml"/><Relationship Id="rId7" Type="http://schemas.openxmlformats.org/officeDocument/2006/relationships/tags" Target="../tags/tag582.xml"/><Relationship Id="rId8" Type="http://schemas.openxmlformats.org/officeDocument/2006/relationships/tags" Target="../tags/tag583.xml"/><Relationship Id="rId9" Type="http://schemas.openxmlformats.org/officeDocument/2006/relationships/tags" Target="../tags/tag584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7.xml"/><Relationship Id="rId1" Type="http://schemas.openxmlformats.org/officeDocument/2006/relationships/tags" Target="../tags/tag576.xml"/><Relationship Id="rId2" Type="http://schemas.openxmlformats.org/officeDocument/2006/relationships/tags" Target="../tags/tag57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4" Type="http://schemas.openxmlformats.org/officeDocument/2006/relationships/tags" Target="../tags/tag588.xml"/><Relationship Id="rId5" Type="http://schemas.openxmlformats.org/officeDocument/2006/relationships/tags" Target="../tags/tag589.xml"/><Relationship Id="rId6" Type="http://schemas.openxmlformats.org/officeDocument/2006/relationships/tags" Target="../tags/tag59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8.xml"/><Relationship Id="rId1" Type="http://schemas.openxmlformats.org/officeDocument/2006/relationships/tags" Target="../tags/tag585.xml"/><Relationship Id="rId2" Type="http://schemas.openxmlformats.org/officeDocument/2006/relationships/tags" Target="../tags/tag58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603.xml"/><Relationship Id="rId14" Type="http://schemas.openxmlformats.org/officeDocument/2006/relationships/tags" Target="../tags/tag604.xml"/><Relationship Id="rId15" Type="http://schemas.openxmlformats.org/officeDocument/2006/relationships/tags" Target="../tags/tag605.xml"/><Relationship Id="rId16" Type="http://schemas.openxmlformats.org/officeDocument/2006/relationships/tags" Target="../tags/tag606.xml"/><Relationship Id="rId17" Type="http://schemas.openxmlformats.org/officeDocument/2006/relationships/tags" Target="../tags/tag607.xml"/><Relationship Id="rId18" Type="http://schemas.openxmlformats.org/officeDocument/2006/relationships/tags" Target="../tags/tag608.xml"/><Relationship Id="rId19" Type="http://schemas.openxmlformats.org/officeDocument/2006/relationships/tags" Target="../tags/tag609.xml"/><Relationship Id="rId63" Type="http://schemas.openxmlformats.org/officeDocument/2006/relationships/tags" Target="../tags/tag653.xml"/><Relationship Id="rId64" Type="http://schemas.openxmlformats.org/officeDocument/2006/relationships/tags" Target="../tags/tag654.xml"/><Relationship Id="rId65" Type="http://schemas.openxmlformats.org/officeDocument/2006/relationships/tags" Target="../tags/tag655.xml"/><Relationship Id="rId66" Type="http://schemas.openxmlformats.org/officeDocument/2006/relationships/tags" Target="../tags/tag656.xml"/><Relationship Id="rId67" Type="http://schemas.openxmlformats.org/officeDocument/2006/relationships/tags" Target="../tags/tag657.xml"/><Relationship Id="rId68" Type="http://schemas.openxmlformats.org/officeDocument/2006/relationships/tags" Target="../tags/tag658.xml"/><Relationship Id="rId69" Type="http://schemas.openxmlformats.org/officeDocument/2006/relationships/tags" Target="../tags/tag659.xml"/><Relationship Id="rId50" Type="http://schemas.openxmlformats.org/officeDocument/2006/relationships/tags" Target="../tags/tag640.xml"/><Relationship Id="rId51" Type="http://schemas.openxmlformats.org/officeDocument/2006/relationships/tags" Target="../tags/tag641.xml"/><Relationship Id="rId52" Type="http://schemas.openxmlformats.org/officeDocument/2006/relationships/tags" Target="../tags/tag642.xml"/><Relationship Id="rId53" Type="http://schemas.openxmlformats.org/officeDocument/2006/relationships/tags" Target="../tags/tag643.xml"/><Relationship Id="rId54" Type="http://schemas.openxmlformats.org/officeDocument/2006/relationships/tags" Target="../tags/tag644.xml"/><Relationship Id="rId55" Type="http://schemas.openxmlformats.org/officeDocument/2006/relationships/tags" Target="../tags/tag645.xml"/><Relationship Id="rId56" Type="http://schemas.openxmlformats.org/officeDocument/2006/relationships/tags" Target="../tags/tag646.xml"/><Relationship Id="rId57" Type="http://schemas.openxmlformats.org/officeDocument/2006/relationships/tags" Target="../tags/tag647.xml"/><Relationship Id="rId58" Type="http://schemas.openxmlformats.org/officeDocument/2006/relationships/tags" Target="../tags/tag648.xml"/><Relationship Id="rId59" Type="http://schemas.openxmlformats.org/officeDocument/2006/relationships/tags" Target="../tags/tag649.xml"/><Relationship Id="rId40" Type="http://schemas.openxmlformats.org/officeDocument/2006/relationships/tags" Target="../tags/tag630.xml"/><Relationship Id="rId41" Type="http://schemas.openxmlformats.org/officeDocument/2006/relationships/tags" Target="../tags/tag631.xml"/><Relationship Id="rId42" Type="http://schemas.openxmlformats.org/officeDocument/2006/relationships/tags" Target="../tags/tag632.xml"/><Relationship Id="rId43" Type="http://schemas.openxmlformats.org/officeDocument/2006/relationships/tags" Target="../tags/tag633.xml"/><Relationship Id="rId44" Type="http://schemas.openxmlformats.org/officeDocument/2006/relationships/tags" Target="../tags/tag634.xml"/><Relationship Id="rId45" Type="http://schemas.openxmlformats.org/officeDocument/2006/relationships/tags" Target="../tags/tag635.xml"/><Relationship Id="rId46" Type="http://schemas.openxmlformats.org/officeDocument/2006/relationships/tags" Target="../tags/tag636.xml"/><Relationship Id="rId47" Type="http://schemas.openxmlformats.org/officeDocument/2006/relationships/tags" Target="../tags/tag637.xml"/><Relationship Id="rId48" Type="http://schemas.openxmlformats.org/officeDocument/2006/relationships/tags" Target="../tags/tag638.xml"/><Relationship Id="rId49" Type="http://schemas.openxmlformats.org/officeDocument/2006/relationships/tags" Target="../tags/tag639.xml"/><Relationship Id="rId1" Type="http://schemas.openxmlformats.org/officeDocument/2006/relationships/tags" Target="../tags/tag591.xml"/><Relationship Id="rId2" Type="http://schemas.openxmlformats.org/officeDocument/2006/relationships/tags" Target="../tags/tag592.xml"/><Relationship Id="rId3" Type="http://schemas.openxmlformats.org/officeDocument/2006/relationships/tags" Target="../tags/tag593.xml"/><Relationship Id="rId4" Type="http://schemas.openxmlformats.org/officeDocument/2006/relationships/tags" Target="../tags/tag594.xml"/><Relationship Id="rId5" Type="http://schemas.openxmlformats.org/officeDocument/2006/relationships/tags" Target="../tags/tag595.xml"/><Relationship Id="rId6" Type="http://schemas.openxmlformats.org/officeDocument/2006/relationships/tags" Target="../tags/tag596.xml"/><Relationship Id="rId7" Type="http://schemas.openxmlformats.org/officeDocument/2006/relationships/tags" Target="../tags/tag597.xml"/><Relationship Id="rId8" Type="http://schemas.openxmlformats.org/officeDocument/2006/relationships/tags" Target="../tags/tag598.xml"/><Relationship Id="rId9" Type="http://schemas.openxmlformats.org/officeDocument/2006/relationships/tags" Target="../tags/tag599.xml"/><Relationship Id="rId30" Type="http://schemas.openxmlformats.org/officeDocument/2006/relationships/tags" Target="../tags/tag620.xml"/><Relationship Id="rId31" Type="http://schemas.openxmlformats.org/officeDocument/2006/relationships/tags" Target="../tags/tag621.xml"/><Relationship Id="rId32" Type="http://schemas.openxmlformats.org/officeDocument/2006/relationships/tags" Target="../tags/tag622.xml"/><Relationship Id="rId33" Type="http://schemas.openxmlformats.org/officeDocument/2006/relationships/tags" Target="../tags/tag623.xml"/><Relationship Id="rId34" Type="http://schemas.openxmlformats.org/officeDocument/2006/relationships/tags" Target="../tags/tag624.xml"/><Relationship Id="rId35" Type="http://schemas.openxmlformats.org/officeDocument/2006/relationships/tags" Target="../tags/tag625.xml"/><Relationship Id="rId36" Type="http://schemas.openxmlformats.org/officeDocument/2006/relationships/tags" Target="../tags/tag626.xml"/><Relationship Id="rId37" Type="http://schemas.openxmlformats.org/officeDocument/2006/relationships/tags" Target="../tags/tag627.xml"/><Relationship Id="rId38" Type="http://schemas.openxmlformats.org/officeDocument/2006/relationships/tags" Target="../tags/tag628.xml"/><Relationship Id="rId39" Type="http://schemas.openxmlformats.org/officeDocument/2006/relationships/tags" Target="../tags/tag629.xml"/><Relationship Id="rId80" Type="http://schemas.openxmlformats.org/officeDocument/2006/relationships/slideLayout" Target="../slideLayouts/slideLayout4.xml"/><Relationship Id="rId81" Type="http://schemas.openxmlformats.org/officeDocument/2006/relationships/notesSlide" Target="../notesSlides/notesSlide19.xml"/><Relationship Id="rId70" Type="http://schemas.openxmlformats.org/officeDocument/2006/relationships/tags" Target="../tags/tag660.xml"/><Relationship Id="rId71" Type="http://schemas.openxmlformats.org/officeDocument/2006/relationships/tags" Target="../tags/tag661.xml"/><Relationship Id="rId72" Type="http://schemas.openxmlformats.org/officeDocument/2006/relationships/tags" Target="../tags/tag662.xml"/><Relationship Id="rId20" Type="http://schemas.openxmlformats.org/officeDocument/2006/relationships/tags" Target="../tags/tag610.xml"/><Relationship Id="rId21" Type="http://schemas.openxmlformats.org/officeDocument/2006/relationships/tags" Target="../tags/tag611.xml"/><Relationship Id="rId22" Type="http://schemas.openxmlformats.org/officeDocument/2006/relationships/tags" Target="../tags/tag612.xml"/><Relationship Id="rId23" Type="http://schemas.openxmlformats.org/officeDocument/2006/relationships/tags" Target="../tags/tag613.xml"/><Relationship Id="rId24" Type="http://schemas.openxmlformats.org/officeDocument/2006/relationships/tags" Target="../tags/tag614.xml"/><Relationship Id="rId25" Type="http://schemas.openxmlformats.org/officeDocument/2006/relationships/tags" Target="../tags/tag615.xml"/><Relationship Id="rId26" Type="http://schemas.openxmlformats.org/officeDocument/2006/relationships/tags" Target="../tags/tag616.xml"/><Relationship Id="rId27" Type="http://schemas.openxmlformats.org/officeDocument/2006/relationships/tags" Target="../tags/tag617.xml"/><Relationship Id="rId28" Type="http://schemas.openxmlformats.org/officeDocument/2006/relationships/tags" Target="../tags/tag618.xml"/><Relationship Id="rId29" Type="http://schemas.openxmlformats.org/officeDocument/2006/relationships/tags" Target="../tags/tag619.xml"/><Relationship Id="rId73" Type="http://schemas.openxmlformats.org/officeDocument/2006/relationships/tags" Target="../tags/tag663.xml"/><Relationship Id="rId74" Type="http://schemas.openxmlformats.org/officeDocument/2006/relationships/tags" Target="../tags/tag664.xml"/><Relationship Id="rId75" Type="http://schemas.openxmlformats.org/officeDocument/2006/relationships/tags" Target="../tags/tag665.xml"/><Relationship Id="rId76" Type="http://schemas.openxmlformats.org/officeDocument/2006/relationships/tags" Target="../tags/tag666.xml"/><Relationship Id="rId77" Type="http://schemas.openxmlformats.org/officeDocument/2006/relationships/tags" Target="../tags/tag667.xml"/><Relationship Id="rId78" Type="http://schemas.openxmlformats.org/officeDocument/2006/relationships/tags" Target="../tags/tag668.xml"/><Relationship Id="rId79" Type="http://schemas.openxmlformats.org/officeDocument/2006/relationships/tags" Target="../tags/tag669.xml"/><Relationship Id="rId60" Type="http://schemas.openxmlformats.org/officeDocument/2006/relationships/tags" Target="../tags/tag650.xml"/><Relationship Id="rId61" Type="http://schemas.openxmlformats.org/officeDocument/2006/relationships/tags" Target="../tags/tag651.xml"/><Relationship Id="rId62" Type="http://schemas.openxmlformats.org/officeDocument/2006/relationships/tags" Target="../tags/tag652.xml"/><Relationship Id="rId10" Type="http://schemas.openxmlformats.org/officeDocument/2006/relationships/tags" Target="../tags/tag600.xml"/><Relationship Id="rId11" Type="http://schemas.openxmlformats.org/officeDocument/2006/relationships/tags" Target="../tags/tag601.xml"/><Relationship Id="rId12" Type="http://schemas.openxmlformats.org/officeDocument/2006/relationships/tags" Target="../tags/tag60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72.xml"/><Relationship Id="rId4" Type="http://schemas.openxmlformats.org/officeDocument/2006/relationships/tags" Target="../tags/tag673.xml"/><Relationship Id="rId5" Type="http://schemas.openxmlformats.org/officeDocument/2006/relationships/tags" Target="../tags/tag674.xml"/><Relationship Id="rId6" Type="http://schemas.openxmlformats.org/officeDocument/2006/relationships/tags" Target="../tags/tag675.xml"/><Relationship Id="rId7" Type="http://schemas.openxmlformats.org/officeDocument/2006/relationships/slideLayout" Target="../slideLayouts/slideLayout4.xml"/><Relationship Id="rId8" Type="http://schemas.openxmlformats.org/officeDocument/2006/relationships/notesSlide" Target="../notesSlides/notesSlide20.xml"/><Relationship Id="rId1" Type="http://schemas.openxmlformats.org/officeDocument/2006/relationships/tags" Target="../tags/tag670.xml"/><Relationship Id="rId2" Type="http://schemas.openxmlformats.org/officeDocument/2006/relationships/tags" Target="../tags/tag671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688.xml"/><Relationship Id="rId14" Type="http://schemas.openxmlformats.org/officeDocument/2006/relationships/tags" Target="../tags/tag689.xml"/><Relationship Id="rId15" Type="http://schemas.openxmlformats.org/officeDocument/2006/relationships/tags" Target="../tags/tag690.xml"/><Relationship Id="rId16" Type="http://schemas.openxmlformats.org/officeDocument/2006/relationships/tags" Target="../tags/tag691.xml"/><Relationship Id="rId17" Type="http://schemas.openxmlformats.org/officeDocument/2006/relationships/tags" Target="../tags/tag692.xml"/><Relationship Id="rId18" Type="http://schemas.openxmlformats.org/officeDocument/2006/relationships/tags" Target="../tags/tag693.xml"/><Relationship Id="rId19" Type="http://schemas.openxmlformats.org/officeDocument/2006/relationships/tags" Target="../tags/tag694.xml"/><Relationship Id="rId63" Type="http://schemas.openxmlformats.org/officeDocument/2006/relationships/tags" Target="../tags/tag738.xml"/><Relationship Id="rId64" Type="http://schemas.openxmlformats.org/officeDocument/2006/relationships/tags" Target="../tags/tag739.xml"/><Relationship Id="rId65" Type="http://schemas.openxmlformats.org/officeDocument/2006/relationships/tags" Target="../tags/tag740.xml"/><Relationship Id="rId66" Type="http://schemas.openxmlformats.org/officeDocument/2006/relationships/tags" Target="../tags/tag741.xml"/><Relationship Id="rId67" Type="http://schemas.openxmlformats.org/officeDocument/2006/relationships/tags" Target="../tags/tag742.xml"/><Relationship Id="rId68" Type="http://schemas.openxmlformats.org/officeDocument/2006/relationships/tags" Target="../tags/tag743.xml"/><Relationship Id="rId69" Type="http://schemas.openxmlformats.org/officeDocument/2006/relationships/tags" Target="../tags/tag744.xml"/><Relationship Id="rId50" Type="http://schemas.openxmlformats.org/officeDocument/2006/relationships/tags" Target="../tags/tag725.xml"/><Relationship Id="rId51" Type="http://schemas.openxmlformats.org/officeDocument/2006/relationships/tags" Target="../tags/tag726.xml"/><Relationship Id="rId52" Type="http://schemas.openxmlformats.org/officeDocument/2006/relationships/tags" Target="../tags/tag727.xml"/><Relationship Id="rId53" Type="http://schemas.openxmlformats.org/officeDocument/2006/relationships/tags" Target="../tags/tag728.xml"/><Relationship Id="rId54" Type="http://schemas.openxmlformats.org/officeDocument/2006/relationships/tags" Target="../tags/tag729.xml"/><Relationship Id="rId55" Type="http://schemas.openxmlformats.org/officeDocument/2006/relationships/tags" Target="../tags/tag730.xml"/><Relationship Id="rId56" Type="http://schemas.openxmlformats.org/officeDocument/2006/relationships/tags" Target="../tags/tag731.xml"/><Relationship Id="rId57" Type="http://schemas.openxmlformats.org/officeDocument/2006/relationships/tags" Target="../tags/tag732.xml"/><Relationship Id="rId58" Type="http://schemas.openxmlformats.org/officeDocument/2006/relationships/tags" Target="../tags/tag733.xml"/><Relationship Id="rId59" Type="http://schemas.openxmlformats.org/officeDocument/2006/relationships/tags" Target="../tags/tag734.xml"/><Relationship Id="rId40" Type="http://schemas.openxmlformats.org/officeDocument/2006/relationships/tags" Target="../tags/tag715.xml"/><Relationship Id="rId41" Type="http://schemas.openxmlformats.org/officeDocument/2006/relationships/tags" Target="../tags/tag716.xml"/><Relationship Id="rId42" Type="http://schemas.openxmlformats.org/officeDocument/2006/relationships/tags" Target="../tags/tag717.xml"/><Relationship Id="rId43" Type="http://schemas.openxmlformats.org/officeDocument/2006/relationships/tags" Target="../tags/tag718.xml"/><Relationship Id="rId44" Type="http://schemas.openxmlformats.org/officeDocument/2006/relationships/tags" Target="../tags/tag719.xml"/><Relationship Id="rId45" Type="http://schemas.openxmlformats.org/officeDocument/2006/relationships/tags" Target="../tags/tag720.xml"/><Relationship Id="rId46" Type="http://schemas.openxmlformats.org/officeDocument/2006/relationships/tags" Target="../tags/tag721.xml"/><Relationship Id="rId47" Type="http://schemas.openxmlformats.org/officeDocument/2006/relationships/tags" Target="../tags/tag722.xml"/><Relationship Id="rId48" Type="http://schemas.openxmlformats.org/officeDocument/2006/relationships/tags" Target="../tags/tag723.xml"/><Relationship Id="rId49" Type="http://schemas.openxmlformats.org/officeDocument/2006/relationships/tags" Target="../tags/tag724.xml"/><Relationship Id="rId1" Type="http://schemas.openxmlformats.org/officeDocument/2006/relationships/tags" Target="../tags/tag676.xml"/><Relationship Id="rId2" Type="http://schemas.openxmlformats.org/officeDocument/2006/relationships/tags" Target="../tags/tag677.xml"/><Relationship Id="rId3" Type="http://schemas.openxmlformats.org/officeDocument/2006/relationships/tags" Target="../tags/tag678.xml"/><Relationship Id="rId4" Type="http://schemas.openxmlformats.org/officeDocument/2006/relationships/tags" Target="../tags/tag679.xml"/><Relationship Id="rId5" Type="http://schemas.openxmlformats.org/officeDocument/2006/relationships/tags" Target="../tags/tag680.xml"/><Relationship Id="rId6" Type="http://schemas.openxmlformats.org/officeDocument/2006/relationships/tags" Target="../tags/tag681.xml"/><Relationship Id="rId7" Type="http://schemas.openxmlformats.org/officeDocument/2006/relationships/tags" Target="../tags/tag682.xml"/><Relationship Id="rId8" Type="http://schemas.openxmlformats.org/officeDocument/2006/relationships/tags" Target="../tags/tag683.xml"/><Relationship Id="rId9" Type="http://schemas.openxmlformats.org/officeDocument/2006/relationships/tags" Target="../tags/tag684.xml"/><Relationship Id="rId30" Type="http://schemas.openxmlformats.org/officeDocument/2006/relationships/tags" Target="../tags/tag705.xml"/><Relationship Id="rId31" Type="http://schemas.openxmlformats.org/officeDocument/2006/relationships/tags" Target="../tags/tag706.xml"/><Relationship Id="rId32" Type="http://schemas.openxmlformats.org/officeDocument/2006/relationships/tags" Target="../tags/tag707.xml"/><Relationship Id="rId33" Type="http://schemas.openxmlformats.org/officeDocument/2006/relationships/tags" Target="../tags/tag708.xml"/><Relationship Id="rId34" Type="http://schemas.openxmlformats.org/officeDocument/2006/relationships/tags" Target="../tags/tag709.xml"/><Relationship Id="rId35" Type="http://schemas.openxmlformats.org/officeDocument/2006/relationships/tags" Target="../tags/tag710.xml"/><Relationship Id="rId36" Type="http://schemas.openxmlformats.org/officeDocument/2006/relationships/tags" Target="../tags/tag711.xml"/><Relationship Id="rId37" Type="http://schemas.openxmlformats.org/officeDocument/2006/relationships/tags" Target="../tags/tag712.xml"/><Relationship Id="rId38" Type="http://schemas.openxmlformats.org/officeDocument/2006/relationships/tags" Target="../tags/tag713.xml"/><Relationship Id="rId39" Type="http://schemas.openxmlformats.org/officeDocument/2006/relationships/tags" Target="../tags/tag714.xml"/><Relationship Id="rId80" Type="http://schemas.openxmlformats.org/officeDocument/2006/relationships/tags" Target="../tags/tag755.xml"/><Relationship Id="rId81" Type="http://schemas.openxmlformats.org/officeDocument/2006/relationships/tags" Target="../tags/tag756.xml"/><Relationship Id="rId82" Type="http://schemas.openxmlformats.org/officeDocument/2006/relationships/slideLayout" Target="../slideLayouts/slideLayout4.xml"/><Relationship Id="rId83" Type="http://schemas.openxmlformats.org/officeDocument/2006/relationships/notesSlide" Target="../notesSlides/notesSlide21.xml"/><Relationship Id="rId70" Type="http://schemas.openxmlformats.org/officeDocument/2006/relationships/tags" Target="../tags/tag745.xml"/><Relationship Id="rId71" Type="http://schemas.openxmlformats.org/officeDocument/2006/relationships/tags" Target="../tags/tag746.xml"/><Relationship Id="rId72" Type="http://schemas.openxmlformats.org/officeDocument/2006/relationships/tags" Target="../tags/tag747.xml"/><Relationship Id="rId20" Type="http://schemas.openxmlformats.org/officeDocument/2006/relationships/tags" Target="../tags/tag695.xml"/><Relationship Id="rId21" Type="http://schemas.openxmlformats.org/officeDocument/2006/relationships/tags" Target="../tags/tag696.xml"/><Relationship Id="rId22" Type="http://schemas.openxmlformats.org/officeDocument/2006/relationships/tags" Target="../tags/tag697.xml"/><Relationship Id="rId23" Type="http://schemas.openxmlformats.org/officeDocument/2006/relationships/tags" Target="../tags/tag698.xml"/><Relationship Id="rId24" Type="http://schemas.openxmlformats.org/officeDocument/2006/relationships/tags" Target="../tags/tag699.xml"/><Relationship Id="rId25" Type="http://schemas.openxmlformats.org/officeDocument/2006/relationships/tags" Target="../tags/tag700.xml"/><Relationship Id="rId26" Type="http://schemas.openxmlformats.org/officeDocument/2006/relationships/tags" Target="../tags/tag701.xml"/><Relationship Id="rId27" Type="http://schemas.openxmlformats.org/officeDocument/2006/relationships/tags" Target="../tags/tag702.xml"/><Relationship Id="rId28" Type="http://schemas.openxmlformats.org/officeDocument/2006/relationships/tags" Target="../tags/tag703.xml"/><Relationship Id="rId29" Type="http://schemas.openxmlformats.org/officeDocument/2006/relationships/tags" Target="../tags/tag704.xml"/><Relationship Id="rId73" Type="http://schemas.openxmlformats.org/officeDocument/2006/relationships/tags" Target="../tags/tag748.xml"/><Relationship Id="rId74" Type="http://schemas.openxmlformats.org/officeDocument/2006/relationships/tags" Target="../tags/tag749.xml"/><Relationship Id="rId75" Type="http://schemas.openxmlformats.org/officeDocument/2006/relationships/tags" Target="../tags/tag750.xml"/><Relationship Id="rId76" Type="http://schemas.openxmlformats.org/officeDocument/2006/relationships/tags" Target="../tags/tag751.xml"/><Relationship Id="rId77" Type="http://schemas.openxmlformats.org/officeDocument/2006/relationships/tags" Target="../tags/tag752.xml"/><Relationship Id="rId78" Type="http://schemas.openxmlformats.org/officeDocument/2006/relationships/tags" Target="../tags/tag753.xml"/><Relationship Id="rId79" Type="http://schemas.openxmlformats.org/officeDocument/2006/relationships/tags" Target="../tags/tag754.xml"/><Relationship Id="rId60" Type="http://schemas.openxmlformats.org/officeDocument/2006/relationships/tags" Target="../tags/tag735.xml"/><Relationship Id="rId61" Type="http://schemas.openxmlformats.org/officeDocument/2006/relationships/tags" Target="../tags/tag736.xml"/><Relationship Id="rId62" Type="http://schemas.openxmlformats.org/officeDocument/2006/relationships/tags" Target="../tags/tag737.xml"/><Relationship Id="rId10" Type="http://schemas.openxmlformats.org/officeDocument/2006/relationships/tags" Target="../tags/tag685.xml"/><Relationship Id="rId11" Type="http://schemas.openxmlformats.org/officeDocument/2006/relationships/tags" Target="../tags/tag686.xml"/><Relationship Id="rId12" Type="http://schemas.openxmlformats.org/officeDocument/2006/relationships/tags" Target="../tags/tag68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57.xml"/><Relationship Id="rId2" Type="http://schemas.openxmlformats.org/officeDocument/2006/relationships/tags" Target="../tags/tag75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61.xml"/><Relationship Id="rId4" Type="http://schemas.openxmlformats.org/officeDocument/2006/relationships/tags" Target="../tags/tag762.xml"/><Relationship Id="rId5" Type="http://schemas.openxmlformats.org/officeDocument/2006/relationships/tags" Target="../tags/tag763.xml"/><Relationship Id="rId6" Type="http://schemas.openxmlformats.org/officeDocument/2006/relationships/tags" Target="../tags/tag764.xml"/><Relationship Id="rId7" Type="http://schemas.openxmlformats.org/officeDocument/2006/relationships/tags" Target="../tags/tag765.xml"/><Relationship Id="rId8" Type="http://schemas.openxmlformats.org/officeDocument/2006/relationships/slideLayout" Target="../slideLayouts/slideLayout4.xml"/><Relationship Id="rId9" Type="http://schemas.openxmlformats.org/officeDocument/2006/relationships/notesSlide" Target="../notesSlides/notesSlide23.xml"/><Relationship Id="rId1" Type="http://schemas.openxmlformats.org/officeDocument/2006/relationships/tags" Target="../tags/tag759.xml"/><Relationship Id="rId2" Type="http://schemas.openxmlformats.org/officeDocument/2006/relationships/tags" Target="../tags/tag760.xml"/></Relationships>
</file>

<file path=ppt/slides/_rels/slide35.xml.rels><?xml version="1.0" encoding="UTF-8" standalone="yes"?>
<Relationships xmlns="http://schemas.openxmlformats.org/package/2006/relationships"><Relationship Id="rId101" Type="http://schemas.openxmlformats.org/officeDocument/2006/relationships/tags" Target="../tags/tag866.xml"/><Relationship Id="rId102" Type="http://schemas.openxmlformats.org/officeDocument/2006/relationships/tags" Target="../tags/tag867.xml"/><Relationship Id="rId103" Type="http://schemas.openxmlformats.org/officeDocument/2006/relationships/tags" Target="../tags/tag868.xml"/><Relationship Id="rId104" Type="http://schemas.openxmlformats.org/officeDocument/2006/relationships/tags" Target="../tags/tag869.xml"/><Relationship Id="rId105" Type="http://schemas.openxmlformats.org/officeDocument/2006/relationships/slideLayout" Target="../slideLayouts/slideLayout4.xml"/><Relationship Id="rId106" Type="http://schemas.openxmlformats.org/officeDocument/2006/relationships/notesSlide" Target="../notesSlides/notesSlide24.xml"/><Relationship Id="rId1" Type="http://schemas.openxmlformats.org/officeDocument/2006/relationships/tags" Target="../tags/tag766.xml"/><Relationship Id="rId2" Type="http://schemas.openxmlformats.org/officeDocument/2006/relationships/tags" Target="../tags/tag767.xml"/><Relationship Id="rId3" Type="http://schemas.openxmlformats.org/officeDocument/2006/relationships/tags" Target="../tags/tag768.xml"/><Relationship Id="rId4" Type="http://schemas.openxmlformats.org/officeDocument/2006/relationships/tags" Target="../tags/tag769.xml"/><Relationship Id="rId5" Type="http://schemas.openxmlformats.org/officeDocument/2006/relationships/tags" Target="../tags/tag770.xml"/><Relationship Id="rId6" Type="http://schemas.openxmlformats.org/officeDocument/2006/relationships/tags" Target="../tags/tag771.xml"/><Relationship Id="rId7" Type="http://schemas.openxmlformats.org/officeDocument/2006/relationships/tags" Target="../tags/tag772.xml"/><Relationship Id="rId8" Type="http://schemas.openxmlformats.org/officeDocument/2006/relationships/tags" Target="../tags/tag773.xml"/><Relationship Id="rId9" Type="http://schemas.openxmlformats.org/officeDocument/2006/relationships/tags" Target="../tags/tag774.xml"/><Relationship Id="rId10" Type="http://schemas.openxmlformats.org/officeDocument/2006/relationships/tags" Target="../tags/tag775.xml"/><Relationship Id="rId11" Type="http://schemas.openxmlformats.org/officeDocument/2006/relationships/tags" Target="../tags/tag776.xml"/><Relationship Id="rId12" Type="http://schemas.openxmlformats.org/officeDocument/2006/relationships/tags" Target="../tags/tag777.xml"/><Relationship Id="rId13" Type="http://schemas.openxmlformats.org/officeDocument/2006/relationships/tags" Target="../tags/tag778.xml"/><Relationship Id="rId14" Type="http://schemas.openxmlformats.org/officeDocument/2006/relationships/tags" Target="../tags/tag779.xml"/><Relationship Id="rId15" Type="http://schemas.openxmlformats.org/officeDocument/2006/relationships/tags" Target="../tags/tag780.xml"/><Relationship Id="rId16" Type="http://schemas.openxmlformats.org/officeDocument/2006/relationships/tags" Target="../tags/tag781.xml"/><Relationship Id="rId17" Type="http://schemas.openxmlformats.org/officeDocument/2006/relationships/tags" Target="../tags/tag782.xml"/><Relationship Id="rId18" Type="http://schemas.openxmlformats.org/officeDocument/2006/relationships/tags" Target="../tags/tag783.xml"/><Relationship Id="rId19" Type="http://schemas.openxmlformats.org/officeDocument/2006/relationships/tags" Target="../tags/tag784.xml"/><Relationship Id="rId30" Type="http://schemas.openxmlformats.org/officeDocument/2006/relationships/tags" Target="../tags/tag795.xml"/><Relationship Id="rId31" Type="http://schemas.openxmlformats.org/officeDocument/2006/relationships/tags" Target="../tags/tag796.xml"/><Relationship Id="rId32" Type="http://schemas.openxmlformats.org/officeDocument/2006/relationships/tags" Target="../tags/tag797.xml"/><Relationship Id="rId33" Type="http://schemas.openxmlformats.org/officeDocument/2006/relationships/tags" Target="../tags/tag798.xml"/><Relationship Id="rId34" Type="http://schemas.openxmlformats.org/officeDocument/2006/relationships/tags" Target="../tags/tag799.xml"/><Relationship Id="rId35" Type="http://schemas.openxmlformats.org/officeDocument/2006/relationships/tags" Target="../tags/tag800.xml"/><Relationship Id="rId36" Type="http://schemas.openxmlformats.org/officeDocument/2006/relationships/tags" Target="../tags/tag801.xml"/><Relationship Id="rId37" Type="http://schemas.openxmlformats.org/officeDocument/2006/relationships/tags" Target="../tags/tag802.xml"/><Relationship Id="rId38" Type="http://schemas.openxmlformats.org/officeDocument/2006/relationships/tags" Target="../tags/tag803.xml"/><Relationship Id="rId39" Type="http://schemas.openxmlformats.org/officeDocument/2006/relationships/tags" Target="../tags/tag804.xml"/><Relationship Id="rId50" Type="http://schemas.openxmlformats.org/officeDocument/2006/relationships/tags" Target="../tags/tag815.xml"/><Relationship Id="rId51" Type="http://schemas.openxmlformats.org/officeDocument/2006/relationships/tags" Target="../tags/tag816.xml"/><Relationship Id="rId52" Type="http://schemas.openxmlformats.org/officeDocument/2006/relationships/tags" Target="../tags/tag817.xml"/><Relationship Id="rId53" Type="http://schemas.openxmlformats.org/officeDocument/2006/relationships/tags" Target="../tags/tag818.xml"/><Relationship Id="rId54" Type="http://schemas.openxmlformats.org/officeDocument/2006/relationships/tags" Target="../tags/tag819.xml"/><Relationship Id="rId55" Type="http://schemas.openxmlformats.org/officeDocument/2006/relationships/tags" Target="../tags/tag820.xml"/><Relationship Id="rId56" Type="http://schemas.openxmlformats.org/officeDocument/2006/relationships/tags" Target="../tags/tag821.xml"/><Relationship Id="rId57" Type="http://schemas.openxmlformats.org/officeDocument/2006/relationships/tags" Target="../tags/tag822.xml"/><Relationship Id="rId58" Type="http://schemas.openxmlformats.org/officeDocument/2006/relationships/tags" Target="../tags/tag823.xml"/><Relationship Id="rId59" Type="http://schemas.openxmlformats.org/officeDocument/2006/relationships/tags" Target="../tags/tag824.xml"/><Relationship Id="rId70" Type="http://schemas.openxmlformats.org/officeDocument/2006/relationships/tags" Target="../tags/tag835.xml"/><Relationship Id="rId71" Type="http://schemas.openxmlformats.org/officeDocument/2006/relationships/tags" Target="../tags/tag836.xml"/><Relationship Id="rId72" Type="http://schemas.openxmlformats.org/officeDocument/2006/relationships/tags" Target="../tags/tag837.xml"/><Relationship Id="rId73" Type="http://schemas.openxmlformats.org/officeDocument/2006/relationships/tags" Target="../tags/tag838.xml"/><Relationship Id="rId74" Type="http://schemas.openxmlformats.org/officeDocument/2006/relationships/tags" Target="../tags/tag839.xml"/><Relationship Id="rId75" Type="http://schemas.openxmlformats.org/officeDocument/2006/relationships/tags" Target="../tags/tag840.xml"/><Relationship Id="rId76" Type="http://schemas.openxmlformats.org/officeDocument/2006/relationships/tags" Target="../tags/tag841.xml"/><Relationship Id="rId77" Type="http://schemas.openxmlformats.org/officeDocument/2006/relationships/tags" Target="../tags/tag842.xml"/><Relationship Id="rId78" Type="http://schemas.openxmlformats.org/officeDocument/2006/relationships/tags" Target="../tags/tag843.xml"/><Relationship Id="rId79" Type="http://schemas.openxmlformats.org/officeDocument/2006/relationships/tags" Target="../tags/tag844.xml"/><Relationship Id="rId90" Type="http://schemas.openxmlformats.org/officeDocument/2006/relationships/tags" Target="../tags/tag855.xml"/><Relationship Id="rId91" Type="http://schemas.openxmlformats.org/officeDocument/2006/relationships/tags" Target="../tags/tag856.xml"/><Relationship Id="rId92" Type="http://schemas.openxmlformats.org/officeDocument/2006/relationships/tags" Target="../tags/tag857.xml"/><Relationship Id="rId93" Type="http://schemas.openxmlformats.org/officeDocument/2006/relationships/tags" Target="../tags/tag858.xml"/><Relationship Id="rId94" Type="http://schemas.openxmlformats.org/officeDocument/2006/relationships/tags" Target="../tags/tag859.xml"/><Relationship Id="rId95" Type="http://schemas.openxmlformats.org/officeDocument/2006/relationships/tags" Target="../tags/tag860.xml"/><Relationship Id="rId96" Type="http://schemas.openxmlformats.org/officeDocument/2006/relationships/tags" Target="../tags/tag861.xml"/><Relationship Id="rId97" Type="http://schemas.openxmlformats.org/officeDocument/2006/relationships/tags" Target="../tags/tag862.xml"/><Relationship Id="rId98" Type="http://schemas.openxmlformats.org/officeDocument/2006/relationships/tags" Target="../tags/tag863.xml"/><Relationship Id="rId99" Type="http://schemas.openxmlformats.org/officeDocument/2006/relationships/tags" Target="../tags/tag864.xml"/><Relationship Id="rId20" Type="http://schemas.openxmlformats.org/officeDocument/2006/relationships/tags" Target="../tags/tag785.xml"/><Relationship Id="rId21" Type="http://schemas.openxmlformats.org/officeDocument/2006/relationships/tags" Target="../tags/tag786.xml"/><Relationship Id="rId22" Type="http://schemas.openxmlformats.org/officeDocument/2006/relationships/tags" Target="../tags/tag787.xml"/><Relationship Id="rId23" Type="http://schemas.openxmlformats.org/officeDocument/2006/relationships/tags" Target="../tags/tag788.xml"/><Relationship Id="rId24" Type="http://schemas.openxmlformats.org/officeDocument/2006/relationships/tags" Target="../tags/tag789.xml"/><Relationship Id="rId25" Type="http://schemas.openxmlformats.org/officeDocument/2006/relationships/tags" Target="../tags/tag790.xml"/><Relationship Id="rId26" Type="http://schemas.openxmlformats.org/officeDocument/2006/relationships/tags" Target="../tags/tag791.xml"/><Relationship Id="rId27" Type="http://schemas.openxmlformats.org/officeDocument/2006/relationships/tags" Target="../tags/tag792.xml"/><Relationship Id="rId28" Type="http://schemas.openxmlformats.org/officeDocument/2006/relationships/tags" Target="../tags/tag793.xml"/><Relationship Id="rId29" Type="http://schemas.openxmlformats.org/officeDocument/2006/relationships/tags" Target="../tags/tag794.xml"/><Relationship Id="rId40" Type="http://schemas.openxmlformats.org/officeDocument/2006/relationships/tags" Target="../tags/tag805.xml"/><Relationship Id="rId41" Type="http://schemas.openxmlformats.org/officeDocument/2006/relationships/tags" Target="../tags/tag806.xml"/><Relationship Id="rId42" Type="http://schemas.openxmlformats.org/officeDocument/2006/relationships/tags" Target="../tags/tag807.xml"/><Relationship Id="rId43" Type="http://schemas.openxmlformats.org/officeDocument/2006/relationships/tags" Target="../tags/tag808.xml"/><Relationship Id="rId44" Type="http://schemas.openxmlformats.org/officeDocument/2006/relationships/tags" Target="../tags/tag809.xml"/><Relationship Id="rId45" Type="http://schemas.openxmlformats.org/officeDocument/2006/relationships/tags" Target="../tags/tag810.xml"/><Relationship Id="rId46" Type="http://schemas.openxmlformats.org/officeDocument/2006/relationships/tags" Target="../tags/tag811.xml"/><Relationship Id="rId47" Type="http://schemas.openxmlformats.org/officeDocument/2006/relationships/tags" Target="../tags/tag812.xml"/><Relationship Id="rId48" Type="http://schemas.openxmlformats.org/officeDocument/2006/relationships/tags" Target="../tags/tag813.xml"/><Relationship Id="rId49" Type="http://schemas.openxmlformats.org/officeDocument/2006/relationships/tags" Target="../tags/tag814.xml"/><Relationship Id="rId60" Type="http://schemas.openxmlformats.org/officeDocument/2006/relationships/tags" Target="../tags/tag825.xml"/><Relationship Id="rId61" Type="http://schemas.openxmlformats.org/officeDocument/2006/relationships/tags" Target="../tags/tag826.xml"/><Relationship Id="rId62" Type="http://schemas.openxmlformats.org/officeDocument/2006/relationships/tags" Target="../tags/tag827.xml"/><Relationship Id="rId63" Type="http://schemas.openxmlformats.org/officeDocument/2006/relationships/tags" Target="../tags/tag828.xml"/><Relationship Id="rId64" Type="http://schemas.openxmlformats.org/officeDocument/2006/relationships/tags" Target="../tags/tag829.xml"/><Relationship Id="rId65" Type="http://schemas.openxmlformats.org/officeDocument/2006/relationships/tags" Target="../tags/tag830.xml"/><Relationship Id="rId66" Type="http://schemas.openxmlformats.org/officeDocument/2006/relationships/tags" Target="../tags/tag831.xml"/><Relationship Id="rId67" Type="http://schemas.openxmlformats.org/officeDocument/2006/relationships/tags" Target="../tags/tag832.xml"/><Relationship Id="rId68" Type="http://schemas.openxmlformats.org/officeDocument/2006/relationships/tags" Target="../tags/tag833.xml"/><Relationship Id="rId69" Type="http://schemas.openxmlformats.org/officeDocument/2006/relationships/tags" Target="../tags/tag834.xml"/><Relationship Id="rId100" Type="http://schemas.openxmlformats.org/officeDocument/2006/relationships/tags" Target="../tags/tag865.xml"/><Relationship Id="rId80" Type="http://schemas.openxmlformats.org/officeDocument/2006/relationships/tags" Target="../tags/tag845.xml"/><Relationship Id="rId81" Type="http://schemas.openxmlformats.org/officeDocument/2006/relationships/tags" Target="../tags/tag846.xml"/><Relationship Id="rId82" Type="http://schemas.openxmlformats.org/officeDocument/2006/relationships/tags" Target="../tags/tag847.xml"/><Relationship Id="rId83" Type="http://schemas.openxmlformats.org/officeDocument/2006/relationships/tags" Target="../tags/tag848.xml"/><Relationship Id="rId84" Type="http://schemas.openxmlformats.org/officeDocument/2006/relationships/tags" Target="../tags/tag849.xml"/><Relationship Id="rId85" Type="http://schemas.openxmlformats.org/officeDocument/2006/relationships/tags" Target="../tags/tag850.xml"/><Relationship Id="rId86" Type="http://schemas.openxmlformats.org/officeDocument/2006/relationships/tags" Target="../tags/tag851.xml"/><Relationship Id="rId87" Type="http://schemas.openxmlformats.org/officeDocument/2006/relationships/tags" Target="../tags/tag852.xml"/><Relationship Id="rId88" Type="http://schemas.openxmlformats.org/officeDocument/2006/relationships/tags" Target="../tags/tag853.xml"/><Relationship Id="rId89" Type="http://schemas.openxmlformats.org/officeDocument/2006/relationships/tags" Target="../tags/tag85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72.xml"/><Relationship Id="rId4" Type="http://schemas.openxmlformats.org/officeDocument/2006/relationships/tags" Target="../tags/tag873.xml"/><Relationship Id="rId5" Type="http://schemas.openxmlformats.org/officeDocument/2006/relationships/tags" Target="../tags/tag874.xml"/><Relationship Id="rId6" Type="http://schemas.openxmlformats.org/officeDocument/2006/relationships/tags" Target="../tags/tag875.xml"/><Relationship Id="rId7" Type="http://schemas.openxmlformats.org/officeDocument/2006/relationships/tags" Target="../tags/tag876.xml"/><Relationship Id="rId8" Type="http://schemas.openxmlformats.org/officeDocument/2006/relationships/tags" Target="../tags/tag877.xml"/><Relationship Id="rId9" Type="http://schemas.openxmlformats.org/officeDocument/2006/relationships/slideLayout" Target="../slideLayouts/slideLayout4.xml"/><Relationship Id="rId10" Type="http://schemas.openxmlformats.org/officeDocument/2006/relationships/notesSlide" Target="../notesSlides/notesSlide25.xml"/><Relationship Id="rId1" Type="http://schemas.openxmlformats.org/officeDocument/2006/relationships/tags" Target="../tags/tag870.xml"/><Relationship Id="rId2" Type="http://schemas.openxmlformats.org/officeDocument/2006/relationships/tags" Target="../tags/tag871.xml"/></Relationships>
</file>

<file path=ppt/slides/_rels/slide37.xml.rels><?xml version="1.0" encoding="UTF-8" standalone="yes"?>
<Relationships xmlns="http://schemas.openxmlformats.org/package/2006/relationships"><Relationship Id="rId101" Type="http://schemas.openxmlformats.org/officeDocument/2006/relationships/tags" Target="../tags/tag978.xml"/><Relationship Id="rId102" Type="http://schemas.openxmlformats.org/officeDocument/2006/relationships/tags" Target="../tags/tag979.xml"/><Relationship Id="rId103" Type="http://schemas.openxmlformats.org/officeDocument/2006/relationships/tags" Target="../tags/tag980.xml"/><Relationship Id="rId104" Type="http://schemas.openxmlformats.org/officeDocument/2006/relationships/tags" Target="../tags/tag981.xml"/><Relationship Id="rId105" Type="http://schemas.openxmlformats.org/officeDocument/2006/relationships/tags" Target="../tags/tag982.xml"/><Relationship Id="rId106" Type="http://schemas.openxmlformats.org/officeDocument/2006/relationships/tags" Target="../tags/tag983.xml"/><Relationship Id="rId107" Type="http://schemas.openxmlformats.org/officeDocument/2006/relationships/tags" Target="../tags/tag984.xml"/><Relationship Id="rId1" Type="http://schemas.openxmlformats.org/officeDocument/2006/relationships/tags" Target="../tags/tag878.xml"/><Relationship Id="rId2" Type="http://schemas.openxmlformats.org/officeDocument/2006/relationships/tags" Target="../tags/tag879.xml"/><Relationship Id="rId3" Type="http://schemas.openxmlformats.org/officeDocument/2006/relationships/tags" Target="../tags/tag880.xml"/><Relationship Id="rId4" Type="http://schemas.openxmlformats.org/officeDocument/2006/relationships/tags" Target="../tags/tag881.xml"/><Relationship Id="rId5" Type="http://schemas.openxmlformats.org/officeDocument/2006/relationships/tags" Target="../tags/tag882.xml"/><Relationship Id="rId6" Type="http://schemas.openxmlformats.org/officeDocument/2006/relationships/tags" Target="../tags/tag883.xml"/><Relationship Id="rId7" Type="http://schemas.openxmlformats.org/officeDocument/2006/relationships/tags" Target="../tags/tag884.xml"/><Relationship Id="rId8" Type="http://schemas.openxmlformats.org/officeDocument/2006/relationships/tags" Target="../tags/tag885.xml"/><Relationship Id="rId9" Type="http://schemas.openxmlformats.org/officeDocument/2006/relationships/tags" Target="../tags/tag886.xml"/><Relationship Id="rId108" Type="http://schemas.openxmlformats.org/officeDocument/2006/relationships/slideLayout" Target="../slideLayouts/slideLayout4.xml"/><Relationship Id="rId109" Type="http://schemas.openxmlformats.org/officeDocument/2006/relationships/notesSlide" Target="../notesSlides/notesSlide26.xml"/><Relationship Id="rId10" Type="http://schemas.openxmlformats.org/officeDocument/2006/relationships/tags" Target="../tags/tag887.xml"/><Relationship Id="rId11" Type="http://schemas.openxmlformats.org/officeDocument/2006/relationships/tags" Target="../tags/tag888.xml"/><Relationship Id="rId12" Type="http://schemas.openxmlformats.org/officeDocument/2006/relationships/tags" Target="../tags/tag889.xml"/><Relationship Id="rId13" Type="http://schemas.openxmlformats.org/officeDocument/2006/relationships/tags" Target="../tags/tag890.xml"/><Relationship Id="rId14" Type="http://schemas.openxmlformats.org/officeDocument/2006/relationships/tags" Target="../tags/tag891.xml"/><Relationship Id="rId15" Type="http://schemas.openxmlformats.org/officeDocument/2006/relationships/tags" Target="../tags/tag892.xml"/><Relationship Id="rId16" Type="http://schemas.openxmlformats.org/officeDocument/2006/relationships/tags" Target="../tags/tag893.xml"/><Relationship Id="rId17" Type="http://schemas.openxmlformats.org/officeDocument/2006/relationships/tags" Target="../tags/tag894.xml"/><Relationship Id="rId18" Type="http://schemas.openxmlformats.org/officeDocument/2006/relationships/tags" Target="../tags/tag895.xml"/><Relationship Id="rId19" Type="http://schemas.openxmlformats.org/officeDocument/2006/relationships/tags" Target="../tags/tag896.xml"/><Relationship Id="rId30" Type="http://schemas.openxmlformats.org/officeDocument/2006/relationships/tags" Target="../tags/tag907.xml"/><Relationship Id="rId31" Type="http://schemas.openxmlformats.org/officeDocument/2006/relationships/tags" Target="../tags/tag908.xml"/><Relationship Id="rId32" Type="http://schemas.openxmlformats.org/officeDocument/2006/relationships/tags" Target="../tags/tag909.xml"/><Relationship Id="rId33" Type="http://schemas.openxmlformats.org/officeDocument/2006/relationships/tags" Target="../tags/tag910.xml"/><Relationship Id="rId34" Type="http://schemas.openxmlformats.org/officeDocument/2006/relationships/tags" Target="../tags/tag911.xml"/><Relationship Id="rId35" Type="http://schemas.openxmlformats.org/officeDocument/2006/relationships/tags" Target="../tags/tag912.xml"/><Relationship Id="rId36" Type="http://schemas.openxmlformats.org/officeDocument/2006/relationships/tags" Target="../tags/tag913.xml"/><Relationship Id="rId37" Type="http://schemas.openxmlformats.org/officeDocument/2006/relationships/tags" Target="../tags/tag914.xml"/><Relationship Id="rId38" Type="http://schemas.openxmlformats.org/officeDocument/2006/relationships/tags" Target="../tags/tag915.xml"/><Relationship Id="rId39" Type="http://schemas.openxmlformats.org/officeDocument/2006/relationships/tags" Target="../tags/tag916.xml"/><Relationship Id="rId50" Type="http://schemas.openxmlformats.org/officeDocument/2006/relationships/tags" Target="../tags/tag927.xml"/><Relationship Id="rId51" Type="http://schemas.openxmlformats.org/officeDocument/2006/relationships/tags" Target="../tags/tag928.xml"/><Relationship Id="rId52" Type="http://schemas.openxmlformats.org/officeDocument/2006/relationships/tags" Target="../tags/tag929.xml"/><Relationship Id="rId53" Type="http://schemas.openxmlformats.org/officeDocument/2006/relationships/tags" Target="../tags/tag930.xml"/><Relationship Id="rId54" Type="http://schemas.openxmlformats.org/officeDocument/2006/relationships/tags" Target="../tags/tag931.xml"/><Relationship Id="rId55" Type="http://schemas.openxmlformats.org/officeDocument/2006/relationships/tags" Target="../tags/tag932.xml"/><Relationship Id="rId56" Type="http://schemas.openxmlformats.org/officeDocument/2006/relationships/tags" Target="../tags/tag933.xml"/><Relationship Id="rId57" Type="http://schemas.openxmlformats.org/officeDocument/2006/relationships/tags" Target="../tags/tag934.xml"/><Relationship Id="rId58" Type="http://schemas.openxmlformats.org/officeDocument/2006/relationships/tags" Target="../tags/tag935.xml"/><Relationship Id="rId59" Type="http://schemas.openxmlformats.org/officeDocument/2006/relationships/tags" Target="../tags/tag936.xml"/><Relationship Id="rId70" Type="http://schemas.openxmlformats.org/officeDocument/2006/relationships/tags" Target="../tags/tag947.xml"/><Relationship Id="rId71" Type="http://schemas.openxmlformats.org/officeDocument/2006/relationships/tags" Target="../tags/tag948.xml"/><Relationship Id="rId72" Type="http://schemas.openxmlformats.org/officeDocument/2006/relationships/tags" Target="../tags/tag949.xml"/><Relationship Id="rId73" Type="http://schemas.openxmlformats.org/officeDocument/2006/relationships/tags" Target="../tags/tag950.xml"/><Relationship Id="rId74" Type="http://schemas.openxmlformats.org/officeDocument/2006/relationships/tags" Target="../tags/tag951.xml"/><Relationship Id="rId75" Type="http://schemas.openxmlformats.org/officeDocument/2006/relationships/tags" Target="../tags/tag952.xml"/><Relationship Id="rId76" Type="http://schemas.openxmlformats.org/officeDocument/2006/relationships/tags" Target="../tags/tag953.xml"/><Relationship Id="rId77" Type="http://schemas.openxmlformats.org/officeDocument/2006/relationships/tags" Target="../tags/tag954.xml"/><Relationship Id="rId78" Type="http://schemas.openxmlformats.org/officeDocument/2006/relationships/tags" Target="../tags/tag955.xml"/><Relationship Id="rId79" Type="http://schemas.openxmlformats.org/officeDocument/2006/relationships/tags" Target="../tags/tag956.xml"/><Relationship Id="rId90" Type="http://schemas.openxmlformats.org/officeDocument/2006/relationships/tags" Target="../tags/tag967.xml"/><Relationship Id="rId91" Type="http://schemas.openxmlformats.org/officeDocument/2006/relationships/tags" Target="../tags/tag968.xml"/><Relationship Id="rId92" Type="http://schemas.openxmlformats.org/officeDocument/2006/relationships/tags" Target="../tags/tag969.xml"/><Relationship Id="rId93" Type="http://schemas.openxmlformats.org/officeDocument/2006/relationships/tags" Target="../tags/tag970.xml"/><Relationship Id="rId94" Type="http://schemas.openxmlformats.org/officeDocument/2006/relationships/tags" Target="../tags/tag971.xml"/><Relationship Id="rId95" Type="http://schemas.openxmlformats.org/officeDocument/2006/relationships/tags" Target="../tags/tag972.xml"/><Relationship Id="rId96" Type="http://schemas.openxmlformats.org/officeDocument/2006/relationships/tags" Target="../tags/tag973.xml"/><Relationship Id="rId97" Type="http://schemas.openxmlformats.org/officeDocument/2006/relationships/tags" Target="../tags/tag974.xml"/><Relationship Id="rId98" Type="http://schemas.openxmlformats.org/officeDocument/2006/relationships/tags" Target="../tags/tag975.xml"/><Relationship Id="rId99" Type="http://schemas.openxmlformats.org/officeDocument/2006/relationships/tags" Target="../tags/tag976.xml"/><Relationship Id="rId20" Type="http://schemas.openxmlformats.org/officeDocument/2006/relationships/tags" Target="../tags/tag897.xml"/><Relationship Id="rId21" Type="http://schemas.openxmlformats.org/officeDocument/2006/relationships/tags" Target="../tags/tag898.xml"/><Relationship Id="rId22" Type="http://schemas.openxmlformats.org/officeDocument/2006/relationships/tags" Target="../tags/tag899.xml"/><Relationship Id="rId23" Type="http://schemas.openxmlformats.org/officeDocument/2006/relationships/tags" Target="../tags/tag900.xml"/><Relationship Id="rId24" Type="http://schemas.openxmlformats.org/officeDocument/2006/relationships/tags" Target="../tags/tag901.xml"/><Relationship Id="rId25" Type="http://schemas.openxmlformats.org/officeDocument/2006/relationships/tags" Target="../tags/tag902.xml"/><Relationship Id="rId26" Type="http://schemas.openxmlformats.org/officeDocument/2006/relationships/tags" Target="../tags/tag903.xml"/><Relationship Id="rId27" Type="http://schemas.openxmlformats.org/officeDocument/2006/relationships/tags" Target="../tags/tag904.xml"/><Relationship Id="rId28" Type="http://schemas.openxmlformats.org/officeDocument/2006/relationships/tags" Target="../tags/tag905.xml"/><Relationship Id="rId29" Type="http://schemas.openxmlformats.org/officeDocument/2006/relationships/tags" Target="../tags/tag906.xml"/><Relationship Id="rId40" Type="http://schemas.openxmlformats.org/officeDocument/2006/relationships/tags" Target="../tags/tag917.xml"/><Relationship Id="rId41" Type="http://schemas.openxmlformats.org/officeDocument/2006/relationships/tags" Target="../tags/tag918.xml"/><Relationship Id="rId42" Type="http://schemas.openxmlformats.org/officeDocument/2006/relationships/tags" Target="../tags/tag919.xml"/><Relationship Id="rId43" Type="http://schemas.openxmlformats.org/officeDocument/2006/relationships/tags" Target="../tags/tag920.xml"/><Relationship Id="rId44" Type="http://schemas.openxmlformats.org/officeDocument/2006/relationships/tags" Target="../tags/tag921.xml"/><Relationship Id="rId45" Type="http://schemas.openxmlformats.org/officeDocument/2006/relationships/tags" Target="../tags/tag922.xml"/><Relationship Id="rId46" Type="http://schemas.openxmlformats.org/officeDocument/2006/relationships/tags" Target="../tags/tag923.xml"/><Relationship Id="rId47" Type="http://schemas.openxmlformats.org/officeDocument/2006/relationships/tags" Target="../tags/tag924.xml"/><Relationship Id="rId48" Type="http://schemas.openxmlformats.org/officeDocument/2006/relationships/tags" Target="../tags/tag925.xml"/><Relationship Id="rId49" Type="http://schemas.openxmlformats.org/officeDocument/2006/relationships/tags" Target="../tags/tag926.xml"/><Relationship Id="rId60" Type="http://schemas.openxmlformats.org/officeDocument/2006/relationships/tags" Target="../tags/tag937.xml"/><Relationship Id="rId61" Type="http://schemas.openxmlformats.org/officeDocument/2006/relationships/tags" Target="../tags/tag938.xml"/><Relationship Id="rId62" Type="http://schemas.openxmlformats.org/officeDocument/2006/relationships/tags" Target="../tags/tag939.xml"/><Relationship Id="rId63" Type="http://schemas.openxmlformats.org/officeDocument/2006/relationships/tags" Target="../tags/tag940.xml"/><Relationship Id="rId64" Type="http://schemas.openxmlformats.org/officeDocument/2006/relationships/tags" Target="../tags/tag941.xml"/><Relationship Id="rId65" Type="http://schemas.openxmlformats.org/officeDocument/2006/relationships/tags" Target="../tags/tag942.xml"/><Relationship Id="rId66" Type="http://schemas.openxmlformats.org/officeDocument/2006/relationships/tags" Target="../tags/tag943.xml"/><Relationship Id="rId67" Type="http://schemas.openxmlformats.org/officeDocument/2006/relationships/tags" Target="../tags/tag944.xml"/><Relationship Id="rId68" Type="http://schemas.openxmlformats.org/officeDocument/2006/relationships/tags" Target="../tags/tag945.xml"/><Relationship Id="rId69" Type="http://schemas.openxmlformats.org/officeDocument/2006/relationships/tags" Target="../tags/tag946.xml"/><Relationship Id="rId100" Type="http://schemas.openxmlformats.org/officeDocument/2006/relationships/tags" Target="../tags/tag977.xml"/><Relationship Id="rId80" Type="http://schemas.openxmlformats.org/officeDocument/2006/relationships/tags" Target="../tags/tag957.xml"/><Relationship Id="rId81" Type="http://schemas.openxmlformats.org/officeDocument/2006/relationships/tags" Target="../tags/tag958.xml"/><Relationship Id="rId82" Type="http://schemas.openxmlformats.org/officeDocument/2006/relationships/tags" Target="../tags/tag959.xml"/><Relationship Id="rId83" Type="http://schemas.openxmlformats.org/officeDocument/2006/relationships/tags" Target="../tags/tag960.xml"/><Relationship Id="rId84" Type="http://schemas.openxmlformats.org/officeDocument/2006/relationships/tags" Target="../tags/tag961.xml"/><Relationship Id="rId85" Type="http://schemas.openxmlformats.org/officeDocument/2006/relationships/tags" Target="../tags/tag962.xml"/><Relationship Id="rId86" Type="http://schemas.openxmlformats.org/officeDocument/2006/relationships/tags" Target="../tags/tag963.xml"/><Relationship Id="rId87" Type="http://schemas.openxmlformats.org/officeDocument/2006/relationships/tags" Target="../tags/tag964.xml"/><Relationship Id="rId88" Type="http://schemas.openxmlformats.org/officeDocument/2006/relationships/tags" Target="../tags/tag965.xml"/><Relationship Id="rId89" Type="http://schemas.openxmlformats.org/officeDocument/2006/relationships/tags" Target="../tags/tag96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987.xml"/><Relationship Id="rId4" Type="http://schemas.openxmlformats.org/officeDocument/2006/relationships/tags" Target="../tags/tag988.xml"/><Relationship Id="rId5" Type="http://schemas.openxmlformats.org/officeDocument/2006/relationships/tags" Target="../tags/tag989.xml"/><Relationship Id="rId6" Type="http://schemas.openxmlformats.org/officeDocument/2006/relationships/tags" Target="../tags/tag990.xml"/><Relationship Id="rId7" Type="http://schemas.openxmlformats.org/officeDocument/2006/relationships/tags" Target="../tags/tag991.xml"/><Relationship Id="rId8" Type="http://schemas.openxmlformats.org/officeDocument/2006/relationships/tags" Target="../tags/tag992.xml"/><Relationship Id="rId9" Type="http://schemas.openxmlformats.org/officeDocument/2006/relationships/slideLayout" Target="../slideLayouts/slideLayout4.xml"/><Relationship Id="rId10" Type="http://schemas.openxmlformats.org/officeDocument/2006/relationships/notesSlide" Target="../notesSlides/notesSlide27.xml"/><Relationship Id="rId1" Type="http://schemas.openxmlformats.org/officeDocument/2006/relationships/tags" Target="../tags/tag985.xml"/><Relationship Id="rId2" Type="http://schemas.openxmlformats.org/officeDocument/2006/relationships/tags" Target="../tags/tag986.xml"/></Relationships>
</file>

<file path=ppt/slides/_rels/slide39.xml.rels><?xml version="1.0" encoding="UTF-8" standalone="yes"?>
<Relationships xmlns="http://schemas.openxmlformats.org/package/2006/relationships"><Relationship Id="rId10" Type="http://schemas.openxmlformats.org/officeDocument/2006/relationships/tags" Target="../tags/tag1002.xml"/><Relationship Id="rId11" Type="http://schemas.openxmlformats.org/officeDocument/2006/relationships/tags" Target="../tags/tag1003.xml"/><Relationship Id="rId12" Type="http://schemas.openxmlformats.org/officeDocument/2006/relationships/tags" Target="../tags/tag1004.xml"/><Relationship Id="rId13" Type="http://schemas.openxmlformats.org/officeDocument/2006/relationships/tags" Target="../tags/tag1005.xml"/><Relationship Id="rId14" Type="http://schemas.openxmlformats.org/officeDocument/2006/relationships/tags" Target="../tags/tag1006.xml"/><Relationship Id="rId15" Type="http://schemas.openxmlformats.org/officeDocument/2006/relationships/tags" Target="../tags/tag1007.xml"/><Relationship Id="rId16" Type="http://schemas.openxmlformats.org/officeDocument/2006/relationships/tags" Target="../tags/tag1008.xml"/><Relationship Id="rId17" Type="http://schemas.openxmlformats.org/officeDocument/2006/relationships/tags" Target="../tags/tag1009.xml"/><Relationship Id="rId18" Type="http://schemas.openxmlformats.org/officeDocument/2006/relationships/tags" Target="../tags/tag1010.xml"/><Relationship Id="rId19" Type="http://schemas.openxmlformats.org/officeDocument/2006/relationships/tags" Target="../tags/tag1011.xml"/><Relationship Id="rId60" Type="http://schemas.openxmlformats.org/officeDocument/2006/relationships/tags" Target="../tags/tag1052.xml"/><Relationship Id="rId61" Type="http://schemas.openxmlformats.org/officeDocument/2006/relationships/tags" Target="../tags/tag1053.xml"/><Relationship Id="rId62" Type="http://schemas.openxmlformats.org/officeDocument/2006/relationships/tags" Target="../tags/tag1054.xml"/><Relationship Id="rId63" Type="http://schemas.openxmlformats.org/officeDocument/2006/relationships/tags" Target="../tags/tag1055.xml"/><Relationship Id="rId64" Type="http://schemas.openxmlformats.org/officeDocument/2006/relationships/tags" Target="../tags/tag1056.xml"/><Relationship Id="rId65" Type="http://schemas.openxmlformats.org/officeDocument/2006/relationships/tags" Target="../tags/tag1057.xml"/><Relationship Id="rId66" Type="http://schemas.openxmlformats.org/officeDocument/2006/relationships/tags" Target="../tags/tag1058.xml"/><Relationship Id="rId67" Type="http://schemas.openxmlformats.org/officeDocument/2006/relationships/tags" Target="../tags/tag1059.xml"/><Relationship Id="rId68" Type="http://schemas.openxmlformats.org/officeDocument/2006/relationships/tags" Target="../tags/tag1060.xml"/><Relationship Id="rId69" Type="http://schemas.openxmlformats.org/officeDocument/2006/relationships/tags" Target="../tags/tag1061.xml"/><Relationship Id="rId120" Type="http://schemas.openxmlformats.org/officeDocument/2006/relationships/notesSlide" Target="../notesSlides/notesSlide28.xml"/><Relationship Id="rId40" Type="http://schemas.openxmlformats.org/officeDocument/2006/relationships/tags" Target="../tags/tag1032.xml"/><Relationship Id="rId41" Type="http://schemas.openxmlformats.org/officeDocument/2006/relationships/tags" Target="../tags/tag1033.xml"/><Relationship Id="rId42" Type="http://schemas.openxmlformats.org/officeDocument/2006/relationships/tags" Target="../tags/tag1034.xml"/><Relationship Id="rId90" Type="http://schemas.openxmlformats.org/officeDocument/2006/relationships/tags" Target="../tags/tag1082.xml"/><Relationship Id="rId91" Type="http://schemas.openxmlformats.org/officeDocument/2006/relationships/tags" Target="../tags/tag1083.xml"/><Relationship Id="rId92" Type="http://schemas.openxmlformats.org/officeDocument/2006/relationships/tags" Target="../tags/tag1084.xml"/><Relationship Id="rId93" Type="http://schemas.openxmlformats.org/officeDocument/2006/relationships/tags" Target="../tags/tag1085.xml"/><Relationship Id="rId94" Type="http://schemas.openxmlformats.org/officeDocument/2006/relationships/tags" Target="../tags/tag1086.xml"/><Relationship Id="rId95" Type="http://schemas.openxmlformats.org/officeDocument/2006/relationships/tags" Target="../tags/tag1087.xml"/><Relationship Id="rId96" Type="http://schemas.openxmlformats.org/officeDocument/2006/relationships/tags" Target="../tags/tag1088.xml"/><Relationship Id="rId101" Type="http://schemas.openxmlformats.org/officeDocument/2006/relationships/tags" Target="../tags/tag1093.xml"/><Relationship Id="rId102" Type="http://schemas.openxmlformats.org/officeDocument/2006/relationships/tags" Target="../tags/tag1094.xml"/><Relationship Id="rId103" Type="http://schemas.openxmlformats.org/officeDocument/2006/relationships/tags" Target="../tags/tag1095.xml"/><Relationship Id="rId104" Type="http://schemas.openxmlformats.org/officeDocument/2006/relationships/tags" Target="../tags/tag1096.xml"/><Relationship Id="rId105" Type="http://schemas.openxmlformats.org/officeDocument/2006/relationships/tags" Target="../tags/tag1097.xml"/><Relationship Id="rId106" Type="http://schemas.openxmlformats.org/officeDocument/2006/relationships/tags" Target="../tags/tag1098.xml"/><Relationship Id="rId107" Type="http://schemas.openxmlformats.org/officeDocument/2006/relationships/tags" Target="../tags/tag1099.xml"/><Relationship Id="rId108" Type="http://schemas.openxmlformats.org/officeDocument/2006/relationships/tags" Target="../tags/tag1100.xml"/><Relationship Id="rId109" Type="http://schemas.openxmlformats.org/officeDocument/2006/relationships/tags" Target="../tags/tag1101.xml"/><Relationship Id="rId97" Type="http://schemas.openxmlformats.org/officeDocument/2006/relationships/tags" Target="../tags/tag1089.xml"/><Relationship Id="rId98" Type="http://schemas.openxmlformats.org/officeDocument/2006/relationships/tags" Target="../tags/tag1090.xml"/><Relationship Id="rId99" Type="http://schemas.openxmlformats.org/officeDocument/2006/relationships/tags" Target="../tags/tag1091.xml"/><Relationship Id="rId43" Type="http://schemas.openxmlformats.org/officeDocument/2006/relationships/tags" Target="../tags/tag1035.xml"/><Relationship Id="rId44" Type="http://schemas.openxmlformats.org/officeDocument/2006/relationships/tags" Target="../tags/tag1036.xml"/><Relationship Id="rId45" Type="http://schemas.openxmlformats.org/officeDocument/2006/relationships/tags" Target="../tags/tag1037.xml"/><Relationship Id="rId46" Type="http://schemas.openxmlformats.org/officeDocument/2006/relationships/tags" Target="../tags/tag1038.xml"/><Relationship Id="rId47" Type="http://schemas.openxmlformats.org/officeDocument/2006/relationships/tags" Target="../tags/tag1039.xml"/><Relationship Id="rId48" Type="http://schemas.openxmlformats.org/officeDocument/2006/relationships/tags" Target="../tags/tag1040.xml"/><Relationship Id="rId49" Type="http://schemas.openxmlformats.org/officeDocument/2006/relationships/tags" Target="../tags/tag1041.xml"/><Relationship Id="rId100" Type="http://schemas.openxmlformats.org/officeDocument/2006/relationships/tags" Target="../tags/tag1092.xml"/><Relationship Id="rId20" Type="http://schemas.openxmlformats.org/officeDocument/2006/relationships/tags" Target="../tags/tag1012.xml"/><Relationship Id="rId21" Type="http://schemas.openxmlformats.org/officeDocument/2006/relationships/tags" Target="../tags/tag1013.xml"/><Relationship Id="rId22" Type="http://schemas.openxmlformats.org/officeDocument/2006/relationships/tags" Target="../tags/tag1014.xml"/><Relationship Id="rId70" Type="http://schemas.openxmlformats.org/officeDocument/2006/relationships/tags" Target="../tags/tag1062.xml"/><Relationship Id="rId71" Type="http://schemas.openxmlformats.org/officeDocument/2006/relationships/tags" Target="../tags/tag1063.xml"/><Relationship Id="rId72" Type="http://schemas.openxmlformats.org/officeDocument/2006/relationships/tags" Target="../tags/tag1064.xml"/><Relationship Id="rId73" Type="http://schemas.openxmlformats.org/officeDocument/2006/relationships/tags" Target="../tags/tag1065.xml"/><Relationship Id="rId74" Type="http://schemas.openxmlformats.org/officeDocument/2006/relationships/tags" Target="../tags/tag1066.xml"/><Relationship Id="rId75" Type="http://schemas.openxmlformats.org/officeDocument/2006/relationships/tags" Target="../tags/tag1067.xml"/><Relationship Id="rId76" Type="http://schemas.openxmlformats.org/officeDocument/2006/relationships/tags" Target="../tags/tag1068.xml"/><Relationship Id="rId77" Type="http://schemas.openxmlformats.org/officeDocument/2006/relationships/tags" Target="../tags/tag1069.xml"/><Relationship Id="rId78" Type="http://schemas.openxmlformats.org/officeDocument/2006/relationships/tags" Target="../tags/tag1070.xml"/><Relationship Id="rId79" Type="http://schemas.openxmlformats.org/officeDocument/2006/relationships/tags" Target="../tags/tag1071.xml"/><Relationship Id="rId23" Type="http://schemas.openxmlformats.org/officeDocument/2006/relationships/tags" Target="../tags/tag1015.xml"/><Relationship Id="rId24" Type="http://schemas.openxmlformats.org/officeDocument/2006/relationships/tags" Target="../tags/tag1016.xml"/><Relationship Id="rId25" Type="http://schemas.openxmlformats.org/officeDocument/2006/relationships/tags" Target="../tags/tag1017.xml"/><Relationship Id="rId26" Type="http://schemas.openxmlformats.org/officeDocument/2006/relationships/tags" Target="../tags/tag1018.xml"/><Relationship Id="rId27" Type="http://schemas.openxmlformats.org/officeDocument/2006/relationships/tags" Target="../tags/tag1019.xml"/><Relationship Id="rId28" Type="http://schemas.openxmlformats.org/officeDocument/2006/relationships/tags" Target="../tags/tag1020.xml"/><Relationship Id="rId29" Type="http://schemas.openxmlformats.org/officeDocument/2006/relationships/tags" Target="../tags/tag1021.xml"/><Relationship Id="rId1" Type="http://schemas.openxmlformats.org/officeDocument/2006/relationships/tags" Target="../tags/tag993.xml"/><Relationship Id="rId2" Type="http://schemas.openxmlformats.org/officeDocument/2006/relationships/tags" Target="../tags/tag994.xml"/><Relationship Id="rId3" Type="http://schemas.openxmlformats.org/officeDocument/2006/relationships/tags" Target="../tags/tag995.xml"/><Relationship Id="rId4" Type="http://schemas.openxmlformats.org/officeDocument/2006/relationships/tags" Target="../tags/tag996.xml"/><Relationship Id="rId5" Type="http://schemas.openxmlformats.org/officeDocument/2006/relationships/tags" Target="../tags/tag997.xml"/><Relationship Id="rId6" Type="http://schemas.openxmlformats.org/officeDocument/2006/relationships/tags" Target="../tags/tag998.xml"/><Relationship Id="rId7" Type="http://schemas.openxmlformats.org/officeDocument/2006/relationships/tags" Target="../tags/tag999.xml"/><Relationship Id="rId8" Type="http://schemas.openxmlformats.org/officeDocument/2006/relationships/tags" Target="../tags/tag1000.xml"/><Relationship Id="rId9" Type="http://schemas.openxmlformats.org/officeDocument/2006/relationships/tags" Target="../tags/tag1001.xml"/><Relationship Id="rId50" Type="http://schemas.openxmlformats.org/officeDocument/2006/relationships/tags" Target="../tags/tag1042.xml"/><Relationship Id="rId51" Type="http://schemas.openxmlformats.org/officeDocument/2006/relationships/tags" Target="../tags/tag1043.xml"/><Relationship Id="rId52" Type="http://schemas.openxmlformats.org/officeDocument/2006/relationships/tags" Target="../tags/tag1044.xml"/><Relationship Id="rId53" Type="http://schemas.openxmlformats.org/officeDocument/2006/relationships/tags" Target="../tags/tag1045.xml"/><Relationship Id="rId54" Type="http://schemas.openxmlformats.org/officeDocument/2006/relationships/tags" Target="../tags/tag1046.xml"/><Relationship Id="rId55" Type="http://schemas.openxmlformats.org/officeDocument/2006/relationships/tags" Target="../tags/tag1047.xml"/><Relationship Id="rId56" Type="http://schemas.openxmlformats.org/officeDocument/2006/relationships/tags" Target="../tags/tag1048.xml"/><Relationship Id="rId57" Type="http://schemas.openxmlformats.org/officeDocument/2006/relationships/tags" Target="../tags/tag1049.xml"/><Relationship Id="rId58" Type="http://schemas.openxmlformats.org/officeDocument/2006/relationships/tags" Target="../tags/tag1050.xml"/><Relationship Id="rId59" Type="http://schemas.openxmlformats.org/officeDocument/2006/relationships/tags" Target="../tags/tag1051.xml"/><Relationship Id="rId110" Type="http://schemas.openxmlformats.org/officeDocument/2006/relationships/tags" Target="../tags/tag1102.xml"/><Relationship Id="rId111" Type="http://schemas.openxmlformats.org/officeDocument/2006/relationships/tags" Target="../tags/tag1103.xml"/><Relationship Id="rId112" Type="http://schemas.openxmlformats.org/officeDocument/2006/relationships/tags" Target="../tags/tag1104.xml"/><Relationship Id="rId113" Type="http://schemas.openxmlformats.org/officeDocument/2006/relationships/tags" Target="../tags/tag1105.xml"/><Relationship Id="rId114" Type="http://schemas.openxmlformats.org/officeDocument/2006/relationships/tags" Target="../tags/tag1106.xml"/><Relationship Id="rId115" Type="http://schemas.openxmlformats.org/officeDocument/2006/relationships/tags" Target="../tags/tag1107.xml"/><Relationship Id="rId116" Type="http://schemas.openxmlformats.org/officeDocument/2006/relationships/tags" Target="../tags/tag1108.xml"/><Relationship Id="rId117" Type="http://schemas.openxmlformats.org/officeDocument/2006/relationships/tags" Target="../tags/tag1109.xml"/><Relationship Id="rId118" Type="http://schemas.openxmlformats.org/officeDocument/2006/relationships/tags" Target="../tags/tag1110.xml"/><Relationship Id="rId119" Type="http://schemas.openxmlformats.org/officeDocument/2006/relationships/slideLayout" Target="../slideLayouts/slideLayout4.xml"/><Relationship Id="rId30" Type="http://schemas.openxmlformats.org/officeDocument/2006/relationships/tags" Target="../tags/tag1022.xml"/><Relationship Id="rId31" Type="http://schemas.openxmlformats.org/officeDocument/2006/relationships/tags" Target="../tags/tag1023.xml"/><Relationship Id="rId32" Type="http://schemas.openxmlformats.org/officeDocument/2006/relationships/tags" Target="../tags/tag1024.xml"/><Relationship Id="rId33" Type="http://schemas.openxmlformats.org/officeDocument/2006/relationships/tags" Target="../tags/tag1025.xml"/><Relationship Id="rId34" Type="http://schemas.openxmlformats.org/officeDocument/2006/relationships/tags" Target="../tags/tag1026.xml"/><Relationship Id="rId35" Type="http://schemas.openxmlformats.org/officeDocument/2006/relationships/tags" Target="../tags/tag1027.xml"/><Relationship Id="rId36" Type="http://schemas.openxmlformats.org/officeDocument/2006/relationships/tags" Target="../tags/tag1028.xml"/><Relationship Id="rId37" Type="http://schemas.openxmlformats.org/officeDocument/2006/relationships/tags" Target="../tags/tag1029.xml"/><Relationship Id="rId38" Type="http://schemas.openxmlformats.org/officeDocument/2006/relationships/tags" Target="../tags/tag1030.xml"/><Relationship Id="rId39" Type="http://schemas.openxmlformats.org/officeDocument/2006/relationships/tags" Target="../tags/tag1031.xml"/><Relationship Id="rId80" Type="http://schemas.openxmlformats.org/officeDocument/2006/relationships/tags" Target="../tags/tag1072.xml"/><Relationship Id="rId81" Type="http://schemas.openxmlformats.org/officeDocument/2006/relationships/tags" Target="../tags/tag1073.xml"/><Relationship Id="rId82" Type="http://schemas.openxmlformats.org/officeDocument/2006/relationships/tags" Target="../tags/tag1074.xml"/><Relationship Id="rId83" Type="http://schemas.openxmlformats.org/officeDocument/2006/relationships/tags" Target="../tags/tag1075.xml"/><Relationship Id="rId84" Type="http://schemas.openxmlformats.org/officeDocument/2006/relationships/tags" Target="../tags/tag1076.xml"/><Relationship Id="rId85" Type="http://schemas.openxmlformats.org/officeDocument/2006/relationships/tags" Target="../tags/tag1077.xml"/><Relationship Id="rId86" Type="http://schemas.openxmlformats.org/officeDocument/2006/relationships/tags" Target="../tags/tag1078.xml"/><Relationship Id="rId87" Type="http://schemas.openxmlformats.org/officeDocument/2006/relationships/tags" Target="../tags/tag1079.xml"/><Relationship Id="rId88" Type="http://schemas.openxmlformats.org/officeDocument/2006/relationships/tags" Target="../tags/tag1080.xml"/><Relationship Id="rId89" Type="http://schemas.openxmlformats.org/officeDocument/2006/relationships/tags" Target="../tags/tag1081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tags" Target="../tags/tag60.xml"/><Relationship Id="rId21" Type="http://schemas.openxmlformats.org/officeDocument/2006/relationships/tags" Target="../tags/tag61.xml"/><Relationship Id="rId22" Type="http://schemas.openxmlformats.org/officeDocument/2006/relationships/tags" Target="../tags/tag62.xml"/><Relationship Id="rId23" Type="http://schemas.openxmlformats.org/officeDocument/2006/relationships/tags" Target="../tags/tag63.xml"/><Relationship Id="rId24" Type="http://schemas.openxmlformats.org/officeDocument/2006/relationships/tags" Target="../tags/tag64.xml"/><Relationship Id="rId25" Type="http://schemas.openxmlformats.org/officeDocument/2006/relationships/tags" Target="../tags/tag65.xml"/><Relationship Id="rId26" Type="http://schemas.openxmlformats.org/officeDocument/2006/relationships/tags" Target="../tags/tag66.xml"/><Relationship Id="rId27" Type="http://schemas.openxmlformats.org/officeDocument/2006/relationships/tags" Target="../tags/tag67.xml"/><Relationship Id="rId28" Type="http://schemas.openxmlformats.org/officeDocument/2006/relationships/tags" Target="../tags/tag68.xml"/><Relationship Id="rId29" Type="http://schemas.openxmlformats.org/officeDocument/2006/relationships/tags" Target="../tags/tag69.xml"/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30" Type="http://schemas.openxmlformats.org/officeDocument/2006/relationships/tags" Target="../tags/tag70.xml"/><Relationship Id="rId31" Type="http://schemas.openxmlformats.org/officeDocument/2006/relationships/tags" Target="../tags/tag71.xml"/><Relationship Id="rId32" Type="http://schemas.openxmlformats.org/officeDocument/2006/relationships/tags" Target="../tags/tag72.xml"/><Relationship Id="rId9" Type="http://schemas.openxmlformats.org/officeDocument/2006/relationships/tags" Target="../tags/tag49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Relationship Id="rId33" Type="http://schemas.openxmlformats.org/officeDocument/2006/relationships/tags" Target="../tags/tag73.xml"/><Relationship Id="rId34" Type="http://schemas.openxmlformats.org/officeDocument/2006/relationships/tags" Target="../tags/tag74.xml"/><Relationship Id="rId35" Type="http://schemas.openxmlformats.org/officeDocument/2006/relationships/tags" Target="../tags/tag75.xml"/><Relationship Id="rId36" Type="http://schemas.openxmlformats.org/officeDocument/2006/relationships/tags" Target="../tags/tag76.xml"/><Relationship Id="rId10" Type="http://schemas.openxmlformats.org/officeDocument/2006/relationships/tags" Target="../tags/tag50.xml"/><Relationship Id="rId11" Type="http://schemas.openxmlformats.org/officeDocument/2006/relationships/tags" Target="../tags/tag51.xml"/><Relationship Id="rId12" Type="http://schemas.openxmlformats.org/officeDocument/2006/relationships/tags" Target="../tags/tag52.xml"/><Relationship Id="rId13" Type="http://schemas.openxmlformats.org/officeDocument/2006/relationships/tags" Target="../tags/tag53.xml"/><Relationship Id="rId14" Type="http://schemas.openxmlformats.org/officeDocument/2006/relationships/tags" Target="../tags/tag54.xml"/><Relationship Id="rId15" Type="http://schemas.openxmlformats.org/officeDocument/2006/relationships/tags" Target="../tags/tag55.xml"/><Relationship Id="rId16" Type="http://schemas.openxmlformats.org/officeDocument/2006/relationships/tags" Target="../tags/tag56.xml"/><Relationship Id="rId17" Type="http://schemas.openxmlformats.org/officeDocument/2006/relationships/tags" Target="../tags/tag57.xml"/><Relationship Id="rId18" Type="http://schemas.openxmlformats.org/officeDocument/2006/relationships/tags" Target="../tags/tag58.xml"/><Relationship Id="rId19" Type="http://schemas.openxmlformats.org/officeDocument/2006/relationships/tags" Target="../tags/tag59.xml"/><Relationship Id="rId37" Type="http://schemas.openxmlformats.org/officeDocument/2006/relationships/tags" Target="../tags/tag77.xml"/><Relationship Id="rId38" Type="http://schemas.openxmlformats.org/officeDocument/2006/relationships/tags" Target="../tags/tag78.xml"/><Relationship Id="rId39" Type="http://schemas.openxmlformats.org/officeDocument/2006/relationships/tags" Target="../tags/tag79.xml"/><Relationship Id="rId40" Type="http://schemas.openxmlformats.org/officeDocument/2006/relationships/tags" Target="../tags/tag80.xml"/><Relationship Id="rId4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1111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1124.xml"/><Relationship Id="rId14" Type="http://schemas.openxmlformats.org/officeDocument/2006/relationships/tags" Target="../tags/tag1125.xml"/><Relationship Id="rId15" Type="http://schemas.openxmlformats.org/officeDocument/2006/relationships/tags" Target="../tags/tag1126.xml"/><Relationship Id="rId16" Type="http://schemas.openxmlformats.org/officeDocument/2006/relationships/tags" Target="../tags/tag1127.xml"/><Relationship Id="rId17" Type="http://schemas.openxmlformats.org/officeDocument/2006/relationships/tags" Target="../tags/tag1128.xml"/><Relationship Id="rId18" Type="http://schemas.openxmlformats.org/officeDocument/2006/relationships/tags" Target="../tags/tag1129.xml"/><Relationship Id="rId19" Type="http://schemas.openxmlformats.org/officeDocument/2006/relationships/tags" Target="../tags/tag1130.xml"/><Relationship Id="rId63" Type="http://schemas.openxmlformats.org/officeDocument/2006/relationships/tags" Target="../tags/tag1174.xml"/><Relationship Id="rId64" Type="http://schemas.openxmlformats.org/officeDocument/2006/relationships/tags" Target="../tags/tag1175.xml"/><Relationship Id="rId65" Type="http://schemas.openxmlformats.org/officeDocument/2006/relationships/tags" Target="../tags/tag1176.xml"/><Relationship Id="rId66" Type="http://schemas.openxmlformats.org/officeDocument/2006/relationships/tags" Target="../tags/tag1177.xml"/><Relationship Id="rId67" Type="http://schemas.openxmlformats.org/officeDocument/2006/relationships/tags" Target="../tags/tag1178.xml"/><Relationship Id="rId68" Type="http://schemas.openxmlformats.org/officeDocument/2006/relationships/slideLayout" Target="../slideLayouts/slideLayout4.xml"/><Relationship Id="rId69" Type="http://schemas.openxmlformats.org/officeDocument/2006/relationships/notesSlide" Target="../notesSlides/notesSlide29.xml"/><Relationship Id="rId50" Type="http://schemas.openxmlformats.org/officeDocument/2006/relationships/tags" Target="../tags/tag1161.xml"/><Relationship Id="rId51" Type="http://schemas.openxmlformats.org/officeDocument/2006/relationships/tags" Target="../tags/tag1162.xml"/><Relationship Id="rId52" Type="http://schemas.openxmlformats.org/officeDocument/2006/relationships/tags" Target="../tags/tag1163.xml"/><Relationship Id="rId53" Type="http://schemas.openxmlformats.org/officeDocument/2006/relationships/tags" Target="../tags/tag1164.xml"/><Relationship Id="rId54" Type="http://schemas.openxmlformats.org/officeDocument/2006/relationships/tags" Target="../tags/tag1165.xml"/><Relationship Id="rId55" Type="http://schemas.openxmlformats.org/officeDocument/2006/relationships/tags" Target="../tags/tag1166.xml"/><Relationship Id="rId56" Type="http://schemas.openxmlformats.org/officeDocument/2006/relationships/tags" Target="../tags/tag1167.xml"/><Relationship Id="rId57" Type="http://schemas.openxmlformats.org/officeDocument/2006/relationships/tags" Target="../tags/tag1168.xml"/><Relationship Id="rId58" Type="http://schemas.openxmlformats.org/officeDocument/2006/relationships/tags" Target="../tags/tag1169.xml"/><Relationship Id="rId59" Type="http://schemas.openxmlformats.org/officeDocument/2006/relationships/tags" Target="../tags/tag1170.xml"/><Relationship Id="rId40" Type="http://schemas.openxmlformats.org/officeDocument/2006/relationships/tags" Target="../tags/tag1151.xml"/><Relationship Id="rId41" Type="http://schemas.openxmlformats.org/officeDocument/2006/relationships/tags" Target="../tags/tag1152.xml"/><Relationship Id="rId42" Type="http://schemas.openxmlformats.org/officeDocument/2006/relationships/tags" Target="../tags/tag1153.xml"/><Relationship Id="rId43" Type="http://schemas.openxmlformats.org/officeDocument/2006/relationships/tags" Target="../tags/tag1154.xml"/><Relationship Id="rId44" Type="http://schemas.openxmlformats.org/officeDocument/2006/relationships/tags" Target="../tags/tag1155.xml"/><Relationship Id="rId45" Type="http://schemas.openxmlformats.org/officeDocument/2006/relationships/tags" Target="../tags/tag1156.xml"/><Relationship Id="rId46" Type="http://schemas.openxmlformats.org/officeDocument/2006/relationships/tags" Target="../tags/tag1157.xml"/><Relationship Id="rId47" Type="http://schemas.openxmlformats.org/officeDocument/2006/relationships/tags" Target="../tags/tag1158.xml"/><Relationship Id="rId48" Type="http://schemas.openxmlformats.org/officeDocument/2006/relationships/tags" Target="../tags/tag1159.xml"/><Relationship Id="rId49" Type="http://schemas.openxmlformats.org/officeDocument/2006/relationships/tags" Target="../tags/tag1160.xml"/><Relationship Id="rId1" Type="http://schemas.openxmlformats.org/officeDocument/2006/relationships/tags" Target="../tags/tag1112.xml"/><Relationship Id="rId2" Type="http://schemas.openxmlformats.org/officeDocument/2006/relationships/tags" Target="../tags/tag1113.xml"/><Relationship Id="rId3" Type="http://schemas.openxmlformats.org/officeDocument/2006/relationships/tags" Target="../tags/tag1114.xml"/><Relationship Id="rId4" Type="http://schemas.openxmlformats.org/officeDocument/2006/relationships/tags" Target="../tags/tag1115.xml"/><Relationship Id="rId5" Type="http://schemas.openxmlformats.org/officeDocument/2006/relationships/tags" Target="../tags/tag1116.xml"/><Relationship Id="rId6" Type="http://schemas.openxmlformats.org/officeDocument/2006/relationships/tags" Target="../tags/tag1117.xml"/><Relationship Id="rId7" Type="http://schemas.openxmlformats.org/officeDocument/2006/relationships/tags" Target="../tags/tag1118.xml"/><Relationship Id="rId8" Type="http://schemas.openxmlformats.org/officeDocument/2006/relationships/tags" Target="../tags/tag1119.xml"/><Relationship Id="rId9" Type="http://schemas.openxmlformats.org/officeDocument/2006/relationships/tags" Target="../tags/tag1120.xml"/><Relationship Id="rId30" Type="http://schemas.openxmlformats.org/officeDocument/2006/relationships/tags" Target="../tags/tag1141.xml"/><Relationship Id="rId31" Type="http://schemas.openxmlformats.org/officeDocument/2006/relationships/tags" Target="../tags/tag1142.xml"/><Relationship Id="rId32" Type="http://schemas.openxmlformats.org/officeDocument/2006/relationships/tags" Target="../tags/tag1143.xml"/><Relationship Id="rId33" Type="http://schemas.openxmlformats.org/officeDocument/2006/relationships/tags" Target="../tags/tag1144.xml"/><Relationship Id="rId34" Type="http://schemas.openxmlformats.org/officeDocument/2006/relationships/tags" Target="../tags/tag1145.xml"/><Relationship Id="rId35" Type="http://schemas.openxmlformats.org/officeDocument/2006/relationships/tags" Target="../tags/tag1146.xml"/><Relationship Id="rId36" Type="http://schemas.openxmlformats.org/officeDocument/2006/relationships/tags" Target="../tags/tag1147.xml"/><Relationship Id="rId37" Type="http://schemas.openxmlformats.org/officeDocument/2006/relationships/tags" Target="../tags/tag1148.xml"/><Relationship Id="rId38" Type="http://schemas.openxmlformats.org/officeDocument/2006/relationships/tags" Target="../tags/tag1149.xml"/><Relationship Id="rId39" Type="http://schemas.openxmlformats.org/officeDocument/2006/relationships/tags" Target="../tags/tag1150.xml"/><Relationship Id="rId20" Type="http://schemas.openxmlformats.org/officeDocument/2006/relationships/tags" Target="../tags/tag1131.xml"/><Relationship Id="rId21" Type="http://schemas.openxmlformats.org/officeDocument/2006/relationships/tags" Target="../tags/tag1132.xml"/><Relationship Id="rId22" Type="http://schemas.openxmlformats.org/officeDocument/2006/relationships/tags" Target="../tags/tag1133.xml"/><Relationship Id="rId23" Type="http://schemas.openxmlformats.org/officeDocument/2006/relationships/tags" Target="../tags/tag1134.xml"/><Relationship Id="rId24" Type="http://schemas.openxmlformats.org/officeDocument/2006/relationships/tags" Target="../tags/tag1135.xml"/><Relationship Id="rId25" Type="http://schemas.openxmlformats.org/officeDocument/2006/relationships/tags" Target="../tags/tag1136.xml"/><Relationship Id="rId26" Type="http://schemas.openxmlformats.org/officeDocument/2006/relationships/tags" Target="../tags/tag1137.xml"/><Relationship Id="rId27" Type="http://schemas.openxmlformats.org/officeDocument/2006/relationships/tags" Target="../tags/tag1138.xml"/><Relationship Id="rId28" Type="http://schemas.openxmlformats.org/officeDocument/2006/relationships/tags" Target="../tags/tag1139.xml"/><Relationship Id="rId29" Type="http://schemas.openxmlformats.org/officeDocument/2006/relationships/tags" Target="../tags/tag1140.xml"/><Relationship Id="rId60" Type="http://schemas.openxmlformats.org/officeDocument/2006/relationships/tags" Target="../tags/tag1171.xml"/><Relationship Id="rId61" Type="http://schemas.openxmlformats.org/officeDocument/2006/relationships/tags" Target="../tags/tag1172.xml"/><Relationship Id="rId62" Type="http://schemas.openxmlformats.org/officeDocument/2006/relationships/tags" Target="../tags/tag1173.xml"/><Relationship Id="rId10" Type="http://schemas.openxmlformats.org/officeDocument/2006/relationships/tags" Target="../tags/tag1121.xml"/><Relationship Id="rId11" Type="http://schemas.openxmlformats.org/officeDocument/2006/relationships/tags" Target="../tags/tag1122.xml"/><Relationship Id="rId12" Type="http://schemas.openxmlformats.org/officeDocument/2006/relationships/tags" Target="../tags/tag11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181.xml"/><Relationship Id="rId4" Type="http://schemas.openxmlformats.org/officeDocument/2006/relationships/tags" Target="../tags/tag1182.xml"/><Relationship Id="rId5" Type="http://schemas.openxmlformats.org/officeDocument/2006/relationships/tags" Target="../tags/tag1183.xml"/><Relationship Id="rId6" Type="http://schemas.openxmlformats.org/officeDocument/2006/relationships/tags" Target="../tags/tag1184.xml"/><Relationship Id="rId7" Type="http://schemas.openxmlformats.org/officeDocument/2006/relationships/tags" Target="../tags/tag1185.xml"/><Relationship Id="rId8" Type="http://schemas.openxmlformats.org/officeDocument/2006/relationships/tags" Target="../tags/tag1186.xml"/><Relationship Id="rId9" Type="http://schemas.openxmlformats.org/officeDocument/2006/relationships/tags" Target="../tags/tag1187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30.xml"/><Relationship Id="rId1" Type="http://schemas.openxmlformats.org/officeDocument/2006/relationships/tags" Target="../tags/tag1179.xml"/><Relationship Id="rId2" Type="http://schemas.openxmlformats.org/officeDocument/2006/relationships/tags" Target="../tags/tag1180.xml"/></Relationships>
</file>

<file path=ppt/slides/_rels/slide46.xml.rels><?xml version="1.0" encoding="UTF-8" standalone="yes"?>
<Relationships xmlns="http://schemas.openxmlformats.org/package/2006/relationships"><Relationship Id="rId20" Type="http://schemas.openxmlformats.org/officeDocument/2006/relationships/tags" Target="../tags/tag1207.xml"/><Relationship Id="rId21" Type="http://schemas.openxmlformats.org/officeDocument/2006/relationships/tags" Target="../tags/tag1208.xml"/><Relationship Id="rId22" Type="http://schemas.openxmlformats.org/officeDocument/2006/relationships/tags" Target="../tags/tag1209.xml"/><Relationship Id="rId23" Type="http://schemas.openxmlformats.org/officeDocument/2006/relationships/tags" Target="../tags/tag1210.xml"/><Relationship Id="rId24" Type="http://schemas.openxmlformats.org/officeDocument/2006/relationships/tags" Target="../tags/tag1211.xml"/><Relationship Id="rId25" Type="http://schemas.openxmlformats.org/officeDocument/2006/relationships/tags" Target="../tags/tag1212.xml"/><Relationship Id="rId26" Type="http://schemas.openxmlformats.org/officeDocument/2006/relationships/tags" Target="../tags/tag1213.xml"/><Relationship Id="rId27" Type="http://schemas.openxmlformats.org/officeDocument/2006/relationships/tags" Target="../tags/tag1214.xml"/><Relationship Id="rId28" Type="http://schemas.openxmlformats.org/officeDocument/2006/relationships/tags" Target="../tags/tag1215.xml"/><Relationship Id="rId29" Type="http://schemas.openxmlformats.org/officeDocument/2006/relationships/tags" Target="../tags/tag1216.xml"/><Relationship Id="rId1" Type="http://schemas.openxmlformats.org/officeDocument/2006/relationships/tags" Target="../tags/tag1188.xml"/><Relationship Id="rId2" Type="http://schemas.openxmlformats.org/officeDocument/2006/relationships/tags" Target="../tags/tag1189.xml"/><Relationship Id="rId3" Type="http://schemas.openxmlformats.org/officeDocument/2006/relationships/tags" Target="../tags/tag1190.xml"/><Relationship Id="rId4" Type="http://schemas.openxmlformats.org/officeDocument/2006/relationships/tags" Target="../tags/tag1191.xml"/><Relationship Id="rId5" Type="http://schemas.openxmlformats.org/officeDocument/2006/relationships/tags" Target="../tags/tag1192.xml"/><Relationship Id="rId30" Type="http://schemas.openxmlformats.org/officeDocument/2006/relationships/tags" Target="../tags/tag1217.xml"/><Relationship Id="rId31" Type="http://schemas.openxmlformats.org/officeDocument/2006/relationships/tags" Target="../tags/tag1218.xml"/><Relationship Id="rId32" Type="http://schemas.openxmlformats.org/officeDocument/2006/relationships/tags" Target="../tags/tag1219.xml"/><Relationship Id="rId9" Type="http://schemas.openxmlformats.org/officeDocument/2006/relationships/tags" Target="../tags/tag1196.xml"/><Relationship Id="rId6" Type="http://schemas.openxmlformats.org/officeDocument/2006/relationships/tags" Target="../tags/tag1193.xml"/><Relationship Id="rId7" Type="http://schemas.openxmlformats.org/officeDocument/2006/relationships/tags" Target="../tags/tag1194.xml"/><Relationship Id="rId8" Type="http://schemas.openxmlformats.org/officeDocument/2006/relationships/tags" Target="../tags/tag1195.xml"/><Relationship Id="rId33" Type="http://schemas.openxmlformats.org/officeDocument/2006/relationships/tags" Target="../tags/tag1220.xml"/><Relationship Id="rId34" Type="http://schemas.openxmlformats.org/officeDocument/2006/relationships/tags" Target="../tags/tag1221.xml"/><Relationship Id="rId35" Type="http://schemas.openxmlformats.org/officeDocument/2006/relationships/tags" Target="../tags/tag1222.xml"/><Relationship Id="rId36" Type="http://schemas.openxmlformats.org/officeDocument/2006/relationships/tags" Target="../tags/tag1223.xml"/><Relationship Id="rId10" Type="http://schemas.openxmlformats.org/officeDocument/2006/relationships/tags" Target="../tags/tag1197.xml"/><Relationship Id="rId11" Type="http://schemas.openxmlformats.org/officeDocument/2006/relationships/tags" Target="../tags/tag1198.xml"/><Relationship Id="rId12" Type="http://schemas.openxmlformats.org/officeDocument/2006/relationships/tags" Target="../tags/tag1199.xml"/><Relationship Id="rId13" Type="http://schemas.openxmlformats.org/officeDocument/2006/relationships/tags" Target="../tags/tag1200.xml"/><Relationship Id="rId14" Type="http://schemas.openxmlformats.org/officeDocument/2006/relationships/tags" Target="../tags/tag1201.xml"/><Relationship Id="rId15" Type="http://schemas.openxmlformats.org/officeDocument/2006/relationships/tags" Target="../tags/tag1202.xml"/><Relationship Id="rId16" Type="http://schemas.openxmlformats.org/officeDocument/2006/relationships/tags" Target="../tags/tag1203.xml"/><Relationship Id="rId17" Type="http://schemas.openxmlformats.org/officeDocument/2006/relationships/tags" Target="../tags/tag1204.xml"/><Relationship Id="rId18" Type="http://schemas.openxmlformats.org/officeDocument/2006/relationships/tags" Target="../tags/tag1205.xml"/><Relationship Id="rId19" Type="http://schemas.openxmlformats.org/officeDocument/2006/relationships/tags" Target="../tags/tag1206.xml"/><Relationship Id="rId37" Type="http://schemas.openxmlformats.org/officeDocument/2006/relationships/tags" Target="../tags/tag1224.xml"/><Relationship Id="rId38" Type="http://schemas.openxmlformats.org/officeDocument/2006/relationships/tags" Target="../tags/tag1225.xml"/><Relationship Id="rId39" Type="http://schemas.openxmlformats.org/officeDocument/2006/relationships/tags" Target="../tags/tag1226.xml"/><Relationship Id="rId40" Type="http://schemas.openxmlformats.org/officeDocument/2006/relationships/tags" Target="../tags/tag1227.xml"/><Relationship Id="rId41" Type="http://schemas.openxmlformats.org/officeDocument/2006/relationships/tags" Target="../tags/tag1228.xml"/><Relationship Id="rId42" Type="http://schemas.openxmlformats.org/officeDocument/2006/relationships/tags" Target="../tags/tag1229.xml"/><Relationship Id="rId43" Type="http://schemas.openxmlformats.org/officeDocument/2006/relationships/tags" Target="../tags/tag1230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1" Type="http://schemas.openxmlformats.org/officeDocument/2006/relationships/tags" Target="../tags/tag1241.xml"/><Relationship Id="rId12" Type="http://schemas.openxmlformats.org/officeDocument/2006/relationships/tags" Target="../tags/tag1242.xml"/><Relationship Id="rId13" Type="http://schemas.openxmlformats.org/officeDocument/2006/relationships/tags" Target="../tags/tag1243.xml"/><Relationship Id="rId14" Type="http://schemas.openxmlformats.org/officeDocument/2006/relationships/slideLayout" Target="../slideLayouts/slideLayout4.xml"/><Relationship Id="rId15" Type="http://schemas.openxmlformats.org/officeDocument/2006/relationships/notesSlide" Target="../notesSlides/notesSlide33.xml"/><Relationship Id="rId1" Type="http://schemas.openxmlformats.org/officeDocument/2006/relationships/tags" Target="../tags/tag1231.xml"/><Relationship Id="rId2" Type="http://schemas.openxmlformats.org/officeDocument/2006/relationships/tags" Target="../tags/tag1232.xml"/><Relationship Id="rId3" Type="http://schemas.openxmlformats.org/officeDocument/2006/relationships/tags" Target="../tags/tag1233.xml"/><Relationship Id="rId4" Type="http://schemas.openxmlformats.org/officeDocument/2006/relationships/tags" Target="../tags/tag1234.xml"/><Relationship Id="rId5" Type="http://schemas.openxmlformats.org/officeDocument/2006/relationships/tags" Target="../tags/tag1235.xml"/><Relationship Id="rId6" Type="http://schemas.openxmlformats.org/officeDocument/2006/relationships/tags" Target="../tags/tag1236.xml"/><Relationship Id="rId7" Type="http://schemas.openxmlformats.org/officeDocument/2006/relationships/tags" Target="../tags/tag1237.xml"/><Relationship Id="rId8" Type="http://schemas.openxmlformats.org/officeDocument/2006/relationships/tags" Target="../tags/tag1238.xml"/><Relationship Id="rId9" Type="http://schemas.openxmlformats.org/officeDocument/2006/relationships/tags" Target="../tags/tag1239.xml"/><Relationship Id="rId10" Type="http://schemas.openxmlformats.org/officeDocument/2006/relationships/tags" Target="../tags/tag1240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100.xml"/><Relationship Id="rId21" Type="http://schemas.openxmlformats.org/officeDocument/2006/relationships/tags" Target="../tags/tag101.xml"/><Relationship Id="rId22" Type="http://schemas.openxmlformats.org/officeDocument/2006/relationships/tags" Target="../tags/tag102.xml"/><Relationship Id="rId23" Type="http://schemas.openxmlformats.org/officeDocument/2006/relationships/tags" Target="../tags/tag103.xml"/><Relationship Id="rId24" Type="http://schemas.openxmlformats.org/officeDocument/2006/relationships/tags" Target="../tags/tag104.xml"/><Relationship Id="rId25" Type="http://schemas.openxmlformats.org/officeDocument/2006/relationships/tags" Target="../tags/tag105.xml"/><Relationship Id="rId26" Type="http://schemas.openxmlformats.org/officeDocument/2006/relationships/tags" Target="../tags/tag106.xml"/><Relationship Id="rId27" Type="http://schemas.openxmlformats.org/officeDocument/2006/relationships/tags" Target="../tags/tag107.xml"/><Relationship Id="rId28" Type="http://schemas.openxmlformats.org/officeDocument/2006/relationships/tags" Target="../tags/tag108.xml"/><Relationship Id="rId29" Type="http://schemas.openxmlformats.org/officeDocument/2006/relationships/tags" Target="../tags/tag109.xm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30" Type="http://schemas.openxmlformats.org/officeDocument/2006/relationships/tags" Target="../tags/tag110.xml"/><Relationship Id="rId31" Type="http://schemas.openxmlformats.org/officeDocument/2006/relationships/tags" Target="../tags/tag111.xml"/><Relationship Id="rId32" Type="http://schemas.openxmlformats.org/officeDocument/2006/relationships/tags" Target="../tags/tag112.xml"/><Relationship Id="rId9" Type="http://schemas.openxmlformats.org/officeDocument/2006/relationships/tags" Target="../tags/tag89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Relationship Id="rId33" Type="http://schemas.openxmlformats.org/officeDocument/2006/relationships/tags" Target="../tags/tag113.xml"/><Relationship Id="rId34" Type="http://schemas.openxmlformats.org/officeDocument/2006/relationships/tags" Target="../tags/tag114.xml"/><Relationship Id="rId35" Type="http://schemas.openxmlformats.org/officeDocument/2006/relationships/tags" Target="../tags/tag115.xml"/><Relationship Id="rId36" Type="http://schemas.openxmlformats.org/officeDocument/2006/relationships/tags" Target="../tags/tag116.xml"/><Relationship Id="rId10" Type="http://schemas.openxmlformats.org/officeDocument/2006/relationships/tags" Target="../tags/tag90.xml"/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tags" Target="../tags/tag97.xml"/><Relationship Id="rId18" Type="http://schemas.openxmlformats.org/officeDocument/2006/relationships/tags" Target="../tags/tag98.xml"/><Relationship Id="rId19" Type="http://schemas.openxmlformats.org/officeDocument/2006/relationships/tags" Target="../tags/tag99.xml"/><Relationship Id="rId37" Type="http://schemas.openxmlformats.org/officeDocument/2006/relationships/tags" Target="../tags/tag117.xml"/><Relationship Id="rId38" Type="http://schemas.openxmlformats.org/officeDocument/2006/relationships/tags" Target="../tags/tag118.xml"/><Relationship Id="rId39" Type="http://schemas.openxmlformats.org/officeDocument/2006/relationships/tags" Target="../tags/tag119.xml"/><Relationship Id="rId40" Type="http://schemas.openxmlformats.org/officeDocument/2006/relationships/tags" Target="../tags/tag120.xml"/><Relationship Id="rId4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1.xml.rels><?xml version="1.0" encoding="UTF-8" standalone="yes"?>
<Relationships xmlns="http://schemas.openxmlformats.org/package/2006/relationships"><Relationship Id="rId11" Type="http://schemas.openxmlformats.org/officeDocument/2006/relationships/tags" Target="../tags/tag1254.xml"/><Relationship Id="rId12" Type="http://schemas.openxmlformats.org/officeDocument/2006/relationships/tags" Target="../tags/tag1255.xml"/><Relationship Id="rId13" Type="http://schemas.openxmlformats.org/officeDocument/2006/relationships/tags" Target="../tags/tag1256.xml"/><Relationship Id="rId14" Type="http://schemas.openxmlformats.org/officeDocument/2006/relationships/slideLayout" Target="../slideLayouts/slideLayout4.xml"/><Relationship Id="rId15" Type="http://schemas.openxmlformats.org/officeDocument/2006/relationships/notesSlide" Target="../notesSlides/notesSlide35.xml"/><Relationship Id="rId1" Type="http://schemas.openxmlformats.org/officeDocument/2006/relationships/tags" Target="../tags/tag1244.xml"/><Relationship Id="rId2" Type="http://schemas.openxmlformats.org/officeDocument/2006/relationships/tags" Target="../tags/tag1245.xml"/><Relationship Id="rId3" Type="http://schemas.openxmlformats.org/officeDocument/2006/relationships/tags" Target="../tags/tag1246.xml"/><Relationship Id="rId4" Type="http://schemas.openxmlformats.org/officeDocument/2006/relationships/tags" Target="../tags/tag1247.xml"/><Relationship Id="rId5" Type="http://schemas.openxmlformats.org/officeDocument/2006/relationships/tags" Target="../tags/tag1248.xml"/><Relationship Id="rId6" Type="http://schemas.openxmlformats.org/officeDocument/2006/relationships/tags" Target="../tags/tag1249.xml"/><Relationship Id="rId7" Type="http://schemas.openxmlformats.org/officeDocument/2006/relationships/tags" Target="../tags/tag1250.xml"/><Relationship Id="rId8" Type="http://schemas.openxmlformats.org/officeDocument/2006/relationships/tags" Target="../tags/tag1251.xml"/><Relationship Id="rId9" Type="http://schemas.openxmlformats.org/officeDocument/2006/relationships/tags" Target="../tags/tag1252.xml"/><Relationship Id="rId10" Type="http://schemas.openxmlformats.org/officeDocument/2006/relationships/tags" Target="../tags/tag12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image" Target="../media/image1.png"/><Relationship Id="rId1" Type="http://schemas.openxmlformats.org/officeDocument/2006/relationships/tags" Target="../tags/tag1257.x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tags" Target="../tags/tag140.xml"/><Relationship Id="rId21" Type="http://schemas.openxmlformats.org/officeDocument/2006/relationships/tags" Target="../tags/tag141.xml"/><Relationship Id="rId22" Type="http://schemas.openxmlformats.org/officeDocument/2006/relationships/tags" Target="../tags/tag142.xml"/><Relationship Id="rId23" Type="http://schemas.openxmlformats.org/officeDocument/2006/relationships/tags" Target="../tags/tag143.xml"/><Relationship Id="rId24" Type="http://schemas.openxmlformats.org/officeDocument/2006/relationships/tags" Target="../tags/tag144.xml"/><Relationship Id="rId25" Type="http://schemas.openxmlformats.org/officeDocument/2006/relationships/tags" Target="../tags/tag145.xml"/><Relationship Id="rId26" Type="http://schemas.openxmlformats.org/officeDocument/2006/relationships/tags" Target="../tags/tag146.xml"/><Relationship Id="rId27" Type="http://schemas.openxmlformats.org/officeDocument/2006/relationships/tags" Target="../tags/tag147.xml"/><Relationship Id="rId28" Type="http://schemas.openxmlformats.org/officeDocument/2006/relationships/tags" Target="../tags/tag148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30" Type="http://schemas.openxmlformats.org/officeDocument/2006/relationships/tags" Target="../tags/tag150.xml"/><Relationship Id="rId31" Type="http://schemas.openxmlformats.org/officeDocument/2006/relationships/tags" Target="../tags/tag151.xml"/><Relationship Id="rId32" Type="http://schemas.openxmlformats.org/officeDocument/2006/relationships/tags" Target="../tags/tag152.xml"/><Relationship Id="rId9" Type="http://schemas.openxmlformats.org/officeDocument/2006/relationships/tags" Target="../tags/tag129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Relationship Id="rId33" Type="http://schemas.openxmlformats.org/officeDocument/2006/relationships/tags" Target="../tags/tag153.xml"/><Relationship Id="rId34" Type="http://schemas.openxmlformats.org/officeDocument/2006/relationships/tags" Target="../tags/tag154.xml"/><Relationship Id="rId35" Type="http://schemas.openxmlformats.org/officeDocument/2006/relationships/tags" Target="../tags/tag155.xml"/><Relationship Id="rId36" Type="http://schemas.openxmlformats.org/officeDocument/2006/relationships/tags" Target="../tags/tag156.xml"/><Relationship Id="rId10" Type="http://schemas.openxmlformats.org/officeDocument/2006/relationships/tags" Target="../tags/tag130.xml"/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tags" Target="../tags/tag137.xml"/><Relationship Id="rId18" Type="http://schemas.openxmlformats.org/officeDocument/2006/relationships/tags" Target="../tags/tag138.xml"/><Relationship Id="rId19" Type="http://schemas.openxmlformats.org/officeDocument/2006/relationships/tags" Target="../tags/tag139.xml"/><Relationship Id="rId37" Type="http://schemas.openxmlformats.org/officeDocument/2006/relationships/tags" Target="../tags/tag157.xml"/><Relationship Id="rId38" Type="http://schemas.openxmlformats.org/officeDocument/2006/relationships/tags" Target="../tags/tag158.xml"/><Relationship Id="rId39" Type="http://schemas.openxmlformats.org/officeDocument/2006/relationships/tags" Target="../tags/tag159.xml"/><Relationship Id="rId40" Type="http://schemas.openxmlformats.org/officeDocument/2006/relationships/tags" Target="../tags/tag160.xml"/><Relationship Id="rId4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180.xml"/><Relationship Id="rId21" Type="http://schemas.openxmlformats.org/officeDocument/2006/relationships/tags" Target="../tags/tag181.xml"/><Relationship Id="rId22" Type="http://schemas.openxmlformats.org/officeDocument/2006/relationships/tags" Target="../tags/tag182.xml"/><Relationship Id="rId23" Type="http://schemas.openxmlformats.org/officeDocument/2006/relationships/tags" Target="../tags/tag183.xml"/><Relationship Id="rId24" Type="http://schemas.openxmlformats.org/officeDocument/2006/relationships/tags" Target="../tags/tag184.xml"/><Relationship Id="rId25" Type="http://schemas.openxmlformats.org/officeDocument/2006/relationships/tags" Target="../tags/tag185.xml"/><Relationship Id="rId26" Type="http://schemas.openxmlformats.org/officeDocument/2006/relationships/tags" Target="../tags/tag186.xml"/><Relationship Id="rId27" Type="http://schemas.openxmlformats.org/officeDocument/2006/relationships/tags" Target="../tags/tag187.xml"/><Relationship Id="rId28" Type="http://schemas.openxmlformats.org/officeDocument/2006/relationships/tags" Target="../tags/tag188.xml"/><Relationship Id="rId29" Type="http://schemas.openxmlformats.org/officeDocument/2006/relationships/tags" Target="../tags/tag189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30" Type="http://schemas.openxmlformats.org/officeDocument/2006/relationships/tags" Target="../tags/tag190.xml"/><Relationship Id="rId31" Type="http://schemas.openxmlformats.org/officeDocument/2006/relationships/tags" Target="../tags/tag191.xml"/><Relationship Id="rId32" Type="http://schemas.openxmlformats.org/officeDocument/2006/relationships/tags" Target="../tags/tag192.xml"/><Relationship Id="rId9" Type="http://schemas.openxmlformats.org/officeDocument/2006/relationships/tags" Target="../tags/tag169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Relationship Id="rId33" Type="http://schemas.openxmlformats.org/officeDocument/2006/relationships/tags" Target="../tags/tag193.xml"/><Relationship Id="rId34" Type="http://schemas.openxmlformats.org/officeDocument/2006/relationships/tags" Target="../tags/tag194.xml"/><Relationship Id="rId35" Type="http://schemas.openxmlformats.org/officeDocument/2006/relationships/tags" Target="../tags/tag195.xml"/><Relationship Id="rId36" Type="http://schemas.openxmlformats.org/officeDocument/2006/relationships/tags" Target="../tags/tag196.xml"/><Relationship Id="rId10" Type="http://schemas.openxmlformats.org/officeDocument/2006/relationships/tags" Target="../tags/tag170.xml"/><Relationship Id="rId11" Type="http://schemas.openxmlformats.org/officeDocument/2006/relationships/tags" Target="../tags/tag171.xml"/><Relationship Id="rId12" Type="http://schemas.openxmlformats.org/officeDocument/2006/relationships/tags" Target="../tags/tag172.xml"/><Relationship Id="rId13" Type="http://schemas.openxmlformats.org/officeDocument/2006/relationships/tags" Target="../tags/tag173.xml"/><Relationship Id="rId14" Type="http://schemas.openxmlformats.org/officeDocument/2006/relationships/tags" Target="../tags/tag174.xml"/><Relationship Id="rId15" Type="http://schemas.openxmlformats.org/officeDocument/2006/relationships/tags" Target="../tags/tag175.xml"/><Relationship Id="rId16" Type="http://schemas.openxmlformats.org/officeDocument/2006/relationships/tags" Target="../tags/tag176.xml"/><Relationship Id="rId17" Type="http://schemas.openxmlformats.org/officeDocument/2006/relationships/tags" Target="../tags/tag177.xml"/><Relationship Id="rId18" Type="http://schemas.openxmlformats.org/officeDocument/2006/relationships/tags" Target="../tags/tag178.xml"/><Relationship Id="rId19" Type="http://schemas.openxmlformats.org/officeDocument/2006/relationships/tags" Target="../tags/tag179.xml"/><Relationship Id="rId37" Type="http://schemas.openxmlformats.org/officeDocument/2006/relationships/tags" Target="../tags/tag197.xml"/><Relationship Id="rId38" Type="http://schemas.openxmlformats.org/officeDocument/2006/relationships/tags" Target="../tags/tag198.xml"/><Relationship Id="rId39" Type="http://schemas.openxmlformats.org/officeDocument/2006/relationships/tags" Target="../tags/tag199.xml"/><Relationship Id="rId40" Type="http://schemas.openxmlformats.org/officeDocument/2006/relationships/tags" Target="../tags/tag200.xml"/><Relationship Id="rId4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220.xml"/><Relationship Id="rId21" Type="http://schemas.openxmlformats.org/officeDocument/2006/relationships/tags" Target="../tags/tag221.xml"/><Relationship Id="rId22" Type="http://schemas.openxmlformats.org/officeDocument/2006/relationships/tags" Target="../tags/tag222.xml"/><Relationship Id="rId23" Type="http://schemas.openxmlformats.org/officeDocument/2006/relationships/tags" Target="../tags/tag223.xml"/><Relationship Id="rId24" Type="http://schemas.openxmlformats.org/officeDocument/2006/relationships/tags" Target="../tags/tag224.xml"/><Relationship Id="rId25" Type="http://schemas.openxmlformats.org/officeDocument/2006/relationships/tags" Target="../tags/tag225.xml"/><Relationship Id="rId26" Type="http://schemas.openxmlformats.org/officeDocument/2006/relationships/tags" Target="../tags/tag226.xml"/><Relationship Id="rId27" Type="http://schemas.openxmlformats.org/officeDocument/2006/relationships/tags" Target="../tags/tag227.xml"/><Relationship Id="rId28" Type="http://schemas.openxmlformats.org/officeDocument/2006/relationships/tags" Target="../tags/tag228.xml"/><Relationship Id="rId29" Type="http://schemas.openxmlformats.org/officeDocument/2006/relationships/tags" Target="../tags/tag22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30" Type="http://schemas.openxmlformats.org/officeDocument/2006/relationships/tags" Target="../tags/tag230.xml"/><Relationship Id="rId31" Type="http://schemas.openxmlformats.org/officeDocument/2006/relationships/tags" Target="../tags/tag231.xml"/><Relationship Id="rId32" Type="http://schemas.openxmlformats.org/officeDocument/2006/relationships/tags" Target="../tags/tag232.xml"/><Relationship Id="rId9" Type="http://schemas.openxmlformats.org/officeDocument/2006/relationships/tags" Target="../tags/tag209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Relationship Id="rId33" Type="http://schemas.openxmlformats.org/officeDocument/2006/relationships/tags" Target="../tags/tag233.xml"/><Relationship Id="rId34" Type="http://schemas.openxmlformats.org/officeDocument/2006/relationships/tags" Target="../tags/tag234.xml"/><Relationship Id="rId35" Type="http://schemas.openxmlformats.org/officeDocument/2006/relationships/tags" Target="../tags/tag235.xml"/><Relationship Id="rId36" Type="http://schemas.openxmlformats.org/officeDocument/2006/relationships/tags" Target="../tags/tag236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37" Type="http://schemas.openxmlformats.org/officeDocument/2006/relationships/tags" Target="../tags/tag237.xml"/><Relationship Id="rId38" Type="http://schemas.openxmlformats.org/officeDocument/2006/relationships/tags" Target="../tags/tag238.xml"/><Relationship Id="rId39" Type="http://schemas.openxmlformats.org/officeDocument/2006/relationships/tags" Target="../tags/tag239.xml"/><Relationship Id="rId40" Type="http://schemas.openxmlformats.org/officeDocument/2006/relationships/tags" Target="../tags/tag240.xml"/><Relationship Id="rId4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57400"/>
          </a:xfrm>
        </p:spPr>
        <p:txBody>
          <a:bodyPr/>
          <a:lstStyle/>
          <a:p>
            <a:r>
              <a:rPr lang="en-US" b="1" smtClean="0"/>
              <a:t>CS </a:t>
            </a:r>
            <a:r>
              <a:rPr lang="en-US" b="1" dirty="0" smtClean="0"/>
              <a:t>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943600"/>
            <a:ext cx="6343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See P&amp;H Chapter: </a:t>
            </a:r>
            <a:r>
              <a:rPr lang="en-US" sz="2800" dirty="0" smtClean="0">
                <a:solidFill>
                  <a:srgbClr val="00F6FF"/>
                </a:solidFill>
              </a:rPr>
              <a:t>4.1-4.4, 1.4</a:t>
            </a:r>
            <a:r>
              <a:rPr lang="en-US" sz="2800" smtClean="0">
                <a:solidFill>
                  <a:srgbClr val="00F6FF"/>
                </a:solidFill>
              </a:rPr>
              <a:t>, Appendix A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9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how many types of instructions in the MIPS ISA?</a:t>
            </a:r>
          </a:p>
          <a:p>
            <a:r>
              <a:rPr lang="en-US" dirty="0"/>
              <a:t>	</a:t>
            </a:r>
            <a:r>
              <a:rPr lang="en-US" dirty="0" smtClean="0"/>
              <a:t>A) 1</a:t>
            </a:r>
          </a:p>
          <a:p>
            <a:r>
              <a:rPr lang="en-US" dirty="0"/>
              <a:t>	B</a:t>
            </a:r>
            <a:r>
              <a:rPr lang="en-US" dirty="0" smtClean="0"/>
              <a:t>) 3</a:t>
            </a:r>
          </a:p>
          <a:p>
            <a:r>
              <a:rPr lang="en-US" dirty="0"/>
              <a:t>	C</a:t>
            </a:r>
            <a:r>
              <a:rPr lang="en-US" dirty="0" smtClean="0"/>
              <a:t>) 5</a:t>
            </a:r>
          </a:p>
          <a:p>
            <a:r>
              <a:rPr lang="en-US" dirty="0"/>
              <a:t>	</a:t>
            </a:r>
            <a:r>
              <a:rPr lang="en-US" dirty="0" smtClean="0"/>
              <a:t>D) 200</a:t>
            </a:r>
          </a:p>
          <a:p>
            <a:r>
              <a:rPr lang="en-US" dirty="0"/>
              <a:t>	</a:t>
            </a:r>
            <a:r>
              <a:rPr lang="en-US" dirty="0" smtClean="0"/>
              <a:t>E) 1000s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2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MIPS instructions are 32 bits long, has 3 formats</a:t>
            </a:r>
          </a:p>
          <a:p>
            <a:endParaRPr lang="en-US" dirty="0" smtClean="0"/>
          </a:p>
          <a:p>
            <a:r>
              <a:rPr lang="en-US" dirty="0" smtClean="0"/>
              <a:t>R-type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I-type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J-type 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7407133"/>
              </p:ext>
            </p:extLst>
          </p:nvPr>
        </p:nvGraphicFramePr>
        <p:xfrm>
          <a:off x="1905000" y="18288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shamt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6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095497"/>
              </p:ext>
            </p:extLst>
          </p:nvPr>
        </p:nvGraphicFramePr>
        <p:xfrm>
          <a:off x="1905000" y="358140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27998805"/>
              </p:ext>
            </p:extLst>
          </p:nvPr>
        </p:nvGraphicFramePr>
        <p:xfrm>
          <a:off x="1905000" y="5167020"/>
          <a:ext cx="6248400" cy="1157579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 (target address)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85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Functions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89192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Arithmetic Instructions: Shift</a:t>
            </a:r>
            <a:endParaRPr lang="en-US" dirty="0"/>
          </a:p>
        </p:txBody>
      </p:sp>
      <p:graphicFrame>
        <p:nvGraphicFramePr>
          <p:cNvPr id="2247684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1459249"/>
              </p:ext>
            </p:extLst>
          </p:nvPr>
        </p:nvGraphicFramePr>
        <p:xfrm>
          <a:off x="914400" y="130048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shamt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6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08176994"/>
              </p:ext>
            </p:extLst>
          </p:nvPr>
        </p:nvGraphicFramePr>
        <p:xfrm>
          <a:off x="152400" y="2819400"/>
          <a:ext cx="8839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87"/>
                <a:gridCol w="1057682"/>
                <a:gridCol w="2493108"/>
                <a:gridCol w="45329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SLL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&lt;&lt;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SRL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&gt;&gt;&gt;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(zero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ext.)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SRA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&gt;&gt;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shamt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(sign ext.)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838200" y="8432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00000001000100000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110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000000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62000" y="5218093"/>
            <a:ext cx="49872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r8 = r4 * 64  	# SLL r8, r4, 6</a:t>
            </a:r>
          </a:p>
          <a:p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rgbClr val="00F6FF"/>
                </a:solidFill>
              </a:rPr>
              <a:t>     r8 = r4 </a:t>
            </a:r>
            <a:r>
              <a:rPr lang="en-US" sz="2800" dirty="0">
                <a:solidFill>
                  <a:srgbClr val="00F6FF"/>
                </a:solidFill>
              </a:rPr>
              <a:t>&lt;&lt; 6</a:t>
            </a:r>
            <a:endParaRPr lang="en-US" sz="2800" dirty="0" smtClean="0">
              <a:solidFill>
                <a:srgbClr val="00F6FF"/>
              </a:solidFill>
            </a:endParaRPr>
          </a:p>
        </p:txBody>
      </p:sp>
      <p:sp>
        <p:nvSpPr>
          <p:cNvPr id="8" name="Rounded Rectangular Callout 7"/>
          <p:cNvSpPr/>
          <p:nvPr>
            <p:custDataLst>
              <p:tags r:id="rId6"/>
            </p:custDataLst>
          </p:nvPr>
        </p:nvSpPr>
        <p:spPr>
          <a:xfrm>
            <a:off x="7924800" y="14478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R-Type</a:t>
            </a:r>
          </a:p>
        </p:txBody>
      </p:sp>
      <p:sp>
        <p:nvSpPr>
          <p:cNvPr id="2247712" name="Oval 2247711"/>
          <p:cNvSpPr/>
          <p:nvPr/>
        </p:nvSpPr>
        <p:spPr>
          <a:xfrm>
            <a:off x="0" y="3276600"/>
            <a:ext cx="8534400" cy="4572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7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286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0866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8288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914400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1447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004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4384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22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4290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29718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4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676400"/>
            <a:ext cx="0" cy="24384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3746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59"/>
          <p:cNvGrpSpPr/>
          <p:nvPr>
            <p:custDataLst>
              <p:tags r:id="rId36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61" name="Freeform 60"/>
            <p:cNvSpPr/>
            <p:nvPr>
              <p:custDataLst>
                <p:tags r:id="rId4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63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9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553200" y="2362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676400" y="3886200"/>
            <a:ext cx="4876800" cy="76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6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1524000" y="3733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 Box 2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34360" y="3581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590800" y="3200401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95800" y="194161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r4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6789" y="2667000"/>
            <a:ext cx="110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F6FF"/>
                </a:solidFill>
              </a:rPr>
              <a:t>s</a:t>
            </a:r>
            <a:r>
              <a:rPr lang="en-US" dirty="0" err="1" smtClean="0">
                <a:solidFill>
                  <a:srgbClr val="00F6FF"/>
                </a:solidFill>
              </a:rPr>
              <a:t>hamt</a:t>
            </a:r>
            <a:r>
              <a:rPr lang="en-US" dirty="0" smtClean="0">
                <a:solidFill>
                  <a:srgbClr val="00F6FF"/>
                </a:solidFill>
              </a:rPr>
              <a:t> = 6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170134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r8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33800" y="2996743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sll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29684" y="271093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sll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8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16502920"/>
              </p:ext>
            </p:extLst>
          </p:nvPr>
        </p:nvGraphicFramePr>
        <p:xfrm>
          <a:off x="381000" y="2514600"/>
          <a:ext cx="838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105"/>
                <a:gridCol w="2734186"/>
                <a:gridCol w="4610709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ADDIU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+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sign_extend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ANDI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&amp;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zero_extend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R[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] |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zero_extend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17393650"/>
              </p:ext>
            </p:extLst>
          </p:nvPr>
        </p:nvGraphicFramePr>
        <p:xfrm>
          <a:off x="381000" y="2514600"/>
          <a:ext cx="838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105"/>
                <a:gridCol w="2734186"/>
                <a:gridCol w="46107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+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ANDI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&amp;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R[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] |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Arithmetic </a:t>
            </a:r>
            <a:r>
              <a:rPr lang="en-US" dirty="0" smtClean="0"/>
              <a:t>Instructions: </a:t>
            </a:r>
            <a:r>
              <a:rPr lang="en-US" dirty="0" err="1" smtClean="0"/>
              <a:t>Immediates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31885298"/>
              </p:ext>
            </p:extLst>
          </p:nvPr>
        </p:nvGraphicFramePr>
        <p:xfrm>
          <a:off x="914400" y="122428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838200" y="7670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001000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001010010100000000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>
            <p:custDataLst>
              <p:tags r:id="rId6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I-Type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209800" y="5867400"/>
            <a:ext cx="1814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r5 += -1</a:t>
            </a:r>
          </a:p>
        </p:txBody>
      </p:sp>
      <p:sp>
        <p:nvSpPr>
          <p:cNvPr id="13" name="Oval 12"/>
          <p:cNvSpPr/>
          <p:nvPr/>
        </p:nvSpPr>
        <p:spPr>
          <a:xfrm>
            <a:off x="152400" y="2971800"/>
            <a:ext cx="8686800" cy="4572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>
            <p:custDataLst>
              <p:tags r:id="rId8"/>
            </p:custDataLst>
          </p:nvPr>
        </p:nvSpPr>
        <p:spPr>
          <a:xfrm>
            <a:off x="838200" y="4419600"/>
            <a:ext cx="51737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r5 = r5 + 5	# ADDI r5, r5, 5 </a:t>
            </a:r>
          </a:p>
          <a:p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rgbClr val="00F6FF"/>
                </a:solidFill>
              </a:rPr>
              <a:t>      r5 += 5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What if immediate is negative?</a:t>
            </a:r>
          </a:p>
        </p:txBody>
      </p:sp>
    </p:spTree>
    <p:extLst>
      <p:ext uri="{BB962C8B-B14F-4D97-AF65-F5344CB8AC3E}">
        <p14:creationId xmlns:p14="http://schemas.microsoft.com/office/powerpoint/2010/main" val="420916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Immediates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286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0866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8288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914400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286000"/>
            <a:ext cx="0" cy="19811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58160" y="3962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004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05200" y="4114800"/>
            <a:ext cx="9906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676400" y="42672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676400"/>
            <a:ext cx="0" cy="35052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77"/>
          <p:cNvGrpSpPr/>
          <p:nvPr>
            <p:custDataLst>
              <p:tags r:id="rId35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79" name="Freeform 78"/>
            <p:cNvSpPr/>
            <p:nvPr>
              <p:custDataLst>
                <p:tags r:id="rId4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81" name="Line 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553200" y="2362200"/>
            <a:ext cx="0" cy="2667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1676400" y="5029200"/>
            <a:ext cx="487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8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524000" y="4876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34360" y="4724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Freeform 71"/>
          <p:cNvSpPr/>
          <p:nvPr>
            <p:custDataLst>
              <p:tags r:id="rId41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1000" y="29718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96000" y="1447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295400" y="13746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Line 4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733800" y="2286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5" name="Oval 2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200401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95800" y="10647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1200" y="1676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2971800"/>
            <a:ext cx="59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addi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63343" y="2831068"/>
            <a:ext cx="59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addi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4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2" grpId="0" animBg="1"/>
      <p:bldP spid="52" grpId="0" animBg="1"/>
      <p:bldP spid="54" grpId="0" animBg="1"/>
      <p:bldP spid="61" grpId="0" animBg="1"/>
      <p:bldP spid="62" grpId="0"/>
      <p:bldP spid="122" grpId="0" animBg="1"/>
      <p:bldP spid="126" grpId="0" animBg="1"/>
      <p:bldP spid="132" grpId="0" animBg="1"/>
      <p:bldP spid="66" grpId="0" animBg="1"/>
      <p:bldP spid="67" grpId="0"/>
      <p:bldP spid="69" grpId="0"/>
      <p:bldP spid="71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Immediates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0866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8288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914400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58160" y="3962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4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1" y="2743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4114800"/>
            <a:ext cx="9906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676400" y="42672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4" name="Line 4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524000" y="1676400"/>
            <a:ext cx="0" cy="35052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77"/>
          <p:cNvGrpSpPr/>
          <p:nvPr>
            <p:custDataLst>
              <p:tags r:id="rId39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79" name="Freeform 78"/>
            <p:cNvSpPr/>
            <p:nvPr>
              <p:custDataLst>
                <p:tags r:id="rId52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81" name="Line 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6553200" y="2362200"/>
            <a:ext cx="0" cy="2667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676400" y="5029200"/>
            <a:ext cx="487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8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524000" y="4876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34360" y="4724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Freeform 71"/>
          <p:cNvSpPr/>
          <p:nvPr>
            <p:custDataLst>
              <p:tags r:id="rId45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81000" y="29718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96000" y="1447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295400" y="13746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Oval 2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590800" y="3200401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95800" y="106473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1676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33800" y="2971800"/>
            <a:ext cx="59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addi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63343" y="2831068"/>
            <a:ext cx="59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addi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1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Arithmetic </a:t>
            </a:r>
            <a:r>
              <a:rPr lang="en-US" dirty="0" smtClean="0"/>
              <a:t>Instructions: </a:t>
            </a:r>
            <a:r>
              <a:rPr lang="en-US" dirty="0" err="1" smtClean="0"/>
              <a:t>Immediates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8438873"/>
              </p:ext>
            </p:extLst>
          </p:nvPr>
        </p:nvGraphicFramePr>
        <p:xfrm>
          <a:off x="380999" y="2538178"/>
          <a:ext cx="838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105"/>
                <a:gridCol w="2734186"/>
                <a:gridCol w="46107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0xF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LUI rd,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imm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&lt;&lt; 16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78860212"/>
              </p:ext>
            </p:extLst>
          </p:nvPr>
        </p:nvGraphicFramePr>
        <p:xfrm>
          <a:off x="914400" y="1224280"/>
          <a:ext cx="6248400" cy="129032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76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7670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001111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000000010100000000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7924800" y="1395178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I-Type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762000" y="4343400"/>
            <a:ext cx="31374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LUI r5, 0xdead</a:t>
            </a:r>
          </a:p>
          <a:p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rgbClr val="00F6FF"/>
                </a:solidFill>
              </a:rPr>
              <a:t>     ORI r5, r5 0xbeef</a:t>
            </a:r>
          </a:p>
          <a:p>
            <a:endParaRPr lang="en-US" sz="2800" dirty="0" smtClean="0">
              <a:solidFill>
                <a:srgbClr val="00F6FF"/>
              </a:solidFill>
            </a:endParaRPr>
          </a:p>
          <a:p>
            <a:r>
              <a:rPr lang="en-US" sz="2800" dirty="0" smtClean="0">
                <a:solidFill>
                  <a:srgbClr val="00F6FF"/>
                </a:solidFill>
              </a:rPr>
              <a:t>What does r5 = ?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r5 = 0xdeadbeef</a:t>
            </a:r>
          </a:p>
        </p:txBody>
      </p:sp>
      <p:sp>
        <p:nvSpPr>
          <p:cNvPr id="19" name="TextBox 18"/>
          <p:cNvSpPr txBox="1"/>
          <p:nvPr>
            <p:custDataLst>
              <p:tags r:id="rId7"/>
            </p:custDataLst>
          </p:nvPr>
        </p:nvSpPr>
        <p:spPr>
          <a:xfrm>
            <a:off x="762000" y="3733800"/>
            <a:ext cx="4423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r5 = 0x50000	# LUI r5, 5</a:t>
            </a:r>
          </a:p>
        </p:txBody>
      </p:sp>
    </p:spTree>
    <p:extLst>
      <p:ext uri="{BB962C8B-B14F-4D97-AF65-F5344CB8AC3E}">
        <p14:creationId xmlns:p14="http://schemas.microsoft.com/office/powerpoint/2010/main" val="386101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Immediates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5146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24000" y="32004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086600" y="6858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002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685800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524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58160" y="3733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401" y="25146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1" y="25146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886200"/>
            <a:ext cx="9906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676400" y="40386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295400" y="23622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1998" y="30479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4" name="Line 4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524000" y="1447800"/>
            <a:ext cx="0" cy="35052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77"/>
          <p:cNvGrpSpPr/>
          <p:nvPr>
            <p:custDataLst>
              <p:tags r:id="rId39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79" name="Freeform 78"/>
            <p:cNvSpPr/>
            <p:nvPr>
              <p:custDataLst>
                <p:tags r:id="rId5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81" name="Line 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762000" y="38862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6553200" y="2133600"/>
            <a:ext cx="0" cy="2667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676400" y="4800600"/>
            <a:ext cx="487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8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5240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34360" y="4495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Freeform 71"/>
          <p:cNvSpPr/>
          <p:nvPr>
            <p:custDataLst>
              <p:tags r:id="rId45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81000" y="27432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96000" y="12192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295400" y="11460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Rectangle 19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6477000" y="2362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781800" y="28194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6553200" y="4800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6" name="Line 44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6324600" y="2819400"/>
            <a:ext cx="0" cy="3048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2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019800" y="3110925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16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72175" y="2743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553200" y="2133600"/>
            <a:ext cx="0" cy="533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Oval 2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590800" y="2971801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981200" y="1524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733800" y="2819400"/>
            <a:ext cx="41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lui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80454" y="2085783"/>
            <a:ext cx="41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lui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32314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F6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5608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7" grpId="0" animBg="1"/>
      <p:bldP spid="68" grpId="0" animBg="1"/>
      <p:bldP spid="69" grpId="0" animBg="1"/>
      <p:bldP spid="76" grpId="0" animBg="1"/>
      <p:bldP spid="78" grpId="0"/>
      <p:bldP spid="85" grpId="0" animBg="1"/>
      <p:bldP spid="86" grpId="0" animBg="1"/>
      <p:bldP spid="89" grpId="0"/>
      <p:bldP spid="90" grpId="0"/>
      <p:bldP spid="91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480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7434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048001" y="4663440"/>
            <a:ext cx="224789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401080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754392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76602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21718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14420" y="4267200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70958" y="4267200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105114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</p:spTree>
    <p:extLst>
      <p:ext uri="{BB962C8B-B14F-4D97-AF65-F5344CB8AC3E}">
        <p14:creationId xmlns:p14="http://schemas.microsoft.com/office/powerpoint/2010/main" val="372371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MIPS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Memory layout</a:t>
            </a:r>
          </a:p>
          <a:p>
            <a:pPr lvl="1"/>
            <a:r>
              <a:rPr lang="en-US" dirty="0" smtClean="0"/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fast can we make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</p:txBody>
      </p:sp>
    </p:spTree>
    <p:extLst>
      <p:ext uri="{BB962C8B-B14F-4D97-AF65-F5344CB8AC3E}">
        <p14:creationId xmlns:p14="http://schemas.microsoft.com/office/powerpoint/2010/main" val="171956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2" name="Oval 1"/>
          <p:cNvSpPr/>
          <p:nvPr/>
        </p:nvSpPr>
        <p:spPr>
          <a:xfrm>
            <a:off x="76200" y="2057400"/>
            <a:ext cx="6781800" cy="2057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99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7392691"/>
              </p:ext>
            </p:extLst>
          </p:nvPr>
        </p:nvGraphicFramePr>
        <p:xfrm>
          <a:off x="228600" y="2180886"/>
          <a:ext cx="86106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70196162"/>
              </p:ext>
            </p:extLst>
          </p:nvPr>
        </p:nvGraphicFramePr>
        <p:xfrm>
          <a:off x="914400" y="1143000"/>
          <a:ext cx="6248400" cy="1097279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6172200" y="1828800"/>
            <a:ext cx="1600200" cy="609600"/>
          </a:xfrm>
          <a:prstGeom prst="wedgeRoundRectCallout">
            <a:avLst>
              <a:gd name="adj1" fmla="val -14598"/>
              <a:gd name="adj2" fmla="val 96876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base + offset addressing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037886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I-Type</a:t>
            </a:r>
          </a:p>
        </p:txBody>
      </p:sp>
      <p:sp>
        <p:nvSpPr>
          <p:cNvPr id="12" name="Rounded Rectangular Callout 11"/>
          <p:cNvSpPr/>
          <p:nvPr>
            <p:custDataLst>
              <p:tags r:id="rId7"/>
            </p:custDataLst>
          </p:nvPr>
        </p:nvSpPr>
        <p:spPr>
          <a:xfrm>
            <a:off x="5181600" y="3886200"/>
            <a:ext cx="1066800" cy="609600"/>
          </a:xfrm>
          <a:prstGeom prst="wedgeRoundRectCallout">
            <a:avLst>
              <a:gd name="adj1" fmla="val -51754"/>
              <a:gd name="adj2" fmla="val -98437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signed</a:t>
            </a:r>
            <a:br>
              <a:rPr lang="en-US" b="1" dirty="0" smtClean="0">
                <a:solidFill>
                  <a:srgbClr val="00F6FF"/>
                </a:solidFill>
              </a:rPr>
            </a:br>
            <a:r>
              <a:rPr lang="en-US" b="1" dirty="0" smtClean="0">
                <a:solidFill>
                  <a:srgbClr val="00F6FF"/>
                </a:solidFill>
              </a:rPr>
              <a:t>offsets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69" name="TextBox 68"/>
          <p:cNvSpPr txBox="1"/>
          <p:nvPr>
            <p:custDataLst>
              <p:tags r:id="rId8"/>
            </p:custDataLst>
          </p:nvPr>
        </p:nvSpPr>
        <p:spPr>
          <a:xfrm>
            <a:off x="457200" y="4648200"/>
            <a:ext cx="589033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 = </a:t>
            </a:r>
            <a:r>
              <a:rPr lang="en-US" sz="2800" dirty="0" err="1" smtClean="0">
                <a:solidFill>
                  <a:srgbClr val="00F6FF"/>
                </a:solidFill>
              </a:rPr>
              <a:t>Mem</a:t>
            </a:r>
            <a:r>
              <a:rPr lang="en-US" sz="2800" dirty="0" smtClean="0">
                <a:solidFill>
                  <a:srgbClr val="00F6FF"/>
                </a:solidFill>
              </a:rPr>
              <a:t>[4+r5] = r1	# SW r1, 4(r5)</a:t>
            </a:r>
          </a:p>
        </p:txBody>
      </p:sp>
    </p:spTree>
    <p:extLst>
      <p:ext uri="{BB962C8B-B14F-4D97-AF65-F5344CB8AC3E}">
        <p14:creationId xmlns:p14="http://schemas.microsoft.com/office/powerpoint/2010/main" val="319960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9144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8288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32004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2004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810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2590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8288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3200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10000" y="41148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676400" y="42672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8382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6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1800" y="26670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524000" y="1676400"/>
            <a:ext cx="0" cy="2667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99"/>
          <p:cNvGrpSpPr/>
          <p:nvPr>
            <p:custDataLst>
              <p:tags r:id="rId48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101" name="Freeform 100"/>
            <p:cNvSpPr/>
            <p:nvPr>
              <p:custDataLst>
                <p:tags r:id="rId6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4" name="Line 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0" name="Straight Connector 109"/>
          <p:cNvCxnSpPr/>
          <p:nvPr>
            <p:custDataLst>
              <p:tags r:id="rId50"/>
            </p:custDataLst>
          </p:nvPr>
        </p:nvCxnSpPr>
        <p:spPr>
          <a:xfrm rot="5400000" flipH="1" flipV="1">
            <a:off x="5295900" y="3162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71800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658160" y="39654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004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290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Oval 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2034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81000" y="29748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Text Box 5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096000" y="14508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2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295400" y="13777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305800" y="18288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6868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56254" y="2971800"/>
            <a:ext cx="43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sw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69850" y="20251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r5+4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1725" y="3625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4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09054" y="4191000"/>
            <a:ext cx="1393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Write Enable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0345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8964" y="2819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r1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87" name="TextBox 86"/>
          <p:cNvSpPr txBox="1"/>
          <p:nvPr>
            <p:custDataLst>
              <p:tags r:id="rId65"/>
            </p:custDataLst>
          </p:nvPr>
        </p:nvSpPr>
        <p:spPr>
          <a:xfrm>
            <a:off x="457200" y="4648200"/>
            <a:ext cx="589033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 = </a:t>
            </a:r>
            <a:r>
              <a:rPr lang="en-US" sz="2800" dirty="0" err="1" smtClean="0">
                <a:solidFill>
                  <a:srgbClr val="00F6FF"/>
                </a:solidFill>
              </a:rPr>
              <a:t>Mem</a:t>
            </a:r>
            <a:r>
              <a:rPr lang="en-US" sz="2800" dirty="0" smtClean="0">
                <a:solidFill>
                  <a:srgbClr val="00F6FF"/>
                </a:solidFill>
              </a:rPr>
              <a:t>[4+r5] = r1	# SW r1, 4(r5)</a:t>
            </a:r>
          </a:p>
        </p:txBody>
      </p:sp>
    </p:spTree>
    <p:extLst>
      <p:ext uri="{BB962C8B-B14F-4D97-AF65-F5344CB8AC3E}">
        <p14:creationId xmlns:p14="http://schemas.microsoft.com/office/powerpoint/2010/main" val="39290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5" grpId="0" animBg="1"/>
      <p:bldP spid="78" grpId="0"/>
      <p:bldP spid="80" grpId="0" animBg="1"/>
      <p:bldP spid="81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 animBg="1"/>
      <p:bldP spid="91" grpId="0" animBg="1"/>
      <p:bldP spid="129" grpId="0" animBg="1"/>
      <p:bldP spid="165" grpId="0" animBg="1"/>
      <p:bldP spid="170" grpId="0" animBg="1"/>
      <p:bldP spid="68" grpId="0" animBg="1"/>
      <p:bldP spid="69" grpId="0" animBg="1"/>
      <p:bldP spid="73" grpId="0"/>
      <p:bldP spid="75" grpId="0"/>
      <p:bldP spid="77" grpId="0"/>
      <p:bldP spid="79" grpId="0"/>
      <p:bldP spid="82" grpId="0"/>
      <p:bldP spid="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23321122"/>
              </p:ext>
            </p:extLst>
          </p:nvPr>
        </p:nvGraphicFramePr>
        <p:xfrm>
          <a:off x="228600" y="2180886"/>
          <a:ext cx="8610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+R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1406044"/>
              </p:ext>
            </p:extLst>
          </p:nvPr>
        </p:nvGraphicFramePr>
        <p:xfrm>
          <a:off x="914400" y="1143000"/>
          <a:ext cx="6248400" cy="1097279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5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7816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Endianness: 	Ordering of bytes within a memory word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91914641"/>
              </p:ext>
            </p:extLst>
          </p:nvPr>
        </p:nvGraphicFramePr>
        <p:xfrm>
          <a:off x="2362200" y="1598050"/>
          <a:ext cx="6096000" cy="797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85128910"/>
              </p:ext>
            </p:extLst>
          </p:nvPr>
        </p:nvGraphicFramePr>
        <p:xfrm>
          <a:off x="2362200" y="2970840"/>
          <a:ext cx="6096000" cy="426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6141547"/>
              </p:ext>
            </p:extLst>
          </p:nvPr>
        </p:nvGraphicFramePr>
        <p:xfrm>
          <a:off x="2362200" y="249332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304800" y="3778560"/>
            <a:ext cx="825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Big Endian </a:t>
            </a:r>
            <a:r>
              <a:rPr lang="en-US" sz="2800" dirty="0" smtClean="0">
                <a:solidFill>
                  <a:schemeClr val="bg1"/>
                </a:solidFill>
              </a:rPr>
              <a:t>= most significant part first (MIPS, networks)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304800" y="1035360"/>
            <a:ext cx="7741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Little Endian </a:t>
            </a:r>
            <a:r>
              <a:rPr lang="en-US" sz="2800" dirty="0" smtClean="0">
                <a:solidFill>
                  <a:schemeClr val="bg1"/>
                </a:solidFill>
              </a:rPr>
              <a:t>= least significant part first (MIPS, x86)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762000" y="187356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76200" y="241714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762000" y="294036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134607177"/>
              </p:ext>
            </p:extLst>
          </p:nvPr>
        </p:nvGraphicFramePr>
        <p:xfrm>
          <a:off x="2362200" y="4275230"/>
          <a:ext cx="6096000" cy="797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00F6FF"/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rgbClr val="00F6FF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F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1884160427"/>
              </p:ext>
            </p:extLst>
          </p:nvPr>
        </p:nvGraphicFramePr>
        <p:xfrm>
          <a:off x="2362200" y="5648020"/>
          <a:ext cx="6096000" cy="426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049550612"/>
              </p:ext>
            </p:extLst>
          </p:nvPr>
        </p:nvGraphicFramePr>
        <p:xfrm>
          <a:off x="2362200" y="517050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62000" y="455074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26" name="Rectangle 25"/>
          <p:cNvSpPr/>
          <p:nvPr>
            <p:custDataLst>
              <p:tags r:id="rId15"/>
            </p:custDataLst>
          </p:nvPr>
        </p:nvSpPr>
        <p:spPr>
          <a:xfrm>
            <a:off x="76200" y="509432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6"/>
            </p:custDataLst>
          </p:nvPr>
        </p:nvSpPr>
        <p:spPr>
          <a:xfrm>
            <a:off x="762000" y="561754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1991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0x78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7015" y="1991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0x56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1981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0x34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88815" y="1981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0x12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2448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0x5678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9931" y="2448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0x1234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4658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0x12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69415" y="4658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0x34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91200" y="4648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0x56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1215" y="46482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0x78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5115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0x1234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2331" y="51155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0x5678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8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25" grpId="0"/>
      <p:bldP spid="26" grpId="0"/>
      <p:bldP spid="27" grpId="0"/>
      <p:bldP spid="5" grpId="0"/>
      <p:bldP spid="20" grpId="0"/>
      <p:bldP spid="2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5257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Examples (big/little </a:t>
            </a:r>
            <a:r>
              <a:rPr lang="en-US" dirty="0" err="1" smtClean="0">
                <a:solidFill>
                  <a:srgbClr val="00F6FF"/>
                </a:solidFill>
              </a:rPr>
              <a:t>endian</a:t>
            </a:r>
            <a:r>
              <a:rPr lang="en-US" dirty="0" smtClean="0">
                <a:solidFill>
                  <a:srgbClr val="00F6FF"/>
                </a:solidFill>
              </a:rPr>
              <a:t>):</a:t>
            </a:r>
          </a:p>
          <a:p>
            <a:r>
              <a:rPr lang="en-US" dirty="0" smtClean="0"/>
              <a:t># r5 contains 5 (0x00000005)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SB r5, 2(r0)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r6, 2(r0)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# R[r6] = 0x05</a:t>
            </a:r>
            <a:br>
              <a:rPr lang="en-US" dirty="0" smtClean="0">
                <a:solidFill>
                  <a:srgbClr val="00F6FF"/>
                </a:solidFill>
              </a:rPr>
            </a:br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/>
              <a:t>SW r5, 8(r0)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r7, 8(r0)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LB r8, 11(r0)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# R[r7] = 0x00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# R[r8] = 0x05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60156571"/>
              </p:ext>
            </p:extLst>
          </p:nvPr>
        </p:nvGraphicFramePr>
        <p:xfrm>
          <a:off x="5410200" y="914400"/>
          <a:ext cx="3276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70"/>
                <a:gridCol w="1873730"/>
              </a:tblGrid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0x00000005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0x00000006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0x00000007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0x00000008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997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0x0000000b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...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0xffffffff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05000" y="457200"/>
            <a:ext cx="596618" cy="6858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7526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0x05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698" y="45720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0x00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50393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0x00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54965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0x00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595378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0x05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F6FF"/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0" y="3810000"/>
            <a:ext cx="6781800" cy="2057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427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98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43000" y="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Absolute Jump</a:t>
            </a:r>
            <a:endParaRPr lang="en-US" dirty="0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316624"/>
              </p:ext>
            </p:extLst>
          </p:nvPr>
        </p:nvGraphicFramePr>
        <p:xfrm>
          <a:off x="914400" y="1219200"/>
          <a:ext cx="6248400" cy="1157579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3"/>
            </p:custDataLst>
          </p:nvPr>
        </p:nvSpPr>
        <p:spPr>
          <a:xfrm>
            <a:off x="838200" y="60960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000010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101000010010000110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4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J-Type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4419600"/>
            <a:ext cx="12954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>
            <p:custDataLst>
              <p:tags r:id="rId5"/>
            </p:custDataLst>
          </p:nvPr>
        </p:nvSpPr>
        <p:spPr>
          <a:xfrm>
            <a:off x="228600" y="5675293"/>
            <a:ext cx="6994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</a:t>
            </a:r>
            <a:r>
              <a:rPr lang="en-US" sz="2800" dirty="0">
                <a:solidFill>
                  <a:srgbClr val="00F6FF"/>
                </a:solidFill>
              </a:rPr>
              <a:t>j </a:t>
            </a:r>
            <a:r>
              <a:rPr lang="en-US" sz="2800" dirty="0" smtClean="0">
                <a:solidFill>
                  <a:srgbClr val="00F6FF"/>
                </a:solidFill>
              </a:rPr>
              <a:t>0x1000000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      PC = </a:t>
            </a:r>
            <a:r>
              <a:rPr lang="nb-NO" sz="2800" dirty="0" smtClean="0"/>
              <a:t>((PC+4) </a:t>
            </a:r>
            <a:r>
              <a:rPr lang="nb-NO" sz="2800" dirty="0"/>
              <a:t>&amp; 0xf0000000) | </a:t>
            </a:r>
            <a:r>
              <a:rPr lang="nb-NO" sz="2800" dirty="0" smtClean="0"/>
              <a:t>0x04000000</a:t>
            </a:r>
            <a:endParaRPr lang="en-US" sz="2800" dirty="0" smtClean="0">
              <a:solidFill>
                <a:srgbClr val="00F6FF"/>
              </a:solidFill>
            </a:endParaRPr>
          </a:p>
        </p:txBody>
      </p:sp>
      <p:sp>
        <p:nvSpPr>
          <p:cNvPr id="2276383" name="Rectangle 2276382"/>
          <p:cNvSpPr/>
          <p:nvPr/>
        </p:nvSpPr>
        <p:spPr>
          <a:xfrm>
            <a:off x="2895600" y="3200400"/>
            <a:ext cx="60198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846308333"/>
              </p:ext>
            </p:extLst>
          </p:nvPr>
        </p:nvGraphicFramePr>
        <p:xfrm>
          <a:off x="304800" y="25908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838200" y="3733800"/>
            <a:ext cx="7617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00F6FF"/>
                </a:solidFill>
              </a:rPr>
              <a:t>(</a:t>
            </a:r>
            <a:r>
              <a:rPr lang="en-US" sz="2400" dirty="0">
                <a:solidFill>
                  <a:srgbClr val="00F6FF"/>
                </a:solidFill>
              </a:rPr>
              <a:t>PC+4)</a:t>
            </a:r>
            <a:r>
              <a:rPr lang="en-US" sz="2400" baseline="-25000" dirty="0">
                <a:solidFill>
                  <a:srgbClr val="00F6FF"/>
                </a:solidFill>
              </a:rPr>
              <a:t>31..28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target             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770036967"/>
              </p:ext>
            </p:extLst>
          </p:nvPr>
        </p:nvGraphicFramePr>
        <p:xfrm>
          <a:off x="914400" y="4130700"/>
          <a:ext cx="7467600" cy="639420"/>
        </p:xfrm>
        <a:graphic>
          <a:graphicData uri="http://schemas.openxmlformats.org/drawingml/2006/table">
            <a:tbl>
              <a:tblPr/>
              <a:tblGrid>
                <a:gridCol w="1408060"/>
                <a:gridCol w="5373740"/>
                <a:gridCol w="685800"/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>
            <p:custDataLst>
              <p:tags r:id="rId9"/>
            </p:custDataLst>
          </p:nvPr>
        </p:nvSpPr>
        <p:spPr>
          <a:xfrm>
            <a:off x="838200" y="4724400"/>
            <a:ext cx="7682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rgbClr val="00F6FF"/>
                </a:solidFill>
              </a:rPr>
              <a:t>(</a:t>
            </a:r>
            <a:r>
              <a:rPr lang="en-US" sz="2400" dirty="0">
                <a:solidFill>
                  <a:srgbClr val="00F6FF"/>
                </a:solidFill>
              </a:rPr>
              <a:t>PC+4)</a:t>
            </a:r>
            <a:r>
              <a:rPr lang="en-US" sz="2400" baseline="-25000" dirty="0">
                <a:solidFill>
                  <a:srgbClr val="00F6FF"/>
                </a:solidFill>
              </a:rPr>
              <a:t>31..28</a:t>
            </a:r>
            <a:r>
              <a:rPr lang="en-US" sz="2400" dirty="0">
                <a:solidFill>
                  <a:srgbClr val="00F6FF"/>
                </a:solidFill>
              </a:rPr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01000000000000000000000000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 00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018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89" grpId="0"/>
      <p:bldP spid="2276383" grpId="0" animBg="1"/>
      <p:bldP spid="20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5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228600" y="4038600"/>
            <a:ext cx="8686800" cy="2895600"/>
          </a:xfrm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rgbClr val="00F6FF"/>
                </a:solidFill>
              </a:rPr>
              <a:t>Absolute addressing for jumps</a:t>
            </a:r>
            <a:endParaRPr lang="en-GB" sz="1800" dirty="0">
              <a:solidFill>
                <a:srgbClr val="00F6FF"/>
              </a:solidFill>
            </a:endParaRP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 </a:t>
            </a:r>
            <a:r>
              <a:rPr lang="en-GB" sz="2400" dirty="0"/>
              <a:t>from </a:t>
            </a:r>
            <a:r>
              <a:rPr lang="en-GB" sz="2400" dirty="0" smtClean="0"/>
              <a:t>0x30000000 to 0x20000000?  </a:t>
            </a:r>
            <a:r>
              <a:rPr lang="en-GB" sz="2400" dirty="0" smtClean="0">
                <a:solidFill>
                  <a:srgbClr val="00F6FF"/>
                </a:solidFill>
              </a:rPr>
              <a:t>NO         Reverse? NO</a:t>
            </a:r>
            <a:endParaRPr lang="en-GB" sz="2400" dirty="0">
              <a:solidFill>
                <a:srgbClr val="00F6FF"/>
              </a:solidFill>
            </a:endParaRPr>
          </a:p>
          <a:p>
            <a:pPr marL="1198562" lvl="2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But: Jumps from 0x2FFFFFFF to 0x3xxxxxxx </a:t>
            </a:r>
            <a:r>
              <a:rPr lang="en-GB" sz="2000" dirty="0" smtClean="0">
                <a:solidFill>
                  <a:srgbClr val="00F6FF"/>
                </a:solidFill>
              </a:rPr>
              <a:t>are</a:t>
            </a:r>
            <a:r>
              <a:rPr lang="en-GB" sz="2000" dirty="0" smtClean="0"/>
              <a:t> possible, but not reverse</a:t>
            </a: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Trade-off: out-of-region jumps vs. 32-bit instruction encoding</a:t>
            </a:r>
          </a:p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800" dirty="0" smtClean="0">
              <a:solidFill>
                <a:schemeClr val="accent1"/>
              </a:solidFill>
            </a:endParaRPr>
          </a:p>
          <a:p>
            <a:pPr marL="339725" indent="-339725" defTabSz="457200">
              <a:lnSpc>
                <a:spcPct val="8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rgbClr val="00F6FF"/>
                </a:solidFill>
              </a:rPr>
              <a:t>MIPS Quirk:</a:t>
            </a:r>
            <a:endParaRPr lang="en-GB" sz="1800" dirty="0" smtClean="0">
              <a:solidFill>
                <a:srgbClr val="00F6FF"/>
              </a:solidFill>
            </a:endParaRPr>
          </a:p>
          <a:p>
            <a:pPr marL="739775" lvl="1" indent="-282575" defTabSz="457200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 targets computed using </a:t>
            </a:r>
            <a:r>
              <a:rPr lang="en-GB" sz="2400" i="1" dirty="0" smtClean="0">
                <a:solidFill>
                  <a:srgbClr val="00F6FF"/>
                </a:solidFill>
              </a:rPr>
              <a:t>already incremented</a:t>
            </a:r>
            <a:r>
              <a:rPr lang="en-GB" sz="2400" dirty="0" smtClean="0">
                <a:solidFill>
                  <a:srgbClr val="00F6FF"/>
                </a:solidFill>
              </a:rPr>
              <a:t> </a:t>
            </a:r>
            <a:r>
              <a:rPr lang="en-GB" sz="2400" dirty="0" smtClean="0"/>
              <a:t>PC 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60198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4419600"/>
            <a:ext cx="6858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3000" y="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Absolute Jump</a:t>
            </a:r>
            <a:endParaRPr lang="en-US" dirty="0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13333750"/>
              </p:ext>
            </p:extLst>
          </p:nvPr>
        </p:nvGraphicFramePr>
        <p:xfrm>
          <a:off x="914400" y="1066800"/>
          <a:ext cx="6248400" cy="1157579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60960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000010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101000010010000110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J-Type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4419600"/>
            <a:ext cx="1295400" cy="3810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1752600"/>
            <a:ext cx="1524000" cy="3810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377" name="TextBox 2276376"/>
          <p:cNvSpPr txBox="1"/>
          <p:nvPr/>
        </p:nvSpPr>
        <p:spPr>
          <a:xfrm>
            <a:off x="5378894" y="3962400"/>
            <a:ext cx="283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(PC+4)</a:t>
            </a:r>
            <a:r>
              <a:rPr lang="en-US" baseline="-25000" dirty="0" smtClean="0">
                <a:solidFill>
                  <a:srgbClr val="00F6FF"/>
                </a:solidFill>
              </a:rPr>
              <a:t>31..28</a:t>
            </a:r>
            <a:r>
              <a:rPr lang="en-US" dirty="0" smtClean="0">
                <a:solidFill>
                  <a:srgbClr val="00F6FF"/>
                </a:solidFill>
              </a:rPr>
              <a:t>  will be the same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2276378" name="Oval 2276377"/>
          <p:cNvSpPr/>
          <p:nvPr/>
        </p:nvSpPr>
        <p:spPr>
          <a:xfrm>
            <a:off x="2590800" y="4419600"/>
            <a:ext cx="228600" cy="3810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495800" y="4419600"/>
            <a:ext cx="228600" cy="3810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6380" name="Straight Arrow Connector 2276379"/>
          <p:cNvCxnSpPr>
            <a:endCxn id="2276378" idx="7"/>
          </p:cNvCxnSpPr>
          <p:nvPr/>
        </p:nvCxnSpPr>
        <p:spPr>
          <a:xfrm flipH="1">
            <a:off x="2785922" y="4147066"/>
            <a:ext cx="2592972" cy="32833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6382" name="Straight Arrow Connector 2276381"/>
          <p:cNvCxnSpPr>
            <a:stCxn id="2276377" idx="1"/>
            <a:endCxn id="93" idx="7"/>
          </p:cNvCxnSpPr>
          <p:nvPr/>
        </p:nvCxnSpPr>
        <p:spPr>
          <a:xfrm flipH="1">
            <a:off x="4690922" y="4147066"/>
            <a:ext cx="687972" cy="328330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6383" name="Rectangle 2276382"/>
          <p:cNvSpPr/>
          <p:nvPr/>
        </p:nvSpPr>
        <p:spPr>
          <a:xfrm>
            <a:off x="2895600" y="3200400"/>
            <a:ext cx="60198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744254062"/>
              </p:ext>
            </p:extLst>
          </p:nvPr>
        </p:nvGraphicFramePr>
        <p:xfrm>
          <a:off x="304800" y="22098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94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2276377" grpId="0"/>
      <p:bldP spid="2276378" grpId="0" animBg="1"/>
      <p:bldP spid="93" grpId="0" animBg="1"/>
      <p:bldP spid="22763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stages of a </a:t>
            </a:r>
            <a:r>
              <a:rPr lang="en-US" dirty="0" err="1" smtClean="0"/>
              <a:t>datapath</a:t>
            </a:r>
            <a:r>
              <a:rPr lang="en-US" dirty="0" smtClean="0"/>
              <a:t> are there in our single cycle MIPS design?</a:t>
            </a:r>
          </a:p>
          <a:p>
            <a:r>
              <a:rPr lang="en-US" dirty="0"/>
              <a:t>	</a:t>
            </a:r>
            <a:r>
              <a:rPr lang="en-US" dirty="0" smtClean="0"/>
              <a:t>A) 1</a:t>
            </a:r>
          </a:p>
          <a:p>
            <a:r>
              <a:rPr lang="en-US" dirty="0"/>
              <a:t>	B</a:t>
            </a:r>
            <a:r>
              <a:rPr lang="en-US" dirty="0" smtClean="0"/>
              <a:t>) 2</a:t>
            </a:r>
          </a:p>
          <a:p>
            <a:r>
              <a:rPr lang="en-US" dirty="0"/>
              <a:t>	C</a:t>
            </a:r>
            <a:r>
              <a:rPr lang="en-US" dirty="0" smtClean="0"/>
              <a:t>) 3</a:t>
            </a:r>
          </a:p>
          <a:p>
            <a:r>
              <a:rPr lang="en-US" dirty="0"/>
              <a:t>	D</a:t>
            </a:r>
            <a:r>
              <a:rPr lang="en-US" dirty="0" smtClean="0"/>
              <a:t>) 4</a:t>
            </a:r>
          </a:p>
          <a:p>
            <a:r>
              <a:rPr lang="en-US" dirty="0"/>
              <a:t>	</a:t>
            </a:r>
            <a:r>
              <a:rPr lang="en-US" dirty="0" smtClean="0"/>
              <a:t>E)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 1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762000" y="35814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Absolute Jump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4384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4384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766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954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1336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7620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764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7620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812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9624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1148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0480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764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905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30480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1148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743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267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906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524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81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5146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Box 73" hidden="1"/>
          <p:cNvSpPr txBox="1"/>
          <p:nvPr>
            <p:custDataLst>
              <p:tags r:id="rId38"/>
            </p:custDataLst>
          </p:nvPr>
        </p:nvSpPr>
        <p:spPr>
          <a:xfrm>
            <a:off x="1676400" y="4495800"/>
            <a:ext cx="446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long jump?  computed jump?</a:t>
            </a:r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20574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1241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7620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5240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419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267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3048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6576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524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30480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4384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76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4384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860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78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733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7338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447800" y="45720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4196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5720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4384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962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3009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908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30480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4384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9624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10668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8224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906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984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2253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30510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2098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8130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0" name="Line 1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1295400" y="2438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769589" y="335280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J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custDataLst>
              <p:tags r:id="rId77"/>
            </p:custDataLst>
            <p:extLst>
              <p:ext uri="{D42A27DB-BD31-4B8C-83A1-F6EECF244321}">
                <p14:modId xmlns:p14="http://schemas.microsoft.com/office/powerpoint/2010/main" val="1324597208"/>
              </p:ext>
            </p:extLst>
          </p:nvPr>
        </p:nvGraphicFramePr>
        <p:xfrm>
          <a:off x="266700" y="51054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74" grpId="0"/>
      <p:bldP spid="97" grpId="0" animBg="1"/>
      <p:bldP spid="98" grpId="0"/>
      <p:bldP spid="100" grpId="0" animBg="1"/>
      <p:bldP spid="105" grpId="0" animBg="1"/>
      <p:bldP spid="111" grpId="0" animBg="1"/>
      <p:bldP spid="119" grpId="0" animBg="1"/>
      <p:bldP spid="121" grpId="0" animBg="1"/>
      <p:bldP spid="123" grpId="0" animBg="1"/>
      <p:bldP spid="124" grpId="0" animBg="1"/>
      <p:bldP spid="125" grpId="0" animBg="1"/>
      <p:bldP spid="127" grpId="0" animBg="1"/>
      <p:bldP spid="140" grpId="0" animBg="1"/>
      <p:bldP spid="8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Flow: Jump Register</a:t>
            </a:r>
            <a:endParaRPr lang="en-US" dirty="0"/>
          </a:p>
        </p:txBody>
      </p:sp>
      <p:graphicFrame>
        <p:nvGraphicFramePr>
          <p:cNvPr id="21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9167474"/>
              </p:ext>
            </p:extLst>
          </p:nvPr>
        </p:nvGraphicFramePr>
        <p:xfrm>
          <a:off x="914400" y="1066800"/>
          <a:ext cx="6248400" cy="1116995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1123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5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6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9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838200" y="6959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00011000000000000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001000</a:t>
            </a:r>
            <a:endParaRPr lang="en-US" sz="2800" dirty="0">
              <a:solidFill>
                <a:srgbClr val="00F6FF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87482328"/>
              </p:ext>
            </p:extLst>
          </p:nvPr>
        </p:nvGraphicFramePr>
        <p:xfrm>
          <a:off x="838200" y="2514600"/>
          <a:ext cx="7086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1828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JR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R-Type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533400" y="3694093"/>
            <a:ext cx="138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JR r3</a:t>
            </a:r>
          </a:p>
        </p:txBody>
      </p:sp>
    </p:spTree>
    <p:extLst>
      <p:ext uri="{BB962C8B-B14F-4D97-AF65-F5344CB8AC3E}">
        <p14:creationId xmlns:p14="http://schemas.microsoft.com/office/powerpoint/2010/main" val="261107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Jump Register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3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Rectangle 1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7"/>
          <p:cNvGrpSpPr/>
          <p:nvPr>
            <p:custDataLst>
              <p:tags r:id="rId49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19" name="Freeform 118"/>
            <p:cNvSpPr/>
            <p:nvPr>
              <p:custDataLst>
                <p:tags r:id="rId8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 Box 11"/>
            <p:cNvSpPr txBox="1"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21" name="Line 2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Oval 146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48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2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3" name="Straight Connector 152"/>
          <p:cNvCxnSpPr/>
          <p:nvPr>
            <p:custDataLst>
              <p:tags r:id="rId59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0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1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7" name="Text Box 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2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5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Text Box 52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8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Oval 2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4" name="Line 44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Text Box 29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custDataLst>
              <p:tags r:id="rId79"/>
            </p:custDataLst>
            <p:extLst>
              <p:ext uri="{D42A27DB-BD31-4B8C-83A1-F6EECF244321}">
                <p14:modId xmlns:p14="http://schemas.microsoft.com/office/powerpoint/2010/main" val="2870798464"/>
              </p:ext>
            </p:extLst>
          </p:nvPr>
        </p:nvGraphicFramePr>
        <p:xfrm>
          <a:off x="685800" y="5257800"/>
          <a:ext cx="7086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1828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JR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R[r3]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10000" y="2781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JR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5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98" grpId="0" animBg="1"/>
      <p:bldP spid="93" grpId="0"/>
      <p:bldP spid="96" grpId="0"/>
      <p:bldP spid="10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.g. Use Jump or Jump Register instruction to</a:t>
            </a:r>
          </a:p>
          <a:p>
            <a:r>
              <a:rPr lang="en-US" sz="2800" dirty="0" smtClean="0"/>
              <a:t>jump to 0xabcd1234</a:t>
            </a:r>
          </a:p>
          <a:p>
            <a:endParaRPr lang="en-US" sz="2800" dirty="0" smtClean="0"/>
          </a:p>
          <a:p>
            <a:r>
              <a:rPr lang="en-US" sz="2800" dirty="0" smtClean="0"/>
              <a:t>But, what about a jump based on a condition?</a:t>
            </a:r>
          </a:p>
          <a:p>
            <a:r>
              <a:rPr lang="en-US" sz="2800" dirty="0" smtClean="0"/>
              <a:t># assume 0 &lt;= r3 &lt;= 1</a:t>
            </a:r>
          </a:p>
          <a:p>
            <a:r>
              <a:rPr lang="en-US" sz="2800" dirty="0" smtClean="0"/>
              <a:t>if (r3 == 0) jump to 0xdecafe00</a:t>
            </a:r>
          </a:p>
          <a:p>
            <a:r>
              <a:rPr lang="en-US" sz="2800" dirty="0" smtClean="0"/>
              <a:t>else jump to 0xabcd1234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512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6123364"/>
              </p:ext>
            </p:extLst>
          </p:nvPr>
        </p:nvGraphicFramePr>
        <p:xfrm>
          <a:off x="152399" y="2508155"/>
          <a:ext cx="88392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77"/>
                <a:gridCol w="2397071"/>
                <a:gridCol w="57679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BEQ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BNE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!=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46811738"/>
              </p:ext>
            </p:extLst>
          </p:nvPr>
        </p:nvGraphicFramePr>
        <p:xfrm>
          <a:off x="914400" y="1060355"/>
          <a:ext cx="6248400" cy="1157579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603155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000100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7772400" y="2127155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rgbClr val="00F6FF">
                <a:alpha val="5803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signed offsets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365155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>
                <a:alpha val="7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I-Type</a:t>
            </a:r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533400" y="4201180"/>
            <a:ext cx="79351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BEQ r5, r1, 3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If(R[r5]==R[r1]) then PC = PC+4 + 12  (i.e. 12 == 3&lt;&lt;2)</a:t>
            </a:r>
          </a:p>
        </p:txBody>
      </p:sp>
      <p:sp>
        <p:nvSpPr>
          <p:cNvPr id="2" name="Rectangle 1"/>
          <p:cNvSpPr/>
          <p:nvPr/>
        </p:nvSpPr>
        <p:spPr>
          <a:xfrm>
            <a:off x="5873750" y="4678233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2895600"/>
            <a:ext cx="9144000" cy="533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 4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800600" y="2819400"/>
            <a:ext cx="0" cy="1981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8" name="Line 4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5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3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01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6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ounded Rectangular Callout 147"/>
          <p:cNvSpPr/>
          <p:nvPr>
            <p:custDataLst>
              <p:tags r:id="rId89"/>
            </p:custDataLst>
          </p:nvPr>
        </p:nvSpPr>
        <p:spPr>
          <a:xfrm>
            <a:off x="2057400" y="4305300"/>
            <a:ext cx="1524000" cy="1066800"/>
          </a:xfrm>
          <a:prstGeom prst="wedgeRoundRectCallout">
            <a:avLst>
              <a:gd name="adj1" fmla="val -50441"/>
              <a:gd name="adj2" fmla="val -88992"/>
              <a:gd name="adj3" fmla="val 16667"/>
            </a:avLst>
          </a:prstGeom>
          <a:noFill/>
          <a:ln w="28575">
            <a:solidFill>
              <a:srgbClr val="00F6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Could have used ALU for branch add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=?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Rounded Rectangular Callout 158"/>
          <p:cNvSpPr/>
          <p:nvPr>
            <p:custDataLst>
              <p:tags r:id="rId94"/>
            </p:custDataLst>
          </p:nvPr>
        </p:nvSpPr>
        <p:spPr>
          <a:xfrm>
            <a:off x="4610100" y="3432076"/>
            <a:ext cx="1524000" cy="1066800"/>
          </a:xfrm>
          <a:prstGeom prst="wedgeRoundRectCallout">
            <a:avLst>
              <a:gd name="adj1" fmla="val -50441"/>
              <a:gd name="adj2" fmla="val -88992"/>
              <a:gd name="adj3" fmla="val 16667"/>
            </a:avLst>
          </a:prstGeom>
          <a:noFill/>
          <a:ln w="28575">
            <a:solidFill>
              <a:schemeClr val="bg1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Could have used ALU for branch </a:t>
            </a:r>
            <a:r>
              <a:rPr lang="en-US" b="1" dirty="0" err="1" smtClean="0">
                <a:solidFill>
                  <a:srgbClr val="00F6FF"/>
                </a:solidFill>
              </a:rPr>
              <a:t>cmp</a:t>
            </a:r>
            <a:endParaRPr lang="en-US" b="1" dirty="0">
              <a:solidFill>
                <a:srgbClr val="00F6FF"/>
              </a:solidFill>
            </a:endParaRPr>
          </a:p>
        </p:txBody>
      </p:sp>
      <p:cxnSp>
        <p:nvCxnSpPr>
          <p:cNvPr id="154" name="Straight Connector 153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6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Line 4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6" name="Line 49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custDataLst>
              <p:tags r:id="rId100"/>
            </p:custDataLst>
            <p:extLst>
              <p:ext uri="{D42A27DB-BD31-4B8C-83A1-F6EECF244321}">
                <p14:modId xmlns:p14="http://schemas.microsoft.com/office/powerpoint/2010/main" val="469658145"/>
              </p:ext>
            </p:extLst>
          </p:nvPr>
        </p:nvGraphicFramePr>
        <p:xfrm>
          <a:off x="149817" y="5372100"/>
          <a:ext cx="88392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77"/>
                <a:gridCol w="2397071"/>
                <a:gridCol w="57679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BEQ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BNE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!=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0" name="TextBox 159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R[r5]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810000" y="3135868"/>
            <a:ext cx="573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BEQ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113964" y="17642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R[r1]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2438400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371600" y="3417332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58" grpId="0" animBg="1"/>
      <p:bldP spid="82" grpId="0" animBg="1"/>
      <p:bldP spid="83" grpId="0"/>
      <p:bldP spid="85" grpId="0" animBg="1"/>
      <p:bldP spid="96" grpId="0" animBg="1"/>
      <p:bldP spid="104" grpId="0" animBg="1"/>
      <p:bldP spid="107" grpId="0" animBg="1"/>
      <p:bldP spid="115" grpId="0" animBg="1"/>
      <p:bldP spid="145" grpId="0" animBg="1"/>
      <p:bldP spid="148" grpId="0" animBg="1"/>
      <p:bldP spid="149" grpId="0" animBg="1"/>
      <p:bldP spid="150" grpId="0" animBg="1"/>
      <p:bldP spid="152" grpId="0" animBg="1"/>
      <p:bldP spid="157" grpId="0" animBg="1"/>
      <p:bldP spid="159" grpId="0" animBg="1"/>
      <p:bldP spid="140" grpId="0" animBg="1"/>
      <p:bldP spid="156" grpId="0" animBg="1"/>
      <p:bldP spid="153" grpId="0" animBg="1"/>
      <p:bldP spid="160" grpId="0"/>
      <p:bldP spid="161" grpId="0"/>
      <p:bldP spid="162" grpId="0"/>
      <p:bldP spid="4" grpId="0" animBg="1"/>
      <p:bldP spid="16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0484999"/>
              </p:ext>
            </p:extLst>
          </p:nvPr>
        </p:nvGraphicFramePr>
        <p:xfrm>
          <a:off x="914400" y="1549400"/>
          <a:ext cx="6248400" cy="1097279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93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subop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6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838200" y="11531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</a:t>
            </a:r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4"/>
            </p:custDataLst>
          </p:nvPr>
        </p:nvSpPr>
        <p:spPr>
          <a:xfrm>
            <a:off x="6858000" y="2514600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signed offsets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467600" y="1854200"/>
            <a:ext cx="1524000" cy="457200"/>
          </a:xfrm>
          <a:prstGeom prst="wedgeRoundRectCallout">
            <a:avLst>
              <a:gd name="adj1" fmla="val -86101"/>
              <a:gd name="adj2" fmla="val -26838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F6FF"/>
                </a:solidFill>
              </a:rPr>
              <a:t>almost I-Type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415869758"/>
              </p:ext>
            </p:extLst>
          </p:nvPr>
        </p:nvGraphicFramePr>
        <p:xfrm>
          <a:off x="152400" y="29718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34"/>
                <a:gridCol w="1067706"/>
                <a:gridCol w="2062480"/>
                <a:gridCol w="5008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subop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BLTZ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≥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≤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BGTZ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&gt;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457200" y="7620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Conditional Jumps (cont.)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F6FF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200" y="3810000"/>
            <a:ext cx="8991600" cy="6858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533400" y="5294293"/>
            <a:ext cx="701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BGEZ r5, 2</a:t>
            </a:r>
          </a:p>
          <a:p>
            <a:r>
              <a:rPr lang="en-US" sz="2800" dirty="0">
                <a:solidFill>
                  <a:srgbClr val="00F6FF"/>
                </a:solidFill>
              </a:rPr>
              <a:t>If(R[r5] </a:t>
            </a:r>
            <a:r>
              <a:rPr lang="en-US" sz="2800" dirty="0" smtClean="0">
                <a:solidFill>
                  <a:srgbClr val="00F6FF"/>
                </a:solidFill>
              </a:rPr>
              <a:t>≥ 0) then PC = PC+4 + 8  (i.e. 8 == 2&lt;&lt;2)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1600" y="5791200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Table 160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9064958"/>
              </p:ext>
            </p:extLst>
          </p:nvPr>
        </p:nvGraphicFramePr>
        <p:xfrm>
          <a:off x="304800" y="4953000"/>
          <a:ext cx="7620000" cy="197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564"/>
                <a:gridCol w="920436"/>
                <a:gridCol w="1778000"/>
                <a:gridCol w="4318000"/>
              </a:tblGrid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16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subop</a:t>
                      </a:r>
                      <a:endParaRPr lang="en-US" sz="16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</a:rPr>
                        <a:t>mnemonic</a:t>
                      </a:r>
                      <a:endParaRPr lang="en-US" sz="1600" dirty="0"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pitchFamily="49" charset="0"/>
                        </a:rPr>
                        <a:t>description</a:t>
                      </a:r>
                      <a:endParaRPr lang="en-US" sz="1600" dirty="0">
                        <a:latin typeface="Consolas" pitchFamily="49" charset="0"/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BLTZ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&lt; 0 then PC = PC+4+ (offset&lt;&lt;2)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BGEZ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≥ 0 then PC = PC+4+ (offset&lt;&lt;2)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BLEZ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≤ 0 then PC = PC+4+ (offset&lt;&lt;2)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0x7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BGTZ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&gt; 0 then PC = PC+4+ (offset&lt;&lt;2)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78827" marR="78827" marT="39414" marB="39414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" name="Line 4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5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3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0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6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800600" y="28194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Rounded Rectangular Callout 147"/>
          <p:cNvSpPr/>
          <p:nvPr>
            <p:custDataLst>
              <p:tags r:id="rId90"/>
            </p:custDataLst>
          </p:nvPr>
        </p:nvSpPr>
        <p:spPr>
          <a:xfrm>
            <a:off x="5943600" y="4191000"/>
            <a:ext cx="1524000" cy="1066800"/>
          </a:xfrm>
          <a:prstGeom prst="wedgeRoundRectCallout">
            <a:avLst>
              <a:gd name="adj1" fmla="val -35830"/>
              <a:gd name="adj2" fmla="val -208809"/>
              <a:gd name="adj3" fmla="val 16667"/>
            </a:avLst>
          </a:prstGeom>
          <a:noFill/>
          <a:ln w="28575">
            <a:solidFill>
              <a:srgbClr val="00F6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Could have used ALU for branch </a:t>
            </a:r>
            <a:r>
              <a:rPr lang="en-US" b="1" dirty="0" err="1" smtClean="0">
                <a:solidFill>
                  <a:srgbClr val="00F6FF"/>
                </a:solidFill>
              </a:rPr>
              <a:t>cmp</a:t>
            </a:r>
            <a:endParaRPr lang="en-US" b="1" dirty="0">
              <a:solidFill>
                <a:srgbClr val="00F6FF"/>
              </a:solidFill>
            </a:endParaRPr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6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>
            <a:off x="3810000" y="3200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4038600" y="3048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191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4419600" y="3200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V="1">
            <a:off x="4800600" y="12192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4114800" y="91233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R[r5]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276600" y="3440668"/>
            <a:ext cx="68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BEQZ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2971800"/>
            <a:ext cx="762000" cy="533400"/>
          </a:xfrm>
          <a:prstGeom prst="ellipse">
            <a:avLst/>
          </a:prstGeom>
          <a:noFill/>
          <a:ln>
            <a:solidFill>
              <a:srgbClr val="00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16" grpId="0" animBg="1"/>
      <p:bldP spid="140" grpId="0" animBg="1"/>
      <p:bldP spid="141" grpId="0" animBg="1"/>
      <p:bldP spid="159" grpId="0" animBg="1"/>
      <p:bldP spid="160" grpId="0" animBg="1"/>
      <p:bldP spid="162" grpId="0"/>
      <p:bldP spid="163" grpId="0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Jump and Link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1202226"/>
              </p:ext>
            </p:extLst>
          </p:nvPr>
        </p:nvGraphicFramePr>
        <p:xfrm>
          <a:off x="609600" y="2758440"/>
          <a:ext cx="8305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750"/>
                <a:gridCol w="1693416"/>
                <a:gridCol w="58866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</a:t>
                      </a:r>
                      <a:r>
                        <a:rPr lang="en-US" sz="2400" baseline="0" dirty="0" smtClean="0">
                          <a:solidFill>
                            <a:srgbClr val="00F6FF"/>
                          </a:solidFill>
                        </a:rPr>
                        <a:t>branch delay slot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9902583"/>
              </p:ext>
            </p:extLst>
          </p:nvPr>
        </p:nvGraphicFramePr>
        <p:xfrm>
          <a:off x="914400" y="1509420"/>
          <a:ext cx="6248400" cy="1157579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6FF"/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105222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  <a:latin typeface="Consolas" pitchFamily="49" charset="0"/>
              </a:rPr>
              <a:t>000011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000000010010000110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755991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F6FF"/>
                </a:solidFill>
              </a:rPr>
              <a:t>J-Type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457200" y="6858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Why? Function/procedure calls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6FF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882785623"/>
              </p:ext>
            </p:extLst>
          </p:nvPr>
        </p:nvGraphicFramePr>
        <p:xfrm>
          <a:off x="304800" y="5410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630" y="2482334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Discuss later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705600" y="2482334"/>
            <a:ext cx="1905000" cy="369332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H="1">
            <a:off x="6477000" y="2797579"/>
            <a:ext cx="507581" cy="479021"/>
          </a:xfrm>
          <a:prstGeom prst="straightConnector1">
            <a:avLst/>
          </a:prstGeom>
          <a:ln>
            <a:solidFill>
              <a:srgbClr val="00F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152400" y="4075093"/>
            <a:ext cx="53299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JAL 0x1000000 </a:t>
            </a:r>
          </a:p>
          <a:p>
            <a:r>
              <a:rPr lang="en-US" sz="2800" dirty="0">
                <a:solidFill>
                  <a:srgbClr val="00F6FF"/>
                </a:solidFill>
              </a:rPr>
              <a:t>	</a:t>
            </a:r>
            <a:r>
              <a:rPr lang="en-US" sz="2800" dirty="0" smtClean="0">
                <a:solidFill>
                  <a:srgbClr val="00F6FF"/>
                </a:solidFill>
              </a:rPr>
              <a:t>r31 = PC+8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      	PC = (PC+4)</a:t>
            </a:r>
            <a:r>
              <a:rPr lang="en-US" sz="2800" baseline="-25000" dirty="0" smtClean="0">
                <a:solidFill>
                  <a:srgbClr val="00F6FF"/>
                </a:solidFill>
              </a:rPr>
              <a:t>31..28</a:t>
            </a:r>
            <a:r>
              <a:rPr lang="en-US" sz="2800" dirty="0" smtClean="0">
                <a:solidFill>
                  <a:srgbClr val="00F6FF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>
                <a:solidFill>
                  <a:srgbClr val="00F6FF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rgbClr val="00F6FF"/>
                </a:solidFill>
              </a:rPr>
              <a:t>0x4000000</a:t>
            </a:r>
          </a:p>
        </p:txBody>
      </p:sp>
    </p:spTree>
    <p:extLst>
      <p:ext uri="{BB962C8B-B14F-4D97-AF65-F5344CB8AC3E}">
        <p14:creationId xmlns:p14="http://schemas.microsoft.com/office/powerpoint/2010/main" val="27014609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362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8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419600" y="2590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524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Jump and Link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743200" y="2286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1242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528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581400" y="2286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048001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3124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733800" y="1143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33800" y="19812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686800" y="6096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629400" y="15240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6096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981200" y="1828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791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410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286000" y="38100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495800" y="39624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029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029200" y="28956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239000" y="3505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239000" y="15240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458200" y="1752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077200" y="1981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077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924800" y="2895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2766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5052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438400" y="39624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83820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4008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715000" y="2590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038600" y="4114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7"/>
            </p:custDataLst>
          </p:nvPr>
        </p:nvSpPr>
        <p:spPr>
          <a:xfrm>
            <a:off x="6019800" y="838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38800" y="1828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81800" y="23622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761998" y="1905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29717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609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371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133600" y="42672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52600" y="41148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286000" y="2895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" y="3505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1524000" y="1371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1524000" y="28956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62000" y="2286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685800" y="3124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219200" y="2286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4"/>
            </p:custDataLst>
          </p:nvPr>
        </p:nvGrpSpPr>
        <p:grpSpPr>
          <a:xfrm>
            <a:off x="914400" y="21336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17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906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 flipV="1">
            <a:off x="685800" y="35814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1447800" y="44196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8"/>
            </p:custDataLst>
          </p:nvPr>
        </p:nvSpPr>
        <p:spPr>
          <a:xfrm>
            <a:off x="1143000" y="42672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685800" y="44196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990600" y="38100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2"/>
            </p:custDataLst>
          </p:nvPr>
        </p:nvCxnSpPr>
        <p:spPr>
          <a:xfrm rot="5400000" flipH="1" flipV="1">
            <a:off x="5295900" y="2857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410200" y="24384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858000" y="28956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81800" y="22860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10000" y="38100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971800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2004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4290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590799" y="914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81000" y="26700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8600" y="838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096000" y="11460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1295400" y="10729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590800" y="28986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6553200" y="20574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2496360" y="36606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123844" y="3200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1676400" y="30480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295400" y="32766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905000" y="33528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1905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1524000" y="3276600"/>
            <a:ext cx="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838200" y="3581400"/>
            <a:ext cx="0" cy="457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5"/>
            </p:custDataLst>
          </p:nvPr>
        </p:nvGrpSpPr>
        <p:grpSpPr>
          <a:xfrm rot="5400000">
            <a:off x="1600200" y="34290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1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533400" y="3581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3924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800600" y="2743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3733800" y="26670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3810000" y="2667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4038600" y="25146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4419600" y="2743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4"/>
            </p:custDataLst>
          </p:nvPr>
        </p:nvCxnSpPr>
        <p:spPr>
          <a:xfrm rot="5400000" flipH="1" flipV="1">
            <a:off x="4686300" y="2552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19431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800600" y="11430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3810000" y="3124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038600" y="2971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4191000" y="3276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4419600" y="3124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4800600" y="11430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2209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2286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4" name="Line 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>
            <a:off x="1981200" y="2286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1" name="Straight Connector 170"/>
          <p:cNvCxnSpPr/>
          <p:nvPr>
            <p:custDataLst>
              <p:tags r:id="rId106"/>
            </p:custDataLst>
          </p:nvPr>
        </p:nvCxnSpPr>
        <p:spPr>
          <a:xfrm rot="10800000">
            <a:off x="1371600" y="2286000"/>
            <a:ext cx="304800" cy="0"/>
          </a:xfrm>
          <a:prstGeom prst="line">
            <a:avLst/>
          </a:prstGeom>
          <a:ln w="38100" cmpd="sng">
            <a:solidFill>
              <a:srgbClr val="005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Line 44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1981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108"/>
            </p:custDataLst>
          </p:nvPr>
        </p:nvCxnSpPr>
        <p:spPr>
          <a:xfrm rot="10800000">
            <a:off x="1143000" y="40386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838200" y="4038600"/>
            <a:ext cx="914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7" name="Rounded Rectangular Callout 176"/>
          <p:cNvSpPr/>
          <p:nvPr>
            <p:custDataLst>
              <p:tags r:id="rId110"/>
            </p:custDataLst>
          </p:nvPr>
        </p:nvSpPr>
        <p:spPr>
          <a:xfrm>
            <a:off x="5867400" y="4114800"/>
            <a:ext cx="1524000" cy="1066800"/>
          </a:xfrm>
          <a:prstGeom prst="wedgeRoundRectCallout">
            <a:avLst>
              <a:gd name="adj1" fmla="val -39077"/>
              <a:gd name="adj2" fmla="val -208809"/>
              <a:gd name="adj3" fmla="val 16667"/>
            </a:avLst>
          </a:prstGeom>
          <a:noFill/>
          <a:ln w="28575">
            <a:solidFill>
              <a:schemeClr val="bg1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6FF"/>
                </a:solidFill>
              </a:rPr>
              <a:t>Could have used ALU for link add</a:t>
            </a:r>
            <a:endParaRPr lang="en-US" b="1" dirty="0">
              <a:solidFill>
                <a:srgbClr val="00F6FF"/>
              </a:solidFill>
            </a:endParaRPr>
          </a:p>
        </p:txBody>
      </p:sp>
      <p:grpSp>
        <p:nvGrpSpPr>
          <p:cNvPr id="4" name="Group 165"/>
          <p:cNvGrpSpPr/>
          <p:nvPr>
            <p:custDataLst>
              <p:tags r:id="rId111"/>
            </p:custDataLst>
          </p:nvPr>
        </p:nvGrpSpPr>
        <p:grpSpPr>
          <a:xfrm>
            <a:off x="1676400" y="2133600"/>
            <a:ext cx="304800" cy="304800"/>
            <a:chOff x="990600" y="2971800"/>
            <a:chExt cx="304800" cy="304800"/>
          </a:xfrm>
        </p:grpSpPr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167" name="Freeform 166"/>
            <p:cNvSpPr/>
            <p:nvPr>
              <p:custDataLst>
                <p:tags r:id="rId11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8" name="Table 147"/>
          <p:cNvGraphicFramePr>
            <a:graphicFrameLocks noGrp="1"/>
          </p:cNvGraphicFramePr>
          <p:nvPr>
            <p:custDataLst>
              <p:tags r:id="rId112"/>
            </p:custDataLst>
            <p:extLst>
              <p:ext uri="{D42A27DB-BD31-4B8C-83A1-F6EECF244321}">
                <p14:modId xmlns:p14="http://schemas.microsoft.com/office/powerpoint/2010/main" val="4061707372"/>
              </p:ext>
            </p:extLst>
          </p:nvPr>
        </p:nvGraphicFramePr>
        <p:xfrm>
          <a:off x="457200" y="5410200"/>
          <a:ext cx="784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140"/>
                <a:gridCol w="1811215"/>
                <a:gridCol w="52072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F6FF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00F6FF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branch delay slot)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|| (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&lt;&lt; 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2590800" y="18404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R[r31]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524000" y="1840468"/>
            <a:ext cx="6591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PC+8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5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62" grpId="0" animBg="1"/>
      <p:bldP spid="175" grpId="0" animBg="1"/>
      <p:bldP spid="2249779" grpId="0" animBg="1"/>
      <p:bldP spid="161" grpId="0" animBg="1"/>
      <p:bldP spid="163" grpId="0" animBg="1"/>
      <p:bldP spid="164" grpId="0" animBg="1"/>
      <p:bldP spid="174" grpId="0" animBg="1"/>
      <p:bldP spid="177" grpId="0" animBg="1"/>
      <p:bldP spid="166" grpId="0"/>
      <p:bldP spid="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(1/5)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rgbClr val="00F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78868"/>
            <a:ext cx="6949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78868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78868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788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788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0" y="990600"/>
            <a:ext cx="1981200" cy="3364468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MIPS </a:t>
            </a:r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Datapath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Memory layout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to get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performance?</a:t>
            </a:r>
          </a:p>
          <a:p>
            <a:r>
              <a:rPr lang="en-US" dirty="0" smtClean="0"/>
              <a:t>What is the performance of a single cycle CPU?</a:t>
            </a:r>
          </a:p>
          <a:p>
            <a:endParaRPr lang="en-US" dirty="0"/>
          </a:p>
          <a:p>
            <a:r>
              <a:rPr lang="en-US" dirty="0" smtClean="0"/>
              <a:t>How do I get performance?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1600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See: P&amp;H 1.4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F6FF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0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instruction has the longest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) LW</a:t>
            </a:r>
          </a:p>
          <a:p>
            <a:r>
              <a:rPr lang="en-US" dirty="0" smtClean="0"/>
              <a:t>B) SW</a:t>
            </a:r>
          </a:p>
          <a:p>
            <a:r>
              <a:rPr lang="en-US" dirty="0" smtClean="0"/>
              <a:t>C) ADD/SUB/AND/OR/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D) BEQ</a:t>
            </a:r>
          </a:p>
          <a:p>
            <a:r>
              <a:rPr lang="en-US" dirty="0" smtClean="0"/>
              <a:t>E) J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9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9144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8288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32004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2004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810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2590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8288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3200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10000" y="41148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676400" y="42672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8382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6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1800" y="26670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524000" y="1676400"/>
            <a:ext cx="0" cy="2667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99"/>
          <p:cNvGrpSpPr/>
          <p:nvPr>
            <p:custDataLst>
              <p:tags r:id="rId48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101" name="Freeform 100"/>
            <p:cNvSpPr/>
            <p:nvPr>
              <p:custDataLst>
                <p:tags r:id="rId6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4" name="Line 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0" name="Straight Connector 109"/>
          <p:cNvCxnSpPr/>
          <p:nvPr>
            <p:custDataLst>
              <p:tags r:id="rId50"/>
            </p:custDataLst>
          </p:nvPr>
        </p:nvCxnSpPr>
        <p:spPr>
          <a:xfrm rot="5400000" flipH="1" flipV="1">
            <a:off x="5295900" y="3162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71800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658160" y="39654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004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290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Oval 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2034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81000" y="29748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Text Box 5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096000" y="14508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2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295400" y="13777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305800" y="18288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6868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56254" y="2971800"/>
            <a:ext cx="40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F6FF"/>
                </a:solidFill>
              </a:rPr>
              <a:t>l</a:t>
            </a:r>
            <a:r>
              <a:rPr lang="en-US" dirty="0" err="1" smtClean="0">
                <a:solidFill>
                  <a:srgbClr val="00F6FF"/>
                </a:solidFill>
              </a:rPr>
              <a:t>w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69850" y="20251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r5+4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1725" y="3625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4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52600" y="28194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F6FF"/>
                </a:solidFill>
              </a:rPr>
              <a:t>Write Enable</a:t>
            </a:r>
            <a:endParaRPr lang="en-US" sz="1200" dirty="0">
              <a:solidFill>
                <a:srgbClr val="00F6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0345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r5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87" name="TextBox 86"/>
          <p:cNvSpPr txBox="1"/>
          <p:nvPr>
            <p:custDataLst>
              <p:tags r:id="rId65"/>
            </p:custDataLst>
          </p:nvPr>
        </p:nvSpPr>
        <p:spPr>
          <a:xfrm>
            <a:off x="457200" y="4648200"/>
            <a:ext cx="58537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ex:  = r1 = </a:t>
            </a:r>
            <a:r>
              <a:rPr lang="en-US" sz="2800" dirty="0" err="1" smtClean="0">
                <a:solidFill>
                  <a:srgbClr val="00F6FF"/>
                </a:solidFill>
              </a:rPr>
              <a:t>Mem</a:t>
            </a:r>
            <a:r>
              <a:rPr lang="en-US" sz="2800" dirty="0" smtClean="0">
                <a:solidFill>
                  <a:srgbClr val="00F6FF"/>
                </a:solidFill>
              </a:rPr>
              <a:t>[4+r5] 	# LW r1, 4(r5)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959060" y="327660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Mem</a:t>
            </a:r>
            <a:r>
              <a:rPr lang="en-US" dirty="0" smtClean="0">
                <a:solidFill>
                  <a:srgbClr val="00F6FF"/>
                </a:solidFill>
              </a:rPr>
              <a:t>[4+r5]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62800" y="53340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6FF"/>
                </a:solidFill>
              </a:rPr>
              <a:t>Mem</a:t>
            </a:r>
            <a:r>
              <a:rPr lang="en-US" dirty="0" smtClean="0">
                <a:solidFill>
                  <a:srgbClr val="00F6FF"/>
                </a:solidFill>
              </a:rPr>
              <a:t>[4+r5]</a:t>
            </a:r>
            <a:endParaRPr lang="en-US" dirty="0">
              <a:solidFill>
                <a:srgbClr val="00F6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24200" y="2209800"/>
            <a:ext cx="38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r1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6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5" grpId="0" animBg="1"/>
      <p:bldP spid="78" grpId="0"/>
      <p:bldP spid="80" grpId="0" animBg="1"/>
      <p:bldP spid="81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 animBg="1"/>
      <p:bldP spid="91" grpId="0" animBg="1"/>
      <p:bldP spid="129" grpId="0" animBg="1"/>
      <p:bldP spid="165" grpId="0" animBg="1"/>
      <p:bldP spid="170" grpId="0" animBg="1"/>
      <p:bldP spid="68" grpId="0" animBg="1"/>
      <p:bldP spid="69" grpId="0" animBg="1"/>
      <p:bldP spid="73" grpId="0"/>
      <p:bldP spid="75" grpId="0"/>
      <p:bldP spid="77" grpId="0"/>
      <p:bldP spid="79" grpId="0"/>
      <p:bldP spid="82" grpId="0"/>
      <p:bldP spid="92" grpId="0"/>
      <p:bldP spid="93" grpId="0"/>
      <p:bldP spid="9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7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Aside</a:t>
            </a:r>
            <a:endParaRPr lang="en-US" dirty="0"/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rgbClr val="00F6FF"/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3534490"/>
            <a:ext cx="25146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combinatorial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977825"/>
            <a:ext cx="3276600" cy="4466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977825"/>
            <a:ext cx="1981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combinatorial</a:t>
            </a:r>
            <a:endParaRPr lang="en-US" sz="3200" baseline="-25000" dirty="0" smtClean="0"/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3496389"/>
            <a:ext cx="12192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inputs</a:t>
            </a:r>
            <a:br>
              <a:rPr lang="en-US" sz="2800" dirty="0" smtClean="0"/>
            </a:br>
            <a:r>
              <a:rPr lang="en-US" sz="2800" dirty="0" smtClean="0"/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3496389"/>
            <a:ext cx="15240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outputs</a:t>
            </a:r>
            <a:br>
              <a:rPr lang="en-US" sz="2800" dirty="0" smtClean="0"/>
            </a:br>
            <a:r>
              <a:rPr lang="en-US" sz="2800" dirty="0" smtClean="0"/>
              <a:t>expected</a:t>
            </a:r>
          </a:p>
        </p:txBody>
      </p:sp>
    </p:spTree>
    <p:extLst>
      <p:ext uri="{BB962C8B-B14F-4D97-AF65-F5344CB8AC3E}">
        <p14:creationId xmlns:p14="http://schemas.microsoft.com/office/powerpoint/2010/main" val="392729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911350"/>
            <a:ext cx="936625" cy="1152525"/>
          </a:xfrm>
          <a:prstGeom prst="rect">
            <a:avLst/>
          </a:prstGeom>
          <a:noFill/>
          <a:ln w="28575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911350"/>
            <a:ext cx="936625" cy="1152525"/>
          </a:xfrm>
          <a:prstGeom prst="rect">
            <a:avLst/>
          </a:prstGeom>
          <a:noFill/>
          <a:ln w="28575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911350"/>
            <a:ext cx="936625" cy="1152525"/>
          </a:xfrm>
          <a:prstGeom prst="rect">
            <a:avLst/>
          </a:prstGeom>
          <a:noFill/>
          <a:ln w="28575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560638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88358" y="2560638"/>
            <a:ext cx="590636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911350"/>
            <a:ext cx="936625" cy="1152525"/>
          </a:xfrm>
          <a:prstGeom prst="rect">
            <a:avLst/>
          </a:prstGeom>
          <a:noFill/>
          <a:ln w="28575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560638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560638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4267200"/>
            <a:ext cx="5751513" cy="0"/>
          </a:xfrm>
          <a:prstGeom prst="line">
            <a:avLst/>
          </a:prstGeom>
          <a:noFill/>
          <a:ln w="76200">
            <a:solidFill>
              <a:srgbClr val="00549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4338935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1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ALU, slows us down</a:t>
            </a:r>
          </a:p>
          <a:p>
            <a:r>
              <a:rPr lang="en-US" dirty="0" smtClean="0"/>
              <a:t>Does it need to be this slow?</a:t>
            </a:r>
          </a:p>
          <a:p>
            <a:endParaRPr lang="en-US" dirty="0"/>
          </a:p>
          <a:p>
            <a:r>
              <a:rPr lang="en-US" dirty="0" smtClean="0"/>
              <a:t>Observations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Have </a:t>
            </a:r>
            <a:r>
              <a:rPr lang="en-US" altLang="zh-TW" dirty="0">
                <a:ea typeface="新細明體" charset="0"/>
                <a:cs typeface="新細明體" charset="0"/>
              </a:rPr>
              <a:t>to wait for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Cin</a:t>
            </a:r>
            <a:endParaRPr lang="en-US" altLang="zh-TW" dirty="0">
              <a:ea typeface="新細明體" charset="0"/>
              <a:cs typeface="新細明體" charset="0"/>
            </a:endParaRP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Can </a:t>
            </a:r>
            <a:r>
              <a:rPr lang="en-US" altLang="zh-TW" dirty="0">
                <a:ea typeface="新細明體" charset="0"/>
                <a:cs typeface="新細明體" charset="0"/>
              </a:rPr>
              <a:t>we compute in parallel in some way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?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CLA </a:t>
            </a:r>
            <a:r>
              <a:rPr lang="en-US" altLang="zh-TW" dirty="0">
                <a:ea typeface="新細明體" charset="0"/>
                <a:cs typeface="新細明體" charset="0"/>
              </a:rPr>
              <a:t>carry look-ahead 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adder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53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Carry Look Ahead Logic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r>
              <a:rPr lang="en-US" altLang="zh-TW" dirty="0">
                <a:ea typeface="新細明體" charset="0"/>
                <a:cs typeface="新細明體" charset="0"/>
              </a:rPr>
              <a:t>Can we reason independent of </a:t>
            </a:r>
            <a:r>
              <a:rPr lang="en-US" altLang="zh-TW" dirty="0" err="1">
                <a:ea typeface="新細明體" charset="0"/>
                <a:cs typeface="新細明體" charset="0"/>
              </a:rPr>
              <a:t>Cin</a:t>
            </a:r>
            <a:r>
              <a:rPr lang="en-US" altLang="zh-TW" dirty="0">
                <a:ea typeface="新細明體" charset="0"/>
                <a:cs typeface="新細明體" charset="0"/>
              </a:rPr>
              <a:t>?</a:t>
            </a:r>
          </a:p>
          <a:p>
            <a:pPr lvl="1"/>
            <a:r>
              <a:rPr lang="en-US" altLang="zh-TW" dirty="0">
                <a:ea typeface="新細明體" charset="0"/>
                <a:cs typeface="新細明體" charset="0"/>
              </a:rPr>
              <a:t>Just based on (A,B) only</a:t>
            </a:r>
          </a:p>
          <a:p>
            <a:pPr lvl="1"/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>
                <a:ea typeface="新細明體" charset="0"/>
                <a:cs typeface="新細明體" charset="0"/>
              </a:rPr>
              <a:t>When is </a:t>
            </a:r>
            <a:r>
              <a:rPr lang="en-US" altLang="zh-TW" dirty="0" err="1">
                <a:ea typeface="新細明體" charset="0"/>
                <a:cs typeface="新細明體" charset="0"/>
              </a:rPr>
              <a:t>Cout</a:t>
            </a:r>
            <a:r>
              <a:rPr lang="en-US" altLang="zh-TW" dirty="0">
                <a:ea typeface="新細明體" charset="0"/>
                <a:cs typeface="新細明體" charset="0"/>
              </a:rPr>
              <a:t> == 1, irrespective of </a:t>
            </a:r>
            <a:r>
              <a:rPr lang="en-US" altLang="zh-TW" dirty="0" err="1">
                <a:ea typeface="新細明體" charset="0"/>
                <a:cs typeface="新細明體" charset="0"/>
              </a:rPr>
              <a:t>Cin</a:t>
            </a:r>
            <a:endParaRPr lang="en-US" altLang="zh-TW" dirty="0">
              <a:ea typeface="新細明體" charset="0"/>
              <a:cs typeface="新細明體" charset="0"/>
            </a:endParaRPr>
          </a:p>
          <a:p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>
                <a:ea typeface="新細明體" charset="0"/>
                <a:cs typeface="新細明體" charset="0"/>
              </a:rPr>
              <a:t>If </a:t>
            </a:r>
            <a:r>
              <a:rPr lang="en-US" altLang="zh-TW" dirty="0" err="1">
                <a:ea typeface="新細明體" charset="0"/>
                <a:cs typeface="新細明體" charset="0"/>
              </a:rPr>
              <a:t>Cin</a:t>
            </a:r>
            <a:r>
              <a:rPr lang="en-US" altLang="zh-TW" dirty="0">
                <a:ea typeface="新細明體" charset="0"/>
                <a:cs typeface="新細明體" charset="0"/>
              </a:rPr>
              <a:t> == 1, when is </a:t>
            </a:r>
            <a:r>
              <a:rPr lang="en-US" altLang="zh-TW" dirty="0" err="1">
                <a:ea typeface="新細明體" charset="0"/>
                <a:cs typeface="新細明體" charset="0"/>
              </a:rPr>
              <a:t>Cout</a:t>
            </a:r>
            <a:r>
              <a:rPr lang="en-US" altLang="zh-TW" dirty="0">
                <a:ea typeface="新細明體" charset="0"/>
                <a:cs typeface="新細明體" charset="0"/>
              </a:rPr>
              <a:t> also == 1</a:t>
            </a:r>
          </a:p>
        </p:txBody>
      </p:sp>
    </p:spTree>
    <p:extLst>
      <p:ext uri="{BB962C8B-B14F-4D97-AF65-F5344CB8AC3E}">
        <p14:creationId xmlns:p14="http://schemas.microsoft.com/office/powerpoint/2010/main" val="14151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</a:t>
            </a:r>
            <a:r>
              <a:rPr lang="en-US" dirty="0"/>
              <a:t>Adder with Carry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00200"/>
            <a:ext cx="1219200" cy="990600"/>
          </a:xfrm>
          <a:prstGeom prst="rect">
            <a:avLst/>
          </a:prstGeom>
          <a:noFill/>
          <a:ln w="28575" algn="ctr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240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620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828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 bwMode="auto">
          <a:xfrm>
            <a:off x="1371600" y="642344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 bwMode="auto">
          <a:xfrm>
            <a:off x="2057400" y="6640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 bwMode="auto">
          <a:xfrm>
            <a:off x="1676400" y="28194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itchFamily="34" charset="0"/>
              </a:rPr>
              <a:t>S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84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2743200" y="17526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in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12"/>
            </p:custDataLst>
          </p:nvPr>
        </p:nvSpPr>
        <p:spPr bwMode="auto">
          <a:xfrm>
            <a:off x="76200" y="17726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out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2173"/>
              </p:ext>
            </p:extLst>
          </p:nvPr>
        </p:nvGraphicFramePr>
        <p:xfrm>
          <a:off x="4191000" y="1219200"/>
          <a:ext cx="453537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2"/>
                <a:gridCol w="720247"/>
                <a:gridCol w="840288"/>
                <a:gridCol w="1080370"/>
                <a:gridCol w="1080371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</a:tbl>
          </a:graphicData>
        </a:graphic>
      </p:graphicFrame>
      <p:sp>
        <p:nvSpPr>
          <p:cNvPr id="25" name="Rectangle 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" y="3505201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rgbClr val="00F6FF"/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38600" y="3429001"/>
            <a:ext cx="4953000" cy="8382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038600" y="5791200"/>
            <a:ext cx="4953000" cy="8382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2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(2/5)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rgbClr val="00F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78868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78868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78868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788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788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1905048" y="990600"/>
            <a:ext cx="2557260" cy="30480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0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1-bit CLA adder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3527425" y="1735138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0" name="Line 4"/>
          <p:cNvSpPr>
            <a:spLocks noChangeShapeType="1"/>
          </p:cNvSpPr>
          <p:nvPr/>
        </p:nvSpPr>
        <p:spPr bwMode="auto">
          <a:xfrm>
            <a:off x="3887788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1" name="Line 5"/>
          <p:cNvSpPr>
            <a:spLocks noChangeShapeType="1"/>
          </p:cNvSpPr>
          <p:nvPr/>
        </p:nvSpPr>
        <p:spPr bwMode="auto">
          <a:xfrm>
            <a:off x="4246563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2" name="Line 6"/>
          <p:cNvSpPr>
            <a:spLocks noChangeShapeType="1"/>
          </p:cNvSpPr>
          <p:nvPr/>
        </p:nvSpPr>
        <p:spPr bwMode="auto">
          <a:xfrm>
            <a:off x="3886200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3" name="Line 7"/>
          <p:cNvSpPr>
            <a:spLocks noChangeShapeType="1"/>
          </p:cNvSpPr>
          <p:nvPr/>
        </p:nvSpPr>
        <p:spPr bwMode="auto">
          <a:xfrm flipH="1">
            <a:off x="4464050" y="2384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4" name="Line 8"/>
          <p:cNvSpPr>
            <a:spLocks noChangeShapeType="1"/>
          </p:cNvSpPr>
          <p:nvPr/>
        </p:nvSpPr>
        <p:spPr bwMode="auto">
          <a:xfrm flipH="1">
            <a:off x="3309938" y="2384425"/>
            <a:ext cx="217487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5" name="Text Box 9"/>
          <p:cNvSpPr txBox="1">
            <a:spLocks noChangeArrowheads="1"/>
          </p:cNvSpPr>
          <p:nvPr/>
        </p:nvSpPr>
        <p:spPr bwMode="auto">
          <a:xfrm>
            <a:off x="3722688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67466" name="Text Box 10"/>
          <p:cNvSpPr txBox="1">
            <a:spLocks noChangeArrowheads="1"/>
          </p:cNvSpPr>
          <p:nvPr/>
        </p:nvSpPr>
        <p:spPr bwMode="auto">
          <a:xfrm>
            <a:off x="4102100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67467" name="Text Box 11"/>
          <p:cNvSpPr txBox="1">
            <a:spLocks noChangeArrowheads="1"/>
          </p:cNvSpPr>
          <p:nvPr/>
        </p:nvSpPr>
        <p:spPr bwMode="auto">
          <a:xfrm>
            <a:off x="4946650" y="2187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Cin</a:t>
            </a:r>
          </a:p>
        </p:txBody>
      </p:sp>
      <p:sp>
        <p:nvSpPr>
          <p:cNvPr id="2067468" name="Text Box 12"/>
          <p:cNvSpPr txBox="1">
            <a:spLocks noChangeArrowheads="1"/>
          </p:cNvSpPr>
          <p:nvPr/>
        </p:nvSpPr>
        <p:spPr bwMode="auto">
          <a:xfrm>
            <a:off x="2949575" y="24765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R</a:t>
            </a:r>
          </a:p>
        </p:txBody>
      </p:sp>
      <p:sp>
        <p:nvSpPr>
          <p:cNvPr id="2067469" name="Line 13"/>
          <p:cNvSpPr>
            <a:spLocks noChangeShapeType="1"/>
          </p:cNvSpPr>
          <p:nvPr/>
        </p:nvSpPr>
        <p:spPr bwMode="auto">
          <a:xfrm>
            <a:off x="4173538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70" name="Text Box 14"/>
          <p:cNvSpPr txBox="1">
            <a:spLocks noChangeArrowheads="1"/>
          </p:cNvSpPr>
          <p:nvPr/>
        </p:nvSpPr>
        <p:spPr bwMode="auto">
          <a:xfrm>
            <a:off x="3598863" y="2908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67471" name="Text Box 15"/>
          <p:cNvSpPr txBox="1">
            <a:spLocks noChangeArrowheads="1"/>
          </p:cNvSpPr>
          <p:nvPr/>
        </p:nvSpPr>
        <p:spPr bwMode="auto">
          <a:xfrm>
            <a:off x="4173538" y="2908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6747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9425" y="3475038"/>
            <a:ext cx="8283575" cy="3043237"/>
          </a:xfrm>
          <a:noFill/>
          <a:ln/>
        </p:spPr>
        <p:txBody>
          <a:bodyPr/>
          <a:lstStyle/>
          <a:p>
            <a:r>
              <a:rPr lang="en-US" altLang="zh-TW" sz="2800" dirty="0">
                <a:ea typeface="新細明體" charset="0"/>
                <a:cs typeface="新細明體" charset="0"/>
              </a:rPr>
              <a:t>Create two terms: propagator, generator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g = 1, generates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g = AB</a:t>
            </a:r>
          </a:p>
          <a:p>
            <a:pPr lvl="1"/>
            <a:r>
              <a:rPr lang="en-US" altLang="zh-TW" sz="2400" dirty="0">
                <a:ea typeface="新細明體" charset="0"/>
                <a:cs typeface="新細明體" charset="0"/>
              </a:rPr>
              <a:t>Irrespective of </a:t>
            </a:r>
            <a:r>
              <a:rPr lang="en-US" altLang="zh-TW" sz="2400" dirty="0" err="1">
                <a:ea typeface="新細明體" charset="0"/>
                <a:cs typeface="新細明體" charset="0"/>
              </a:rPr>
              <a:t>Cin</a:t>
            </a:r>
            <a:endParaRPr lang="en-US" altLang="zh-TW" sz="2400" dirty="0">
              <a:ea typeface="新細明體" charset="0"/>
              <a:cs typeface="新細明體" charset="0"/>
            </a:endParaRP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= 1, propagates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Cin</a:t>
            </a:r>
            <a:r>
              <a:rPr lang="en-US" altLang="zh-TW" sz="2800" dirty="0">
                <a:ea typeface="新細明體" charset="0"/>
                <a:cs typeface="新細明體" charset="0"/>
              </a:rPr>
              <a:t> to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p = A + B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and g generated in 1 cycle delay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R is 2 cycle delay after we get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Cin</a:t>
            </a:r>
            <a:endParaRPr lang="en-US" altLang="zh-TW" sz="2800" dirty="0"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</a:t>
            </a:r>
            <a:r>
              <a:rPr lang="en-US" dirty="0"/>
              <a:t>Adder with Carry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00200"/>
            <a:ext cx="1219200" cy="990600"/>
          </a:xfrm>
          <a:prstGeom prst="rect">
            <a:avLst/>
          </a:prstGeom>
          <a:noFill/>
          <a:ln w="28575" algn="ctr">
            <a:solidFill>
              <a:srgbClr val="00F6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240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620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828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 bwMode="auto">
          <a:xfrm>
            <a:off x="1371600" y="642344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 bwMode="auto">
          <a:xfrm>
            <a:off x="2057400" y="6640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 bwMode="auto">
          <a:xfrm>
            <a:off x="1676400" y="28194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itchFamily="34" charset="0"/>
              </a:rPr>
              <a:t>S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84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2743200" y="17526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in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12"/>
            </p:custDataLst>
          </p:nvPr>
        </p:nvSpPr>
        <p:spPr bwMode="auto">
          <a:xfrm>
            <a:off x="76200" y="17726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out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33662"/>
              </p:ext>
            </p:extLst>
          </p:nvPr>
        </p:nvGraphicFramePr>
        <p:xfrm>
          <a:off x="4191000" y="1219200"/>
          <a:ext cx="453537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2"/>
                <a:gridCol w="720247"/>
                <a:gridCol w="840288"/>
                <a:gridCol w="1080370"/>
                <a:gridCol w="1080371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F6FF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F6FF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</a:tbl>
          </a:graphicData>
        </a:graphic>
      </p:graphicFrame>
      <p:sp>
        <p:nvSpPr>
          <p:cNvPr id="25" name="Rectangle 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" y="3505201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rgbClr val="00F6FF"/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rgbClr val="00F6FF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33800" y="4724400"/>
            <a:ext cx="5257800" cy="1295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86200" y="2514600"/>
            <a:ext cx="5257800" cy="1295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4-bit CLA</a:t>
            </a:r>
          </a:p>
        </p:txBody>
      </p:sp>
      <p:sp>
        <p:nvSpPr>
          <p:cNvPr id="2081795" name="Rectangle 3"/>
          <p:cNvSpPr>
            <a:spLocks noChangeArrowheads="1"/>
          </p:cNvSpPr>
          <p:nvPr/>
        </p:nvSpPr>
        <p:spPr bwMode="auto">
          <a:xfrm>
            <a:off x="6662738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796" name="Line 4"/>
          <p:cNvSpPr>
            <a:spLocks noChangeShapeType="1"/>
          </p:cNvSpPr>
          <p:nvPr/>
        </p:nvSpPr>
        <p:spPr bwMode="auto">
          <a:xfrm>
            <a:off x="70231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7" name="Line 5"/>
          <p:cNvSpPr>
            <a:spLocks noChangeShapeType="1"/>
          </p:cNvSpPr>
          <p:nvPr/>
        </p:nvSpPr>
        <p:spPr bwMode="auto">
          <a:xfrm>
            <a:off x="738187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8" name="Line 6"/>
          <p:cNvSpPr>
            <a:spLocks noChangeShapeType="1"/>
          </p:cNvSpPr>
          <p:nvPr/>
        </p:nvSpPr>
        <p:spPr bwMode="auto">
          <a:xfrm>
            <a:off x="7021513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9" name="Line 7"/>
          <p:cNvSpPr>
            <a:spLocks noChangeShapeType="1"/>
          </p:cNvSpPr>
          <p:nvPr/>
        </p:nvSpPr>
        <p:spPr bwMode="auto">
          <a:xfrm flipH="1">
            <a:off x="7599363" y="23590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0" name="Line 8"/>
          <p:cNvSpPr>
            <a:spLocks noChangeShapeType="1"/>
          </p:cNvSpPr>
          <p:nvPr/>
        </p:nvSpPr>
        <p:spPr bwMode="auto">
          <a:xfrm flipH="1">
            <a:off x="6445250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1" name="Text Box 9"/>
          <p:cNvSpPr txBox="1">
            <a:spLocks noChangeArrowheads="1"/>
          </p:cNvSpPr>
          <p:nvPr/>
        </p:nvSpPr>
        <p:spPr bwMode="auto">
          <a:xfrm>
            <a:off x="68580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02" name="Text Box 10"/>
          <p:cNvSpPr txBox="1">
            <a:spLocks noChangeArrowheads="1"/>
          </p:cNvSpPr>
          <p:nvPr/>
        </p:nvSpPr>
        <p:spPr bwMode="auto">
          <a:xfrm>
            <a:off x="7237413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03" name="Text Box 11"/>
          <p:cNvSpPr txBox="1">
            <a:spLocks noChangeArrowheads="1"/>
          </p:cNvSpPr>
          <p:nvPr/>
        </p:nvSpPr>
        <p:spPr bwMode="auto">
          <a:xfrm>
            <a:off x="8081963" y="21637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C0</a:t>
            </a:r>
          </a:p>
        </p:txBody>
      </p:sp>
      <p:sp>
        <p:nvSpPr>
          <p:cNvPr id="2081804" name="Line 12"/>
          <p:cNvSpPr>
            <a:spLocks noChangeShapeType="1"/>
          </p:cNvSpPr>
          <p:nvPr/>
        </p:nvSpPr>
        <p:spPr bwMode="auto">
          <a:xfrm>
            <a:off x="7308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5" name="Text Box 13"/>
          <p:cNvSpPr txBox="1">
            <a:spLocks noChangeArrowheads="1"/>
          </p:cNvSpPr>
          <p:nvPr/>
        </p:nvSpPr>
        <p:spPr bwMode="auto">
          <a:xfrm>
            <a:off x="6734175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06" name="Text Box 14"/>
          <p:cNvSpPr txBox="1">
            <a:spLocks noChangeArrowheads="1"/>
          </p:cNvSpPr>
          <p:nvPr/>
        </p:nvSpPr>
        <p:spPr bwMode="auto">
          <a:xfrm>
            <a:off x="7308850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07" name="Rectangle 15"/>
          <p:cNvSpPr>
            <a:spLocks noChangeArrowheads="1"/>
          </p:cNvSpPr>
          <p:nvPr/>
        </p:nvSpPr>
        <p:spPr bwMode="auto">
          <a:xfrm>
            <a:off x="479107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08" name="Line 16"/>
          <p:cNvSpPr>
            <a:spLocks noChangeShapeType="1"/>
          </p:cNvSpPr>
          <p:nvPr/>
        </p:nvSpPr>
        <p:spPr bwMode="auto">
          <a:xfrm>
            <a:off x="515143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9" name="Line 17"/>
          <p:cNvSpPr>
            <a:spLocks noChangeShapeType="1"/>
          </p:cNvSpPr>
          <p:nvPr/>
        </p:nvSpPr>
        <p:spPr bwMode="auto">
          <a:xfrm>
            <a:off x="551021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0" name="Line 18"/>
          <p:cNvSpPr>
            <a:spLocks noChangeShapeType="1"/>
          </p:cNvSpPr>
          <p:nvPr/>
        </p:nvSpPr>
        <p:spPr bwMode="auto">
          <a:xfrm>
            <a:off x="5149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1" name="Line 19"/>
          <p:cNvSpPr>
            <a:spLocks noChangeShapeType="1"/>
          </p:cNvSpPr>
          <p:nvPr/>
        </p:nvSpPr>
        <p:spPr bwMode="auto">
          <a:xfrm flipH="1">
            <a:off x="457358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2" name="Text Box 20"/>
          <p:cNvSpPr txBox="1">
            <a:spLocks noChangeArrowheads="1"/>
          </p:cNvSpPr>
          <p:nvPr/>
        </p:nvSpPr>
        <p:spPr bwMode="auto">
          <a:xfrm>
            <a:off x="49863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13" name="Text Box 21"/>
          <p:cNvSpPr txBox="1">
            <a:spLocks noChangeArrowheads="1"/>
          </p:cNvSpPr>
          <p:nvPr/>
        </p:nvSpPr>
        <p:spPr bwMode="auto">
          <a:xfrm>
            <a:off x="536575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14" name="Line 22"/>
          <p:cNvSpPr>
            <a:spLocks noChangeShapeType="1"/>
          </p:cNvSpPr>
          <p:nvPr/>
        </p:nvSpPr>
        <p:spPr bwMode="auto">
          <a:xfrm>
            <a:off x="543718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5" name="Text Box 23"/>
          <p:cNvSpPr txBox="1">
            <a:spLocks noChangeArrowheads="1"/>
          </p:cNvSpPr>
          <p:nvPr/>
        </p:nvSpPr>
        <p:spPr bwMode="auto">
          <a:xfrm>
            <a:off x="486251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16" name="Text Box 24"/>
          <p:cNvSpPr txBox="1">
            <a:spLocks noChangeArrowheads="1"/>
          </p:cNvSpPr>
          <p:nvPr/>
        </p:nvSpPr>
        <p:spPr bwMode="auto">
          <a:xfrm>
            <a:off x="543718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17" name="Rectangle 25"/>
          <p:cNvSpPr>
            <a:spLocks noChangeArrowheads="1"/>
          </p:cNvSpPr>
          <p:nvPr/>
        </p:nvSpPr>
        <p:spPr bwMode="auto">
          <a:xfrm>
            <a:off x="291782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18" name="Line 26"/>
          <p:cNvSpPr>
            <a:spLocks noChangeShapeType="1"/>
          </p:cNvSpPr>
          <p:nvPr/>
        </p:nvSpPr>
        <p:spPr bwMode="auto">
          <a:xfrm>
            <a:off x="327818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9" name="Line 27"/>
          <p:cNvSpPr>
            <a:spLocks noChangeShapeType="1"/>
          </p:cNvSpPr>
          <p:nvPr/>
        </p:nvSpPr>
        <p:spPr bwMode="auto">
          <a:xfrm>
            <a:off x="363696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0" name="Line 28"/>
          <p:cNvSpPr>
            <a:spLocks noChangeShapeType="1"/>
          </p:cNvSpPr>
          <p:nvPr/>
        </p:nvSpPr>
        <p:spPr bwMode="auto">
          <a:xfrm>
            <a:off x="327660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1" name="Line 29"/>
          <p:cNvSpPr>
            <a:spLocks noChangeShapeType="1"/>
          </p:cNvSpPr>
          <p:nvPr/>
        </p:nvSpPr>
        <p:spPr bwMode="auto">
          <a:xfrm flipH="1">
            <a:off x="270033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2" name="Text Box 30"/>
          <p:cNvSpPr txBox="1">
            <a:spLocks noChangeArrowheads="1"/>
          </p:cNvSpPr>
          <p:nvPr/>
        </p:nvSpPr>
        <p:spPr bwMode="auto">
          <a:xfrm>
            <a:off x="311308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23" name="Text Box 31"/>
          <p:cNvSpPr txBox="1">
            <a:spLocks noChangeArrowheads="1"/>
          </p:cNvSpPr>
          <p:nvPr/>
        </p:nvSpPr>
        <p:spPr bwMode="auto">
          <a:xfrm>
            <a:off x="34925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24" name="Line 32"/>
          <p:cNvSpPr>
            <a:spLocks noChangeShapeType="1"/>
          </p:cNvSpPr>
          <p:nvPr/>
        </p:nvSpPr>
        <p:spPr bwMode="auto">
          <a:xfrm>
            <a:off x="3563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5" name="Text Box 33"/>
          <p:cNvSpPr txBox="1">
            <a:spLocks noChangeArrowheads="1"/>
          </p:cNvSpPr>
          <p:nvPr/>
        </p:nvSpPr>
        <p:spPr bwMode="auto">
          <a:xfrm>
            <a:off x="298926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26" name="Text Box 34"/>
          <p:cNvSpPr txBox="1">
            <a:spLocks noChangeArrowheads="1"/>
          </p:cNvSpPr>
          <p:nvPr/>
        </p:nvSpPr>
        <p:spPr bwMode="auto">
          <a:xfrm>
            <a:off x="356393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27" name="Rectangle 35"/>
          <p:cNvSpPr>
            <a:spLocks noChangeArrowheads="1"/>
          </p:cNvSpPr>
          <p:nvPr/>
        </p:nvSpPr>
        <p:spPr bwMode="auto">
          <a:xfrm>
            <a:off x="1046163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28" name="Line 36"/>
          <p:cNvSpPr>
            <a:spLocks noChangeShapeType="1"/>
          </p:cNvSpPr>
          <p:nvPr/>
        </p:nvSpPr>
        <p:spPr bwMode="auto">
          <a:xfrm>
            <a:off x="140652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9" name="Line 37"/>
          <p:cNvSpPr>
            <a:spLocks noChangeShapeType="1"/>
          </p:cNvSpPr>
          <p:nvPr/>
        </p:nvSpPr>
        <p:spPr bwMode="auto">
          <a:xfrm>
            <a:off x="17653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0" name="Line 38"/>
          <p:cNvSpPr>
            <a:spLocks noChangeShapeType="1"/>
          </p:cNvSpPr>
          <p:nvPr/>
        </p:nvSpPr>
        <p:spPr bwMode="auto">
          <a:xfrm>
            <a:off x="1404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1" name="Line 39"/>
          <p:cNvSpPr>
            <a:spLocks noChangeShapeType="1"/>
          </p:cNvSpPr>
          <p:nvPr/>
        </p:nvSpPr>
        <p:spPr bwMode="auto">
          <a:xfrm flipH="1">
            <a:off x="1982788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2" name="Line 40"/>
          <p:cNvSpPr>
            <a:spLocks noChangeShapeType="1"/>
          </p:cNvSpPr>
          <p:nvPr/>
        </p:nvSpPr>
        <p:spPr bwMode="auto">
          <a:xfrm flipH="1">
            <a:off x="828675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3" name="Text Box 41"/>
          <p:cNvSpPr txBox="1">
            <a:spLocks noChangeArrowheads="1"/>
          </p:cNvSpPr>
          <p:nvPr/>
        </p:nvSpPr>
        <p:spPr bwMode="auto">
          <a:xfrm>
            <a:off x="1241425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34" name="Text Box 42"/>
          <p:cNvSpPr txBox="1">
            <a:spLocks noChangeArrowheads="1"/>
          </p:cNvSpPr>
          <p:nvPr/>
        </p:nvSpPr>
        <p:spPr bwMode="auto">
          <a:xfrm>
            <a:off x="16208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35" name="Line 43"/>
          <p:cNvSpPr>
            <a:spLocks noChangeShapeType="1"/>
          </p:cNvSpPr>
          <p:nvPr/>
        </p:nvSpPr>
        <p:spPr bwMode="auto">
          <a:xfrm>
            <a:off x="1692275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6" name="Text Box 44"/>
          <p:cNvSpPr txBox="1">
            <a:spLocks noChangeArrowheads="1"/>
          </p:cNvSpPr>
          <p:nvPr/>
        </p:nvSpPr>
        <p:spPr bwMode="auto">
          <a:xfrm>
            <a:off x="1117600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37" name="Text Box 45"/>
          <p:cNvSpPr txBox="1">
            <a:spLocks noChangeArrowheads="1"/>
          </p:cNvSpPr>
          <p:nvPr/>
        </p:nvSpPr>
        <p:spPr bwMode="auto">
          <a:xfrm>
            <a:off x="1692275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38" name="Rectangle 46"/>
          <p:cNvSpPr>
            <a:spLocks noChangeArrowheads="1"/>
          </p:cNvSpPr>
          <p:nvPr/>
        </p:nvSpPr>
        <p:spPr bwMode="auto">
          <a:xfrm>
            <a:off x="973138" y="3367088"/>
            <a:ext cx="68421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CLA </a:t>
            </a:r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(carry look-ahead logic)</a:t>
            </a:r>
          </a:p>
        </p:txBody>
      </p:sp>
      <p:sp>
        <p:nvSpPr>
          <p:cNvPr id="2081839" name="Line 47"/>
          <p:cNvSpPr>
            <a:spLocks noChangeShapeType="1"/>
          </p:cNvSpPr>
          <p:nvPr/>
        </p:nvSpPr>
        <p:spPr bwMode="auto">
          <a:xfrm>
            <a:off x="2341563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0" name="Line 48"/>
          <p:cNvSpPr>
            <a:spLocks noChangeShapeType="1"/>
          </p:cNvSpPr>
          <p:nvPr/>
        </p:nvSpPr>
        <p:spPr bwMode="auto">
          <a:xfrm flipH="1">
            <a:off x="5726113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1" name="Line 49"/>
          <p:cNvSpPr>
            <a:spLocks noChangeShapeType="1"/>
          </p:cNvSpPr>
          <p:nvPr/>
        </p:nvSpPr>
        <p:spPr bwMode="auto">
          <a:xfrm>
            <a:off x="6084888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2" name="Line 50"/>
          <p:cNvSpPr>
            <a:spLocks noChangeShapeType="1"/>
          </p:cNvSpPr>
          <p:nvPr/>
        </p:nvSpPr>
        <p:spPr bwMode="auto">
          <a:xfrm flipH="1">
            <a:off x="3854450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3" name="Line 51"/>
          <p:cNvSpPr>
            <a:spLocks noChangeShapeType="1"/>
          </p:cNvSpPr>
          <p:nvPr/>
        </p:nvSpPr>
        <p:spPr bwMode="auto">
          <a:xfrm>
            <a:off x="4213225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4" name="Line 52"/>
          <p:cNvSpPr>
            <a:spLocks noChangeShapeType="1"/>
          </p:cNvSpPr>
          <p:nvPr/>
        </p:nvSpPr>
        <p:spPr bwMode="auto">
          <a:xfrm>
            <a:off x="7958138" y="23590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5" name="Line 53"/>
          <p:cNvSpPr>
            <a:spLocks noChangeShapeType="1"/>
          </p:cNvSpPr>
          <p:nvPr/>
        </p:nvSpPr>
        <p:spPr bwMode="auto">
          <a:xfrm flipH="1">
            <a:off x="7815263" y="37274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6" name="Text Box 54"/>
          <p:cNvSpPr txBox="1">
            <a:spLocks noChangeArrowheads="1"/>
          </p:cNvSpPr>
          <p:nvPr/>
        </p:nvSpPr>
        <p:spPr bwMode="auto">
          <a:xfrm>
            <a:off x="395288" y="5084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kumimoji="1" lang="en-US" sz="18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47" name="Text Box 55"/>
          <p:cNvSpPr txBox="1">
            <a:spLocks noChangeArrowheads="1"/>
          </p:cNvSpPr>
          <p:nvPr/>
        </p:nvSpPr>
        <p:spPr bwMode="auto">
          <a:xfrm>
            <a:off x="304800" y="4267200"/>
            <a:ext cx="8645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r>
              <a:rPr kumimoji="1" lang="en-US" altLang="zh-TW" sz="2000" dirty="0" smtClean="0">
                <a:latin typeface="Helvetica" charset="0"/>
                <a:ea typeface="新細明體" charset="0"/>
                <a:cs typeface="新細明體" charset="0"/>
              </a:rPr>
              <a:t> CLA 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takes </a:t>
            </a:r>
            <a:r>
              <a:rPr kumimoji="1" lang="en-US" altLang="zh-TW" sz="2000" dirty="0" err="1">
                <a:latin typeface="Helvetica" charset="0"/>
                <a:ea typeface="新細明體" charset="0"/>
                <a:cs typeface="新細明體" charset="0"/>
              </a:rPr>
              <a:t>p,g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 from all 4 bits, C0 and generates all </a:t>
            </a:r>
            <a:r>
              <a:rPr kumimoji="1" lang="en-US" altLang="zh-TW" sz="2000" dirty="0" smtClean="0">
                <a:latin typeface="Helvetica" charset="0"/>
                <a:ea typeface="新細明體" charset="0"/>
                <a:cs typeface="新細明體" charset="0"/>
              </a:rPr>
              <a:t>Cs: 2 </a:t>
            </a:r>
            <a:r>
              <a:rPr kumimoji="1" lang="en-US" altLang="zh-TW" sz="2000" dirty="0">
                <a:latin typeface="Helvetica" charset="0"/>
                <a:ea typeface="新細明體" charset="0"/>
                <a:cs typeface="新細明體" charset="0"/>
              </a:rPr>
              <a:t>gate delay</a:t>
            </a:r>
          </a:p>
          <a:p>
            <a:pPr eaLnBrk="1" hangingPunct="1"/>
            <a:endParaRPr kumimoji="1" lang="en-US" altLang="zh-TW" sz="2000" dirty="0">
              <a:latin typeface="Helvetica" charset="0"/>
              <a:ea typeface="新細明體" charset="0"/>
              <a:cs typeface="新細明體" charset="0"/>
            </a:endParaRPr>
          </a:p>
        </p:txBody>
      </p:sp>
      <p:sp>
        <p:nvSpPr>
          <p:cNvPr id="2081848" name="Text Box 56"/>
          <p:cNvSpPr txBox="1">
            <a:spLocks noChangeArrowheads="1"/>
          </p:cNvSpPr>
          <p:nvPr/>
        </p:nvSpPr>
        <p:spPr bwMode="auto">
          <a:xfrm>
            <a:off x="5849938" y="20193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C1</a:t>
            </a:r>
          </a:p>
        </p:txBody>
      </p:sp>
      <p:sp>
        <p:nvSpPr>
          <p:cNvPr id="2081849" name="Text Box 57"/>
          <p:cNvSpPr txBox="1">
            <a:spLocks noChangeArrowheads="1"/>
          </p:cNvSpPr>
          <p:nvPr/>
        </p:nvSpPr>
        <p:spPr bwMode="auto">
          <a:xfrm>
            <a:off x="3925888" y="20002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C2</a:t>
            </a:r>
          </a:p>
        </p:txBody>
      </p:sp>
      <p:sp>
        <p:nvSpPr>
          <p:cNvPr id="2081850" name="Text Box 58"/>
          <p:cNvSpPr txBox="1">
            <a:spLocks noChangeArrowheads="1"/>
          </p:cNvSpPr>
          <p:nvPr/>
        </p:nvSpPr>
        <p:spPr bwMode="auto">
          <a:xfrm>
            <a:off x="2054225" y="20002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C3</a:t>
            </a:r>
          </a:p>
        </p:txBody>
      </p:sp>
      <p:sp>
        <p:nvSpPr>
          <p:cNvPr id="2081851" name="Line 59"/>
          <p:cNvSpPr>
            <a:spLocks noChangeShapeType="1"/>
          </p:cNvSpPr>
          <p:nvPr/>
        </p:nvSpPr>
        <p:spPr bwMode="auto">
          <a:xfrm flipH="1">
            <a:off x="614363" y="38004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52" name="Text Box 60"/>
          <p:cNvSpPr txBox="1">
            <a:spLocks noChangeArrowheads="1"/>
          </p:cNvSpPr>
          <p:nvPr/>
        </p:nvSpPr>
        <p:spPr bwMode="auto">
          <a:xfrm>
            <a:off x="398463" y="38004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C4</a:t>
            </a:r>
          </a:p>
        </p:txBody>
      </p:sp>
      <p:sp>
        <p:nvSpPr>
          <p:cNvPr id="2081853" name="Text Box 61"/>
          <p:cNvSpPr txBox="1">
            <a:spLocks noChangeArrowheads="1"/>
          </p:cNvSpPr>
          <p:nvPr/>
        </p:nvSpPr>
        <p:spPr bwMode="auto">
          <a:xfrm>
            <a:off x="6226175" y="25971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S</a:t>
            </a:r>
            <a:endParaRPr kumimoji="1" lang="en-US" altLang="zh-TW" sz="1800" dirty="0">
              <a:latin typeface="Arial" charset="0"/>
              <a:ea typeface="新細明體" charset="0"/>
              <a:cs typeface="新細明體" charset="0"/>
            </a:endParaRPr>
          </a:p>
        </p:txBody>
      </p:sp>
      <p:pic>
        <p:nvPicPr>
          <p:cNvPr id="2" name="Picture 1" descr="Screen Shot 2014-01-30 at 12.54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24400"/>
            <a:ext cx="7924800" cy="2029861"/>
          </a:xfrm>
          <a:prstGeom prst="rect">
            <a:avLst/>
          </a:prstGeom>
        </p:spPr>
      </p:pic>
      <p:sp>
        <p:nvSpPr>
          <p:cNvPr id="63" name="Rectangle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228600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457201" y="6248400"/>
            <a:ext cx="502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TW" sz="2000" dirty="0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 </a:t>
            </a:r>
            <a:r>
              <a:rPr kumimoji="1" lang="en-US" altLang="zh-TW" sz="2000" dirty="0" err="1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2000" baseline="-25000" dirty="0" err="1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i</a:t>
            </a:r>
            <a:r>
              <a:rPr kumimoji="1" lang="en-US" altLang="zh-TW" sz="2000" dirty="0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 = Function (</a:t>
            </a:r>
            <a:r>
              <a:rPr kumimoji="1" lang="en-US" altLang="zh-TW" sz="2000" dirty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2000" baseline="-25000" dirty="0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0</a:t>
            </a:r>
            <a:r>
              <a:rPr kumimoji="1" lang="en-US" altLang="zh-TW" sz="2000" dirty="0" smtClean="0">
                <a:solidFill>
                  <a:srgbClr val="00F6FF"/>
                </a:solidFill>
                <a:latin typeface="Helvetica" charset="0"/>
                <a:ea typeface="新細明體" charset="0"/>
                <a:cs typeface="新細明體" charset="0"/>
              </a:rPr>
              <a:t>, p and g values)</a:t>
            </a:r>
            <a:endParaRPr kumimoji="1" lang="en-US" altLang="zh-TW" sz="2000" dirty="0">
              <a:solidFill>
                <a:srgbClr val="00F6FF"/>
              </a:solidFill>
              <a:latin typeface="Helvetica" charset="0"/>
              <a:ea typeface="新細明體" charset="0"/>
              <a:cs typeface="新細明體" charset="0"/>
            </a:endParaRPr>
          </a:p>
          <a:p>
            <a:pPr eaLnBrk="1" hangingPunct="1"/>
            <a:endParaRPr kumimoji="1" lang="en-US" altLang="zh-TW" sz="2000" dirty="0">
              <a:solidFill>
                <a:srgbClr val="00F6FF"/>
              </a:solidFill>
              <a:latin typeface="Helvetica" charset="0"/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6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4-bit CLA</a:t>
            </a:r>
          </a:p>
        </p:txBody>
      </p:sp>
      <p:sp>
        <p:nvSpPr>
          <p:cNvPr id="2071555" name="Rectangle 3"/>
          <p:cNvSpPr>
            <a:spLocks noChangeArrowheads="1"/>
          </p:cNvSpPr>
          <p:nvPr/>
        </p:nvSpPr>
        <p:spPr bwMode="auto">
          <a:xfrm>
            <a:off x="6948488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56" name="Line 4"/>
          <p:cNvSpPr>
            <a:spLocks noChangeShapeType="1"/>
          </p:cNvSpPr>
          <p:nvPr/>
        </p:nvSpPr>
        <p:spPr bwMode="auto">
          <a:xfrm>
            <a:off x="7308850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7" name="Line 5"/>
          <p:cNvSpPr>
            <a:spLocks noChangeShapeType="1"/>
          </p:cNvSpPr>
          <p:nvPr/>
        </p:nvSpPr>
        <p:spPr bwMode="auto">
          <a:xfrm>
            <a:off x="766762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8" name="Line 6"/>
          <p:cNvSpPr>
            <a:spLocks noChangeShapeType="1"/>
          </p:cNvSpPr>
          <p:nvPr/>
        </p:nvSpPr>
        <p:spPr bwMode="auto">
          <a:xfrm flipH="1">
            <a:off x="7885113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59" name="Text Box 7"/>
          <p:cNvSpPr txBox="1">
            <a:spLocks noChangeArrowheads="1"/>
          </p:cNvSpPr>
          <p:nvPr/>
        </p:nvSpPr>
        <p:spPr bwMode="auto">
          <a:xfrm>
            <a:off x="7143750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A0</a:t>
            </a:r>
          </a:p>
        </p:txBody>
      </p:sp>
      <p:sp>
        <p:nvSpPr>
          <p:cNvPr id="2071560" name="Text Box 8"/>
          <p:cNvSpPr txBox="1">
            <a:spLocks noChangeArrowheads="1"/>
          </p:cNvSpPr>
          <p:nvPr/>
        </p:nvSpPr>
        <p:spPr bwMode="auto">
          <a:xfrm>
            <a:off x="7523163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B0</a:t>
            </a:r>
          </a:p>
        </p:txBody>
      </p:sp>
      <p:sp>
        <p:nvSpPr>
          <p:cNvPr id="2071561" name="Text Box 9"/>
          <p:cNvSpPr txBox="1">
            <a:spLocks noChangeArrowheads="1"/>
          </p:cNvSpPr>
          <p:nvPr/>
        </p:nvSpPr>
        <p:spPr bwMode="auto">
          <a:xfrm>
            <a:off x="8367713" y="25130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C0</a:t>
            </a:r>
          </a:p>
        </p:txBody>
      </p:sp>
      <p:sp>
        <p:nvSpPr>
          <p:cNvPr id="2071562" name="Rectangle 10"/>
          <p:cNvSpPr>
            <a:spLocks noChangeArrowheads="1"/>
          </p:cNvSpPr>
          <p:nvPr/>
        </p:nvSpPr>
        <p:spPr bwMode="auto">
          <a:xfrm>
            <a:off x="5076825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63" name="Line 11"/>
          <p:cNvSpPr>
            <a:spLocks noChangeShapeType="1"/>
          </p:cNvSpPr>
          <p:nvPr/>
        </p:nvSpPr>
        <p:spPr bwMode="auto">
          <a:xfrm>
            <a:off x="543718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4" name="Line 12"/>
          <p:cNvSpPr>
            <a:spLocks noChangeShapeType="1"/>
          </p:cNvSpPr>
          <p:nvPr/>
        </p:nvSpPr>
        <p:spPr bwMode="auto">
          <a:xfrm>
            <a:off x="5795963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5" name="Text Box 13"/>
          <p:cNvSpPr txBox="1">
            <a:spLocks noChangeArrowheads="1"/>
          </p:cNvSpPr>
          <p:nvPr/>
        </p:nvSpPr>
        <p:spPr bwMode="auto">
          <a:xfrm>
            <a:off x="5272088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A1</a:t>
            </a:r>
          </a:p>
        </p:txBody>
      </p:sp>
      <p:sp>
        <p:nvSpPr>
          <p:cNvPr id="2071566" name="Text Box 14"/>
          <p:cNvSpPr txBox="1">
            <a:spLocks noChangeArrowheads="1"/>
          </p:cNvSpPr>
          <p:nvPr/>
        </p:nvSpPr>
        <p:spPr bwMode="auto">
          <a:xfrm>
            <a:off x="5651500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B1</a:t>
            </a:r>
          </a:p>
        </p:txBody>
      </p:sp>
      <p:sp>
        <p:nvSpPr>
          <p:cNvPr id="2071567" name="Rectangle 15"/>
          <p:cNvSpPr>
            <a:spLocks noChangeArrowheads="1"/>
          </p:cNvSpPr>
          <p:nvPr/>
        </p:nvSpPr>
        <p:spPr bwMode="auto">
          <a:xfrm>
            <a:off x="3203575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68" name="Line 16"/>
          <p:cNvSpPr>
            <a:spLocks noChangeShapeType="1"/>
          </p:cNvSpPr>
          <p:nvPr/>
        </p:nvSpPr>
        <p:spPr bwMode="auto">
          <a:xfrm>
            <a:off x="356393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69" name="Line 17"/>
          <p:cNvSpPr>
            <a:spLocks noChangeShapeType="1"/>
          </p:cNvSpPr>
          <p:nvPr/>
        </p:nvSpPr>
        <p:spPr bwMode="auto">
          <a:xfrm>
            <a:off x="3922713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0" name="Text Box 18"/>
          <p:cNvSpPr txBox="1">
            <a:spLocks noChangeArrowheads="1"/>
          </p:cNvSpPr>
          <p:nvPr/>
        </p:nvSpPr>
        <p:spPr bwMode="auto">
          <a:xfrm>
            <a:off x="3398838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A2</a:t>
            </a:r>
          </a:p>
        </p:txBody>
      </p:sp>
      <p:sp>
        <p:nvSpPr>
          <p:cNvPr id="2071571" name="Text Box 19"/>
          <p:cNvSpPr txBox="1">
            <a:spLocks noChangeArrowheads="1"/>
          </p:cNvSpPr>
          <p:nvPr/>
        </p:nvSpPr>
        <p:spPr bwMode="auto">
          <a:xfrm>
            <a:off x="3778250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B2</a:t>
            </a:r>
          </a:p>
        </p:txBody>
      </p:sp>
      <p:sp>
        <p:nvSpPr>
          <p:cNvPr id="2071572" name="Rectangle 20"/>
          <p:cNvSpPr>
            <a:spLocks noChangeArrowheads="1"/>
          </p:cNvSpPr>
          <p:nvPr/>
        </p:nvSpPr>
        <p:spPr bwMode="auto">
          <a:xfrm>
            <a:off x="1331913" y="206057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71573" name="Line 21"/>
          <p:cNvSpPr>
            <a:spLocks noChangeShapeType="1"/>
          </p:cNvSpPr>
          <p:nvPr/>
        </p:nvSpPr>
        <p:spPr bwMode="auto">
          <a:xfrm>
            <a:off x="169227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4" name="Line 22"/>
          <p:cNvSpPr>
            <a:spLocks noChangeShapeType="1"/>
          </p:cNvSpPr>
          <p:nvPr/>
        </p:nvSpPr>
        <p:spPr bwMode="auto">
          <a:xfrm>
            <a:off x="2051050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5" name="Text Box 23"/>
          <p:cNvSpPr txBox="1">
            <a:spLocks noChangeArrowheads="1"/>
          </p:cNvSpPr>
          <p:nvPr/>
        </p:nvSpPr>
        <p:spPr bwMode="auto">
          <a:xfrm>
            <a:off x="1527175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A3</a:t>
            </a:r>
          </a:p>
        </p:txBody>
      </p:sp>
      <p:sp>
        <p:nvSpPr>
          <p:cNvPr id="2071576" name="Text Box 24"/>
          <p:cNvSpPr txBox="1">
            <a:spLocks noChangeArrowheads="1"/>
          </p:cNvSpPr>
          <p:nvPr/>
        </p:nvSpPr>
        <p:spPr bwMode="auto">
          <a:xfrm>
            <a:off x="1906588" y="128905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B3</a:t>
            </a:r>
          </a:p>
        </p:txBody>
      </p:sp>
      <p:sp>
        <p:nvSpPr>
          <p:cNvPr id="2071577" name="Rectangle 25"/>
          <p:cNvSpPr>
            <a:spLocks noChangeArrowheads="1"/>
          </p:cNvSpPr>
          <p:nvPr/>
        </p:nvSpPr>
        <p:spPr bwMode="auto">
          <a:xfrm>
            <a:off x="1258888" y="3716338"/>
            <a:ext cx="68421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TW" sz="1800" dirty="0" smtClean="0">
                <a:solidFill>
                  <a:srgbClr val="00F6FF"/>
                </a:solidFill>
                <a:latin typeface="Arial" charset="0"/>
                <a:ea typeface="新細明體" charset="0"/>
                <a:cs typeface="新細明體" charset="0"/>
              </a:rPr>
              <a:t>CLA </a:t>
            </a:r>
            <a:r>
              <a:rPr kumimoji="1" lang="en-US" altLang="zh-TW" sz="1800" dirty="0">
                <a:solidFill>
                  <a:srgbClr val="00F6FF"/>
                </a:solidFill>
                <a:latin typeface="Arial" charset="0"/>
                <a:ea typeface="新細明體" charset="0"/>
                <a:cs typeface="新細明體" charset="0"/>
              </a:rPr>
              <a:t>(carry look-ahead logic)</a:t>
            </a:r>
          </a:p>
        </p:txBody>
      </p:sp>
      <p:sp>
        <p:nvSpPr>
          <p:cNvPr id="2071578" name="Line 26"/>
          <p:cNvSpPr>
            <a:spLocks noChangeShapeType="1"/>
          </p:cNvSpPr>
          <p:nvPr/>
        </p:nvSpPr>
        <p:spPr bwMode="auto">
          <a:xfrm>
            <a:off x="8243888" y="27082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579" name="Line 27"/>
          <p:cNvSpPr>
            <a:spLocks noChangeShapeType="1"/>
          </p:cNvSpPr>
          <p:nvPr/>
        </p:nvSpPr>
        <p:spPr bwMode="auto">
          <a:xfrm flipH="1">
            <a:off x="8101013" y="40767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1580" name="Group 28"/>
          <p:cNvGrpSpPr>
            <a:grpSpLocks/>
          </p:cNvGrpSpPr>
          <p:nvPr/>
        </p:nvGrpSpPr>
        <p:grpSpPr bwMode="auto">
          <a:xfrm>
            <a:off x="376238" y="3233738"/>
            <a:ext cx="7724775" cy="2309812"/>
            <a:chOff x="237" y="2037"/>
            <a:chExt cx="4866" cy="1455"/>
          </a:xfrm>
        </p:grpSpPr>
        <p:grpSp>
          <p:nvGrpSpPr>
            <p:cNvPr id="2071581" name="Group 29"/>
            <p:cNvGrpSpPr>
              <a:grpSpLocks/>
            </p:cNvGrpSpPr>
            <p:nvPr/>
          </p:nvGrpSpPr>
          <p:grpSpPr bwMode="auto">
            <a:xfrm>
              <a:off x="793" y="2037"/>
              <a:ext cx="4310" cy="318"/>
              <a:chOff x="793" y="2037"/>
              <a:chExt cx="4310" cy="318"/>
            </a:xfrm>
          </p:grpSpPr>
          <p:sp>
            <p:nvSpPr>
              <p:cNvPr id="2071582" name="Line 30"/>
              <p:cNvSpPr>
                <a:spLocks noChangeShapeType="1"/>
              </p:cNvSpPr>
              <p:nvPr/>
            </p:nvSpPr>
            <p:spPr bwMode="auto">
              <a:xfrm>
                <a:off x="4603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3" name="Line 31"/>
              <p:cNvSpPr>
                <a:spLocks noChangeShapeType="1"/>
              </p:cNvSpPr>
              <p:nvPr/>
            </p:nvSpPr>
            <p:spPr bwMode="auto">
              <a:xfrm>
                <a:off x="478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4" name="Text Box 32"/>
              <p:cNvSpPr txBox="1">
                <a:spLocks noChangeArrowheads="1"/>
              </p:cNvSpPr>
              <p:nvPr/>
            </p:nvSpPr>
            <p:spPr bwMode="auto">
              <a:xfrm>
                <a:off x="4286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p0</a:t>
                </a:r>
              </a:p>
            </p:txBody>
          </p:sp>
          <p:sp>
            <p:nvSpPr>
              <p:cNvPr id="2071585" name="Text Box 33"/>
              <p:cNvSpPr txBox="1">
                <a:spLocks noChangeArrowheads="1"/>
              </p:cNvSpPr>
              <p:nvPr/>
            </p:nvSpPr>
            <p:spPr bwMode="auto">
              <a:xfrm>
                <a:off x="4784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g0</a:t>
                </a:r>
              </a:p>
            </p:txBody>
          </p:sp>
          <p:sp>
            <p:nvSpPr>
              <p:cNvPr id="2071586" name="Line 34"/>
              <p:cNvSpPr>
                <a:spLocks noChangeShapeType="1"/>
              </p:cNvSpPr>
              <p:nvPr/>
            </p:nvSpPr>
            <p:spPr bwMode="auto">
              <a:xfrm>
                <a:off x="342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7" name="Line 35"/>
              <p:cNvSpPr>
                <a:spLocks noChangeShapeType="1"/>
              </p:cNvSpPr>
              <p:nvPr/>
            </p:nvSpPr>
            <p:spPr bwMode="auto">
              <a:xfrm>
                <a:off x="360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88" name="Text Box 36"/>
              <p:cNvSpPr txBox="1">
                <a:spLocks noChangeArrowheads="1"/>
              </p:cNvSpPr>
              <p:nvPr/>
            </p:nvSpPr>
            <p:spPr bwMode="auto">
              <a:xfrm>
                <a:off x="3152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p1</a:t>
                </a:r>
              </a:p>
            </p:txBody>
          </p:sp>
          <p:sp>
            <p:nvSpPr>
              <p:cNvPr id="2071589" name="Text Box 37"/>
              <p:cNvSpPr txBox="1">
                <a:spLocks noChangeArrowheads="1"/>
              </p:cNvSpPr>
              <p:nvPr/>
            </p:nvSpPr>
            <p:spPr bwMode="auto">
              <a:xfrm>
                <a:off x="3605" y="203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g1</a:t>
                </a:r>
              </a:p>
            </p:txBody>
          </p:sp>
          <p:sp>
            <p:nvSpPr>
              <p:cNvPr id="2071590" name="Line 38"/>
              <p:cNvSpPr>
                <a:spLocks noChangeShapeType="1"/>
              </p:cNvSpPr>
              <p:nvPr/>
            </p:nvSpPr>
            <p:spPr bwMode="auto">
              <a:xfrm>
                <a:off x="2244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1" name="Line 39"/>
              <p:cNvSpPr>
                <a:spLocks noChangeShapeType="1"/>
              </p:cNvSpPr>
              <p:nvPr/>
            </p:nvSpPr>
            <p:spPr bwMode="auto">
              <a:xfrm>
                <a:off x="242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2" name="Text Box 40"/>
              <p:cNvSpPr txBox="1">
                <a:spLocks noChangeArrowheads="1"/>
              </p:cNvSpPr>
              <p:nvPr/>
            </p:nvSpPr>
            <p:spPr bwMode="auto">
              <a:xfrm>
                <a:off x="1973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p2</a:t>
                </a:r>
              </a:p>
            </p:txBody>
          </p:sp>
          <p:sp>
            <p:nvSpPr>
              <p:cNvPr id="2071593" name="Text Box 41"/>
              <p:cNvSpPr txBox="1">
                <a:spLocks noChangeArrowheads="1"/>
              </p:cNvSpPr>
              <p:nvPr/>
            </p:nvSpPr>
            <p:spPr bwMode="auto">
              <a:xfrm>
                <a:off x="2425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g2</a:t>
                </a:r>
              </a:p>
            </p:txBody>
          </p:sp>
          <p:sp>
            <p:nvSpPr>
              <p:cNvPr id="2071594" name="Line 42"/>
              <p:cNvSpPr>
                <a:spLocks noChangeShapeType="1"/>
              </p:cNvSpPr>
              <p:nvPr/>
            </p:nvSpPr>
            <p:spPr bwMode="auto">
              <a:xfrm>
                <a:off x="1065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5" name="Line 43"/>
              <p:cNvSpPr>
                <a:spLocks noChangeShapeType="1"/>
              </p:cNvSpPr>
              <p:nvPr/>
            </p:nvSpPr>
            <p:spPr bwMode="auto">
              <a:xfrm>
                <a:off x="1246" y="2037"/>
                <a:ext cx="0" cy="31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596" name="Text Box 44"/>
              <p:cNvSpPr txBox="1">
                <a:spLocks noChangeArrowheads="1"/>
              </p:cNvSpPr>
              <p:nvPr/>
            </p:nvSpPr>
            <p:spPr bwMode="auto">
              <a:xfrm>
                <a:off x="793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p3</a:t>
                </a:r>
              </a:p>
            </p:txBody>
          </p:sp>
          <p:sp>
            <p:nvSpPr>
              <p:cNvPr id="2071597" name="Text Box 45"/>
              <p:cNvSpPr txBox="1">
                <a:spLocks noChangeArrowheads="1"/>
              </p:cNvSpPr>
              <p:nvPr/>
            </p:nvSpPr>
            <p:spPr bwMode="auto">
              <a:xfrm>
                <a:off x="1246" y="2037"/>
                <a:ext cx="31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TW" sz="1800">
                    <a:solidFill>
                      <a:srgbClr val="FF6600"/>
                    </a:solidFill>
                    <a:latin typeface="Arial" charset="0"/>
                    <a:ea typeface="新細明體" charset="0"/>
                    <a:cs typeface="新細明體" charset="0"/>
                  </a:rPr>
                  <a:t>g3</a:t>
                </a:r>
              </a:p>
            </p:txBody>
          </p:sp>
        </p:grpSp>
        <p:sp>
          <p:nvSpPr>
            <p:cNvPr id="2071598" name="Text Box 46"/>
            <p:cNvSpPr txBox="1">
              <a:spLocks noChangeArrowheads="1"/>
            </p:cNvSpPr>
            <p:nvPr/>
          </p:nvSpPr>
          <p:spPr bwMode="auto">
            <a:xfrm>
              <a:off x="237" y="3261"/>
              <a:ext cx="4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 Given A,B’s, all </a:t>
              </a:r>
              <a:r>
                <a:rPr kumimoji="1" lang="en-US" altLang="zh-TW" sz="1800" dirty="0" err="1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p,g’s</a:t>
              </a:r>
              <a:r>
                <a:rPr kumimoji="1" lang="en-US" altLang="zh-TW" sz="1800" dirty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 are generated in 1 gate delay in </a:t>
              </a:r>
              <a:r>
                <a:rPr kumimoji="1" lang="en-US" altLang="zh-TW" sz="1800" dirty="0" smtClean="0">
                  <a:solidFill>
                    <a:srgbClr val="FF6600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FF6600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grpSp>
        <p:nvGrpSpPr>
          <p:cNvPr id="2071599" name="Group 47"/>
          <p:cNvGrpSpPr>
            <a:grpSpLocks/>
          </p:cNvGrpSpPr>
          <p:nvPr/>
        </p:nvGrpSpPr>
        <p:grpSpPr bwMode="auto">
          <a:xfrm>
            <a:off x="376238" y="2349500"/>
            <a:ext cx="6651625" cy="3482975"/>
            <a:chOff x="237" y="1480"/>
            <a:chExt cx="4190" cy="2194"/>
          </a:xfrm>
        </p:grpSpPr>
        <p:grpSp>
          <p:nvGrpSpPr>
            <p:cNvPr id="2071600" name="Group 48"/>
            <p:cNvGrpSpPr>
              <a:grpSpLocks/>
            </p:cNvGrpSpPr>
            <p:nvPr/>
          </p:nvGrpSpPr>
          <p:grpSpPr bwMode="auto">
            <a:xfrm>
              <a:off x="3787" y="1492"/>
              <a:ext cx="378" cy="849"/>
              <a:chOff x="3787" y="1492"/>
              <a:chExt cx="378" cy="849"/>
            </a:xfrm>
          </p:grpSpPr>
          <p:sp>
            <p:nvSpPr>
              <p:cNvPr id="2071601" name="Line 49"/>
              <p:cNvSpPr>
                <a:spLocks noChangeShapeType="1"/>
              </p:cNvSpPr>
              <p:nvPr/>
            </p:nvSpPr>
            <p:spPr bwMode="auto">
              <a:xfrm flipH="1">
                <a:off x="3787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2" name="Line 50"/>
              <p:cNvSpPr>
                <a:spLocks noChangeShapeType="1"/>
              </p:cNvSpPr>
              <p:nvPr/>
            </p:nvSpPr>
            <p:spPr bwMode="auto">
              <a:xfrm>
                <a:off x="4013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3" name="Text Box 51"/>
              <p:cNvSpPr txBox="1">
                <a:spLocks noChangeArrowheads="1"/>
              </p:cNvSpPr>
              <p:nvPr/>
            </p:nvSpPr>
            <p:spPr bwMode="auto">
              <a:xfrm>
                <a:off x="3865" y="1492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C1</a:t>
                </a:r>
              </a:p>
            </p:txBody>
          </p:sp>
        </p:grpSp>
        <p:grpSp>
          <p:nvGrpSpPr>
            <p:cNvPr id="2071604" name="Group 52"/>
            <p:cNvGrpSpPr>
              <a:grpSpLocks/>
            </p:cNvGrpSpPr>
            <p:nvPr/>
          </p:nvGrpSpPr>
          <p:grpSpPr bwMode="auto">
            <a:xfrm>
              <a:off x="2608" y="1480"/>
              <a:ext cx="345" cy="861"/>
              <a:chOff x="2608" y="1480"/>
              <a:chExt cx="345" cy="861"/>
            </a:xfrm>
          </p:grpSpPr>
          <p:sp>
            <p:nvSpPr>
              <p:cNvPr id="2071605" name="Line 53"/>
              <p:cNvSpPr>
                <a:spLocks noChangeShapeType="1"/>
              </p:cNvSpPr>
              <p:nvPr/>
            </p:nvSpPr>
            <p:spPr bwMode="auto">
              <a:xfrm flipH="1">
                <a:off x="2608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6" name="Line 54"/>
              <p:cNvSpPr>
                <a:spLocks noChangeShapeType="1"/>
              </p:cNvSpPr>
              <p:nvPr/>
            </p:nvSpPr>
            <p:spPr bwMode="auto">
              <a:xfrm>
                <a:off x="2834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07" name="Text Box 55"/>
              <p:cNvSpPr txBox="1">
                <a:spLocks noChangeArrowheads="1"/>
              </p:cNvSpPr>
              <p:nvPr/>
            </p:nvSpPr>
            <p:spPr bwMode="auto">
              <a:xfrm>
                <a:off x="2653" y="1480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C2</a:t>
                </a:r>
              </a:p>
            </p:txBody>
          </p:sp>
        </p:grpSp>
        <p:grpSp>
          <p:nvGrpSpPr>
            <p:cNvPr id="2071608" name="Group 56"/>
            <p:cNvGrpSpPr>
              <a:grpSpLocks/>
            </p:cNvGrpSpPr>
            <p:nvPr/>
          </p:nvGrpSpPr>
          <p:grpSpPr bwMode="auto">
            <a:xfrm>
              <a:off x="1429" y="1480"/>
              <a:ext cx="345" cy="861"/>
              <a:chOff x="1429" y="1480"/>
              <a:chExt cx="345" cy="861"/>
            </a:xfrm>
          </p:grpSpPr>
          <p:sp>
            <p:nvSpPr>
              <p:cNvPr id="2071609" name="Line 57"/>
              <p:cNvSpPr>
                <a:spLocks noChangeShapeType="1"/>
              </p:cNvSpPr>
              <p:nvPr/>
            </p:nvSpPr>
            <p:spPr bwMode="auto">
              <a:xfrm flipH="1">
                <a:off x="1429" y="1706"/>
                <a:ext cx="226" cy="1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0" name="Line 58"/>
              <p:cNvSpPr>
                <a:spLocks noChangeShapeType="1"/>
              </p:cNvSpPr>
              <p:nvPr/>
            </p:nvSpPr>
            <p:spPr bwMode="auto">
              <a:xfrm>
                <a:off x="1655" y="1706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1" name="Text Box 59"/>
              <p:cNvSpPr txBox="1">
                <a:spLocks noChangeArrowheads="1"/>
              </p:cNvSpPr>
              <p:nvPr/>
            </p:nvSpPr>
            <p:spPr bwMode="auto">
              <a:xfrm>
                <a:off x="1474" y="1480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>
                    <a:solidFill>
                      <a:srgbClr val="66FF33"/>
                    </a:solidFill>
                    <a:latin typeface="Arial" charset="0"/>
                    <a:ea typeface="新細明體" charset="0"/>
                    <a:cs typeface="新細明體" charset="0"/>
                  </a:rPr>
                  <a:t>C3</a:t>
                </a:r>
              </a:p>
            </p:txBody>
          </p:sp>
        </p:grpSp>
        <p:sp>
          <p:nvSpPr>
            <p:cNvPr id="2071612" name="Text Box 60"/>
            <p:cNvSpPr txBox="1">
              <a:spLocks noChangeArrowheads="1"/>
            </p:cNvSpPr>
            <p:nvPr/>
          </p:nvSpPr>
          <p:spPr bwMode="auto">
            <a:xfrm>
              <a:off x="237" y="3443"/>
              <a:ext cx="4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 Given all </a:t>
              </a:r>
              <a:r>
                <a:rPr kumimoji="1" lang="en-US" altLang="zh-TW" sz="1800" dirty="0" err="1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p,g’s</a:t>
              </a:r>
              <a:r>
                <a:rPr kumimoji="1" lang="en-US" altLang="zh-TW" sz="1800" dirty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, all C’s are generated in 2 gate delay in </a:t>
              </a:r>
              <a:r>
                <a:rPr kumimoji="1" lang="en-US" altLang="zh-TW" sz="1800" dirty="0" smtClean="0">
                  <a:solidFill>
                    <a:srgbClr val="66FF33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66FF33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grpSp>
        <p:nvGrpSpPr>
          <p:cNvPr id="2071613" name="Group 61"/>
          <p:cNvGrpSpPr>
            <a:grpSpLocks/>
          </p:cNvGrpSpPr>
          <p:nvPr/>
        </p:nvGrpSpPr>
        <p:grpSpPr bwMode="auto">
          <a:xfrm>
            <a:off x="376238" y="2708275"/>
            <a:ext cx="6572250" cy="3411538"/>
            <a:chOff x="237" y="1706"/>
            <a:chExt cx="4140" cy="2149"/>
          </a:xfrm>
        </p:grpSpPr>
        <p:grpSp>
          <p:nvGrpSpPr>
            <p:cNvPr id="2071614" name="Group 62"/>
            <p:cNvGrpSpPr>
              <a:grpSpLocks/>
            </p:cNvGrpSpPr>
            <p:nvPr/>
          </p:nvGrpSpPr>
          <p:grpSpPr bwMode="auto">
            <a:xfrm>
              <a:off x="463" y="1707"/>
              <a:ext cx="376" cy="243"/>
              <a:chOff x="463" y="1707"/>
              <a:chExt cx="376" cy="243"/>
            </a:xfrm>
          </p:grpSpPr>
          <p:sp>
            <p:nvSpPr>
              <p:cNvPr id="2071615" name="Line 63"/>
              <p:cNvSpPr>
                <a:spLocks noChangeShapeType="1"/>
              </p:cNvSpPr>
              <p:nvPr/>
            </p:nvSpPr>
            <p:spPr bwMode="auto">
              <a:xfrm flipH="1">
                <a:off x="702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6" name="Text Box 64"/>
              <p:cNvSpPr txBox="1">
                <a:spLocks noChangeArrowheads="1"/>
              </p:cNvSpPr>
              <p:nvPr/>
            </p:nvSpPr>
            <p:spPr bwMode="auto">
              <a:xfrm>
                <a:off x="463" y="1719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S3</a:t>
                </a:r>
                <a:endPara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17" name="Group 65"/>
            <p:cNvGrpSpPr>
              <a:grpSpLocks/>
            </p:cNvGrpSpPr>
            <p:nvPr/>
          </p:nvGrpSpPr>
          <p:grpSpPr bwMode="auto">
            <a:xfrm>
              <a:off x="1655" y="1706"/>
              <a:ext cx="363" cy="231"/>
              <a:chOff x="1655" y="1706"/>
              <a:chExt cx="363" cy="231"/>
            </a:xfrm>
          </p:grpSpPr>
          <p:sp>
            <p:nvSpPr>
              <p:cNvPr id="2071618" name="Line 66"/>
              <p:cNvSpPr>
                <a:spLocks noChangeShapeType="1"/>
              </p:cNvSpPr>
              <p:nvPr/>
            </p:nvSpPr>
            <p:spPr bwMode="auto">
              <a:xfrm flipH="1">
                <a:off x="1881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19" name="Text Box 67"/>
              <p:cNvSpPr txBox="1">
                <a:spLocks noChangeArrowheads="1"/>
              </p:cNvSpPr>
              <p:nvPr/>
            </p:nvSpPr>
            <p:spPr bwMode="auto">
              <a:xfrm>
                <a:off x="1655" y="170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S2</a:t>
                </a:r>
                <a:endPara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20" name="Group 68"/>
            <p:cNvGrpSpPr>
              <a:grpSpLocks/>
            </p:cNvGrpSpPr>
            <p:nvPr/>
          </p:nvGrpSpPr>
          <p:grpSpPr bwMode="auto">
            <a:xfrm>
              <a:off x="2822" y="1707"/>
              <a:ext cx="376" cy="245"/>
              <a:chOff x="2822" y="1707"/>
              <a:chExt cx="376" cy="245"/>
            </a:xfrm>
          </p:grpSpPr>
          <p:sp>
            <p:nvSpPr>
              <p:cNvPr id="2071621" name="Line 69"/>
              <p:cNvSpPr>
                <a:spLocks noChangeShapeType="1"/>
              </p:cNvSpPr>
              <p:nvPr/>
            </p:nvSpPr>
            <p:spPr bwMode="auto">
              <a:xfrm flipH="1">
                <a:off x="3061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22" name="Text Box 70"/>
              <p:cNvSpPr txBox="1">
                <a:spLocks noChangeArrowheads="1"/>
              </p:cNvSpPr>
              <p:nvPr/>
            </p:nvSpPr>
            <p:spPr bwMode="auto">
              <a:xfrm>
                <a:off x="2822" y="1719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S1</a:t>
                </a:r>
                <a:endPara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grpSp>
          <p:nvGrpSpPr>
            <p:cNvPr id="2071623" name="Group 71"/>
            <p:cNvGrpSpPr>
              <a:grpSpLocks/>
            </p:cNvGrpSpPr>
            <p:nvPr/>
          </p:nvGrpSpPr>
          <p:grpSpPr bwMode="auto">
            <a:xfrm>
              <a:off x="4001" y="1707"/>
              <a:ext cx="376" cy="243"/>
              <a:chOff x="4001" y="1707"/>
              <a:chExt cx="376" cy="243"/>
            </a:xfrm>
          </p:grpSpPr>
          <p:sp>
            <p:nvSpPr>
              <p:cNvPr id="2071624" name="Line 72"/>
              <p:cNvSpPr>
                <a:spLocks noChangeShapeType="1"/>
              </p:cNvSpPr>
              <p:nvPr/>
            </p:nvSpPr>
            <p:spPr bwMode="auto">
              <a:xfrm flipH="1">
                <a:off x="4240" y="1707"/>
                <a:ext cx="137" cy="103"/>
              </a:xfrm>
              <a:prstGeom prst="line">
                <a:avLst/>
              </a:prstGeom>
              <a:noFill/>
              <a:ln w="9525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625" name="Text Box 73"/>
              <p:cNvSpPr txBox="1">
                <a:spLocks noChangeArrowheads="1"/>
              </p:cNvSpPr>
              <p:nvPr/>
            </p:nvSpPr>
            <p:spPr bwMode="auto">
              <a:xfrm>
                <a:off x="4001" y="1719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TW" sz="1800" dirty="0" smtClean="0">
                    <a:solidFill>
                      <a:srgbClr val="0066FF"/>
                    </a:solidFill>
                    <a:latin typeface="Arial" charset="0"/>
                    <a:ea typeface="新細明體" charset="0"/>
                    <a:cs typeface="新細明體" charset="0"/>
                  </a:rPr>
                  <a:t>S0</a:t>
                </a:r>
                <a:endPara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endParaRPr>
              </a:p>
            </p:txBody>
          </p:sp>
        </p:grpSp>
        <p:sp>
          <p:nvSpPr>
            <p:cNvPr id="2071626" name="Text Box 74"/>
            <p:cNvSpPr txBox="1">
              <a:spLocks noChangeArrowheads="1"/>
            </p:cNvSpPr>
            <p:nvPr/>
          </p:nvSpPr>
          <p:spPr bwMode="auto">
            <a:xfrm>
              <a:off x="237" y="3624"/>
              <a:ext cx="40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 Given all C’s, all </a:t>
              </a:r>
              <a:r>
                <a:rPr kumimoji="1" lang="en-US" altLang="zh-TW" sz="1800" dirty="0" smtClean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S’s </a:t>
              </a:r>
              <a:r>
                <a:rPr kumimoji="1" lang="en-US" altLang="zh-TW" sz="1800" dirty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are generated in 2 gate delay in </a:t>
              </a:r>
              <a:r>
                <a:rPr kumimoji="1" lang="en-US" altLang="zh-TW" sz="1800" dirty="0" smtClean="0">
                  <a:solidFill>
                    <a:srgbClr val="0066FF"/>
                  </a:solidFill>
                  <a:latin typeface="Arial" charset="0"/>
                  <a:ea typeface="新細明體" charset="0"/>
                  <a:cs typeface="新細明體" charset="0"/>
                </a:rPr>
                <a:t>parallel</a:t>
              </a:r>
              <a:endParaRPr kumimoji="1" lang="en-US" altLang="zh-TW" sz="1800" dirty="0">
                <a:solidFill>
                  <a:srgbClr val="0066FF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</p:grpSp>
      <p:sp>
        <p:nvSpPr>
          <p:cNvPr id="2071627" name="Text Box 75"/>
          <p:cNvSpPr txBox="1">
            <a:spLocks noChangeArrowheads="1"/>
          </p:cNvSpPr>
          <p:nvPr/>
        </p:nvSpPr>
        <p:spPr bwMode="auto">
          <a:xfrm>
            <a:off x="447675" y="6184900"/>
            <a:ext cx="86613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00F6FF"/>
                </a:solidFill>
                <a:latin typeface="Arial" charset="0"/>
                <a:ea typeface="新細明體" charset="0"/>
                <a:cs typeface="新細明體" charset="0"/>
              </a:rPr>
              <a:t>Sequential </a:t>
            </a:r>
            <a:r>
              <a:rPr kumimoji="1" lang="en-US" altLang="zh-TW" sz="2800" dirty="0" smtClean="0">
                <a:solidFill>
                  <a:srgbClr val="00F6FF"/>
                </a:solidFill>
                <a:latin typeface="Arial" charset="0"/>
                <a:ea typeface="新細明體" charset="0"/>
                <a:cs typeface="新細明體" charset="0"/>
              </a:rPr>
              <a:t>operation is </a:t>
            </a:r>
            <a:r>
              <a:rPr kumimoji="1" lang="en-US" altLang="zh-TW" sz="2800" dirty="0">
                <a:solidFill>
                  <a:srgbClr val="00F6FF"/>
                </a:solidFill>
                <a:latin typeface="Arial" charset="0"/>
                <a:ea typeface="新細明體" charset="0"/>
                <a:cs typeface="新細明體" charset="0"/>
              </a:rPr>
              <a:t>made into parallel operation!!</a:t>
            </a:r>
          </a:p>
        </p:txBody>
      </p:sp>
    </p:spTree>
    <p:extLst>
      <p:ext uri="{BB962C8B-B14F-4D97-AF65-F5344CB8AC3E}">
        <p14:creationId xmlns:p14="http://schemas.microsoft.com/office/powerpoint/2010/main" val="16930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62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</a:t>
            </a:r>
            <a:endParaRPr lang="en-US" sz="3600" dirty="0"/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Ripple </a:t>
            </a:r>
            <a:r>
              <a:rPr lang="en-US" dirty="0"/>
              <a:t>carry adder </a:t>
            </a:r>
            <a:r>
              <a:rPr lang="en-US" dirty="0" err="1"/>
              <a:t>vs</a:t>
            </a:r>
            <a:r>
              <a:rPr lang="en-US" dirty="0"/>
              <a:t> carry </a:t>
            </a:r>
            <a:r>
              <a:rPr lang="en-US" dirty="0" err="1"/>
              <a:t>lookahead</a:t>
            </a:r>
            <a:r>
              <a:rPr lang="en-US" dirty="0"/>
              <a:t> adder for 8 bits</a:t>
            </a:r>
          </a:p>
          <a:p>
            <a:pPr lvl="1"/>
            <a:r>
              <a:rPr lang="en-US" dirty="0"/>
              <a:t>2 x 8  vs. 5</a:t>
            </a:r>
          </a:p>
        </p:txBody>
      </p:sp>
    </p:spTree>
    <p:extLst>
      <p:ext uri="{BB962C8B-B14F-4D97-AF65-F5344CB8AC3E}">
        <p14:creationId xmlns:p14="http://schemas.microsoft.com/office/powerpoint/2010/main" val="42927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4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(3/5)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rgbClr val="00F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67200"/>
            <a:ext cx="9150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67200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5715048" y="990600"/>
            <a:ext cx="1181052" cy="20574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(4/5)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6096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905048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09569" y="4663440"/>
            <a:ext cx="250547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15048" y="4648200"/>
            <a:ext cx="1237440" cy="0"/>
          </a:xfrm>
          <a:prstGeom prst="straightConnector1">
            <a:avLst/>
          </a:prstGeom>
          <a:ln w="28575">
            <a:solidFill>
              <a:srgbClr val="00F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06836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38170" y="4267200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83286" y="4267200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75988" y="4267200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84926" y="4267200"/>
            <a:ext cx="9889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19082" y="426720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43086" y="5943600"/>
            <a:ext cx="3648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 Single cycle processor</a:t>
            </a:r>
          </a:p>
        </p:txBody>
      </p:sp>
      <p:sp>
        <p:nvSpPr>
          <p:cNvPr id="3" name="Oval 2"/>
          <p:cNvSpPr/>
          <p:nvPr/>
        </p:nvSpPr>
        <p:spPr>
          <a:xfrm>
            <a:off x="6629400" y="838200"/>
            <a:ext cx="2286000" cy="2933699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1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of </a:t>
            </a:r>
            <a:r>
              <a:rPr lang="en-US" dirty="0" err="1"/>
              <a:t>datapath</a:t>
            </a:r>
            <a:r>
              <a:rPr lang="en-US" dirty="0"/>
              <a:t> (5/5)</a:t>
            </a:r>
          </a:p>
        </p:txBody>
      </p:sp>
      <p:sp>
        <p:nvSpPr>
          <p:cNvPr id="4" name="Line 2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43200" y="2667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" name="Line 2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1242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52800" y="2667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581400" y="2667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8" name="Text Box 2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0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5052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524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362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10600" y="990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305800" y="19050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90600"/>
            <a:ext cx="662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209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7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15240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766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0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2819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1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1" y="28194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90800" y="3276601"/>
            <a:ext cx="1219200" cy="457199"/>
          </a:xfrm>
          <a:prstGeom prst="ellipse">
            <a:avLst/>
          </a:prstGeom>
          <a:noFill/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2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2514600"/>
            <a:ext cx="0" cy="990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6019800" y="1219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1295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10000" y="3505200"/>
            <a:ext cx="2590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1998" y="2286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30480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1295400" y="26670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61998" y="33527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981200" y="990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1219200" y="1752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Rectangle 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8600" y="1219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524000" y="1752600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62000" y="2667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95400" y="14508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1219200" y="2667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9" name="Group 59"/>
          <p:cNvGrpSpPr/>
          <p:nvPr>
            <p:custDataLst>
              <p:tags r:id="rId36"/>
            </p:custDataLst>
          </p:nvPr>
        </p:nvGrpSpPr>
        <p:grpSpPr>
          <a:xfrm>
            <a:off x="914400" y="2514600"/>
            <a:ext cx="304800" cy="304800"/>
            <a:chOff x="990600" y="2971800"/>
            <a:chExt cx="304800" cy="304800"/>
          </a:xfrm>
        </p:grpSpPr>
        <p:sp>
          <p:nvSpPr>
            <p:cNvPr id="40" name="Freeform 39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2" name="Line 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62000" y="41910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162800" y="1257617"/>
            <a:ext cx="1143001" cy="1942782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1939448"/>
            <a:ext cx="5334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76800" y="2362200"/>
            <a:ext cx="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76800" y="2819400"/>
            <a:ext cx="2286000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57200" y="4968240"/>
            <a:ext cx="8229600" cy="381000"/>
            <a:chOff x="381000" y="4648200"/>
            <a:chExt cx="8229600" cy="3810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38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1000" y="4648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19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91000" y="5029200"/>
              <a:ext cx="381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8001000" y="4648200"/>
              <a:ext cx="0" cy="381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46482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480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743480" y="466344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048001" y="4663440"/>
            <a:ext cx="2247899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401080" y="4648200"/>
            <a:ext cx="1237440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754392" y="4663440"/>
            <a:ext cx="1237440" cy="0"/>
          </a:xfrm>
          <a:prstGeom prst="straightConnector1">
            <a:avLst/>
          </a:prstGeom>
          <a:ln w="28575">
            <a:solidFill>
              <a:srgbClr val="00F6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76602" y="4278868"/>
            <a:ext cx="69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21718" y="4278868"/>
            <a:ext cx="89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Decode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14420" y="4278868"/>
            <a:ext cx="9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70958" y="427886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105114" y="42788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WB</a:t>
            </a:r>
          </a:p>
        </p:txBody>
      </p:sp>
      <p:sp>
        <p:nvSpPr>
          <p:cNvPr id="3" name="Oval 2"/>
          <p:cNvSpPr/>
          <p:nvPr/>
        </p:nvSpPr>
        <p:spPr>
          <a:xfrm>
            <a:off x="0" y="2857500"/>
            <a:ext cx="1371600" cy="8763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1828800"/>
            <a:ext cx="1371600" cy="876300"/>
          </a:xfrm>
          <a:prstGeom prst="ellipse">
            <a:avLst/>
          </a:prstGeom>
          <a:noFill/>
          <a:ln>
            <a:solidFill>
              <a:srgbClr val="00F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datapath</a:t>
            </a:r>
            <a:r>
              <a:rPr lang="en-US" dirty="0" smtClean="0"/>
              <a:t> for a MIPS processor has five stages: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 smtClean="0"/>
              <a:t>Instruction </a:t>
            </a:r>
            <a:r>
              <a:rPr lang="en-US" dirty="0"/>
              <a:t>Fetch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Instruction Decode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Execution (ALU)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Memory Access</a:t>
            </a:r>
          </a:p>
          <a:p>
            <a:pPr marL="687388" lvl="1" indent="-514350">
              <a:buFont typeface="+mj-lt"/>
              <a:buAutoNum type="arabicPeriod"/>
            </a:pPr>
            <a:r>
              <a:rPr lang="en-US" dirty="0"/>
              <a:t>Register </a:t>
            </a:r>
            <a:r>
              <a:rPr lang="en-US" dirty="0" err="1" smtClean="0"/>
              <a:t>Writeback</a:t>
            </a:r>
            <a:endParaRPr lang="en-US" dirty="0" smtClean="0"/>
          </a:p>
          <a:p>
            <a:pPr marL="687388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This five stage </a:t>
            </a:r>
            <a:r>
              <a:rPr lang="en-US" dirty="0" err="1" smtClean="0"/>
              <a:t>datapath</a:t>
            </a:r>
            <a:r>
              <a:rPr lang="en-US" dirty="0" smtClean="0"/>
              <a:t> is used to execute all MIPS instructions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6838</TotalTime>
  <Words>3445</Words>
  <Application>Microsoft Macintosh PowerPoint</Application>
  <PresentationFormat>On-screen Show (4:3)</PresentationFormat>
  <Paragraphs>1176</Paragraphs>
  <Slides>55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Processor</vt:lpstr>
      <vt:lpstr>Full Datapath</vt:lpstr>
      <vt:lpstr>Iclicker</vt:lpstr>
      <vt:lpstr>Stages of datapath (1/5)</vt:lpstr>
      <vt:lpstr>Stages of datapath (2/5)</vt:lpstr>
      <vt:lpstr>Stages of datapath (3/5)</vt:lpstr>
      <vt:lpstr>Stages of datapath (4/5)</vt:lpstr>
      <vt:lpstr>Stages of datapath (5/5)</vt:lpstr>
      <vt:lpstr>Takeaway</vt:lpstr>
      <vt:lpstr>Iclicker</vt:lpstr>
      <vt:lpstr>MIPS instructions</vt:lpstr>
      <vt:lpstr>MIPS Instruction Functions</vt:lpstr>
      <vt:lpstr>Arithmetic Instructions: Shift</vt:lpstr>
      <vt:lpstr>Shift</vt:lpstr>
      <vt:lpstr>Arithmetic Instructions: Immediates</vt:lpstr>
      <vt:lpstr>Immediates</vt:lpstr>
      <vt:lpstr>Immediates</vt:lpstr>
      <vt:lpstr>Arithmetic Instructions: Immediates</vt:lpstr>
      <vt:lpstr>Immediates</vt:lpstr>
      <vt:lpstr>Goals for today</vt:lpstr>
      <vt:lpstr>MIPS Instruction Types</vt:lpstr>
      <vt:lpstr>Memory Instructions</vt:lpstr>
      <vt:lpstr>Memory Operations</vt:lpstr>
      <vt:lpstr>Memory Instructions</vt:lpstr>
      <vt:lpstr>Endianness</vt:lpstr>
      <vt:lpstr>Memory Layout</vt:lpstr>
      <vt:lpstr>MIPS Instruction Types</vt:lpstr>
      <vt:lpstr>Control Flow: Absolute Jump</vt:lpstr>
      <vt:lpstr>Control Flow: Absolute Jump</vt:lpstr>
      <vt:lpstr>Absolute Jump</vt:lpstr>
      <vt:lpstr>Control Flow: Jump Register</vt:lpstr>
      <vt:lpstr>Jump Register</vt:lpstr>
      <vt:lpstr>Examples </vt:lpstr>
      <vt:lpstr>Control Flow: Branches</vt:lpstr>
      <vt:lpstr>Control Flow: Branches</vt:lpstr>
      <vt:lpstr>Control Flow: More Branches</vt:lpstr>
      <vt:lpstr>Control Flow: More Branches</vt:lpstr>
      <vt:lpstr>Control Flow: Jump and Link</vt:lpstr>
      <vt:lpstr>Jump and Link</vt:lpstr>
      <vt:lpstr>Goals for today</vt:lpstr>
      <vt:lpstr>Questions</vt:lpstr>
      <vt:lpstr>What instruction has the longest path</vt:lpstr>
      <vt:lpstr>Memory Operations</vt:lpstr>
      <vt:lpstr>Performance</vt:lpstr>
      <vt:lpstr>Performance: Aside</vt:lpstr>
      <vt:lpstr>4-bit Ripple Carry Adder</vt:lpstr>
      <vt:lpstr>Adding</vt:lpstr>
      <vt:lpstr>Carry Look Ahead Logic</vt:lpstr>
      <vt:lpstr>1-bit Adder with Carry</vt:lpstr>
      <vt:lpstr>1-bit CLA adder</vt:lpstr>
      <vt:lpstr>1-bit Adder with Carry</vt:lpstr>
      <vt:lpstr>4-bit CLA</vt:lpstr>
      <vt:lpstr>4-bit CLA</vt:lpstr>
      <vt:lpstr>Performance</vt:lpstr>
      <vt:lpstr>Performance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Kavita Bala</cp:lastModifiedBy>
  <cp:revision>616</cp:revision>
  <cp:lastPrinted>2014-02-15T17:51:39Z</cp:lastPrinted>
  <dcterms:created xsi:type="dcterms:W3CDTF">2012-11-28T14:27:55Z</dcterms:created>
  <dcterms:modified xsi:type="dcterms:W3CDTF">2014-02-15T17:51:57Z</dcterms:modified>
</cp:coreProperties>
</file>