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2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3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4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5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6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7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notesSlides/notesSlide8.xml" ContentType="application/vnd.openxmlformats-officedocument.presentationml.notesSlide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notesSlides/notesSlide9.xml" ContentType="application/vnd.openxmlformats-officedocument.presentationml.notesSlide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notesSlides/notesSlide10.xml" ContentType="application/vnd.openxmlformats-officedocument.presentationml.notesSlide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notesSlides/notesSlide11.xml" ContentType="application/vnd.openxmlformats-officedocument.presentationml.notesSlide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notesSlides/notesSlide12.xml" ContentType="application/vnd.openxmlformats-officedocument.presentationml.notesSlide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notesSlides/notesSlide13.xml" ContentType="application/vnd.openxmlformats-officedocument.presentationml.notesSlide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notesSlides/notesSlide14.xml" ContentType="application/vnd.openxmlformats-officedocument.presentationml.notesSlide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notesSlides/notesSlide15.xml" ContentType="application/vnd.openxmlformats-officedocument.presentationml.notesSlide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notesSlides/notesSlide16.xml" ContentType="application/vnd.openxmlformats-officedocument.presentationml.notesSlide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notesSlides/notesSlide17.xml" ContentType="application/vnd.openxmlformats-officedocument.presentationml.notesSlide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notesSlides/notesSlide18.xml" ContentType="application/vnd.openxmlformats-officedocument.presentationml.notesSlide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notesSlides/notesSlide19.xml" ContentType="application/vnd.openxmlformats-officedocument.presentationml.notesSlide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notesSlides/notesSlide20.xml" ContentType="application/vnd.openxmlformats-officedocument.presentationml.notesSlide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notesSlides/notesSlide21.xml" ContentType="application/vnd.openxmlformats-officedocument.presentationml.notesSlide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notesSlides/notesSlide22.xml" ContentType="application/vnd.openxmlformats-officedocument.presentationml.notesSlide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notesSlides/notesSlide23.xml" ContentType="application/vnd.openxmlformats-officedocument.presentationml.notesSlide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320" r:id="rId2"/>
    <p:sldId id="338" r:id="rId3"/>
    <p:sldId id="322" r:id="rId4"/>
    <p:sldId id="333" r:id="rId5"/>
    <p:sldId id="334" r:id="rId6"/>
    <p:sldId id="339" r:id="rId7"/>
    <p:sldId id="337" r:id="rId8"/>
    <p:sldId id="340" r:id="rId9"/>
    <p:sldId id="341" r:id="rId10"/>
    <p:sldId id="325" r:id="rId11"/>
    <p:sldId id="326" r:id="rId12"/>
    <p:sldId id="327" r:id="rId13"/>
    <p:sldId id="329" r:id="rId14"/>
    <p:sldId id="330" r:id="rId15"/>
    <p:sldId id="331" r:id="rId16"/>
    <p:sldId id="281" r:id="rId17"/>
    <p:sldId id="282" r:id="rId18"/>
    <p:sldId id="283" r:id="rId19"/>
    <p:sldId id="284" r:id="rId20"/>
    <p:sldId id="278" r:id="rId21"/>
    <p:sldId id="342" r:id="rId22"/>
    <p:sldId id="271" r:id="rId23"/>
    <p:sldId id="272" r:id="rId24"/>
    <p:sldId id="258" r:id="rId25"/>
    <p:sldId id="262" r:id="rId26"/>
    <p:sldId id="264" r:id="rId27"/>
    <p:sldId id="266" r:id="rId28"/>
    <p:sldId id="286" r:id="rId29"/>
    <p:sldId id="267" r:id="rId30"/>
    <p:sldId id="268" r:id="rId31"/>
    <p:sldId id="269" r:id="rId32"/>
    <p:sldId id="343" r:id="rId33"/>
    <p:sldId id="344" r:id="rId34"/>
    <p:sldId id="345" r:id="rId35"/>
    <p:sldId id="346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4" r:id="rId46"/>
    <p:sldId id="315" r:id="rId47"/>
    <p:sldId id="316" r:id="rId48"/>
    <p:sldId id="317" r:id="rId49"/>
    <p:sldId id="318" r:id="rId50"/>
    <p:sldId id="319" r:id="rId51"/>
  </p:sldIdLst>
  <p:sldSz cx="9144000" cy="6858000" type="screen4x3"/>
  <p:notesSz cx="6985000" cy="9283700"/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2" autoAdjust="0"/>
    <p:restoredTop sz="81312" autoAdjust="0"/>
  </p:normalViewPr>
  <p:slideViewPr>
    <p:cSldViewPr>
      <p:cViewPr varScale="1">
        <p:scale>
          <a:sx n="52" d="100"/>
          <a:sy n="52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1CD67B2-602F-4142-8AA7-10B6D3A135F1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7D245FC5-07E2-4367-B23B-4CDFF47DF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8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3438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05" y="4410067"/>
            <a:ext cx="5587394" cy="41767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3" tIns="46471" rIns="92943" bIns="4647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3438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04" y="4410066"/>
            <a:ext cx="5587394" cy="4176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8" tIns="46474" rIns="92948" bIns="4647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3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9988" y="6985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73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2243" y="4410066"/>
            <a:ext cx="5117483" cy="417367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907" tIns="45954" rIns="91907" bIns="4595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3438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04" y="4410066"/>
            <a:ext cx="5587394" cy="4176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8" tIns="46474" rIns="92948" bIns="4647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3438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04" y="4410066"/>
            <a:ext cx="5587394" cy="4176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8" tIns="46474" rIns="92948" bIns="4647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3438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04" y="4410066"/>
            <a:ext cx="5587394" cy="4176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8" tIns="46474" rIns="92948" bIns="4647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3438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04" y="4410066"/>
            <a:ext cx="5587394" cy="4176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8" tIns="46474" rIns="92948" bIns="4647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100ns = 10MHz; 50ns</a:t>
            </a:r>
            <a:r>
              <a:rPr lang="en-US" baseline="0" dirty="0" smtClean="0"/>
              <a:t> = 20MHz; 33ns = 30 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45FC5-07E2-4367-B23B-4CDFF47DF03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0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596" indent="-342596" defTabSz="913590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Throughput: 1 task / cycle</a:t>
            </a:r>
          </a:p>
          <a:p>
            <a:pPr marL="342596" indent="-342596" defTabSz="913590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Delay: 4 cycles / task</a:t>
            </a:r>
          </a:p>
          <a:p>
            <a:pPr marL="342596" indent="-342596" defTabSz="913590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Parallelism: 4 concurrent tasks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4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9988" y="6985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2243" y="4410066"/>
            <a:ext cx="5117483" cy="417367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907" tIns="45954" rIns="91907" bIns="4595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818" y="4410075"/>
            <a:ext cx="5587366" cy="417671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1359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A: Insert stalls as needed in task 3… and delay task 4+</a:t>
            </a:r>
          </a:p>
          <a:p>
            <a:pPr defTabSz="91359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Q: What is executing in glue stage?</a:t>
            </a:r>
          </a:p>
          <a:p>
            <a:pPr defTabSz="91359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A:</a:t>
            </a:r>
            <a:r>
              <a:rPr lang="en-US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Nothing</a:t>
            </a:r>
          </a:p>
          <a:p>
            <a:pPr defTabSz="91359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Performance is harder to predict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3438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05" y="4410066"/>
            <a:ext cx="5587394" cy="4176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39" tIns="46469" rIns="92939" bIns="4646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3438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05" y="4410066"/>
            <a:ext cx="5587394" cy="4176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39" tIns="46469" rIns="92939" bIns="46469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7388"/>
            <a:ext cx="4670425" cy="3503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326" y="4419600"/>
            <a:ext cx="5105642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44" tIns="45673" rIns="91344" bIns="45673"/>
          <a:lstStyle/>
          <a:p>
            <a:r>
              <a:rPr lang="en-US"/>
              <a:t>This is simpler than the MIPS, but we’re using it to get the concepts across – everything you see here applies to MIPS, but we have to deal w/ fewer bits in these examples (that’s why I like them)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7388"/>
            <a:ext cx="4670425" cy="3503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326" y="4419600"/>
            <a:ext cx="5105642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44" tIns="45673" rIns="91344" bIns="45673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47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9988" y="698500"/>
            <a:ext cx="4641850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147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1757" y="4410076"/>
            <a:ext cx="5118319" cy="41735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908" tIns="45954" rIns="91908" bIns="4595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3438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04" y="4410066"/>
            <a:ext cx="5587394" cy="4176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8" tIns="46474" rIns="92948" bIns="4647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7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3438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04" y="4410066"/>
            <a:ext cx="5587394" cy="4176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8" tIns="46474" rIns="92948" bIns="4647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7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3438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04" y="4410066"/>
            <a:ext cx="5587394" cy="4176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8" tIns="46474" rIns="92948" bIns="4647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3438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04" y="4410066"/>
            <a:ext cx="5587394" cy="4176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8" tIns="46474" rIns="92948" bIns="46474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</a:t>
            </a:r>
            <a:r>
              <a:rPr lang="en-US" sz="2700" b="1" baseline="0" dirty="0" smtClean="0">
                <a:solidFill>
                  <a:srgbClr val="898989"/>
                </a:solidFill>
              </a:rPr>
              <a:t> </a:t>
            </a:r>
            <a:r>
              <a:rPr lang="en-US" sz="2700" b="1" baseline="0" dirty="0" err="1" smtClean="0">
                <a:solidFill>
                  <a:srgbClr val="898989"/>
                </a:solidFill>
              </a:rPr>
              <a:t>Weatherspoon</a:t>
            </a:r>
            <a:endParaRPr lang="en-US" sz="2700" b="1" dirty="0" smtClean="0">
              <a:solidFill>
                <a:srgbClr val="898989"/>
              </a:solidFill>
            </a:endParaRP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2012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685800"/>
            <a:ext cx="8686800" cy="57912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533400"/>
            <a:ext cx="8394700" cy="25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791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381000"/>
            <a:ext cx="8394700" cy="25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2672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381000"/>
            <a:ext cx="8394700" cy="25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64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79438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295400"/>
            <a:ext cx="4268788" cy="5181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579438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95400"/>
            <a:ext cx="4346575" cy="5181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381000"/>
            <a:ext cx="8394700" cy="25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381000"/>
            <a:ext cx="8394700" cy="25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09600"/>
            <a:ext cx="86868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36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9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26" Type="http://schemas.openxmlformats.org/officeDocument/2006/relationships/tags" Target="../tags/tag165.xml"/><Relationship Id="rId39" Type="http://schemas.openxmlformats.org/officeDocument/2006/relationships/tags" Target="../tags/tag178.xml"/><Relationship Id="rId21" Type="http://schemas.openxmlformats.org/officeDocument/2006/relationships/tags" Target="../tags/tag160.xml"/><Relationship Id="rId34" Type="http://schemas.openxmlformats.org/officeDocument/2006/relationships/tags" Target="../tags/tag173.xml"/><Relationship Id="rId42" Type="http://schemas.openxmlformats.org/officeDocument/2006/relationships/tags" Target="../tags/tag181.xml"/><Relationship Id="rId47" Type="http://schemas.openxmlformats.org/officeDocument/2006/relationships/tags" Target="../tags/tag186.xml"/><Relationship Id="rId50" Type="http://schemas.openxmlformats.org/officeDocument/2006/relationships/tags" Target="../tags/tag189.xml"/><Relationship Id="rId55" Type="http://schemas.openxmlformats.org/officeDocument/2006/relationships/tags" Target="../tags/tag194.xml"/><Relationship Id="rId63" Type="http://schemas.openxmlformats.org/officeDocument/2006/relationships/tags" Target="../tags/tag202.xml"/><Relationship Id="rId68" Type="http://schemas.openxmlformats.org/officeDocument/2006/relationships/tags" Target="../tags/tag207.xml"/><Relationship Id="rId76" Type="http://schemas.openxmlformats.org/officeDocument/2006/relationships/tags" Target="../tags/tag215.xml"/><Relationship Id="rId84" Type="http://schemas.openxmlformats.org/officeDocument/2006/relationships/notesSlide" Target="../notesSlides/notesSlide4.xml"/><Relationship Id="rId7" Type="http://schemas.openxmlformats.org/officeDocument/2006/relationships/tags" Target="../tags/tag146.xml"/><Relationship Id="rId71" Type="http://schemas.openxmlformats.org/officeDocument/2006/relationships/tags" Target="../tags/tag210.xml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9" Type="http://schemas.openxmlformats.org/officeDocument/2006/relationships/tags" Target="../tags/tag168.xml"/><Relationship Id="rId11" Type="http://schemas.openxmlformats.org/officeDocument/2006/relationships/tags" Target="../tags/tag150.xml"/><Relationship Id="rId24" Type="http://schemas.openxmlformats.org/officeDocument/2006/relationships/tags" Target="../tags/tag163.xml"/><Relationship Id="rId32" Type="http://schemas.openxmlformats.org/officeDocument/2006/relationships/tags" Target="../tags/tag171.xml"/><Relationship Id="rId37" Type="http://schemas.openxmlformats.org/officeDocument/2006/relationships/tags" Target="../tags/tag176.xml"/><Relationship Id="rId40" Type="http://schemas.openxmlformats.org/officeDocument/2006/relationships/tags" Target="../tags/tag179.xml"/><Relationship Id="rId45" Type="http://schemas.openxmlformats.org/officeDocument/2006/relationships/tags" Target="../tags/tag184.xml"/><Relationship Id="rId53" Type="http://schemas.openxmlformats.org/officeDocument/2006/relationships/tags" Target="../tags/tag192.xml"/><Relationship Id="rId58" Type="http://schemas.openxmlformats.org/officeDocument/2006/relationships/tags" Target="../tags/tag197.xml"/><Relationship Id="rId66" Type="http://schemas.openxmlformats.org/officeDocument/2006/relationships/tags" Target="../tags/tag205.xml"/><Relationship Id="rId74" Type="http://schemas.openxmlformats.org/officeDocument/2006/relationships/tags" Target="../tags/tag213.xml"/><Relationship Id="rId79" Type="http://schemas.openxmlformats.org/officeDocument/2006/relationships/tags" Target="../tags/tag218.xml"/><Relationship Id="rId5" Type="http://schemas.openxmlformats.org/officeDocument/2006/relationships/tags" Target="../tags/tag144.xml"/><Relationship Id="rId61" Type="http://schemas.openxmlformats.org/officeDocument/2006/relationships/tags" Target="../tags/tag200.xml"/><Relationship Id="rId82" Type="http://schemas.openxmlformats.org/officeDocument/2006/relationships/tags" Target="../tags/tag221.xml"/><Relationship Id="rId19" Type="http://schemas.openxmlformats.org/officeDocument/2006/relationships/tags" Target="../tags/tag158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tags" Target="../tags/tag161.xml"/><Relationship Id="rId27" Type="http://schemas.openxmlformats.org/officeDocument/2006/relationships/tags" Target="../tags/tag166.xml"/><Relationship Id="rId30" Type="http://schemas.openxmlformats.org/officeDocument/2006/relationships/tags" Target="../tags/tag169.xml"/><Relationship Id="rId35" Type="http://schemas.openxmlformats.org/officeDocument/2006/relationships/tags" Target="../tags/tag174.xml"/><Relationship Id="rId43" Type="http://schemas.openxmlformats.org/officeDocument/2006/relationships/tags" Target="../tags/tag182.xml"/><Relationship Id="rId48" Type="http://schemas.openxmlformats.org/officeDocument/2006/relationships/tags" Target="../tags/tag187.xml"/><Relationship Id="rId56" Type="http://schemas.openxmlformats.org/officeDocument/2006/relationships/tags" Target="../tags/tag195.xml"/><Relationship Id="rId64" Type="http://schemas.openxmlformats.org/officeDocument/2006/relationships/tags" Target="../tags/tag203.xml"/><Relationship Id="rId69" Type="http://schemas.openxmlformats.org/officeDocument/2006/relationships/tags" Target="../tags/tag208.xml"/><Relationship Id="rId77" Type="http://schemas.openxmlformats.org/officeDocument/2006/relationships/tags" Target="../tags/tag216.xml"/><Relationship Id="rId8" Type="http://schemas.openxmlformats.org/officeDocument/2006/relationships/tags" Target="../tags/tag147.xml"/><Relationship Id="rId51" Type="http://schemas.openxmlformats.org/officeDocument/2006/relationships/tags" Target="../tags/tag190.xml"/><Relationship Id="rId72" Type="http://schemas.openxmlformats.org/officeDocument/2006/relationships/tags" Target="../tags/tag211.xml"/><Relationship Id="rId80" Type="http://schemas.openxmlformats.org/officeDocument/2006/relationships/tags" Target="../tags/tag219.xml"/><Relationship Id="rId85" Type="http://schemas.openxmlformats.org/officeDocument/2006/relationships/image" Target="../media/image5.emf"/><Relationship Id="rId3" Type="http://schemas.openxmlformats.org/officeDocument/2006/relationships/tags" Target="../tags/tag142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tags" Target="../tags/tag164.xml"/><Relationship Id="rId33" Type="http://schemas.openxmlformats.org/officeDocument/2006/relationships/tags" Target="../tags/tag172.xml"/><Relationship Id="rId38" Type="http://schemas.openxmlformats.org/officeDocument/2006/relationships/tags" Target="../tags/tag177.xml"/><Relationship Id="rId46" Type="http://schemas.openxmlformats.org/officeDocument/2006/relationships/tags" Target="../tags/tag185.xml"/><Relationship Id="rId59" Type="http://schemas.openxmlformats.org/officeDocument/2006/relationships/tags" Target="../tags/tag198.xml"/><Relationship Id="rId67" Type="http://schemas.openxmlformats.org/officeDocument/2006/relationships/tags" Target="../tags/tag206.xml"/><Relationship Id="rId20" Type="http://schemas.openxmlformats.org/officeDocument/2006/relationships/tags" Target="../tags/tag159.xml"/><Relationship Id="rId41" Type="http://schemas.openxmlformats.org/officeDocument/2006/relationships/tags" Target="../tags/tag180.xml"/><Relationship Id="rId54" Type="http://schemas.openxmlformats.org/officeDocument/2006/relationships/tags" Target="../tags/tag193.xml"/><Relationship Id="rId62" Type="http://schemas.openxmlformats.org/officeDocument/2006/relationships/tags" Target="../tags/tag201.xml"/><Relationship Id="rId70" Type="http://schemas.openxmlformats.org/officeDocument/2006/relationships/tags" Target="../tags/tag209.xml"/><Relationship Id="rId75" Type="http://schemas.openxmlformats.org/officeDocument/2006/relationships/tags" Target="../tags/tag214.xml"/><Relationship Id="rId83" Type="http://schemas.openxmlformats.org/officeDocument/2006/relationships/slideLayout" Target="../slideLayouts/slideLayout6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5" Type="http://schemas.openxmlformats.org/officeDocument/2006/relationships/tags" Target="../tags/tag154.xml"/><Relationship Id="rId23" Type="http://schemas.openxmlformats.org/officeDocument/2006/relationships/tags" Target="../tags/tag162.xml"/><Relationship Id="rId28" Type="http://schemas.openxmlformats.org/officeDocument/2006/relationships/tags" Target="../tags/tag167.xml"/><Relationship Id="rId36" Type="http://schemas.openxmlformats.org/officeDocument/2006/relationships/tags" Target="../tags/tag175.xml"/><Relationship Id="rId49" Type="http://schemas.openxmlformats.org/officeDocument/2006/relationships/tags" Target="../tags/tag188.xml"/><Relationship Id="rId57" Type="http://schemas.openxmlformats.org/officeDocument/2006/relationships/tags" Target="../tags/tag196.xml"/><Relationship Id="rId10" Type="http://schemas.openxmlformats.org/officeDocument/2006/relationships/tags" Target="../tags/tag149.xml"/><Relationship Id="rId31" Type="http://schemas.openxmlformats.org/officeDocument/2006/relationships/tags" Target="../tags/tag170.xml"/><Relationship Id="rId44" Type="http://schemas.openxmlformats.org/officeDocument/2006/relationships/tags" Target="../tags/tag183.xml"/><Relationship Id="rId52" Type="http://schemas.openxmlformats.org/officeDocument/2006/relationships/tags" Target="../tags/tag191.xml"/><Relationship Id="rId60" Type="http://schemas.openxmlformats.org/officeDocument/2006/relationships/tags" Target="../tags/tag199.xml"/><Relationship Id="rId65" Type="http://schemas.openxmlformats.org/officeDocument/2006/relationships/tags" Target="../tags/tag204.xml"/><Relationship Id="rId73" Type="http://schemas.openxmlformats.org/officeDocument/2006/relationships/tags" Target="../tags/tag212.xml"/><Relationship Id="rId78" Type="http://schemas.openxmlformats.org/officeDocument/2006/relationships/tags" Target="../tags/tag217.xml"/><Relationship Id="rId81" Type="http://schemas.openxmlformats.org/officeDocument/2006/relationships/tags" Target="../tags/tag2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226.xml"/><Relationship Id="rId7" Type="http://schemas.openxmlformats.org/officeDocument/2006/relationships/tags" Target="../tags/tag230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9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4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260.xml"/><Relationship Id="rId21" Type="http://schemas.openxmlformats.org/officeDocument/2006/relationships/tags" Target="../tags/tag255.xml"/><Relationship Id="rId42" Type="http://schemas.openxmlformats.org/officeDocument/2006/relationships/tags" Target="../tags/tag276.xml"/><Relationship Id="rId47" Type="http://schemas.openxmlformats.org/officeDocument/2006/relationships/tags" Target="../tags/tag281.xml"/><Relationship Id="rId63" Type="http://schemas.openxmlformats.org/officeDocument/2006/relationships/tags" Target="../tags/tag297.xml"/><Relationship Id="rId68" Type="http://schemas.openxmlformats.org/officeDocument/2006/relationships/tags" Target="../tags/tag302.xml"/><Relationship Id="rId84" Type="http://schemas.openxmlformats.org/officeDocument/2006/relationships/tags" Target="../tags/tag318.xml"/><Relationship Id="rId89" Type="http://schemas.openxmlformats.org/officeDocument/2006/relationships/tags" Target="../tags/tag323.xml"/><Relationship Id="rId7" Type="http://schemas.openxmlformats.org/officeDocument/2006/relationships/tags" Target="../tags/tag241.xml"/><Relationship Id="rId71" Type="http://schemas.openxmlformats.org/officeDocument/2006/relationships/tags" Target="../tags/tag305.xml"/><Relationship Id="rId92" Type="http://schemas.openxmlformats.org/officeDocument/2006/relationships/tags" Target="../tags/tag326.xml"/><Relationship Id="rId2" Type="http://schemas.openxmlformats.org/officeDocument/2006/relationships/tags" Target="../tags/tag236.xml"/><Relationship Id="rId16" Type="http://schemas.openxmlformats.org/officeDocument/2006/relationships/tags" Target="../tags/tag250.xml"/><Relationship Id="rId29" Type="http://schemas.openxmlformats.org/officeDocument/2006/relationships/tags" Target="../tags/tag263.xml"/><Relationship Id="rId107" Type="http://schemas.openxmlformats.org/officeDocument/2006/relationships/notesSlide" Target="../notesSlides/notesSlide8.xml"/><Relationship Id="rId11" Type="http://schemas.openxmlformats.org/officeDocument/2006/relationships/tags" Target="../tags/tag245.xml"/><Relationship Id="rId24" Type="http://schemas.openxmlformats.org/officeDocument/2006/relationships/tags" Target="../tags/tag258.xml"/><Relationship Id="rId32" Type="http://schemas.openxmlformats.org/officeDocument/2006/relationships/tags" Target="../tags/tag266.xml"/><Relationship Id="rId37" Type="http://schemas.openxmlformats.org/officeDocument/2006/relationships/tags" Target="../tags/tag271.xml"/><Relationship Id="rId40" Type="http://schemas.openxmlformats.org/officeDocument/2006/relationships/tags" Target="../tags/tag274.xml"/><Relationship Id="rId45" Type="http://schemas.openxmlformats.org/officeDocument/2006/relationships/tags" Target="../tags/tag279.xml"/><Relationship Id="rId53" Type="http://schemas.openxmlformats.org/officeDocument/2006/relationships/tags" Target="../tags/tag287.xml"/><Relationship Id="rId58" Type="http://schemas.openxmlformats.org/officeDocument/2006/relationships/tags" Target="../tags/tag292.xml"/><Relationship Id="rId66" Type="http://schemas.openxmlformats.org/officeDocument/2006/relationships/tags" Target="../tags/tag300.xml"/><Relationship Id="rId74" Type="http://schemas.openxmlformats.org/officeDocument/2006/relationships/tags" Target="../tags/tag308.xml"/><Relationship Id="rId79" Type="http://schemas.openxmlformats.org/officeDocument/2006/relationships/tags" Target="../tags/tag313.xml"/><Relationship Id="rId87" Type="http://schemas.openxmlformats.org/officeDocument/2006/relationships/tags" Target="../tags/tag321.xml"/><Relationship Id="rId102" Type="http://schemas.openxmlformats.org/officeDocument/2006/relationships/tags" Target="../tags/tag336.xml"/><Relationship Id="rId5" Type="http://schemas.openxmlformats.org/officeDocument/2006/relationships/tags" Target="../tags/tag239.xml"/><Relationship Id="rId61" Type="http://schemas.openxmlformats.org/officeDocument/2006/relationships/tags" Target="../tags/tag295.xml"/><Relationship Id="rId82" Type="http://schemas.openxmlformats.org/officeDocument/2006/relationships/tags" Target="../tags/tag316.xml"/><Relationship Id="rId90" Type="http://schemas.openxmlformats.org/officeDocument/2006/relationships/tags" Target="../tags/tag324.xml"/><Relationship Id="rId95" Type="http://schemas.openxmlformats.org/officeDocument/2006/relationships/tags" Target="../tags/tag329.xml"/><Relationship Id="rId19" Type="http://schemas.openxmlformats.org/officeDocument/2006/relationships/tags" Target="../tags/tag253.xml"/><Relationship Id="rId14" Type="http://schemas.openxmlformats.org/officeDocument/2006/relationships/tags" Target="../tags/tag248.xml"/><Relationship Id="rId22" Type="http://schemas.openxmlformats.org/officeDocument/2006/relationships/tags" Target="../tags/tag256.xml"/><Relationship Id="rId27" Type="http://schemas.openxmlformats.org/officeDocument/2006/relationships/tags" Target="../tags/tag261.xml"/><Relationship Id="rId30" Type="http://schemas.openxmlformats.org/officeDocument/2006/relationships/tags" Target="../tags/tag264.xml"/><Relationship Id="rId35" Type="http://schemas.openxmlformats.org/officeDocument/2006/relationships/tags" Target="../tags/tag269.xml"/><Relationship Id="rId43" Type="http://schemas.openxmlformats.org/officeDocument/2006/relationships/tags" Target="../tags/tag277.xml"/><Relationship Id="rId48" Type="http://schemas.openxmlformats.org/officeDocument/2006/relationships/tags" Target="../tags/tag282.xml"/><Relationship Id="rId56" Type="http://schemas.openxmlformats.org/officeDocument/2006/relationships/tags" Target="../tags/tag290.xml"/><Relationship Id="rId64" Type="http://schemas.openxmlformats.org/officeDocument/2006/relationships/tags" Target="../tags/tag298.xml"/><Relationship Id="rId69" Type="http://schemas.openxmlformats.org/officeDocument/2006/relationships/tags" Target="../tags/tag303.xml"/><Relationship Id="rId77" Type="http://schemas.openxmlformats.org/officeDocument/2006/relationships/tags" Target="../tags/tag311.xml"/><Relationship Id="rId100" Type="http://schemas.openxmlformats.org/officeDocument/2006/relationships/tags" Target="../tags/tag334.xml"/><Relationship Id="rId105" Type="http://schemas.openxmlformats.org/officeDocument/2006/relationships/tags" Target="../tags/tag339.xml"/><Relationship Id="rId8" Type="http://schemas.openxmlformats.org/officeDocument/2006/relationships/tags" Target="../tags/tag242.xml"/><Relationship Id="rId51" Type="http://schemas.openxmlformats.org/officeDocument/2006/relationships/tags" Target="../tags/tag285.xml"/><Relationship Id="rId72" Type="http://schemas.openxmlformats.org/officeDocument/2006/relationships/tags" Target="../tags/tag306.xml"/><Relationship Id="rId80" Type="http://schemas.openxmlformats.org/officeDocument/2006/relationships/tags" Target="../tags/tag314.xml"/><Relationship Id="rId85" Type="http://schemas.openxmlformats.org/officeDocument/2006/relationships/tags" Target="../tags/tag319.xml"/><Relationship Id="rId93" Type="http://schemas.openxmlformats.org/officeDocument/2006/relationships/tags" Target="../tags/tag327.xml"/><Relationship Id="rId98" Type="http://schemas.openxmlformats.org/officeDocument/2006/relationships/tags" Target="../tags/tag332.xml"/><Relationship Id="rId3" Type="http://schemas.openxmlformats.org/officeDocument/2006/relationships/tags" Target="../tags/tag237.xml"/><Relationship Id="rId12" Type="http://schemas.openxmlformats.org/officeDocument/2006/relationships/tags" Target="../tags/tag246.xml"/><Relationship Id="rId17" Type="http://schemas.openxmlformats.org/officeDocument/2006/relationships/tags" Target="../tags/tag251.xml"/><Relationship Id="rId25" Type="http://schemas.openxmlformats.org/officeDocument/2006/relationships/tags" Target="../tags/tag259.xml"/><Relationship Id="rId33" Type="http://schemas.openxmlformats.org/officeDocument/2006/relationships/tags" Target="../tags/tag267.xml"/><Relationship Id="rId38" Type="http://schemas.openxmlformats.org/officeDocument/2006/relationships/tags" Target="../tags/tag272.xml"/><Relationship Id="rId46" Type="http://schemas.openxmlformats.org/officeDocument/2006/relationships/tags" Target="../tags/tag280.xml"/><Relationship Id="rId59" Type="http://schemas.openxmlformats.org/officeDocument/2006/relationships/tags" Target="../tags/tag293.xml"/><Relationship Id="rId67" Type="http://schemas.openxmlformats.org/officeDocument/2006/relationships/tags" Target="../tags/tag301.xml"/><Relationship Id="rId103" Type="http://schemas.openxmlformats.org/officeDocument/2006/relationships/tags" Target="../tags/tag337.xml"/><Relationship Id="rId108" Type="http://schemas.openxmlformats.org/officeDocument/2006/relationships/image" Target="../media/image6.emf"/><Relationship Id="rId20" Type="http://schemas.openxmlformats.org/officeDocument/2006/relationships/tags" Target="../tags/tag254.xml"/><Relationship Id="rId41" Type="http://schemas.openxmlformats.org/officeDocument/2006/relationships/tags" Target="../tags/tag275.xml"/><Relationship Id="rId54" Type="http://schemas.openxmlformats.org/officeDocument/2006/relationships/tags" Target="../tags/tag288.xml"/><Relationship Id="rId62" Type="http://schemas.openxmlformats.org/officeDocument/2006/relationships/tags" Target="../tags/tag296.xml"/><Relationship Id="rId70" Type="http://schemas.openxmlformats.org/officeDocument/2006/relationships/tags" Target="../tags/tag304.xml"/><Relationship Id="rId75" Type="http://schemas.openxmlformats.org/officeDocument/2006/relationships/tags" Target="../tags/tag309.xml"/><Relationship Id="rId83" Type="http://schemas.openxmlformats.org/officeDocument/2006/relationships/tags" Target="../tags/tag317.xml"/><Relationship Id="rId88" Type="http://schemas.openxmlformats.org/officeDocument/2006/relationships/tags" Target="../tags/tag322.xml"/><Relationship Id="rId91" Type="http://schemas.openxmlformats.org/officeDocument/2006/relationships/tags" Target="../tags/tag325.xml"/><Relationship Id="rId96" Type="http://schemas.openxmlformats.org/officeDocument/2006/relationships/tags" Target="../tags/tag330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5" Type="http://schemas.openxmlformats.org/officeDocument/2006/relationships/tags" Target="../tags/tag249.xml"/><Relationship Id="rId23" Type="http://schemas.openxmlformats.org/officeDocument/2006/relationships/tags" Target="../tags/tag257.xml"/><Relationship Id="rId28" Type="http://schemas.openxmlformats.org/officeDocument/2006/relationships/tags" Target="../tags/tag262.xml"/><Relationship Id="rId36" Type="http://schemas.openxmlformats.org/officeDocument/2006/relationships/tags" Target="../tags/tag270.xml"/><Relationship Id="rId49" Type="http://schemas.openxmlformats.org/officeDocument/2006/relationships/tags" Target="../tags/tag283.xml"/><Relationship Id="rId57" Type="http://schemas.openxmlformats.org/officeDocument/2006/relationships/tags" Target="../tags/tag291.xml"/><Relationship Id="rId106" Type="http://schemas.openxmlformats.org/officeDocument/2006/relationships/slideLayout" Target="../slideLayouts/slideLayout6.xml"/><Relationship Id="rId10" Type="http://schemas.openxmlformats.org/officeDocument/2006/relationships/tags" Target="../tags/tag244.xml"/><Relationship Id="rId31" Type="http://schemas.openxmlformats.org/officeDocument/2006/relationships/tags" Target="../tags/tag265.xml"/><Relationship Id="rId44" Type="http://schemas.openxmlformats.org/officeDocument/2006/relationships/tags" Target="../tags/tag278.xml"/><Relationship Id="rId52" Type="http://schemas.openxmlformats.org/officeDocument/2006/relationships/tags" Target="../tags/tag286.xml"/><Relationship Id="rId60" Type="http://schemas.openxmlformats.org/officeDocument/2006/relationships/tags" Target="../tags/tag294.xml"/><Relationship Id="rId65" Type="http://schemas.openxmlformats.org/officeDocument/2006/relationships/tags" Target="../tags/tag299.xml"/><Relationship Id="rId73" Type="http://schemas.openxmlformats.org/officeDocument/2006/relationships/tags" Target="../tags/tag307.xml"/><Relationship Id="rId78" Type="http://schemas.openxmlformats.org/officeDocument/2006/relationships/tags" Target="../tags/tag312.xml"/><Relationship Id="rId81" Type="http://schemas.openxmlformats.org/officeDocument/2006/relationships/tags" Target="../tags/tag315.xml"/><Relationship Id="rId86" Type="http://schemas.openxmlformats.org/officeDocument/2006/relationships/tags" Target="../tags/tag320.xml"/><Relationship Id="rId94" Type="http://schemas.openxmlformats.org/officeDocument/2006/relationships/tags" Target="../tags/tag328.xml"/><Relationship Id="rId99" Type="http://schemas.openxmlformats.org/officeDocument/2006/relationships/tags" Target="../tags/tag333.xml"/><Relationship Id="rId101" Type="http://schemas.openxmlformats.org/officeDocument/2006/relationships/tags" Target="../tags/tag335.xml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3" Type="http://schemas.openxmlformats.org/officeDocument/2006/relationships/tags" Target="../tags/tag247.xml"/><Relationship Id="rId18" Type="http://schemas.openxmlformats.org/officeDocument/2006/relationships/tags" Target="../tags/tag252.xml"/><Relationship Id="rId39" Type="http://schemas.openxmlformats.org/officeDocument/2006/relationships/tags" Target="../tags/tag273.xml"/><Relationship Id="rId34" Type="http://schemas.openxmlformats.org/officeDocument/2006/relationships/tags" Target="../tags/tag268.xml"/><Relationship Id="rId50" Type="http://schemas.openxmlformats.org/officeDocument/2006/relationships/tags" Target="../tags/tag284.xml"/><Relationship Id="rId55" Type="http://schemas.openxmlformats.org/officeDocument/2006/relationships/tags" Target="../tags/tag289.xml"/><Relationship Id="rId76" Type="http://schemas.openxmlformats.org/officeDocument/2006/relationships/tags" Target="../tags/tag310.xml"/><Relationship Id="rId97" Type="http://schemas.openxmlformats.org/officeDocument/2006/relationships/tags" Target="../tags/tag331.xml"/><Relationship Id="rId104" Type="http://schemas.openxmlformats.org/officeDocument/2006/relationships/tags" Target="../tags/tag33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3" Type="http://schemas.openxmlformats.org/officeDocument/2006/relationships/tags" Target="../tags/tag342.xml"/><Relationship Id="rId7" Type="http://schemas.openxmlformats.org/officeDocument/2006/relationships/tags" Target="../tags/tag346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image" Target="../media/image7.emf"/><Relationship Id="rId5" Type="http://schemas.openxmlformats.org/officeDocument/2006/relationships/tags" Target="../tags/tag344.xml"/><Relationship Id="rId10" Type="http://schemas.openxmlformats.org/officeDocument/2006/relationships/notesSlide" Target="../notesSlides/notesSlide9.xml"/><Relationship Id="rId4" Type="http://schemas.openxmlformats.org/officeDocument/2006/relationships/tags" Target="../tags/tag343.xml"/><Relationship Id="rId9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373.xml"/><Relationship Id="rId21" Type="http://schemas.openxmlformats.org/officeDocument/2006/relationships/tags" Target="../tags/tag368.xml"/><Relationship Id="rId42" Type="http://schemas.openxmlformats.org/officeDocument/2006/relationships/tags" Target="../tags/tag389.xml"/><Relationship Id="rId47" Type="http://schemas.openxmlformats.org/officeDocument/2006/relationships/tags" Target="../tags/tag394.xml"/><Relationship Id="rId63" Type="http://schemas.openxmlformats.org/officeDocument/2006/relationships/tags" Target="../tags/tag410.xml"/><Relationship Id="rId68" Type="http://schemas.openxmlformats.org/officeDocument/2006/relationships/tags" Target="../tags/tag415.xml"/><Relationship Id="rId84" Type="http://schemas.openxmlformats.org/officeDocument/2006/relationships/tags" Target="../tags/tag431.xml"/><Relationship Id="rId89" Type="http://schemas.openxmlformats.org/officeDocument/2006/relationships/tags" Target="../tags/tag436.xml"/><Relationship Id="rId2" Type="http://schemas.openxmlformats.org/officeDocument/2006/relationships/tags" Target="../tags/tag349.xml"/><Relationship Id="rId16" Type="http://schemas.openxmlformats.org/officeDocument/2006/relationships/tags" Target="../tags/tag363.xml"/><Relationship Id="rId29" Type="http://schemas.openxmlformats.org/officeDocument/2006/relationships/tags" Target="../tags/tag376.xml"/><Relationship Id="rId107" Type="http://schemas.openxmlformats.org/officeDocument/2006/relationships/tags" Target="../tags/tag454.xml"/><Relationship Id="rId11" Type="http://schemas.openxmlformats.org/officeDocument/2006/relationships/tags" Target="../tags/tag358.xml"/><Relationship Id="rId24" Type="http://schemas.openxmlformats.org/officeDocument/2006/relationships/tags" Target="../tags/tag371.xml"/><Relationship Id="rId32" Type="http://schemas.openxmlformats.org/officeDocument/2006/relationships/tags" Target="../tags/tag379.xml"/><Relationship Id="rId37" Type="http://schemas.openxmlformats.org/officeDocument/2006/relationships/tags" Target="../tags/tag384.xml"/><Relationship Id="rId40" Type="http://schemas.openxmlformats.org/officeDocument/2006/relationships/tags" Target="../tags/tag387.xml"/><Relationship Id="rId45" Type="http://schemas.openxmlformats.org/officeDocument/2006/relationships/tags" Target="../tags/tag392.xml"/><Relationship Id="rId53" Type="http://schemas.openxmlformats.org/officeDocument/2006/relationships/tags" Target="../tags/tag400.xml"/><Relationship Id="rId58" Type="http://schemas.openxmlformats.org/officeDocument/2006/relationships/tags" Target="../tags/tag405.xml"/><Relationship Id="rId66" Type="http://schemas.openxmlformats.org/officeDocument/2006/relationships/tags" Target="../tags/tag413.xml"/><Relationship Id="rId74" Type="http://schemas.openxmlformats.org/officeDocument/2006/relationships/tags" Target="../tags/tag421.xml"/><Relationship Id="rId79" Type="http://schemas.openxmlformats.org/officeDocument/2006/relationships/tags" Target="../tags/tag426.xml"/><Relationship Id="rId87" Type="http://schemas.openxmlformats.org/officeDocument/2006/relationships/tags" Target="../tags/tag434.xml"/><Relationship Id="rId102" Type="http://schemas.openxmlformats.org/officeDocument/2006/relationships/tags" Target="../tags/tag449.xml"/><Relationship Id="rId110" Type="http://schemas.openxmlformats.org/officeDocument/2006/relationships/notesSlide" Target="../notesSlides/notesSlide10.xml"/><Relationship Id="rId5" Type="http://schemas.openxmlformats.org/officeDocument/2006/relationships/tags" Target="../tags/tag352.xml"/><Relationship Id="rId61" Type="http://schemas.openxmlformats.org/officeDocument/2006/relationships/tags" Target="../tags/tag408.xml"/><Relationship Id="rId82" Type="http://schemas.openxmlformats.org/officeDocument/2006/relationships/tags" Target="../tags/tag429.xml"/><Relationship Id="rId90" Type="http://schemas.openxmlformats.org/officeDocument/2006/relationships/tags" Target="../tags/tag437.xml"/><Relationship Id="rId95" Type="http://schemas.openxmlformats.org/officeDocument/2006/relationships/tags" Target="../tags/tag442.xml"/><Relationship Id="rId19" Type="http://schemas.openxmlformats.org/officeDocument/2006/relationships/tags" Target="../tags/tag366.xml"/><Relationship Id="rId14" Type="http://schemas.openxmlformats.org/officeDocument/2006/relationships/tags" Target="../tags/tag361.xml"/><Relationship Id="rId22" Type="http://schemas.openxmlformats.org/officeDocument/2006/relationships/tags" Target="../tags/tag369.xml"/><Relationship Id="rId27" Type="http://schemas.openxmlformats.org/officeDocument/2006/relationships/tags" Target="../tags/tag374.xml"/><Relationship Id="rId30" Type="http://schemas.openxmlformats.org/officeDocument/2006/relationships/tags" Target="../tags/tag377.xml"/><Relationship Id="rId35" Type="http://schemas.openxmlformats.org/officeDocument/2006/relationships/tags" Target="../tags/tag382.xml"/><Relationship Id="rId43" Type="http://schemas.openxmlformats.org/officeDocument/2006/relationships/tags" Target="../tags/tag390.xml"/><Relationship Id="rId48" Type="http://schemas.openxmlformats.org/officeDocument/2006/relationships/tags" Target="../tags/tag395.xml"/><Relationship Id="rId56" Type="http://schemas.openxmlformats.org/officeDocument/2006/relationships/tags" Target="../tags/tag403.xml"/><Relationship Id="rId64" Type="http://schemas.openxmlformats.org/officeDocument/2006/relationships/tags" Target="../tags/tag411.xml"/><Relationship Id="rId69" Type="http://schemas.openxmlformats.org/officeDocument/2006/relationships/tags" Target="../tags/tag416.xml"/><Relationship Id="rId77" Type="http://schemas.openxmlformats.org/officeDocument/2006/relationships/tags" Target="../tags/tag424.xml"/><Relationship Id="rId100" Type="http://schemas.openxmlformats.org/officeDocument/2006/relationships/tags" Target="../tags/tag447.xml"/><Relationship Id="rId105" Type="http://schemas.openxmlformats.org/officeDocument/2006/relationships/tags" Target="../tags/tag452.xml"/><Relationship Id="rId8" Type="http://schemas.openxmlformats.org/officeDocument/2006/relationships/tags" Target="../tags/tag355.xml"/><Relationship Id="rId51" Type="http://schemas.openxmlformats.org/officeDocument/2006/relationships/tags" Target="../tags/tag398.xml"/><Relationship Id="rId72" Type="http://schemas.openxmlformats.org/officeDocument/2006/relationships/tags" Target="../tags/tag419.xml"/><Relationship Id="rId80" Type="http://schemas.openxmlformats.org/officeDocument/2006/relationships/tags" Target="../tags/tag427.xml"/><Relationship Id="rId85" Type="http://schemas.openxmlformats.org/officeDocument/2006/relationships/tags" Target="../tags/tag432.xml"/><Relationship Id="rId93" Type="http://schemas.openxmlformats.org/officeDocument/2006/relationships/tags" Target="../tags/tag440.xml"/><Relationship Id="rId98" Type="http://schemas.openxmlformats.org/officeDocument/2006/relationships/tags" Target="../tags/tag445.xml"/><Relationship Id="rId3" Type="http://schemas.openxmlformats.org/officeDocument/2006/relationships/tags" Target="../tags/tag350.xml"/><Relationship Id="rId12" Type="http://schemas.openxmlformats.org/officeDocument/2006/relationships/tags" Target="../tags/tag359.xml"/><Relationship Id="rId17" Type="http://schemas.openxmlformats.org/officeDocument/2006/relationships/tags" Target="../tags/tag364.xml"/><Relationship Id="rId25" Type="http://schemas.openxmlformats.org/officeDocument/2006/relationships/tags" Target="../tags/tag372.xml"/><Relationship Id="rId33" Type="http://schemas.openxmlformats.org/officeDocument/2006/relationships/tags" Target="../tags/tag380.xml"/><Relationship Id="rId38" Type="http://schemas.openxmlformats.org/officeDocument/2006/relationships/tags" Target="../tags/tag385.xml"/><Relationship Id="rId46" Type="http://schemas.openxmlformats.org/officeDocument/2006/relationships/tags" Target="../tags/tag393.xml"/><Relationship Id="rId59" Type="http://schemas.openxmlformats.org/officeDocument/2006/relationships/tags" Target="../tags/tag406.xml"/><Relationship Id="rId67" Type="http://schemas.openxmlformats.org/officeDocument/2006/relationships/tags" Target="../tags/tag414.xml"/><Relationship Id="rId103" Type="http://schemas.openxmlformats.org/officeDocument/2006/relationships/tags" Target="../tags/tag450.xml"/><Relationship Id="rId108" Type="http://schemas.openxmlformats.org/officeDocument/2006/relationships/tags" Target="../tags/tag455.xml"/><Relationship Id="rId20" Type="http://schemas.openxmlformats.org/officeDocument/2006/relationships/tags" Target="../tags/tag367.xml"/><Relationship Id="rId41" Type="http://schemas.openxmlformats.org/officeDocument/2006/relationships/tags" Target="../tags/tag388.xml"/><Relationship Id="rId54" Type="http://schemas.openxmlformats.org/officeDocument/2006/relationships/tags" Target="../tags/tag401.xml"/><Relationship Id="rId62" Type="http://schemas.openxmlformats.org/officeDocument/2006/relationships/tags" Target="../tags/tag409.xml"/><Relationship Id="rId70" Type="http://schemas.openxmlformats.org/officeDocument/2006/relationships/tags" Target="../tags/tag417.xml"/><Relationship Id="rId75" Type="http://schemas.openxmlformats.org/officeDocument/2006/relationships/tags" Target="../tags/tag422.xml"/><Relationship Id="rId83" Type="http://schemas.openxmlformats.org/officeDocument/2006/relationships/tags" Target="../tags/tag430.xml"/><Relationship Id="rId88" Type="http://schemas.openxmlformats.org/officeDocument/2006/relationships/tags" Target="../tags/tag435.xml"/><Relationship Id="rId91" Type="http://schemas.openxmlformats.org/officeDocument/2006/relationships/tags" Target="../tags/tag438.xml"/><Relationship Id="rId96" Type="http://schemas.openxmlformats.org/officeDocument/2006/relationships/tags" Target="../tags/tag443.xml"/><Relationship Id="rId111" Type="http://schemas.openxmlformats.org/officeDocument/2006/relationships/image" Target="../media/image8.emf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15" Type="http://schemas.openxmlformats.org/officeDocument/2006/relationships/tags" Target="../tags/tag362.xml"/><Relationship Id="rId23" Type="http://schemas.openxmlformats.org/officeDocument/2006/relationships/tags" Target="../tags/tag370.xml"/><Relationship Id="rId28" Type="http://schemas.openxmlformats.org/officeDocument/2006/relationships/tags" Target="../tags/tag375.xml"/><Relationship Id="rId36" Type="http://schemas.openxmlformats.org/officeDocument/2006/relationships/tags" Target="../tags/tag383.xml"/><Relationship Id="rId49" Type="http://schemas.openxmlformats.org/officeDocument/2006/relationships/tags" Target="../tags/tag396.xml"/><Relationship Id="rId57" Type="http://schemas.openxmlformats.org/officeDocument/2006/relationships/tags" Target="../tags/tag404.xml"/><Relationship Id="rId106" Type="http://schemas.openxmlformats.org/officeDocument/2006/relationships/tags" Target="../tags/tag453.xml"/><Relationship Id="rId10" Type="http://schemas.openxmlformats.org/officeDocument/2006/relationships/tags" Target="../tags/tag357.xml"/><Relationship Id="rId31" Type="http://schemas.openxmlformats.org/officeDocument/2006/relationships/tags" Target="../tags/tag378.xml"/><Relationship Id="rId44" Type="http://schemas.openxmlformats.org/officeDocument/2006/relationships/tags" Target="../tags/tag391.xml"/><Relationship Id="rId52" Type="http://schemas.openxmlformats.org/officeDocument/2006/relationships/tags" Target="../tags/tag399.xml"/><Relationship Id="rId60" Type="http://schemas.openxmlformats.org/officeDocument/2006/relationships/tags" Target="../tags/tag407.xml"/><Relationship Id="rId65" Type="http://schemas.openxmlformats.org/officeDocument/2006/relationships/tags" Target="../tags/tag412.xml"/><Relationship Id="rId73" Type="http://schemas.openxmlformats.org/officeDocument/2006/relationships/tags" Target="../tags/tag420.xml"/><Relationship Id="rId78" Type="http://schemas.openxmlformats.org/officeDocument/2006/relationships/tags" Target="../tags/tag425.xml"/><Relationship Id="rId81" Type="http://schemas.openxmlformats.org/officeDocument/2006/relationships/tags" Target="../tags/tag428.xml"/><Relationship Id="rId86" Type="http://schemas.openxmlformats.org/officeDocument/2006/relationships/tags" Target="../tags/tag433.xml"/><Relationship Id="rId94" Type="http://schemas.openxmlformats.org/officeDocument/2006/relationships/tags" Target="../tags/tag441.xml"/><Relationship Id="rId99" Type="http://schemas.openxmlformats.org/officeDocument/2006/relationships/tags" Target="../tags/tag446.xml"/><Relationship Id="rId101" Type="http://schemas.openxmlformats.org/officeDocument/2006/relationships/tags" Target="../tags/tag448.xml"/><Relationship Id="rId4" Type="http://schemas.openxmlformats.org/officeDocument/2006/relationships/tags" Target="../tags/tag351.xml"/><Relationship Id="rId9" Type="http://schemas.openxmlformats.org/officeDocument/2006/relationships/tags" Target="../tags/tag356.xml"/><Relationship Id="rId13" Type="http://schemas.openxmlformats.org/officeDocument/2006/relationships/tags" Target="../tags/tag360.xml"/><Relationship Id="rId18" Type="http://schemas.openxmlformats.org/officeDocument/2006/relationships/tags" Target="../tags/tag365.xml"/><Relationship Id="rId39" Type="http://schemas.openxmlformats.org/officeDocument/2006/relationships/tags" Target="../tags/tag386.xml"/><Relationship Id="rId109" Type="http://schemas.openxmlformats.org/officeDocument/2006/relationships/slideLayout" Target="../slideLayouts/slideLayout6.xml"/><Relationship Id="rId34" Type="http://schemas.openxmlformats.org/officeDocument/2006/relationships/tags" Target="../tags/tag381.xml"/><Relationship Id="rId50" Type="http://schemas.openxmlformats.org/officeDocument/2006/relationships/tags" Target="../tags/tag397.xml"/><Relationship Id="rId55" Type="http://schemas.openxmlformats.org/officeDocument/2006/relationships/tags" Target="../tags/tag402.xml"/><Relationship Id="rId76" Type="http://schemas.openxmlformats.org/officeDocument/2006/relationships/tags" Target="../tags/tag423.xml"/><Relationship Id="rId97" Type="http://schemas.openxmlformats.org/officeDocument/2006/relationships/tags" Target="../tags/tag444.xml"/><Relationship Id="rId104" Type="http://schemas.openxmlformats.org/officeDocument/2006/relationships/tags" Target="../tags/tag451.xml"/><Relationship Id="rId7" Type="http://schemas.openxmlformats.org/officeDocument/2006/relationships/tags" Target="../tags/tag354.xml"/><Relationship Id="rId71" Type="http://schemas.openxmlformats.org/officeDocument/2006/relationships/tags" Target="../tags/tag418.xml"/><Relationship Id="rId92" Type="http://schemas.openxmlformats.org/officeDocument/2006/relationships/tags" Target="../tags/tag43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458.xml"/><Relationship Id="rId7" Type="http://schemas.openxmlformats.org/officeDocument/2006/relationships/tags" Target="../tags/tag462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4" Type="http://schemas.openxmlformats.org/officeDocument/2006/relationships/tags" Target="../tags/tag459.xml"/><Relationship Id="rId9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488.xml"/><Relationship Id="rId117" Type="http://schemas.openxmlformats.org/officeDocument/2006/relationships/tags" Target="../tags/tag579.xml"/><Relationship Id="rId21" Type="http://schemas.openxmlformats.org/officeDocument/2006/relationships/tags" Target="../tags/tag483.xml"/><Relationship Id="rId42" Type="http://schemas.openxmlformats.org/officeDocument/2006/relationships/tags" Target="../tags/tag504.xml"/><Relationship Id="rId47" Type="http://schemas.openxmlformats.org/officeDocument/2006/relationships/tags" Target="../tags/tag509.xml"/><Relationship Id="rId63" Type="http://schemas.openxmlformats.org/officeDocument/2006/relationships/tags" Target="../tags/tag525.xml"/><Relationship Id="rId68" Type="http://schemas.openxmlformats.org/officeDocument/2006/relationships/tags" Target="../tags/tag530.xml"/><Relationship Id="rId84" Type="http://schemas.openxmlformats.org/officeDocument/2006/relationships/tags" Target="../tags/tag546.xml"/><Relationship Id="rId89" Type="http://schemas.openxmlformats.org/officeDocument/2006/relationships/tags" Target="../tags/tag551.xml"/><Relationship Id="rId112" Type="http://schemas.openxmlformats.org/officeDocument/2006/relationships/tags" Target="../tags/tag574.xml"/><Relationship Id="rId16" Type="http://schemas.openxmlformats.org/officeDocument/2006/relationships/tags" Target="../tags/tag478.xml"/><Relationship Id="rId107" Type="http://schemas.openxmlformats.org/officeDocument/2006/relationships/tags" Target="../tags/tag569.xml"/><Relationship Id="rId11" Type="http://schemas.openxmlformats.org/officeDocument/2006/relationships/tags" Target="../tags/tag473.xml"/><Relationship Id="rId32" Type="http://schemas.openxmlformats.org/officeDocument/2006/relationships/tags" Target="../tags/tag494.xml"/><Relationship Id="rId37" Type="http://schemas.openxmlformats.org/officeDocument/2006/relationships/tags" Target="../tags/tag499.xml"/><Relationship Id="rId53" Type="http://schemas.openxmlformats.org/officeDocument/2006/relationships/tags" Target="../tags/tag515.xml"/><Relationship Id="rId58" Type="http://schemas.openxmlformats.org/officeDocument/2006/relationships/tags" Target="../tags/tag520.xml"/><Relationship Id="rId74" Type="http://schemas.openxmlformats.org/officeDocument/2006/relationships/tags" Target="../tags/tag536.xml"/><Relationship Id="rId79" Type="http://schemas.openxmlformats.org/officeDocument/2006/relationships/tags" Target="../tags/tag541.xml"/><Relationship Id="rId102" Type="http://schemas.openxmlformats.org/officeDocument/2006/relationships/tags" Target="../tags/tag564.xml"/><Relationship Id="rId5" Type="http://schemas.openxmlformats.org/officeDocument/2006/relationships/tags" Target="../tags/tag467.xml"/><Relationship Id="rId61" Type="http://schemas.openxmlformats.org/officeDocument/2006/relationships/tags" Target="../tags/tag523.xml"/><Relationship Id="rId82" Type="http://schemas.openxmlformats.org/officeDocument/2006/relationships/tags" Target="../tags/tag544.xml"/><Relationship Id="rId90" Type="http://schemas.openxmlformats.org/officeDocument/2006/relationships/tags" Target="../tags/tag552.xml"/><Relationship Id="rId95" Type="http://schemas.openxmlformats.org/officeDocument/2006/relationships/tags" Target="../tags/tag557.xml"/><Relationship Id="rId19" Type="http://schemas.openxmlformats.org/officeDocument/2006/relationships/tags" Target="../tags/tag481.xml"/><Relationship Id="rId14" Type="http://schemas.openxmlformats.org/officeDocument/2006/relationships/tags" Target="../tags/tag476.xml"/><Relationship Id="rId22" Type="http://schemas.openxmlformats.org/officeDocument/2006/relationships/tags" Target="../tags/tag484.xml"/><Relationship Id="rId27" Type="http://schemas.openxmlformats.org/officeDocument/2006/relationships/tags" Target="../tags/tag489.xml"/><Relationship Id="rId30" Type="http://schemas.openxmlformats.org/officeDocument/2006/relationships/tags" Target="../tags/tag492.xml"/><Relationship Id="rId35" Type="http://schemas.openxmlformats.org/officeDocument/2006/relationships/tags" Target="../tags/tag497.xml"/><Relationship Id="rId43" Type="http://schemas.openxmlformats.org/officeDocument/2006/relationships/tags" Target="../tags/tag505.xml"/><Relationship Id="rId48" Type="http://schemas.openxmlformats.org/officeDocument/2006/relationships/tags" Target="../tags/tag510.xml"/><Relationship Id="rId56" Type="http://schemas.openxmlformats.org/officeDocument/2006/relationships/tags" Target="../tags/tag518.xml"/><Relationship Id="rId64" Type="http://schemas.openxmlformats.org/officeDocument/2006/relationships/tags" Target="../tags/tag526.xml"/><Relationship Id="rId69" Type="http://schemas.openxmlformats.org/officeDocument/2006/relationships/tags" Target="../tags/tag531.xml"/><Relationship Id="rId77" Type="http://schemas.openxmlformats.org/officeDocument/2006/relationships/tags" Target="../tags/tag539.xml"/><Relationship Id="rId100" Type="http://schemas.openxmlformats.org/officeDocument/2006/relationships/tags" Target="../tags/tag562.xml"/><Relationship Id="rId105" Type="http://schemas.openxmlformats.org/officeDocument/2006/relationships/tags" Target="../tags/tag567.xml"/><Relationship Id="rId113" Type="http://schemas.openxmlformats.org/officeDocument/2006/relationships/tags" Target="../tags/tag575.xml"/><Relationship Id="rId118" Type="http://schemas.openxmlformats.org/officeDocument/2006/relationships/tags" Target="../tags/tag580.xml"/><Relationship Id="rId8" Type="http://schemas.openxmlformats.org/officeDocument/2006/relationships/tags" Target="../tags/tag470.xml"/><Relationship Id="rId51" Type="http://schemas.openxmlformats.org/officeDocument/2006/relationships/tags" Target="../tags/tag513.xml"/><Relationship Id="rId72" Type="http://schemas.openxmlformats.org/officeDocument/2006/relationships/tags" Target="../tags/tag534.xml"/><Relationship Id="rId80" Type="http://schemas.openxmlformats.org/officeDocument/2006/relationships/tags" Target="../tags/tag542.xml"/><Relationship Id="rId85" Type="http://schemas.openxmlformats.org/officeDocument/2006/relationships/tags" Target="../tags/tag547.xml"/><Relationship Id="rId93" Type="http://schemas.openxmlformats.org/officeDocument/2006/relationships/tags" Target="../tags/tag555.xml"/><Relationship Id="rId98" Type="http://schemas.openxmlformats.org/officeDocument/2006/relationships/tags" Target="../tags/tag560.xml"/><Relationship Id="rId121" Type="http://schemas.openxmlformats.org/officeDocument/2006/relationships/notesSlide" Target="../notesSlides/notesSlide12.xml"/><Relationship Id="rId3" Type="http://schemas.openxmlformats.org/officeDocument/2006/relationships/tags" Target="../tags/tag465.xml"/><Relationship Id="rId12" Type="http://schemas.openxmlformats.org/officeDocument/2006/relationships/tags" Target="../tags/tag474.xml"/><Relationship Id="rId17" Type="http://schemas.openxmlformats.org/officeDocument/2006/relationships/tags" Target="../tags/tag479.xml"/><Relationship Id="rId25" Type="http://schemas.openxmlformats.org/officeDocument/2006/relationships/tags" Target="../tags/tag487.xml"/><Relationship Id="rId33" Type="http://schemas.openxmlformats.org/officeDocument/2006/relationships/tags" Target="../tags/tag495.xml"/><Relationship Id="rId38" Type="http://schemas.openxmlformats.org/officeDocument/2006/relationships/tags" Target="../tags/tag500.xml"/><Relationship Id="rId46" Type="http://schemas.openxmlformats.org/officeDocument/2006/relationships/tags" Target="../tags/tag508.xml"/><Relationship Id="rId59" Type="http://schemas.openxmlformats.org/officeDocument/2006/relationships/tags" Target="../tags/tag521.xml"/><Relationship Id="rId67" Type="http://schemas.openxmlformats.org/officeDocument/2006/relationships/tags" Target="../tags/tag529.xml"/><Relationship Id="rId103" Type="http://schemas.openxmlformats.org/officeDocument/2006/relationships/tags" Target="../tags/tag565.xml"/><Relationship Id="rId108" Type="http://schemas.openxmlformats.org/officeDocument/2006/relationships/tags" Target="../tags/tag570.xml"/><Relationship Id="rId116" Type="http://schemas.openxmlformats.org/officeDocument/2006/relationships/tags" Target="../tags/tag578.xml"/><Relationship Id="rId20" Type="http://schemas.openxmlformats.org/officeDocument/2006/relationships/tags" Target="../tags/tag482.xml"/><Relationship Id="rId41" Type="http://schemas.openxmlformats.org/officeDocument/2006/relationships/tags" Target="../tags/tag503.xml"/><Relationship Id="rId54" Type="http://schemas.openxmlformats.org/officeDocument/2006/relationships/tags" Target="../tags/tag516.xml"/><Relationship Id="rId62" Type="http://schemas.openxmlformats.org/officeDocument/2006/relationships/tags" Target="../tags/tag524.xml"/><Relationship Id="rId70" Type="http://schemas.openxmlformats.org/officeDocument/2006/relationships/tags" Target="../tags/tag532.xml"/><Relationship Id="rId75" Type="http://schemas.openxmlformats.org/officeDocument/2006/relationships/tags" Target="../tags/tag537.xml"/><Relationship Id="rId83" Type="http://schemas.openxmlformats.org/officeDocument/2006/relationships/tags" Target="../tags/tag545.xml"/><Relationship Id="rId88" Type="http://schemas.openxmlformats.org/officeDocument/2006/relationships/tags" Target="../tags/tag550.xml"/><Relationship Id="rId91" Type="http://schemas.openxmlformats.org/officeDocument/2006/relationships/tags" Target="../tags/tag553.xml"/><Relationship Id="rId96" Type="http://schemas.openxmlformats.org/officeDocument/2006/relationships/tags" Target="../tags/tag558.xml"/><Relationship Id="rId111" Type="http://schemas.openxmlformats.org/officeDocument/2006/relationships/tags" Target="../tags/tag573.xml"/><Relationship Id="rId1" Type="http://schemas.openxmlformats.org/officeDocument/2006/relationships/tags" Target="../tags/tag463.xml"/><Relationship Id="rId6" Type="http://schemas.openxmlformats.org/officeDocument/2006/relationships/tags" Target="../tags/tag468.xml"/><Relationship Id="rId15" Type="http://schemas.openxmlformats.org/officeDocument/2006/relationships/tags" Target="../tags/tag477.xml"/><Relationship Id="rId23" Type="http://schemas.openxmlformats.org/officeDocument/2006/relationships/tags" Target="../tags/tag485.xml"/><Relationship Id="rId28" Type="http://schemas.openxmlformats.org/officeDocument/2006/relationships/tags" Target="../tags/tag490.xml"/><Relationship Id="rId36" Type="http://schemas.openxmlformats.org/officeDocument/2006/relationships/tags" Target="../tags/tag498.xml"/><Relationship Id="rId49" Type="http://schemas.openxmlformats.org/officeDocument/2006/relationships/tags" Target="../tags/tag511.xml"/><Relationship Id="rId57" Type="http://schemas.openxmlformats.org/officeDocument/2006/relationships/tags" Target="../tags/tag519.xml"/><Relationship Id="rId106" Type="http://schemas.openxmlformats.org/officeDocument/2006/relationships/tags" Target="../tags/tag568.xml"/><Relationship Id="rId114" Type="http://schemas.openxmlformats.org/officeDocument/2006/relationships/tags" Target="../tags/tag576.xml"/><Relationship Id="rId119" Type="http://schemas.openxmlformats.org/officeDocument/2006/relationships/tags" Target="../tags/tag581.xml"/><Relationship Id="rId10" Type="http://schemas.openxmlformats.org/officeDocument/2006/relationships/tags" Target="../tags/tag472.xml"/><Relationship Id="rId31" Type="http://schemas.openxmlformats.org/officeDocument/2006/relationships/tags" Target="../tags/tag493.xml"/><Relationship Id="rId44" Type="http://schemas.openxmlformats.org/officeDocument/2006/relationships/tags" Target="../tags/tag506.xml"/><Relationship Id="rId52" Type="http://schemas.openxmlformats.org/officeDocument/2006/relationships/tags" Target="../tags/tag514.xml"/><Relationship Id="rId60" Type="http://schemas.openxmlformats.org/officeDocument/2006/relationships/tags" Target="../tags/tag522.xml"/><Relationship Id="rId65" Type="http://schemas.openxmlformats.org/officeDocument/2006/relationships/tags" Target="../tags/tag527.xml"/><Relationship Id="rId73" Type="http://schemas.openxmlformats.org/officeDocument/2006/relationships/tags" Target="../tags/tag535.xml"/><Relationship Id="rId78" Type="http://schemas.openxmlformats.org/officeDocument/2006/relationships/tags" Target="../tags/tag540.xml"/><Relationship Id="rId81" Type="http://schemas.openxmlformats.org/officeDocument/2006/relationships/tags" Target="../tags/tag543.xml"/><Relationship Id="rId86" Type="http://schemas.openxmlformats.org/officeDocument/2006/relationships/tags" Target="../tags/tag548.xml"/><Relationship Id="rId94" Type="http://schemas.openxmlformats.org/officeDocument/2006/relationships/tags" Target="../tags/tag556.xml"/><Relationship Id="rId99" Type="http://schemas.openxmlformats.org/officeDocument/2006/relationships/tags" Target="../tags/tag561.xml"/><Relationship Id="rId101" Type="http://schemas.openxmlformats.org/officeDocument/2006/relationships/tags" Target="../tags/tag563.xml"/><Relationship Id="rId122" Type="http://schemas.openxmlformats.org/officeDocument/2006/relationships/image" Target="../media/image9.emf"/><Relationship Id="rId4" Type="http://schemas.openxmlformats.org/officeDocument/2006/relationships/tags" Target="../tags/tag466.xml"/><Relationship Id="rId9" Type="http://schemas.openxmlformats.org/officeDocument/2006/relationships/tags" Target="../tags/tag471.xml"/><Relationship Id="rId13" Type="http://schemas.openxmlformats.org/officeDocument/2006/relationships/tags" Target="../tags/tag475.xml"/><Relationship Id="rId18" Type="http://schemas.openxmlformats.org/officeDocument/2006/relationships/tags" Target="../tags/tag480.xml"/><Relationship Id="rId39" Type="http://schemas.openxmlformats.org/officeDocument/2006/relationships/tags" Target="../tags/tag501.xml"/><Relationship Id="rId109" Type="http://schemas.openxmlformats.org/officeDocument/2006/relationships/tags" Target="../tags/tag571.xml"/><Relationship Id="rId34" Type="http://schemas.openxmlformats.org/officeDocument/2006/relationships/tags" Target="../tags/tag496.xml"/><Relationship Id="rId50" Type="http://schemas.openxmlformats.org/officeDocument/2006/relationships/tags" Target="../tags/tag512.xml"/><Relationship Id="rId55" Type="http://schemas.openxmlformats.org/officeDocument/2006/relationships/tags" Target="../tags/tag517.xml"/><Relationship Id="rId76" Type="http://schemas.openxmlformats.org/officeDocument/2006/relationships/tags" Target="../tags/tag538.xml"/><Relationship Id="rId97" Type="http://schemas.openxmlformats.org/officeDocument/2006/relationships/tags" Target="../tags/tag559.xml"/><Relationship Id="rId104" Type="http://schemas.openxmlformats.org/officeDocument/2006/relationships/tags" Target="../tags/tag566.xml"/><Relationship Id="rId120" Type="http://schemas.openxmlformats.org/officeDocument/2006/relationships/slideLayout" Target="../slideLayouts/slideLayout6.xml"/><Relationship Id="rId7" Type="http://schemas.openxmlformats.org/officeDocument/2006/relationships/tags" Target="../tags/tag469.xml"/><Relationship Id="rId71" Type="http://schemas.openxmlformats.org/officeDocument/2006/relationships/tags" Target="../tags/tag533.xml"/><Relationship Id="rId92" Type="http://schemas.openxmlformats.org/officeDocument/2006/relationships/tags" Target="../tags/tag554.xml"/><Relationship Id="rId2" Type="http://schemas.openxmlformats.org/officeDocument/2006/relationships/tags" Target="../tags/tag464.xml"/><Relationship Id="rId29" Type="http://schemas.openxmlformats.org/officeDocument/2006/relationships/tags" Target="../tags/tag491.xml"/><Relationship Id="rId24" Type="http://schemas.openxmlformats.org/officeDocument/2006/relationships/tags" Target="../tags/tag486.xml"/><Relationship Id="rId40" Type="http://schemas.openxmlformats.org/officeDocument/2006/relationships/tags" Target="../tags/tag502.xml"/><Relationship Id="rId45" Type="http://schemas.openxmlformats.org/officeDocument/2006/relationships/tags" Target="../tags/tag507.xml"/><Relationship Id="rId66" Type="http://schemas.openxmlformats.org/officeDocument/2006/relationships/tags" Target="../tags/tag528.xml"/><Relationship Id="rId87" Type="http://schemas.openxmlformats.org/officeDocument/2006/relationships/tags" Target="../tags/tag549.xml"/><Relationship Id="rId110" Type="http://schemas.openxmlformats.org/officeDocument/2006/relationships/tags" Target="../tags/tag572.xml"/><Relationship Id="rId115" Type="http://schemas.openxmlformats.org/officeDocument/2006/relationships/tags" Target="../tags/tag57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3.xml"/><Relationship Id="rId1" Type="http://schemas.openxmlformats.org/officeDocument/2006/relationships/tags" Target="../tags/tag58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5.xml"/><Relationship Id="rId1" Type="http://schemas.openxmlformats.org/officeDocument/2006/relationships/tags" Target="../tags/tag58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7.xml"/><Relationship Id="rId1" Type="http://schemas.openxmlformats.org/officeDocument/2006/relationships/tags" Target="../tags/tag58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595.xml"/><Relationship Id="rId13" Type="http://schemas.openxmlformats.org/officeDocument/2006/relationships/tags" Target="../tags/tag600.xml"/><Relationship Id="rId18" Type="http://schemas.openxmlformats.org/officeDocument/2006/relationships/tags" Target="../tags/tag605.xml"/><Relationship Id="rId26" Type="http://schemas.openxmlformats.org/officeDocument/2006/relationships/tags" Target="../tags/tag613.xml"/><Relationship Id="rId3" Type="http://schemas.openxmlformats.org/officeDocument/2006/relationships/tags" Target="../tags/tag590.xml"/><Relationship Id="rId21" Type="http://schemas.openxmlformats.org/officeDocument/2006/relationships/tags" Target="../tags/tag608.xml"/><Relationship Id="rId34" Type="http://schemas.openxmlformats.org/officeDocument/2006/relationships/notesSlide" Target="../notesSlides/notesSlide13.xml"/><Relationship Id="rId7" Type="http://schemas.openxmlformats.org/officeDocument/2006/relationships/tags" Target="../tags/tag594.xml"/><Relationship Id="rId12" Type="http://schemas.openxmlformats.org/officeDocument/2006/relationships/tags" Target="../tags/tag599.xml"/><Relationship Id="rId17" Type="http://schemas.openxmlformats.org/officeDocument/2006/relationships/tags" Target="../tags/tag604.xml"/><Relationship Id="rId25" Type="http://schemas.openxmlformats.org/officeDocument/2006/relationships/tags" Target="../tags/tag612.xml"/><Relationship Id="rId33" Type="http://schemas.openxmlformats.org/officeDocument/2006/relationships/slideLayout" Target="../slideLayouts/slideLayout6.xml"/><Relationship Id="rId2" Type="http://schemas.openxmlformats.org/officeDocument/2006/relationships/tags" Target="../tags/tag589.xml"/><Relationship Id="rId16" Type="http://schemas.openxmlformats.org/officeDocument/2006/relationships/tags" Target="../tags/tag603.xml"/><Relationship Id="rId20" Type="http://schemas.openxmlformats.org/officeDocument/2006/relationships/tags" Target="../tags/tag607.xml"/><Relationship Id="rId29" Type="http://schemas.openxmlformats.org/officeDocument/2006/relationships/tags" Target="../tags/tag616.xml"/><Relationship Id="rId1" Type="http://schemas.openxmlformats.org/officeDocument/2006/relationships/tags" Target="../tags/tag588.xml"/><Relationship Id="rId6" Type="http://schemas.openxmlformats.org/officeDocument/2006/relationships/tags" Target="../tags/tag593.xml"/><Relationship Id="rId11" Type="http://schemas.openxmlformats.org/officeDocument/2006/relationships/tags" Target="../tags/tag598.xml"/><Relationship Id="rId24" Type="http://schemas.openxmlformats.org/officeDocument/2006/relationships/tags" Target="../tags/tag611.xml"/><Relationship Id="rId32" Type="http://schemas.openxmlformats.org/officeDocument/2006/relationships/tags" Target="../tags/tag619.xml"/><Relationship Id="rId5" Type="http://schemas.openxmlformats.org/officeDocument/2006/relationships/tags" Target="../tags/tag592.xml"/><Relationship Id="rId15" Type="http://schemas.openxmlformats.org/officeDocument/2006/relationships/tags" Target="../tags/tag602.xml"/><Relationship Id="rId23" Type="http://schemas.openxmlformats.org/officeDocument/2006/relationships/tags" Target="../tags/tag610.xml"/><Relationship Id="rId28" Type="http://schemas.openxmlformats.org/officeDocument/2006/relationships/tags" Target="../tags/tag615.xml"/><Relationship Id="rId10" Type="http://schemas.openxmlformats.org/officeDocument/2006/relationships/tags" Target="../tags/tag597.xml"/><Relationship Id="rId19" Type="http://schemas.openxmlformats.org/officeDocument/2006/relationships/tags" Target="../tags/tag606.xml"/><Relationship Id="rId31" Type="http://schemas.openxmlformats.org/officeDocument/2006/relationships/tags" Target="../tags/tag618.xml"/><Relationship Id="rId4" Type="http://schemas.openxmlformats.org/officeDocument/2006/relationships/tags" Target="../tags/tag591.xml"/><Relationship Id="rId9" Type="http://schemas.openxmlformats.org/officeDocument/2006/relationships/tags" Target="../tags/tag596.xml"/><Relationship Id="rId14" Type="http://schemas.openxmlformats.org/officeDocument/2006/relationships/tags" Target="../tags/tag601.xml"/><Relationship Id="rId22" Type="http://schemas.openxmlformats.org/officeDocument/2006/relationships/tags" Target="../tags/tag609.xml"/><Relationship Id="rId27" Type="http://schemas.openxmlformats.org/officeDocument/2006/relationships/tags" Target="../tags/tag614.xml"/><Relationship Id="rId30" Type="http://schemas.openxmlformats.org/officeDocument/2006/relationships/tags" Target="../tags/tag6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21.xml"/><Relationship Id="rId1" Type="http://schemas.openxmlformats.org/officeDocument/2006/relationships/tags" Target="../tags/tag6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3.xml"/><Relationship Id="rId1" Type="http://schemas.openxmlformats.org/officeDocument/2006/relationships/tags" Target="../tags/tag622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636.xml"/><Relationship Id="rId18" Type="http://schemas.openxmlformats.org/officeDocument/2006/relationships/tags" Target="../tags/tag641.xml"/><Relationship Id="rId26" Type="http://schemas.openxmlformats.org/officeDocument/2006/relationships/tags" Target="../tags/tag649.xml"/><Relationship Id="rId39" Type="http://schemas.openxmlformats.org/officeDocument/2006/relationships/tags" Target="../tags/tag662.xml"/><Relationship Id="rId21" Type="http://schemas.openxmlformats.org/officeDocument/2006/relationships/tags" Target="../tags/tag644.xml"/><Relationship Id="rId34" Type="http://schemas.openxmlformats.org/officeDocument/2006/relationships/tags" Target="../tags/tag657.xml"/><Relationship Id="rId42" Type="http://schemas.openxmlformats.org/officeDocument/2006/relationships/tags" Target="../tags/tag665.xml"/><Relationship Id="rId47" Type="http://schemas.openxmlformats.org/officeDocument/2006/relationships/tags" Target="../tags/tag670.xml"/><Relationship Id="rId50" Type="http://schemas.openxmlformats.org/officeDocument/2006/relationships/tags" Target="../tags/tag673.xml"/><Relationship Id="rId55" Type="http://schemas.openxmlformats.org/officeDocument/2006/relationships/tags" Target="../tags/tag678.xml"/><Relationship Id="rId63" Type="http://schemas.openxmlformats.org/officeDocument/2006/relationships/tags" Target="../tags/tag686.xml"/><Relationship Id="rId68" Type="http://schemas.openxmlformats.org/officeDocument/2006/relationships/tags" Target="../tags/tag691.xml"/><Relationship Id="rId76" Type="http://schemas.openxmlformats.org/officeDocument/2006/relationships/tags" Target="../tags/tag699.xml"/><Relationship Id="rId84" Type="http://schemas.openxmlformats.org/officeDocument/2006/relationships/image" Target="../media/image10.emf"/><Relationship Id="rId7" Type="http://schemas.openxmlformats.org/officeDocument/2006/relationships/tags" Target="../tags/tag630.xml"/><Relationship Id="rId71" Type="http://schemas.openxmlformats.org/officeDocument/2006/relationships/tags" Target="../tags/tag694.xml"/><Relationship Id="rId2" Type="http://schemas.openxmlformats.org/officeDocument/2006/relationships/tags" Target="../tags/tag625.xml"/><Relationship Id="rId16" Type="http://schemas.openxmlformats.org/officeDocument/2006/relationships/tags" Target="../tags/tag639.xml"/><Relationship Id="rId29" Type="http://schemas.openxmlformats.org/officeDocument/2006/relationships/tags" Target="../tags/tag652.xml"/><Relationship Id="rId11" Type="http://schemas.openxmlformats.org/officeDocument/2006/relationships/tags" Target="../tags/tag634.xml"/><Relationship Id="rId24" Type="http://schemas.openxmlformats.org/officeDocument/2006/relationships/tags" Target="../tags/tag647.xml"/><Relationship Id="rId32" Type="http://schemas.openxmlformats.org/officeDocument/2006/relationships/tags" Target="../tags/tag655.xml"/><Relationship Id="rId37" Type="http://schemas.openxmlformats.org/officeDocument/2006/relationships/tags" Target="../tags/tag660.xml"/><Relationship Id="rId40" Type="http://schemas.openxmlformats.org/officeDocument/2006/relationships/tags" Target="../tags/tag663.xml"/><Relationship Id="rId45" Type="http://schemas.openxmlformats.org/officeDocument/2006/relationships/tags" Target="../tags/tag668.xml"/><Relationship Id="rId53" Type="http://schemas.openxmlformats.org/officeDocument/2006/relationships/tags" Target="../tags/tag676.xml"/><Relationship Id="rId58" Type="http://schemas.openxmlformats.org/officeDocument/2006/relationships/tags" Target="../tags/tag681.xml"/><Relationship Id="rId66" Type="http://schemas.openxmlformats.org/officeDocument/2006/relationships/tags" Target="../tags/tag689.xml"/><Relationship Id="rId74" Type="http://schemas.openxmlformats.org/officeDocument/2006/relationships/tags" Target="../tags/tag697.xml"/><Relationship Id="rId79" Type="http://schemas.openxmlformats.org/officeDocument/2006/relationships/tags" Target="../tags/tag702.xml"/><Relationship Id="rId5" Type="http://schemas.openxmlformats.org/officeDocument/2006/relationships/tags" Target="../tags/tag628.xml"/><Relationship Id="rId61" Type="http://schemas.openxmlformats.org/officeDocument/2006/relationships/tags" Target="../tags/tag684.xml"/><Relationship Id="rId82" Type="http://schemas.openxmlformats.org/officeDocument/2006/relationships/slideLayout" Target="../slideLayouts/slideLayout6.xml"/><Relationship Id="rId10" Type="http://schemas.openxmlformats.org/officeDocument/2006/relationships/tags" Target="../tags/tag633.xml"/><Relationship Id="rId19" Type="http://schemas.openxmlformats.org/officeDocument/2006/relationships/tags" Target="../tags/tag642.xml"/><Relationship Id="rId31" Type="http://schemas.openxmlformats.org/officeDocument/2006/relationships/tags" Target="../tags/tag654.xml"/><Relationship Id="rId44" Type="http://schemas.openxmlformats.org/officeDocument/2006/relationships/tags" Target="../tags/tag667.xml"/><Relationship Id="rId52" Type="http://schemas.openxmlformats.org/officeDocument/2006/relationships/tags" Target="../tags/tag675.xml"/><Relationship Id="rId60" Type="http://schemas.openxmlformats.org/officeDocument/2006/relationships/tags" Target="../tags/tag683.xml"/><Relationship Id="rId65" Type="http://schemas.openxmlformats.org/officeDocument/2006/relationships/tags" Target="../tags/tag688.xml"/><Relationship Id="rId73" Type="http://schemas.openxmlformats.org/officeDocument/2006/relationships/tags" Target="../tags/tag696.xml"/><Relationship Id="rId78" Type="http://schemas.openxmlformats.org/officeDocument/2006/relationships/tags" Target="../tags/tag701.xml"/><Relationship Id="rId81" Type="http://schemas.openxmlformats.org/officeDocument/2006/relationships/tags" Target="../tags/tag704.xml"/><Relationship Id="rId4" Type="http://schemas.openxmlformats.org/officeDocument/2006/relationships/tags" Target="../tags/tag627.xml"/><Relationship Id="rId9" Type="http://schemas.openxmlformats.org/officeDocument/2006/relationships/tags" Target="../tags/tag632.xml"/><Relationship Id="rId14" Type="http://schemas.openxmlformats.org/officeDocument/2006/relationships/tags" Target="../tags/tag637.xml"/><Relationship Id="rId22" Type="http://schemas.openxmlformats.org/officeDocument/2006/relationships/tags" Target="../tags/tag645.xml"/><Relationship Id="rId27" Type="http://schemas.openxmlformats.org/officeDocument/2006/relationships/tags" Target="../tags/tag650.xml"/><Relationship Id="rId30" Type="http://schemas.openxmlformats.org/officeDocument/2006/relationships/tags" Target="../tags/tag653.xml"/><Relationship Id="rId35" Type="http://schemas.openxmlformats.org/officeDocument/2006/relationships/tags" Target="../tags/tag658.xml"/><Relationship Id="rId43" Type="http://schemas.openxmlformats.org/officeDocument/2006/relationships/tags" Target="../tags/tag666.xml"/><Relationship Id="rId48" Type="http://schemas.openxmlformats.org/officeDocument/2006/relationships/tags" Target="../tags/tag671.xml"/><Relationship Id="rId56" Type="http://schemas.openxmlformats.org/officeDocument/2006/relationships/tags" Target="../tags/tag679.xml"/><Relationship Id="rId64" Type="http://schemas.openxmlformats.org/officeDocument/2006/relationships/tags" Target="../tags/tag687.xml"/><Relationship Id="rId69" Type="http://schemas.openxmlformats.org/officeDocument/2006/relationships/tags" Target="../tags/tag692.xml"/><Relationship Id="rId77" Type="http://schemas.openxmlformats.org/officeDocument/2006/relationships/tags" Target="../tags/tag700.xml"/><Relationship Id="rId8" Type="http://schemas.openxmlformats.org/officeDocument/2006/relationships/tags" Target="../tags/tag631.xml"/><Relationship Id="rId51" Type="http://schemas.openxmlformats.org/officeDocument/2006/relationships/tags" Target="../tags/tag674.xml"/><Relationship Id="rId72" Type="http://schemas.openxmlformats.org/officeDocument/2006/relationships/tags" Target="../tags/tag695.xml"/><Relationship Id="rId80" Type="http://schemas.openxmlformats.org/officeDocument/2006/relationships/tags" Target="../tags/tag703.xml"/><Relationship Id="rId3" Type="http://schemas.openxmlformats.org/officeDocument/2006/relationships/tags" Target="../tags/tag626.xml"/><Relationship Id="rId12" Type="http://schemas.openxmlformats.org/officeDocument/2006/relationships/tags" Target="../tags/tag635.xml"/><Relationship Id="rId17" Type="http://schemas.openxmlformats.org/officeDocument/2006/relationships/tags" Target="../tags/tag640.xml"/><Relationship Id="rId25" Type="http://schemas.openxmlformats.org/officeDocument/2006/relationships/tags" Target="../tags/tag648.xml"/><Relationship Id="rId33" Type="http://schemas.openxmlformats.org/officeDocument/2006/relationships/tags" Target="../tags/tag656.xml"/><Relationship Id="rId38" Type="http://schemas.openxmlformats.org/officeDocument/2006/relationships/tags" Target="../tags/tag661.xml"/><Relationship Id="rId46" Type="http://schemas.openxmlformats.org/officeDocument/2006/relationships/tags" Target="../tags/tag669.xml"/><Relationship Id="rId59" Type="http://schemas.openxmlformats.org/officeDocument/2006/relationships/tags" Target="../tags/tag682.xml"/><Relationship Id="rId67" Type="http://schemas.openxmlformats.org/officeDocument/2006/relationships/tags" Target="../tags/tag690.xml"/><Relationship Id="rId20" Type="http://schemas.openxmlformats.org/officeDocument/2006/relationships/tags" Target="../tags/tag643.xml"/><Relationship Id="rId41" Type="http://schemas.openxmlformats.org/officeDocument/2006/relationships/tags" Target="../tags/tag664.xml"/><Relationship Id="rId54" Type="http://schemas.openxmlformats.org/officeDocument/2006/relationships/tags" Target="../tags/tag677.xml"/><Relationship Id="rId62" Type="http://schemas.openxmlformats.org/officeDocument/2006/relationships/tags" Target="../tags/tag685.xml"/><Relationship Id="rId70" Type="http://schemas.openxmlformats.org/officeDocument/2006/relationships/tags" Target="../tags/tag693.xml"/><Relationship Id="rId75" Type="http://schemas.openxmlformats.org/officeDocument/2006/relationships/tags" Target="../tags/tag698.xml"/><Relationship Id="rId83" Type="http://schemas.openxmlformats.org/officeDocument/2006/relationships/notesSlide" Target="../notesSlides/notesSlide14.xml"/><Relationship Id="rId1" Type="http://schemas.openxmlformats.org/officeDocument/2006/relationships/tags" Target="../tags/tag624.xml"/><Relationship Id="rId6" Type="http://schemas.openxmlformats.org/officeDocument/2006/relationships/tags" Target="../tags/tag629.xml"/><Relationship Id="rId15" Type="http://schemas.openxmlformats.org/officeDocument/2006/relationships/tags" Target="../tags/tag638.xml"/><Relationship Id="rId23" Type="http://schemas.openxmlformats.org/officeDocument/2006/relationships/tags" Target="../tags/tag646.xml"/><Relationship Id="rId28" Type="http://schemas.openxmlformats.org/officeDocument/2006/relationships/tags" Target="../tags/tag651.xml"/><Relationship Id="rId36" Type="http://schemas.openxmlformats.org/officeDocument/2006/relationships/tags" Target="../tags/tag659.xml"/><Relationship Id="rId49" Type="http://schemas.openxmlformats.org/officeDocument/2006/relationships/tags" Target="../tags/tag672.xml"/><Relationship Id="rId57" Type="http://schemas.openxmlformats.org/officeDocument/2006/relationships/tags" Target="../tags/tag680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717.xml"/><Relationship Id="rId18" Type="http://schemas.openxmlformats.org/officeDocument/2006/relationships/tags" Target="../tags/tag722.xml"/><Relationship Id="rId26" Type="http://schemas.openxmlformats.org/officeDocument/2006/relationships/tags" Target="../tags/tag730.xml"/><Relationship Id="rId39" Type="http://schemas.openxmlformats.org/officeDocument/2006/relationships/tags" Target="../tags/tag743.xml"/><Relationship Id="rId21" Type="http://schemas.openxmlformats.org/officeDocument/2006/relationships/tags" Target="../tags/tag725.xml"/><Relationship Id="rId34" Type="http://schemas.openxmlformats.org/officeDocument/2006/relationships/tags" Target="../tags/tag738.xml"/><Relationship Id="rId42" Type="http://schemas.openxmlformats.org/officeDocument/2006/relationships/tags" Target="../tags/tag746.xml"/><Relationship Id="rId47" Type="http://schemas.openxmlformats.org/officeDocument/2006/relationships/tags" Target="../tags/tag751.xml"/><Relationship Id="rId50" Type="http://schemas.openxmlformats.org/officeDocument/2006/relationships/tags" Target="../tags/tag754.xml"/><Relationship Id="rId55" Type="http://schemas.openxmlformats.org/officeDocument/2006/relationships/tags" Target="../tags/tag759.xml"/><Relationship Id="rId63" Type="http://schemas.openxmlformats.org/officeDocument/2006/relationships/tags" Target="../tags/tag767.xml"/><Relationship Id="rId68" Type="http://schemas.openxmlformats.org/officeDocument/2006/relationships/tags" Target="../tags/tag772.xml"/><Relationship Id="rId76" Type="http://schemas.openxmlformats.org/officeDocument/2006/relationships/tags" Target="../tags/tag780.xml"/><Relationship Id="rId84" Type="http://schemas.openxmlformats.org/officeDocument/2006/relationships/notesSlide" Target="../notesSlides/notesSlide15.xml"/><Relationship Id="rId7" Type="http://schemas.openxmlformats.org/officeDocument/2006/relationships/tags" Target="../tags/tag711.xml"/><Relationship Id="rId71" Type="http://schemas.openxmlformats.org/officeDocument/2006/relationships/tags" Target="../tags/tag775.xml"/><Relationship Id="rId2" Type="http://schemas.openxmlformats.org/officeDocument/2006/relationships/tags" Target="../tags/tag706.xml"/><Relationship Id="rId16" Type="http://schemas.openxmlformats.org/officeDocument/2006/relationships/tags" Target="../tags/tag720.xml"/><Relationship Id="rId29" Type="http://schemas.openxmlformats.org/officeDocument/2006/relationships/tags" Target="../tags/tag733.xml"/><Relationship Id="rId11" Type="http://schemas.openxmlformats.org/officeDocument/2006/relationships/tags" Target="../tags/tag715.xml"/><Relationship Id="rId24" Type="http://schemas.openxmlformats.org/officeDocument/2006/relationships/tags" Target="../tags/tag728.xml"/><Relationship Id="rId32" Type="http://schemas.openxmlformats.org/officeDocument/2006/relationships/tags" Target="../tags/tag736.xml"/><Relationship Id="rId37" Type="http://schemas.openxmlformats.org/officeDocument/2006/relationships/tags" Target="../tags/tag741.xml"/><Relationship Id="rId40" Type="http://schemas.openxmlformats.org/officeDocument/2006/relationships/tags" Target="../tags/tag744.xml"/><Relationship Id="rId45" Type="http://schemas.openxmlformats.org/officeDocument/2006/relationships/tags" Target="../tags/tag749.xml"/><Relationship Id="rId53" Type="http://schemas.openxmlformats.org/officeDocument/2006/relationships/tags" Target="../tags/tag757.xml"/><Relationship Id="rId58" Type="http://schemas.openxmlformats.org/officeDocument/2006/relationships/tags" Target="../tags/tag762.xml"/><Relationship Id="rId66" Type="http://schemas.openxmlformats.org/officeDocument/2006/relationships/tags" Target="../tags/tag770.xml"/><Relationship Id="rId74" Type="http://schemas.openxmlformats.org/officeDocument/2006/relationships/tags" Target="../tags/tag778.xml"/><Relationship Id="rId79" Type="http://schemas.openxmlformats.org/officeDocument/2006/relationships/tags" Target="../tags/tag783.xml"/><Relationship Id="rId5" Type="http://schemas.openxmlformats.org/officeDocument/2006/relationships/tags" Target="../tags/tag709.xml"/><Relationship Id="rId61" Type="http://schemas.openxmlformats.org/officeDocument/2006/relationships/tags" Target="../tags/tag765.xml"/><Relationship Id="rId82" Type="http://schemas.openxmlformats.org/officeDocument/2006/relationships/tags" Target="../tags/tag786.xml"/><Relationship Id="rId19" Type="http://schemas.openxmlformats.org/officeDocument/2006/relationships/tags" Target="../tags/tag723.xml"/><Relationship Id="rId4" Type="http://schemas.openxmlformats.org/officeDocument/2006/relationships/tags" Target="../tags/tag708.xml"/><Relationship Id="rId9" Type="http://schemas.openxmlformats.org/officeDocument/2006/relationships/tags" Target="../tags/tag713.xml"/><Relationship Id="rId14" Type="http://schemas.openxmlformats.org/officeDocument/2006/relationships/tags" Target="../tags/tag718.xml"/><Relationship Id="rId22" Type="http://schemas.openxmlformats.org/officeDocument/2006/relationships/tags" Target="../tags/tag726.xml"/><Relationship Id="rId27" Type="http://schemas.openxmlformats.org/officeDocument/2006/relationships/tags" Target="../tags/tag731.xml"/><Relationship Id="rId30" Type="http://schemas.openxmlformats.org/officeDocument/2006/relationships/tags" Target="../tags/tag734.xml"/><Relationship Id="rId35" Type="http://schemas.openxmlformats.org/officeDocument/2006/relationships/tags" Target="../tags/tag739.xml"/><Relationship Id="rId43" Type="http://schemas.openxmlformats.org/officeDocument/2006/relationships/tags" Target="../tags/tag747.xml"/><Relationship Id="rId48" Type="http://schemas.openxmlformats.org/officeDocument/2006/relationships/tags" Target="../tags/tag752.xml"/><Relationship Id="rId56" Type="http://schemas.openxmlformats.org/officeDocument/2006/relationships/tags" Target="../tags/tag760.xml"/><Relationship Id="rId64" Type="http://schemas.openxmlformats.org/officeDocument/2006/relationships/tags" Target="../tags/tag768.xml"/><Relationship Id="rId69" Type="http://schemas.openxmlformats.org/officeDocument/2006/relationships/tags" Target="../tags/tag773.xml"/><Relationship Id="rId77" Type="http://schemas.openxmlformats.org/officeDocument/2006/relationships/tags" Target="../tags/tag781.xml"/><Relationship Id="rId8" Type="http://schemas.openxmlformats.org/officeDocument/2006/relationships/tags" Target="../tags/tag712.xml"/><Relationship Id="rId51" Type="http://schemas.openxmlformats.org/officeDocument/2006/relationships/tags" Target="../tags/tag755.xml"/><Relationship Id="rId72" Type="http://schemas.openxmlformats.org/officeDocument/2006/relationships/tags" Target="../tags/tag776.xml"/><Relationship Id="rId80" Type="http://schemas.openxmlformats.org/officeDocument/2006/relationships/tags" Target="../tags/tag784.xml"/><Relationship Id="rId85" Type="http://schemas.openxmlformats.org/officeDocument/2006/relationships/image" Target="../media/image11.emf"/><Relationship Id="rId3" Type="http://schemas.openxmlformats.org/officeDocument/2006/relationships/tags" Target="../tags/tag707.xml"/><Relationship Id="rId12" Type="http://schemas.openxmlformats.org/officeDocument/2006/relationships/tags" Target="../tags/tag716.xml"/><Relationship Id="rId17" Type="http://schemas.openxmlformats.org/officeDocument/2006/relationships/tags" Target="../tags/tag721.xml"/><Relationship Id="rId25" Type="http://schemas.openxmlformats.org/officeDocument/2006/relationships/tags" Target="../tags/tag729.xml"/><Relationship Id="rId33" Type="http://schemas.openxmlformats.org/officeDocument/2006/relationships/tags" Target="../tags/tag737.xml"/><Relationship Id="rId38" Type="http://schemas.openxmlformats.org/officeDocument/2006/relationships/tags" Target="../tags/tag742.xml"/><Relationship Id="rId46" Type="http://schemas.openxmlformats.org/officeDocument/2006/relationships/tags" Target="../tags/tag750.xml"/><Relationship Id="rId59" Type="http://schemas.openxmlformats.org/officeDocument/2006/relationships/tags" Target="../tags/tag763.xml"/><Relationship Id="rId67" Type="http://schemas.openxmlformats.org/officeDocument/2006/relationships/tags" Target="../tags/tag771.xml"/><Relationship Id="rId20" Type="http://schemas.openxmlformats.org/officeDocument/2006/relationships/tags" Target="../tags/tag724.xml"/><Relationship Id="rId41" Type="http://schemas.openxmlformats.org/officeDocument/2006/relationships/tags" Target="../tags/tag745.xml"/><Relationship Id="rId54" Type="http://schemas.openxmlformats.org/officeDocument/2006/relationships/tags" Target="../tags/tag758.xml"/><Relationship Id="rId62" Type="http://schemas.openxmlformats.org/officeDocument/2006/relationships/tags" Target="../tags/tag766.xml"/><Relationship Id="rId70" Type="http://schemas.openxmlformats.org/officeDocument/2006/relationships/tags" Target="../tags/tag774.xml"/><Relationship Id="rId75" Type="http://schemas.openxmlformats.org/officeDocument/2006/relationships/tags" Target="../tags/tag779.xml"/><Relationship Id="rId83" Type="http://schemas.openxmlformats.org/officeDocument/2006/relationships/slideLayout" Target="../slideLayouts/slideLayout6.xml"/><Relationship Id="rId1" Type="http://schemas.openxmlformats.org/officeDocument/2006/relationships/tags" Target="../tags/tag705.xml"/><Relationship Id="rId6" Type="http://schemas.openxmlformats.org/officeDocument/2006/relationships/tags" Target="../tags/tag710.xml"/><Relationship Id="rId15" Type="http://schemas.openxmlformats.org/officeDocument/2006/relationships/tags" Target="../tags/tag719.xml"/><Relationship Id="rId23" Type="http://schemas.openxmlformats.org/officeDocument/2006/relationships/tags" Target="../tags/tag727.xml"/><Relationship Id="rId28" Type="http://schemas.openxmlformats.org/officeDocument/2006/relationships/tags" Target="../tags/tag732.xml"/><Relationship Id="rId36" Type="http://schemas.openxmlformats.org/officeDocument/2006/relationships/tags" Target="../tags/tag740.xml"/><Relationship Id="rId49" Type="http://schemas.openxmlformats.org/officeDocument/2006/relationships/tags" Target="../tags/tag753.xml"/><Relationship Id="rId57" Type="http://schemas.openxmlformats.org/officeDocument/2006/relationships/tags" Target="../tags/tag761.xml"/><Relationship Id="rId10" Type="http://schemas.openxmlformats.org/officeDocument/2006/relationships/tags" Target="../tags/tag714.xml"/><Relationship Id="rId31" Type="http://schemas.openxmlformats.org/officeDocument/2006/relationships/tags" Target="../tags/tag735.xml"/><Relationship Id="rId44" Type="http://schemas.openxmlformats.org/officeDocument/2006/relationships/tags" Target="../tags/tag748.xml"/><Relationship Id="rId52" Type="http://schemas.openxmlformats.org/officeDocument/2006/relationships/tags" Target="../tags/tag756.xml"/><Relationship Id="rId60" Type="http://schemas.openxmlformats.org/officeDocument/2006/relationships/tags" Target="../tags/tag764.xml"/><Relationship Id="rId65" Type="http://schemas.openxmlformats.org/officeDocument/2006/relationships/tags" Target="../tags/tag769.xml"/><Relationship Id="rId73" Type="http://schemas.openxmlformats.org/officeDocument/2006/relationships/tags" Target="../tags/tag777.xml"/><Relationship Id="rId78" Type="http://schemas.openxmlformats.org/officeDocument/2006/relationships/tags" Target="../tags/tag782.xml"/><Relationship Id="rId81" Type="http://schemas.openxmlformats.org/officeDocument/2006/relationships/tags" Target="../tags/tag78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789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788.xml"/><Relationship Id="rId1" Type="http://schemas.openxmlformats.org/officeDocument/2006/relationships/tags" Target="../tags/tag78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1.xml"/><Relationship Id="rId4" Type="http://schemas.openxmlformats.org/officeDocument/2006/relationships/tags" Target="../tags/tag790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26" Type="http://schemas.openxmlformats.org/officeDocument/2006/relationships/tags" Target="../tags/tag40.xml"/><Relationship Id="rId39" Type="http://schemas.openxmlformats.org/officeDocument/2006/relationships/tags" Target="../tags/tag53.xml"/><Relationship Id="rId21" Type="http://schemas.openxmlformats.org/officeDocument/2006/relationships/tags" Target="../tags/tag35.xml"/><Relationship Id="rId34" Type="http://schemas.openxmlformats.org/officeDocument/2006/relationships/tags" Target="../tags/tag48.xml"/><Relationship Id="rId42" Type="http://schemas.openxmlformats.org/officeDocument/2006/relationships/tags" Target="../tags/tag56.xml"/><Relationship Id="rId47" Type="http://schemas.openxmlformats.org/officeDocument/2006/relationships/tags" Target="../tags/tag61.xml"/><Relationship Id="rId50" Type="http://schemas.openxmlformats.org/officeDocument/2006/relationships/tags" Target="../tags/tag64.xml"/><Relationship Id="rId55" Type="http://schemas.openxmlformats.org/officeDocument/2006/relationships/tags" Target="../tags/tag69.xml"/><Relationship Id="rId63" Type="http://schemas.openxmlformats.org/officeDocument/2006/relationships/tags" Target="../tags/tag77.xml"/><Relationship Id="rId68" Type="http://schemas.openxmlformats.org/officeDocument/2006/relationships/tags" Target="../tags/tag82.xml"/><Relationship Id="rId76" Type="http://schemas.openxmlformats.org/officeDocument/2006/relationships/tags" Target="../tags/tag90.xml"/><Relationship Id="rId84" Type="http://schemas.openxmlformats.org/officeDocument/2006/relationships/tags" Target="../tags/tag98.xml"/><Relationship Id="rId89" Type="http://schemas.openxmlformats.org/officeDocument/2006/relationships/tags" Target="../tags/tag103.xml"/><Relationship Id="rId7" Type="http://schemas.openxmlformats.org/officeDocument/2006/relationships/tags" Target="../tags/tag21.xml"/><Relationship Id="rId71" Type="http://schemas.openxmlformats.org/officeDocument/2006/relationships/tags" Target="../tags/tag85.xml"/><Relationship Id="rId92" Type="http://schemas.openxmlformats.org/officeDocument/2006/relationships/tags" Target="../tags/tag106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29" Type="http://schemas.openxmlformats.org/officeDocument/2006/relationships/tags" Target="../tags/tag43.xml"/><Relationship Id="rId11" Type="http://schemas.openxmlformats.org/officeDocument/2006/relationships/tags" Target="../tags/tag25.xml"/><Relationship Id="rId24" Type="http://schemas.openxmlformats.org/officeDocument/2006/relationships/tags" Target="../tags/tag38.xml"/><Relationship Id="rId32" Type="http://schemas.openxmlformats.org/officeDocument/2006/relationships/tags" Target="../tags/tag46.xml"/><Relationship Id="rId37" Type="http://schemas.openxmlformats.org/officeDocument/2006/relationships/tags" Target="../tags/tag51.xml"/><Relationship Id="rId40" Type="http://schemas.openxmlformats.org/officeDocument/2006/relationships/tags" Target="../tags/tag54.xml"/><Relationship Id="rId45" Type="http://schemas.openxmlformats.org/officeDocument/2006/relationships/tags" Target="../tags/tag59.xml"/><Relationship Id="rId53" Type="http://schemas.openxmlformats.org/officeDocument/2006/relationships/tags" Target="../tags/tag67.xml"/><Relationship Id="rId58" Type="http://schemas.openxmlformats.org/officeDocument/2006/relationships/tags" Target="../tags/tag72.xml"/><Relationship Id="rId66" Type="http://schemas.openxmlformats.org/officeDocument/2006/relationships/tags" Target="../tags/tag80.xml"/><Relationship Id="rId74" Type="http://schemas.openxmlformats.org/officeDocument/2006/relationships/tags" Target="../tags/tag88.xml"/><Relationship Id="rId79" Type="http://schemas.openxmlformats.org/officeDocument/2006/relationships/tags" Target="../tags/tag93.xml"/><Relationship Id="rId87" Type="http://schemas.openxmlformats.org/officeDocument/2006/relationships/tags" Target="../tags/tag101.xml"/><Relationship Id="rId5" Type="http://schemas.openxmlformats.org/officeDocument/2006/relationships/tags" Target="../tags/tag19.xml"/><Relationship Id="rId61" Type="http://schemas.openxmlformats.org/officeDocument/2006/relationships/tags" Target="../tags/tag75.xml"/><Relationship Id="rId82" Type="http://schemas.openxmlformats.org/officeDocument/2006/relationships/tags" Target="../tags/tag96.xml"/><Relationship Id="rId90" Type="http://schemas.openxmlformats.org/officeDocument/2006/relationships/tags" Target="../tags/tag104.xml"/><Relationship Id="rId95" Type="http://schemas.openxmlformats.org/officeDocument/2006/relationships/notesSlide" Target="../notesSlides/notesSlide1.xml"/><Relationship Id="rId19" Type="http://schemas.openxmlformats.org/officeDocument/2006/relationships/tags" Target="../tags/tag33.xml"/><Relationship Id="rId14" Type="http://schemas.openxmlformats.org/officeDocument/2006/relationships/tags" Target="../tags/tag28.xml"/><Relationship Id="rId22" Type="http://schemas.openxmlformats.org/officeDocument/2006/relationships/tags" Target="../tags/tag36.xml"/><Relationship Id="rId27" Type="http://schemas.openxmlformats.org/officeDocument/2006/relationships/tags" Target="../tags/tag41.xml"/><Relationship Id="rId30" Type="http://schemas.openxmlformats.org/officeDocument/2006/relationships/tags" Target="../tags/tag44.xml"/><Relationship Id="rId35" Type="http://schemas.openxmlformats.org/officeDocument/2006/relationships/tags" Target="../tags/tag49.xml"/><Relationship Id="rId43" Type="http://schemas.openxmlformats.org/officeDocument/2006/relationships/tags" Target="../tags/tag57.xml"/><Relationship Id="rId48" Type="http://schemas.openxmlformats.org/officeDocument/2006/relationships/tags" Target="../tags/tag62.xml"/><Relationship Id="rId56" Type="http://schemas.openxmlformats.org/officeDocument/2006/relationships/tags" Target="../tags/tag70.xml"/><Relationship Id="rId64" Type="http://schemas.openxmlformats.org/officeDocument/2006/relationships/tags" Target="../tags/tag78.xml"/><Relationship Id="rId69" Type="http://schemas.openxmlformats.org/officeDocument/2006/relationships/tags" Target="../tags/tag83.xml"/><Relationship Id="rId77" Type="http://schemas.openxmlformats.org/officeDocument/2006/relationships/tags" Target="../tags/tag91.xml"/><Relationship Id="rId8" Type="http://schemas.openxmlformats.org/officeDocument/2006/relationships/tags" Target="../tags/tag22.xml"/><Relationship Id="rId51" Type="http://schemas.openxmlformats.org/officeDocument/2006/relationships/tags" Target="../tags/tag65.xml"/><Relationship Id="rId72" Type="http://schemas.openxmlformats.org/officeDocument/2006/relationships/tags" Target="../tags/tag86.xml"/><Relationship Id="rId80" Type="http://schemas.openxmlformats.org/officeDocument/2006/relationships/tags" Target="../tags/tag94.xml"/><Relationship Id="rId85" Type="http://schemas.openxmlformats.org/officeDocument/2006/relationships/tags" Target="../tags/tag99.xml"/><Relationship Id="rId93" Type="http://schemas.openxmlformats.org/officeDocument/2006/relationships/tags" Target="../tags/tag107.xml"/><Relationship Id="rId3" Type="http://schemas.openxmlformats.org/officeDocument/2006/relationships/tags" Target="../tags/tag17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5" Type="http://schemas.openxmlformats.org/officeDocument/2006/relationships/tags" Target="../tags/tag39.xml"/><Relationship Id="rId33" Type="http://schemas.openxmlformats.org/officeDocument/2006/relationships/tags" Target="../tags/tag47.xml"/><Relationship Id="rId38" Type="http://schemas.openxmlformats.org/officeDocument/2006/relationships/tags" Target="../tags/tag52.xml"/><Relationship Id="rId46" Type="http://schemas.openxmlformats.org/officeDocument/2006/relationships/tags" Target="../tags/tag60.xml"/><Relationship Id="rId59" Type="http://schemas.openxmlformats.org/officeDocument/2006/relationships/tags" Target="../tags/tag73.xml"/><Relationship Id="rId67" Type="http://schemas.openxmlformats.org/officeDocument/2006/relationships/tags" Target="../tags/tag81.xml"/><Relationship Id="rId20" Type="http://schemas.openxmlformats.org/officeDocument/2006/relationships/tags" Target="../tags/tag34.xml"/><Relationship Id="rId41" Type="http://schemas.openxmlformats.org/officeDocument/2006/relationships/tags" Target="../tags/tag55.xml"/><Relationship Id="rId54" Type="http://schemas.openxmlformats.org/officeDocument/2006/relationships/tags" Target="../tags/tag68.xml"/><Relationship Id="rId62" Type="http://schemas.openxmlformats.org/officeDocument/2006/relationships/tags" Target="../tags/tag76.xml"/><Relationship Id="rId70" Type="http://schemas.openxmlformats.org/officeDocument/2006/relationships/tags" Target="../tags/tag84.xml"/><Relationship Id="rId75" Type="http://schemas.openxmlformats.org/officeDocument/2006/relationships/tags" Target="../tags/tag89.xml"/><Relationship Id="rId83" Type="http://schemas.openxmlformats.org/officeDocument/2006/relationships/tags" Target="../tags/tag97.xml"/><Relationship Id="rId88" Type="http://schemas.openxmlformats.org/officeDocument/2006/relationships/tags" Target="../tags/tag102.xml"/><Relationship Id="rId91" Type="http://schemas.openxmlformats.org/officeDocument/2006/relationships/tags" Target="../tags/tag105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5" Type="http://schemas.openxmlformats.org/officeDocument/2006/relationships/tags" Target="../tags/tag29.xml"/><Relationship Id="rId23" Type="http://schemas.openxmlformats.org/officeDocument/2006/relationships/tags" Target="../tags/tag37.xml"/><Relationship Id="rId28" Type="http://schemas.openxmlformats.org/officeDocument/2006/relationships/tags" Target="../tags/tag42.xml"/><Relationship Id="rId36" Type="http://schemas.openxmlformats.org/officeDocument/2006/relationships/tags" Target="../tags/tag50.xml"/><Relationship Id="rId49" Type="http://schemas.openxmlformats.org/officeDocument/2006/relationships/tags" Target="../tags/tag63.xml"/><Relationship Id="rId57" Type="http://schemas.openxmlformats.org/officeDocument/2006/relationships/tags" Target="../tags/tag71.xml"/><Relationship Id="rId10" Type="http://schemas.openxmlformats.org/officeDocument/2006/relationships/tags" Target="../tags/tag24.xml"/><Relationship Id="rId31" Type="http://schemas.openxmlformats.org/officeDocument/2006/relationships/tags" Target="../tags/tag45.xml"/><Relationship Id="rId44" Type="http://schemas.openxmlformats.org/officeDocument/2006/relationships/tags" Target="../tags/tag58.xml"/><Relationship Id="rId52" Type="http://schemas.openxmlformats.org/officeDocument/2006/relationships/tags" Target="../tags/tag66.xml"/><Relationship Id="rId60" Type="http://schemas.openxmlformats.org/officeDocument/2006/relationships/tags" Target="../tags/tag74.xml"/><Relationship Id="rId65" Type="http://schemas.openxmlformats.org/officeDocument/2006/relationships/tags" Target="../tags/tag79.xml"/><Relationship Id="rId73" Type="http://schemas.openxmlformats.org/officeDocument/2006/relationships/tags" Target="../tags/tag87.xml"/><Relationship Id="rId78" Type="http://schemas.openxmlformats.org/officeDocument/2006/relationships/tags" Target="../tags/tag92.xml"/><Relationship Id="rId81" Type="http://schemas.openxmlformats.org/officeDocument/2006/relationships/tags" Target="../tags/tag95.xml"/><Relationship Id="rId86" Type="http://schemas.openxmlformats.org/officeDocument/2006/relationships/tags" Target="../tags/tag100.xml"/><Relationship Id="rId94" Type="http://schemas.openxmlformats.org/officeDocument/2006/relationships/slideLayout" Target="../slideLayouts/slideLayout6.xml"/><Relationship Id="rId4" Type="http://schemas.openxmlformats.org/officeDocument/2006/relationships/tags" Target="../tags/tag18.xml"/><Relationship Id="rId9" Type="http://schemas.openxmlformats.org/officeDocument/2006/relationships/tags" Target="../tags/tag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794.xml"/><Relationship Id="rId7" Type="http://schemas.openxmlformats.org/officeDocument/2006/relationships/image" Target="../media/image13.emf"/><Relationship Id="rId2" Type="http://schemas.openxmlformats.org/officeDocument/2006/relationships/tags" Target="../tags/tag793.xml"/><Relationship Id="rId1" Type="http://schemas.openxmlformats.org/officeDocument/2006/relationships/tags" Target="../tags/tag79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6.xml"/><Relationship Id="rId4" Type="http://schemas.openxmlformats.org/officeDocument/2006/relationships/tags" Target="../tags/tag79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799.xml"/><Relationship Id="rId2" Type="http://schemas.openxmlformats.org/officeDocument/2006/relationships/tags" Target="../tags/tag798.xml"/><Relationship Id="rId1" Type="http://schemas.openxmlformats.org/officeDocument/2006/relationships/tags" Target="../tags/tag797.xml"/><Relationship Id="rId5" Type="http://schemas.openxmlformats.org/officeDocument/2006/relationships/image" Target="../media/image14.emf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807.xml"/><Relationship Id="rId3" Type="http://schemas.openxmlformats.org/officeDocument/2006/relationships/tags" Target="../tags/tag802.xml"/><Relationship Id="rId7" Type="http://schemas.openxmlformats.org/officeDocument/2006/relationships/tags" Target="../tags/tag806.xml"/><Relationship Id="rId2" Type="http://schemas.openxmlformats.org/officeDocument/2006/relationships/tags" Target="../tags/tag801.xml"/><Relationship Id="rId1" Type="http://schemas.openxmlformats.org/officeDocument/2006/relationships/tags" Target="../tags/tag800.xml"/><Relationship Id="rId6" Type="http://schemas.openxmlformats.org/officeDocument/2006/relationships/tags" Target="../tags/tag805.xml"/><Relationship Id="rId5" Type="http://schemas.openxmlformats.org/officeDocument/2006/relationships/tags" Target="../tags/tag804.xml"/><Relationship Id="rId10" Type="http://schemas.openxmlformats.org/officeDocument/2006/relationships/image" Target="../media/image15.emf"/><Relationship Id="rId4" Type="http://schemas.openxmlformats.org/officeDocument/2006/relationships/tags" Target="../tags/tag803.xml"/><Relationship Id="rId9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09.xml"/><Relationship Id="rId1" Type="http://schemas.openxmlformats.org/officeDocument/2006/relationships/tags" Target="../tags/tag808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822.xml"/><Relationship Id="rId18" Type="http://schemas.openxmlformats.org/officeDocument/2006/relationships/tags" Target="../tags/tag827.xml"/><Relationship Id="rId26" Type="http://schemas.openxmlformats.org/officeDocument/2006/relationships/tags" Target="../tags/tag835.xml"/><Relationship Id="rId39" Type="http://schemas.openxmlformats.org/officeDocument/2006/relationships/tags" Target="../tags/tag848.xml"/><Relationship Id="rId21" Type="http://schemas.openxmlformats.org/officeDocument/2006/relationships/tags" Target="../tags/tag830.xml"/><Relationship Id="rId34" Type="http://schemas.openxmlformats.org/officeDocument/2006/relationships/tags" Target="../tags/tag843.xml"/><Relationship Id="rId42" Type="http://schemas.openxmlformats.org/officeDocument/2006/relationships/tags" Target="../tags/tag851.xml"/><Relationship Id="rId47" Type="http://schemas.openxmlformats.org/officeDocument/2006/relationships/tags" Target="../tags/tag856.xml"/><Relationship Id="rId50" Type="http://schemas.openxmlformats.org/officeDocument/2006/relationships/tags" Target="../tags/tag859.xml"/><Relationship Id="rId55" Type="http://schemas.openxmlformats.org/officeDocument/2006/relationships/tags" Target="../tags/tag864.xml"/><Relationship Id="rId7" Type="http://schemas.openxmlformats.org/officeDocument/2006/relationships/tags" Target="../tags/tag816.xml"/><Relationship Id="rId12" Type="http://schemas.openxmlformats.org/officeDocument/2006/relationships/tags" Target="../tags/tag821.xml"/><Relationship Id="rId17" Type="http://schemas.openxmlformats.org/officeDocument/2006/relationships/tags" Target="../tags/tag826.xml"/><Relationship Id="rId25" Type="http://schemas.openxmlformats.org/officeDocument/2006/relationships/tags" Target="../tags/tag834.xml"/><Relationship Id="rId33" Type="http://schemas.openxmlformats.org/officeDocument/2006/relationships/tags" Target="../tags/tag842.xml"/><Relationship Id="rId38" Type="http://schemas.openxmlformats.org/officeDocument/2006/relationships/tags" Target="../tags/tag847.xml"/><Relationship Id="rId46" Type="http://schemas.openxmlformats.org/officeDocument/2006/relationships/tags" Target="../tags/tag855.xml"/><Relationship Id="rId2" Type="http://schemas.openxmlformats.org/officeDocument/2006/relationships/tags" Target="../tags/tag811.xml"/><Relationship Id="rId16" Type="http://schemas.openxmlformats.org/officeDocument/2006/relationships/tags" Target="../tags/tag825.xml"/><Relationship Id="rId20" Type="http://schemas.openxmlformats.org/officeDocument/2006/relationships/tags" Target="../tags/tag829.xml"/><Relationship Id="rId29" Type="http://schemas.openxmlformats.org/officeDocument/2006/relationships/tags" Target="../tags/tag838.xml"/><Relationship Id="rId41" Type="http://schemas.openxmlformats.org/officeDocument/2006/relationships/tags" Target="../tags/tag850.xml"/><Relationship Id="rId54" Type="http://schemas.openxmlformats.org/officeDocument/2006/relationships/tags" Target="../tags/tag863.xml"/><Relationship Id="rId1" Type="http://schemas.openxmlformats.org/officeDocument/2006/relationships/tags" Target="../tags/tag810.xml"/><Relationship Id="rId6" Type="http://schemas.openxmlformats.org/officeDocument/2006/relationships/tags" Target="../tags/tag815.xml"/><Relationship Id="rId11" Type="http://schemas.openxmlformats.org/officeDocument/2006/relationships/tags" Target="../tags/tag820.xml"/><Relationship Id="rId24" Type="http://schemas.openxmlformats.org/officeDocument/2006/relationships/tags" Target="../tags/tag833.xml"/><Relationship Id="rId32" Type="http://schemas.openxmlformats.org/officeDocument/2006/relationships/tags" Target="../tags/tag841.xml"/><Relationship Id="rId37" Type="http://schemas.openxmlformats.org/officeDocument/2006/relationships/tags" Target="../tags/tag846.xml"/><Relationship Id="rId40" Type="http://schemas.openxmlformats.org/officeDocument/2006/relationships/tags" Target="../tags/tag849.xml"/><Relationship Id="rId45" Type="http://schemas.openxmlformats.org/officeDocument/2006/relationships/tags" Target="../tags/tag854.xml"/><Relationship Id="rId53" Type="http://schemas.openxmlformats.org/officeDocument/2006/relationships/tags" Target="../tags/tag862.xml"/><Relationship Id="rId58" Type="http://schemas.openxmlformats.org/officeDocument/2006/relationships/notesSlide" Target="../notesSlides/notesSlide17.xml"/><Relationship Id="rId5" Type="http://schemas.openxmlformats.org/officeDocument/2006/relationships/tags" Target="../tags/tag814.xml"/><Relationship Id="rId15" Type="http://schemas.openxmlformats.org/officeDocument/2006/relationships/tags" Target="../tags/tag824.xml"/><Relationship Id="rId23" Type="http://schemas.openxmlformats.org/officeDocument/2006/relationships/tags" Target="../tags/tag832.xml"/><Relationship Id="rId28" Type="http://schemas.openxmlformats.org/officeDocument/2006/relationships/tags" Target="../tags/tag837.xml"/><Relationship Id="rId36" Type="http://schemas.openxmlformats.org/officeDocument/2006/relationships/tags" Target="../tags/tag845.xml"/><Relationship Id="rId49" Type="http://schemas.openxmlformats.org/officeDocument/2006/relationships/tags" Target="../tags/tag858.xml"/><Relationship Id="rId57" Type="http://schemas.openxmlformats.org/officeDocument/2006/relationships/slideLayout" Target="../slideLayouts/slideLayout6.xml"/><Relationship Id="rId10" Type="http://schemas.openxmlformats.org/officeDocument/2006/relationships/tags" Target="../tags/tag819.xml"/><Relationship Id="rId19" Type="http://schemas.openxmlformats.org/officeDocument/2006/relationships/tags" Target="../tags/tag828.xml"/><Relationship Id="rId31" Type="http://schemas.openxmlformats.org/officeDocument/2006/relationships/tags" Target="../tags/tag840.xml"/><Relationship Id="rId44" Type="http://schemas.openxmlformats.org/officeDocument/2006/relationships/tags" Target="../tags/tag853.xml"/><Relationship Id="rId52" Type="http://schemas.openxmlformats.org/officeDocument/2006/relationships/tags" Target="../tags/tag861.xml"/><Relationship Id="rId4" Type="http://schemas.openxmlformats.org/officeDocument/2006/relationships/tags" Target="../tags/tag813.xml"/><Relationship Id="rId9" Type="http://schemas.openxmlformats.org/officeDocument/2006/relationships/tags" Target="../tags/tag818.xml"/><Relationship Id="rId14" Type="http://schemas.openxmlformats.org/officeDocument/2006/relationships/tags" Target="../tags/tag823.xml"/><Relationship Id="rId22" Type="http://schemas.openxmlformats.org/officeDocument/2006/relationships/tags" Target="../tags/tag831.xml"/><Relationship Id="rId27" Type="http://schemas.openxmlformats.org/officeDocument/2006/relationships/tags" Target="../tags/tag836.xml"/><Relationship Id="rId30" Type="http://schemas.openxmlformats.org/officeDocument/2006/relationships/tags" Target="../tags/tag839.xml"/><Relationship Id="rId35" Type="http://schemas.openxmlformats.org/officeDocument/2006/relationships/tags" Target="../tags/tag844.xml"/><Relationship Id="rId43" Type="http://schemas.openxmlformats.org/officeDocument/2006/relationships/tags" Target="../tags/tag852.xml"/><Relationship Id="rId48" Type="http://schemas.openxmlformats.org/officeDocument/2006/relationships/tags" Target="../tags/tag857.xml"/><Relationship Id="rId56" Type="http://schemas.openxmlformats.org/officeDocument/2006/relationships/tags" Target="../tags/tag865.xml"/><Relationship Id="rId8" Type="http://schemas.openxmlformats.org/officeDocument/2006/relationships/tags" Target="../tags/tag817.xml"/><Relationship Id="rId51" Type="http://schemas.openxmlformats.org/officeDocument/2006/relationships/tags" Target="../tags/tag860.xml"/><Relationship Id="rId3" Type="http://schemas.openxmlformats.org/officeDocument/2006/relationships/tags" Target="../tags/tag8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67.xml"/><Relationship Id="rId1" Type="http://schemas.openxmlformats.org/officeDocument/2006/relationships/tags" Target="../tags/tag866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875.xml"/><Relationship Id="rId13" Type="http://schemas.openxmlformats.org/officeDocument/2006/relationships/tags" Target="../tags/tag880.xml"/><Relationship Id="rId18" Type="http://schemas.openxmlformats.org/officeDocument/2006/relationships/image" Target="../media/image20.png"/><Relationship Id="rId3" Type="http://schemas.openxmlformats.org/officeDocument/2006/relationships/tags" Target="../tags/tag870.xml"/><Relationship Id="rId7" Type="http://schemas.openxmlformats.org/officeDocument/2006/relationships/tags" Target="../tags/tag874.xml"/><Relationship Id="rId12" Type="http://schemas.openxmlformats.org/officeDocument/2006/relationships/tags" Target="../tags/tag879.xml"/><Relationship Id="rId17" Type="http://schemas.openxmlformats.org/officeDocument/2006/relationships/image" Target="../media/image19.png"/><Relationship Id="rId2" Type="http://schemas.openxmlformats.org/officeDocument/2006/relationships/tags" Target="../tags/tag869.xml"/><Relationship Id="rId16" Type="http://schemas.openxmlformats.org/officeDocument/2006/relationships/image" Target="../media/image18.png"/><Relationship Id="rId1" Type="http://schemas.openxmlformats.org/officeDocument/2006/relationships/tags" Target="../tags/tag868.xml"/><Relationship Id="rId6" Type="http://schemas.openxmlformats.org/officeDocument/2006/relationships/tags" Target="../tags/tag873.xml"/><Relationship Id="rId11" Type="http://schemas.openxmlformats.org/officeDocument/2006/relationships/tags" Target="../tags/tag878.xml"/><Relationship Id="rId5" Type="http://schemas.openxmlformats.org/officeDocument/2006/relationships/tags" Target="../tags/tag872.xml"/><Relationship Id="rId15" Type="http://schemas.openxmlformats.org/officeDocument/2006/relationships/image" Target="../media/image17.png"/><Relationship Id="rId10" Type="http://schemas.openxmlformats.org/officeDocument/2006/relationships/tags" Target="../tags/tag877.xml"/><Relationship Id="rId4" Type="http://schemas.openxmlformats.org/officeDocument/2006/relationships/tags" Target="../tags/tag871.xml"/><Relationship Id="rId9" Type="http://schemas.openxmlformats.org/officeDocument/2006/relationships/tags" Target="../tags/tag876.xml"/><Relationship Id="rId1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888.xml"/><Relationship Id="rId13" Type="http://schemas.openxmlformats.org/officeDocument/2006/relationships/tags" Target="../tags/tag893.xml"/><Relationship Id="rId18" Type="http://schemas.openxmlformats.org/officeDocument/2006/relationships/image" Target="../media/image18.png"/><Relationship Id="rId3" Type="http://schemas.openxmlformats.org/officeDocument/2006/relationships/tags" Target="../tags/tag883.xml"/><Relationship Id="rId7" Type="http://schemas.openxmlformats.org/officeDocument/2006/relationships/tags" Target="../tags/tag887.xml"/><Relationship Id="rId12" Type="http://schemas.openxmlformats.org/officeDocument/2006/relationships/tags" Target="../tags/tag892.xml"/><Relationship Id="rId17" Type="http://schemas.openxmlformats.org/officeDocument/2006/relationships/image" Target="../media/image17.png"/><Relationship Id="rId2" Type="http://schemas.openxmlformats.org/officeDocument/2006/relationships/tags" Target="../tags/tag882.xml"/><Relationship Id="rId16" Type="http://schemas.openxmlformats.org/officeDocument/2006/relationships/image" Target="../media/image20.png"/><Relationship Id="rId1" Type="http://schemas.openxmlformats.org/officeDocument/2006/relationships/tags" Target="../tags/tag881.xml"/><Relationship Id="rId6" Type="http://schemas.openxmlformats.org/officeDocument/2006/relationships/tags" Target="../tags/tag886.xml"/><Relationship Id="rId11" Type="http://schemas.openxmlformats.org/officeDocument/2006/relationships/tags" Target="../tags/tag891.xml"/><Relationship Id="rId5" Type="http://schemas.openxmlformats.org/officeDocument/2006/relationships/tags" Target="../tags/tag885.xml"/><Relationship Id="rId15" Type="http://schemas.openxmlformats.org/officeDocument/2006/relationships/image" Target="../media/image19.png"/><Relationship Id="rId10" Type="http://schemas.openxmlformats.org/officeDocument/2006/relationships/tags" Target="../tags/tag890.xml"/><Relationship Id="rId4" Type="http://schemas.openxmlformats.org/officeDocument/2006/relationships/tags" Target="../tags/tag884.xml"/><Relationship Id="rId9" Type="http://schemas.openxmlformats.org/officeDocument/2006/relationships/tags" Target="../tags/tag889.xml"/><Relationship Id="rId1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906.xml"/><Relationship Id="rId18" Type="http://schemas.openxmlformats.org/officeDocument/2006/relationships/tags" Target="../tags/tag911.xml"/><Relationship Id="rId26" Type="http://schemas.openxmlformats.org/officeDocument/2006/relationships/tags" Target="../tags/tag919.xml"/><Relationship Id="rId39" Type="http://schemas.openxmlformats.org/officeDocument/2006/relationships/tags" Target="../tags/tag932.xml"/><Relationship Id="rId21" Type="http://schemas.openxmlformats.org/officeDocument/2006/relationships/tags" Target="../tags/tag914.xml"/><Relationship Id="rId34" Type="http://schemas.openxmlformats.org/officeDocument/2006/relationships/tags" Target="../tags/tag927.xml"/><Relationship Id="rId42" Type="http://schemas.openxmlformats.org/officeDocument/2006/relationships/tags" Target="../tags/tag935.xml"/><Relationship Id="rId47" Type="http://schemas.openxmlformats.org/officeDocument/2006/relationships/tags" Target="../tags/tag940.xml"/><Relationship Id="rId50" Type="http://schemas.openxmlformats.org/officeDocument/2006/relationships/tags" Target="../tags/tag943.xml"/><Relationship Id="rId55" Type="http://schemas.openxmlformats.org/officeDocument/2006/relationships/tags" Target="../tags/tag948.xml"/><Relationship Id="rId7" Type="http://schemas.openxmlformats.org/officeDocument/2006/relationships/tags" Target="../tags/tag900.xml"/><Relationship Id="rId12" Type="http://schemas.openxmlformats.org/officeDocument/2006/relationships/tags" Target="../tags/tag905.xml"/><Relationship Id="rId17" Type="http://schemas.openxmlformats.org/officeDocument/2006/relationships/tags" Target="../tags/tag910.xml"/><Relationship Id="rId25" Type="http://schemas.openxmlformats.org/officeDocument/2006/relationships/tags" Target="../tags/tag918.xml"/><Relationship Id="rId33" Type="http://schemas.openxmlformats.org/officeDocument/2006/relationships/tags" Target="../tags/tag926.xml"/><Relationship Id="rId38" Type="http://schemas.openxmlformats.org/officeDocument/2006/relationships/tags" Target="../tags/tag931.xml"/><Relationship Id="rId46" Type="http://schemas.openxmlformats.org/officeDocument/2006/relationships/tags" Target="../tags/tag939.xml"/><Relationship Id="rId59" Type="http://schemas.openxmlformats.org/officeDocument/2006/relationships/image" Target="../media/image17.png"/><Relationship Id="rId2" Type="http://schemas.openxmlformats.org/officeDocument/2006/relationships/tags" Target="../tags/tag895.xml"/><Relationship Id="rId16" Type="http://schemas.openxmlformats.org/officeDocument/2006/relationships/tags" Target="../tags/tag909.xml"/><Relationship Id="rId20" Type="http://schemas.openxmlformats.org/officeDocument/2006/relationships/tags" Target="../tags/tag913.xml"/><Relationship Id="rId29" Type="http://schemas.openxmlformats.org/officeDocument/2006/relationships/tags" Target="../tags/tag922.xml"/><Relationship Id="rId41" Type="http://schemas.openxmlformats.org/officeDocument/2006/relationships/tags" Target="../tags/tag934.xml"/><Relationship Id="rId54" Type="http://schemas.openxmlformats.org/officeDocument/2006/relationships/tags" Target="../tags/tag947.xml"/><Relationship Id="rId1" Type="http://schemas.openxmlformats.org/officeDocument/2006/relationships/tags" Target="../tags/tag894.xml"/><Relationship Id="rId6" Type="http://schemas.openxmlformats.org/officeDocument/2006/relationships/tags" Target="../tags/tag899.xml"/><Relationship Id="rId11" Type="http://schemas.openxmlformats.org/officeDocument/2006/relationships/tags" Target="../tags/tag904.xml"/><Relationship Id="rId24" Type="http://schemas.openxmlformats.org/officeDocument/2006/relationships/tags" Target="../tags/tag917.xml"/><Relationship Id="rId32" Type="http://schemas.openxmlformats.org/officeDocument/2006/relationships/tags" Target="../tags/tag925.xml"/><Relationship Id="rId37" Type="http://schemas.openxmlformats.org/officeDocument/2006/relationships/tags" Target="../tags/tag930.xml"/><Relationship Id="rId40" Type="http://schemas.openxmlformats.org/officeDocument/2006/relationships/tags" Target="../tags/tag933.xml"/><Relationship Id="rId45" Type="http://schemas.openxmlformats.org/officeDocument/2006/relationships/tags" Target="../tags/tag938.xml"/><Relationship Id="rId53" Type="http://schemas.openxmlformats.org/officeDocument/2006/relationships/tags" Target="../tags/tag946.xml"/><Relationship Id="rId58" Type="http://schemas.openxmlformats.org/officeDocument/2006/relationships/image" Target="../media/image20.png"/><Relationship Id="rId5" Type="http://schemas.openxmlformats.org/officeDocument/2006/relationships/tags" Target="../tags/tag898.xml"/><Relationship Id="rId15" Type="http://schemas.openxmlformats.org/officeDocument/2006/relationships/tags" Target="../tags/tag908.xml"/><Relationship Id="rId23" Type="http://schemas.openxmlformats.org/officeDocument/2006/relationships/tags" Target="../tags/tag916.xml"/><Relationship Id="rId28" Type="http://schemas.openxmlformats.org/officeDocument/2006/relationships/tags" Target="../tags/tag921.xml"/><Relationship Id="rId36" Type="http://schemas.openxmlformats.org/officeDocument/2006/relationships/tags" Target="../tags/tag929.xml"/><Relationship Id="rId49" Type="http://schemas.openxmlformats.org/officeDocument/2006/relationships/tags" Target="../tags/tag942.xml"/><Relationship Id="rId57" Type="http://schemas.openxmlformats.org/officeDocument/2006/relationships/image" Target="../media/image19.png"/><Relationship Id="rId10" Type="http://schemas.openxmlformats.org/officeDocument/2006/relationships/tags" Target="../tags/tag903.xml"/><Relationship Id="rId19" Type="http://schemas.openxmlformats.org/officeDocument/2006/relationships/tags" Target="../tags/tag912.xml"/><Relationship Id="rId31" Type="http://schemas.openxmlformats.org/officeDocument/2006/relationships/tags" Target="../tags/tag924.xml"/><Relationship Id="rId44" Type="http://schemas.openxmlformats.org/officeDocument/2006/relationships/tags" Target="../tags/tag937.xml"/><Relationship Id="rId52" Type="http://schemas.openxmlformats.org/officeDocument/2006/relationships/tags" Target="../tags/tag945.xml"/><Relationship Id="rId60" Type="http://schemas.openxmlformats.org/officeDocument/2006/relationships/image" Target="../media/image18.png"/><Relationship Id="rId4" Type="http://schemas.openxmlformats.org/officeDocument/2006/relationships/tags" Target="../tags/tag897.xml"/><Relationship Id="rId9" Type="http://schemas.openxmlformats.org/officeDocument/2006/relationships/tags" Target="../tags/tag902.xml"/><Relationship Id="rId14" Type="http://schemas.openxmlformats.org/officeDocument/2006/relationships/tags" Target="../tags/tag907.xml"/><Relationship Id="rId22" Type="http://schemas.openxmlformats.org/officeDocument/2006/relationships/tags" Target="../tags/tag915.xml"/><Relationship Id="rId27" Type="http://schemas.openxmlformats.org/officeDocument/2006/relationships/tags" Target="../tags/tag920.xml"/><Relationship Id="rId30" Type="http://schemas.openxmlformats.org/officeDocument/2006/relationships/tags" Target="../tags/tag923.xml"/><Relationship Id="rId35" Type="http://schemas.openxmlformats.org/officeDocument/2006/relationships/tags" Target="../tags/tag928.xml"/><Relationship Id="rId43" Type="http://schemas.openxmlformats.org/officeDocument/2006/relationships/tags" Target="../tags/tag936.xml"/><Relationship Id="rId48" Type="http://schemas.openxmlformats.org/officeDocument/2006/relationships/tags" Target="../tags/tag941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901.xml"/><Relationship Id="rId51" Type="http://schemas.openxmlformats.org/officeDocument/2006/relationships/tags" Target="../tags/tag944.xml"/><Relationship Id="rId3" Type="http://schemas.openxmlformats.org/officeDocument/2006/relationships/tags" Target="../tags/tag896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961.xml"/><Relationship Id="rId18" Type="http://schemas.openxmlformats.org/officeDocument/2006/relationships/tags" Target="../tags/tag966.xml"/><Relationship Id="rId26" Type="http://schemas.openxmlformats.org/officeDocument/2006/relationships/tags" Target="../tags/tag974.xml"/><Relationship Id="rId39" Type="http://schemas.openxmlformats.org/officeDocument/2006/relationships/tags" Target="../tags/tag987.xml"/><Relationship Id="rId21" Type="http://schemas.openxmlformats.org/officeDocument/2006/relationships/tags" Target="../tags/tag969.xml"/><Relationship Id="rId34" Type="http://schemas.openxmlformats.org/officeDocument/2006/relationships/tags" Target="../tags/tag982.xml"/><Relationship Id="rId42" Type="http://schemas.openxmlformats.org/officeDocument/2006/relationships/tags" Target="../tags/tag990.xml"/><Relationship Id="rId47" Type="http://schemas.openxmlformats.org/officeDocument/2006/relationships/tags" Target="../tags/tag995.xml"/><Relationship Id="rId50" Type="http://schemas.openxmlformats.org/officeDocument/2006/relationships/tags" Target="../tags/tag998.xml"/><Relationship Id="rId55" Type="http://schemas.openxmlformats.org/officeDocument/2006/relationships/tags" Target="../tags/tag1003.xml"/><Relationship Id="rId63" Type="http://schemas.openxmlformats.org/officeDocument/2006/relationships/tags" Target="../tags/tag1011.xml"/><Relationship Id="rId68" Type="http://schemas.openxmlformats.org/officeDocument/2006/relationships/tags" Target="../tags/tag1016.xml"/><Relationship Id="rId76" Type="http://schemas.openxmlformats.org/officeDocument/2006/relationships/image" Target="../media/image17.png"/><Relationship Id="rId7" Type="http://schemas.openxmlformats.org/officeDocument/2006/relationships/tags" Target="../tags/tag955.xml"/><Relationship Id="rId71" Type="http://schemas.openxmlformats.org/officeDocument/2006/relationships/tags" Target="../tags/tag1019.xml"/><Relationship Id="rId2" Type="http://schemas.openxmlformats.org/officeDocument/2006/relationships/tags" Target="../tags/tag950.xml"/><Relationship Id="rId16" Type="http://schemas.openxmlformats.org/officeDocument/2006/relationships/tags" Target="../tags/tag964.xml"/><Relationship Id="rId29" Type="http://schemas.openxmlformats.org/officeDocument/2006/relationships/tags" Target="../tags/tag977.xml"/><Relationship Id="rId11" Type="http://schemas.openxmlformats.org/officeDocument/2006/relationships/tags" Target="../tags/tag959.xml"/><Relationship Id="rId24" Type="http://schemas.openxmlformats.org/officeDocument/2006/relationships/tags" Target="../tags/tag972.xml"/><Relationship Id="rId32" Type="http://schemas.openxmlformats.org/officeDocument/2006/relationships/tags" Target="../tags/tag980.xml"/><Relationship Id="rId37" Type="http://schemas.openxmlformats.org/officeDocument/2006/relationships/tags" Target="../tags/tag985.xml"/><Relationship Id="rId40" Type="http://schemas.openxmlformats.org/officeDocument/2006/relationships/tags" Target="../tags/tag988.xml"/><Relationship Id="rId45" Type="http://schemas.openxmlformats.org/officeDocument/2006/relationships/tags" Target="../tags/tag993.xml"/><Relationship Id="rId53" Type="http://schemas.openxmlformats.org/officeDocument/2006/relationships/tags" Target="../tags/tag1001.xml"/><Relationship Id="rId58" Type="http://schemas.openxmlformats.org/officeDocument/2006/relationships/tags" Target="../tags/tag1006.xml"/><Relationship Id="rId66" Type="http://schemas.openxmlformats.org/officeDocument/2006/relationships/tags" Target="../tags/tag1014.xml"/><Relationship Id="rId74" Type="http://schemas.openxmlformats.org/officeDocument/2006/relationships/image" Target="../media/image19.png"/><Relationship Id="rId5" Type="http://schemas.openxmlformats.org/officeDocument/2006/relationships/tags" Target="../tags/tag953.xml"/><Relationship Id="rId15" Type="http://schemas.openxmlformats.org/officeDocument/2006/relationships/tags" Target="../tags/tag963.xml"/><Relationship Id="rId23" Type="http://schemas.openxmlformats.org/officeDocument/2006/relationships/tags" Target="../tags/tag971.xml"/><Relationship Id="rId28" Type="http://schemas.openxmlformats.org/officeDocument/2006/relationships/tags" Target="../tags/tag976.xml"/><Relationship Id="rId36" Type="http://schemas.openxmlformats.org/officeDocument/2006/relationships/tags" Target="../tags/tag984.xml"/><Relationship Id="rId49" Type="http://schemas.openxmlformats.org/officeDocument/2006/relationships/tags" Target="../tags/tag997.xml"/><Relationship Id="rId57" Type="http://schemas.openxmlformats.org/officeDocument/2006/relationships/tags" Target="../tags/tag1005.xml"/><Relationship Id="rId61" Type="http://schemas.openxmlformats.org/officeDocument/2006/relationships/tags" Target="../tags/tag1009.xml"/><Relationship Id="rId10" Type="http://schemas.openxmlformats.org/officeDocument/2006/relationships/tags" Target="../tags/tag958.xml"/><Relationship Id="rId19" Type="http://schemas.openxmlformats.org/officeDocument/2006/relationships/tags" Target="../tags/tag967.xml"/><Relationship Id="rId31" Type="http://schemas.openxmlformats.org/officeDocument/2006/relationships/tags" Target="../tags/tag979.xml"/><Relationship Id="rId44" Type="http://schemas.openxmlformats.org/officeDocument/2006/relationships/tags" Target="../tags/tag992.xml"/><Relationship Id="rId52" Type="http://schemas.openxmlformats.org/officeDocument/2006/relationships/tags" Target="../tags/tag1000.xml"/><Relationship Id="rId60" Type="http://schemas.openxmlformats.org/officeDocument/2006/relationships/tags" Target="../tags/tag1008.xml"/><Relationship Id="rId65" Type="http://schemas.openxmlformats.org/officeDocument/2006/relationships/tags" Target="../tags/tag1013.xml"/><Relationship Id="rId73" Type="http://schemas.openxmlformats.org/officeDocument/2006/relationships/notesSlide" Target="../notesSlides/notesSlide18.xml"/><Relationship Id="rId78" Type="http://schemas.openxmlformats.org/officeDocument/2006/relationships/image" Target="../media/image21.emf"/><Relationship Id="rId4" Type="http://schemas.openxmlformats.org/officeDocument/2006/relationships/tags" Target="../tags/tag952.xml"/><Relationship Id="rId9" Type="http://schemas.openxmlformats.org/officeDocument/2006/relationships/tags" Target="../tags/tag957.xml"/><Relationship Id="rId14" Type="http://schemas.openxmlformats.org/officeDocument/2006/relationships/tags" Target="../tags/tag962.xml"/><Relationship Id="rId22" Type="http://schemas.openxmlformats.org/officeDocument/2006/relationships/tags" Target="../tags/tag970.xml"/><Relationship Id="rId27" Type="http://schemas.openxmlformats.org/officeDocument/2006/relationships/tags" Target="../tags/tag975.xml"/><Relationship Id="rId30" Type="http://schemas.openxmlformats.org/officeDocument/2006/relationships/tags" Target="../tags/tag978.xml"/><Relationship Id="rId35" Type="http://schemas.openxmlformats.org/officeDocument/2006/relationships/tags" Target="../tags/tag983.xml"/><Relationship Id="rId43" Type="http://schemas.openxmlformats.org/officeDocument/2006/relationships/tags" Target="../tags/tag991.xml"/><Relationship Id="rId48" Type="http://schemas.openxmlformats.org/officeDocument/2006/relationships/tags" Target="../tags/tag996.xml"/><Relationship Id="rId56" Type="http://schemas.openxmlformats.org/officeDocument/2006/relationships/tags" Target="../tags/tag1004.xml"/><Relationship Id="rId64" Type="http://schemas.openxmlformats.org/officeDocument/2006/relationships/tags" Target="../tags/tag1012.xml"/><Relationship Id="rId69" Type="http://schemas.openxmlformats.org/officeDocument/2006/relationships/tags" Target="../tags/tag1017.xml"/><Relationship Id="rId77" Type="http://schemas.openxmlformats.org/officeDocument/2006/relationships/image" Target="../media/image18.png"/><Relationship Id="rId8" Type="http://schemas.openxmlformats.org/officeDocument/2006/relationships/tags" Target="../tags/tag956.xml"/><Relationship Id="rId51" Type="http://schemas.openxmlformats.org/officeDocument/2006/relationships/tags" Target="../tags/tag999.xml"/><Relationship Id="rId72" Type="http://schemas.openxmlformats.org/officeDocument/2006/relationships/slideLayout" Target="../slideLayouts/slideLayout2.xml"/><Relationship Id="rId3" Type="http://schemas.openxmlformats.org/officeDocument/2006/relationships/tags" Target="../tags/tag951.xml"/><Relationship Id="rId12" Type="http://schemas.openxmlformats.org/officeDocument/2006/relationships/tags" Target="../tags/tag960.xml"/><Relationship Id="rId17" Type="http://schemas.openxmlformats.org/officeDocument/2006/relationships/tags" Target="../tags/tag965.xml"/><Relationship Id="rId25" Type="http://schemas.openxmlformats.org/officeDocument/2006/relationships/tags" Target="../tags/tag973.xml"/><Relationship Id="rId33" Type="http://schemas.openxmlformats.org/officeDocument/2006/relationships/tags" Target="../tags/tag981.xml"/><Relationship Id="rId38" Type="http://schemas.openxmlformats.org/officeDocument/2006/relationships/tags" Target="../tags/tag986.xml"/><Relationship Id="rId46" Type="http://schemas.openxmlformats.org/officeDocument/2006/relationships/tags" Target="../tags/tag994.xml"/><Relationship Id="rId59" Type="http://schemas.openxmlformats.org/officeDocument/2006/relationships/tags" Target="../tags/tag1007.xml"/><Relationship Id="rId67" Type="http://schemas.openxmlformats.org/officeDocument/2006/relationships/tags" Target="../tags/tag1015.xml"/><Relationship Id="rId20" Type="http://schemas.openxmlformats.org/officeDocument/2006/relationships/tags" Target="../tags/tag968.xml"/><Relationship Id="rId41" Type="http://schemas.openxmlformats.org/officeDocument/2006/relationships/tags" Target="../tags/tag989.xml"/><Relationship Id="rId54" Type="http://schemas.openxmlformats.org/officeDocument/2006/relationships/tags" Target="../tags/tag1002.xml"/><Relationship Id="rId62" Type="http://schemas.openxmlformats.org/officeDocument/2006/relationships/tags" Target="../tags/tag1010.xml"/><Relationship Id="rId70" Type="http://schemas.openxmlformats.org/officeDocument/2006/relationships/tags" Target="../tags/tag1018.xml"/><Relationship Id="rId75" Type="http://schemas.openxmlformats.org/officeDocument/2006/relationships/image" Target="../media/image20.png"/><Relationship Id="rId1" Type="http://schemas.openxmlformats.org/officeDocument/2006/relationships/tags" Target="../tags/tag949.xml"/><Relationship Id="rId6" Type="http://schemas.openxmlformats.org/officeDocument/2006/relationships/tags" Target="../tags/tag954.xm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tags" Target="../tags/tag1045.xml"/><Relationship Id="rId21" Type="http://schemas.openxmlformats.org/officeDocument/2006/relationships/tags" Target="../tags/tag1040.xml"/><Relationship Id="rId42" Type="http://schemas.openxmlformats.org/officeDocument/2006/relationships/tags" Target="../tags/tag1061.xml"/><Relationship Id="rId47" Type="http://schemas.openxmlformats.org/officeDocument/2006/relationships/tags" Target="../tags/tag1066.xml"/><Relationship Id="rId63" Type="http://schemas.openxmlformats.org/officeDocument/2006/relationships/tags" Target="../tags/tag1082.xml"/><Relationship Id="rId68" Type="http://schemas.openxmlformats.org/officeDocument/2006/relationships/tags" Target="../tags/tag1087.xml"/><Relationship Id="rId84" Type="http://schemas.openxmlformats.org/officeDocument/2006/relationships/tags" Target="../tags/tag1103.xml"/><Relationship Id="rId89" Type="http://schemas.openxmlformats.org/officeDocument/2006/relationships/tags" Target="../tags/tag1108.xml"/><Relationship Id="rId112" Type="http://schemas.openxmlformats.org/officeDocument/2006/relationships/image" Target="../media/image17.png"/><Relationship Id="rId2" Type="http://schemas.openxmlformats.org/officeDocument/2006/relationships/tags" Target="../tags/tag1021.xml"/><Relationship Id="rId16" Type="http://schemas.openxmlformats.org/officeDocument/2006/relationships/tags" Target="../tags/tag1035.xml"/><Relationship Id="rId29" Type="http://schemas.openxmlformats.org/officeDocument/2006/relationships/tags" Target="../tags/tag1048.xml"/><Relationship Id="rId107" Type="http://schemas.openxmlformats.org/officeDocument/2006/relationships/tags" Target="../tags/tag1126.xml"/><Relationship Id="rId11" Type="http://schemas.openxmlformats.org/officeDocument/2006/relationships/tags" Target="../tags/tag1030.xml"/><Relationship Id="rId24" Type="http://schemas.openxmlformats.org/officeDocument/2006/relationships/tags" Target="../tags/tag1043.xml"/><Relationship Id="rId32" Type="http://schemas.openxmlformats.org/officeDocument/2006/relationships/tags" Target="../tags/tag1051.xml"/><Relationship Id="rId37" Type="http://schemas.openxmlformats.org/officeDocument/2006/relationships/tags" Target="../tags/tag1056.xml"/><Relationship Id="rId40" Type="http://schemas.openxmlformats.org/officeDocument/2006/relationships/tags" Target="../tags/tag1059.xml"/><Relationship Id="rId45" Type="http://schemas.openxmlformats.org/officeDocument/2006/relationships/tags" Target="../tags/tag1064.xml"/><Relationship Id="rId53" Type="http://schemas.openxmlformats.org/officeDocument/2006/relationships/tags" Target="../tags/tag1072.xml"/><Relationship Id="rId58" Type="http://schemas.openxmlformats.org/officeDocument/2006/relationships/tags" Target="../tags/tag1077.xml"/><Relationship Id="rId66" Type="http://schemas.openxmlformats.org/officeDocument/2006/relationships/tags" Target="../tags/tag1085.xml"/><Relationship Id="rId74" Type="http://schemas.openxmlformats.org/officeDocument/2006/relationships/tags" Target="../tags/tag1093.xml"/><Relationship Id="rId79" Type="http://schemas.openxmlformats.org/officeDocument/2006/relationships/tags" Target="../tags/tag1098.xml"/><Relationship Id="rId87" Type="http://schemas.openxmlformats.org/officeDocument/2006/relationships/tags" Target="../tags/tag1106.xml"/><Relationship Id="rId102" Type="http://schemas.openxmlformats.org/officeDocument/2006/relationships/tags" Target="../tags/tag1121.xml"/><Relationship Id="rId110" Type="http://schemas.openxmlformats.org/officeDocument/2006/relationships/image" Target="../media/image19.png"/><Relationship Id="rId5" Type="http://schemas.openxmlformats.org/officeDocument/2006/relationships/tags" Target="../tags/tag1024.xml"/><Relationship Id="rId61" Type="http://schemas.openxmlformats.org/officeDocument/2006/relationships/tags" Target="../tags/tag1080.xml"/><Relationship Id="rId82" Type="http://schemas.openxmlformats.org/officeDocument/2006/relationships/tags" Target="../tags/tag1101.xml"/><Relationship Id="rId90" Type="http://schemas.openxmlformats.org/officeDocument/2006/relationships/tags" Target="../tags/tag1109.xml"/><Relationship Id="rId95" Type="http://schemas.openxmlformats.org/officeDocument/2006/relationships/tags" Target="../tags/tag1114.xml"/><Relationship Id="rId19" Type="http://schemas.openxmlformats.org/officeDocument/2006/relationships/tags" Target="../tags/tag1038.xml"/><Relationship Id="rId14" Type="http://schemas.openxmlformats.org/officeDocument/2006/relationships/tags" Target="../tags/tag1033.xml"/><Relationship Id="rId22" Type="http://schemas.openxmlformats.org/officeDocument/2006/relationships/tags" Target="../tags/tag1041.xml"/><Relationship Id="rId27" Type="http://schemas.openxmlformats.org/officeDocument/2006/relationships/tags" Target="../tags/tag1046.xml"/><Relationship Id="rId30" Type="http://schemas.openxmlformats.org/officeDocument/2006/relationships/tags" Target="../tags/tag1049.xml"/><Relationship Id="rId35" Type="http://schemas.openxmlformats.org/officeDocument/2006/relationships/tags" Target="../tags/tag1054.xml"/><Relationship Id="rId43" Type="http://schemas.openxmlformats.org/officeDocument/2006/relationships/tags" Target="../tags/tag1062.xml"/><Relationship Id="rId48" Type="http://schemas.openxmlformats.org/officeDocument/2006/relationships/tags" Target="../tags/tag1067.xml"/><Relationship Id="rId56" Type="http://schemas.openxmlformats.org/officeDocument/2006/relationships/tags" Target="../tags/tag1075.xml"/><Relationship Id="rId64" Type="http://schemas.openxmlformats.org/officeDocument/2006/relationships/tags" Target="../tags/tag1083.xml"/><Relationship Id="rId69" Type="http://schemas.openxmlformats.org/officeDocument/2006/relationships/tags" Target="../tags/tag1088.xml"/><Relationship Id="rId77" Type="http://schemas.openxmlformats.org/officeDocument/2006/relationships/tags" Target="../tags/tag1096.xml"/><Relationship Id="rId100" Type="http://schemas.openxmlformats.org/officeDocument/2006/relationships/tags" Target="../tags/tag1119.xml"/><Relationship Id="rId105" Type="http://schemas.openxmlformats.org/officeDocument/2006/relationships/tags" Target="../tags/tag1124.xml"/><Relationship Id="rId113" Type="http://schemas.openxmlformats.org/officeDocument/2006/relationships/image" Target="../media/image18.png"/><Relationship Id="rId8" Type="http://schemas.openxmlformats.org/officeDocument/2006/relationships/tags" Target="../tags/tag1027.xml"/><Relationship Id="rId51" Type="http://schemas.openxmlformats.org/officeDocument/2006/relationships/tags" Target="../tags/tag1070.xml"/><Relationship Id="rId72" Type="http://schemas.openxmlformats.org/officeDocument/2006/relationships/tags" Target="../tags/tag1091.xml"/><Relationship Id="rId80" Type="http://schemas.openxmlformats.org/officeDocument/2006/relationships/tags" Target="../tags/tag1099.xml"/><Relationship Id="rId85" Type="http://schemas.openxmlformats.org/officeDocument/2006/relationships/tags" Target="../tags/tag1104.xml"/><Relationship Id="rId93" Type="http://schemas.openxmlformats.org/officeDocument/2006/relationships/tags" Target="../tags/tag1112.xml"/><Relationship Id="rId98" Type="http://schemas.openxmlformats.org/officeDocument/2006/relationships/tags" Target="../tags/tag1117.xml"/><Relationship Id="rId3" Type="http://schemas.openxmlformats.org/officeDocument/2006/relationships/tags" Target="../tags/tag1022.xml"/><Relationship Id="rId12" Type="http://schemas.openxmlformats.org/officeDocument/2006/relationships/tags" Target="../tags/tag1031.xml"/><Relationship Id="rId17" Type="http://schemas.openxmlformats.org/officeDocument/2006/relationships/tags" Target="../tags/tag1036.xml"/><Relationship Id="rId25" Type="http://schemas.openxmlformats.org/officeDocument/2006/relationships/tags" Target="../tags/tag1044.xml"/><Relationship Id="rId33" Type="http://schemas.openxmlformats.org/officeDocument/2006/relationships/tags" Target="../tags/tag1052.xml"/><Relationship Id="rId38" Type="http://schemas.openxmlformats.org/officeDocument/2006/relationships/tags" Target="../tags/tag1057.xml"/><Relationship Id="rId46" Type="http://schemas.openxmlformats.org/officeDocument/2006/relationships/tags" Target="../tags/tag1065.xml"/><Relationship Id="rId59" Type="http://schemas.openxmlformats.org/officeDocument/2006/relationships/tags" Target="../tags/tag1078.xml"/><Relationship Id="rId67" Type="http://schemas.openxmlformats.org/officeDocument/2006/relationships/tags" Target="../tags/tag1086.xml"/><Relationship Id="rId103" Type="http://schemas.openxmlformats.org/officeDocument/2006/relationships/tags" Target="../tags/tag1122.xml"/><Relationship Id="rId108" Type="http://schemas.openxmlformats.org/officeDocument/2006/relationships/tags" Target="../tags/tag1127.xml"/><Relationship Id="rId20" Type="http://schemas.openxmlformats.org/officeDocument/2006/relationships/tags" Target="../tags/tag1039.xml"/><Relationship Id="rId41" Type="http://schemas.openxmlformats.org/officeDocument/2006/relationships/tags" Target="../tags/tag1060.xml"/><Relationship Id="rId54" Type="http://schemas.openxmlformats.org/officeDocument/2006/relationships/tags" Target="../tags/tag1073.xml"/><Relationship Id="rId62" Type="http://schemas.openxmlformats.org/officeDocument/2006/relationships/tags" Target="../tags/tag1081.xml"/><Relationship Id="rId70" Type="http://schemas.openxmlformats.org/officeDocument/2006/relationships/tags" Target="../tags/tag1089.xml"/><Relationship Id="rId75" Type="http://schemas.openxmlformats.org/officeDocument/2006/relationships/tags" Target="../tags/tag1094.xml"/><Relationship Id="rId83" Type="http://schemas.openxmlformats.org/officeDocument/2006/relationships/tags" Target="../tags/tag1102.xml"/><Relationship Id="rId88" Type="http://schemas.openxmlformats.org/officeDocument/2006/relationships/tags" Target="../tags/tag1107.xml"/><Relationship Id="rId91" Type="http://schemas.openxmlformats.org/officeDocument/2006/relationships/tags" Target="../tags/tag1110.xml"/><Relationship Id="rId96" Type="http://schemas.openxmlformats.org/officeDocument/2006/relationships/tags" Target="../tags/tag1115.xml"/><Relationship Id="rId111" Type="http://schemas.openxmlformats.org/officeDocument/2006/relationships/image" Target="../media/image20.png"/><Relationship Id="rId1" Type="http://schemas.openxmlformats.org/officeDocument/2006/relationships/tags" Target="../tags/tag1020.xml"/><Relationship Id="rId6" Type="http://schemas.openxmlformats.org/officeDocument/2006/relationships/tags" Target="../tags/tag1025.xml"/><Relationship Id="rId15" Type="http://schemas.openxmlformats.org/officeDocument/2006/relationships/tags" Target="../tags/tag1034.xml"/><Relationship Id="rId23" Type="http://schemas.openxmlformats.org/officeDocument/2006/relationships/tags" Target="../tags/tag1042.xml"/><Relationship Id="rId28" Type="http://schemas.openxmlformats.org/officeDocument/2006/relationships/tags" Target="../tags/tag1047.xml"/><Relationship Id="rId36" Type="http://schemas.openxmlformats.org/officeDocument/2006/relationships/tags" Target="../tags/tag1055.xml"/><Relationship Id="rId49" Type="http://schemas.openxmlformats.org/officeDocument/2006/relationships/tags" Target="../tags/tag1068.xml"/><Relationship Id="rId57" Type="http://schemas.openxmlformats.org/officeDocument/2006/relationships/tags" Target="../tags/tag1076.xml"/><Relationship Id="rId106" Type="http://schemas.openxmlformats.org/officeDocument/2006/relationships/tags" Target="../tags/tag1125.xml"/><Relationship Id="rId10" Type="http://schemas.openxmlformats.org/officeDocument/2006/relationships/tags" Target="../tags/tag1029.xml"/><Relationship Id="rId31" Type="http://schemas.openxmlformats.org/officeDocument/2006/relationships/tags" Target="../tags/tag1050.xml"/><Relationship Id="rId44" Type="http://schemas.openxmlformats.org/officeDocument/2006/relationships/tags" Target="../tags/tag1063.xml"/><Relationship Id="rId52" Type="http://schemas.openxmlformats.org/officeDocument/2006/relationships/tags" Target="../tags/tag1071.xml"/><Relationship Id="rId60" Type="http://schemas.openxmlformats.org/officeDocument/2006/relationships/tags" Target="../tags/tag1079.xml"/><Relationship Id="rId65" Type="http://schemas.openxmlformats.org/officeDocument/2006/relationships/tags" Target="../tags/tag1084.xml"/><Relationship Id="rId73" Type="http://schemas.openxmlformats.org/officeDocument/2006/relationships/tags" Target="../tags/tag1092.xml"/><Relationship Id="rId78" Type="http://schemas.openxmlformats.org/officeDocument/2006/relationships/tags" Target="../tags/tag1097.xml"/><Relationship Id="rId81" Type="http://schemas.openxmlformats.org/officeDocument/2006/relationships/tags" Target="../tags/tag1100.xml"/><Relationship Id="rId86" Type="http://schemas.openxmlformats.org/officeDocument/2006/relationships/tags" Target="../tags/tag1105.xml"/><Relationship Id="rId94" Type="http://schemas.openxmlformats.org/officeDocument/2006/relationships/tags" Target="../tags/tag1113.xml"/><Relationship Id="rId99" Type="http://schemas.openxmlformats.org/officeDocument/2006/relationships/tags" Target="../tags/tag1118.xml"/><Relationship Id="rId101" Type="http://schemas.openxmlformats.org/officeDocument/2006/relationships/tags" Target="../tags/tag1120.xml"/><Relationship Id="rId4" Type="http://schemas.openxmlformats.org/officeDocument/2006/relationships/tags" Target="../tags/tag1023.xml"/><Relationship Id="rId9" Type="http://schemas.openxmlformats.org/officeDocument/2006/relationships/tags" Target="../tags/tag1028.xml"/><Relationship Id="rId13" Type="http://schemas.openxmlformats.org/officeDocument/2006/relationships/tags" Target="../tags/tag1032.xml"/><Relationship Id="rId18" Type="http://schemas.openxmlformats.org/officeDocument/2006/relationships/tags" Target="../tags/tag1037.xml"/><Relationship Id="rId39" Type="http://schemas.openxmlformats.org/officeDocument/2006/relationships/tags" Target="../tags/tag1058.xml"/><Relationship Id="rId109" Type="http://schemas.openxmlformats.org/officeDocument/2006/relationships/slideLayout" Target="../slideLayouts/slideLayout2.xml"/><Relationship Id="rId34" Type="http://schemas.openxmlformats.org/officeDocument/2006/relationships/tags" Target="../tags/tag1053.xml"/><Relationship Id="rId50" Type="http://schemas.openxmlformats.org/officeDocument/2006/relationships/tags" Target="../tags/tag1069.xml"/><Relationship Id="rId55" Type="http://schemas.openxmlformats.org/officeDocument/2006/relationships/tags" Target="../tags/tag1074.xml"/><Relationship Id="rId76" Type="http://schemas.openxmlformats.org/officeDocument/2006/relationships/tags" Target="../tags/tag1095.xml"/><Relationship Id="rId97" Type="http://schemas.openxmlformats.org/officeDocument/2006/relationships/tags" Target="../tags/tag1116.xml"/><Relationship Id="rId104" Type="http://schemas.openxmlformats.org/officeDocument/2006/relationships/tags" Target="../tags/tag1123.xml"/><Relationship Id="rId7" Type="http://schemas.openxmlformats.org/officeDocument/2006/relationships/tags" Target="../tags/tag1026.xml"/><Relationship Id="rId71" Type="http://schemas.openxmlformats.org/officeDocument/2006/relationships/tags" Target="../tags/tag1090.xml"/><Relationship Id="rId92" Type="http://schemas.openxmlformats.org/officeDocument/2006/relationships/tags" Target="../tags/tag1111.xml"/></Relationships>
</file>

<file path=ppt/slides/_rels/slide44.xml.rels><?xml version="1.0" encoding="UTF-8" standalone="yes"?>
<Relationships xmlns="http://schemas.openxmlformats.org/package/2006/relationships"><Relationship Id="rId26" Type="http://schemas.openxmlformats.org/officeDocument/2006/relationships/tags" Target="../tags/tag1153.xml"/><Relationship Id="rId117" Type="http://schemas.openxmlformats.org/officeDocument/2006/relationships/tags" Target="../tags/tag1244.xml"/><Relationship Id="rId21" Type="http://schemas.openxmlformats.org/officeDocument/2006/relationships/tags" Target="../tags/tag1148.xml"/><Relationship Id="rId42" Type="http://schemas.openxmlformats.org/officeDocument/2006/relationships/tags" Target="../tags/tag1169.xml"/><Relationship Id="rId47" Type="http://schemas.openxmlformats.org/officeDocument/2006/relationships/tags" Target="../tags/tag1174.xml"/><Relationship Id="rId63" Type="http://schemas.openxmlformats.org/officeDocument/2006/relationships/tags" Target="../tags/tag1190.xml"/><Relationship Id="rId68" Type="http://schemas.openxmlformats.org/officeDocument/2006/relationships/tags" Target="../tags/tag1195.xml"/><Relationship Id="rId84" Type="http://schemas.openxmlformats.org/officeDocument/2006/relationships/tags" Target="../tags/tag1211.xml"/><Relationship Id="rId89" Type="http://schemas.openxmlformats.org/officeDocument/2006/relationships/tags" Target="../tags/tag1216.xml"/><Relationship Id="rId112" Type="http://schemas.openxmlformats.org/officeDocument/2006/relationships/tags" Target="../tags/tag1239.xml"/><Relationship Id="rId16" Type="http://schemas.openxmlformats.org/officeDocument/2006/relationships/tags" Target="../tags/tag1143.xml"/><Relationship Id="rId107" Type="http://schemas.openxmlformats.org/officeDocument/2006/relationships/tags" Target="../tags/tag1234.xml"/><Relationship Id="rId11" Type="http://schemas.openxmlformats.org/officeDocument/2006/relationships/tags" Target="../tags/tag1138.xml"/><Relationship Id="rId32" Type="http://schemas.openxmlformats.org/officeDocument/2006/relationships/tags" Target="../tags/tag1159.xml"/><Relationship Id="rId37" Type="http://schemas.openxmlformats.org/officeDocument/2006/relationships/tags" Target="../tags/tag1164.xml"/><Relationship Id="rId53" Type="http://schemas.openxmlformats.org/officeDocument/2006/relationships/tags" Target="../tags/tag1180.xml"/><Relationship Id="rId58" Type="http://schemas.openxmlformats.org/officeDocument/2006/relationships/tags" Target="../tags/tag1185.xml"/><Relationship Id="rId74" Type="http://schemas.openxmlformats.org/officeDocument/2006/relationships/tags" Target="../tags/tag1201.xml"/><Relationship Id="rId79" Type="http://schemas.openxmlformats.org/officeDocument/2006/relationships/tags" Target="../tags/tag1206.xml"/><Relationship Id="rId102" Type="http://schemas.openxmlformats.org/officeDocument/2006/relationships/tags" Target="../tags/tag1229.xml"/><Relationship Id="rId123" Type="http://schemas.openxmlformats.org/officeDocument/2006/relationships/tags" Target="../tags/tag1250.xml"/><Relationship Id="rId128" Type="http://schemas.openxmlformats.org/officeDocument/2006/relationships/image" Target="../media/image19.png"/><Relationship Id="rId5" Type="http://schemas.openxmlformats.org/officeDocument/2006/relationships/tags" Target="../tags/tag1132.xml"/><Relationship Id="rId90" Type="http://schemas.openxmlformats.org/officeDocument/2006/relationships/tags" Target="../tags/tag1217.xml"/><Relationship Id="rId95" Type="http://schemas.openxmlformats.org/officeDocument/2006/relationships/tags" Target="../tags/tag1222.xml"/><Relationship Id="rId19" Type="http://schemas.openxmlformats.org/officeDocument/2006/relationships/tags" Target="../tags/tag1146.xml"/><Relationship Id="rId14" Type="http://schemas.openxmlformats.org/officeDocument/2006/relationships/tags" Target="../tags/tag1141.xml"/><Relationship Id="rId22" Type="http://schemas.openxmlformats.org/officeDocument/2006/relationships/tags" Target="../tags/tag1149.xml"/><Relationship Id="rId27" Type="http://schemas.openxmlformats.org/officeDocument/2006/relationships/tags" Target="../tags/tag1154.xml"/><Relationship Id="rId30" Type="http://schemas.openxmlformats.org/officeDocument/2006/relationships/tags" Target="../tags/tag1157.xml"/><Relationship Id="rId35" Type="http://schemas.openxmlformats.org/officeDocument/2006/relationships/tags" Target="../tags/tag1162.xml"/><Relationship Id="rId43" Type="http://schemas.openxmlformats.org/officeDocument/2006/relationships/tags" Target="../tags/tag1170.xml"/><Relationship Id="rId48" Type="http://schemas.openxmlformats.org/officeDocument/2006/relationships/tags" Target="../tags/tag1175.xml"/><Relationship Id="rId56" Type="http://schemas.openxmlformats.org/officeDocument/2006/relationships/tags" Target="../tags/tag1183.xml"/><Relationship Id="rId64" Type="http://schemas.openxmlformats.org/officeDocument/2006/relationships/tags" Target="../tags/tag1191.xml"/><Relationship Id="rId69" Type="http://schemas.openxmlformats.org/officeDocument/2006/relationships/tags" Target="../tags/tag1196.xml"/><Relationship Id="rId77" Type="http://schemas.openxmlformats.org/officeDocument/2006/relationships/tags" Target="../tags/tag1204.xml"/><Relationship Id="rId100" Type="http://schemas.openxmlformats.org/officeDocument/2006/relationships/tags" Target="../tags/tag1227.xml"/><Relationship Id="rId105" Type="http://schemas.openxmlformats.org/officeDocument/2006/relationships/tags" Target="../tags/tag1232.xml"/><Relationship Id="rId113" Type="http://schemas.openxmlformats.org/officeDocument/2006/relationships/tags" Target="../tags/tag1240.xml"/><Relationship Id="rId118" Type="http://schemas.openxmlformats.org/officeDocument/2006/relationships/tags" Target="../tags/tag1245.xml"/><Relationship Id="rId126" Type="http://schemas.openxmlformats.org/officeDocument/2006/relationships/slideLayout" Target="../slideLayouts/slideLayout6.xml"/><Relationship Id="rId8" Type="http://schemas.openxmlformats.org/officeDocument/2006/relationships/tags" Target="../tags/tag1135.xml"/><Relationship Id="rId51" Type="http://schemas.openxmlformats.org/officeDocument/2006/relationships/tags" Target="../tags/tag1178.xml"/><Relationship Id="rId72" Type="http://schemas.openxmlformats.org/officeDocument/2006/relationships/tags" Target="../tags/tag1199.xml"/><Relationship Id="rId80" Type="http://schemas.openxmlformats.org/officeDocument/2006/relationships/tags" Target="../tags/tag1207.xml"/><Relationship Id="rId85" Type="http://schemas.openxmlformats.org/officeDocument/2006/relationships/tags" Target="../tags/tag1212.xml"/><Relationship Id="rId93" Type="http://schemas.openxmlformats.org/officeDocument/2006/relationships/tags" Target="../tags/tag1220.xml"/><Relationship Id="rId98" Type="http://schemas.openxmlformats.org/officeDocument/2006/relationships/tags" Target="../tags/tag1225.xml"/><Relationship Id="rId121" Type="http://schemas.openxmlformats.org/officeDocument/2006/relationships/tags" Target="../tags/tag1248.xml"/><Relationship Id="rId3" Type="http://schemas.openxmlformats.org/officeDocument/2006/relationships/tags" Target="../tags/tag1130.xml"/><Relationship Id="rId12" Type="http://schemas.openxmlformats.org/officeDocument/2006/relationships/tags" Target="../tags/tag1139.xml"/><Relationship Id="rId17" Type="http://schemas.openxmlformats.org/officeDocument/2006/relationships/tags" Target="../tags/tag1144.xml"/><Relationship Id="rId25" Type="http://schemas.openxmlformats.org/officeDocument/2006/relationships/tags" Target="../tags/tag1152.xml"/><Relationship Id="rId33" Type="http://schemas.openxmlformats.org/officeDocument/2006/relationships/tags" Target="../tags/tag1160.xml"/><Relationship Id="rId38" Type="http://schemas.openxmlformats.org/officeDocument/2006/relationships/tags" Target="../tags/tag1165.xml"/><Relationship Id="rId46" Type="http://schemas.openxmlformats.org/officeDocument/2006/relationships/tags" Target="../tags/tag1173.xml"/><Relationship Id="rId59" Type="http://schemas.openxmlformats.org/officeDocument/2006/relationships/tags" Target="../tags/tag1186.xml"/><Relationship Id="rId67" Type="http://schemas.openxmlformats.org/officeDocument/2006/relationships/tags" Target="../tags/tag1194.xml"/><Relationship Id="rId103" Type="http://schemas.openxmlformats.org/officeDocument/2006/relationships/tags" Target="../tags/tag1230.xml"/><Relationship Id="rId108" Type="http://schemas.openxmlformats.org/officeDocument/2006/relationships/tags" Target="../tags/tag1235.xml"/><Relationship Id="rId116" Type="http://schemas.openxmlformats.org/officeDocument/2006/relationships/tags" Target="../tags/tag1243.xml"/><Relationship Id="rId124" Type="http://schemas.openxmlformats.org/officeDocument/2006/relationships/tags" Target="../tags/tag1251.xml"/><Relationship Id="rId129" Type="http://schemas.openxmlformats.org/officeDocument/2006/relationships/image" Target="../media/image20.png"/><Relationship Id="rId20" Type="http://schemas.openxmlformats.org/officeDocument/2006/relationships/tags" Target="../tags/tag1147.xml"/><Relationship Id="rId41" Type="http://schemas.openxmlformats.org/officeDocument/2006/relationships/tags" Target="../tags/tag1168.xml"/><Relationship Id="rId54" Type="http://schemas.openxmlformats.org/officeDocument/2006/relationships/tags" Target="../tags/tag1181.xml"/><Relationship Id="rId62" Type="http://schemas.openxmlformats.org/officeDocument/2006/relationships/tags" Target="../tags/tag1189.xml"/><Relationship Id="rId70" Type="http://schemas.openxmlformats.org/officeDocument/2006/relationships/tags" Target="../tags/tag1197.xml"/><Relationship Id="rId75" Type="http://schemas.openxmlformats.org/officeDocument/2006/relationships/tags" Target="../tags/tag1202.xml"/><Relationship Id="rId83" Type="http://schemas.openxmlformats.org/officeDocument/2006/relationships/tags" Target="../tags/tag1210.xml"/><Relationship Id="rId88" Type="http://schemas.openxmlformats.org/officeDocument/2006/relationships/tags" Target="../tags/tag1215.xml"/><Relationship Id="rId91" Type="http://schemas.openxmlformats.org/officeDocument/2006/relationships/tags" Target="../tags/tag1218.xml"/><Relationship Id="rId96" Type="http://schemas.openxmlformats.org/officeDocument/2006/relationships/tags" Target="../tags/tag1223.xml"/><Relationship Id="rId111" Type="http://schemas.openxmlformats.org/officeDocument/2006/relationships/tags" Target="../tags/tag1238.xml"/><Relationship Id="rId132" Type="http://schemas.openxmlformats.org/officeDocument/2006/relationships/image" Target="../media/image22.emf"/><Relationship Id="rId1" Type="http://schemas.openxmlformats.org/officeDocument/2006/relationships/tags" Target="../tags/tag1128.xml"/><Relationship Id="rId6" Type="http://schemas.openxmlformats.org/officeDocument/2006/relationships/tags" Target="../tags/tag1133.xml"/><Relationship Id="rId15" Type="http://schemas.openxmlformats.org/officeDocument/2006/relationships/tags" Target="../tags/tag1142.xml"/><Relationship Id="rId23" Type="http://schemas.openxmlformats.org/officeDocument/2006/relationships/tags" Target="../tags/tag1150.xml"/><Relationship Id="rId28" Type="http://schemas.openxmlformats.org/officeDocument/2006/relationships/tags" Target="../tags/tag1155.xml"/><Relationship Id="rId36" Type="http://schemas.openxmlformats.org/officeDocument/2006/relationships/tags" Target="../tags/tag1163.xml"/><Relationship Id="rId49" Type="http://schemas.openxmlformats.org/officeDocument/2006/relationships/tags" Target="../tags/tag1176.xml"/><Relationship Id="rId57" Type="http://schemas.openxmlformats.org/officeDocument/2006/relationships/tags" Target="../tags/tag1184.xml"/><Relationship Id="rId106" Type="http://schemas.openxmlformats.org/officeDocument/2006/relationships/tags" Target="../tags/tag1233.xml"/><Relationship Id="rId114" Type="http://schemas.openxmlformats.org/officeDocument/2006/relationships/tags" Target="../tags/tag1241.xml"/><Relationship Id="rId119" Type="http://schemas.openxmlformats.org/officeDocument/2006/relationships/tags" Target="../tags/tag1246.xml"/><Relationship Id="rId127" Type="http://schemas.openxmlformats.org/officeDocument/2006/relationships/notesSlide" Target="../notesSlides/notesSlide19.xml"/><Relationship Id="rId10" Type="http://schemas.openxmlformats.org/officeDocument/2006/relationships/tags" Target="../tags/tag1137.xml"/><Relationship Id="rId31" Type="http://schemas.openxmlformats.org/officeDocument/2006/relationships/tags" Target="../tags/tag1158.xml"/><Relationship Id="rId44" Type="http://schemas.openxmlformats.org/officeDocument/2006/relationships/tags" Target="../tags/tag1171.xml"/><Relationship Id="rId52" Type="http://schemas.openxmlformats.org/officeDocument/2006/relationships/tags" Target="../tags/tag1179.xml"/><Relationship Id="rId60" Type="http://schemas.openxmlformats.org/officeDocument/2006/relationships/tags" Target="../tags/tag1187.xml"/><Relationship Id="rId65" Type="http://schemas.openxmlformats.org/officeDocument/2006/relationships/tags" Target="../tags/tag1192.xml"/><Relationship Id="rId73" Type="http://schemas.openxmlformats.org/officeDocument/2006/relationships/tags" Target="../tags/tag1200.xml"/><Relationship Id="rId78" Type="http://schemas.openxmlformats.org/officeDocument/2006/relationships/tags" Target="../tags/tag1205.xml"/><Relationship Id="rId81" Type="http://schemas.openxmlformats.org/officeDocument/2006/relationships/tags" Target="../tags/tag1208.xml"/><Relationship Id="rId86" Type="http://schemas.openxmlformats.org/officeDocument/2006/relationships/tags" Target="../tags/tag1213.xml"/><Relationship Id="rId94" Type="http://schemas.openxmlformats.org/officeDocument/2006/relationships/tags" Target="../tags/tag1221.xml"/><Relationship Id="rId99" Type="http://schemas.openxmlformats.org/officeDocument/2006/relationships/tags" Target="../tags/tag1226.xml"/><Relationship Id="rId101" Type="http://schemas.openxmlformats.org/officeDocument/2006/relationships/tags" Target="../tags/tag1228.xml"/><Relationship Id="rId122" Type="http://schemas.openxmlformats.org/officeDocument/2006/relationships/tags" Target="../tags/tag1249.xml"/><Relationship Id="rId130" Type="http://schemas.openxmlformats.org/officeDocument/2006/relationships/image" Target="../media/image17.png"/><Relationship Id="rId4" Type="http://schemas.openxmlformats.org/officeDocument/2006/relationships/tags" Target="../tags/tag1131.xml"/><Relationship Id="rId9" Type="http://schemas.openxmlformats.org/officeDocument/2006/relationships/tags" Target="../tags/tag1136.xml"/><Relationship Id="rId13" Type="http://schemas.openxmlformats.org/officeDocument/2006/relationships/tags" Target="../tags/tag1140.xml"/><Relationship Id="rId18" Type="http://schemas.openxmlformats.org/officeDocument/2006/relationships/tags" Target="../tags/tag1145.xml"/><Relationship Id="rId39" Type="http://schemas.openxmlformats.org/officeDocument/2006/relationships/tags" Target="../tags/tag1166.xml"/><Relationship Id="rId109" Type="http://schemas.openxmlformats.org/officeDocument/2006/relationships/tags" Target="../tags/tag1236.xml"/><Relationship Id="rId34" Type="http://schemas.openxmlformats.org/officeDocument/2006/relationships/tags" Target="../tags/tag1161.xml"/><Relationship Id="rId50" Type="http://schemas.openxmlformats.org/officeDocument/2006/relationships/tags" Target="../tags/tag1177.xml"/><Relationship Id="rId55" Type="http://schemas.openxmlformats.org/officeDocument/2006/relationships/tags" Target="../tags/tag1182.xml"/><Relationship Id="rId76" Type="http://schemas.openxmlformats.org/officeDocument/2006/relationships/tags" Target="../tags/tag1203.xml"/><Relationship Id="rId97" Type="http://schemas.openxmlformats.org/officeDocument/2006/relationships/tags" Target="../tags/tag1224.xml"/><Relationship Id="rId104" Type="http://schemas.openxmlformats.org/officeDocument/2006/relationships/tags" Target="../tags/tag1231.xml"/><Relationship Id="rId120" Type="http://schemas.openxmlformats.org/officeDocument/2006/relationships/tags" Target="../tags/tag1247.xml"/><Relationship Id="rId125" Type="http://schemas.openxmlformats.org/officeDocument/2006/relationships/tags" Target="../tags/tag1252.xml"/><Relationship Id="rId7" Type="http://schemas.openxmlformats.org/officeDocument/2006/relationships/tags" Target="../tags/tag1134.xml"/><Relationship Id="rId71" Type="http://schemas.openxmlformats.org/officeDocument/2006/relationships/tags" Target="../tags/tag1198.xml"/><Relationship Id="rId92" Type="http://schemas.openxmlformats.org/officeDocument/2006/relationships/tags" Target="../tags/tag1219.xml"/><Relationship Id="rId2" Type="http://schemas.openxmlformats.org/officeDocument/2006/relationships/tags" Target="../tags/tag1129.xml"/><Relationship Id="rId29" Type="http://schemas.openxmlformats.org/officeDocument/2006/relationships/tags" Target="../tags/tag1156.xml"/><Relationship Id="rId24" Type="http://schemas.openxmlformats.org/officeDocument/2006/relationships/tags" Target="../tags/tag1151.xml"/><Relationship Id="rId40" Type="http://schemas.openxmlformats.org/officeDocument/2006/relationships/tags" Target="../tags/tag1167.xml"/><Relationship Id="rId45" Type="http://schemas.openxmlformats.org/officeDocument/2006/relationships/tags" Target="../tags/tag1172.xml"/><Relationship Id="rId66" Type="http://schemas.openxmlformats.org/officeDocument/2006/relationships/tags" Target="../tags/tag1193.xml"/><Relationship Id="rId87" Type="http://schemas.openxmlformats.org/officeDocument/2006/relationships/tags" Target="../tags/tag1214.xml"/><Relationship Id="rId110" Type="http://schemas.openxmlformats.org/officeDocument/2006/relationships/tags" Target="../tags/tag1237.xml"/><Relationship Id="rId115" Type="http://schemas.openxmlformats.org/officeDocument/2006/relationships/tags" Target="../tags/tag1242.xml"/><Relationship Id="rId131" Type="http://schemas.openxmlformats.org/officeDocument/2006/relationships/image" Target="../media/image18.png"/><Relationship Id="rId61" Type="http://schemas.openxmlformats.org/officeDocument/2006/relationships/tags" Target="../tags/tag1188.xml"/><Relationship Id="rId82" Type="http://schemas.openxmlformats.org/officeDocument/2006/relationships/tags" Target="../tags/tag1209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tags" Target="../tags/tag1265.xml"/><Relationship Id="rId18" Type="http://schemas.openxmlformats.org/officeDocument/2006/relationships/tags" Target="../tags/tag1270.xml"/><Relationship Id="rId26" Type="http://schemas.openxmlformats.org/officeDocument/2006/relationships/tags" Target="../tags/tag1278.xml"/><Relationship Id="rId39" Type="http://schemas.openxmlformats.org/officeDocument/2006/relationships/tags" Target="../tags/tag1291.xml"/><Relationship Id="rId21" Type="http://schemas.openxmlformats.org/officeDocument/2006/relationships/tags" Target="../tags/tag1273.xml"/><Relationship Id="rId34" Type="http://schemas.openxmlformats.org/officeDocument/2006/relationships/tags" Target="../tags/tag1286.xml"/><Relationship Id="rId42" Type="http://schemas.openxmlformats.org/officeDocument/2006/relationships/tags" Target="../tags/tag1294.xml"/><Relationship Id="rId47" Type="http://schemas.openxmlformats.org/officeDocument/2006/relationships/tags" Target="../tags/tag1299.xml"/><Relationship Id="rId50" Type="http://schemas.openxmlformats.org/officeDocument/2006/relationships/tags" Target="../tags/tag1302.xml"/><Relationship Id="rId55" Type="http://schemas.openxmlformats.org/officeDocument/2006/relationships/tags" Target="../tags/tag1307.xml"/><Relationship Id="rId63" Type="http://schemas.openxmlformats.org/officeDocument/2006/relationships/tags" Target="../tags/tag1315.xml"/><Relationship Id="rId68" Type="http://schemas.openxmlformats.org/officeDocument/2006/relationships/tags" Target="../tags/tag1320.xml"/><Relationship Id="rId76" Type="http://schemas.openxmlformats.org/officeDocument/2006/relationships/image" Target="../media/image19.png"/><Relationship Id="rId7" Type="http://schemas.openxmlformats.org/officeDocument/2006/relationships/tags" Target="../tags/tag1259.xml"/><Relationship Id="rId71" Type="http://schemas.openxmlformats.org/officeDocument/2006/relationships/tags" Target="../tags/tag1323.xml"/><Relationship Id="rId2" Type="http://schemas.openxmlformats.org/officeDocument/2006/relationships/tags" Target="../tags/tag1254.xml"/><Relationship Id="rId16" Type="http://schemas.openxmlformats.org/officeDocument/2006/relationships/tags" Target="../tags/tag1268.xml"/><Relationship Id="rId29" Type="http://schemas.openxmlformats.org/officeDocument/2006/relationships/tags" Target="../tags/tag1281.xml"/><Relationship Id="rId11" Type="http://schemas.openxmlformats.org/officeDocument/2006/relationships/tags" Target="../tags/tag1263.xml"/><Relationship Id="rId24" Type="http://schemas.openxmlformats.org/officeDocument/2006/relationships/tags" Target="../tags/tag1276.xml"/><Relationship Id="rId32" Type="http://schemas.openxmlformats.org/officeDocument/2006/relationships/tags" Target="../tags/tag1284.xml"/><Relationship Id="rId37" Type="http://schemas.openxmlformats.org/officeDocument/2006/relationships/tags" Target="../tags/tag1289.xml"/><Relationship Id="rId40" Type="http://schemas.openxmlformats.org/officeDocument/2006/relationships/tags" Target="../tags/tag1292.xml"/><Relationship Id="rId45" Type="http://schemas.openxmlformats.org/officeDocument/2006/relationships/tags" Target="../tags/tag1297.xml"/><Relationship Id="rId53" Type="http://schemas.openxmlformats.org/officeDocument/2006/relationships/tags" Target="../tags/tag1305.xml"/><Relationship Id="rId58" Type="http://schemas.openxmlformats.org/officeDocument/2006/relationships/tags" Target="../tags/tag1310.xml"/><Relationship Id="rId66" Type="http://schemas.openxmlformats.org/officeDocument/2006/relationships/tags" Target="../tags/tag1318.xml"/><Relationship Id="rId74" Type="http://schemas.openxmlformats.org/officeDocument/2006/relationships/slideLayout" Target="../slideLayouts/slideLayout6.xml"/><Relationship Id="rId79" Type="http://schemas.openxmlformats.org/officeDocument/2006/relationships/image" Target="../media/image20.png"/><Relationship Id="rId5" Type="http://schemas.openxmlformats.org/officeDocument/2006/relationships/tags" Target="../tags/tag1257.xml"/><Relationship Id="rId61" Type="http://schemas.openxmlformats.org/officeDocument/2006/relationships/tags" Target="../tags/tag1313.xml"/><Relationship Id="rId10" Type="http://schemas.openxmlformats.org/officeDocument/2006/relationships/tags" Target="../tags/tag1262.xml"/><Relationship Id="rId19" Type="http://schemas.openxmlformats.org/officeDocument/2006/relationships/tags" Target="../tags/tag1271.xml"/><Relationship Id="rId31" Type="http://schemas.openxmlformats.org/officeDocument/2006/relationships/tags" Target="../tags/tag1283.xml"/><Relationship Id="rId44" Type="http://schemas.openxmlformats.org/officeDocument/2006/relationships/tags" Target="../tags/tag1296.xml"/><Relationship Id="rId52" Type="http://schemas.openxmlformats.org/officeDocument/2006/relationships/tags" Target="../tags/tag1304.xml"/><Relationship Id="rId60" Type="http://schemas.openxmlformats.org/officeDocument/2006/relationships/tags" Target="../tags/tag1312.xml"/><Relationship Id="rId65" Type="http://schemas.openxmlformats.org/officeDocument/2006/relationships/tags" Target="../tags/tag1317.xml"/><Relationship Id="rId73" Type="http://schemas.openxmlformats.org/officeDocument/2006/relationships/tags" Target="../tags/tag1325.xml"/><Relationship Id="rId78" Type="http://schemas.openxmlformats.org/officeDocument/2006/relationships/image" Target="../media/image18.png"/><Relationship Id="rId4" Type="http://schemas.openxmlformats.org/officeDocument/2006/relationships/tags" Target="../tags/tag1256.xml"/><Relationship Id="rId9" Type="http://schemas.openxmlformats.org/officeDocument/2006/relationships/tags" Target="../tags/tag1261.xml"/><Relationship Id="rId14" Type="http://schemas.openxmlformats.org/officeDocument/2006/relationships/tags" Target="../tags/tag1266.xml"/><Relationship Id="rId22" Type="http://schemas.openxmlformats.org/officeDocument/2006/relationships/tags" Target="../tags/tag1274.xml"/><Relationship Id="rId27" Type="http://schemas.openxmlformats.org/officeDocument/2006/relationships/tags" Target="../tags/tag1279.xml"/><Relationship Id="rId30" Type="http://schemas.openxmlformats.org/officeDocument/2006/relationships/tags" Target="../tags/tag1282.xml"/><Relationship Id="rId35" Type="http://schemas.openxmlformats.org/officeDocument/2006/relationships/tags" Target="../tags/tag1287.xml"/><Relationship Id="rId43" Type="http://schemas.openxmlformats.org/officeDocument/2006/relationships/tags" Target="../tags/tag1295.xml"/><Relationship Id="rId48" Type="http://schemas.openxmlformats.org/officeDocument/2006/relationships/tags" Target="../tags/tag1300.xml"/><Relationship Id="rId56" Type="http://schemas.openxmlformats.org/officeDocument/2006/relationships/tags" Target="../tags/tag1308.xml"/><Relationship Id="rId64" Type="http://schemas.openxmlformats.org/officeDocument/2006/relationships/tags" Target="../tags/tag1316.xml"/><Relationship Id="rId69" Type="http://schemas.openxmlformats.org/officeDocument/2006/relationships/tags" Target="../tags/tag1321.xml"/><Relationship Id="rId77" Type="http://schemas.openxmlformats.org/officeDocument/2006/relationships/image" Target="../media/image17.png"/><Relationship Id="rId8" Type="http://schemas.openxmlformats.org/officeDocument/2006/relationships/tags" Target="../tags/tag1260.xml"/><Relationship Id="rId51" Type="http://schemas.openxmlformats.org/officeDocument/2006/relationships/tags" Target="../tags/tag1303.xml"/><Relationship Id="rId72" Type="http://schemas.openxmlformats.org/officeDocument/2006/relationships/tags" Target="../tags/tag1324.xml"/><Relationship Id="rId3" Type="http://schemas.openxmlformats.org/officeDocument/2006/relationships/tags" Target="../tags/tag1255.xml"/><Relationship Id="rId12" Type="http://schemas.openxmlformats.org/officeDocument/2006/relationships/tags" Target="../tags/tag1264.xml"/><Relationship Id="rId17" Type="http://schemas.openxmlformats.org/officeDocument/2006/relationships/tags" Target="../tags/tag1269.xml"/><Relationship Id="rId25" Type="http://schemas.openxmlformats.org/officeDocument/2006/relationships/tags" Target="../tags/tag1277.xml"/><Relationship Id="rId33" Type="http://schemas.openxmlformats.org/officeDocument/2006/relationships/tags" Target="../tags/tag1285.xml"/><Relationship Id="rId38" Type="http://schemas.openxmlformats.org/officeDocument/2006/relationships/tags" Target="../tags/tag1290.xml"/><Relationship Id="rId46" Type="http://schemas.openxmlformats.org/officeDocument/2006/relationships/tags" Target="../tags/tag1298.xml"/><Relationship Id="rId59" Type="http://schemas.openxmlformats.org/officeDocument/2006/relationships/tags" Target="../tags/tag1311.xml"/><Relationship Id="rId67" Type="http://schemas.openxmlformats.org/officeDocument/2006/relationships/tags" Target="../tags/tag1319.xml"/><Relationship Id="rId20" Type="http://schemas.openxmlformats.org/officeDocument/2006/relationships/tags" Target="../tags/tag1272.xml"/><Relationship Id="rId41" Type="http://schemas.openxmlformats.org/officeDocument/2006/relationships/tags" Target="../tags/tag1293.xml"/><Relationship Id="rId54" Type="http://schemas.openxmlformats.org/officeDocument/2006/relationships/tags" Target="../tags/tag1306.xml"/><Relationship Id="rId62" Type="http://schemas.openxmlformats.org/officeDocument/2006/relationships/tags" Target="../tags/tag1314.xml"/><Relationship Id="rId70" Type="http://schemas.openxmlformats.org/officeDocument/2006/relationships/tags" Target="../tags/tag1322.xml"/><Relationship Id="rId75" Type="http://schemas.openxmlformats.org/officeDocument/2006/relationships/notesSlide" Target="../notesSlides/notesSlide20.xml"/><Relationship Id="rId1" Type="http://schemas.openxmlformats.org/officeDocument/2006/relationships/tags" Target="../tags/tag1253.xml"/><Relationship Id="rId6" Type="http://schemas.openxmlformats.org/officeDocument/2006/relationships/tags" Target="../tags/tag1258.xml"/><Relationship Id="rId15" Type="http://schemas.openxmlformats.org/officeDocument/2006/relationships/tags" Target="../tags/tag1267.xml"/><Relationship Id="rId23" Type="http://schemas.openxmlformats.org/officeDocument/2006/relationships/tags" Target="../tags/tag1275.xml"/><Relationship Id="rId28" Type="http://schemas.openxmlformats.org/officeDocument/2006/relationships/tags" Target="../tags/tag1280.xml"/><Relationship Id="rId36" Type="http://schemas.openxmlformats.org/officeDocument/2006/relationships/tags" Target="../tags/tag1288.xml"/><Relationship Id="rId49" Type="http://schemas.openxmlformats.org/officeDocument/2006/relationships/tags" Target="../tags/tag1301.xml"/><Relationship Id="rId57" Type="http://schemas.openxmlformats.org/officeDocument/2006/relationships/tags" Target="../tags/tag130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27.xml"/><Relationship Id="rId1" Type="http://schemas.openxmlformats.org/officeDocument/2006/relationships/tags" Target="../tags/tag1326.xml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tags" Target="../tags/tag1340.xml"/><Relationship Id="rId18" Type="http://schemas.openxmlformats.org/officeDocument/2006/relationships/tags" Target="../tags/tag1345.xml"/><Relationship Id="rId26" Type="http://schemas.openxmlformats.org/officeDocument/2006/relationships/tags" Target="../tags/tag1353.xml"/><Relationship Id="rId39" Type="http://schemas.openxmlformats.org/officeDocument/2006/relationships/tags" Target="../tags/tag1366.xml"/><Relationship Id="rId21" Type="http://schemas.openxmlformats.org/officeDocument/2006/relationships/tags" Target="../tags/tag1348.xml"/><Relationship Id="rId34" Type="http://schemas.openxmlformats.org/officeDocument/2006/relationships/tags" Target="../tags/tag1361.xml"/><Relationship Id="rId42" Type="http://schemas.openxmlformats.org/officeDocument/2006/relationships/tags" Target="../tags/tag1369.xml"/><Relationship Id="rId47" Type="http://schemas.openxmlformats.org/officeDocument/2006/relationships/tags" Target="../tags/tag1374.xml"/><Relationship Id="rId50" Type="http://schemas.openxmlformats.org/officeDocument/2006/relationships/tags" Target="../tags/tag1377.xml"/><Relationship Id="rId55" Type="http://schemas.openxmlformats.org/officeDocument/2006/relationships/tags" Target="../tags/tag1382.xml"/><Relationship Id="rId63" Type="http://schemas.openxmlformats.org/officeDocument/2006/relationships/tags" Target="../tags/tag1390.xml"/><Relationship Id="rId68" Type="http://schemas.openxmlformats.org/officeDocument/2006/relationships/tags" Target="../tags/tag1395.xml"/><Relationship Id="rId76" Type="http://schemas.openxmlformats.org/officeDocument/2006/relationships/tags" Target="../tags/tag1403.xml"/><Relationship Id="rId84" Type="http://schemas.openxmlformats.org/officeDocument/2006/relationships/tags" Target="../tags/tag1411.xml"/><Relationship Id="rId89" Type="http://schemas.openxmlformats.org/officeDocument/2006/relationships/tags" Target="../tags/tag1416.xml"/><Relationship Id="rId7" Type="http://schemas.openxmlformats.org/officeDocument/2006/relationships/tags" Target="../tags/tag1334.xml"/><Relationship Id="rId71" Type="http://schemas.openxmlformats.org/officeDocument/2006/relationships/tags" Target="../tags/tag1398.xml"/><Relationship Id="rId92" Type="http://schemas.openxmlformats.org/officeDocument/2006/relationships/slideLayout" Target="../slideLayouts/slideLayout6.xml"/><Relationship Id="rId2" Type="http://schemas.openxmlformats.org/officeDocument/2006/relationships/tags" Target="../tags/tag1329.xml"/><Relationship Id="rId16" Type="http://schemas.openxmlformats.org/officeDocument/2006/relationships/tags" Target="../tags/tag1343.xml"/><Relationship Id="rId29" Type="http://schemas.openxmlformats.org/officeDocument/2006/relationships/tags" Target="../tags/tag1356.xml"/><Relationship Id="rId11" Type="http://schemas.openxmlformats.org/officeDocument/2006/relationships/tags" Target="../tags/tag1338.xml"/><Relationship Id="rId24" Type="http://schemas.openxmlformats.org/officeDocument/2006/relationships/tags" Target="../tags/tag1351.xml"/><Relationship Id="rId32" Type="http://schemas.openxmlformats.org/officeDocument/2006/relationships/tags" Target="../tags/tag1359.xml"/><Relationship Id="rId37" Type="http://schemas.openxmlformats.org/officeDocument/2006/relationships/tags" Target="../tags/tag1364.xml"/><Relationship Id="rId40" Type="http://schemas.openxmlformats.org/officeDocument/2006/relationships/tags" Target="../tags/tag1367.xml"/><Relationship Id="rId45" Type="http://schemas.openxmlformats.org/officeDocument/2006/relationships/tags" Target="../tags/tag1372.xml"/><Relationship Id="rId53" Type="http://schemas.openxmlformats.org/officeDocument/2006/relationships/tags" Target="../tags/tag1380.xml"/><Relationship Id="rId58" Type="http://schemas.openxmlformats.org/officeDocument/2006/relationships/tags" Target="../tags/tag1385.xml"/><Relationship Id="rId66" Type="http://schemas.openxmlformats.org/officeDocument/2006/relationships/tags" Target="../tags/tag1393.xml"/><Relationship Id="rId74" Type="http://schemas.openxmlformats.org/officeDocument/2006/relationships/tags" Target="../tags/tag1401.xml"/><Relationship Id="rId79" Type="http://schemas.openxmlformats.org/officeDocument/2006/relationships/tags" Target="../tags/tag1406.xml"/><Relationship Id="rId87" Type="http://schemas.openxmlformats.org/officeDocument/2006/relationships/tags" Target="../tags/tag1414.xml"/><Relationship Id="rId5" Type="http://schemas.openxmlformats.org/officeDocument/2006/relationships/tags" Target="../tags/tag1332.xml"/><Relationship Id="rId61" Type="http://schemas.openxmlformats.org/officeDocument/2006/relationships/tags" Target="../tags/tag1388.xml"/><Relationship Id="rId82" Type="http://schemas.openxmlformats.org/officeDocument/2006/relationships/tags" Target="../tags/tag1409.xml"/><Relationship Id="rId90" Type="http://schemas.openxmlformats.org/officeDocument/2006/relationships/tags" Target="../tags/tag1417.xml"/><Relationship Id="rId19" Type="http://schemas.openxmlformats.org/officeDocument/2006/relationships/tags" Target="../tags/tag1346.xml"/><Relationship Id="rId14" Type="http://schemas.openxmlformats.org/officeDocument/2006/relationships/tags" Target="../tags/tag1341.xml"/><Relationship Id="rId22" Type="http://schemas.openxmlformats.org/officeDocument/2006/relationships/tags" Target="../tags/tag1349.xml"/><Relationship Id="rId27" Type="http://schemas.openxmlformats.org/officeDocument/2006/relationships/tags" Target="../tags/tag1354.xml"/><Relationship Id="rId30" Type="http://schemas.openxmlformats.org/officeDocument/2006/relationships/tags" Target="../tags/tag1357.xml"/><Relationship Id="rId35" Type="http://schemas.openxmlformats.org/officeDocument/2006/relationships/tags" Target="../tags/tag1362.xml"/><Relationship Id="rId43" Type="http://schemas.openxmlformats.org/officeDocument/2006/relationships/tags" Target="../tags/tag1370.xml"/><Relationship Id="rId48" Type="http://schemas.openxmlformats.org/officeDocument/2006/relationships/tags" Target="../tags/tag1375.xml"/><Relationship Id="rId56" Type="http://schemas.openxmlformats.org/officeDocument/2006/relationships/tags" Target="../tags/tag1383.xml"/><Relationship Id="rId64" Type="http://schemas.openxmlformats.org/officeDocument/2006/relationships/tags" Target="../tags/tag1391.xml"/><Relationship Id="rId69" Type="http://schemas.openxmlformats.org/officeDocument/2006/relationships/tags" Target="../tags/tag1396.xml"/><Relationship Id="rId77" Type="http://schemas.openxmlformats.org/officeDocument/2006/relationships/tags" Target="../tags/tag1404.xml"/><Relationship Id="rId8" Type="http://schemas.openxmlformats.org/officeDocument/2006/relationships/tags" Target="../tags/tag1335.xml"/><Relationship Id="rId51" Type="http://schemas.openxmlformats.org/officeDocument/2006/relationships/tags" Target="../tags/tag1378.xml"/><Relationship Id="rId72" Type="http://schemas.openxmlformats.org/officeDocument/2006/relationships/tags" Target="../tags/tag1399.xml"/><Relationship Id="rId80" Type="http://schemas.openxmlformats.org/officeDocument/2006/relationships/tags" Target="../tags/tag1407.xml"/><Relationship Id="rId85" Type="http://schemas.openxmlformats.org/officeDocument/2006/relationships/tags" Target="../tags/tag1412.xml"/><Relationship Id="rId93" Type="http://schemas.openxmlformats.org/officeDocument/2006/relationships/notesSlide" Target="../notesSlides/notesSlide21.xml"/><Relationship Id="rId3" Type="http://schemas.openxmlformats.org/officeDocument/2006/relationships/tags" Target="../tags/tag1330.xml"/><Relationship Id="rId12" Type="http://schemas.openxmlformats.org/officeDocument/2006/relationships/tags" Target="../tags/tag1339.xml"/><Relationship Id="rId17" Type="http://schemas.openxmlformats.org/officeDocument/2006/relationships/tags" Target="../tags/tag1344.xml"/><Relationship Id="rId25" Type="http://schemas.openxmlformats.org/officeDocument/2006/relationships/tags" Target="../tags/tag1352.xml"/><Relationship Id="rId33" Type="http://schemas.openxmlformats.org/officeDocument/2006/relationships/tags" Target="../tags/tag1360.xml"/><Relationship Id="rId38" Type="http://schemas.openxmlformats.org/officeDocument/2006/relationships/tags" Target="../tags/tag1365.xml"/><Relationship Id="rId46" Type="http://schemas.openxmlformats.org/officeDocument/2006/relationships/tags" Target="../tags/tag1373.xml"/><Relationship Id="rId59" Type="http://schemas.openxmlformats.org/officeDocument/2006/relationships/tags" Target="../tags/tag1386.xml"/><Relationship Id="rId67" Type="http://schemas.openxmlformats.org/officeDocument/2006/relationships/tags" Target="../tags/tag1394.xml"/><Relationship Id="rId20" Type="http://schemas.openxmlformats.org/officeDocument/2006/relationships/tags" Target="../tags/tag1347.xml"/><Relationship Id="rId41" Type="http://schemas.openxmlformats.org/officeDocument/2006/relationships/tags" Target="../tags/tag1368.xml"/><Relationship Id="rId54" Type="http://schemas.openxmlformats.org/officeDocument/2006/relationships/tags" Target="../tags/tag1381.xml"/><Relationship Id="rId62" Type="http://schemas.openxmlformats.org/officeDocument/2006/relationships/tags" Target="../tags/tag1389.xml"/><Relationship Id="rId70" Type="http://schemas.openxmlformats.org/officeDocument/2006/relationships/tags" Target="../tags/tag1397.xml"/><Relationship Id="rId75" Type="http://schemas.openxmlformats.org/officeDocument/2006/relationships/tags" Target="../tags/tag1402.xml"/><Relationship Id="rId83" Type="http://schemas.openxmlformats.org/officeDocument/2006/relationships/tags" Target="../tags/tag1410.xml"/><Relationship Id="rId88" Type="http://schemas.openxmlformats.org/officeDocument/2006/relationships/tags" Target="../tags/tag1415.xml"/><Relationship Id="rId91" Type="http://schemas.openxmlformats.org/officeDocument/2006/relationships/tags" Target="../tags/tag1418.xml"/><Relationship Id="rId1" Type="http://schemas.openxmlformats.org/officeDocument/2006/relationships/tags" Target="../tags/tag1328.xml"/><Relationship Id="rId6" Type="http://schemas.openxmlformats.org/officeDocument/2006/relationships/tags" Target="../tags/tag1333.xml"/><Relationship Id="rId15" Type="http://schemas.openxmlformats.org/officeDocument/2006/relationships/tags" Target="../tags/tag1342.xml"/><Relationship Id="rId23" Type="http://schemas.openxmlformats.org/officeDocument/2006/relationships/tags" Target="../tags/tag1350.xml"/><Relationship Id="rId28" Type="http://schemas.openxmlformats.org/officeDocument/2006/relationships/tags" Target="../tags/tag1355.xml"/><Relationship Id="rId36" Type="http://schemas.openxmlformats.org/officeDocument/2006/relationships/tags" Target="../tags/tag1363.xml"/><Relationship Id="rId49" Type="http://schemas.openxmlformats.org/officeDocument/2006/relationships/tags" Target="../tags/tag1376.xml"/><Relationship Id="rId57" Type="http://schemas.openxmlformats.org/officeDocument/2006/relationships/tags" Target="../tags/tag1384.xml"/><Relationship Id="rId10" Type="http://schemas.openxmlformats.org/officeDocument/2006/relationships/tags" Target="../tags/tag1337.xml"/><Relationship Id="rId31" Type="http://schemas.openxmlformats.org/officeDocument/2006/relationships/tags" Target="../tags/tag1358.xml"/><Relationship Id="rId44" Type="http://schemas.openxmlformats.org/officeDocument/2006/relationships/tags" Target="../tags/tag1371.xml"/><Relationship Id="rId52" Type="http://schemas.openxmlformats.org/officeDocument/2006/relationships/tags" Target="../tags/tag1379.xml"/><Relationship Id="rId60" Type="http://schemas.openxmlformats.org/officeDocument/2006/relationships/tags" Target="../tags/tag1387.xml"/><Relationship Id="rId65" Type="http://schemas.openxmlformats.org/officeDocument/2006/relationships/tags" Target="../tags/tag1392.xml"/><Relationship Id="rId73" Type="http://schemas.openxmlformats.org/officeDocument/2006/relationships/tags" Target="../tags/tag1400.xml"/><Relationship Id="rId78" Type="http://schemas.openxmlformats.org/officeDocument/2006/relationships/tags" Target="../tags/tag1405.xml"/><Relationship Id="rId81" Type="http://schemas.openxmlformats.org/officeDocument/2006/relationships/tags" Target="../tags/tag1408.xml"/><Relationship Id="rId86" Type="http://schemas.openxmlformats.org/officeDocument/2006/relationships/tags" Target="../tags/tag1413.xml"/><Relationship Id="rId4" Type="http://schemas.openxmlformats.org/officeDocument/2006/relationships/tags" Target="../tags/tag1331.xml"/><Relationship Id="rId9" Type="http://schemas.openxmlformats.org/officeDocument/2006/relationships/tags" Target="../tags/tag1336.xml"/></Relationships>
</file>

<file path=ppt/slides/_rels/slide48.xml.rels><?xml version="1.0" encoding="UTF-8" standalone="yes"?>
<Relationships xmlns="http://schemas.openxmlformats.org/package/2006/relationships"><Relationship Id="rId26" Type="http://schemas.openxmlformats.org/officeDocument/2006/relationships/tags" Target="../tags/tag1444.xml"/><Relationship Id="rId21" Type="http://schemas.openxmlformats.org/officeDocument/2006/relationships/tags" Target="../tags/tag1439.xml"/><Relationship Id="rId42" Type="http://schemas.openxmlformats.org/officeDocument/2006/relationships/tags" Target="../tags/tag1460.xml"/><Relationship Id="rId47" Type="http://schemas.openxmlformats.org/officeDocument/2006/relationships/tags" Target="../tags/tag1465.xml"/><Relationship Id="rId63" Type="http://schemas.openxmlformats.org/officeDocument/2006/relationships/tags" Target="../tags/tag1481.xml"/><Relationship Id="rId68" Type="http://schemas.openxmlformats.org/officeDocument/2006/relationships/tags" Target="../tags/tag1486.xml"/><Relationship Id="rId84" Type="http://schemas.openxmlformats.org/officeDocument/2006/relationships/tags" Target="../tags/tag1502.xml"/><Relationship Id="rId89" Type="http://schemas.openxmlformats.org/officeDocument/2006/relationships/tags" Target="../tags/tag1507.xml"/><Relationship Id="rId112" Type="http://schemas.openxmlformats.org/officeDocument/2006/relationships/tags" Target="../tags/tag1530.xml"/><Relationship Id="rId16" Type="http://schemas.openxmlformats.org/officeDocument/2006/relationships/tags" Target="../tags/tag1434.xml"/><Relationship Id="rId107" Type="http://schemas.openxmlformats.org/officeDocument/2006/relationships/tags" Target="../tags/tag1525.xml"/><Relationship Id="rId11" Type="http://schemas.openxmlformats.org/officeDocument/2006/relationships/tags" Target="../tags/tag1429.xml"/><Relationship Id="rId24" Type="http://schemas.openxmlformats.org/officeDocument/2006/relationships/tags" Target="../tags/tag1442.xml"/><Relationship Id="rId32" Type="http://schemas.openxmlformats.org/officeDocument/2006/relationships/tags" Target="../tags/tag1450.xml"/><Relationship Id="rId37" Type="http://schemas.openxmlformats.org/officeDocument/2006/relationships/tags" Target="../tags/tag1455.xml"/><Relationship Id="rId40" Type="http://schemas.openxmlformats.org/officeDocument/2006/relationships/tags" Target="../tags/tag1458.xml"/><Relationship Id="rId45" Type="http://schemas.openxmlformats.org/officeDocument/2006/relationships/tags" Target="../tags/tag1463.xml"/><Relationship Id="rId53" Type="http://schemas.openxmlformats.org/officeDocument/2006/relationships/tags" Target="../tags/tag1471.xml"/><Relationship Id="rId58" Type="http://schemas.openxmlformats.org/officeDocument/2006/relationships/tags" Target="../tags/tag1476.xml"/><Relationship Id="rId66" Type="http://schemas.openxmlformats.org/officeDocument/2006/relationships/tags" Target="../tags/tag1484.xml"/><Relationship Id="rId74" Type="http://schemas.openxmlformats.org/officeDocument/2006/relationships/tags" Target="../tags/tag1492.xml"/><Relationship Id="rId79" Type="http://schemas.openxmlformats.org/officeDocument/2006/relationships/tags" Target="../tags/tag1497.xml"/><Relationship Id="rId87" Type="http://schemas.openxmlformats.org/officeDocument/2006/relationships/tags" Target="../tags/tag1505.xml"/><Relationship Id="rId102" Type="http://schemas.openxmlformats.org/officeDocument/2006/relationships/tags" Target="../tags/tag1520.xml"/><Relationship Id="rId110" Type="http://schemas.openxmlformats.org/officeDocument/2006/relationships/tags" Target="../tags/tag1528.xml"/><Relationship Id="rId115" Type="http://schemas.openxmlformats.org/officeDocument/2006/relationships/notesSlide" Target="../notesSlides/notesSlide22.xml"/><Relationship Id="rId5" Type="http://schemas.openxmlformats.org/officeDocument/2006/relationships/tags" Target="../tags/tag1423.xml"/><Relationship Id="rId61" Type="http://schemas.openxmlformats.org/officeDocument/2006/relationships/tags" Target="../tags/tag1479.xml"/><Relationship Id="rId82" Type="http://schemas.openxmlformats.org/officeDocument/2006/relationships/tags" Target="../tags/tag1500.xml"/><Relationship Id="rId90" Type="http://schemas.openxmlformats.org/officeDocument/2006/relationships/tags" Target="../tags/tag1508.xml"/><Relationship Id="rId95" Type="http://schemas.openxmlformats.org/officeDocument/2006/relationships/tags" Target="../tags/tag1513.xml"/><Relationship Id="rId19" Type="http://schemas.openxmlformats.org/officeDocument/2006/relationships/tags" Target="../tags/tag1437.xml"/><Relationship Id="rId14" Type="http://schemas.openxmlformats.org/officeDocument/2006/relationships/tags" Target="../tags/tag1432.xml"/><Relationship Id="rId22" Type="http://schemas.openxmlformats.org/officeDocument/2006/relationships/tags" Target="../tags/tag1440.xml"/><Relationship Id="rId27" Type="http://schemas.openxmlformats.org/officeDocument/2006/relationships/tags" Target="../tags/tag1445.xml"/><Relationship Id="rId30" Type="http://schemas.openxmlformats.org/officeDocument/2006/relationships/tags" Target="../tags/tag1448.xml"/><Relationship Id="rId35" Type="http://schemas.openxmlformats.org/officeDocument/2006/relationships/tags" Target="../tags/tag1453.xml"/><Relationship Id="rId43" Type="http://schemas.openxmlformats.org/officeDocument/2006/relationships/tags" Target="../tags/tag1461.xml"/><Relationship Id="rId48" Type="http://schemas.openxmlformats.org/officeDocument/2006/relationships/tags" Target="../tags/tag1466.xml"/><Relationship Id="rId56" Type="http://schemas.openxmlformats.org/officeDocument/2006/relationships/tags" Target="../tags/tag1474.xml"/><Relationship Id="rId64" Type="http://schemas.openxmlformats.org/officeDocument/2006/relationships/tags" Target="../tags/tag1482.xml"/><Relationship Id="rId69" Type="http://schemas.openxmlformats.org/officeDocument/2006/relationships/tags" Target="../tags/tag1487.xml"/><Relationship Id="rId77" Type="http://schemas.openxmlformats.org/officeDocument/2006/relationships/tags" Target="../tags/tag1495.xml"/><Relationship Id="rId100" Type="http://schemas.openxmlformats.org/officeDocument/2006/relationships/tags" Target="../tags/tag1518.xml"/><Relationship Id="rId105" Type="http://schemas.openxmlformats.org/officeDocument/2006/relationships/tags" Target="../tags/tag1523.xml"/><Relationship Id="rId113" Type="http://schemas.openxmlformats.org/officeDocument/2006/relationships/tags" Target="../tags/tag1531.xml"/><Relationship Id="rId8" Type="http://schemas.openxmlformats.org/officeDocument/2006/relationships/tags" Target="../tags/tag1426.xml"/><Relationship Id="rId51" Type="http://schemas.openxmlformats.org/officeDocument/2006/relationships/tags" Target="../tags/tag1469.xml"/><Relationship Id="rId72" Type="http://schemas.openxmlformats.org/officeDocument/2006/relationships/tags" Target="../tags/tag1490.xml"/><Relationship Id="rId80" Type="http://schemas.openxmlformats.org/officeDocument/2006/relationships/tags" Target="../tags/tag1498.xml"/><Relationship Id="rId85" Type="http://schemas.openxmlformats.org/officeDocument/2006/relationships/tags" Target="../tags/tag1503.xml"/><Relationship Id="rId93" Type="http://schemas.openxmlformats.org/officeDocument/2006/relationships/tags" Target="../tags/tag1511.xml"/><Relationship Id="rId98" Type="http://schemas.openxmlformats.org/officeDocument/2006/relationships/tags" Target="../tags/tag1516.xml"/><Relationship Id="rId3" Type="http://schemas.openxmlformats.org/officeDocument/2006/relationships/tags" Target="../tags/tag1421.xml"/><Relationship Id="rId12" Type="http://schemas.openxmlformats.org/officeDocument/2006/relationships/tags" Target="../tags/tag1430.xml"/><Relationship Id="rId17" Type="http://schemas.openxmlformats.org/officeDocument/2006/relationships/tags" Target="../tags/tag1435.xml"/><Relationship Id="rId25" Type="http://schemas.openxmlformats.org/officeDocument/2006/relationships/tags" Target="../tags/tag1443.xml"/><Relationship Id="rId33" Type="http://schemas.openxmlformats.org/officeDocument/2006/relationships/tags" Target="../tags/tag1451.xml"/><Relationship Id="rId38" Type="http://schemas.openxmlformats.org/officeDocument/2006/relationships/tags" Target="../tags/tag1456.xml"/><Relationship Id="rId46" Type="http://schemas.openxmlformats.org/officeDocument/2006/relationships/tags" Target="../tags/tag1464.xml"/><Relationship Id="rId59" Type="http://schemas.openxmlformats.org/officeDocument/2006/relationships/tags" Target="../tags/tag1477.xml"/><Relationship Id="rId67" Type="http://schemas.openxmlformats.org/officeDocument/2006/relationships/tags" Target="../tags/tag1485.xml"/><Relationship Id="rId103" Type="http://schemas.openxmlformats.org/officeDocument/2006/relationships/tags" Target="../tags/tag1521.xml"/><Relationship Id="rId108" Type="http://schemas.openxmlformats.org/officeDocument/2006/relationships/tags" Target="../tags/tag1526.xml"/><Relationship Id="rId116" Type="http://schemas.openxmlformats.org/officeDocument/2006/relationships/image" Target="../media/image23.emf"/><Relationship Id="rId20" Type="http://schemas.openxmlformats.org/officeDocument/2006/relationships/tags" Target="../tags/tag1438.xml"/><Relationship Id="rId41" Type="http://schemas.openxmlformats.org/officeDocument/2006/relationships/tags" Target="../tags/tag1459.xml"/><Relationship Id="rId54" Type="http://schemas.openxmlformats.org/officeDocument/2006/relationships/tags" Target="../tags/tag1472.xml"/><Relationship Id="rId62" Type="http://schemas.openxmlformats.org/officeDocument/2006/relationships/tags" Target="../tags/tag1480.xml"/><Relationship Id="rId70" Type="http://schemas.openxmlformats.org/officeDocument/2006/relationships/tags" Target="../tags/tag1488.xml"/><Relationship Id="rId75" Type="http://schemas.openxmlformats.org/officeDocument/2006/relationships/tags" Target="../tags/tag1493.xml"/><Relationship Id="rId83" Type="http://schemas.openxmlformats.org/officeDocument/2006/relationships/tags" Target="../tags/tag1501.xml"/><Relationship Id="rId88" Type="http://schemas.openxmlformats.org/officeDocument/2006/relationships/tags" Target="../tags/tag1506.xml"/><Relationship Id="rId91" Type="http://schemas.openxmlformats.org/officeDocument/2006/relationships/tags" Target="../tags/tag1509.xml"/><Relationship Id="rId96" Type="http://schemas.openxmlformats.org/officeDocument/2006/relationships/tags" Target="../tags/tag1514.xml"/><Relationship Id="rId111" Type="http://schemas.openxmlformats.org/officeDocument/2006/relationships/tags" Target="../tags/tag1529.xml"/><Relationship Id="rId1" Type="http://schemas.openxmlformats.org/officeDocument/2006/relationships/tags" Target="../tags/tag1419.xml"/><Relationship Id="rId6" Type="http://schemas.openxmlformats.org/officeDocument/2006/relationships/tags" Target="../tags/tag1424.xml"/><Relationship Id="rId15" Type="http://schemas.openxmlformats.org/officeDocument/2006/relationships/tags" Target="../tags/tag1433.xml"/><Relationship Id="rId23" Type="http://schemas.openxmlformats.org/officeDocument/2006/relationships/tags" Target="../tags/tag1441.xml"/><Relationship Id="rId28" Type="http://schemas.openxmlformats.org/officeDocument/2006/relationships/tags" Target="../tags/tag1446.xml"/><Relationship Id="rId36" Type="http://schemas.openxmlformats.org/officeDocument/2006/relationships/tags" Target="../tags/tag1454.xml"/><Relationship Id="rId49" Type="http://schemas.openxmlformats.org/officeDocument/2006/relationships/tags" Target="../tags/tag1467.xml"/><Relationship Id="rId57" Type="http://schemas.openxmlformats.org/officeDocument/2006/relationships/tags" Target="../tags/tag1475.xml"/><Relationship Id="rId106" Type="http://schemas.openxmlformats.org/officeDocument/2006/relationships/tags" Target="../tags/tag1524.xml"/><Relationship Id="rId114" Type="http://schemas.openxmlformats.org/officeDocument/2006/relationships/slideLayout" Target="../slideLayouts/slideLayout6.xml"/><Relationship Id="rId10" Type="http://schemas.openxmlformats.org/officeDocument/2006/relationships/tags" Target="../tags/tag1428.xml"/><Relationship Id="rId31" Type="http://schemas.openxmlformats.org/officeDocument/2006/relationships/tags" Target="../tags/tag1449.xml"/><Relationship Id="rId44" Type="http://schemas.openxmlformats.org/officeDocument/2006/relationships/tags" Target="../tags/tag1462.xml"/><Relationship Id="rId52" Type="http://schemas.openxmlformats.org/officeDocument/2006/relationships/tags" Target="../tags/tag1470.xml"/><Relationship Id="rId60" Type="http://schemas.openxmlformats.org/officeDocument/2006/relationships/tags" Target="../tags/tag1478.xml"/><Relationship Id="rId65" Type="http://schemas.openxmlformats.org/officeDocument/2006/relationships/tags" Target="../tags/tag1483.xml"/><Relationship Id="rId73" Type="http://schemas.openxmlformats.org/officeDocument/2006/relationships/tags" Target="../tags/tag1491.xml"/><Relationship Id="rId78" Type="http://schemas.openxmlformats.org/officeDocument/2006/relationships/tags" Target="../tags/tag1496.xml"/><Relationship Id="rId81" Type="http://schemas.openxmlformats.org/officeDocument/2006/relationships/tags" Target="../tags/tag1499.xml"/><Relationship Id="rId86" Type="http://schemas.openxmlformats.org/officeDocument/2006/relationships/tags" Target="../tags/tag1504.xml"/><Relationship Id="rId94" Type="http://schemas.openxmlformats.org/officeDocument/2006/relationships/tags" Target="../tags/tag1512.xml"/><Relationship Id="rId99" Type="http://schemas.openxmlformats.org/officeDocument/2006/relationships/tags" Target="../tags/tag1517.xml"/><Relationship Id="rId101" Type="http://schemas.openxmlformats.org/officeDocument/2006/relationships/tags" Target="../tags/tag1519.xml"/><Relationship Id="rId4" Type="http://schemas.openxmlformats.org/officeDocument/2006/relationships/tags" Target="../tags/tag1422.xml"/><Relationship Id="rId9" Type="http://schemas.openxmlformats.org/officeDocument/2006/relationships/tags" Target="../tags/tag1427.xml"/><Relationship Id="rId13" Type="http://schemas.openxmlformats.org/officeDocument/2006/relationships/tags" Target="../tags/tag1431.xml"/><Relationship Id="rId18" Type="http://schemas.openxmlformats.org/officeDocument/2006/relationships/tags" Target="../tags/tag1436.xml"/><Relationship Id="rId39" Type="http://schemas.openxmlformats.org/officeDocument/2006/relationships/tags" Target="../tags/tag1457.xml"/><Relationship Id="rId109" Type="http://schemas.openxmlformats.org/officeDocument/2006/relationships/tags" Target="../tags/tag1527.xml"/><Relationship Id="rId34" Type="http://schemas.openxmlformats.org/officeDocument/2006/relationships/tags" Target="../tags/tag1452.xml"/><Relationship Id="rId50" Type="http://schemas.openxmlformats.org/officeDocument/2006/relationships/tags" Target="../tags/tag1468.xml"/><Relationship Id="rId55" Type="http://schemas.openxmlformats.org/officeDocument/2006/relationships/tags" Target="../tags/tag1473.xml"/><Relationship Id="rId76" Type="http://schemas.openxmlformats.org/officeDocument/2006/relationships/tags" Target="../tags/tag1494.xml"/><Relationship Id="rId97" Type="http://schemas.openxmlformats.org/officeDocument/2006/relationships/tags" Target="../tags/tag1515.xml"/><Relationship Id="rId104" Type="http://schemas.openxmlformats.org/officeDocument/2006/relationships/tags" Target="../tags/tag1522.xml"/><Relationship Id="rId7" Type="http://schemas.openxmlformats.org/officeDocument/2006/relationships/tags" Target="../tags/tag1425.xml"/><Relationship Id="rId71" Type="http://schemas.openxmlformats.org/officeDocument/2006/relationships/tags" Target="../tags/tag1489.xml"/><Relationship Id="rId92" Type="http://schemas.openxmlformats.org/officeDocument/2006/relationships/tags" Target="../tags/tag1510.xml"/><Relationship Id="rId2" Type="http://schemas.openxmlformats.org/officeDocument/2006/relationships/tags" Target="../tags/tag1420.xml"/><Relationship Id="rId29" Type="http://schemas.openxmlformats.org/officeDocument/2006/relationships/tags" Target="../tags/tag14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33.xml"/><Relationship Id="rId1" Type="http://schemas.openxmlformats.org/officeDocument/2006/relationships/tags" Target="../tags/tag1532.xml"/><Relationship Id="rId4" Type="http://schemas.openxmlformats.org/officeDocument/2006/relationships/notesSlide" Target="../notesSlides/notesSlide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35.xml"/><Relationship Id="rId1" Type="http://schemas.openxmlformats.org/officeDocument/2006/relationships/tags" Target="../tags/tag1534.xml"/><Relationship Id="rId4" Type="http://schemas.openxmlformats.org/officeDocument/2006/relationships/notesSlide" Target="../notesSlides/notesSlide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2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10" Type="http://schemas.openxmlformats.org/officeDocument/2006/relationships/tags" Target="../tags/tag126.xml"/><Relationship Id="rId19" Type="http://schemas.openxmlformats.org/officeDocument/2006/relationships/image" Target="../media/image3.emf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CPU Performance</a:t>
            </a:r>
            <a:br>
              <a:rPr lang="en-US" dirty="0"/>
            </a:br>
            <a:r>
              <a:rPr lang="en-US" dirty="0"/>
              <a:t>Pipelined </a:t>
            </a:r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See P&amp;H Chapters 1.4 and 4.5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85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Flow: Jump Register</a:t>
            </a:r>
            <a:endParaRPr lang="en-US" dirty="0"/>
          </a:p>
        </p:txBody>
      </p:sp>
      <p:graphicFrame>
        <p:nvGraphicFramePr>
          <p:cNvPr id="21" name="Group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4344100"/>
              </p:ext>
            </p:extLst>
          </p:nvPr>
        </p:nvGraphicFramePr>
        <p:xfrm>
          <a:off x="914400" y="1066800"/>
          <a:ext cx="6248400" cy="1116996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990600"/>
                <a:gridCol w="990600"/>
                <a:gridCol w="1143000"/>
              </a:tblGrid>
              <a:tr h="11235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52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-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-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-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func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916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>
            <p:custDataLst>
              <p:tags r:id="rId3"/>
            </p:custDataLst>
          </p:nvPr>
        </p:nvSpPr>
        <p:spPr>
          <a:xfrm>
            <a:off x="838200" y="609600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</a:rPr>
              <a:t>000000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00011000000000000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000</a:t>
            </a:r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</a:rPr>
              <a:t>001000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44228867"/>
              </p:ext>
            </p:extLst>
          </p:nvPr>
        </p:nvGraphicFramePr>
        <p:xfrm>
          <a:off x="838200" y="2514600"/>
          <a:ext cx="7086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143000"/>
                <a:gridCol w="1828800"/>
                <a:gridCol w="3276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func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JR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ounded Rectangular Callout 6"/>
          <p:cNvSpPr/>
          <p:nvPr>
            <p:custDataLst>
              <p:tags r:id="rId5"/>
            </p:custDataLst>
          </p:nvPr>
        </p:nvSpPr>
        <p:spPr>
          <a:xfrm>
            <a:off x="7924800" y="1371600"/>
            <a:ext cx="914400" cy="457200"/>
          </a:xfrm>
          <a:prstGeom prst="wedgeRoundRectCallout">
            <a:avLst>
              <a:gd name="adj1" fmla="val -103601"/>
              <a:gd name="adj2" fmla="val -26838"/>
              <a:gd name="adj3" fmla="val 16667"/>
            </a:avLst>
          </a:prstGeom>
          <a:noFill/>
          <a:ln w="28575">
            <a:solidFill>
              <a:srgbClr val="FFFF00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/>
                </a:solidFill>
              </a:rPr>
              <a:t>R-Type</a:t>
            </a:r>
          </a:p>
        </p:txBody>
      </p:sp>
      <p:pic>
        <p:nvPicPr>
          <p:cNvPr id="3074" name="CP3 Ink 992bf54a-a969-4038-abdb-970c2d08964a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454" y="421380"/>
            <a:ext cx="457651" cy="35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3993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Jump Register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743200" y="2362200"/>
            <a:ext cx="1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3124200" y="23622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352800" y="23622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581400" y="2362200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58" name="Line 3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048001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286000" y="32004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33800" y="1219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33800" y="2057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8686800" y="685800"/>
            <a:ext cx="0" cy="11430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629400" y="1600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981200" y="6858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981200" y="1905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791200" y="2209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410200" y="2514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286000" y="3886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4495800" y="4038600"/>
            <a:ext cx="914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029200" y="2057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029200" y="2971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239000" y="35814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7239000" y="1600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8458200" y="1828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8077200" y="2057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8077200" y="2057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7924800" y="2971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276600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505200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438400" y="4038600"/>
            <a:ext cx="1371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8382000" y="2209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400800" y="2209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5715000" y="2667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4038600" y="4191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33"/>
            </p:custDataLst>
          </p:nvPr>
        </p:nvSpPr>
        <p:spPr>
          <a:xfrm>
            <a:off x="6019800" y="914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305800" y="1447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638800" y="1905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781800" y="24384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Line 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61998" y="1981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7" name="Line 2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61998" y="3047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2" name="Line 4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1981200" y="6858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1219200" y="1447800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2133600" y="43434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2286000" y="2971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152400" y="3581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1524000" y="1447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7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1524000" y="29718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62000" y="23622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1" name="Rectangle 19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 rot="16200000">
            <a:off x="685800" y="3200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2" name="Line 8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1219200" y="2362200"/>
            <a:ext cx="76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7"/>
          <p:cNvGrpSpPr/>
          <p:nvPr>
            <p:custDataLst>
              <p:tags r:id="rId49"/>
            </p:custDataLst>
          </p:nvPr>
        </p:nvGrpSpPr>
        <p:grpSpPr>
          <a:xfrm>
            <a:off x="914400" y="2209800"/>
            <a:ext cx="304800" cy="304800"/>
            <a:chOff x="990600" y="2971800"/>
            <a:chExt cx="304800" cy="304800"/>
          </a:xfrm>
        </p:grpSpPr>
        <p:sp>
          <p:nvSpPr>
            <p:cNvPr id="119" name="Freeform 118"/>
            <p:cNvSpPr/>
            <p:nvPr>
              <p:custDataLst>
                <p:tags r:id="rId81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 Box 11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21" name="Line 2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990600" y="3657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1" name="Line 4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685800" y="3657600"/>
            <a:ext cx="0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 flipV="1">
            <a:off x="533400" y="48006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5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533400" y="36576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 flipV="1">
            <a:off x="1447800" y="4495800"/>
            <a:ext cx="685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Oval 146"/>
          <p:cNvSpPr/>
          <p:nvPr>
            <p:custDataLst>
              <p:tags r:id="rId55"/>
            </p:custDataLst>
          </p:nvPr>
        </p:nvSpPr>
        <p:spPr>
          <a:xfrm>
            <a:off x="1143000" y="4343400"/>
            <a:ext cx="304800" cy="3048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dirty="0" smtClean="0"/>
              <a:t>||</a:t>
            </a:r>
            <a:endParaRPr lang="en-US" dirty="0"/>
          </a:p>
        </p:txBody>
      </p:sp>
      <p:sp>
        <p:nvSpPr>
          <p:cNvPr id="148" name="Line 9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85800" y="44958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0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990600" y="38862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2" name="Line 18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1295400" y="23622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53" name="Straight Connector 152"/>
          <p:cNvCxnSpPr/>
          <p:nvPr>
            <p:custDataLst>
              <p:tags r:id="rId59"/>
            </p:custDataLst>
          </p:nvPr>
        </p:nvCxnSpPr>
        <p:spPr>
          <a:xfrm rot="5400000" flipH="1" flipV="1">
            <a:off x="4686300" y="40005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>
            <p:custDataLst>
              <p:tags r:id="rId60"/>
            </p:custDataLst>
          </p:nvPr>
        </p:nvCxnSpPr>
        <p:spPr>
          <a:xfrm rot="5400000" flipH="1" flipV="1">
            <a:off x="4686300" y="20193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61"/>
            </p:custDataLst>
          </p:nvPr>
        </p:nvCxnSpPr>
        <p:spPr>
          <a:xfrm rot="5400000" flipH="1" flipV="1">
            <a:off x="5295900" y="29337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4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5410200" y="2514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4800600" y="1219200"/>
            <a:ext cx="0" cy="3581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1752600" y="41910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tgt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5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6858000" y="29718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7" name="Text Box 5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6781800" y="2362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1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3810000" y="3886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2" name="Text Box 29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971800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5" name="Text Box 29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200401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Text Box 29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429001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22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2590799" y="990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4" name="Text Box 11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381000" y="2746276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25" name="Rectangle 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228600" y="914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Prog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7" name="Text Box 52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6096000" y="1222276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8" name="Text Box 29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1295400" y="1149152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3" name="Oval 24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2590800" y="2974877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34" name="Line 44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V="1">
            <a:off x="6553200" y="2133600"/>
            <a:ext cx="0" cy="228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5" name="Text Box 29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2496360" y="3736876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82" name="Table 81"/>
          <p:cNvGraphicFramePr>
            <a:graphicFrameLocks noGrp="1"/>
          </p:cNvGraphicFramePr>
          <p:nvPr>
            <p:custDataLst>
              <p:tags r:id="rId79"/>
            </p:custDataLst>
            <p:extLst>
              <p:ext uri="{D42A27DB-BD31-4B8C-83A1-F6EECF244321}">
                <p14:modId xmlns:p14="http://schemas.microsoft.com/office/powerpoint/2010/main" val="3203083859"/>
              </p:ext>
            </p:extLst>
          </p:nvPr>
        </p:nvGraphicFramePr>
        <p:xfrm>
          <a:off x="767166" y="5715000"/>
          <a:ext cx="7086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143000"/>
                <a:gridCol w="1828800"/>
                <a:gridCol w="3276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func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JR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8" name="CP3 Ink 3947fcd7-f425-40ff-bac7-d847ee3887ea"/>
          <p:cNvPicPr>
            <a:picLocks noChangeAspect="1" noChangeArrowheads="1"/>
          </p:cNvPicPr>
          <p:nvPr>
            <p:custDataLst>
              <p:tags r:id="rId80"/>
            </p:custDataLst>
          </p:nvPr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45" y="699359"/>
            <a:ext cx="4830751" cy="460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9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98" grpId="0" animBg="1"/>
      <p:bldP spid="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Examples (2)</a:t>
            </a:r>
            <a:endParaRPr lang="en-US" dirty="0"/>
          </a:p>
        </p:txBody>
      </p:sp>
      <p:sp>
        <p:nvSpPr>
          <p:cNvPr id="2296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jump to 0xabcd1234</a:t>
            </a:r>
          </a:p>
          <a:p>
            <a:endParaRPr lang="en-US" sz="2800" dirty="0" smtClean="0"/>
          </a:p>
          <a:p>
            <a:r>
              <a:rPr lang="en-US" sz="2800" dirty="0" smtClean="0"/>
              <a:t># assume 0 &lt;= r3 &lt;= 1</a:t>
            </a:r>
          </a:p>
          <a:p>
            <a:r>
              <a:rPr lang="en-US" sz="2800" dirty="0" smtClean="0"/>
              <a:t>if (r3 == 0) jump to 0xdecafe00</a:t>
            </a:r>
          </a:p>
          <a:p>
            <a:r>
              <a:rPr lang="en-US" sz="2800" dirty="0" smtClean="0"/>
              <a:t>else jump to 0xabcd1234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380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Control Flow: Branches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530987"/>
              </p:ext>
            </p:extLst>
          </p:nvPr>
        </p:nvGraphicFramePr>
        <p:xfrm>
          <a:off x="152399" y="2508155"/>
          <a:ext cx="883920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177"/>
                <a:gridCol w="2397071"/>
                <a:gridCol w="57679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chemeClr val="accent2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BEQ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rd,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== R[rd] then PC = PC+4 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BNE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rd,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!= R[rd] then PC = PC+4 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24616723"/>
              </p:ext>
            </p:extLst>
          </p:nvPr>
        </p:nvGraphicFramePr>
        <p:xfrm>
          <a:off x="914400" y="1060355"/>
          <a:ext cx="6248400" cy="115758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3124200"/>
              </a:tblGrid>
              <a:tr h="108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rd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offset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>
            <p:custDataLst>
              <p:tags r:id="rId4"/>
            </p:custDataLst>
          </p:nvPr>
        </p:nvSpPr>
        <p:spPr>
          <a:xfrm>
            <a:off x="838200" y="603155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</a:rPr>
              <a:t>000100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001010000100000000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00000011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ounded Rectangular Callout 10"/>
          <p:cNvSpPr/>
          <p:nvPr>
            <p:custDataLst>
              <p:tags r:id="rId5"/>
            </p:custDataLst>
          </p:nvPr>
        </p:nvSpPr>
        <p:spPr>
          <a:xfrm>
            <a:off x="7772400" y="2127155"/>
            <a:ext cx="990600" cy="609600"/>
          </a:xfrm>
          <a:prstGeom prst="wedgeRoundRectCallout">
            <a:avLst>
              <a:gd name="adj1" fmla="val -48161"/>
              <a:gd name="adj2" fmla="val 98438"/>
              <a:gd name="adj3" fmla="val 16667"/>
            </a:avLst>
          </a:prstGeom>
          <a:noFill/>
          <a:ln w="28575">
            <a:solidFill>
              <a:srgbClr val="FFFF00">
                <a:alpha val="5803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signed offsets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Rounded Rectangular Callout 6"/>
          <p:cNvSpPr/>
          <p:nvPr>
            <p:custDataLst>
              <p:tags r:id="rId6"/>
            </p:custDataLst>
          </p:nvPr>
        </p:nvSpPr>
        <p:spPr>
          <a:xfrm>
            <a:off x="7924800" y="1365155"/>
            <a:ext cx="914400" cy="457200"/>
          </a:xfrm>
          <a:prstGeom prst="wedgeRoundRectCallout">
            <a:avLst>
              <a:gd name="adj1" fmla="val -103601"/>
              <a:gd name="adj2" fmla="val -26838"/>
              <a:gd name="adj3" fmla="val 16667"/>
            </a:avLst>
          </a:prstGeom>
          <a:noFill/>
          <a:ln w="28575">
            <a:solidFill>
              <a:srgbClr val="FFFF00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/>
                </a:solidFill>
              </a:rPr>
              <a:t>I-Type</a:t>
            </a:r>
          </a:p>
        </p:txBody>
      </p:sp>
      <p:sp>
        <p:nvSpPr>
          <p:cNvPr id="68610" name="Comment 2"/>
          <p:cNvSpPr>
            <a:spLocks noRot="1" noChangeAspect="1" noEditPoints="1" noChangeArrowheads="1" noChangeShapeType="1" noTextEdit="1"/>
          </p:cNvSpPr>
          <p:nvPr>
            <p:custDataLst>
              <p:tags r:id="rId7"/>
            </p:custDataLst>
          </p:nvPr>
        </p:nvSpPr>
        <p:spPr bwMode="auto">
          <a:xfrm>
            <a:off x="7842250" y="1615980"/>
            <a:ext cx="1588" cy="6350"/>
          </a:xfrm>
          <a:custGeom>
            <a:avLst/>
            <a:gdLst>
              <a:gd name="T0" fmla="+- 0 21783 21783"/>
              <a:gd name="T1" fmla="*/ T0 w 5"/>
              <a:gd name="T2" fmla="+- 0 3253 3236"/>
              <a:gd name="T3" fmla="*/ 3253 h 18"/>
              <a:gd name="T4" fmla="+- 0 21784 21783"/>
              <a:gd name="T5" fmla="*/ T4 w 5"/>
              <a:gd name="T6" fmla="+- 0 3247 3236"/>
              <a:gd name="T7" fmla="*/ 3247 h 18"/>
              <a:gd name="T8" fmla="+- 0 21786 21783"/>
              <a:gd name="T9" fmla="*/ T8 w 5"/>
              <a:gd name="T10" fmla="+- 0 3242 3236"/>
              <a:gd name="T11" fmla="*/ 3242 h 18"/>
              <a:gd name="T12" fmla="+- 0 21787 21783"/>
              <a:gd name="T13" fmla="*/ T12 w 5"/>
              <a:gd name="T14" fmla="+- 0 3236 3236"/>
              <a:gd name="T15" fmla="*/ 3236 h 1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5" h="18" extrusionOk="0">
                <a:moveTo>
                  <a:pt x="0" y="17"/>
                </a:moveTo>
                <a:cubicBezTo>
                  <a:pt x="1" y="11"/>
                  <a:pt x="3" y="6"/>
                  <a:pt x="4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7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Examples (3)</a:t>
            </a:r>
            <a:endParaRPr lang="en-US" dirty="0"/>
          </a:p>
        </p:txBody>
      </p:sp>
      <p:sp>
        <p:nvSpPr>
          <p:cNvPr id="2296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endParaRPr lang="en-US" sz="2800" dirty="0" smtClean="0">
              <a:latin typeface="Consolas" pitchFamily="49" charset="0"/>
            </a:endParaRPr>
          </a:p>
          <a:p>
            <a:r>
              <a:rPr lang="en-US" sz="2800" dirty="0" smtClean="0">
                <a:latin typeface="Consolas" pitchFamily="49" charset="0"/>
              </a:rPr>
              <a:t>if (</a:t>
            </a:r>
            <a:r>
              <a:rPr lang="en-US" sz="2800" dirty="0" err="1" smtClean="0">
                <a:latin typeface="Consolas" pitchFamily="49" charset="0"/>
              </a:rPr>
              <a:t>i</a:t>
            </a:r>
            <a:r>
              <a:rPr lang="en-US" sz="2800" dirty="0" smtClean="0">
                <a:latin typeface="Consolas" pitchFamily="49" charset="0"/>
              </a:rPr>
              <a:t> == j) { </a:t>
            </a:r>
            <a:r>
              <a:rPr lang="en-US" sz="2800" dirty="0" err="1" smtClean="0">
                <a:latin typeface="Consolas" pitchFamily="49" charset="0"/>
              </a:rPr>
              <a:t>i</a:t>
            </a:r>
            <a:r>
              <a:rPr lang="en-US" sz="2800" dirty="0" smtClean="0">
                <a:latin typeface="Consolas" pitchFamily="49" charset="0"/>
              </a:rPr>
              <a:t> = </a:t>
            </a:r>
            <a:r>
              <a:rPr lang="en-US" sz="2800" dirty="0" err="1" smtClean="0">
                <a:latin typeface="Consolas" pitchFamily="49" charset="0"/>
              </a:rPr>
              <a:t>i</a:t>
            </a:r>
            <a:r>
              <a:rPr lang="en-US" sz="2800" dirty="0" smtClean="0">
                <a:latin typeface="Consolas" pitchFamily="49" charset="0"/>
              </a:rPr>
              <a:t> * 4; } </a:t>
            </a:r>
          </a:p>
          <a:p>
            <a:r>
              <a:rPr lang="en-US" sz="2800" dirty="0" smtClean="0">
                <a:latin typeface="Consolas" pitchFamily="49" charset="0"/>
              </a:rPr>
              <a:t>else { j = </a:t>
            </a:r>
            <a:r>
              <a:rPr lang="en-US" sz="2800" dirty="0" err="1" smtClean="0">
                <a:latin typeface="Consolas" pitchFamily="49" charset="0"/>
              </a:rPr>
              <a:t>i</a:t>
            </a:r>
            <a:r>
              <a:rPr lang="en-US" sz="2800" dirty="0" smtClean="0">
                <a:latin typeface="Consolas" pitchFamily="49" charset="0"/>
              </a:rPr>
              <a:t> - j; }</a:t>
            </a:r>
          </a:p>
          <a:p>
            <a:pPr>
              <a:tabLst>
                <a:tab pos="1027113" algn="l"/>
              </a:tabLst>
            </a:pPr>
            <a:endParaRPr lang="en-US" sz="2800" dirty="0" smtClean="0">
              <a:latin typeface="Consolas" pitchFamily="49" charset="0"/>
            </a:endParaRPr>
          </a:p>
        </p:txBody>
      </p:sp>
      <p:sp>
        <p:nvSpPr>
          <p:cNvPr id="5" name="Rounded Rectangular Callout 4" hidden="1"/>
          <p:cNvSpPr/>
          <p:nvPr>
            <p:custDataLst>
              <p:tags r:id="rId3"/>
            </p:custDataLst>
          </p:nvPr>
        </p:nvSpPr>
        <p:spPr>
          <a:xfrm>
            <a:off x="1600200" y="304800"/>
            <a:ext cx="990600" cy="381000"/>
          </a:xfrm>
          <a:prstGeom prst="wedgeRoundRectCallout">
            <a:avLst>
              <a:gd name="adj1" fmla="val -4349"/>
              <a:gd name="adj2" fmla="val 96282"/>
              <a:gd name="adj3" fmla="val 16667"/>
            </a:avLst>
          </a:prstGeom>
          <a:noFill/>
          <a:ln w="28575">
            <a:solidFill>
              <a:schemeClr val="accent4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4"/>
                </a:solidFill>
                <a:latin typeface="Consolas" pitchFamily="49" charset="0"/>
              </a:rPr>
              <a:t>s1</a:t>
            </a:r>
            <a:endParaRPr lang="en-US" sz="2800" dirty="0">
              <a:solidFill>
                <a:schemeClr val="accent4"/>
              </a:solidFill>
              <a:latin typeface="Consolas" pitchFamily="49" charset="0"/>
            </a:endParaRPr>
          </a:p>
        </p:txBody>
      </p:sp>
      <p:sp>
        <p:nvSpPr>
          <p:cNvPr id="7" name="Rounded Rectangular Callout 6" hidden="1"/>
          <p:cNvSpPr/>
          <p:nvPr>
            <p:custDataLst>
              <p:tags r:id="rId4"/>
            </p:custDataLst>
          </p:nvPr>
        </p:nvSpPr>
        <p:spPr>
          <a:xfrm>
            <a:off x="457200" y="304800"/>
            <a:ext cx="990600" cy="381000"/>
          </a:xfrm>
          <a:prstGeom prst="wedgeRoundRectCallout">
            <a:avLst>
              <a:gd name="adj1" fmla="val 25321"/>
              <a:gd name="adj2" fmla="val 109559"/>
              <a:gd name="adj3" fmla="val 16667"/>
            </a:avLst>
          </a:prstGeom>
          <a:noFill/>
          <a:ln w="28575">
            <a:solidFill>
              <a:schemeClr val="accent4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4"/>
                </a:solidFill>
                <a:latin typeface="Consolas" pitchFamily="49" charset="0"/>
              </a:rPr>
              <a:t>s0</a:t>
            </a:r>
            <a:endParaRPr lang="en-US" sz="2800" dirty="0">
              <a:solidFill>
                <a:schemeClr val="accent4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3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Line 4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4419600" y="2667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Absolute Jump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743200" y="2362200"/>
            <a:ext cx="1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124200" y="23622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352800" y="23622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581400" y="2362200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58" name="Line 3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048001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286000" y="32004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33800" y="1219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733800" y="2057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8686800" y="685800"/>
            <a:ext cx="0" cy="11430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629400" y="1600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981200" y="6858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981200" y="1905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791200" y="2209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410200" y="2514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286000" y="3886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495800" y="4038600"/>
            <a:ext cx="914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5029200" y="2057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029200" y="2971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239000" y="35814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7239000" y="1600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8458200" y="1828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8077200" y="2057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077200" y="2057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7924800" y="2971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276600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505200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438400" y="4038600"/>
            <a:ext cx="1371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8382000" y="2209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6400800" y="2209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715000" y="2667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4038600" y="4191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34"/>
            </p:custDataLst>
          </p:nvPr>
        </p:nvSpPr>
        <p:spPr>
          <a:xfrm>
            <a:off x="6019800" y="914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305800" y="1447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638800" y="1905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81800" y="24384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8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61998" y="1981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7" name="Line 2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61998" y="3047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2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1981200" y="6858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219200" y="1447800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133600" y="43434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Text Box 29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752600" y="41910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tgt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286000" y="2971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152400" y="3581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9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 flipV="1">
            <a:off x="1524000" y="1447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1524000" y="29718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62000" y="23622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 rot="16200000">
            <a:off x="685800" y="3200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Line 8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1219200" y="2362200"/>
            <a:ext cx="76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06"/>
          <p:cNvGrpSpPr/>
          <p:nvPr>
            <p:custDataLst>
              <p:tags r:id="rId51"/>
            </p:custDataLst>
          </p:nvPr>
        </p:nvGrpSpPr>
        <p:grpSpPr>
          <a:xfrm>
            <a:off x="914400" y="2209800"/>
            <a:ext cx="304800" cy="304800"/>
            <a:chOff x="990600" y="2971800"/>
            <a:chExt cx="304800" cy="304800"/>
          </a:xfrm>
        </p:grpSpPr>
        <p:sp>
          <p:nvSpPr>
            <p:cNvPr id="108" name="Freeform 107"/>
            <p:cNvSpPr/>
            <p:nvPr>
              <p:custDataLst>
                <p:tags r:id="rId104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 Box 11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11" name="Line 2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990600" y="3657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9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685800" y="3657600"/>
            <a:ext cx="0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1447800" y="4495800"/>
            <a:ext cx="685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Oval 122"/>
          <p:cNvSpPr/>
          <p:nvPr>
            <p:custDataLst>
              <p:tags r:id="rId55"/>
            </p:custDataLst>
          </p:nvPr>
        </p:nvSpPr>
        <p:spPr>
          <a:xfrm>
            <a:off x="1143000" y="4343400"/>
            <a:ext cx="304800" cy="3048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dirty="0" smtClean="0"/>
              <a:t>||</a:t>
            </a:r>
            <a:endParaRPr lang="en-US" dirty="0"/>
          </a:p>
        </p:txBody>
      </p:sp>
      <p:sp>
        <p:nvSpPr>
          <p:cNvPr id="124" name="Line 9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85800" y="44958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295400" y="23622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18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990600" y="38862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35" name="Straight Connector 134"/>
          <p:cNvCxnSpPr/>
          <p:nvPr>
            <p:custDataLst>
              <p:tags r:id="rId59"/>
            </p:custDataLst>
          </p:nvPr>
        </p:nvCxnSpPr>
        <p:spPr>
          <a:xfrm rot="5400000" flipH="1" flipV="1">
            <a:off x="5295900" y="29337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410200" y="2514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9" name="Text Box 5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858000" y="29718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5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781800" y="2362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810000" y="3886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9" name="Text Box 29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971800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2" name="Text Box 29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200401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29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429001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Rectangle 22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590799" y="990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8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81000" y="2746276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3" name="Rectangle 4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28600" y="914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Prog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4" name="Text Box 52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6096000" y="1222276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6" name="Text Box 29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295400" y="1149152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7" name="Oval 2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2590800" y="2974877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38" name="Line 4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6553200" y="2133600"/>
            <a:ext cx="0" cy="228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Text Box 29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496360" y="3736876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" name="Line 4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2123844" y="3276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29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1676400" y="31242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" name="Line 1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1295400" y="33528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1905000" y="34290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 flipV="1">
            <a:off x="19050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 flipV="1">
            <a:off x="1524000" y="3352800"/>
            <a:ext cx="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5" name="Line 21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838200" y="3657600"/>
            <a:ext cx="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3" name="Group 115"/>
          <p:cNvGrpSpPr/>
          <p:nvPr>
            <p:custDataLst>
              <p:tags r:id="rId82"/>
            </p:custDataLst>
          </p:nvPr>
        </p:nvGrpSpPr>
        <p:grpSpPr>
          <a:xfrm rot="5400000">
            <a:off x="1600200" y="3505200"/>
            <a:ext cx="304800" cy="609600"/>
            <a:chOff x="990600" y="2971800"/>
            <a:chExt cx="304800" cy="304800"/>
          </a:xfrm>
        </p:grpSpPr>
        <p:sp>
          <p:nvSpPr>
            <p:cNvPr id="117" name="Freeform 116"/>
            <p:cNvSpPr/>
            <p:nvPr>
              <p:custDataLst>
                <p:tags r:id="rId102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 Box 11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1081087" y="2990848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Consolas" pitchFamily="49" charset="0"/>
                </a:rPr>
                <a:t>+</a:t>
              </a:r>
              <a:endParaRPr lang="en-US" sz="20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42" name="Line 49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 flipH="1" flipV="1">
            <a:off x="533400" y="48006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5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 flipH="1" flipV="1">
            <a:off x="533400" y="36576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85"/>
            </p:custDataLst>
          </p:nvPr>
        </p:nvCxnSpPr>
        <p:spPr>
          <a:xfrm rot="10800000">
            <a:off x="1143000" y="411480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Line 9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V="1">
            <a:off x="838200" y="4114800"/>
            <a:ext cx="914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6" name="Straight Connector 145"/>
          <p:cNvCxnSpPr/>
          <p:nvPr>
            <p:custDataLst>
              <p:tags r:id="rId87"/>
            </p:custDataLst>
          </p:nvPr>
        </p:nvCxnSpPr>
        <p:spPr>
          <a:xfrm rot="5400000" flipH="1" flipV="1">
            <a:off x="4686300" y="40005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ounded Rectangular Callout 147"/>
          <p:cNvSpPr/>
          <p:nvPr>
            <p:custDataLst>
              <p:tags r:id="rId88"/>
            </p:custDataLst>
          </p:nvPr>
        </p:nvSpPr>
        <p:spPr>
          <a:xfrm>
            <a:off x="2057400" y="4305300"/>
            <a:ext cx="1524000" cy="1066800"/>
          </a:xfrm>
          <a:prstGeom prst="wedgeRoundRectCallout">
            <a:avLst>
              <a:gd name="adj1" fmla="val -50441"/>
              <a:gd name="adj2" fmla="val -88992"/>
              <a:gd name="adj3" fmla="val 16667"/>
            </a:avLst>
          </a:prstGeom>
          <a:noFill/>
          <a:ln w="28575"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Could have used ALU for branch add</a:t>
            </a:r>
            <a:endParaRPr lang="en-US" b="1" dirty="0"/>
          </a:p>
        </p:txBody>
      </p:sp>
      <p:sp>
        <p:nvSpPr>
          <p:cNvPr id="149" name="Line 45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 flipH="1">
            <a:off x="3733800" y="2743200"/>
            <a:ext cx="7620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0" name="Line 49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 flipV="1">
            <a:off x="3810000" y="2743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52" name="Text Box 11"/>
          <p:cNvSpPr txBox="1"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4038600" y="2590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=?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57" name="Line 9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>
            <a:off x="1752600" y="3962400"/>
            <a:ext cx="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Rounded Rectangular Callout 158"/>
          <p:cNvSpPr/>
          <p:nvPr>
            <p:custDataLst>
              <p:tags r:id="rId93"/>
            </p:custDataLst>
          </p:nvPr>
        </p:nvSpPr>
        <p:spPr>
          <a:xfrm>
            <a:off x="4610100" y="3432076"/>
            <a:ext cx="1524000" cy="1066800"/>
          </a:xfrm>
          <a:prstGeom prst="wedgeRoundRectCallout">
            <a:avLst>
              <a:gd name="adj1" fmla="val -50441"/>
              <a:gd name="adj2" fmla="val -88992"/>
              <a:gd name="adj3" fmla="val 16667"/>
            </a:avLst>
          </a:prstGeom>
          <a:noFill/>
          <a:ln w="28575"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Could have used ALU for branch </a:t>
            </a:r>
            <a:r>
              <a:rPr lang="en-US" b="1" dirty="0" err="1" smtClean="0"/>
              <a:t>cmp</a:t>
            </a:r>
            <a:endParaRPr lang="en-US" b="1" dirty="0"/>
          </a:p>
        </p:txBody>
      </p:sp>
      <p:cxnSp>
        <p:nvCxnSpPr>
          <p:cNvPr id="154" name="Straight Connector 153"/>
          <p:cNvCxnSpPr/>
          <p:nvPr>
            <p:custDataLst>
              <p:tags r:id="rId94"/>
            </p:custDataLst>
          </p:nvPr>
        </p:nvCxnSpPr>
        <p:spPr>
          <a:xfrm rot="5400000" flipH="1" flipV="1">
            <a:off x="4686300" y="26289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>
            <p:custDataLst>
              <p:tags r:id="rId95"/>
            </p:custDataLst>
          </p:nvPr>
        </p:nvCxnSpPr>
        <p:spPr>
          <a:xfrm rot="5400000" flipH="1" flipV="1">
            <a:off x="4686300" y="20193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Line 49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4800600" y="1219200"/>
            <a:ext cx="0" cy="3581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6" name="Line 49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V="1">
            <a:off x="4800600" y="1219200"/>
            <a:ext cx="0" cy="1600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49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H="1" flipV="1">
            <a:off x="4800600" y="28194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3" name="Line 44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>
            <a:off x="4419600" y="2819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aphicFrame>
        <p:nvGraphicFramePr>
          <p:cNvPr id="116" name="Table 115"/>
          <p:cNvGraphicFramePr>
            <a:graphicFrameLocks noGrp="1"/>
          </p:cNvGraphicFramePr>
          <p:nvPr>
            <p:custDataLst>
              <p:tags r:id="rId100"/>
            </p:custDataLst>
            <p:extLst>
              <p:ext uri="{D42A27DB-BD31-4B8C-83A1-F6EECF244321}">
                <p14:modId xmlns:p14="http://schemas.microsoft.com/office/powerpoint/2010/main" val="172010250"/>
              </p:ext>
            </p:extLst>
          </p:nvPr>
        </p:nvGraphicFramePr>
        <p:xfrm>
          <a:off x="149817" y="5372100"/>
          <a:ext cx="883920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177"/>
                <a:gridCol w="2397071"/>
                <a:gridCol w="57679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chemeClr val="accent2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BEQ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rd,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== R[rd] then PC = PC+4 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BNE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rd,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!= R[rd] then PC = PC+4 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22" name="CP3 Ink 78b3724f-ce3c-44a9-8aba-6373de8ac428"/>
          <p:cNvPicPr>
            <a:picLocks noChangeAspect="1" noChangeArrowheads="1"/>
          </p:cNvPicPr>
          <p:nvPr>
            <p:custDataLst>
              <p:tags r:id="rId101"/>
            </p:custDataLst>
          </p:nvPr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015" y="754020"/>
            <a:ext cx="3576451" cy="333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86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82" grpId="0" animBg="1"/>
      <p:bldP spid="83" grpId="0"/>
      <p:bldP spid="85" grpId="0" animBg="1"/>
      <p:bldP spid="96" grpId="0" animBg="1"/>
      <p:bldP spid="104" grpId="0" animBg="1"/>
      <p:bldP spid="107" grpId="0" animBg="1"/>
      <p:bldP spid="115" grpId="0" animBg="1"/>
      <p:bldP spid="145" grpId="0" animBg="1"/>
      <p:bldP spid="148" grpId="0" animBg="1"/>
      <p:bldP spid="149" grpId="0" animBg="1"/>
      <p:bldP spid="150" grpId="0" animBg="1"/>
      <p:bldP spid="152" grpId="0" animBg="1"/>
      <p:bldP spid="157" grpId="0" animBg="1"/>
      <p:bldP spid="159" grpId="0" animBg="1"/>
      <p:bldP spid="140" grpId="0" animBg="1"/>
      <p:bldP spid="156" grpId="0" animBg="1"/>
      <p:bldP spid="141" grpId="0" animBg="1"/>
      <p:bldP spid="1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Control Flow: More Branches</a:t>
            </a:r>
            <a:endParaRPr lang="en-US" dirty="0"/>
          </a:p>
        </p:txBody>
      </p:sp>
      <p:graphicFrame>
        <p:nvGraphicFramePr>
          <p:cNvPr id="9" name="Group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2443593"/>
              </p:ext>
            </p:extLst>
          </p:nvPr>
        </p:nvGraphicFramePr>
        <p:xfrm>
          <a:off x="914400" y="1397000"/>
          <a:ext cx="6248400" cy="109728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3124200"/>
              </a:tblGrid>
              <a:tr h="936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subop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offset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838200" y="939800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</a:rPr>
              <a:t>000001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00101</a:t>
            </a:r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</a:rPr>
              <a:t>00001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00000000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00000010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ounded Rectangular Callout 10"/>
          <p:cNvSpPr/>
          <p:nvPr>
            <p:custDataLst>
              <p:tags r:id="rId4"/>
            </p:custDataLst>
          </p:nvPr>
        </p:nvSpPr>
        <p:spPr>
          <a:xfrm>
            <a:off x="6858000" y="2362200"/>
            <a:ext cx="990600" cy="609600"/>
          </a:xfrm>
          <a:prstGeom prst="wedgeRoundRectCallout">
            <a:avLst>
              <a:gd name="adj1" fmla="val -48161"/>
              <a:gd name="adj2" fmla="val 98438"/>
              <a:gd name="adj3" fmla="val 16667"/>
            </a:avLst>
          </a:prstGeom>
          <a:noFill/>
          <a:ln w="28575">
            <a:solidFill>
              <a:srgbClr val="FFFF00">
                <a:alpha val="5803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signed offsets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Rounded Rectangular Callout 6"/>
          <p:cNvSpPr/>
          <p:nvPr>
            <p:custDataLst>
              <p:tags r:id="rId5"/>
            </p:custDataLst>
          </p:nvPr>
        </p:nvSpPr>
        <p:spPr>
          <a:xfrm>
            <a:off x="7467600" y="1701800"/>
            <a:ext cx="1524000" cy="457200"/>
          </a:xfrm>
          <a:prstGeom prst="wedgeRoundRectCallout">
            <a:avLst>
              <a:gd name="adj1" fmla="val -86101"/>
              <a:gd name="adj2" fmla="val -26838"/>
              <a:gd name="adj3" fmla="val 16667"/>
            </a:avLst>
          </a:prstGeom>
          <a:noFill/>
          <a:ln w="28575">
            <a:solidFill>
              <a:srgbClr val="FFFF00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/>
                </a:solidFill>
              </a:rPr>
              <a:t>almost I-Type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734218812"/>
              </p:ext>
            </p:extLst>
          </p:nvPr>
        </p:nvGraphicFramePr>
        <p:xfrm>
          <a:off x="152400" y="2819400"/>
          <a:ext cx="88392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134"/>
                <a:gridCol w="1067706"/>
                <a:gridCol w="2062480"/>
                <a:gridCol w="50088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subop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BLTZ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 0 then PC = PC+4+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BGEZ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≥ 0 then PC = PC+4+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BLEZ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≤ 0 then PC = PC+4+ (offset&lt;&lt;2)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BGTZ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&gt; 0 then PC = PC+4+ (offset&lt;&lt;2)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457200" y="381000"/>
            <a:ext cx="8305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Conditional Jumps (cont.)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6146" name="CP3 Ink 9a81e97d-5ddd-4690-89b2-e90221a16c3c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" y="3597780"/>
            <a:ext cx="1525500" cy="69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Line 4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4419600" y="2667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Absolute Jump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743200" y="2362200"/>
            <a:ext cx="1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124200" y="23622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352800" y="23622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581400" y="2362200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58" name="Line 3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048001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286000" y="32004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33800" y="1219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733800" y="2057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8686800" y="685800"/>
            <a:ext cx="0" cy="11430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629400" y="1600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981200" y="6858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981200" y="1905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791200" y="2209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410200" y="2514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286000" y="3886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495800" y="4038600"/>
            <a:ext cx="914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5029200" y="2057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029200" y="2971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239000" y="35814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7239000" y="1600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8458200" y="1828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8077200" y="2057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077200" y="2057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7924800" y="2971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276600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505200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438400" y="4038600"/>
            <a:ext cx="1371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8382000" y="2209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6400800" y="2209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715000" y="2667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4038600" y="4191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34"/>
            </p:custDataLst>
          </p:nvPr>
        </p:nvSpPr>
        <p:spPr>
          <a:xfrm>
            <a:off x="6019800" y="914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305800" y="1447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638800" y="1905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81800" y="24384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8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61998" y="1981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7" name="Line 2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61998" y="3047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2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1981200" y="6858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219200" y="1447800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133600" y="43434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Text Box 29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752600" y="41910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tgt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286000" y="2971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152400" y="3581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9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 flipV="1">
            <a:off x="1524000" y="1447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1524000" y="29718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62000" y="23622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 rot="16200000">
            <a:off x="685800" y="3200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Line 8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1219200" y="2362200"/>
            <a:ext cx="76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06"/>
          <p:cNvGrpSpPr/>
          <p:nvPr>
            <p:custDataLst>
              <p:tags r:id="rId51"/>
            </p:custDataLst>
          </p:nvPr>
        </p:nvGrpSpPr>
        <p:grpSpPr>
          <a:xfrm>
            <a:off x="914400" y="2209800"/>
            <a:ext cx="304800" cy="304800"/>
            <a:chOff x="990600" y="2971800"/>
            <a:chExt cx="304800" cy="304800"/>
          </a:xfrm>
        </p:grpSpPr>
        <p:sp>
          <p:nvSpPr>
            <p:cNvPr id="108" name="Freeform 107"/>
            <p:cNvSpPr/>
            <p:nvPr>
              <p:custDataLst>
                <p:tags r:id="rId107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 Box 11"/>
            <p:cNvSpPr txBox="1"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11" name="Line 2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990600" y="3657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9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685800" y="3657600"/>
            <a:ext cx="0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1447800" y="4495800"/>
            <a:ext cx="685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Oval 122"/>
          <p:cNvSpPr/>
          <p:nvPr>
            <p:custDataLst>
              <p:tags r:id="rId55"/>
            </p:custDataLst>
          </p:nvPr>
        </p:nvSpPr>
        <p:spPr>
          <a:xfrm>
            <a:off x="1143000" y="4343400"/>
            <a:ext cx="304800" cy="3048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dirty="0" smtClean="0"/>
              <a:t>||</a:t>
            </a:r>
            <a:endParaRPr lang="en-US" dirty="0"/>
          </a:p>
        </p:txBody>
      </p:sp>
      <p:sp>
        <p:nvSpPr>
          <p:cNvPr id="124" name="Line 9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85800" y="44958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295400" y="23622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18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990600" y="38862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35" name="Straight Connector 134"/>
          <p:cNvCxnSpPr/>
          <p:nvPr>
            <p:custDataLst>
              <p:tags r:id="rId59"/>
            </p:custDataLst>
          </p:nvPr>
        </p:nvCxnSpPr>
        <p:spPr>
          <a:xfrm rot="5400000" flipH="1" flipV="1">
            <a:off x="5295900" y="29337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410200" y="2514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9" name="Text Box 5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858000" y="29718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5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781800" y="2362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810000" y="3886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9" name="Text Box 29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971800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2" name="Text Box 29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200401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29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429001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Rectangle 22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590799" y="990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8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81000" y="2746276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3" name="Rectangle 4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28600" y="914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Prog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4" name="Text Box 52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6096000" y="1222276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6" name="Text Box 29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295400" y="1149152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7" name="Oval 2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2590800" y="2974877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38" name="Line 4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6553200" y="2133600"/>
            <a:ext cx="0" cy="228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Text Box 29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496360" y="3736876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" name="Line 4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2123844" y="3276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29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1676400" y="31242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" name="Line 1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1295400" y="33528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1905000" y="34290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 flipV="1">
            <a:off x="19050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 flipV="1">
            <a:off x="1524000" y="3352800"/>
            <a:ext cx="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5" name="Line 21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838200" y="3657600"/>
            <a:ext cx="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3" name="Group 115"/>
          <p:cNvGrpSpPr/>
          <p:nvPr>
            <p:custDataLst>
              <p:tags r:id="rId82"/>
            </p:custDataLst>
          </p:nvPr>
        </p:nvGrpSpPr>
        <p:grpSpPr>
          <a:xfrm rot="5400000">
            <a:off x="1600200" y="3505200"/>
            <a:ext cx="304800" cy="609600"/>
            <a:chOff x="990600" y="2971800"/>
            <a:chExt cx="304800" cy="304800"/>
          </a:xfrm>
        </p:grpSpPr>
        <p:sp>
          <p:nvSpPr>
            <p:cNvPr id="117" name="Freeform 116"/>
            <p:cNvSpPr/>
            <p:nvPr>
              <p:custDataLst>
                <p:tags r:id="rId105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 Box 11"/>
            <p:cNvSpPr txBox="1"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1081087" y="2990848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Consolas" pitchFamily="49" charset="0"/>
                </a:rPr>
                <a:t>+</a:t>
              </a:r>
              <a:endParaRPr lang="en-US" sz="20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42" name="Line 49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 flipH="1" flipV="1">
            <a:off x="533400" y="48006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5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 flipH="1" flipV="1">
            <a:off x="533400" y="36576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85"/>
            </p:custDataLst>
          </p:nvPr>
        </p:nvCxnSpPr>
        <p:spPr>
          <a:xfrm rot="10800000">
            <a:off x="1143000" y="411480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Line 9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V="1">
            <a:off x="838200" y="4114800"/>
            <a:ext cx="914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6" name="Straight Connector 145"/>
          <p:cNvCxnSpPr/>
          <p:nvPr>
            <p:custDataLst>
              <p:tags r:id="rId87"/>
            </p:custDataLst>
          </p:nvPr>
        </p:nvCxnSpPr>
        <p:spPr>
          <a:xfrm rot="5400000" flipH="1" flipV="1">
            <a:off x="4686300" y="40005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Line 49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V="1">
            <a:off x="4800600" y="28194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Rounded Rectangular Callout 147"/>
          <p:cNvSpPr/>
          <p:nvPr>
            <p:custDataLst>
              <p:tags r:id="rId89"/>
            </p:custDataLst>
          </p:nvPr>
        </p:nvSpPr>
        <p:spPr>
          <a:xfrm>
            <a:off x="5943600" y="4191000"/>
            <a:ext cx="1524000" cy="1066800"/>
          </a:xfrm>
          <a:prstGeom prst="wedgeRoundRectCallout">
            <a:avLst>
              <a:gd name="adj1" fmla="val -35830"/>
              <a:gd name="adj2" fmla="val -208809"/>
              <a:gd name="adj3" fmla="val 16667"/>
            </a:avLst>
          </a:prstGeom>
          <a:noFill/>
          <a:ln w="28575"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Could have used ALU for branch </a:t>
            </a:r>
            <a:r>
              <a:rPr lang="en-US" b="1" dirty="0" err="1" smtClean="0"/>
              <a:t>cmp</a:t>
            </a:r>
            <a:endParaRPr lang="en-US" b="1" dirty="0"/>
          </a:p>
        </p:txBody>
      </p:sp>
      <p:sp>
        <p:nvSpPr>
          <p:cNvPr id="149" name="Line 45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 flipH="1">
            <a:off x="3733800" y="2743200"/>
            <a:ext cx="7620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0" name="Line 49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 flipV="1">
            <a:off x="3810000" y="2743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52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4038600" y="2590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" name="Line 44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 flipH="1">
            <a:off x="4419600" y="2819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54" name="Straight Connector 153"/>
          <p:cNvCxnSpPr/>
          <p:nvPr>
            <p:custDataLst>
              <p:tags r:id="rId94"/>
            </p:custDataLst>
          </p:nvPr>
        </p:nvCxnSpPr>
        <p:spPr>
          <a:xfrm rot="5400000" flipH="1" flipV="1">
            <a:off x="4686300" y="26289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>
            <p:custDataLst>
              <p:tags r:id="rId95"/>
            </p:custDataLst>
          </p:nvPr>
        </p:nvCxnSpPr>
        <p:spPr>
          <a:xfrm rot="5400000" flipH="1" flipV="1">
            <a:off x="4686300" y="20193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Line 49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4800600" y="1219200"/>
            <a:ext cx="0" cy="1600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7" name="Line 9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1752600" y="3962400"/>
            <a:ext cx="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H="1">
            <a:off x="3810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4038600" y="30480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41" name="Line 4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4191000" y="3352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H="1">
            <a:off x="4419600" y="3200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Line 49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 flipV="1">
            <a:off x="4800600" y="12192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aphicFrame>
        <p:nvGraphicFramePr>
          <p:cNvPr id="161" name="Table 160"/>
          <p:cNvGraphicFramePr>
            <a:graphicFrameLocks noGrp="1"/>
          </p:cNvGraphicFramePr>
          <p:nvPr>
            <p:custDataLst>
              <p:tags r:id="rId103"/>
            </p:custDataLst>
            <p:extLst>
              <p:ext uri="{D42A27DB-BD31-4B8C-83A1-F6EECF244321}">
                <p14:modId xmlns:p14="http://schemas.microsoft.com/office/powerpoint/2010/main" val="1062352656"/>
              </p:ext>
            </p:extLst>
          </p:nvPr>
        </p:nvGraphicFramePr>
        <p:xfrm>
          <a:off x="152400" y="4724400"/>
          <a:ext cx="88392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134"/>
                <a:gridCol w="1067706"/>
                <a:gridCol w="2062480"/>
                <a:gridCol w="50088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subop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BLTZ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 0 then PC = PC+4+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BGEZ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≥ 0 then PC = PC+4+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BLEZ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≤ 0 then PC = PC+4+ (offset&lt;&lt;2)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BGTZ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&gt; 0 then PC = PC+4+ (offset&lt;&lt;2)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70" name="CP3 Ink 71136857-71a2-4a7f-835f-1707959b85c0"/>
          <p:cNvPicPr>
            <a:picLocks noChangeAspect="1" noChangeArrowheads="1"/>
          </p:cNvPicPr>
          <p:nvPr>
            <p:custDataLst>
              <p:tags r:id="rId104"/>
            </p:custDataLst>
          </p:nvPr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790" y="2845740"/>
            <a:ext cx="915300" cy="79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16" grpId="0" animBg="1"/>
      <p:bldP spid="140" grpId="0" animBg="1"/>
      <p:bldP spid="141" grpId="0" animBg="1"/>
      <p:bldP spid="159" grpId="0" animBg="1"/>
      <p:bldP spid="1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Control Flow: Jump and Link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4363786"/>
              </p:ext>
            </p:extLst>
          </p:nvPr>
        </p:nvGraphicFramePr>
        <p:xfrm>
          <a:off x="609600" y="2758440"/>
          <a:ext cx="7848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140"/>
                <a:gridCol w="1811215"/>
                <a:gridCol w="52072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JAL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r31 =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PC+8 (+8 due to branch delay slot)</a:t>
                      </a:r>
                      <a:b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(PC+4)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31..28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&lt;&lt; 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24133212"/>
              </p:ext>
            </p:extLst>
          </p:nvPr>
        </p:nvGraphicFramePr>
        <p:xfrm>
          <a:off x="914400" y="1386840"/>
          <a:ext cx="6248400" cy="1157580"/>
        </p:xfrm>
        <a:graphic>
          <a:graphicData uri="http://schemas.openxmlformats.org/drawingml/2006/table">
            <a:tbl>
              <a:tblPr/>
              <a:tblGrid>
                <a:gridCol w="1143000"/>
                <a:gridCol w="5105400"/>
              </a:tblGrid>
              <a:tr h="108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26 bits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>
            <p:custDataLst>
              <p:tags r:id="rId4"/>
            </p:custDataLst>
          </p:nvPr>
        </p:nvSpPr>
        <p:spPr>
          <a:xfrm>
            <a:off x="838200" y="929640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</a:rPr>
              <a:t>000011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000000010010000110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00000010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>
            <p:custDataLst>
              <p:tags r:id="rId5"/>
            </p:custDataLst>
          </p:nvPr>
        </p:nvSpPr>
        <p:spPr>
          <a:xfrm>
            <a:off x="7924800" y="1633411"/>
            <a:ext cx="914400" cy="457200"/>
          </a:xfrm>
          <a:prstGeom prst="wedgeRoundRectCallout">
            <a:avLst>
              <a:gd name="adj1" fmla="val -103601"/>
              <a:gd name="adj2" fmla="val -26838"/>
              <a:gd name="adj3" fmla="val 16667"/>
            </a:avLst>
          </a:prstGeom>
          <a:noFill/>
          <a:ln w="28575">
            <a:solidFill>
              <a:srgbClr val="FFFF00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1"/>
                </a:solidFill>
              </a:rPr>
              <a:t>J-Type</a:t>
            </a: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457200" y="414211"/>
            <a:ext cx="8305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Function/procedure calls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548762372"/>
              </p:ext>
            </p:extLst>
          </p:nvPr>
        </p:nvGraphicFramePr>
        <p:xfrm>
          <a:off x="304800" y="5181600"/>
          <a:ext cx="8458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823"/>
                <a:gridCol w="2803031"/>
                <a:gridCol w="44623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(PC+4)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31..28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&lt;&lt; 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Line 49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2362200" y="2057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8" name="Line 4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4419600" y="25908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Absolute Jump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743200" y="2286000"/>
            <a:ext cx="1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124200" y="22860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352800" y="22860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3581400" y="2286000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58" name="Line 3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048001" y="24384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2286000" y="31242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733800" y="11430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733800" y="19812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8686800" y="609600"/>
            <a:ext cx="0" cy="11430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629400" y="15240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981200" y="6096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1981200" y="18288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791200" y="2133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410200" y="2438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286000" y="38100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4495800" y="3962400"/>
            <a:ext cx="914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029200" y="19812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029200" y="28956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239000" y="35052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239000" y="15240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8458200" y="1752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077200" y="19812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8077200" y="19812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7924800" y="28956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276600" y="24384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505200" y="24384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438400" y="3962400"/>
            <a:ext cx="1371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8382000" y="2133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6400800" y="2133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5715000" y="2590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4038600" y="4114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35"/>
            </p:custDataLst>
          </p:nvPr>
        </p:nvSpPr>
        <p:spPr>
          <a:xfrm>
            <a:off x="6019800" y="8382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305800" y="1371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638800" y="1828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781800" y="23622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61998" y="19050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7" name="Line 2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61998" y="29717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2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1981200" y="6096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1219200" y="1371600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133600" y="42672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Text Box 29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752600" y="41148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tgt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2286000" y="28956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152400" y="3505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1524000" y="13716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1524000" y="28956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762000" y="22860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 rot="16200000">
            <a:off x="685800" y="31242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Line 8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1219200" y="2286000"/>
            <a:ext cx="76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06"/>
          <p:cNvGrpSpPr/>
          <p:nvPr>
            <p:custDataLst>
              <p:tags r:id="rId52"/>
            </p:custDataLst>
          </p:nvPr>
        </p:nvGrpSpPr>
        <p:grpSpPr>
          <a:xfrm>
            <a:off x="914400" y="2133600"/>
            <a:ext cx="304800" cy="304800"/>
            <a:chOff x="990600" y="2971800"/>
            <a:chExt cx="304800" cy="304800"/>
          </a:xfrm>
        </p:grpSpPr>
        <p:sp>
          <p:nvSpPr>
            <p:cNvPr id="108" name="Freeform 107"/>
            <p:cNvSpPr/>
            <p:nvPr>
              <p:custDataLst>
                <p:tags r:id="rId118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 Box 11"/>
            <p:cNvSpPr txBox="1"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11" name="Line 2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990600" y="35814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9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 flipV="1">
            <a:off x="685800" y="3581400"/>
            <a:ext cx="0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1447800" y="4419600"/>
            <a:ext cx="685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Oval 122"/>
          <p:cNvSpPr/>
          <p:nvPr>
            <p:custDataLst>
              <p:tags r:id="rId56"/>
            </p:custDataLst>
          </p:nvPr>
        </p:nvSpPr>
        <p:spPr>
          <a:xfrm>
            <a:off x="1143000" y="4267200"/>
            <a:ext cx="304800" cy="3048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dirty="0" smtClean="0"/>
              <a:t>||</a:t>
            </a:r>
            <a:endParaRPr lang="en-US" dirty="0"/>
          </a:p>
        </p:txBody>
      </p:sp>
      <p:sp>
        <p:nvSpPr>
          <p:cNvPr id="124" name="Line 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685800" y="44196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18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1295400" y="22860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990600" y="38100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35" name="Straight Connector 134"/>
          <p:cNvCxnSpPr/>
          <p:nvPr>
            <p:custDataLst>
              <p:tags r:id="rId60"/>
            </p:custDataLst>
          </p:nvPr>
        </p:nvCxnSpPr>
        <p:spPr>
          <a:xfrm rot="5400000" flipH="1" flipV="1">
            <a:off x="5295900" y="28575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49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5410200" y="24384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9" name="Text Box 5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858000" y="28956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5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6781800" y="22860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3810000" y="38100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9" name="Text Box 29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971800" y="24414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2" name="Text Box 29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200401" y="24414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29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3429001" y="24414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Rectangle 22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590799" y="9144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8" name="Text Box 1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81000" y="2670076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3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228600" y="8382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Prog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4" name="Text Box 52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6096000" y="1146076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6" name="Text Box 29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1295400" y="1072952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7" name="Oval 2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2590800" y="2898677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38" name="Line 44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6553200" y="2057400"/>
            <a:ext cx="0" cy="228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Text Box 29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2496360" y="3660676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" name="Line 49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2123844" y="32004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29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1676400" y="30480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" name="Line 18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1295400" y="32766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9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1905000" y="33528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 flipV="1">
            <a:off x="1905000" y="3352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 flipV="1">
            <a:off x="1524000" y="3276600"/>
            <a:ext cx="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5" name="Line 21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838200" y="3581400"/>
            <a:ext cx="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3" name="Group 115"/>
          <p:cNvGrpSpPr/>
          <p:nvPr>
            <p:custDataLst>
              <p:tags r:id="rId83"/>
            </p:custDataLst>
          </p:nvPr>
        </p:nvGrpSpPr>
        <p:grpSpPr>
          <a:xfrm rot="5400000">
            <a:off x="1600200" y="3429000"/>
            <a:ext cx="304800" cy="609600"/>
            <a:chOff x="990600" y="2971800"/>
            <a:chExt cx="304800" cy="304800"/>
          </a:xfrm>
        </p:grpSpPr>
        <p:sp>
          <p:nvSpPr>
            <p:cNvPr id="117" name="Freeform 116"/>
            <p:cNvSpPr/>
            <p:nvPr>
              <p:custDataLst>
                <p:tags r:id="rId116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 Box 11"/>
            <p:cNvSpPr txBox="1"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1081087" y="2990848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Consolas" pitchFamily="49" charset="0"/>
                </a:rPr>
                <a:t>+</a:t>
              </a:r>
              <a:endParaRPr lang="en-US" sz="20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42" name="Line 4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 flipH="1" flipV="1">
            <a:off x="533400" y="47244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5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 flipH="1" flipV="1">
            <a:off x="533400" y="35814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6" name="Straight Connector 145"/>
          <p:cNvCxnSpPr/>
          <p:nvPr>
            <p:custDataLst>
              <p:tags r:id="rId86"/>
            </p:custDataLst>
          </p:nvPr>
        </p:nvCxnSpPr>
        <p:spPr>
          <a:xfrm rot="5400000" flipH="1" flipV="1">
            <a:off x="4686300" y="39243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Line 49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V="1">
            <a:off x="4800600" y="27432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9" name="Line 45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3733800" y="2667000"/>
            <a:ext cx="7620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0" name="Line 49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 flipV="1">
            <a:off x="3810000" y="26670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52" name="Text Box 11"/>
          <p:cNvSpPr txBox="1"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4038600" y="25146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" name="Line 44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 flipH="1">
            <a:off x="4419600" y="27432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54" name="Straight Connector 153"/>
          <p:cNvCxnSpPr/>
          <p:nvPr>
            <p:custDataLst>
              <p:tags r:id="rId92"/>
            </p:custDataLst>
          </p:nvPr>
        </p:nvCxnSpPr>
        <p:spPr>
          <a:xfrm rot="5400000" flipH="1" flipV="1">
            <a:off x="4686300" y="25527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>
            <p:custDataLst>
              <p:tags r:id="rId93"/>
            </p:custDataLst>
          </p:nvPr>
        </p:nvCxnSpPr>
        <p:spPr>
          <a:xfrm rot="5400000" flipH="1" flipV="1">
            <a:off x="4686300" y="19431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Line 49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V="1">
            <a:off x="4800600" y="1143000"/>
            <a:ext cx="0" cy="1600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7" name="Line 9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1752600" y="3886200"/>
            <a:ext cx="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>
            <a:off x="3810000" y="3124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4038600" y="2971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41" name="Line 4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4191000" y="3276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>
            <a:off x="4419600" y="31242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Line 49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4800600" y="11430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1" name="Rectangle 19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2209800" y="1676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2" name="Line 18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 flipH="1">
            <a:off x="1295400" y="22860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3" name="Line 45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V="1">
            <a:off x="2286000" y="24384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4" name="Line 8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>
            <a:off x="1981200" y="22860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1" name="Straight Connector 170"/>
          <p:cNvCxnSpPr/>
          <p:nvPr>
            <p:custDataLst>
              <p:tags r:id="rId105"/>
            </p:custDataLst>
          </p:nvPr>
        </p:nvCxnSpPr>
        <p:spPr>
          <a:xfrm rot="10800000">
            <a:off x="1371600" y="2286000"/>
            <a:ext cx="3048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Line 9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>
            <a:off x="1219200" y="22860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Line 44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>
            <a:off x="1981200" y="1828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108"/>
            </p:custDataLst>
          </p:nvPr>
        </p:nvCxnSpPr>
        <p:spPr>
          <a:xfrm rot="10800000">
            <a:off x="1143000" y="403860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Line 9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838200" y="4038600"/>
            <a:ext cx="914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7" name="Rounded Rectangular Callout 176"/>
          <p:cNvSpPr/>
          <p:nvPr>
            <p:custDataLst>
              <p:tags r:id="rId110"/>
            </p:custDataLst>
          </p:nvPr>
        </p:nvSpPr>
        <p:spPr>
          <a:xfrm>
            <a:off x="5867400" y="4114800"/>
            <a:ext cx="1524000" cy="1066800"/>
          </a:xfrm>
          <a:prstGeom prst="wedgeRoundRectCallout">
            <a:avLst>
              <a:gd name="adj1" fmla="val -39077"/>
              <a:gd name="adj2" fmla="val -208809"/>
              <a:gd name="adj3" fmla="val 16667"/>
            </a:avLst>
          </a:prstGeom>
          <a:noFill/>
          <a:ln w="28575"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Could have used ALU for link add</a:t>
            </a:r>
            <a:endParaRPr lang="en-US" b="1" dirty="0"/>
          </a:p>
        </p:txBody>
      </p:sp>
      <p:grpSp>
        <p:nvGrpSpPr>
          <p:cNvPr id="4" name="Group 165"/>
          <p:cNvGrpSpPr/>
          <p:nvPr>
            <p:custDataLst>
              <p:tags r:id="rId111"/>
            </p:custDataLst>
          </p:nvPr>
        </p:nvGrpSpPr>
        <p:grpSpPr>
          <a:xfrm>
            <a:off x="1676400" y="2133600"/>
            <a:ext cx="304800" cy="304800"/>
            <a:chOff x="990600" y="2971800"/>
            <a:chExt cx="304800" cy="304800"/>
          </a:xfrm>
        </p:grpSpPr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15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8" name="Table 147"/>
          <p:cNvGraphicFramePr>
            <a:graphicFrameLocks noGrp="1"/>
          </p:cNvGraphicFramePr>
          <p:nvPr>
            <p:custDataLst>
              <p:tags r:id="rId112"/>
            </p:custDataLst>
            <p:extLst>
              <p:ext uri="{D42A27DB-BD31-4B8C-83A1-F6EECF244321}">
                <p14:modId xmlns:p14="http://schemas.microsoft.com/office/powerpoint/2010/main" val="1152432330"/>
              </p:ext>
            </p:extLst>
          </p:nvPr>
        </p:nvGraphicFramePr>
        <p:xfrm>
          <a:off x="457200" y="5410200"/>
          <a:ext cx="7848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140"/>
                <a:gridCol w="1811215"/>
                <a:gridCol w="52072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JAL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r31 =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PC+8 (+8 due to branch delay slot)</a:t>
                      </a:r>
                      <a:b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(PC+4)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31..28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&lt;&lt; 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194" name="CP3 Ink 43d84c98-1216-4083-854d-65bde5680348"/>
          <p:cNvPicPr>
            <a:picLocks noChangeAspect="1" noChangeArrowheads="1"/>
          </p:cNvPicPr>
          <p:nvPr>
            <p:custDataLst>
              <p:tags r:id="rId113"/>
            </p:custDataLst>
          </p:nvPr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510" y="1814580"/>
            <a:ext cx="1593300" cy="4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2249779" grpId="0" animBg="1"/>
      <p:bldP spid="161" grpId="0" animBg="1"/>
      <p:bldP spid="162" grpId="0" animBg="1"/>
      <p:bldP spid="163" grpId="0" animBg="1"/>
      <p:bldP spid="164" grpId="0" animBg="1"/>
      <p:bldP spid="172" grpId="0" animBg="1"/>
      <p:bldP spid="174" grpId="0" animBg="1"/>
      <p:bldP spid="1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endParaRPr lang="en-US" dirty="0" smtClean="0">
              <a:solidFill>
                <a:schemeClr val="accent1"/>
              </a:solidFill>
            </a:endParaRPr>
          </a:p>
          <a:p>
            <a:pPr lvl="0" algn="ctr"/>
            <a:endParaRPr lang="en-US" dirty="0">
              <a:solidFill>
                <a:schemeClr val="accent1"/>
              </a:solidFill>
            </a:endParaRPr>
          </a:p>
          <a:p>
            <a:pPr lvl="0" algn="ctr"/>
            <a:endParaRPr lang="en-US" dirty="0" smtClean="0">
              <a:solidFill>
                <a:schemeClr val="accent1"/>
              </a:solidFill>
            </a:endParaRPr>
          </a:p>
          <a:p>
            <a:pPr lvl="0" algn="ctr"/>
            <a:r>
              <a:rPr lang="en-US" sz="4000" i="1" dirty="0" smtClean="0">
                <a:solidFill>
                  <a:schemeClr val="accent1"/>
                </a:solidFill>
              </a:rPr>
              <a:t>“In a major matter, no details are small”</a:t>
            </a:r>
            <a:endParaRPr lang="en-US" sz="4000" dirty="0" smtClean="0">
              <a:solidFill>
                <a:schemeClr val="accent1"/>
              </a:solidFill>
            </a:endParaRPr>
          </a:p>
          <a:p>
            <a:pPr lvl="0" algn="r"/>
            <a:r>
              <a:rPr lang="en-US" sz="2400" dirty="0" smtClean="0">
                <a:solidFill>
                  <a:schemeClr val="accent1"/>
                </a:solidFill>
              </a:rPr>
              <a:t>French Proverb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Performance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8600" y="6096000"/>
            <a:ext cx="1600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See: P&amp;H 1.4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instruction is the longest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) LW</a:t>
            </a:r>
          </a:p>
          <a:p>
            <a:r>
              <a:rPr lang="en-US" dirty="0" smtClean="0"/>
              <a:t>B) SW</a:t>
            </a:r>
          </a:p>
          <a:p>
            <a:r>
              <a:rPr lang="en-US" dirty="0" smtClean="0"/>
              <a:t>C) ADD/SUB/AND/OR/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D) BEQ</a:t>
            </a:r>
          </a:p>
          <a:p>
            <a:r>
              <a:rPr lang="en-US" dirty="0" smtClean="0"/>
              <a:t>E) J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9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Design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705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to look for in a computer system?</a:t>
            </a:r>
          </a:p>
          <a:p>
            <a:pPr marL="111125" lvl="1" indent="-111125">
              <a:defRPr/>
            </a:pPr>
            <a:r>
              <a:rPr lang="en-US" dirty="0" smtClean="0"/>
              <a:t>Correctness</a:t>
            </a:r>
            <a:r>
              <a:rPr lang="en-US" dirty="0"/>
              <a:t>?</a:t>
            </a:r>
          </a:p>
          <a:p>
            <a:pPr marL="111125" lvl="1" indent="-111125">
              <a:defRPr/>
            </a:pPr>
            <a:r>
              <a:rPr lang="en-US" dirty="0">
                <a:solidFill>
                  <a:schemeClr val="accent1"/>
                </a:solidFill>
              </a:rPr>
              <a:t>Cost</a:t>
            </a:r>
          </a:p>
          <a:p>
            <a:pPr marL="230188" lvl="2" indent="-111125">
              <a:defRPr/>
            </a:pPr>
            <a:r>
              <a:rPr lang="en-US" dirty="0">
                <a:sym typeface="Symbol"/>
              </a:rPr>
              <a:t>purchase cost = f(silicon size = gate count, economics)</a:t>
            </a:r>
          </a:p>
          <a:p>
            <a:pPr marL="230188" lvl="2" indent="-111125">
              <a:defRPr/>
            </a:pPr>
            <a:r>
              <a:rPr lang="en-US" dirty="0">
                <a:sym typeface="Symbol"/>
              </a:rPr>
              <a:t>operating cost = f(energy, cooling) </a:t>
            </a:r>
          </a:p>
          <a:p>
            <a:pPr marL="230188" lvl="2" indent="-111125">
              <a:defRPr/>
            </a:pPr>
            <a:r>
              <a:rPr lang="en-US" dirty="0">
                <a:sym typeface="Symbol"/>
              </a:rPr>
              <a:t>operating cost &gt;= purchase cost</a:t>
            </a:r>
          </a:p>
          <a:p>
            <a:pPr marL="111125" lvl="1" indent="-111125">
              <a:defRPr/>
            </a:pPr>
            <a:r>
              <a:rPr lang="en-US" dirty="0">
                <a:solidFill>
                  <a:schemeClr val="accent1"/>
                </a:solidFill>
              </a:rPr>
              <a:t>Efficiency</a:t>
            </a:r>
          </a:p>
          <a:p>
            <a:pPr marL="230188" lvl="2" indent="-111125">
              <a:defRPr/>
            </a:pPr>
            <a:r>
              <a:rPr lang="en-US" dirty="0"/>
              <a:t>power = f(transistor usage, voltage, wire size, clock rate, …)</a:t>
            </a:r>
          </a:p>
          <a:p>
            <a:pPr marL="230188" lvl="2" indent="-111125">
              <a:defRPr/>
            </a:pPr>
            <a:r>
              <a:rPr lang="en-US" dirty="0"/>
              <a:t>heat = f(power)</a:t>
            </a:r>
          </a:p>
          <a:p>
            <a:pPr marL="349250" lvl="3" indent="-111125">
              <a:defRPr/>
            </a:pPr>
            <a:r>
              <a:rPr lang="en-US" dirty="0"/>
              <a:t>Intel Core i7 Bloomfield: 130 Watts</a:t>
            </a:r>
          </a:p>
          <a:p>
            <a:pPr marL="349250" lvl="3" indent="-111125">
              <a:defRPr/>
            </a:pPr>
            <a:r>
              <a:rPr lang="en-US" dirty="0"/>
              <a:t>AMD </a:t>
            </a:r>
            <a:r>
              <a:rPr lang="en-US" dirty="0" err="1"/>
              <a:t>Turion</a:t>
            </a:r>
            <a:r>
              <a:rPr lang="en-US" dirty="0"/>
              <a:t>: 35 Watts</a:t>
            </a:r>
          </a:p>
          <a:p>
            <a:pPr marL="349250" lvl="3" indent="-111125">
              <a:defRPr/>
            </a:pPr>
            <a:r>
              <a:rPr lang="en-US" dirty="0"/>
              <a:t>Intel Core 2 Solo: 5.5 Watts</a:t>
            </a:r>
          </a:p>
          <a:p>
            <a:pPr marL="349250" lvl="3" indent="-111125">
              <a:defRPr/>
            </a:pPr>
            <a:r>
              <a:rPr lang="en-US" dirty="0"/>
              <a:t>Cortex-A9 Dual Core @800MHz: 0.4 Watts</a:t>
            </a:r>
          </a:p>
          <a:p>
            <a:pPr marL="111125" lvl="1" indent="-111125">
              <a:defRPr/>
            </a:pPr>
            <a:r>
              <a:rPr lang="en-US" dirty="0">
                <a:solidFill>
                  <a:schemeClr val="accent1"/>
                </a:solidFill>
              </a:rPr>
              <a:t>Performance</a:t>
            </a:r>
          </a:p>
          <a:p>
            <a:pPr marL="111125" lvl="1" indent="-111125">
              <a:defRPr/>
            </a:pPr>
            <a:r>
              <a:rPr lang="en-US" dirty="0"/>
              <a:t>Other: availability, size, greenness, features, 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400800"/>
          </a:xfrm>
        </p:spPr>
        <p:txBody>
          <a:bodyPr>
            <a:normAutofit/>
          </a:bodyPr>
          <a:lstStyle/>
          <a:p>
            <a:r>
              <a:rPr lang="en-US" dirty="0" smtClean="0"/>
              <a:t>How to measure performance?</a:t>
            </a:r>
          </a:p>
          <a:p>
            <a:endParaRPr lang="en-US" dirty="0" smtClean="0"/>
          </a:p>
          <a:p>
            <a:pPr marL="119063" lvl="1"/>
            <a:r>
              <a:rPr lang="en-US" dirty="0"/>
              <a:t>GHz (billions of cycles per second)</a:t>
            </a:r>
          </a:p>
          <a:p>
            <a:pPr marL="119063" lvl="1"/>
            <a:r>
              <a:rPr lang="en-US" dirty="0"/>
              <a:t>MIPS (millions of instructions per second) </a:t>
            </a:r>
          </a:p>
          <a:p>
            <a:pPr marL="119063" lvl="1"/>
            <a:r>
              <a:rPr lang="en-US" dirty="0"/>
              <a:t>MFLOPS (millions of floating point operations per second)</a:t>
            </a:r>
          </a:p>
          <a:p>
            <a:pPr marL="119063" lvl="1"/>
            <a:r>
              <a:rPr lang="en-US" dirty="0" smtClean="0"/>
              <a:t>Benchmarks </a:t>
            </a:r>
            <a:r>
              <a:rPr lang="en-US" dirty="0"/>
              <a:t>(SPEC, TPC, …)</a:t>
            </a:r>
          </a:p>
          <a:p>
            <a:pPr marL="119063"/>
            <a:endParaRPr lang="en-US" dirty="0"/>
          </a:p>
          <a:p>
            <a:r>
              <a:rPr lang="en-US" dirty="0"/>
              <a:t>Metrics</a:t>
            </a:r>
          </a:p>
          <a:p>
            <a:pPr marL="119063" lvl="1"/>
            <a:r>
              <a:rPr lang="en-US" dirty="0">
                <a:solidFill>
                  <a:schemeClr val="accent1"/>
                </a:solidFill>
              </a:rPr>
              <a:t>latency</a:t>
            </a:r>
            <a:r>
              <a:rPr lang="en-US" dirty="0"/>
              <a:t>: how long to finish my program</a:t>
            </a:r>
          </a:p>
          <a:p>
            <a:pPr marL="119063" lvl="1"/>
            <a:r>
              <a:rPr lang="en-US" dirty="0">
                <a:solidFill>
                  <a:schemeClr val="accent1"/>
                </a:solidFill>
              </a:rPr>
              <a:t>throughput</a:t>
            </a:r>
            <a:r>
              <a:rPr lang="en-US" dirty="0"/>
              <a:t>: how much work finished per unit time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381000"/>
          </a:xfrm>
        </p:spPr>
        <p:txBody>
          <a:bodyPr>
            <a:noAutofit/>
          </a:bodyPr>
          <a:lstStyle/>
          <a:p>
            <a:r>
              <a:rPr lang="en-US" dirty="0" smtClean="0"/>
              <a:t>How Fast?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3429000" y="2362200"/>
            <a:ext cx="1" cy="7620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3810000" y="2362200"/>
            <a:ext cx="0" cy="685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4038600" y="2362200"/>
            <a:ext cx="0" cy="685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4267200" y="2362200"/>
            <a:ext cx="0" cy="7620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362200" y="3200400"/>
            <a:ext cx="9144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419600" y="1219200"/>
            <a:ext cx="2286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419600" y="2057400"/>
            <a:ext cx="2286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7772400" y="685800"/>
            <a:ext cx="0" cy="9144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7315200" y="1600200"/>
            <a:ext cx="4572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667000" y="685800"/>
            <a:ext cx="51054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2667000" y="1905000"/>
            <a:ext cx="609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781800" y="1205925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447798" y="1676400"/>
            <a:ext cx="2" cy="7620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66800" y="24384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981200" y="2057400"/>
            <a:ext cx="0" cy="11430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447798" y="2743198"/>
            <a:ext cx="2" cy="457201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2667000" y="685800"/>
            <a:ext cx="0" cy="12192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 flipV="1">
            <a:off x="2057400" y="1447800"/>
            <a:ext cx="304800" cy="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066800" y="6096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Prog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Mem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76600" y="29718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209800"/>
            <a:ext cx="0" cy="990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23"/>
            </p:custDataLst>
          </p:nvPr>
        </p:nvSpPr>
        <p:spPr>
          <a:xfrm>
            <a:off x="6705600" y="914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143000" y="32004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 flipV="1">
            <a:off x="2362200" y="1447800"/>
            <a:ext cx="0" cy="175260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76599" y="990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Reg.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File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9" name="Line 4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 flipV="1">
            <a:off x="1447800" y="2057400"/>
            <a:ext cx="5334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 type="oval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0" name="Line 4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1828800" y="16764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3" name="Line 3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495800" y="3200400"/>
            <a:ext cx="25908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4" name="Rounded Rectangular Callout 33"/>
          <p:cNvSpPr/>
          <p:nvPr>
            <p:custDataLst>
              <p:tags r:id="rId30"/>
            </p:custDataLst>
          </p:nvPr>
        </p:nvSpPr>
        <p:spPr>
          <a:xfrm>
            <a:off x="4648200" y="2438400"/>
            <a:ext cx="1219200" cy="381000"/>
          </a:xfrm>
          <a:prstGeom prst="wedgeRoundRectCallout">
            <a:avLst>
              <a:gd name="adj1" fmla="val -64920"/>
              <a:gd name="adj2" fmla="val 100701"/>
              <a:gd name="adj3" fmla="val 16667"/>
            </a:avLst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~ 3 gates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Content Placeholder 34"/>
          <p:cNvSpPr txBox="1">
            <a:spLocks/>
          </p:cNvSpPr>
          <p:nvPr>
            <p:custDataLst>
              <p:tags r:id="rId31"/>
            </p:custDataLst>
          </p:nvPr>
        </p:nvSpPr>
        <p:spPr>
          <a:xfrm>
            <a:off x="4572000" y="5257800"/>
            <a:ext cx="4572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All signals are stable</a:t>
            </a:r>
            <a:endParaRPr lang="en-US" sz="1400" noProof="0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80 gates =&gt; clock period of at least 160 ns, max frequency ~6MHz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tabLst/>
              <a:defRPr/>
            </a:pPr>
            <a:r>
              <a:rPr lang="en-US" sz="14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Better:</a:t>
            </a:r>
          </a:p>
          <a:p>
            <a:pPr marL="342900" lvl="0" indent="-342900">
              <a:spcBef>
                <a:spcPct val="20000"/>
              </a:spcBef>
              <a:buSzPct val="80000"/>
              <a:buFont typeface="Arial"/>
              <a:buChar char="•"/>
              <a:defRPr/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21 gates =&gt; clock period of at least 42 ns, max frequency ~24MHz </a:t>
            </a:r>
            <a:endParaRPr lang="en-US" sz="1400" noProof="0" dirty="0" smtClean="0">
              <a:solidFill>
                <a:schemeClr val="bg1"/>
              </a:solidFill>
              <a:latin typeface="Calibri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8" name="Content Placeholder 34"/>
          <p:cNvSpPr txBox="1">
            <a:spLocks/>
          </p:cNvSpPr>
          <p:nvPr>
            <p:custDataLst>
              <p:tags r:id="rId32"/>
            </p:custDataLst>
          </p:nvPr>
        </p:nvSpPr>
        <p:spPr>
          <a:xfrm>
            <a:off x="228600" y="4038600"/>
            <a:ext cx="41910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Assumptions: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alu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: 32 bit ripple carry + some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muxes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next PC: 30 bit ripple carry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control: minimized for delay (~3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gates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)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transistors: 2 ns per gate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prog</a:t>
            </a:r>
            <a:r>
              <a:rPr lang="en-US" sz="28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,.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memory: 16 ns  (as much as 8 gates)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register file: 2 ns access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ignore wires, register setup time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Better: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alu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: 32 bit carry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lookahead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+ some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muxes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(~ 9 gates)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next PC: 30 bit carry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lookahead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(~ 6 gates)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Better Still: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next PC: cheapest adder faster than 21 gate delays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/>
      <p:bldP spid="36" grpId="1" build="allAtOnce"/>
      <p:bldP spid="38" grpId="0" build="allAtOnce"/>
      <p:bldP spid="38" grpI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Adder Performance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04800" y="381000"/>
          <a:ext cx="8534400" cy="3657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33800"/>
                <a:gridCol w="22098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32 Bit Adder Design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Space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Time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Ripple Carry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300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64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2-Way Carry-Skip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360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35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3-Way Carry-Skip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500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22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4-Way Carry-Skip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600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2-Way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Look-Ahead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550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Split Look-Ahead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800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10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Full Look-Ahead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1200 gates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5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Optimization: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Critical Path</a:t>
            </a:r>
          </a:p>
          <a:p>
            <a:pPr lvl="1"/>
            <a:r>
              <a:rPr lang="en-US" dirty="0" smtClean="0"/>
              <a:t>Longest path from a register output to a register input</a:t>
            </a:r>
          </a:p>
          <a:p>
            <a:pPr lvl="1"/>
            <a:r>
              <a:rPr lang="en-US" dirty="0" smtClean="0"/>
              <a:t>Determines minimum cycle, maximum clock frequency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Strategy 1 (we just employed)</a:t>
            </a:r>
          </a:p>
          <a:p>
            <a:pPr lvl="1"/>
            <a:r>
              <a:rPr lang="en-US" dirty="0" smtClean="0"/>
              <a:t>Optimize for delay on the critical path</a:t>
            </a:r>
          </a:p>
          <a:p>
            <a:pPr lvl="1"/>
            <a:r>
              <a:rPr lang="en-US" dirty="0" smtClean="0"/>
              <a:t>Optimize for size / power / simplicity elsewhere </a:t>
            </a:r>
          </a:p>
          <a:p>
            <a:pPr lvl="2"/>
            <a:r>
              <a:rPr lang="en-US" dirty="0" smtClean="0"/>
              <a:t>next 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381000"/>
          </a:xfrm>
        </p:spPr>
        <p:txBody>
          <a:bodyPr>
            <a:noAutofit/>
          </a:bodyPr>
          <a:lstStyle/>
          <a:p>
            <a:r>
              <a:rPr lang="en-US" dirty="0" smtClean="0"/>
              <a:t> Processor Clock Cycle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743200" y="2209800"/>
            <a:ext cx="1" cy="7620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3124200" y="2209800"/>
            <a:ext cx="0" cy="685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352800" y="2209800"/>
            <a:ext cx="0" cy="685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581400" y="2209800"/>
            <a:ext cx="0" cy="7620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286000" y="3048000"/>
            <a:ext cx="3048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733800" y="1066800"/>
            <a:ext cx="2286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33800" y="1905000"/>
            <a:ext cx="1905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8686800" y="533400"/>
            <a:ext cx="0" cy="11430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629400" y="1447800"/>
            <a:ext cx="16764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981200" y="533400"/>
            <a:ext cx="6705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981200" y="17526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172200" y="12954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61998" y="1828800"/>
            <a:ext cx="2" cy="7620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1000" y="25908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295400" y="2209800"/>
            <a:ext cx="0" cy="11430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61998" y="2895598"/>
            <a:ext cx="2" cy="457201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1981200" y="533400"/>
            <a:ext cx="0" cy="12192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 flipV="1">
            <a:off x="1371600" y="1295400"/>
            <a:ext cx="304800" cy="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791200" y="20574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410200" y="23622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2" name="Line 4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410200" y="2362200"/>
            <a:ext cx="0" cy="1523999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286000" y="3733800"/>
            <a:ext cx="152400" cy="1524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4495800" y="3886200"/>
            <a:ext cx="9144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343960" y="35814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81000" y="7620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58000" y="30480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5029200" y="1905000"/>
            <a:ext cx="0" cy="9144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 type="oval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029200" y="2819400"/>
            <a:ext cx="1752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705600" y="25908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391400" y="25908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239000" y="34290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781800" y="2209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239000" y="1447800"/>
            <a:ext cx="0" cy="8382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8458200" y="16764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8077200" y="19050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077200" y="1905000"/>
            <a:ext cx="0" cy="9144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7924800" y="2819400"/>
            <a:ext cx="1524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4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2123844" y="3505200"/>
            <a:ext cx="152400" cy="1524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676400" y="33528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target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Line 3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742844" y="3657600"/>
            <a:ext cx="3810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1752600" y="4038600"/>
            <a:ext cx="457200" cy="4572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4800600" y="3048000"/>
            <a:ext cx="0" cy="14478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2123844" y="3124200"/>
            <a:ext cx="152400" cy="1524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1742844" y="3276600"/>
            <a:ext cx="3810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Text Box 2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676400" y="29718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4419600" y="2514600"/>
            <a:ext cx="609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3810000" y="3048000"/>
            <a:ext cx="2286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3733800" y="2590800"/>
            <a:ext cx="76200" cy="304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4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3810000" y="2590800"/>
            <a:ext cx="2286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038600" y="28956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2" name="Line 4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4191000" y="32004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286000" y="2819400"/>
            <a:ext cx="0" cy="114300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590800" y="28194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038600" y="24384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Line 44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4419600" y="2667000"/>
            <a:ext cx="381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810000" y="37338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23" name="Line 44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4419600" y="3048000"/>
            <a:ext cx="381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4" name="Line 4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4800600" y="1066800"/>
            <a:ext cx="0" cy="19812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oval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2438400" y="3886200"/>
            <a:ext cx="1371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V="1">
            <a:off x="8382000" y="20574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400800" y="20574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5715000" y="25146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V="1">
            <a:off x="4038600" y="40386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5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V="1">
            <a:off x="1066800" y="4038600"/>
            <a:ext cx="0" cy="228600"/>
          </a:xfrm>
          <a:prstGeom prst="line">
            <a:avLst/>
          </a:prstGeom>
          <a:noFill/>
          <a:ln w="31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66"/>
            </p:custDataLst>
          </p:nvPr>
        </p:nvSpPr>
        <p:spPr>
          <a:xfrm>
            <a:off x="6019800" y="7620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457200" y="33528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Line 49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 flipV="1">
            <a:off x="2209800" y="4495800"/>
            <a:ext cx="25908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305800" y="1295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 flipV="1">
            <a:off x="1676400" y="1295400"/>
            <a:ext cx="0" cy="152400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1676400" y="2819400"/>
            <a:ext cx="609600" cy="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5638800" y="1752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6781800" y="22860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8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>
            <a:off x="2362200" y="19812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4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762000" y="2209800"/>
            <a:ext cx="14478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Line 45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2286000" y="23622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Rectangle 19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2209800" y="16002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2590799" y="8382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" name="Line 45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1143000" y="18288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aphicFrame>
        <p:nvGraphicFramePr>
          <p:cNvPr id="95" name="Table 94"/>
          <p:cNvGraphicFramePr>
            <a:graphicFrameLocks noGrp="1"/>
          </p:cNvGraphicFramePr>
          <p:nvPr>
            <p:custDataLst>
              <p:tags r:id="rId80"/>
            </p:custDataLst>
            <p:extLst>
              <p:ext uri="{D42A27DB-BD31-4B8C-83A1-F6EECF244321}">
                <p14:modId xmlns:p14="http://schemas.microsoft.com/office/powerpoint/2010/main" val="837899318"/>
              </p:ext>
            </p:extLst>
          </p:nvPr>
        </p:nvGraphicFramePr>
        <p:xfrm>
          <a:off x="272781" y="4572000"/>
          <a:ext cx="8610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315"/>
                <a:gridCol w="2525642"/>
                <a:gridCol w="48706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LB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 =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sign_ext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+R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LW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=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SB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 = R[rd]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0x2b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SW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 =  R[rd]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18" name="CP3 Ink addbc7fa-0683-4677-8e5a-206ad46120d0"/>
          <p:cNvPicPr>
            <a:picLocks noChangeAspect="1" noChangeArrowheads="1"/>
          </p:cNvPicPr>
          <p:nvPr>
            <p:custDataLst>
              <p:tags r:id="rId81"/>
            </p:custDataLst>
          </p:nvPr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00" y="452099"/>
            <a:ext cx="8068200" cy="549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 Processor Clock Cycle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743200" y="2209800"/>
            <a:ext cx="1" cy="7620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3124200" y="2209800"/>
            <a:ext cx="0" cy="685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352800" y="2209800"/>
            <a:ext cx="0" cy="685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581400" y="2209800"/>
            <a:ext cx="0" cy="7620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286000" y="3048000"/>
            <a:ext cx="3048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733800" y="1066800"/>
            <a:ext cx="2286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33800" y="1905000"/>
            <a:ext cx="1905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8686800" y="533400"/>
            <a:ext cx="0" cy="11430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629400" y="1447800"/>
            <a:ext cx="16764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981200" y="533400"/>
            <a:ext cx="6705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981200" y="17526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172200" y="12954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61998" y="1828800"/>
            <a:ext cx="2" cy="7620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1000" y="25908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295400" y="2209800"/>
            <a:ext cx="0" cy="11430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61998" y="2895598"/>
            <a:ext cx="2" cy="457201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1981200" y="533400"/>
            <a:ext cx="0" cy="12192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 flipV="1">
            <a:off x="1371600" y="1295400"/>
            <a:ext cx="304800" cy="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791200" y="20574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410200" y="23622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2" name="Line 4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410200" y="2362200"/>
            <a:ext cx="0" cy="1523999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286000" y="3733800"/>
            <a:ext cx="152400" cy="1524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4495800" y="3886200"/>
            <a:ext cx="9144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343960" y="35814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81000" y="7620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58000" y="30480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5029200" y="1905000"/>
            <a:ext cx="0" cy="9144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 type="oval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029200" y="2819400"/>
            <a:ext cx="1752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705600" y="25908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391400" y="25908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239000" y="34290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781800" y="2209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239000" y="1447800"/>
            <a:ext cx="0" cy="8382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8458200" y="16764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8077200" y="19050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077200" y="1905000"/>
            <a:ext cx="0" cy="9144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7924800" y="2819400"/>
            <a:ext cx="1524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4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2123844" y="3505200"/>
            <a:ext cx="152400" cy="1524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676400" y="33528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target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Line 3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742844" y="3657600"/>
            <a:ext cx="3810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1752600" y="4038600"/>
            <a:ext cx="457200" cy="4572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4800600" y="3048000"/>
            <a:ext cx="0" cy="14478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2123844" y="3124200"/>
            <a:ext cx="152400" cy="1524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1742844" y="3276600"/>
            <a:ext cx="3810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Text Box 2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676400" y="29718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4419600" y="2514600"/>
            <a:ext cx="609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3810000" y="3048000"/>
            <a:ext cx="2286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3733800" y="2590800"/>
            <a:ext cx="76200" cy="304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4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3810000" y="2590800"/>
            <a:ext cx="2286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038600" y="28956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2" name="Line 4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4191000" y="32004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286000" y="2819400"/>
            <a:ext cx="0" cy="114300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590800" y="28194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038600" y="24384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Line 44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4419600" y="2667000"/>
            <a:ext cx="381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810000" y="37338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23" name="Line 44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4419600" y="3048000"/>
            <a:ext cx="381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4" name="Line 4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4800600" y="1066800"/>
            <a:ext cx="0" cy="19812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oval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2438400" y="3886200"/>
            <a:ext cx="1371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V="1">
            <a:off x="8382000" y="20574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400800" y="20574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5715000" y="25146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V="1">
            <a:off x="4038600" y="40386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5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V="1">
            <a:off x="1066800" y="4038600"/>
            <a:ext cx="0" cy="228600"/>
          </a:xfrm>
          <a:prstGeom prst="line">
            <a:avLst/>
          </a:prstGeom>
          <a:noFill/>
          <a:ln w="31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66"/>
            </p:custDataLst>
          </p:nvPr>
        </p:nvSpPr>
        <p:spPr>
          <a:xfrm>
            <a:off x="6019800" y="7620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457200" y="33528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Line 49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 flipV="1">
            <a:off x="2209800" y="4495800"/>
            <a:ext cx="25908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305800" y="1295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 flipV="1">
            <a:off x="1676400" y="1295400"/>
            <a:ext cx="0" cy="152400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1676400" y="2819400"/>
            <a:ext cx="609600" cy="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5638800" y="1752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6781800" y="22860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8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>
            <a:off x="2362200" y="19812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4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762000" y="2209800"/>
            <a:ext cx="14478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Line 45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2286000" y="23622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Rectangle 19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2209800" y="16002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2590799" y="8382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" name="Line 45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1143000" y="18288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aphicFrame>
        <p:nvGraphicFramePr>
          <p:cNvPr id="87" name="Table 86"/>
          <p:cNvGraphicFramePr>
            <a:graphicFrameLocks noGrp="1"/>
          </p:cNvGraphicFramePr>
          <p:nvPr>
            <p:custDataLst>
              <p:tags r:id="rId80"/>
            </p:custDataLst>
            <p:extLst>
              <p:ext uri="{D42A27DB-BD31-4B8C-83A1-F6EECF244321}">
                <p14:modId xmlns:p14="http://schemas.microsoft.com/office/powerpoint/2010/main" val="2038958004"/>
              </p:ext>
            </p:extLst>
          </p:nvPr>
        </p:nvGraphicFramePr>
        <p:xfrm>
          <a:off x="685800" y="4648200"/>
          <a:ext cx="7086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143000"/>
                <a:gridCol w="1828800"/>
                <a:gridCol w="3276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func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JR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R[rs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5" name="Table 94"/>
          <p:cNvGraphicFramePr>
            <a:graphicFrameLocks noGrp="1"/>
          </p:cNvGraphicFramePr>
          <p:nvPr>
            <p:custDataLst>
              <p:tags r:id="rId81"/>
            </p:custDataLst>
            <p:extLst>
              <p:ext uri="{D42A27DB-BD31-4B8C-83A1-F6EECF244321}">
                <p14:modId xmlns:p14="http://schemas.microsoft.com/office/powerpoint/2010/main" val="1548762372"/>
              </p:ext>
            </p:extLst>
          </p:nvPr>
        </p:nvGraphicFramePr>
        <p:xfrm>
          <a:off x="304800" y="5791200"/>
          <a:ext cx="8458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823"/>
                <a:gridCol w="2803031"/>
                <a:gridCol w="44623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(PC+4)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31..28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&lt;&lt; 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0242" name="CP3 Ink 3203f40a-ae0e-40ef-b594-a39da88d0046"/>
          <p:cNvPicPr>
            <a:picLocks noChangeAspect="1" noChangeArrowheads="1"/>
          </p:cNvPicPr>
          <p:nvPr>
            <p:custDataLst>
              <p:tags r:id="rId82"/>
            </p:custDataLst>
          </p:nvPr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60" y="974820"/>
            <a:ext cx="3932400" cy="37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Multi-Cycle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3657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Strategy 2</a:t>
            </a:r>
          </a:p>
          <a:p>
            <a:pPr lvl="1"/>
            <a:r>
              <a:rPr lang="en-US" dirty="0" smtClean="0"/>
              <a:t>Multiple cycles to complete a single instruction</a:t>
            </a:r>
          </a:p>
          <a:p>
            <a:r>
              <a:rPr lang="en-US" dirty="0" err="1" smtClean="0"/>
              <a:t>E.g</a:t>
            </a:r>
            <a:r>
              <a:rPr lang="en-US" dirty="0" smtClean="0"/>
              <a:t>: Assume:</a:t>
            </a:r>
          </a:p>
          <a:p>
            <a:pPr lvl="1"/>
            <a:r>
              <a:rPr lang="en-US" dirty="0" smtClean="0"/>
              <a:t>load/store: 100 ns</a:t>
            </a:r>
          </a:p>
          <a:p>
            <a:pPr lvl="1"/>
            <a:r>
              <a:rPr lang="en-US" dirty="0" smtClean="0"/>
              <a:t>arithmetic: 50 ns</a:t>
            </a:r>
          </a:p>
          <a:p>
            <a:pPr lvl="1"/>
            <a:r>
              <a:rPr lang="en-US" dirty="0" smtClean="0"/>
              <a:t>branches: 33 ns</a:t>
            </a:r>
          </a:p>
        </p:txBody>
      </p:sp>
      <p:sp>
        <p:nvSpPr>
          <p:cNvPr id="5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6200" y="3810000"/>
            <a:ext cx="4114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Multi-Cycle CPU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	30 MHz (33 ns cycle) with</a:t>
            </a:r>
          </a:p>
          <a:p>
            <a:pPr marL="917575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 cycles per load/store</a:t>
            </a:r>
          </a:p>
          <a:p>
            <a:pPr marL="917575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 cycles per arithmetic</a:t>
            </a:r>
          </a:p>
          <a:p>
            <a:pPr marL="917575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 cycle per branch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343400" y="3810000"/>
            <a:ext cx="44196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8788" lvl="1" indent="-285750">
              <a:spcBef>
                <a:spcPct val="20000"/>
              </a:spcBef>
              <a:buClr>
                <a:schemeClr val="accent1"/>
              </a:buClr>
            </a:pPr>
            <a:r>
              <a:rPr lang="en-US" sz="2600" dirty="0" smtClean="0">
                <a:solidFill>
                  <a:schemeClr val="bg1"/>
                </a:solidFill>
              </a:rPr>
              <a:t>Faster than </a:t>
            </a:r>
            <a:r>
              <a:rPr lang="en-US" sz="2600" dirty="0" smtClean="0">
                <a:solidFill>
                  <a:schemeClr val="accent1"/>
                </a:solidFill>
              </a:rPr>
              <a:t>Single-Cycle CPU</a:t>
            </a:r>
            <a:r>
              <a:rPr lang="en-US" sz="2600" dirty="0" smtClean="0">
                <a:solidFill>
                  <a:schemeClr val="bg1"/>
                </a:solidFill>
              </a:rPr>
              <a:t>?</a:t>
            </a:r>
            <a:endParaRPr lang="en-US" sz="26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2600" dirty="0" smtClean="0">
                <a:solidFill>
                  <a:schemeClr val="bg1"/>
                </a:solidFill>
                <a:cs typeface="Arial" pitchFamily="34" charset="0"/>
              </a:rPr>
              <a:t>	10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itchFamily="34" charset="0"/>
              </a:rPr>
              <a:t> MHz (100 ns cycle) with</a:t>
            </a:r>
          </a:p>
          <a:p>
            <a:pPr marL="917575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itchFamily="34" charset="0"/>
              </a:rPr>
              <a:t>1 cycle per instruction</a:t>
            </a:r>
          </a:p>
        </p:txBody>
      </p:sp>
      <p:pic>
        <p:nvPicPr>
          <p:cNvPr id="11266" name="CP3 Ink 30305c72-89b4-43a9-be36-e09e933a77a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94" y="441659"/>
            <a:ext cx="8119051" cy="41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Big Picture:  Building a Processor</a:t>
            </a:r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286000" y="39624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33800" y="1981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33800" y="2819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8686800" y="9144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629400" y="2362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981200" y="9144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981200" y="2667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61998" y="2743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1000" y="35052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295400" y="31242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61998" y="3809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1981200" y="9144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1295400" y="22098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257800" y="32766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286000" y="4648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43960" y="44958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4800" y="1676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58000" y="38862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029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029200" y="3733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7056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914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239000" y="4267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781800" y="3124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7239000" y="2362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8458200" y="2590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8077200" y="2819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8077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7924800" y="3733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2123844" y="4419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676400" y="42672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target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1742844" y="4572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 flipV="1">
            <a:off x="1752600" y="4953000"/>
            <a:ext cx="45720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4800600" y="3962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2123844" y="4038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 flipV="1">
            <a:off x="1742844" y="4191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Text Box 2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676400" y="38862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4419600" y="3429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3810000" y="39624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3733800" y="3505200"/>
            <a:ext cx="76200" cy="304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810000" y="35052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038600" y="38100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2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4191000" y="4114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2286000" y="3733800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90800" y="37338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038600" y="3352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Line 4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4419600" y="3581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4419600" y="3962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438400" y="48006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83820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64008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57150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32004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10668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57200" y="42672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 flipV="1">
            <a:off x="2209800" y="5410200"/>
            <a:ext cx="2590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8305800" y="2209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 flipV="1">
            <a:off x="1524000" y="2209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V="1">
            <a:off x="1524000" y="37338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5638800" y="2667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781800" y="3200400"/>
            <a:ext cx="11430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2362200" y="2895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74" name="Line 4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V="1">
            <a:off x="2286000" y="3276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Rectangle 19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209800" y="2514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2590799" y="1752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1295400" y="19842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Line 25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V="1">
            <a:off x="2743200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7" name="Line 25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V="1">
            <a:off x="31241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19" name="Line 25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V="1">
            <a:off x="33527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21" name="Line 2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35813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95" name="Straight Connector 94"/>
          <p:cNvCxnSpPr/>
          <p:nvPr>
            <p:custDataLst>
              <p:tags r:id="rId72"/>
            </p:custDataLst>
          </p:nvPr>
        </p:nvCxnSpPr>
        <p:spPr>
          <a:xfrm>
            <a:off x="1447800" y="31242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Line 4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762000" y="3124200"/>
            <a:ext cx="1447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00" name="Straight Connector 99"/>
          <p:cNvCxnSpPr/>
          <p:nvPr>
            <p:custDataLst>
              <p:tags r:id="rId74"/>
            </p:custDataLst>
          </p:nvPr>
        </p:nvCxnSpPr>
        <p:spPr>
          <a:xfrm>
            <a:off x="4724400" y="48006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Line 4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3657600" y="480060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3" name="Text Box 11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2971800" y="4648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14" name="Straight Connector 113"/>
          <p:cNvCxnSpPr/>
          <p:nvPr>
            <p:custDataLst>
              <p:tags r:id="rId77"/>
            </p:custDataLst>
          </p:nvPr>
        </p:nvCxnSpPr>
        <p:spPr>
          <a:xfrm rot="5400000">
            <a:off x="4724400" y="28194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>
            <p:custDataLst>
              <p:tags r:id="rId78"/>
            </p:custDataLst>
          </p:nvPr>
        </p:nvCxnSpPr>
        <p:spPr>
          <a:xfrm rot="5400000">
            <a:off x="4724400" y="34290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Line 49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4800600" y="19812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27" name="Straight Connector 126"/>
          <p:cNvCxnSpPr/>
          <p:nvPr>
            <p:custDataLst>
              <p:tags r:id="rId80"/>
            </p:custDataLst>
          </p:nvPr>
        </p:nvCxnSpPr>
        <p:spPr>
          <a:xfrm rot="5400000">
            <a:off x="5181600" y="37338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49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5257800" y="3276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36" name="Group 135"/>
          <p:cNvGrpSpPr/>
          <p:nvPr>
            <p:custDataLst>
              <p:tags r:id="rId82"/>
            </p:custDataLst>
          </p:nvPr>
        </p:nvGrpSpPr>
        <p:grpSpPr>
          <a:xfrm>
            <a:off x="914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37" name="Freeform 136"/>
            <p:cNvSpPr/>
            <p:nvPr>
              <p:custDataLst>
                <p:tags r:id="rId92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grpSp>
        <p:nvGrpSpPr>
          <p:cNvPr id="139" name="Group 138"/>
          <p:cNvGrpSpPr/>
          <p:nvPr>
            <p:custDataLst>
              <p:tags r:id="rId83"/>
            </p:custDataLst>
          </p:nvPr>
        </p:nvGrpSpPr>
        <p:grpSpPr>
          <a:xfrm>
            <a:off x="1676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40" name="Freeform 139"/>
            <p:cNvSpPr/>
            <p:nvPr>
              <p:custDataLst>
                <p:tags r:id="rId9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1843086" y="5943600"/>
            <a:ext cx="3648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 Single cycle processor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1676400"/>
            <a:ext cx="1143000" cy="1524000"/>
            <a:chOff x="5715000" y="1676400"/>
            <a:chExt cx="1143000" cy="1524000"/>
          </a:xfrm>
        </p:grpSpPr>
        <p:sp>
          <p:nvSpPr>
            <p:cNvPr id="2249780" name="Text Box 52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6172200" y="2209800"/>
              <a:ext cx="4700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non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err="1">
                  <a:solidFill>
                    <a:srgbClr val="FFFFFF"/>
                  </a:solidFill>
                  <a:latin typeface="Calibri"/>
                </a:rPr>
                <a:t>alu</a:t>
              </a:r>
              <a:endParaRPr lang="en-US" sz="1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" name="Line 44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5791200" y="2971800"/>
              <a:ext cx="2286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51" name="Freeform 150"/>
            <p:cNvSpPr/>
            <p:nvPr>
              <p:custDataLst>
                <p:tags r:id="rId86"/>
              </p:custDataLst>
            </p:nvPr>
          </p:nvSpPr>
          <p:spPr>
            <a:xfrm>
              <a:off x="6019800" y="1676400"/>
              <a:ext cx="609600" cy="15240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" h="1270000">
                  <a:moveTo>
                    <a:pt x="0" y="0"/>
                  </a:moveTo>
                  <a:lnTo>
                    <a:pt x="685800" y="317500"/>
                  </a:lnTo>
                  <a:lnTo>
                    <a:pt x="685800" y="952500"/>
                  </a:lnTo>
                  <a:lnTo>
                    <a:pt x="0" y="1270000"/>
                  </a:lnTo>
                  <a:lnTo>
                    <a:pt x="0" y="762000"/>
                  </a:lnTo>
                  <a:lnTo>
                    <a:pt x="171450" y="635000"/>
                  </a:lnTo>
                  <a:lnTo>
                    <a:pt x="0" y="508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Line 45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 flipV="1">
              <a:off x="6553200" y="2895600"/>
              <a:ext cx="0" cy="228600"/>
            </a:xfrm>
            <a:prstGeom prst="line">
              <a:avLst/>
            </a:prstGeom>
            <a:noFill/>
            <a:ln w="25400" cap="sq">
              <a:solidFill>
                <a:srgbClr val="00FF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2" name="Line 43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V="1">
              <a:off x="5715000" y="1981200"/>
              <a:ext cx="304800" cy="3076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4" name="Line 48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 flipH="1">
              <a:off x="6629400" y="2362200"/>
              <a:ext cx="2286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5507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9762" grpId="0" animBg="1"/>
      <p:bldP spid="2249771" grpId="0" animBg="1"/>
      <p:bldP spid="2249772" grpId="0" animBg="1"/>
      <p:bldP spid="2249775" grpId="0" animBg="1"/>
      <p:bldP spid="2249776" grpId="0" animBg="1"/>
      <p:bldP spid="2249777" grpId="0" animBg="1"/>
      <p:bldP spid="2249779" grpId="0" animBg="1"/>
      <p:bldP spid="56" grpId="0" animBg="1"/>
      <p:bldP spid="59" grpId="0" animBg="1"/>
      <p:bldP spid="66" grpId="0" animBg="1"/>
      <p:bldP spid="69" grpId="0" animBg="1"/>
      <p:bldP spid="71" grpId="0" animBg="1"/>
      <p:bldP spid="73" grpId="0" animBg="1"/>
      <p:bldP spid="50" grpId="0" animBg="1"/>
      <p:bldP spid="54" grpId="0" animBg="1"/>
      <p:bldP spid="62" grpId="0"/>
      <p:bldP spid="75" grpId="0" animBg="1"/>
      <p:bldP spid="78" grpId="0" animBg="1"/>
      <p:bldP spid="80" grpId="0" animBg="1"/>
      <p:bldP spid="81" grpId="0" animBg="1"/>
      <p:bldP spid="82" grpId="0"/>
      <p:bldP spid="83" grpId="0"/>
      <p:bldP spid="84" grpId="0" animBg="1"/>
      <p:bldP spid="85" grpId="0"/>
      <p:bldP spid="86" grpId="0" animBg="1"/>
      <p:bldP spid="88" grpId="0" animBg="1"/>
      <p:bldP spid="89" grpId="0" animBg="1"/>
      <p:bldP spid="90" grpId="0" animBg="1"/>
      <p:bldP spid="91" grpId="0" animBg="1"/>
      <p:bldP spid="77" grpId="0" animBg="1"/>
      <p:bldP spid="93" grpId="0"/>
      <p:bldP spid="94" grpId="0" animBg="1"/>
      <p:bldP spid="97" grpId="0" animBg="1"/>
      <p:bldP spid="98" grpId="0" animBg="1"/>
      <p:bldP spid="104" grpId="0" animBg="1"/>
      <p:bldP spid="105" grpId="0" animBg="1"/>
      <p:bldP spid="106" grpId="0"/>
      <p:bldP spid="108" grpId="0" animBg="1"/>
      <p:bldP spid="96" grpId="0" animBg="1"/>
      <p:bldP spid="103" grpId="0" animBg="1"/>
      <p:bldP spid="110" grpId="0" animBg="1"/>
      <p:bldP spid="111" grpId="0" animBg="1"/>
      <p:bldP spid="112" grpId="0" animBg="1"/>
      <p:bldP spid="109" grpId="0" animBg="1"/>
      <p:bldP spid="117" grpId="0" animBg="1"/>
      <p:bldP spid="118" grpId="0" animBg="1"/>
      <p:bldP spid="120" grpId="0" animBg="1"/>
      <p:bldP spid="123" grpId="0" animBg="1"/>
      <p:bldP spid="126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70" grpId="0" animBg="1"/>
      <p:bldP spid="172" grpId="0" animBg="1"/>
      <p:bldP spid="174" grpId="0" animBg="1"/>
      <p:bldP spid="175" grpId="0" animBg="1"/>
      <p:bldP spid="176" grpId="0" animBg="1"/>
      <p:bldP spid="178" grpId="0"/>
      <p:bldP spid="102" grpId="0" animBg="1"/>
      <p:bldP spid="107" grpId="0" animBg="1"/>
      <p:bldP spid="119" grpId="0" animBg="1"/>
      <p:bldP spid="121" grpId="0" animBg="1"/>
      <p:bldP spid="99" grpId="0" animBg="1"/>
      <p:bldP spid="101" grpId="0" animBg="1"/>
      <p:bldP spid="113" grpId="0" animBg="1"/>
      <p:bldP spid="125" grpId="0" animBg="1"/>
      <p:bldP spid="134" grpId="0" animBg="1"/>
      <p:bldP spid="1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81000"/>
            <a:ext cx="8686800" cy="4191000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solidFill>
                  <a:schemeClr val="accent1"/>
                </a:solidFill>
              </a:rPr>
              <a:t>Instruction mix </a:t>
            </a:r>
            <a:r>
              <a:rPr lang="en-US" sz="2400" dirty="0" smtClean="0"/>
              <a:t>for some program P, assume:</a:t>
            </a:r>
          </a:p>
          <a:p>
            <a:pPr lvl="1"/>
            <a:r>
              <a:rPr lang="en-US" sz="2400" dirty="0" smtClean="0"/>
              <a:t>25% load/store  ( 3 cycles / instruction)</a:t>
            </a:r>
          </a:p>
          <a:p>
            <a:pPr lvl="1"/>
            <a:r>
              <a:rPr lang="en-US" sz="2400" dirty="0" smtClean="0"/>
              <a:t>60% arithmetic  ( 2 cycles / instruction)</a:t>
            </a:r>
          </a:p>
          <a:p>
            <a:pPr lvl="1"/>
            <a:r>
              <a:rPr lang="en-US" sz="2400" dirty="0" smtClean="0"/>
              <a:t>15% branches    ( 1 cycle / instruction)</a:t>
            </a:r>
          </a:p>
          <a:p>
            <a:endParaRPr lang="en-US" sz="2400" dirty="0" smtClean="0"/>
          </a:p>
          <a:p>
            <a:r>
              <a:rPr lang="en-US" sz="2400" dirty="0" smtClean="0"/>
              <a:t>Multi-Cycle performance for program P:</a:t>
            </a:r>
          </a:p>
          <a:p>
            <a:r>
              <a:rPr lang="en-US" sz="2400" dirty="0" smtClean="0"/>
              <a:t>	3 * .25 + 2 * .60 + 1 * .15 = 2.1</a:t>
            </a:r>
          </a:p>
          <a:p>
            <a:r>
              <a:rPr lang="en-US" sz="2400" dirty="0" smtClean="0"/>
              <a:t>	average </a:t>
            </a:r>
            <a:r>
              <a:rPr lang="en-US" sz="2400" i="1" dirty="0" smtClean="0">
                <a:solidFill>
                  <a:schemeClr val="accent1"/>
                </a:solidFill>
              </a:rPr>
              <a:t>cycles per instruction </a:t>
            </a:r>
            <a:r>
              <a:rPr lang="en-US" sz="2400" dirty="0" smtClean="0">
                <a:solidFill>
                  <a:schemeClr val="accent1"/>
                </a:solidFill>
              </a:rPr>
              <a:t>(CPI)</a:t>
            </a:r>
            <a:r>
              <a:rPr lang="en-US" sz="2400" dirty="0" smtClean="0"/>
              <a:t> = 2.1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304800" y="4648200"/>
            <a:ext cx="411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Multi-Cycle @ 30 MHz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Single-Cycle @ 10 MHz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Single-Cycle @ 15 MHz</a:t>
            </a:r>
          </a:p>
        </p:txBody>
      </p:sp>
      <p:sp>
        <p:nvSpPr>
          <p:cNvPr id="6" name="Rounded Rectangular Callout 5"/>
          <p:cNvSpPr/>
          <p:nvPr>
            <p:custDataLst>
              <p:tags r:id="rId4"/>
            </p:custDataLst>
          </p:nvPr>
        </p:nvSpPr>
        <p:spPr>
          <a:xfrm>
            <a:off x="533400" y="6172200"/>
            <a:ext cx="3733800" cy="381000"/>
          </a:xfrm>
          <a:prstGeom prst="wedgeRoundRectCallout">
            <a:avLst>
              <a:gd name="adj1" fmla="val -32067"/>
              <a:gd name="adj2" fmla="val -83372"/>
              <a:gd name="adj3" fmla="val 16667"/>
            </a:avLst>
          </a:prstGeom>
          <a:noFill/>
          <a:ln w="28575"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800 MHz PIII “faster” than 1 GHz P4</a:t>
            </a:r>
            <a:endParaRPr lang="en-US" dirty="0"/>
          </a:p>
        </p:txBody>
      </p:sp>
      <p:pic>
        <p:nvPicPr>
          <p:cNvPr id="12290" name="CP3 Ink e00edc8c-4284-45ad-ab1d-39459bf21ec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284" y="2524680"/>
            <a:ext cx="6796951" cy="138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81000"/>
            <a:ext cx="8686800" cy="3124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Goal: </a:t>
            </a:r>
            <a:r>
              <a:rPr lang="en-US" dirty="0" smtClean="0"/>
              <a:t>Make Multi-Cycle @ 30 MHz CPU (15MIPS) run 2x faster by making arithmetic instructions faster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chemeClr val="accent1"/>
                </a:solidFill>
              </a:rPr>
              <a:t>Instruction mix </a:t>
            </a:r>
            <a:r>
              <a:rPr lang="en-US" dirty="0" smtClean="0"/>
              <a:t>(for P):</a:t>
            </a:r>
          </a:p>
          <a:p>
            <a:pPr lvl="1"/>
            <a:r>
              <a:rPr lang="en-US" dirty="0" smtClean="0"/>
              <a:t>25% load/store,  CPI = 3 </a:t>
            </a:r>
          </a:p>
          <a:p>
            <a:pPr lvl="1"/>
            <a:r>
              <a:rPr lang="en-US" dirty="0" smtClean="0"/>
              <a:t>60% arithmetic,  CPI = 2</a:t>
            </a:r>
          </a:p>
          <a:p>
            <a:pPr lvl="1"/>
            <a:r>
              <a:rPr lang="en-US" dirty="0" smtClean="0"/>
              <a:t>15% branches,    CPI = 1</a:t>
            </a:r>
          </a:p>
          <a:p>
            <a:endParaRPr lang="en-US" dirty="0" smtClean="0"/>
          </a:p>
        </p:txBody>
      </p:sp>
      <p:pic>
        <p:nvPicPr>
          <p:cNvPr id="13314" name="CP3 Ink 5ce82bb3-c6e5-4943-b5a2-95c28246c3e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770" y="973859"/>
            <a:ext cx="7491900" cy="576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9144000" cy="59436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2800" b="1" i="1" dirty="0" smtClean="0">
                <a:solidFill>
                  <a:srgbClr val="FFFF00"/>
                </a:solidFill>
              </a:rPr>
              <a:t>Required</a:t>
            </a:r>
            <a:r>
              <a:rPr lang="en-US" sz="2800" dirty="0" smtClean="0">
                <a:solidFill>
                  <a:srgbClr val="FFFF00"/>
                </a:solidFill>
              </a:rPr>
              <a:t>: partner for group project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Project1 (PA1) and Homework2 (HW2) are both out</a:t>
            </a:r>
            <a:endParaRPr lang="en-US" sz="2800" dirty="0"/>
          </a:p>
          <a:p>
            <a:r>
              <a:rPr lang="en-US" sz="2800" dirty="0" smtClean="0"/>
              <a:t>PA1 Design Doc and HW2 due in one week, start early</a:t>
            </a:r>
          </a:p>
          <a:p>
            <a:r>
              <a:rPr lang="en-US" sz="2800" dirty="0" smtClean="0"/>
              <a:t>Work </a:t>
            </a:r>
            <a:r>
              <a:rPr lang="en-US" sz="2800" dirty="0" smtClean="0">
                <a:solidFill>
                  <a:srgbClr val="FFFF00"/>
                </a:solidFill>
              </a:rPr>
              <a:t>alone </a:t>
            </a:r>
            <a:r>
              <a:rPr lang="en-US" sz="2800" dirty="0" smtClean="0"/>
              <a:t>on HW2, but in</a:t>
            </a:r>
            <a:r>
              <a:rPr lang="en-US" sz="2800" dirty="0" smtClean="0">
                <a:solidFill>
                  <a:schemeClr val="accent1"/>
                </a:solidFill>
              </a:rPr>
              <a:t> group</a:t>
            </a:r>
            <a:r>
              <a:rPr lang="en-US" sz="2800" dirty="0" smtClean="0"/>
              <a:t> for PA1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Save your work!</a:t>
            </a:r>
          </a:p>
          <a:p>
            <a:pPr lvl="1"/>
            <a:r>
              <a:rPr lang="en-US" sz="2400" b="1" i="1" dirty="0" smtClean="0"/>
              <a:t>Save often</a:t>
            </a:r>
            <a:r>
              <a:rPr lang="en-US" sz="2400" dirty="0" smtClean="0"/>
              <a:t>.  Verify file is non-zero.  Periodically save to </a:t>
            </a:r>
            <a:r>
              <a:rPr lang="en-US" sz="2400" dirty="0" err="1"/>
              <a:t>D</a:t>
            </a:r>
            <a:r>
              <a:rPr lang="en-US" sz="2400" dirty="0" err="1" smtClean="0"/>
              <a:t>ropbox</a:t>
            </a:r>
            <a:r>
              <a:rPr lang="en-US" sz="2400" dirty="0" smtClean="0"/>
              <a:t>, email.</a:t>
            </a:r>
            <a:endParaRPr lang="en-US" sz="2400" dirty="0"/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Beware of </a:t>
            </a:r>
            <a:r>
              <a:rPr lang="en-US" sz="2400" dirty="0" err="1" smtClean="0">
                <a:solidFill>
                  <a:schemeClr val="accent1"/>
                </a:solidFill>
              </a:rPr>
              <a:t>MacOSX</a:t>
            </a:r>
            <a:r>
              <a:rPr lang="en-US" sz="2400" dirty="0" smtClean="0">
                <a:solidFill>
                  <a:schemeClr val="accent1"/>
                </a:solidFill>
              </a:rPr>
              <a:t> 10.5 (leopard) and 10.6 (snow-leopard)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/>
              <a:t>Use your resources</a:t>
            </a:r>
          </a:p>
          <a:p>
            <a:pPr lvl="1"/>
            <a:r>
              <a:rPr lang="en-US" sz="2400" dirty="0" smtClean="0"/>
              <a:t>Lab Section, Piazza.com, Office Hours,  Homework Help Session,</a:t>
            </a:r>
          </a:p>
          <a:p>
            <a:pPr lvl="1"/>
            <a:r>
              <a:rPr lang="en-US" sz="2400" dirty="0" smtClean="0"/>
              <a:t>Class notes, book, Sections, </a:t>
            </a:r>
            <a:r>
              <a:rPr lang="en-US" sz="2400" dirty="0" err="1" smtClean="0"/>
              <a:t>CSUGLab</a:t>
            </a:r>
            <a:endParaRPr lang="en-US" sz="2400" dirty="0" smtClean="0"/>
          </a:p>
          <a:p>
            <a:pPr marL="0" indent="0">
              <a:buNone/>
            </a:pPr>
            <a:endParaRPr lang="en-US" sz="3300" dirty="0" smtClean="0"/>
          </a:p>
        </p:txBody>
      </p:sp>
    </p:spTree>
    <p:extLst>
      <p:ext uri="{BB962C8B-B14F-4D97-AF65-F5344CB8AC3E}">
        <p14:creationId xmlns:p14="http://schemas.microsoft.com/office/powerpoint/2010/main" val="28070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620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Check online syllabus/schedule 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http</a:t>
            </a:r>
            <a:r>
              <a:rPr lang="en-US" sz="2400" dirty="0">
                <a:solidFill>
                  <a:srgbClr val="FFFF00"/>
                </a:solidFill>
              </a:rPr>
              <a:t>://www.cs.cornell.edu/Courses/CS3410/2012sp/schedule.html</a:t>
            </a:r>
            <a:endParaRPr lang="en-US" sz="2400" dirty="0"/>
          </a:p>
          <a:p>
            <a:r>
              <a:rPr lang="en-US" sz="2400" dirty="0" smtClean="0"/>
              <a:t>Slides and Reading for lectures</a:t>
            </a:r>
          </a:p>
          <a:p>
            <a:r>
              <a:rPr lang="en-US" sz="2400" dirty="0" smtClean="0"/>
              <a:t>Office Hours</a:t>
            </a:r>
          </a:p>
          <a:p>
            <a:r>
              <a:rPr lang="en-US" sz="2400" dirty="0" smtClean="0"/>
              <a:t>Homework and Programming Assignments</a:t>
            </a:r>
          </a:p>
          <a:p>
            <a:r>
              <a:rPr lang="en-US" sz="2400" dirty="0" smtClean="0"/>
              <a:t>Prelims (in evenings):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Tuesday, February 28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March 29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April 26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800" dirty="0" smtClean="0"/>
              <a:t>Schedule is subject to change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1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Collaboration, Late, Re-grading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096000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en-US" sz="2800" dirty="0" smtClean="0"/>
              <a:t>“Black Board” Collaboration Policy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Can discuss approach together on a “black board”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Leave and write up solution independently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Do not copy solutions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 smtClean="0"/>
          </a:p>
          <a:p>
            <a:pPr marL="0" lvl="1" indent="0">
              <a:buSzPct val="85000"/>
              <a:buNone/>
            </a:pPr>
            <a:r>
              <a:rPr lang="en-US" dirty="0"/>
              <a:t>Late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Each person has a </a:t>
            </a:r>
            <a:r>
              <a:rPr lang="en-US" sz="2400" dirty="0">
                <a:solidFill>
                  <a:schemeClr val="accent1"/>
                </a:solidFill>
              </a:rPr>
              <a:t>total of </a:t>
            </a:r>
            <a:r>
              <a:rPr lang="en-US" sz="2400" b="1" i="1" dirty="0">
                <a:solidFill>
                  <a:schemeClr val="accent1"/>
                </a:solidFill>
              </a:rPr>
              <a:t>four</a:t>
            </a:r>
            <a:r>
              <a:rPr lang="en-US" sz="2400" dirty="0">
                <a:solidFill>
                  <a:schemeClr val="accent1"/>
                </a:solidFill>
              </a:rPr>
              <a:t> “slip days”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Max of </a:t>
            </a:r>
            <a:r>
              <a:rPr lang="en-US" sz="2400" b="1" i="1" dirty="0">
                <a:solidFill>
                  <a:schemeClr val="accent1"/>
                </a:solidFill>
              </a:rPr>
              <a:t>two</a:t>
            </a:r>
            <a:r>
              <a:rPr lang="en-US" sz="2400" dirty="0">
                <a:solidFill>
                  <a:schemeClr val="accent1"/>
                </a:solidFill>
              </a:rPr>
              <a:t> slip days </a:t>
            </a:r>
            <a:r>
              <a:rPr lang="en-US" sz="2400" dirty="0"/>
              <a:t>for any individual </a:t>
            </a:r>
            <a:r>
              <a:rPr lang="en-US" sz="2400" dirty="0" smtClean="0"/>
              <a:t>assignment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Slip days deducted first </a:t>
            </a:r>
            <a:r>
              <a:rPr lang="en-US" sz="2400" dirty="0" smtClean="0"/>
              <a:t>for </a:t>
            </a:r>
            <a:r>
              <a:rPr lang="en-US" sz="2400" i="1" dirty="0" smtClean="0"/>
              <a:t>any</a:t>
            </a:r>
            <a:r>
              <a:rPr lang="en-US" sz="2400" dirty="0" smtClean="0"/>
              <a:t> late assignment,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 </a:t>
            </a:r>
            <a:r>
              <a:rPr lang="en-US" sz="2400" dirty="0" smtClean="0"/>
              <a:t>   cannot selectively apply slip days</a:t>
            </a:r>
            <a:endParaRPr lang="en-US" sz="24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For projects, slip days are deducted from all partners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20% deducted per day late after slip days are </a:t>
            </a:r>
            <a:r>
              <a:rPr lang="en-US" sz="2400" dirty="0" smtClean="0"/>
              <a:t>exhausted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/>
          </a:p>
          <a:p>
            <a:pPr marL="0" lvl="1" indent="0">
              <a:buSzPct val="85000"/>
              <a:buNone/>
            </a:pPr>
            <a:r>
              <a:rPr lang="en-US" dirty="0" err="1"/>
              <a:t>Regrade</a:t>
            </a:r>
            <a:r>
              <a:rPr lang="en-US" dirty="0"/>
              <a:t>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written request to lead TA,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and lead TA will pick a different grader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another written request,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lead TA will </a:t>
            </a:r>
            <a:r>
              <a:rPr lang="en-US" sz="2400" dirty="0" err="1"/>
              <a:t>regrade</a:t>
            </a:r>
            <a:r>
              <a:rPr lang="en-US" sz="2400" dirty="0"/>
              <a:t> directly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yet another written request for professor to </a:t>
            </a:r>
            <a:r>
              <a:rPr lang="en-US" sz="2400" dirty="0" err="1"/>
              <a:t>regrade</a:t>
            </a:r>
            <a:r>
              <a:rPr lang="en-US" sz="2400" dirty="0"/>
              <a:t>.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15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Amdahl’s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Amdahl’s Law</a:t>
            </a:r>
            <a:endParaRPr lang="en-US" dirty="0" smtClean="0"/>
          </a:p>
          <a:p>
            <a:r>
              <a:rPr lang="en-US" sz="2200" dirty="0" smtClean="0"/>
              <a:t>Execution time after improvement =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800" dirty="0" smtClean="0"/>
              <a:t>Or:</a:t>
            </a:r>
          </a:p>
          <a:p>
            <a:r>
              <a:rPr lang="en-US" sz="2800" dirty="0" smtClean="0"/>
              <a:t>	Speedup is limited by popularity of improved feature</a:t>
            </a:r>
          </a:p>
          <a:p>
            <a:endParaRPr lang="en-US" sz="2800" dirty="0" smtClean="0"/>
          </a:p>
          <a:p>
            <a:r>
              <a:rPr lang="en-US" sz="2800" dirty="0" smtClean="0"/>
              <a:t>Corollary: </a:t>
            </a:r>
          </a:p>
          <a:p>
            <a:r>
              <a:rPr lang="en-US" sz="2800" dirty="0" smtClean="0"/>
              <a:t>	Make the common case fast</a:t>
            </a:r>
          </a:p>
          <a:p>
            <a:endParaRPr lang="en-US" sz="2800" dirty="0" smtClean="0"/>
          </a:p>
          <a:p>
            <a:r>
              <a:rPr lang="en-US" sz="2800" dirty="0" smtClean="0"/>
              <a:t>Caveat:</a:t>
            </a:r>
          </a:p>
          <a:p>
            <a:r>
              <a:rPr lang="en-US" sz="2800" dirty="0" smtClean="0"/>
              <a:t>	Law of diminishing returns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457200" y="1367135"/>
            <a:ext cx="48411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execution time affected by improvement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1316525" y="1824335"/>
            <a:ext cx="29953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amount of improvement</a:t>
            </a:r>
            <a:endParaRPr lang="en-US" sz="22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>
            <p:custDataLst>
              <p:tags r:id="rId5"/>
            </p:custDataLst>
          </p:nvPr>
        </p:nvCxnSpPr>
        <p:spPr>
          <a:xfrm>
            <a:off x="629301" y="1828800"/>
            <a:ext cx="455229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5298308" y="1600200"/>
            <a:ext cx="34526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+  execution time unaffected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0" name="Rounded Rectangular Callout 9" hidden="1"/>
          <p:cNvSpPr/>
          <p:nvPr>
            <p:custDataLst>
              <p:tags r:id="rId7"/>
            </p:custDataLst>
          </p:nvPr>
        </p:nvSpPr>
        <p:spPr>
          <a:xfrm>
            <a:off x="5334000" y="3352800"/>
            <a:ext cx="1981200" cy="609600"/>
          </a:xfrm>
          <a:prstGeom prst="wedgeRoundRectCallout">
            <a:avLst>
              <a:gd name="adj1" fmla="val -51743"/>
              <a:gd name="adj2" fmla="val -79243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contribution to execution time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4338" name="CP3 Ink 75589e5e-9bda-4c34-9a8b-41d1a4f4c3be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414" y="2086620"/>
            <a:ext cx="1406851" cy="86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289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Pipelining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8600" y="6096000"/>
            <a:ext cx="3886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See: P&amp;H Chapter 4.5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175" name="Rectangle 5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Kids</a:t>
            </a:r>
            <a:endParaRPr lang="en-US" dirty="0"/>
          </a:p>
        </p:txBody>
      </p:sp>
      <p:sp>
        <p:nvSpPr>
          <p:cNvPr id="2309122" name="Rectangle 2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638986" y="560387"/>
            <a:ext cx="5321139" cy="4524375"/>
          </a:xfrm>
        </p:spPr>
        <p:txBody>
          <a:bodyPr>
            <a:noAutofit/>
          </a:bodyPr>
          <a:lstStyle/>
          <a:p>
            <a:r>
              <a:rPr lang="en-US" dirty="0"/>
              <a:t>Alice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They don’t </a:t>
            </a:r>
            <a:r>
              <a:rPr lang="en-US" dirty="0" smtClean="0"/>
              <a:t>always get along…</a:t>
            </a:r>
            <a:endParaRPr lang="en-US" dirty="0"/>
          </a:p>
          <a:p>
            <a:pPr lvl="1">
              <a:buFontTx/>
              <a:buNone/>
            </a:pP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867400" y="381000"/>
            <a:ext cx="1143000" cy="2389187"/>
            <a:chOff x="3696" y="991"/>
            <a:chExt cx="720" cy="1505"/>
          </a:xfrm>
        </p:grpSpPr>
        <p:sp>
          <p:nvSpPr>
            <p:cNvPr id="2309124" name="Oval 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9125" name="Line 5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26" name="AutoShape 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9127" name="Line 7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28" name="Line 8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29" name="Line 9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0" name="Line 10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1" name="Line 11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2" name="Line 12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3" name="Line 13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4" name="Line 14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5" name="Freeform 15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6" name="Freeform 16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7" name="Freeform 17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8" name="Freeform 18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9" name="Freeform 19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0" name="Line 20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1" name="Line 21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2" name="Line 2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3" name="Line 2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4" name="Line 24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5" name="Line 25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162800" y="1474787"/>
            <a:ext cx="1143000" cy="2312988"/>
            <a:chOff x="4512" y="1680"/>
            <a:chExt cx="720" cy="1457"/>
          </a:xfrm>
        </p:grpSpPr>
        <p:sp>
          <p:nvSpPr>
            <p:cNvPr id="2309149" name="Oval 2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9150" name="Line 30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1" name="Line 31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2" name="Line 32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3" name="Line 33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4" name="Line 34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5" name="Line 3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6" name="Line 3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7" name="Line 3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8" name="Line 3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9" name="Line 3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0" name="Line 40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1" name="Line 4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2" name="Line 42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3" name="Line 43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4" name="Line 44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5" name="Freeform 45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6" name="Line 46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7" name="Line 47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8" name="Line 48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9" name="Line 49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70" name="Line 50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71" name="Line 51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72" name="Line 52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7"/>
          <p:cNvGrpSpPr/>
          <p:nvPr>
            <p:custDataLst>
              <p:tags r:id="rId5"/>
            </p:custDataLst>
          </p:nvPr>
        </p:nvGrpSpPr>
        <p:grpSpPr>
          <a:xfrm>
            <a:off x="6357938" y="803275"/>
            <a:ext cx="228600" cy="76200"/>
            <a:chOff x="6357938" y="1995488"/>
            <a:chExt cx="228600" cy="76200"/>
          </a:xfrm>
        </p:grpSpPr>
        <p:sp>
          <p:nvSpPr>
            <p:cNvPr id="56" name="Line 2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6357938" y="199548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6510338" y="199548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0"/>
          <p:cNvGrpSpPr/>
          <p:nvPr>
            <p:custDataLst>
              <p:tags r:id="rId6"/>
            </p:custDataLst>
          </p:nvPr>
        </p:nvGrpSpPr>
        <p:grpSpPr>
          <a:xfrm>
            <a:off x="7662863" y="1812925"/>
            <a:ext cx="228600" cy="76200"/>
            <a:chOff x="7662863" y="3005138"/>
            <a:chExt cx="228600" cy="76200"/>
          </a:xfrm>
        </p:grpSpPr>
        <p:sp>
          <p:nvSpPr>
            <p:cNvPr id="59" name="Line 53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7662863" y="300513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5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7815263" y="300513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Bicycle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9617" y="489742"/>
            <a:ext cx="5955962" cy="621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Materials</a:t>
            </a:r>
            <a:endParaRPr lang="en-US" dirty="0"/>
          </a:p>
        </p:txBody>
      </p:sp>
      <p:grpSp>
        <p:nvGrpSpPr>
          <p:cNvPr id="3" name="Group 19"/>
          <p:cNvGrpSpPr/>
          <p:nvPr>
            <p:custDataLst>
              <p:tags r:id="rId2"/>
            </p:custDataLst>
          </p:nvPr>
        </p:nvGrpSpPr>
        <p:grpSpPr>
          <a:xfrm>
            <a:off x="762000" y="685800"/>
            <a:ext cx="2271828" cy="2975319"/>
            <a:chOff x="627964" y="597736"/>
            <a:chExt cx="2271828" cy="2975319"/>
          </a:xfrm>
        </p:grpSpPr>
        <p:pic>
          <p:nvPicPr>
            <p:cNvPr id="22536" name="Picture 8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27964" y="597736"/>
              <a:ext cx="2271828" cy="2435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>
              <p:custDataLst>
                <p:tags r:id="rId13"/>
              </p:custDataLst>
            </p:nvPr>
          </p:nvSpPr>
          <p:spPr>
            <a:xfrm>
              <a:off x="1362166" y="3049835"/>
              <a:ext cx="803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Saw</a:t>
              </a:r>
            </a:p>
          </p:txBody>
        </p:sp>
      </p:grpSp>
      <p:grpSp>
        <p:nvGrpSpPr>
          <p:cNvPr id="4" name="Group 20"/>
          <p:cNvGrpSpPr/>
          <p:nvPr>
            <p:custDataLst>
              <p:tags r:id="rId3"/>
            </p:custDataLst>
          </p:nvPr>
        </p:nvGrpSpPr>
        <p:grpSpPr>
          <a:xfrm>
            <a:off x="3886200" y="762000"/>
            <a:ext cx="2327783" cy="2770250"/>
            <a:chOff x="3608797" y="802805"/>
            <a:chExt cx="2327783" cy="2770250"/>
          </a:xfrm>
        </p:grpSpPr>
        <p:pic>
          <p:nvPicPr>
            <p:cNvPr id="22537" name="Picture 9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608797" y="802805"/>
              <a:ext cx="2327783" cy="2025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>
              <p:custDataLst>
                <p:tags r:id="rId11"/>
              </p:custDataLst>
            </p:nvPr>
          </p:nvSpPr>
          <p:spPr>
            <a:xfrm>
              <a:off x="4384601" y="3049835"/>
              <a:ext cx="776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+mj-lt"/>
                </a:rPr>
                <a:t>Drill</a:t>
              </a:r>
              <a:endParaRPr lang="en-US" sz="2800" dirty="0" smtClean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21"/>
          <p:cNvGrpSpPr/>
          <p:nvPr>
            <p:custDataLst>
              <p:tags r:id="rId4"/>
            </p:custDataLst>
          </p:nvPr>
        </p:nvGrpSpPr>
        <p:grpSpPr>
          <a:xfrm>
            <a:off x="2514600" y="3505200"/>
            <a:ext cx="1546518" cy="2779841"/>
            <a:chOff x="6689653" y="793214"/>
            <a:chExt cx="1546518" cy="2779841"/>
          </a:xfrm>
        </p:grpSpPr>
        <p:pic>
          <p:nvPicPr>
            <p:cNvPr id="22532" name="Picture 4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689653" y="793214"/>
              <a:ext cx="1546518" cy="2319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>
              <p:custDataLst>
                <p:tags r:id="rId9"/>
              </p:custDataLst>
            </p:nvPr>
          </p:nvSpPr>
          <p:spPr>
            <a:xfrm>
              <a:off x="7080885" y="3049835"/>
              <a:ext cx="8595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Glue</a:t>
              </a:r>
            </a:p>
          </p:txBody>
        </p:sp>
      </p:grpSp>
      <p:grpSp>
        <p:nvGrpSpPr>
          <p:cNvPr id="6" name="Group 18"/>
          <p:cNvGrpSpPr/>
          <p:nvPr>
            <p:custDataLst>
              <p:tags r:id="rId5"/>
            </p:custDataLst>
          </p:nvPr>
        </p:nvGrpSpPr>
        <p:grpSpPr>
          <a:xfrm>
            <a:off x="5486400" y="3733800"/>
            <a:ext cx="2003387" cy="2542751"/>
            <a:chOff x="2433003" y="3876327"/>
            <a:chExt cx="2003387" cy="2542751"/>
          </a:xfrm>
        </p:grpSpPr>
        <p:pic>
          <p:nvPicPr>
            <p:cNvPr id="22534" name="Picture 6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433003" y="3876327"/>
              <a:ext cx="2003387" cy="1990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>
              <p:custDataLst>
                <p:tags r:id="rId7"/>
              </p:custDataLst>
            </p:nvPr>
          </p:nvSpPr>
          <p:spPr>
            <a:xfrm>
              <a:off x="2973576" y="5895858"/>
              <a:ext cx="9222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Paint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instruction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MIPS instructions are 32 bits long, has 3 formats</a:t>
            </a:r>
          </a:p>
          <a:p>
            <a:endParaRPr lang="en-US" dirty="0" smtClean="0"/>
          </a:p>
          <a:p>
            <a:r>
              <a:rPr lang="en-US" dirty="0" smtClean="0"/>
              <a:t>R-type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I-type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J-type </a:t>
            </a:r>
            <a:endParaRPr lang="en-US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27767527"/>
              </p:ext>
            </p:extLst>
          </p:nvPr>
        </p:nvGraphicFramePr>
        <p:xfrm>
          <a:off x="1905000" y="1828800"/>
          <a:ext cx="6248400" cy="129032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990600"/>
                <a:gridCol w="990600"/>
                <a:gridCol w="1143000"/>
              </a:tblGrid>
              <a:tr h="4572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rd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shamt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func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8899101"/>
              </p:ext>
            </p:extLst>
          </p:nvPr>
        </p:nvGraphicFramePr>
        <p:xfrm>
          <a:off x="1905000" y="3581400"/>
          <a:ext cx="6248400" cy="129032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3124200"/>
              </a:tblGrid>
              <a:tr h="76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74472320"/>
              </p:ext>
            </p:extLst>
          </p:nvPr>
        </p:nvGraphicFramePr>
        <p:xfrm>
          <a:off x="1905000" y="5167020"/>
          <a:ext cx="6248400" cy="1157580"/>
        </p:xfrm>
        <a:graphic>
          <a:graphicData uri="http://schemas.openxmlformats.org/drawingml/2006/table">
            <a:tbl>
              <a:tblPr/>
              <a:tblGrid>
                <a:gridCol w="1143000"/>
                <a:gridCol w="5105400"/>
              </a:tblGrid>
              <a:tr h="108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 (target address)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26 bits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9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N pieces, each built following same sequence: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81600" y="1936213"/>
            <a:ext cx="690392" cy="10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62800" y="2057400"/>
            <a:ext cx="921863" cy="91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90600" y="1981200"/>
            <a:ext cx="1045387" cy="112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43665" y="2039913"/>
            <a:ext cx="1071135" cy="9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ight Arrow 20"/>
          <p:cNvSpPr/>
          <p:nvPr>
            <p:custDataLst>
              <p:tags r:id="rId7"/>
            </p:custDataLst>
          </p:nvPr>
        </p:nvSpPr>
        <p:spPr>
          <a:xfrm>
            <a:off x="2286000" y="2362200"/>
            <a:ext cx="457200" cy="533400"/>
          </a:xfrm>
          <a:prstGeom prst="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>
            <p:custDataLst>
              <p:tags r:id="rId8"/>
            </p:custDataLst>
          </p:nvPr>
        </p:nvSpPr>
        <p:spPr>
          <a:xfrm>
            <a:off x="7620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Saw</a:t>
            </a:r>
            <a:endParaRPr lang="en-US" dirty="0"/>
          </a:p>
        </p:txBody>
      </p:sp>
      <p:sp>
        <p:nvSpPr>
          <p:cNvPr id="26" name="Rectangle 25"/>
          <p:cNvSpPr/>
          <p:nvPr>
            <p:custDataLst>
              <p:tags r:id="rId9"/>
            </p:custDataLst>
          </p:nvPr>
        </p:nvSpPr>
        <p:spPr>
          <a:xfrm>
            <a:off x="28194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Drill</a:t>
            </a:r>
            <a:endParaRPr lang="en-US" dirty="0"/>
          </a:p>
        </p:txBody>
      </p:sp>
      <p:sp>
        <p:nvSpPr>
          <p:cNvPr id="27" name="Right Arrow 26"/>
          <p:cNvSpPr/>
          <p:nvPr>
            <p:custDataLst>
              <p:tags r:id="rId10"/>
            </p:custDataLst>
          </p:nvPr>
        </p:nvSpPr>
        <p:spPr>
          <a:xfrm>
            <a:off x="4343400" y="2362200"/>
            <a:ext cx="457200" cy="533400"/>
          </a:xfrm>
          <a:prstGeom prst="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>
            <p:custDataLst>
              <p:tags r:id="rId11"/>
            </p:custDataLst>
          </p:nvPr>
        </p:nvSpPr>
        <p:spPr>
          <a:xfrm>
            <a:off x="48768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Glue</a:t>
            </a:r>
            <a:endParaRPr lang="en-US" dirty="0"/>
          </a:p>
        </p:txBody>
      </p:sp>
      <p:sp>
        <p:nvSpPr>
          <p:cNvPr id="30" name="Rectangle 29"/>
          <p:cNvSpPr/>
          <p:nvPr>
            <p:custDataLst>
              <p:tags r:id="rId12"/>
            </p:custDataLst>
          </p:nvPr>
        </p:nvSpPr>
        <p:spPr>
          <a:xfrm>
            <a:off x="69342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Paint</a:t>
            </a:r>
            <a:endParaRPr lang="en-US" dirty="0"/>
          </a:p>
        </p:txBody>
      </p:sp>
      <p:sp>
        <p:nvSpPr>
          <p:cNvPr id="34" name="Right Arrow 33"/>
          <p:cNvSpPr/>
          <p:nvPr>
            <p:custDataLst>
              <p:tags r:id="rId13"/>
            </p:custDataLst>
          </p:nvPr>
        </p:nvSpPr>
        <p:spPr>
          <a:xfrm>
            <a:off x="6400800" y="2362200"/>
            <a:ext cx="457200" cy="533400"/>
          </a:xfrm>
          <a:prstGeom prst="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Design 1: Sequential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657600"/>
            <a:ext cx="6858000" cy="228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Alice owns the room</a:t>
            </a:r>
          </a:p>
          <a:p>
            <a:r>
              <a:rPr lang="en-US" dirty="0" smtClean="0"/>
              <a:t>Bob can enter when Alice is finished</a:t>
            </a:r>
          </a:p>
          <a:p>
            <a:r>
              <a:rPr lang="en-US" dirty="0" smtClean="0"/>
              <a:t>Repeat for remaining tasks</a:t>
            </a:r>
          </a:p>
          <a:p>
            <a:r>
              <a:rPr lang="en-US" dirty="0" smtClean="0"/>
              <a:t>No possibility for conflicts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4191000" y="1905000"/>
            <a:ext cx="690392" cy="10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5105400" y="990600"/>
            <a:ext cx="921863" cy="91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2514600" y="1676400"/>
            <a:ext cx="1045387" cy="112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3124200" y="914400"/>
            <a:ext cx="1071135" cy="9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1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990600" y="735012"/>
            <a:ext cx="1143000" cy="2389188"/>
            <a:chOff x="3696" y="991"/>
            <a:chExt cx="720" cy="1505"/>
          </a:xfrm>
        </p:grpSpPr>
        <p:sp>
          <p:nvSpPr>
            <p:cNvPr id="40" name="Oval 1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2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1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4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5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6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7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9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0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1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5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6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8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2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30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3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32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Freeform 61"/>
          <p:cNvSpPr/>
          <p:nvPr>
            <p:custDataLst>
              <p:tags r:id="rId8"/>
            </p:custDataLst>
          </p:nvPr>
        </p:nvSpPr>
        <p:spPr>
          <a:xfrm>
            <a:off x="609600" y="609600"/>
            <a:ext cx="6781800" cy="2667000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8600" h="2667000">
                <a:moveTo>
                  <a:pt x="7315200" y="1828800"/>
                </a:moveTo>
                <a:lnTo>
                  <a:pt x="7315200" y="2667000"/>
                </a:lnTo>
                <a:lnTo>
                  <a:pt x="0" y="2667000"/>
                </a:lnTo>
                <a:lnTo>
                  <a:pt x="0" y="0"/>
                </a:lnTo>
                <a:lnTo>
                  <a:pt x="7315200" y="0"/>
                </a:lnTo>
                <a:lnTo>
                  <a:pt x="7315200" y="685800"/>
                </a:lnTo>
                <a:cubicBezTo>
                  <a:pt x="7360873" y="710501"/>
                  <a:pt x="7848600" y="1676400"/>
                  <a:pt x="7848600" y="1676400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3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467600" y="685800"/>
            <a:ext cx="1143000" cy="2312988"/>
            <a:chOff x="4512" y="1680"/>
            <a:chExt cx="720" cy="1457"/>
          </a:xfrm>
        </p:grpSpPr>
        <p:sp>
          <p:nvSpPr>
            <p:cNvPr id="64" name="Oval 3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35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36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3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38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3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4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4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4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4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44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4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46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47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48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4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50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51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52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53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5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5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56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5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36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762000" y="3733800"/>
            <a:ext cx="7845425" cy="2009775"/>
          </a:xfrm>
        </p:spPr>
        <p:txBody>
          <a:bodyPr>
            <a:noAutofit/>
          </a:bodyPr>
          <a:lstStyle/>
          <a:p>
            <a:pPr>
              <a:lnSpc>
                <a:spcPct val="84000"/>
              </a:lnSpc>
            </a:pPr>
            <a:r>
              <a:rPr lang="en-US" dirty="0" smtClean="0"/>
              <a:t>Elapsed </a:t>
            </a:r>
            <a:r>
              <a:rPr lang="en-US" dirty="0"/>
              <a:t>Time for Alice: 4</a:t>
            </a:r>
          </a:p>
          <a:p>
            <a:pPr>
              <a:lnSpc>
                <a:spcPct val="84000"/>
              </a:lnSpc>
            </a:pPr>
            <a:r>
              <a:rPr lang="en-US" dirty="0"/>
              <a:t>Elapsed Time for Bob: 4</a:t>
            </a:r>
          </a:p>
          <a:p>
            <a:pPr>
              <a:lnSpc>
                <a:spcPct val="84000"/>
              </a:lnSpc>
            </a:pPr>
            <a:r>
              <a:rPr lang="en-US" dirty="0" smtClean="0"/>
              <a:t>Total elapsed time: 4*N</a:t>
            </a:r>
            <a:endParaRPr lang="en-US" dirty="0"/>
          </a:p>
          <a:p>
            <a:pPr>
              <a:lnSpc>
                <a:spcPct val="84000"/>
              </a:lnSpc>
            </a:pPr>
            <a:r>
              <a:rPr lang="en-US" dirty="0" smtClean="0"/>
              <a:t>Can we do better?</a:t>
            </a:r>
            <a:endParaRPr lang="en-US" dirty="0"/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81000" y="1447800"/>
            <a:ext cx="508000" cy="716876"/>
            <a:chOff x="3696" y="991"/>
            <a:chExt cx="720" cy="1505"/>
          </a:xfrm>
        </p:grpSpPr>
        <p:sp>
          <p:nvSpPr>
            <p:cNvPr id="2319369" name="Oval 9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0" name="Line 10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1" name="AutoShape 11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2" name="Line 1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3" name="Line 1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4" name="Line 14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5" name="Line 15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6" name="Line 16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7" name="Line 17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8" name="Line 18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9" name="Line 19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0" name="Freeform 20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1" name="Freeform 21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2" name="Freeform 22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3" name="Freeform 23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4" name="Freeform 24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5" name="Line 2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6" name="Line 26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7" name="Line 27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8" name="Line 2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9" name="Line 2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0" name="Line 30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04800" y="2590800"/>
            <a:ext cx="609600" cy="735012"/>
            <a:chOff x="4512" y="1680"/>
            <a:chExt cx="720" cy="1457"/>
          </a:xfrm>
        </p:grpSpPr>
        <p:sp>
          <p:nvSpPr>
            <p:cNvPr id="2319392" name="Oval 3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93" name="Line 33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4" name="Line 34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5" name="Line 35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6" name="Line 3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7" name="Line 3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8" name="Line 38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9" name="Line 39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0" name="Line 4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1" name="Line 4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2" name="Line 4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3" name="Line 4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4" name="Line 44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5" name="Line 45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6" name="Line 46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7" name="Line 47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8" name="Freeform 48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9" name="Line 4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0" name="Line 50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1" name="Line 51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2" name="Line 52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3" name="Line 53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4" name="Line 54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5" name="Line 55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19416" name="Line 5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142999" y="1371600"/>
            <a:ext cx="73152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2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3215573" y="15240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4057972" y="16233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1295400" y="15240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2209800" y="16002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itle 66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dirty="0" smtClean="0"/>
              <a:t>Sequential Performance</a:t>
            </a:r>
            <a:endParaRPr lang="en-US" dirty="0"/>
          </a:p>
        </p:txBody>
      </p:sp>
      <p:sp>
        <p:nvSpPr>
          <p:cNvPr id="68" name="Line 5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143000" y="1371600"/>
            <a:ext cx="0" cy="198120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Box 68"/>
          <p:cNvSpPr txBox="1"/>
          <p:nvPr>
            <p:custDataLst>
              <p:tags r:id="rId11"/>
            </p:custDataLst>
          </p:nvPr>
        </p:nvSpPr>
        <p:spPr>
          <a:xfrm>
            <a:off x="1387169" y="457200"/>
            <a:ext cx="71609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time</a:t>
            </a:r>
            <a:br>
              <a:rPr lang="en-US" sz="2800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1	2	3	4	5	6	7	8 …</a:t>
            </a:r>
          </a:p>
        </p:txBody>
      </p:sp>
      <p:sp>
        <p:nvSpPr>
          <p:cNvPr id="78" name="Rectangle 77"/>
          <p:cNvSpPr/>
          <p:nvPr>
            <p:custDataLst>
              <p:tags r:id="rId12"/>
            </p:custDataLst>
          </p:nvPr>
        </p:nvSpPr>
        <p:spPr>
          <a:xfrm>
            <a:off x="1219200" y="14478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>
            <p:custDataLst>
              <p:tags r:id="rId13"/>
            </p:custDataLst>
          </p:nvPr>
        </p:nvSpPr>
        <p:spPr>
          <a:xfrm>
            <a:off x="2133600" y="14478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>
            <p:custDataLst>
              <p:tags r:id="rId14"/>
            </p:custDataLst>
          </p:nvPr>
        </p:nvSpPr>
        <p:spPr>
          <a:xfrm>
            <a:off x="3048000" y="14478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>
            <p:custDataLst>
              <p:tags r:id="rId15"/>
            </p:custDataLst>
          </p:nvPr>
        </p:nvSpPr>
        <p:spPr>
          <a:xfrm>
            <a:off x="3962400" y="14478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0" name="Picture 4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6873173" y="25146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6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7715572" y="26139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8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4953000" y="25146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9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5867400" y="25908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" name="Rectangle 94"/>
          <p:cNvSpPr/>
          <p:nvPr>
            <p:custDataLst>
              <p:tags r:id="rId20"/>
            </p:custDataLst>
          </p:nvPr>
        </p:nvSpPr>
        <p:spPr>
          <a:xfrm>
            <a:off x="4876800" y="24384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>
            <p:custDataLst>
              <p:tags r:id="rId21"/>
            </p:custDataLst>
          </p:nvPr>
        </p:nvSpPr>
        <p:spPr>
          <a:xfrm>
            <a:off x="5791200" y="24384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>
            <p:custDataLst>
              <p:tags r:id="rId22"/>
            </p:custDataLst>
          </p:nvPr>
        </p:nvSpPr>
        <p:spPr>
          <a:xfrm>
            <a:off x="6705600" y="24384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>
            <p:custDataLst>
              <p:tags r:id="rId23"/>
            </p:custDataLst>
          </p:nvPr>
        </p:nvSpPr>
        <p:spPr>
          <a:xfrm>
            <a:off x="7620000" y="24384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1" name="TextBox 70"/>
          <p:cNvSpPr txBox="1"/>
          <p:nvPr>
            <p:custDataLst>
              <p:tags r:id="rId24"/>
            </p:custDataLst>
          </p:nvPr>
        </p:nvSpPr>
        <p:spPr>
          <a:xfrm>
            <a:off x="762000" y="3657600"/>
            <a:ext cx="48006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  <p:pic>
        <p:nvPicPr>
          <p:cNvPr id="15362" name="CP3 Ink 2f67a9f9-4708-4c07-b781-3d7c0b0ca642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160" y="510479"/>
            <a:ext cx="2576400" cy="480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95" grpId="0" animBg="1"/>
      <p:bldP spid="96" grpId="0" animBg="1"/>
      <p:bldP spid="97" grpId="0" animBg="1"/>
      <p:bldP spid="98" grpId="0" animBg="1"/>
      <p:bldP spid="7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Design 2: Pipelined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en-US" dirty="0" smtClean="0"/>
              <a:t>Partition room into </a:t>
            </a:r>
            <a:r>
              <a:rPr lang="en-US" i="1" dirty="0" smtClean="0">
                <a:solidFill>
                  <a:schemeClr val="accent1"/>
                </a:solidFill>
              </a:rPr>
              <a:t>stages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a </a:t>
            </a:r>
            <a:r>
              <a:rPr lang="en-US" i="1" dirty="0" smtClean="0">
                <a:solidFill>
                  <a:schemeClr val="accent1"/>
                </a:solidFill>
              </a:rPr>
              <a:t>pipeline</a:t>
            </a: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0" cstate="print"/>
          <a:srcRect/>
          <a:stretch>
            <a:fillRect/>
          </a:stretch>
        </p:blipFill>
        <p:spPr bwMode="auto">
          <a:xfrm>
            <a:off x="4495800" y="1219200"/>
            <a:ext cx="436392" cy="6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1" cstate="print"/>
          <a:srcRect/>
          <a:stretch>
            <a:fillRect/>
          </a:stretch>
        </p:blipFill>
        <p:spPr bwMode="auto">
          <a:xfrm>
            <a:off x="5791200" y="1234779"/>
            <a:ext cx="597816" cy="59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2" cstate="print"/>
          <a:srcRect/>
          <a:stretch>
            <a:fillRect/>
          </a:stretch>
        </p:blipFill>
        <p:spPr bwMode="auto">
          <a:xfrm>
            <a:off x="1676400" y="1143000"/>
            <a:ext cx="761048" cy="81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3" cstate="print"/>
          <a:srcRect/>
          <a:stretch>
            <a:fillRect/>
          </a:stretch>
        </p:blipFill>
        <p:spPr bwMode="auto">
          <a:xfrm>
            <a:off x="2895600" y="1219200"/>
            <a:ext cx="720790" cy="6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Content Placeholder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57200" y="3429000"/>
            <a:ext cx="6858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One person owns a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stage at a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4 stages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4 people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working simultaneously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Everyone moves right in lockstep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Freeform 35"/>
          <p:cNvSpPr/>
          <p:nvPr>
            <p:custDataLst>
              <p:tags r:id="rId8"/>
            </p:custDataLst>
          </p:nvPr>
        </p:nvSpPr>
        <p:spPr>
          <a:xfrm>
            <a:off x="1219200" y="990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>
            <p:custDataLst>
              <p:tags r:id="rId9"/>
            </p:custDataLst>
          </p:nvPr>
        </p:nvSpPr>
        <p:spPr>
          <a:xfrm>
            <a:off x="2590800" y="990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>
            <p:custDataLst>
              <p:tags r:id="rId10"/>
            </p:custDataLst>
          </p:nvPr>
        </p:nvSpPr>
        <p:spPr>
          <a:xfrm>
            <a:off x="3962400" y="990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>
            <p:custDataLst>
              <p:tags r:id="rId11"/>
            </p:custDataLst>
          </p:nvPr>
        </p:nvSpPr>
        <p:spPr>
          <a:xfrm>
            <a:off x="5334000" y="990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>
            <p:custDataLst>
              <p:tags r:id="rId12"/>
            </p:custDataLst>
          </p:nvPr>
        </p:nvSpPr>
        <p:spPr>
          <a:xfrm rot="10800000">
            <a:off x="1027176" y="1524000"/>
            <a:ext cx="268224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  <a:gd name="connsiteX0" fmla="*/ 0 w 534231"/>
              <a:gd name="connsiteY0" fmla="*/ 0 h 1676399"/>
              <a:gd name="connsiteX1" fmla="*/ 831 w 534231"/>
              <a:gd name="connsiteY1" fmla="*/ 685799 h 1676399"/>
              <a:gd name="connsiteX2" fmla="*/ 534231 w 534231"/>
              <a:gd name="connsiteY2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231" h="1676399">
                <a:moveTo>
                  <a:pt x="0" y="0"/>
                </a:moveTo>
                <a:lnTo>
                  <a:pt x="831" y="685799"/>
                </a:lnTo>
                <a:cubicBezTo>
                  <a:pt x="46504" y="710500"/>
                  <a:pt x="534231" y="1676399"/>
                  <a:pt x="53423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>
            <p:custDataLst>
              <p:tags r:id="rId13"/>
            </p:custDataLst>
          </p:nvPr>
        </p:nvCxnSpPr>
        <p:spPr>
          <a:xfrm>
            <a:off x="1295400" y="2743200"/>
            <a:ext cx="5486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14"/>
            </p:custDataLst>
          </p:nvPr>
        </p:nvCxnSpPr>
        <p:spPr>
          <a:xfrm rot="5400000">
            <a:off x="2552700" y="25527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>
            <p:custDataLst>
              <p:tags r:id="rId15"/>
            </p:custDataLst>
          </p:nvPr>
        </p:nvCxnSpPr>
        <p:spPr>
          <a:xfrm rot="5400000">
            <a:off x="1028700" y="11811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16"/>
            </p:custDataLst>
          </p:nvPr>
        </p:nvCxnSpPr>
        <p:spPr>
          <a:xfrm rot="5400000">
            <a:off x="3924300" y="25527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>
            <p:custDataLst>
              <p:tags r:id="rId17"/>
            </p:custDataLst>
          </p:nvPr>
        </p:nvCxnSpPr>
        <p:spPr>
          <a:xfrm rot="5400000">
            <a:off x="5219700" y="25527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18"/>
            </p:custDataLst>
          </p:nvPr>
        </p:nvCxnSpPr>
        <p:spPr>
          <a:xfrm rot="5400000">
            <a:off x="6591300" y="25527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8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5867400" y="1905000"/>
            <a:ext cx="508000" cy="716876"/>
            <a:chOff x="3696" y="991"/>
            <a:chExt cx="720" cy="1505"/>
          </a:xfrm>
        </p:grpSpPr>
        <p:sp>
          <p:nvSpPr>
            <p:cNvPr id="53" name="Oval 9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0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AutoShape 11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2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3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4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5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6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7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8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9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20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21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22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4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5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26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27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28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29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30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1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4419600" y="1905000"/>
            <a:ext cx="609600" cy="735012"/>
            <a:chOff x="4512" y="1680"/>
            <a:chExt cx="720" cy="1457"/>
          </a:xfrm>
        </p:grpSpPr>
        <p:sp>
          <p:nvSpPr>
            <p:cNvPr id="76" name="Oval 32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33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34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3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36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37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3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3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40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41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42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43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44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45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46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48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50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51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51"/>
          <p:cNvGrpSpPr/>
          <p:nvPr>
            <p:custDataLst>
              <p:tags r:id="rId21"/>
            </p:custDataLst>
          </p:nvPr>
        </p:nvGrpSpPr>
        <p:grpSpPr>
          <a:xfrm>
            <a:off x="1676400" y="1859753"/>
            <a:ext cx="609600" cy="780259"/>
            <a:chOff x="1676400" y="2469353"/>
            <a:chExt cx="609600" cy="780259"/>
          </a:xfrm>
        </p:grpSpPr>
        <p:sp>
          <p:nvSpPr>
            <p:cNvPr id="127" name="Line 33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2001520" y="2716892"/>
              <a:ext cx="0" cy="21793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34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1757680" y="2765321"/>
              <a:ext cx="24384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35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2001520" y="2765321"/>
              <a:ext cx="20320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36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220472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37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220472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38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220472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39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167640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40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175768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41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H="1">
              <a:off x="167640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42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196088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43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H="1">
              <a:off x="192024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44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196088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45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208280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46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H="1">
              <a:off x="204216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47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208280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8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1909233" y="2924734"/>
              <a:ext cx="215900" cy="1997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Explosion 2 149"/>
            <p:cNvSpPr/>
            <p:nvPr>
              <p:custDataLst>
                <p:tags r:id="rId61"/>
              </p:custDataLst>
            </p:nvPr>
          </p:nvSpPr>
          <p:spPr>
            <a:xfrm>
              <a:off x="1816895" y="2469353"/>
              <a:ext cx="381000" cy="269085"/>
            </a:xfrm>
            <a:prstGeom prst="irregularSeal2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920240" y="2595820"/>
              <a:ext cx="162560" cy="1210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6" name="Content Placeholder 2"/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5638800" y="2819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Alice</a:t>
            </a:r>
          </a:p>
        </p:txBody>
      </p:sp>
      <p:sp>
        <p:nvSpPr>
          <p:cNvPr id="157" name="Content Placeholder 2"/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4267200" y="2819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Bob</a:t>
            </a:r>
          </a:p>
        </p:txBody>
      </p:sp>
      <p:sp>
        <p:nvSpPr>
          <p:cNvPr id="158" name="Content Placeholder 2"/>
          <p:cNvSpPr txBox="1">
            <a:spLocks/>
          </p:cNvSpPr>
          <p:nvPr>
            <p:custDataLst>
              <p:tags r:id="rId24"/>
            </p:custDataLst>
          </p:nvPr>
        </p:nvSpPr>
        <p:spPr>
          <a:xfrm>
            <a:off x="2895600" y="2819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Carol</a:t>
            </a:r>
          </a:p>
        </p:txBody>
      </p:sp>
      <p:sp>
        <p:nvSpPr>
          <p:cNvPr id="159" name="Content Placeholder 2"/>
          <p:cNvSpPr txBox="1">
            <a:spLocks/>
          </p:cNvSpPr>
          <p:nvPr>
            <p:custDataLst>
              <p:tags r:id="rId25"/>
            </p:custDataLst>
          </p:nvPr>
        </p:nvSpPr>
        <p:spPr>
          <a:xfrm>
            <a:off x="1524000" y="2819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Dave</a:t>
            </a:r>
          </a:p>
        </p:txBody>
      </p:sp>
      <p:grpSp>
        <p:nvGrpSpPr>
          <p:cNvPr id="11" name="Group 184"/>
          <p:cNvGrpSpPr/>
          <p:nvPr>
            <p:custDataLst>
              <p:tags r:id="rId26"/>
            </p:custDataLst>
          </p:nvPr>
        </p:nvGrpSpPr>
        <p:grpSpPr>
          <a:xfrm>
            <a:off x="3149600" y="1905000"/>
            <a:ext cx="508000" cy="762000"/>
            <a:chOff x="3149600" y="2514600"/>
            <a:chExt cx="508000" cy="762000"/>
          </a:xfrm>
        </p:grpSpPr>
        <p:sp>
          <p:nvSpPr>
            <p:cNvPr id="162" name="Line 10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420533" y="2773596"/>
              <a:ext cx="0" cy="2057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AutoShape 1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85067" y="2979370"/>
              <a:ext cx="270933" cy="182911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Line 12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3217333" y="2819324"/>
              <a:ext cx="20320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3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420533" y="2819324"/>
              <a:ext cx="169333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4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3589867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5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589867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6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3589867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3149600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8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217333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9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3149600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2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3352800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26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3318933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2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3352800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28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3488267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2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3454400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30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3488267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Cloud 182"/>
            <p:cNvSpPr/>
            <p:nvPr>
              <p:custDataLst>
                <p:tags r:id="rId43"/>
              </p:custDataLst>
            </p:nvPr>
          </p:nvSpPr>
          <p:spPr>
            <a:xfrm>
              <a:off x="3352800" y="2514600"/>
              <a:ext cx="228600" cy="228600"/>
            </a:xfrm>
            <a:prstGeom prst="cloud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352800" y="2659277"/>
              <a:ext cx="135467" cy="1143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8" grpId="0"/>
      <p:bldP spid="15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81000" y="990600"/>
            <a:ext cx="508000" cy="716876"/>
            <a:chOff x="3696" y="991"/>
            <a:chExt cx="720" cy="1505"/>
          </a:xfrm>
        </p:grpSpPr>
        <p:sp>
          <p:nvSpPr>
            <p:cNvPr id="2319369" name="Oval 9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0" name="Line 10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1" name="AutoShape 11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2" name="Line 12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3" name="Line 13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4" name="Line 14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5" name="Line 15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6" name="Line 16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7" name="Line 17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8" name="Line 18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9" name="Line 19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0" name="Freeform 20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1" name="Freeform 21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2" name="Freeform 22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3" name="Freeform 23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4" name="Freeform 24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5" name="Line 25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6" name="Line 26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7" name="Line 27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8" name="Line 28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9" name="Line 29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0" name="Line 30"/>
            <p:cNvSpPr>
              <a:spLocks noChangeShapeType="1"/>
            </p:cNvSpPr>
            <p:nvPr>
              <p:custDataLst>
                <p:tags r:id="rId125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04800" y="2133600"/>
            <a:ext cx="609600" cy="735012"/>
            <a:chOff x="4512" y="1680"/>
            <a:chExt cx="720" cy="1457"/>
          </a:xfrm>
        </p:grpSpPr>
        <p:sp>
          <p:nvSpPr>
            <p:cNvPr id="2319392" name="Oval 32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93" name="Line 33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4" name="Line 34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5" name="Line 35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6" name="Line 36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7" name="Line 37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8" name="Line 38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9" name="Line 39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0" name="Line 40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1" name="Line 41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2" name="Line 42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3" name="Line 43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4" name="Line 44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5" name="Line 45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6" name="Line 46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7" name="Line 47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8" name="Freeform 48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9" name="Line 49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0" name="Line 50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1" name="Line 51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2" name="Line 52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3" name="Line 53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4" name="Line 54"/>
            <p:cNvSpPr>
              <a:spLocks noChangeShapeType="1"/>
            </p:cNvSpPr>
            <p:nvPr>
              <p:custDataLst>
                <p:tags r:id="rId102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5" name="Line 55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19416" name="Line 5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142999" y="914400"/>
            <a:ext cx="73152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2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3215573" y="10668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4057972" y="11661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1295400" y="10668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1" cstate="print"/>
          <a:srcRect/>
          <a:stretch>
            <a:fillRect/>
          </a:stretch>
        </p:blipFill>
        <p:spPr bwMode="auto">
          <a:xfrm>
            <a:off x="2209800" y="11430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itle 66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dirty="0" smtClean="0"/>
              <a:t>Pipelined Performance</a:t>
            </a:r>
            <a:endParaRPr lang="en-US" dirty="0"/>
          </a:p>
        </p:txBody>
      </p:sp>
      <p:sp>
        <p:nvSpPr>
          <p:cNvPr id="68" name="Line 5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143000" y="914400"/>
            <a:ext cx="0" cy="403860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Box 68"/>
          <p:cNvSpPr txBox="1"/>
          <p:nvPr>
            <p:custDataLst>
              <p:tags r:id="rId10"/>
            </p:custDataLst>
          </p:nvPr>
        </p:nvSpPr>
        <p:spPr>
          <a:xfrm>
            <a:off x="1387169" y="0"/>
            <a:ext cx="61815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time</a:t>
            </a:r>
            <a:br>
              <a:rPr lang="en-US" sz="2800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1	2	3	4	5	6	7…</a:t>
            </a:r>
          </a:p>
        </p:txBody>
      </p:sp>
      <p:sp>
        <p:nvSpPr>
          <p:cNvPr id="78" name="Rectangle 77"/>
          <p:cNvSpPr/>
          <p:nvPr>
            <p:custDataLst>
              <p:tags r:id="rId11"/>
            </p:custDataLst>
          </p:nvPr>
        </p:nvSpPr>
        <p:spPr>
          <a:xfrm>
            <a:off x="1219200" y="9906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>
            <p:custDataLst>
              <p:tags r:id="rId12"/>
            </p:custDataLst>
          </p:nvPr>
        </p:nvSpPr>
        <p:spPr>
          <a:xfrm>
            <a:off x="2133600" y="9906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>
            <p:custDataLst>
              <p:tags r:id="rId13"/>
            </p:custDataLst>
          </p:nvPr>
        </p:nvSpPr>
        <p:spPr>
          <a:xfrm>
            <a:off x="3048000" y="9906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>
            <p:custDataLst>
              <p:tags r:id="rId14"/>
            </p:custDataLst>
          </p:nvPr>
        </p:nvSpPr>
        <p:spPr>
          <a:xfrm>
            <a:off x="3962400" y="9906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0" name="Picture 4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4129973" y="20574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6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4972372" y="21567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8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2209800" y="20574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9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31" cstate="print"/>
          <a:srcRect/>
          <a:stretch>
            <a:fillRect/>
          </a:stretch>
        </p:blipFill>
        <p:spPr bwMode="auto">
          <a:xfrm>
            <a:off x="3124200" y="21336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" name="Rectangle 94"/>
          <p:cNvSpPr/>
          <p:nvPr>
            <p:custDataLst>
              <p:tags r:id="rId19"/>
            </p:custDataLst>
          </p:nvPr>
        </p:nvSpPr>
        <p:spPr>
          <a:xfrm>
            <a:off x="2133600" y="19812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>
            <p:custDataLst>
              <p:tags r:id="rId20"/>
            </p:custDataLst>
          </p:nvPr>
        </p:nvSpPr>
        <p:spPr>
          <a:xfrm>
            <a:off x="3048000" y="19812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>
            <p:custDataLst>
              <p:tags r:id="rId21"/>
            </p:custDataLst>
          </p:nvPr>
        </p:nvSpPr>
        <p:spPr>
          <a:xfrm>
            <a:off x="3962400" y="19812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>
            <p:custDataLst>
              <p:tags r:id="rId22"/>
            </p:custDataLst>
          </p:nvPr>
        </p:nvSpPr>
        <p:spPr>
          <a:xfrm>
            <a:off x="4876800" y="19812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grpSp>
        <p:nvGrpSpPr>
          <p:cNvPr id="4" name="Group 73"/>
          <p:cNvGrpSpPr/>
          <p:nvPr>
            <p:custDataLst>
              <p:tags r:id="rId23"/>
            </p:custDataLst>
          </p:nvPr>
        </p:nvGrpSpPr>
        <p:grpSpPr>
          <a:xfrm>
            <a:off x="381000" y="3124200"/>
            <a:ext cx="508000" cy="762000"/>
            <a:chOff x="3149600" y="2514600"/>
            <a:chExt cx="508000" cy="762000"/>
          </a:xfrm>
        </p:grpSpPr>
        <p:sp>
          <p:nvSpPr>
            <p:cNvPr id="75" name="Line 10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3420533" y="2773596"/>
              <a:ext cx="0" cy="2057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AutoShape 11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285067" y="2979370"/>
              <a:ext cx="270933" cy="182911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12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 flipV="1">
              <a:off x="3217333" y="2819324"/>
              <a:ext cx="20320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3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3420533" y="2819324"/>
              <a:ext cx="169333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4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3589867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5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3589867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6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3589867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7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3149600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18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3217333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9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 flipH="1">
              <a:off x="3149600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25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352800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26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 flipH="1">
              <a:off x="3318933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27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3352800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28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3488267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9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 flipH="1">
              <a:off x="3454400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30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3488267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Cloud 103"/>
            <p:cNvSpPr/>
            <p:nvPr>
              <p:custDataLst>
                <p:tags r:id="rId78"/>
              </p:custDataLst>
            </p:nvPr>
          </p:nvSpPr>
          <p:spPr>
            <a:xfrm>
              <a:off x="3352800" y="2514600"/>
              <a:ext cx="228600" cy="228600"/>
            </a:xfrm>
            <a:prstGeom prst="cloud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9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3352800" y="2659277"/>
              <a:ext cx="135467" cy="1143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05"/>
          <p:cNvGrpSpPr/>
          <p:nvPr>
            <p:custDataLst>
              <p:tags r:id="rId24"/>
            </p:custDataLst>
          </p:nvPr>
        </p:nvGrpSpPr>
        <p:grpSpPr>
          <a:xfrm>
            <a:off x="304800" y="4114800"/>
            <a:ext cx="609600" cy="780259"/>
            <a:chOff x="1676400" y="2469353"/>
            <a:chExt cx="609600" cy="780259"/>
          </a:xfrm>
        </p:grpSpPr>
        <p:sp>
          <p:nvSpPr>
            <p:cNvPr id="107" name="Line 33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2001520" y="2716892"/>
              <a:ext cx="0" cy="21793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34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1757680" y="2765321"/>
              <a:ext cx="24384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35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2001520" y="2765321"/>
              <a:ext cx="20320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36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220472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37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220472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8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220472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39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167640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40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175768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41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H="1">
              <a:off x="167640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4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196088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4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192024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44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196088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45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208280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46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 flipH="1">
              <a:off x="204216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47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208280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48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1909233" y="2924734"/>
              <a:ext cx="215900" cy="1997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Explosion 2 122"/>
            <p:cNvSpPr/>
            <p:nvPr>
              <p:custDataLst>
                <p:tags r:id="rId60"/>
              </p:custDataLst>
            </p:nvPr>
          </p:nvSpPr>
          <p:spPr>
            <a:xfrm>
              <a:off x="1816895" y="2469353"/>
              <a:ext cx="381000" cy="269085"/>
            </a:xfrm>
            <a:prstGeom prst="irregularSeal2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32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1920240" y="2595820"/>
              <a:ext cx="162560" cy="1210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5" name="Picture 4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5044373" y="30480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" name="Picture 6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5886772" y="31473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" name="Picture 8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3124200" y="30480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" name="Picture 9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131" cstate="print"/>
          <a:srcRect/>
          <a:stretch>
            <a:fillRect/>
          </a:stretch>
        </p:blipFill>
        <p:spPr bwMode="auto">
          <a:xfrm>
            <a:off x="4038600" y="31242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" name="Rectangle 129"/>
          <p:cNvSpPr/>
          <p:nvPr>
            <p:custDataLst>
              <p:tags r:id="rId29"/>
            </p:custDataLst>
          </p:nvPr>
        </p:nvSpPr>
        <p:spPr>
          <a:xfrm>
            <a:off x="3048000" y="29718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1" name="Rectangle 130"/>
          <p:cNvSpPr/>
          <p:nvPr>
            <p:custDataLst>
              <p:tags r:id="rId30"/>
            </p:custDataLst>
          </p:nvPr>
        </p:nvSpPr>
        <p:spPr>
          <a:xfrm>
            <a:off x="3962400" y="29718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2" name="Rectangle 131"/>
          <p:cNvSpPr/>
          <p:nvPr>
            <p:custDataLst>
              <p:tags r:id="rId31"/>
            </p:custDataLst>
          </p:nvPr>
        </p:nvSpPr>
        <p:spPr>
          <a:xfrm>
            <a:off x="4876800" y="29718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3" name="Rectangle 132"/>
          <p:cNvSpPr/>
          <p:nvPr>
            <p:custDataLst>
              <p:tags r:id="rId32"/>
            </p:custDataLst>
          </p:nvPr>
        </p:nvSpPr>
        <p:spPr>
          <a:xfrm>
            <a:off x="5791200" y="29718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34" name="Picture 4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5958773" y="40386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" name="Picture 6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6801172" y="41379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" name="Picture 8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4038600" y="40386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" name="Picture 9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131" cstate="print"/>
          <a:srcRect/>
          <a:stretch>
            <a:fillRect/>
          </a:stretch>
        </p:blipFill>
        <p:spPr bwMode="auto">
          <a:xfrm>
            <a:off x="4953000" y="41148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" name="Rectangle 138"/>
          <p:cNvSpPr/>
          <p:nvPr>
            <p:custDataLst>
              <p:tags r:id="rId37"/>
            </p:custDataLst>
          </p:nvPr>
        </p:nvSpPr>
        <p:spPr>
          <a:xfrm>
            <a:off x="3962400" y="39624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0" name="Rectangle 139"/>
          <p:cNvSpPr/>
          <p:nvPr>
            <p:custDataLst>
              <p:tags r:id="rId38"/>
            </p:custDataLst>
          </p:nvPr>
        </p:nvSpPr>
        <p:spPr>
          <a:xfrm>
            <a:off x="4876800" y="39624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1" name="Rectangle 140"/>
          <p:cNvSpPr/>
          <p:nvPr>
            <p:custDataLst>
              <p:tags r:id="rId39"/>
            </p:custDataLst>
          </p:nvPr>
        </p:nvSpPr>
        <p:spPr>
          <a:xfrm>
            <a:off x="5791200" y="39624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2" name="Rectangle 141"/>
          <p:cNvSpPr/>
          <p:nvPr>
            <p:custDataLst>
              <p:tags r:id="rId40"/>
            </p:custDataLst>
          </p:nvPr>
        </p:nvSpPr>
        <p:spPr>
          <a:xfrm>
            <a:off x="6705600" y="39624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4" name="Rounded Rectangular Callout 143" hidden="1"/>
          <p:cNvSpPr/>
          <p:nvPr>
            <p:custDataLst>
              <p:tags r:id="rId41"/>
            </p:custDataLst>
          </p:nvPr>
        </p:nvSpPr>
        <p:spPr>
          <a:xfrm>
            <a:off x="5181600" y="5257800"/>
            <a:ext cx="3048000" cy="762000"/>
          </a:xfrm>
          <a:prstGeom prst="wedgeRoundRectCallout">
            <a:avLst>
              <a:gd name="adj1" fmla="val -35208"/>
              <a:gd name="adj2" fmla="val -90000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What if some tasks don’t need drill?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27" name="TextBox 126"/>
          <p:cNvSpPr txBox="1"/>
          <p:nvPr>
            <p:custDataLst>
              <p:tags r:id="rId42"/>
            </p:custDataLst>
          </p:nvPr>
        </p:nvSpPr>
        <p:spPr>
          <a:xfrm>
            <a:off x="762000" y="50292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  <p:pic>
        <p:nvPicPr>
          <p:cNvPr id="16386" name="CP3 Ink 94b52a13-5640-47c7-96a6-6aa7606584a0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85" y="364679"/>
            <a:ext cx="2661151" cy="626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95" grpId="0" animBg="1"/>
      <p:bldP spid="96" grpId="0" animBg="1"/>
      <p:bldP spid="97" grpId="0" animBg="1"/>
      <p:bldP spid="98" grpId="0" animBg="1"/>
      <p:bldP spid="130" grpId="0" animBg="1"/>
      <p:bldP spid="131" grpId="0" animBg="1"/>
      <p:bldP spid="132" grpId="0" animBg="1"/>
      <p:bldP spid="133" grpId="0" animBg="1"/>
      <p:bldP spid="139" grpId="0" animBg="1"/>
      <p:bldP spid="140" grpId="0" animBg="1"/>
      <p:bldP spid="141" grpId="0" animBg="1"/>
      <p:bldP spid="14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>
            <p:custDataLst>
              <p:tags r:id="rId1"/>
            </p:custDataLst>
          </p:nvPr>
        </p:nvCxnSpPr>
        <p:spPr>
          <a:xfrm rot="5400000">
            <a:off x="2209800" y="146816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2"/>
            </p:custDataLst>
          </p:nvPr>
        </p:nvCxnSpPr>
        <p:spPr>
          <a:xfrm rot="5400000">
            <a:off x="4038600" y="146816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>
            <p:custDataLst>
              <p:tags r:id="rId3"/>
            </p:custDataLst>
          </p:nvPr>
        </p:nvCxnSpPr>
        <p:spPr>
          <a:xfrm rot="5400000">
            <a:off x="5943600" y="146816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4"/>
            </p:custDataLst>
          </p:nvPr>
        </p:nvCxnSpPr>
        <p:spPr>
          <a:xfrm rot="5400000">
            <a:off x="7696200" y="146816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5"/>
            </p:custDataLst>
          </p:nvPr>
        </p:nvCxnSpPr>
        <p:spPr>
          <a:xfrm rot="5400000">
            <a:off x="457200" y="146816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 smtClean="0"/>
              <a:t>Pipeline Hazards</a:t>
            </a:r>
            <a:endParaRPr lang="en-US" dirty="0"/>
          </a:p>
        </p:txBody>
      </p:sp>
      <p:sp>
        <p:nvSpPr>
          <p:cNvPr id="76" name="Line 5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457200" y="1544360"/>
            <a:ext cx="0" cy="412498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>
            <p:custDataLst>
              <p:tags r:id="rId8"/>
            </p:custDataLst>
          </p:nvPr>
        </p:nvSpPr>
        <p:spPr>
          <a:xfrm>
            <a:off x="228600" y="944940"/>
            <a:ext cx="6345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0h		1h		2h		3h…</a:t>
            </a:r>
          </a:p>
        </p:txBody>
      </p:sp>
      <p:cxnSp>
        <p:nvCxnSpPr>
          <p:cNvPr id="49" name="Straight Connector 48"/>
          <p:cNvCxnSpPr/>
          <p:nvPr>
            <p:custDataLst>
              <p:tags r:id="rId9"/>
            </p:custDataLst>
          </p:nvPr>
        </p:nvCxnSpPr>
        <p:spPr>
          <a:xfrm rot="5400000">
            <a:off x="2286000" y="589794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10"/>
            </p:custDataLst>
          </p:nvPr>
        </p:nvCxnSpPr>
        <p:spPr>
          <a:xfrm rot="5400000">
            <a:off x="4114800" y="589794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11"/>
            </p:custDataLst>
          </p:nvPr>
        </p:nvCxnSpPr>
        <p:spPr>
          <a:xfrm rot="5400000">
            <a:off x="5943600" y="589794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>
            <p:custDataLst>
              <p:tags r:id="rId12"/>
            </p:custDataLst>
          </p:nvPr>
        </p:nvCxnSpPr>
        <p:spPr>
          <a:xfrm rot="5400000">
            <a:off x="7772400" y="589794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13"/>
            </p:custDataLst>
          </p:nvPr>
        </p:nvCxnSpPr>
        <p:spPr>
          <a:xfrm rot="5400000">
            <a:off x="457200" y="589794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>
            <p:custDataLst>
              <p:tags r:id="rId14"/>
            </p:custDataLst>
          </p:nvPr>
        </p:nvSpPr>
        <p:spPr>
          <a:xfrm>
            <a:off x="304800" y="335340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Q: What if glue step of task 3 depends on output of task 1?</a:t>
            </a:r>
            <a:endParaRPr lang="en-US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" name="Line 5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57199" y="1544360"/>
            <a:ext cx="76200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6" name="Picture 4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2057400" y="166818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8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685800" y="164979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9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1066800" y="170694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" name="Rectangle 77"/>
          <p:cNvSpPr/>
          <p:nvPr>
            <p:custDataLst>
              <p:tags r:id="rId19"/>
            </p:custDataLst>
          </p:nvPr>
        </p:nvSpPr>
        <p:spPr>
          <a:xfrm>
            <a:off x="533400" y="1620560"/>
            <a:ext cx="1295400" cy="7721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>
            <p:custDataLst>
              <p:tags r:id="rId20"/>
            </p:custDataLst>
          </p:nvPr>
        </p:nvSpPr>
        <p:spPr>
          <a:xfrm>
            <a:off x="1905000" y="1620560"/>
            <a:ext cx="1295400" cy="7721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80" name="Picture 4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3429000" y="252609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8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2057400" y="250704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" name="Picture 9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2438400" y="255532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Rectangle 85"/>
          <p:cNvSpPr/>
          <p:nvPr>
            <p:custDataLst>
              <p:tags r:id="rId24"/>
            </p:custDataLst>
          </p:nvPr>
        </p:nvSpPr>
        <p:spPr>
          <a:xfrm>
            <a:off x="1905000" y="2468940"/>
            <a:ext cx="1295400" cy="7721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7" name="Rectangle 86"/>
          <p:cNvSpPr/>
          <p:nvPr>
            <p:custDataLst>
              <p:tags r:id="rId25"/>
            </p:custDataLst>
          </p:nvPr>
        </p:nvSpPr>
        <p:spPr>
          <a:xfrm>
            <a:off x="3276600" y="2468940"/>
            <a:ext cx="1295400" cy="7721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8" name="Rectangle 87"/>
          <p:cNvSpPr/>
          <p:nvPr>
            <p:custDataLst>
              <p:tags r:id="rId26"/>
            </p:custDataLst>
          </p:nvPr>
        </p:nvSpPr>
        <p:spPr>
          <a:xfrm>
            <a:off x="6019800" y="246894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>
            <p:custDataLst>
              <p:tags r:id="rId27"/>
            </p:custDataLst>
          </p:nvPr>
        </p:nvSpPr>
        <p:spPr>
          <a:xfrm>
            <a:off x="4648200" y="246894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1" name="Picture 6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9" cstate="print"/>
          <a:srcRect r="55708"/>
          <a:stretch>
            <a:fillRect/>
          </a:stretch>
        </p:blipFill>
        <p:spPr bwMode="auto">
          <a:xfrm>
            <a:off x="3524572" y="1730059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6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9" cstate="print"/>
          <a:srcRect l="55708"/>
          <a:stretch>
            <a:fillRect/>
          </a:stretch>
        </p:blipFill>
        <p:spPr bwMode="auto">
          <a:xfrm>
            <a:off x="5029200" y="1730059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" name="Rectangle 93"/>
          <p:cNvSpPr/>
          <p:nvPr>
            <p:custDataLst>
              <p:tags r:id="rId30"/>
            </p:custDataLst>
          </p:nvPr>
        </p:nvSpPr>
        <p:spPr>
          <a:xfrm>
            <a:off x="4648200" y="162056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>
            <p:custDataLst>
              <p:tags r:id="rId31"/>
            </p:custDataLst>
          </p:nvPr>
        </p:nvSpPr>
        <p:spPr>
          <a:xfrm>
            <a:off x="3276600" y="162056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6" name="Picture 6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9" cstate="print"/>
          <a:srcRect r="55708"/>
          <a:stretch>
            <a:fillRect/>
          </a:stretch>
        </p:blipFill>
        <p:spPr bwMode="auto">
          <a:xfrm>
            <a:off x="4915544" y="255532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" name="Picture 6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9" cstate="print"/>
          <a:srcRect l="55708"/>
          <a:stretch>
            <a:fillRect/>
          </a:stretch>
        </p:blipFill>
        <p:spPr bwMode="auto">
          <a:xfrm>
            <a:off x="6420172" y="255532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" name="Picture 4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4800600" y="336494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" name="Picture 8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3429000" y="335542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" name="Picture 9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3810000" y="339352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" name="Rectangle 125"/>
          <p:cNvSpPr/>
          <p:nvPr>
            <p:custDataLst>
              <p:tags r:id="rId37"/>
            </p:custDataLst>
          </p:nvPr>
        </p:nvSpPr>
        <p:spPr>
          <a:xfrm>
            <a:off x="3276600" y="331732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27" name="Rectangle 126"/>
          <p:cNvSpPr/>
          <p:nvPr>
            <p:custDataLst>
              <p:tags r:id="rId38"/>
            </p:custDataLst>
          </p:nvPr>
        </p:nvSpPr>
        <p:spPr>
          <a:xfrm>
            <a:off x="4648200" y="331732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28" name="Rectangle 127"/>
          <p:cNvSpPr/>
          <p:nvPr>
            <p:custDataLst>
              <p:tags r:id="rId39"/>
            </p:custDataLst>
          </p:nvPr>
        </p:nvSpPr>
        <p:spPr>
          <a:xfrm>
            <a:off x="7391400" y="3317320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>
            <p:custDataLst>
              <p:tags r:id="rId40"/>
            </p:custDataLst>
          </p:nvPr>
        </p:nvSpPr>
        <p:spPr>
          <a:xfrm>
            <a:off x="6019800" y="3317320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30" name="Picture 6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79" cstate="print"/>
          <a:srcRect r="55708"/>
          <a:stretch>
            <a:fillRect/>
          </a:stretch>
        </p:blipFill>
        <p:spPr bwMode="auto">
          <a:xfrm>
            <a:off x="6267772" y="339352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1" name="Picture 6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79" cstate="print"/>
          <a:srcRect l="55708"/>
          <a:stretch>
            <a:fillRect/>
          </a:stretch>
        </p:blipFill>
        <p:spPr bwMode="auto">
          <a:xfrm>
            <a:off x="7772400" y="339352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2" name="Picture 4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6172200" y="420314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" name="Picture 8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4800600" y="419362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" name="Picture 9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5181600" y="423172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5" name="Rectangle 134"/>
          <p:cNvSpPr/>
          <p:nvPr>
            <p:custDataLst>
              <p:tags r:id="rId46"/>
            </p:custDataLst>
          </p:nvPr>
        </p:nvSpPr>
        <p:spPr>
          <a:xfrm>
            <a:off x="4648200" y="415552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6" name="Rectangle 135"/>
          <p:cNvSpPr/>
          <p:nvPr>
            <p:custDataLst>
              <p:tags r:id="rId47"/>
            </p:custDataLst>
          </p:nvPr>
        </p:nvSpPr>
        <p:spPr>
          <a:xfrm>
            <a:off x="6019800" y="415552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7" name="Rectangle 136"/>
          <p:cNvSpPr/>
          <p:nvPr>
            <p:custDataLst>
              <p:tags r:id="rId48"/>
            </p:custDataLst>
          </p:nvPr>
        </p:nvSpPr>
        <p:spPr>
          <a:xfrm>
            <a:off x="7391400" y="4155520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38" name="Picture 6"/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79" cstate="print"/>
          <a:srcRect r="55708"/>
          <a:stretch>
            <a:fillRect/>
          </a:stretch>
        </p:blipFill>
        <p:spPr bwMode="auto">
          <a:xfrm>
            <a:off x="7639372" y="423172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" name="Freeform 138"/>
          <p:cNvSpPr/>
          <p:nvPr>
            <p:custDataLst>
              <p:tags r:id="rId50"/>
            </p:custDataLst>
          </p:nvPr>
        </p:nvSpPr>
        <p:spPr>
          <a:xfrm>
            <a:off x="8763000" y="415552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47" name="Picture 4"/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6172200" y="336429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8" name="Rectangle 147"/>
          <p:cNvSpPr/>
          <p:nvPr>
            <p:custDataLst>
              <p:tags r:id="rId52"/>
            </p:custDataLst>
          </p:nvPr>
        </p:nvSpPr>
        <p:spPr>
          <a:xfrm>
            <a:off x="6019800" y="3316665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9" name="Rectangle 148"/>
          <p:cNvSpPr/>
          <p:nvPr>
            <p:custDataLst>
              <p:tags r:id="rId53"/>
            </p:custDataLst>
          </p:nvPr>
        </p:nvSpPr>
        <p:spPr>
          <a:xfrm>
            <a:off x="7391400" y="3316665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50" name="Picture 6"/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79" cstate="print"/>
          <a:srcRect r="55708"/>
          <a:stretch>
            <a:fillRect/>
          </a:stretch>
        </p:blipFill>
        <p:spPr bwMode="auto">
          <a:xfrm>
            <a:off x="7639372" y="3392865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1" name="Freeform 150"/>
          <p:cNvSpPr/>
          <p:nvPr>
            <p:custDataLst>
              <p:tags r:id="rId55"/>
            </p:custDataLst>
          </p:nvPr>
        </p:nvSpPr>
        <p:spPr>
          <a:xfrm>
            <a:off x="8763000" y="3316665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52" name="Rectangle 151"/>
          <p:cNvSpPr/>
          <p:nvPr>
            <p:custDataLst>
              <p:tags r:id="rId56"/>
            </p:custDataLst>
          </p:nvPr>
        </p:nvSpPr>
        <p:spPr>
          <a:xfrm>
            <a:off x="3276600" y="3316665"/>
            <a:ext cx="26670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cxnSp>
        <p:nvCxnSpPr>
          <p:cNvPr id="154" name="Straight Connector 153"/>
          <p:cNvCxnSpPr>
            <a:stCxn id="152" idx="2"/>
            <a:endCxn id="152" idx="0"/>
          </p:cNvCxnSpPr>
          <p:nvPr>
            <p:custDataLst>
              <p:tags r:id="rId57"/>
            </p:custDataLst>
          </p:nvPr>
        </p:nvCxnSpPr>
        <p:spPr>
          <a:xfrm rot="5400000" flipH="1">
            <a:off x="4229100" y="3697665"/>
            <a:ext cx="762000" cy="0"/>
          </a:xfrm>
          <a:prstGeom prst="line">
            <a:avLst/>
          </a:prstGeom>
          <a:ln w="28575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6" name="Picture 4"/>
          <p:cNvPicPr>
            <a:picLocks noChangeAspect="1" noChangeArrowheads="1"/>
          </p:cNvPicPr>
          <p:nvPr>
            <p:custDataLst>
              <p:tags r:id="rId58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7543800" y="420249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" name="Picture 8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6172200" y="4192965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" name="Picture 9"/>
          <p:cNvPicPr>
            <a:picLocks noChangeAspect="1" noChangeArrowheads="1"/>
          </p:cNvPicPr>
          <p:nvPr>
            <p:custDataLst>
              <p:tags r:id="rId60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6553200" y="4231065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9" name="Rectangle 158"/>
          <p:cNvSpPr/>
          <p:nvPr>
            <p:custDataLst>
              <p:tags r:id="rId61"/>
            </p:custDataLst>
          </p:nvPr>
        </p:nvSpPr>
        <p:spPr>
          <a:xfrm>
            <a:off x="6019800" y="4154865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60" name="Rectangle 159"/>
          <p:cNvSpPr/>
          <p:nvPr>
            <p:custDataLst>
              <p:tags r:id="rId62"/>
            </p:custDataLst>
          </p:nvPr>
        </p:nvSpPr>
        <p:spPr>
          <a:xfrm>
            <a:off x="7391400" y="4154865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68" name="Picture 4"/>
          <p:cNvPicPr>
            <a:picLocks noChangeAspect="1" noChangeArrowheads="1"/>
          </p:cNvPicPr>
          <p:nvPr>
            <p:custDataLst>
              <p:tags r:id="rId63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7543800" y="503116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9" name="Picture 8"/>
          <p:cNvPicPr>
            <a:picLocks noChangeAspect="1" noChangeArrowheads="1"/>
          </p:cNvPicPr>
          <p:nvPr>
            <p:custDataLst>
              <p:tags r:id="rId64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6172200" y="502164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0" name="Picture 9"/>
          <p:cNvPicPr>
            <a:picLocks noChangeAspect="1" noChangeArrowheads="1"/>
          </p:cNvPicPr>
          <p:nvPr>
            <p:custDataLst>
              <p:tags r:id="rId65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6553200" y="505974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1" name="Rectangle 170"/>
          <p:cNvSpPr/>
          <p:nvPr>
            <p:custDataLst>
              <p:tags r:id="rId66"/>
            </p:custDataLst>
          </p:nvPr>
        </p:nvSpPr>
        <p:spPr>
          <a:xfrm>
            <a:off x="6019800" y="498354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72" name="Rectangle 171"/>
          <p:cNvSpPr/>
          <p:nvPr>
            <p:custDataLst>
              <p:tags r:id="rId67"/>
            </p:custDataLst>
          </p:nvPr>
        </p:nvSpPr>
        <p:spPr>
          <a:xfrm>
            <a:off x="7391400" y="498354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73" name="Freeform 172"/>
          <p:cNvSpPr/>
          <p:nvPr>
            <p:custDataLst>
              <p:tags r:id="rId68"/>
            </p:custDataLst>
          </p:nvPr>
        </p:nvSpPr>
        <p:spPr>
          <a:xfrm>
            <a:off x="8763000" y="498354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74" name="Picture 8"/>
          <p:cNvPicPr>
            <a:picLocks noChangeAspect="1" noChangeArrowheads="1"/>
          </p:cNvPicPr>
          <p:nvPr>
            <p:custDataLst>
              <p:tags r:id="rId69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7543800" y="502164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" name="Picture 9"/>
          <p:cNvPicPr>
            <a:picLocks noChangeAspect="1" noChangeArrowheads="1"/>
          </p:cNvPicPr>
          <p:nvPr>
            <p:custDataLst>
              <p:tags r:id="rId70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7924800" y="505974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6" name="Rectangle 175"/>
          <p:cNvSpPr/>
          <p:nvPr>
            <p:custDataLst>
              <p:tags r:id="rId71"/>
            </p:custDataLst>
          </p:nvPr>
        </p:nvSpPr>
        <p:spPr>
          <a:xfrm>
            <a:off x="7391400" y="498354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77" name="Freeform 176"/>
          <p:cNvSpPr/>
          <p:nvPr>
            <p:custDataLst>
              <p:tags r:id="rId72"/>
            </p:custDataLst>
          </p:nvPr>
        </p:nvSpPr>
        <p:spPr>
          <a:xfrm>
            <a:off x="8763000" y="498354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4" name="TextBox 73"/>
          <p:cNvSpPr txBox="1"/>
          <p:nvPr>
            <p:custDataLst>
              <p:tags r:id="rId73"/>
            </p:custDataLst>
          </p:nvPr>
        </p:nvSpPr>
        <p:spPr>
          <a:xfrm>
            <a:off x="762000" y="521214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 animBg="1"/>
      <p:bldP spid="128" grpId="0" animBg="1"/>
      <p:bldP spid="129" grpId="0" animBg="1"/>
      <p:bldP spid="135" grpId="0" animBg="1"/>
      <p:bldP spid="136" grpId="0" animBg="1"/>
      <p:bldP spid="137" grpId="0" animBg="1"/>
      <p:bldP spid="148" grpId="0" animBg="1"/>
      <p:bldP spid="149" grpId="0" animBg="1"/>
      <p:bldP spid="151" grpId="0" animBg="1"/>
      <p:bldP spid="152" grpId="0" animBg="1"/>
      <p:bldP spid="159" grpId="0" animBg="1"/>
      <p:bldP spid="160" grpId="0" animBg="1"/>
      <p:bldP spid="171" grpId="0" animBg="1"/>
      <p:bldP spid="172" grpId="0" animBg="1"/>
      <p:bldP spid="173" grpId="0" animBg="1"/>
      <p:bldP spid="176" grpId="0" animBg="1"/>
      <p:bldP spid="17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4000"/>
              </a:lnSpc>
            </a:pPr>
            <a:r>
              <a:rPr lang="en-US" dirty="0" smtClean="0"/>
              <a:t>Principle:</a:t>
            </a:r>
          </a:p>
          <a:p>
            <a:pPr>
              <a:lnSpc>
                <a:spcPct val="94000"/>
              </a:lnSpc>
            </a:pPr>
            <a:r>
              <a:rPr lang="en-US" dirty="0" smtClean="0"/>
              <a:t>	Throughput increased by parallel execution</a:t>
            </a:r>
          </a:p>
          <a:p>
            <a:pPr>
              <a:lnSpc>
                <a:spcPct val="94000"/>
              </a:lnSpc>
            </a:pPr>
            <a:endParaRPr lang="en-US" dirty="0" smtClean="0"/>
          </a:p>
          <a:p>
            <a:pPr>
              <a:lnSpc>
                <a:spcPct val="94000"/>
              </a:lnSpc>
            </a:pPr>
            <a:r>
              <a:rPr lang="en-US" dirty="0" smtClean="0"/>
              <a:t>Pipelining:</a:t>
            </a:r>
          </a:p>
          <a:p>
            <a:pPr lvl="1">
              <a:lnSpc>
                <a:spcPct val="94000"/>
              </a:lnSpc>
            </a:pPr>
            <a:r>
              <a:rPr lang="en-US" dirty="0" smtClean="0"/>
              <a:t>Identify </a:t>
            </a:r>
            <a:r>
              <a:rPr lang="en-US" i="1" dirty="0" smtClean="0">
                <a:solidFill>
                  <a:schemeClr val="accent1"/>
                </a:solidFill>
              </a:rPr>
              <a:t>pipeline stages</a:t>
            </a:r>
            <a:endParaRPr lang="en-US" i="1" dirty="0" smtClean="0"/>
          </a:p>
          <a:p>
            <a:pPr lvl="1">
              <a:lnSpc>
                <a:spcPct val="94000"/>
              </a:lnSpc>
            </a:pPr>
            <a:r>
              <a:rPr lang="en-US" dirty="0" smtClean="0">
                <a:solidFill>
                  <a:schemeClr val="accent1"/>
                </a:solidFill>
              </a:rPr>
              <a:t>Isolate</a:t>
            </a:r>
            <a:r>
              <a:rPr lang="en-US" dirty="0" smtClean="0"/>
              <a:t> stages from each other</a:t>
            </a:r>
          </a:p>
          <a:p>
            <a:pPr lvl="1">
              <a:lnSpc>
                <a:spcPct val="94000"/>
              </a:lnSpc>
            </a:pPr>
            <a:r>
              <a:rPr lang="en-US" dirty="0" smtClean="0"/>
              <a:t>Resolve pipeline </a:t>
            </a:r>
            <a:r>
              <a:rPr lang="en-US" i="1" dirty="0" smtClean="0">
                <a:solidFill>
                  <a:schemeClr val="accent1"/>
                </a:solidFill>
              </a:rPr>
              <a:t>hazards </a:t>
            </a:r>
            <a:r>
              <a:rPr lang="en-US" dirty="0" smtClean="0"/>
              <a:t>(next week)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Processor</a:t>
            </a:r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286000" y="39624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33800" y="1981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33800" y="2819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8686800" y="9144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629400" y="2362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981200" y="9144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981200" y="2667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72200" y="22098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61998" y="2743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1000" y="35052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295400" y="31242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61998" y="3809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1981200" y="9144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295400" y="22098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791200" y="2971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2766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286000" y="4648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343960" y="44958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4800" y="1676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58000" y="38862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029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029200" y="3733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7056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3914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7239000" y="4267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781800" y="3124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7239000" y="2362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8458200" y="2590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8077200" y="2819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8077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924800" y="3733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2123844" y="4419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676400" y="42672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target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Line 3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1742844" y="4572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1752600" y="4953000"/>
            <a:ext cx="45720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4800600" y="3962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2123844" y="4038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742844" y="4191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Text Box 2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676400" y="38862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4419600" y="3429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3810000" y="39624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3733800" y="3505200"/>
            <a:ext cx="76200" cy="304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810000" y="35052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038600" y="38100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2" name="Line 4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4191000" y="4114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2286000" y="3733800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0800" y="37338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038600" y="3352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Line 4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4419600" y="3581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4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4419600" y="3962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438400" y="48006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83820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64008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57150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2004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5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10668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58"/>
            </p:custDataLst>
          </p:nvPr>
        </p:nvSpPr>
        <p:spPr>
          <a:xfrm>
            <a:off x="6019800" y="1676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457200" y="42672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 flipV="1">
            <a:off x="2209800" y="5410200"/>
            <a:ext cx="2590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8305800" y="2209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1524000" y="2209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1524000" y="37338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5638800" y="2667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6781800" y="3200400"/>
            <a:ext cx="11430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2362200" y="2895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74" name="Line 45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V="1">
            <a:off x="2286000" y="3276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Rectangle 1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209800" y="2514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590799" y="1752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295400" y="19842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Line 2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2743200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7" name="Line 25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V="1">
            <a:off x="31241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19" name="Line 25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33527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21" name="Line 25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35813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95" name="Straight Connector 94"/>
          <p:cNvCxnSpPr/>
          <p:nvPr>
            <p:custDataLst>
              <p:tags r:id="rId75"/>
            </p:custDataLst>
          </p:nvPr>
        </p:nvCxnSpPr>
        <p:spPr>
          <a:xfrm>
            <a:off x="1447800" y="31242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762000" y="3124200"/>
            <a:ext cx="1447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00" name="Straight Connector 99"/>
          <p:cNvCxnSpPr/>
          <p:nvPr>
            <p:custDataLst>
              <p:tags r:id="rId77"/>
            </p:custDataLst>
          </p:nvPr>
        </p:nvCxnSpPr>
        <p:spPr>
          <a:xfrm>
            <a:off x="4724400" y="48006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3657600" y="480060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3" name="Text Box 11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971800" y="4648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14" name="Straight Connector 113"/>
          <p:cNvCxnSpPr/>
          <p:nvPr>
            <p:custDataLst>
              <p:tags r:id="rId80"/>
            </p:custDataLst>
          </p:nvPr>
        </p:nvCxnSpPr>
        <p:spPr>
          <a:xfrm rot="5400000">
            <a:off x="4724400" y="28194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>
            <p:custDataLst>
              <p:tags r:id="rId81"/>
            </p:custDataLst>
          </p:nvPr>
        </p:nvCxnSpPr>
        <p:spPr>
          <a:xfrm rot="5400000">
            <a:off x="4724400" y="34290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Line 49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V="1">
            <a:off x="4800600" y="19812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27" name="Straight Connector 126"/>
          <p:cNvCxnSpPr/>
          <p:nvPr>
            <p:custDataLst>
              <p:tags r:id="rId83"/>
            </p:custDataLst>
          </p:nvPr>
        </p:nvCxnSpPr>
        <p:spPr>
          <a:xfrm rot="5400000">
            <a:off x="5181600" y="37338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4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5257800" y="3276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35"/>
          <p:cNvGrpSpPr/>
          <p:nvPr>
            <p:custDataLst>
              <p:tags r:id="rId85"/>
            </p:custDataLst>
          </p:nvPr>
        </p:nvGrpSpPr>
        <p:grpSpPr>
          <a:xfrm>
            <a:off x="914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37" name="Freeform 136"/>
            <p:cNvSpPr/>
            <p:nvPr>
              <p:custDataLst>
                <p:tags r:id="rId9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grpSp>
        <p:nvGrpSpPr>
          <p:cNvPr id="3" name="Group 138"/>
          <p:cNvGrpSpPr/>
          <p:nvPr>
            <p:custDataLst>
              <p:tags r:id="rId86"/>
            </p:custDataLst>
          </p:nvPr>
        </p:nvGrpSpPr>
        <p:grpSpPr>
          <a:xfrm>
            <a:off x="1676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40" name="Freeform 139"/>
            <p:cNvSpPr/>
            <p:nvPr>
              <p:custDataLst>
                <p:tags r:id="rId88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92" name="Line 45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V="1">
            <a:off x="6553200" y="289560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1828800" y="457200"/>
            <a:ext cx="7086600" cy="5334000"/>
            <a:chOff x="1828800" y="457200"/>
            <a:chExt cx="7086600" cy="5334000"/>
          </a:xfrm>
        </p:grpSpPr>
        <p:sp>
          <p:nvSpPr>
            <p:cNvPr id="133" name="Right Triangle 132"/>
            <p:cNvSpPr/>
            <p:nvPr>
              <p:custDataLst>
                <p:tags r:id="rId108"/>
              </p:custDataLst>
            </p:nvPr>
          </p:nvSpPr>
          <p:spPr>
            <a:xfrm rot="10800000">
              <a:off x="7696200" y="914400"/>
              <a:ext cx="609600" cy="6858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09"/>
              </p:custDataLst>
            </p:nvPr>
          </p:nvSpPr>
          <p:spPr>
            <a:xfrm>
              <a:off x="8001000" y="457200"/>
              <a:ext cx="9144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10"/>
              </p:custDataLst>
            </p:nvPr>
          </p:nvSpPr>
          <p:spPr>
            <a:xfrm>
              <a:off x="1828800" y="457200"/>
              <a:ext cx="11430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11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12"/>
              </p:custDataLst>
            </p:nvPr>
          </p:nvSpPr>
          <p:spPr>
            <a:xfrm rot="5400000">
              <a:off x="2705100" y="876300"/>
              <a:ext cx="609600" cy="6858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13"/>
              </p:custDataLst>
            </p:nvPr>
          </p:nvSpPr>
          <p:spPr>
            <a:xfrm>
              <a:off x="80772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6629400" y="1143000"/>
            <a:ext cx="14478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06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4000"/>
              </a:avLst>
            </a:prstGeom>
            <a:solidFill>
              <a:schemeClr val="accent4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07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143000"/>
            <a:ext cx="16764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04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05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143000"/>
            <a:ext cx="2819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02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03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828800" y="1143000"/>
            <a:ext cx="20574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98"/>
              </p:custDataLst>
            </p:nvPr>
          </p:nvSpPr>
          <p:spPr>
            <a:xfrm>
              <a:off x="2971800" y="1143000"/>
              <a:ext cx="914400" cy="4648200"/>
            </a:xfrm>
            <a:prstGeom prst="roundRect">
              <a:avLst>
                <a:gd name="adj" fmla="val 30962"/>
              </a:avLst>
            </a:prstGeom>
            <a:solidFill>
              <a:srgbClr val="0066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99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rgbClr val="0066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100"/>
              </p:custDataLst>
            </p:nvPr>
          </p:nvSpPr>
          <p:spPr>
            <a:xfrm rot="16200000">
              <a:off x="2582343" y="3132658"/>
              <a:ext cx="550314" cy="533400"/>
            </a:xfrm>
            <a:prstGeom prst="rtTriangle">
              <a:avLst/>
            </a:prstGeom>
            <a:solidFill>
              <a:srgbClr val="0066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01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971800" y="11430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6705600" y="1143000"/>
            <a:ext cx="12954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305800" y="579120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80010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2057400" y="2286000"/>
            <a:ext cx="1828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91400" y="10668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>
            <p:custDataLst>
              <p:tags r:id="rId13"/>
            </p:custDataLst>
          </p:nvPr>
        </p:nvSpPr>
        <p:spPr>
          <a:xfrm>
            <a:off x="6019800" y="1676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05800" y="2209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38800" y="2667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81800" y="3200400"/>
            <a:ext cx="11430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90799" y="1752600"/>
            <a:ext cx="1143001" cy="136366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90800" y="37338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143000"/>
            <a:ext cx="16764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Processor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743200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286000" y="396240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8686800" y="9144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1981200" y="2667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172200" y="22098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1981200" y="9144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791200" y="2971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257800" y="32766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286000" y="4648201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43960" y="4495801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858000" y="388620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029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7056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3914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7239000" y="4267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781800" y="3124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239000" y="2362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8458200" y="2590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8077200" y="2819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8077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83820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64008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57150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2004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295400" y="19842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1241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3527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35813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2286000" y="396240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50"/>
            </p:custDataLst>
          </p:nvPr>
        </p:nvSpPr>
        <p:spPr>
          <a:xfrm>
            <a:off x="3886200" y="1143000"/>
            <a:ext cx="2819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51"/>
            </p:custDataLst>
          </p:nvPr>
        </p:nvCxnSpPr>
        <p:spPr>
          <a:xfrm>
            <a:off x="2133600" y="5791201"/>
            <a:ext cx="1447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52"/>
            </p:custDataLst>
          </p:nvPr>
        </p:nvCxnSpPr>
        <p:spPr>
          <a:xfrm rot="10800000">
            <a:off x="2133600" y="3505201"/>
            <a:ext cx="53340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3"/>
            </p:custDataLst>
          </p:nvPr>
        </p:nvCxnSpPr>
        <p:spPr>
          <a:xfrm rot="5400000">
            <a:off x="6553200" y="3124200"/>
            <a:ext cx="472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20" idx="0"/>
          </p:cNvCxnSpPr>
          <p:nvPr>
            <p:custDataLst>
              <p:tags r:id="rId54"/>
            </p:custDataLst>
          </p:nvPr>
        </p:nvCxnSpPr>
        <p:spPr>
          <a:xfrm rot="5400000">
            <a:off x="876300" y="1714500"/>
            <a:ext cx="1905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5"/>
            </p:custDataLst>
          </p:nvPr>
        </p:nvSpPr>
        <p:spPr>
          <a:xfrm rot="5400000">
            <a:off x="32766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6"/>
            </p:custDataLst>
          </p:nvPr>
        </p:nvSpPr>
        <p:spPr>
          <a:xfrm rot="10800000">
            <a:off x="18288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7"/>
            </p:custDataLst>
          </p:nvPr>
        </p:nvCxnSpPr>
        <p:spPr>
          <a:xfrm rot="10800000">
            <a:off x="2133600" y="457200"/>
            <a:ext cx="6477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8"/>
            </p:custDataLst>
          </p:nvPr>
        </p:nvSpPr>
        <p:spPr>
          <a:xfrm>
            <a:off x="8305800" y="4572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9"/>
            </p:custDataLst>
          </p:nvPr>
        </p:nvSpPr>
        <p:spPr>
          <a:xfrm rot="5400000">
            <a:off x="2362200" y="2895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60"/>
            </p:custDataLst>
          </p:nvPr>
        </p:nvSpPr>
        <p:spPr>
          <a:xfrm rot="16200000">
            <a:off x="1828800" y="4572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61"/>
            </p:custDataLst>
          </p:nvPr>
        </p:nvSpPr>
        <p:spPr>
          <a:xfrm rot="10800000">
            <a:off x="1828800" y="2895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62"/>
            </p:custDataLst>
          </p:nvPr>
        </p:nvSpPr>
        <p:spPr>
          <a:xfrm rot="10800000" flipV="1">
            <a:off x="1828800" y="35052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3"/>
            </p:custDataLst>
          </p:nvPr>
        </p:nvSpPr>
        <p:spPr>
          <a:xfrm rot="16200000" flipV="1">
            <a:off x="3276600" y="11430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>
            <a:stCxn id="135" idx="2"/>
            <a:endCxn id="136" idx="0"/>
          </p:cNvCxnSpPr>
          <p:nvPr>
            <p:custDataLst>
              <p:tags r:id="rId64"/>
            </p:custDataLst>
          </p:nvPr>
        </p:nvCxnSpPr>
        <p:spPr>
          <a:xfrm rot="10800000">
            <a:off x="3276600" y="114300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5"/>
            </p:custDataLst>
          </p:nvPr>
        </p:nvSpPr>
        <p:spPr>
          <a:xfrm rot="10800000" flipV="1">
            <a:off x="2971800" y="10668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6"/>
            </p:custDataLst>
          </p:nvPr>
        </p:nvCxnSpPr>
        <p:spPr>
          <a:xfrm rot="10800000">
            <a:off x="3276600" y="1066799"/>
            <a:ext cx="4419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7"/>
            </p:custDataLst>
          </p:nvPr>
        </p:nvCxnSpPr>
        <p:spPr>
          <a:xfrm rot="5400000">
            <a:off x="7962900" y="1409700"/>
            <a:ext cx="76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761998" y="2743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81000" y="350520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>
            <a:off x="1295400" y="31242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761998" y="3809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295400" y="22098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304800" y="1676400"/>
            <a:ext cx="9906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 flipV="1">
            <a:off x="1524000" y="2209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762000" y="312420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1524000" y="37338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3733800" y="1981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3733800" y="2819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>
            <a:off x="6629400" y="2362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1981200" y="9144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5029200" y="3733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V="1">
            <a:off x="7924800" y="3733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2438400" y="48006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Oval 17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5334000" y="4267200"/>
            <a:ext cx="1295400" cy="8382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9" name="Oval 17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457200" y="4267200"/>
            <a:ext cx="1143000" cy="6858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7" name="Group 159"/>
          <p:cNvGrpSpPr/>
          <p:nvPr>
            <p:custDataLst>
              <p:tags r:id="rId86"/>
            </p:custDataLst>
          </p:nvPr>
        </p:nvGrpSpPr>
        <p:grpSpPr>
          <a:xfrm>
            <a:off x="914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1" name="Freeform 160"/>
            <p:cNvSpPr/>
            <p:nvPr>
              <p:custDataLst>
                <p:tags r:id="rId96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Text Box 1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64" name="Line 45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V="1">
            <a:off x="10668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2" name="Straight Connector 171"/>
          <p:cNvCxnSpPr/>
          <p:nvPr>
            <p:custDataLst>
              <p:tags r:id="rId88"/>
            </p:custDataLst>
          </p:nvPr>
        </p:nvCxnSpPr>
        <p:spPr>
          <a:xfrm rot="5400000">
            <a:off x="5181600" y="37338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>
            <p:custDataLst>
              <p:tags r:id="rId89"/>
            </p:custDataLst>
          </p:nvPr>
        </p:nvCxnSpPr>
        <p:spPr>
          <a:xfrm rot="5400000">
            <a:off x="5181600" y="373380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Line 49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5257800" y="3276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2286000" y="373380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V="1">
            <a:off x="3657600" y="480060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2971800" y="4648200"/>
            <a:ext cx="685800" cy="304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V="1">
            <a:off x="6553200" y="289560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pic>
        <p:nvPicPr>
          <p:cNvPr id="17410" name="CP3 Ink cdde6382-f0ea-4a3f-921a-854875b1ab7f"/>
          <p:cNvPicPr>
            <a:picLocks noChangeAspect="1" noChangeArrowheads="1"/>
          </p:cNvPicPr>
          <p:nvPr>
            <p:custDataLst>
              <p:tags r:id="rId95"/>
            </p:custDataLst>
          </p:nvPr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625" y="1168199"/>
            <a:ext cx="5644351" cy="477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Basic </a:t>
            </a:r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2356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dirty="0" smtClean="0"/>
              <a:t>Five stage “RISC” load-store architecture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Instruction fetch (IF)</a:t>
            </a:r>
            <a:endParaRPr lang="en-US" sz="2400" dirty="0" smtClean="0"/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get instruction from memory, increment PC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Instruction Decode (ID)</a:t>
            </a:r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translate </a:t>
            </a:r>
            <a:r>
              <a:rPr lang="en-US" dirty="0" err="1" smtClean="0"/>
              <a:t>opcode</a:t>
            </a:r>
            <a:r>
              <a:rPr lang="en-US" dirty="0" smtClean="0"/>
              <a:t> into control signals and read registers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Execute (EX)</a:t>
            </a:r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perform ALU operation,  compute jump/branch targets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Memory (MEM)</a:t>
            </a:r>
            <a:endParaRPr lang="en-US" sz="2400" dirty="0" smtClean="0"/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access memory if needed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err="1" smtClean="0"/>
              <a:t>Writeback</a:t>
            </a:r>
            <a:r>
              <a:rPr lang="en-US" dirty="0" smtClean="0"/>
              <a:t> (WB)</a:t>
            </a:r>
            <a:endParaRPr lang="en-US" sz="2400" dirty="0" smtClean="0"/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update register file</a:t>
            </a:r>
          </a:p>
          <a:p>
            <a:pPr marL="990600" lvl="1" indent="-533400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en-US" sz="2400" dirty="0" smtClean="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MIPS Instruction Types</a:t>
            </a:r>
            <a:endParaRPr lang="en-US" dirty="0"/>
          </a:p>
        </p:txBody>
      </p:sp>
      <p:sp>
        <p:nvSpPr>
          <p:cNvPr id="22620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 lIns="0" tIns="0" rIns="0" bIns="0">
            <a:noAutofit/>
          </a:bodyPr>
          <a:lstStyle/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Arithmetic/Logical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R-type: result and </a:t>
            </a:r>
            <a:r>
              <a:rPr lang="en-GB" sz="2400" dirty="0"/>
              <a:t>two </a:t>
            </a:r>
            <a:r>
              <a:rPr lang="en-GB" sz="2400" dirty="0" smtClean="0"/>
              <a:t>source registers, shift amount</a:t>
            </a:r>
            <a:endParaRPr lang="en-GB" sz="2400" dirty="0"/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I-type:  16-bit immediate with sign/zero extension</a:t>
            </a:r>
            <a:endParaRPr lang="en-GB" sz="2400" dirty="0"/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Memory Access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load/store between registers and memory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word, half-word </a:t>
            </a:r>
            <a:r>
              <a:rPr lang="en-GB" sz="2400" dirty="0"/>
              <a:t>and byte operations</a:t>
            </a:r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Control flow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conditional branches: pc-relative addresses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jumps: </a:t>
            </a:r>
            <a:r>
              <a:rPr lang="en-GB" sz="2400" dirty="0" smtClean="0"/>
              <a:t>fixed offsets, register absolute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65325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201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Principles of Pipelined </a:t>
            </a:r>
            <a:r>
              <a:rPr lang="en-US" dirty="0"/>
              <a:t>Implementation</a:t>
            </a:r>
          </a:p>
        </p:txBody>
      </p:sp>
      <p:sp>
        <p:nvSpPr>
          <p:cNvPr id="23582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Break </a:t>
            </a:r>
            <a:r>
              <a:rPr lang="en-US" dirty="0" smtClean="0"/>
              <a:t>instructions across </a:t>
            </a:r>
            <a:r>
              <a:rPr lang="en-US" dirty="0" smtClean="0">
                <a:solidFill>
                  <a:schemeClr val="accent1"/>
                </a:solidFill>
              </a:rPr>
              <a:t>multiple clock cycles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/>
              <a:t>(five, in this case)</a:t>
            </a:r>
            <a:endParaRPr lang="en-US" dirty="0"/>
          </a:p>
          <a:p>
            <a:endParaRPr lang="en-US" dirty="0"/>
          </a:p>
          <a:p>
            <a:r>
              <a:rPr lang="en-US" dirty="0"/>
              <a:t>Design a separate </a:t>
            </a:r>
            <a:r>
              <a:rPr lang="en-US" dirty="0">
                <a:solidFill>
                  <a:schemeClr val="accent1"/>
                </a:solidFill>
              </a:rPr>
              <a:t>stage</a:t>
            </a:r>
            <a:r>
              <a:rPr lang="en-US" dirty="0"/>
              <a:t> for the execution performed during each </a:t>
            </a:r>
            <a:r>
              <a:rPr lang="en-US" dirty="0" smtClean="0"/>
              <a:t>clock cycle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Add </a:t>
            </a:r>
            <a:r>
              <a:rPr lang="en-US" dirty="0" smtClean="0">
                <a:solidFill>
                  <a:schemeClr val="accent1"/>
                </a:solidFill>
              </a:rPr>
              <a:t>pipeline registers (flip-flops) </a:t>
            </a:r>
            <a:r>
              <a:rPr lang="en-US" dirty="0" smtClean="0"/>
              <a:t>to isolate signals between different stages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Review</a:t>
            </a:r>
          </a:p>
          <a:p>
            <a:pPr lvl="1"/>
            <a:r>
              <a:rPr lang="en-US" dirty="0" smtClean="0"/>
              <a:t>Remaining Branch Instructions</a:t>
            </a:r>
          </a:p>
          <a:p>
            <a:pPr marL="0" indent="0">
              <a:buNone/>
            </a:pPr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CPI (Cycles Per Instruction) </a:t>
            </a:r>
          </a:p>
          <a:p>
            <a:pPr lvl="1"/>
            <a:r>
              <a:rPr lang="en-US" dirty="0" smtClean="0"/>
              <a:t>MIPS (Instructions Per Cycle)</a:t>
            </a:r>
            <a:endParaRPr lang="en-US" dirty="0"/>
          </a:p>
          <a:p>
            <a:pPr lvl="1"/>
            <a:r>
              <a:rPr lang="en-US" dirty="0" smtClean="0"/>
              <a:t>Clock Frequency</a:t>
            </a:r>
          </a:p>
          <a:p>
            <a:r>
              <a:rPr lang="en-US" dirty="0" smtClean="0"/>
              <a:t>Pipelining</a:t>
            </a:r>
          </a:p>
          <a:p>
            <a:pPr lvl="1"/>
            <a:r>
              <a:rPr lang="en-US" dirty="0" smtClean="0"/>
              <a:t>Latency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throuput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7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endParaRPr lang="en-US" dirty="0" smtClean="0">
              <a:solidFill>
                <a:schemeClr val="accent1"/>
              </a:solidFill>
            </a:endParaRPr>
          </a:p>
          <a:p>
            <a:pPr lvl="0" algn="ctr"/>
            <a:endParaRPr lang="en-US" dirty="0">
              <a:solidFill>
                <a:schemeClr val="accent1"/>
              </a:solidFill>
            </a:endParaRPr>
          </a:p>
          <a:p>
            <a:pPr lvl="0" algn="ctr"/>
            <a:endParaRPr lang="en-US" dirty="0" smtClean="0">
              <a:solidFill>
                <a:schemeClr val="accent1"/>
              </a:solidFill>
            </a:endParaRPr>
          </a:p>
          <a:p>
            <a:pPr lvl="0" algn="ctr"/>
            <a:r>
              <a:rPr lang="en-US" dirty="0" smtClean="0">
                <a:solidFill>
                  <a:schemeClr val="accent1"/>
                </a:solidFill>
              </a:rPr>
              <a:t>Memory Layout and</a:t>
            </a:r>
          </a:p>
          <a:p>
            <a:pPr lvl="0" algn="ctr"/>
            <a:r>
              <a:rPr lang="en-US" dirty="0" smtClean="0">
                <a:solidFill>
                  <a:schemeClr val="accent1"/>
                </a:solidFill>
              </a:rPr>
              <a:t>A </a:t>
            </a:r>
            <a:r>
              <a:rPr lang="en-US" dirty="0">
                <a:solidFill>
                  <a:schemeClr val="accent1"/>
                </a:solidFill>
              </a:rPr>
              <a:t>Simple CPU: remaining branch instructions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 Layout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33400"/>
            <a:ext cx="5257800" cy="61722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Examples (big/little </a:t>
            </a:r>
            <a:r>
              <a:rPr lang="en-US" dirty="0" err="1" smtClean="0">
                <a:solidFill>
                  <a:schemeClr val="accent1"/>
                </a:solidFill>
              </a:rPr>
              <a:t>endian</a:t>
            </a:r>
            <a:r>
              <a:rPr lang="en-US" dirty="0" smtClean="0">
                <a:solidFill>
                  <a:schemeClr val="accent1"/>
                </a:solidFill>
              </a:rPr>
              <a:t>):</a:t>
            </a:r>
          </a:p>
          <a:p>
            <a:r>
              <a:rPr lang="en-US" dirty="0" smtClean="0"/>
              <a:t># r5 contains 5 (0x00000005)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sb</a:t>
            </a:r>
            <a:r>
              <a:rPr lang="en-US" dirty="0" smtClean="0"/>
              <a:t> r5, 2(r0)</a:t>
            </a:r>
            <a:br>
              <a:rPr lang="en-US" dirty="0" smtClean="0"/>
            </a:br>
            <a:r>
              <a:rPr lang="en-US" dirty="0" smtClean="0"/>
              <a:t>lb r6, 2(r0)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sw</a:t>
            </a:r>
            <a:r>
              <a:rPr lang="en-US" dirty="0" smtClean="0"/>
              <a:t> r5, 8(r0)</a:t>
            </a:r>
            <a:br>
              <a:rPr lang="en-US" dirty="0" smtClean="0"/>
            </a:br>
            <a:r>
              <a:rPr lang="en-US" dirty="0" smtClean="0"/>
              <a:t>lb r7, 8(r0)</a:t>
            </a:r>
            <a:br>
              <a:rPr lang="en-US" dirty="0" smtClean="0"/>
            </a:br>
            <a:r>
              <a:rPr lang="en-US" dirty="0" smtClean="0"/>
              <a:t>lb r8, 11(r0)</a:t>
            </a:r>
            <a:br>
              <a:rPr lang="en-US" dirty="0" smtClean="0"/>
            </a:b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14770934"/>
              </p:ext>
            </p:extLst>
          </p:nvPr>
        </p:nvGraphicFramePr>
        <p:xfrm>
          <a:off x="5410200" y="457200"/>
          <a:ext cx="32766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870"/>
                <a:gridCol w="1873730"/>
              </a:tblGrid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0x00000002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0x00000003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0x00000004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0x00000005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0x00000006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0x00000007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0x00000008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0x00000009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0x0000000a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9997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0x0000000b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...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0xffffffff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Freeform 17"/>
          <p:cNvSpPr/>
          <p:nvPr/>
        </p:nvSpPr>
        <p:spPr>
          <a:xfrm>
            <a:off x="2651760" y="1699260"/>
            <a:ext cx="2258" cy="1"/>
          </a:xfrm>
          <a:custGeom>
            <a:avLst/>
            <a:gdLst/>
            <a:ahLst/>
            <a:cxnLst/>
            <a:rect l="0" t="0" r="0" b="0"/>
            <a:pathLst>
              <a:path w="2258" h="1">
                <a:moveTo>
                  <a:pt x="0" y="0"/>
                </a:moveTo>
                <a:lnTo>
                  <a:pt x="2257" y="0"/>
                </a:lnTo>
                <a:close/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CP3 Ink 4a255e8d-fe9d-444a-be3a-3853332c14c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45" y="565140"/>
            <a:ext cx="8627551" cy="529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57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Endianness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78160"/>
            <a:ext cx="86868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Endianness: 	Ordering of bytes within a memory word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33829451"/>
              </p:ext>
            </p:extLst>
          </p:nvPr>
        </p:nvGraphicFramePr>
        <p:xfrm>
          <a:off x="2362200" y="1598050"/>
          <a:ext cx="6096000" cy="797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accent1"/>
                          </a:solidFill>
                        </a:rPr>
                        <a:t>1000</a:t>
                      </a: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accent1"/>
                          </a:solidFill>
                        </a:rPr>
                        <a:t>1001</a:t>
                      </a: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accent1"/>
                          </a:solidFill>
                        </a:rPr>
                        <a:t>1002</a:t>
                      </a: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accent1"/>
                          </a:solidFill>
                        </a:rPr>
                        <a:t>1003</a:t>
                      </a: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76054845"/>
              </p:ext>
            </p:extLst>
          </p:nvPr>
        </p:nvGraphicFramePr>
        <p:xfrm>
          <a:off x="2362200" y="2970840"/>
          <a:ext cx="60960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0x12345678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52420722"/>
              </p:ext>
            </p:extLst>
          </p:nvPr>
        </p:nvGraphicFramePr>
        <p:xfrm>
          <a:off x="2362200" y="2493320"/>
          <a:ext cx="60960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>
            <p:custDataLst>
              <p:tags r:id="rId6"/>
            </p:custDataLst>
          </p:nvPr>
        </p:nvSpPr>
        <p:spPr>
          <a:xfrm>
            <a:off x="304800" y="3778560"/>
            <a:ext cx="8255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Big Endian </a:t>
            </a:r>
            <a:r>
              <a:rPr lang="en-US" sz="2800" dirty="0" smtClean="0">
                <a:solidFill>
                  <a:schemeClr val="bg1"/>
                </a:solidFill>
              </a:rPr>
              <a:t>= most significant part first (MIPS, networks)</a:t>
            </a:r>
          </a:p>
        </p:txBody>
      </p:sp>
      <p:sp>
        <p:nvSpPr>
          <p:cNvPr id="13" name="Rectangle 12"/>
          <p:cNvSpPr/>
          <p:nvPr>
            <p:custDataLst>
              <p:tags r:id="rId7"/>
            </p:custDataLst>
          </p:nvPr>
        </p:nvSpPr>
        <p:spPr>
          <a:xfrm>
            <a:off x="304800" y="1035360"/>
            <a:ext cx="7741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Little Endian </a:t>
            </a:r>
            <a:r>
              <a:rPr lang="en-US" sz="2800" dirty="0" smtClean="0">
                <a:solidFill>
                  <a:schemeClr val="bg1"/>
                </a:solidFill>
              </a:rPr>
              <a:t>= least significant part first (MIPS, x86)</a:t>
            </a:r>
          </a:p>
        </p:txBody>
      </p:sp>
      <p:sp>
        <p:nvSpPr>
          <p:cNvPr id="16" name="Rectangle 15"/>
          <p:cNvSpPr/>
          <p:nvPr>
            <p:custDataLst>
              <p:tags r:id="rId8"/>
            </p:custDataLst>
          </p:nvPr>
        </p:nvSpPr>
        <p:spPr>
          <a:xfrm>
            <a:off x="762000" y="1873560"/>
            <a:ext cx="1629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 4 bytes</a:t>
            </a:r>
          </a:p>
        </p:txBody>
      </p:sp>
      <p:sp>
        <p:nvSpPr>
          <p:cNvPr id="17" name="Rectangle 16"/>
          <p:cNvSpPr/>
          <p:nvPr>
            <p:custDataLst>
              <p:tags r:id="rId9"/>
            </p:custDataLst>
          </p:nvPr>
        </p:nvSpPr>
        <p:spPr>
          <a:xfrm>
            <a:off x="76200" y="2417140"/>
            <a:ext cx="2288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 2 </a:t>
            </a:r>
            <a:r>
              <a:rPr lang="en-US" sz="2800" dirty="0" err="1" smtClean="0">
                <a:solidFill>
                  <a:schemeClr val="bg1"/>
                </a:solidFill>
              </a:rPr>
              <a:t>halfwords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>
            <p:custDataLst>
              <p:tags r:id="rId10"/>
            </p:custDataLst>
          </p:nvPr>
        </p:nvSpPr>
        <p:spPr>
          <a:xfrm>
            <a:off x="762000" y="2940360"/>
            <a:ext cx="1595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 1 word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062272121"/>
              </p:ext>
            </p:extLst>
          </p:nvPr>
        </p:nvGraphicFramePr>
        <p:xfrm>
          <a:off x="2362200" y="4275230"/>
          <a:ext cx="6096000" cy="797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accent1"/>
                          </a:solidFill>
                        </a:rPr>
                        <a:t>1000</a:t>
                      </a: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accent1"/>
                          </a:solidFill>
                        </a:rPr>
                        <a:t>1001</a:t>
                      </a: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accent1"/>
                          </a:solidFill>
                        </a:rPr>
                        <a:t>1002</a:t>
                      </a: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accent1"/>
                          </a:solidFill>
                        </a:rPr>
                        <a:t>1003</a:t>
                      </a: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618500361"/>
              </p:ext>
            </p:extLst>
          </p:nvPr>
        </p:nvGraphicFramePr>
        <p:xfrm>
          <a:off x="2362200" y="5648020"/>
          <a:ext cx="60960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0x12345678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947221723"/>
              </p:ext>
            </p:extLst>
          </p:nvPr>
        </p:nvGraphicFramePr>
        <p:xfrm>
          <a:off x="2362200" y="5170500"/>
          <a:ext cx="60960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>
            <p:custDataLst>
              <p:tags r:id="rId14"/>
            </p:custDataLst>
          </p:nvPr>
        </p:nvSpPr>
        <p:spPr>
          <a:xfrm>
            <a:off x="762000" y="4550740"/>
            <a:ext cx="1629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 4 bytes</a:t>
            </a:r>
          </a:p>
        </p:txBody>
      </p:sp>
      <p:sp>
        <p:nvSpPr>
          <p:cNvPr id="26" name="Rectangle 25"/>
          <p:cNvSpPr/>
          <p:nvPr>
            <p:custDataLst>
              <p:tags r:id="rId15"/>
            </p:custDataLst>
          </p:nvPr>
        </p:nvSpPr>
        <p:spPr>
          <a:xfrm>
            <a:off x="76200" y="5094320"/>
            <a:ext cx="2288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 2 </a:t>
            </a:r>
            <a:r>
              <a:rPr lang="en-US" sz="2800" dirty="0" err="1" smtClean="0">
                <a:solidFill>
                  <a:schemeClr val="bg1"/>
                </a:solidFill>
              </a:rPr>
              <a:t>halfwords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>
            <p:custDataLst>
              <p:tags r:id="rId16"/>
            </p:custDataLst>
          </p:nvPr>
        </p:nvSpPr>
        <p:spPr>
          <a:xfrm>
            <a:off x="762000" y="5617540"/>
            <a:ext cx="1595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 1 word</a:t>
            </a:r>
          </a:p>
        </p:txBody>
      </p:sp>
      <p:pic>
        <p:nvPicPr>
          <p:cNvPr id="2050" name="CP3 Ink 1d14724b-3165-41f8-a25a-531691dc0bee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605" y="1460819"/>
            <a:ext cx="5847751" cy="407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9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l/HAOAgAQdBMIKtAYBEKpxijRuOBdBgAT8dvo/EOsDCEgQRP//A0U1BQM4C2QZIDIJAJCbAwE3wB5FMwkAkIICAdvFHkU4CAD+AwB7hdI0Ek7ApD/TAKQ/HhiAAYKAAAAAAAAAAAAD4vjAADnQABmgAAAKkQE5g/4YDv4YD8RvhusxdZiUwiYQA5ccZqazEzUxGIionluMwIT8Cc34E59Ec/E02rgw4J2jJGMLyrGOXRpGWccMaxjCMJQtLFLNLJPMjHCAhMmisZziRiTVhGFZEEYQIRgjKspyrKZEirPm66T8FCE2EY2Dhizx4cq1zkytFrRzhcrcOZo4WtmuZziYuWDPFhbgCowBN4P+G8r+G8svn28/pmc0uEVpwrWOVVGkVM1Nzvne+PHebVvlitCD/gQ2/gQ3Oblz5Rwxw1rERdWmS73x5899c7u4sqnKOVdL7VKEp3JOfdOcYxhOCIjCcIwjAgjBBGU6ThFFGeHfwTnAITYQ4xZGTPMxzLcjjKyWtHLZotw48uRa1bOGjZq4a5GDFuAKXxqE/Dxh+HjFmz5Mu7DSElIRiRhjxY55QIP+BVL+BVMb111CYReJi9c9RcCE5mzLnnOs5zRIkUZ4+XhlgCE2ENXDNpibYWS1k1cY1rTNlyrXGTCxWscLfMxa4m7dw3cgCl0YhPw9efh69RgzZ+JhxQtCSUY4MNazg/4F/P4F/XPkxmiJjNWvWzaF3mZglplhjjQwkKGGXF4uCHPAITYQ4x4WmTC2crcWTG4WtGWTGtcssmNazbtG+XNka5mWLEAKhQEuhPxI8fiSNvDDa9o0UnglaGS2DBghkrSMaxx1xx13y58ePHntGNiD/gQk/gQfjUdKxqsVM3nc9c888c8eeb51tfK9RjUds8sVoITmXjGsY3qjOU5RlOQIQjBAiTTTvj5p0iE2EZWmNmzZMGK1hkc5VrTHhYLXOHDiWtGTNw4zY2GLM3bACmghg/5b7P5b1eNVvV4zy3yvhvFsruLxvG5jrwCD/QNfoK+lxMTjjjjjnWUxEIRF8N8qnwiD8hNSXM3KUzcTKWZ3ffyVeQAhNhGHI3w5GjlotyZWrda0bZmq3Flw4luZy5yN3LbEycssoAprHYT8tzX5blarXyZdl8U8kMU7Riwzyyxo4wCE+02+0j1tGknhpllljhpOEmC2K9pQAIXCYyBm54IokEEKOFHDDDDDTnZ4ocwAITYQxcMWbFizyLXOVxhWtMmFstc5mGNbhY48WHFhyNmbfGAKcCyE/LfJ+W+VhwZ82XIK0GTKAGq+KWaGCUqXjh28MIP+AsT+AsVz5ceF0OfIZwAHGq3GVnHlDoCD1EzdxKAqKIJq6nW9blM2m/L8+XnAITYQ5x5XOZy2ZLXLJixWtMLlwtcOW7Fa5asGLdoza5WOZoAKfzuC/pKb+kpx8PwAM0lAAs2GTmeGYyyXM9+u9oCD/ZifsxRMBy5+FcUhEl3PXxPFOvTxcTlbMZXiqxrlPgdeVpCD8ryu+W95m0pTEkSJiYmCJqSJBFxK2/D83dQAITYQzcOG+FtlarXDTE0WtGrbCtcY8zBaxaY82Jg4cOWjVgAKfC+D/hj6/hj7rjmtxmE4YjDws6xiMQS3e75uc8bvrXOJAIP9dx+u56NdL4REuO731V4M5QxiqxWKqMQI78OszzCD8rxKn08xaWYm0TEwqSLqVSgleefffGfCITYRkbZWrJhlwrWeVm1WtMrfEtxM27Vbmw5sbdq0cY2LRqAKYxqE/DLx+GWHfky4MLNn1VtC08UUJ0nFMIP9gl+wXrwfA69AuLjMFZjV1YCFxWGwdskEEMdccKCFDDLLfj40WoAhNhGbLkwuMWHCtyMHLda0Z5nC3FmY5lrZtlbsmGRvjY5sIApUFIT8N/n4b76Vy8TDSCEIwjhlWoCD/aEftE9Z1z4VOriU5iMwhc9Mg0MIQo4abcejuCE2EYnDlriwt2a3Jmw4VrRy2YLXDXI0WuHLBuwbs2bXDhyACmIchPw4zfhxn4XDyIwy8Dg8LLKdEYIITkiAg/24X7cOY48JxeM43VxcRJjrpYCE6GJLtzkhGCMYwiiRvr4d5YghNhDPLjcZM2XCtxY8TFa0zNm61wxb5lrJm0yZWjPJjzMGQAqHATOD/iFM/iEv8Hn06qvnjdcdceEMUeJvhGIqYnc3nOc5zd7xz1M4g/2Cn7BnV4y6cOvgT0zy3eb49TmiIYYQxiNVGE5eDefBsIP1PHrERG5zOVxMWTEiJiYmImExKU3x6+TMeoAhNhGVkyYNmjLItbYWuNa0YYXK3Eza5lrfK4ZuGONy5c5GQApWEYT8Q9X4h3YI6J6q4qVyY6QqhPsAvsA6Tz6t+TPSGPFjTqCFq0EUOLnphpjrpwuJhhzQITYRmy4nGHKxcLXDVqyWtGjDItxMGzRbky42+Nq3csmWTCAKqgFQg/47jv47jw58nHhx4eD4Hh0uMxKIiopGGIVFRhWIiESXc7nfG973OURTVcuvRdYAg/4Cyv4Cyw3p16c+XPlvFTjCsSiM4nGJ1dXd7zm83Ml1uNznLMRpwrWIiImdbcufQIN6WPLvMRGLrNZrZK4mJrOJRKYJgiYlEiJSSEQpMSu88/JvPtAhNhDJo3Y5crXItatGuVa0YsMy1w4cN1rlvmyuWjHE2aN3IApfGYT8ea34812TKNE4UhIGXBv2bcCD/gP6/gP7b0Oy8SmWcc+nXlz6AIXPWxwww0wyo4I4IUMMtM+Hlh1AITYQ2YtXDdw2zLWTRw1WtMjPEtxN8LdawZN2LTFiZ4mOZqAKYRyE/H1Z+Pr3Npjq4OS9KhCKCEcVcRoAg/4Dbv4DdcYy4RnhOp0qoW548PZ4YITN0nFhe90yJFCaM64+XOXIITYQ3Zt2rRricrXDZgxWtMWXItcOcWZaxYYnDfG1yYWGZsAKgAEtg/5ALv5AN+sxeuuriojGGtRiqxicTCb3O545zjyembwAg/4C0v4CxbnhfTfS6iImLZvjvjz3z3m5qI1WqxHTn2uKhOBwHThCU4xjNOEYAgjAijCcoowmy68s+UAhNhGRricZczJytzOcLVa0zMci1xhaYVrLMxYOGDNrmZtcoAqCATGD/kHU/kHVeDw68OOmJxFJ6de14aVSZXebnPG93d3vhmaAg/4CeP4CefG59M9M4uV3l15c4za6vEVqqxFQqYyzfVvOQIP0PCv0S64ytMTBNTCYkRMTCYTEs9fRzfjAITYQzbssrhnmyrcLhw3WtMmTGtcOGbVa0bYWjbK4ZNXOJgAKVhCF+QXj5Bi8Apox0F1FlUK+sIT8BU34CmcrVrje2OEJzjOGppJDXsBERMBAwM3UwcLEACE2EMsrNzibY2K3MwbsVrTEycrXDBg3W5mzZrhxZMmXDkwgCoIBNYP+FHT+FH3XHBNTNWVHHgb0mMLpE4mkREpmLx4Pid9ZkIT8KnX4VLcu68pQhAnGcdOrWZs7To5OLDGadFEoLSUhS2HgYcEKgIPhNyQCEETBExKZmUouAkLvjPg+DyAhNhDjFlYZsWFwtcNsjha0zZsa1yyct1rBjhwt8ORuxzYsIAqBATSD/hha/hhz4zcbpUarGtVrUajURVxeXHOeM827taGJ4Q8Ag/4TSv4TMa4RVCLRNtznd8b3PWMzdXU4nU8tVwrgrMTx5IPxOMRczJMyuExNIQJiYlExKUwTE78PydAhNhGNxiZOG2VstaNcORa0csmq3C3Zt1rLCwysMTHJhZY8oAphHYT8Nb34a32LHmnj3b+NnwQtTBChO888NOMAg/4VDP4VDV0iYms1tltKnLfS6IP0vJlhIXVkzK5u+N8/F8YhNhDRpiwsmjRytZZm2Va0ws8y3E3YYluRvicZWmNxicYmoApaFoT8Ndn4a7cmXgZZZ+JlwMELQkvDDjCD/hZQ/hZRq7UnOOOONTPDfgXYg/E8VWIqBMuN73nfjiE2EOWDZwxZ48i1k3yY1rTJlwrXDli2WtGjnNjYYsrlpmagCnEpg/4gzv4g+0KxXKOmuFco1FOHGtznjvnvrfO5MTrgg/4UKv4UC4qsC2883eeO83zjrM7qajWOGOEdIx0Ag+CQJkQRMTKbi4TCCbnv5vIhNhDNhmxYnGZitbZmWFa0YMcq3Ezc5VrlyzxMmbdy4aYmoApSFIL+y1v7LXePNlnZTLh6g/4Urv4Ur3ResIhM3uOrxIWrKQaWFFAQwQwxyz0y4wAhNhDPDmx48rZmtZtmzla0yM3C3FlaYVrHHlb4mmNi1Z5mIApZGIP+Itj+ItljPIhhU1MTc5cwg/4Umv4Um3Tr4S+F4iSLW43shcVTAhhjjhhhhghI4UtOFt0wITYRmZMmjRs3brcWPC5WtMOVstcY2mRbly5MjFu0YZXOXCAKXRaE/Eh9+JD/To1ynWtZ1RhCVpYsFoP+FJD+FJHOJrGMa1wqonN8934YhcFkI8/DAgIIUKOGO3B35AAhNhGbG3at3DBktaY2LJa0w4mS1xlctVrBhlbZnLVg1ZuWgAp5J4T8TNH4mgdsrkbMlMWK2S0MClaThOMcsc7PDHq4eTIAhPwmhfhMnjgtKlkU164cOPDnx58OOeWEIYrZqZpZowCE42x31EIRlOMRCQJwvGJGE2PnsQAhNhDTLjy5GTNktb5WmJa0bt8K1zicN1rnJicOceVjizZMoAp5LIP+J9j+J9nE3jjGYzFxTTo6GMnHd85zvaSeFZ4Ag/4Sov4So/IitYxFXfHfHPdeZRFa4aqsVE3Nzvnm/LiEydLDzxGZEIRlOCMIoCNJwiirj4+N4CAhNhGFw5c5WeZqtbuGLFa0xtsK3C5zY1rJiyyMcORvjxYsYApICYP+KF7+KEOnDescQIP+EnT+EoOOeuM4yIeOSSAwWoyODwGcACE2EYseJzmzZWa1jjyt1rRgxZrcTlrlWtnGZizxNMzNkzYgCpEBPIP+Kmr+Kl/PDhcVEWXWdNNYiibmZTEUu5m85IrWuEcLme/h9fLAg/4Svv4Sz+sbzaaTFxu853c3V1FVa03M4jVcKqJxdcdGHJEShM3WQ8GxSjBCUZTlOEYynCKEUIwiAjKMIwITpWVYaevCfOAhNhGNyyx5cjDItbNcjFa0zY2y3FhY4VrbIycYmzfG4cN3AApfHIP9uF+3R3wut4u4mLiIxmIjON1HiIP+JQD+JRHWL0QmLWm0ri6nv0CEwdLmzrMnJCEIzjGKEaRnr30AITYQ0wt8zNnlZrW+NmzWtG7LCtcssbFblaYnGFtmaZGuPCAK8gGKAYP9el+vTHLnV1fep4rtV0i6ynIhwvhurbuU01jVcKxUVFNEaUxnVzcZvFtZxKbbhCtUXN3vKZiUXc5zzvjec7udzuoxXKNdAIP+JeD+JeEceHXp4fheHwpicZ1nF1EoQq9TieEogsusomEIrNXMSmyJmLxZMTmJuZmbld2ymJpCZzG4uKma3EzMRWI1UY1fa4qD8jquYSmUIiCZWkKvATcTJBFxMXV1MTEwmpRMLrNXV0mpiUSiYmCUkSiBF1M1cImJmpTExK534fn34gAhNhGZljzNcWNytcN2ONa0zNGy3E3cZluNxjcY8WbJixY3AArLArgBhPuJPuJdKSca3YWGN54ZacF5TtOkYThGkcEPBXiXwZTNK1p4L2hKVIUjScowhKimJkrS+CdUbTtWU0SkZUslKNCMoxTVXhONUbzjWqq8Y1JqxrXDnjpjlhjhWNV51vhnOdYJwRuw1qwzqjO851qm0VCE/Emh+JNHHgvKKaVaRpPBG08Cyi0IQhKME+n4c6aEISnCNUYoJJmGE5zmjGMYwlWEZTlelYThOM5wnCMo0QhNGE0YIxTIpyvKNYRYU4xjGS18V6IJIRpG05QgK0jCEFIJJRtOkYRigrC1QIPwvQ38DoiIjERKYiUotMoldTi6mVxcXFKkiJlExK4mJiaiUBC4SIXCUSgBMXACSYqaRKbKVFTDKZQTVxIRKYkmIRKEi78Pz59AITYRhxNcbNtlaLXGNnhWtMOTEtcYWDla4a4nGbFjYuHLBgAK9wGNAYP+DJb+DLHyPRwnHHU4vE4vF4vt4/K0zJcXUxNRFREYhFIhU1OIhDF0qoioiYiKmomJubnOZzc7lmZu7uZkmW553xmU6VCWczmuOkakg/zXn5rm8Iup1dXExlEzfS1VFXyIREZTMShFIW3WYmMUoi85m5zN5tkmZnMzzXaIamb53m5NY1itOG6uYVWOGsVqKidd+UXiwIPxPOnHwHCkXVzNxdZxmBMCYmJRNSAJq6urqYtF1JCYEwCJAVdWiYuJqYki6AiYRMLmYmZqZ6/AaJ+CgCE2ENGDHK3x42S3HlauFrTJicLcLFoxW48Ldq2ZY2jRu4bACsEBYYP+A2D+A2FVnLn06+BmERETCriUxMWmbnfDiCJiQQVG/CumJrFplm+/hdZubjZdIcAAhPw8Tfh4nY8Rp0Z83BxVhhldFGdJwlOUZRpG0cGLPmBwq2pSUoxvG965YZcN61mSpSlrWaLYrYLJTvHHXHDg7NoAg/KzNzNxmLi4CLiLqZgTV1dASSEXVwAiYSmJiSImJgmJgmc8fD8mfIAhNhGNnmwtMLfGtaYWTRa0yYsS3Fla4luVm5w4nLNqzyYWwAqUATiE/BY9+Cx/Dg4eSt63rhhWUM1NFsmSVo4KymVjON53ZZ44441vNZgps0XAg/4bAv4bA+vS9TrWsYxMZvO5tOEETEzMnXxO+N43jcSq8Z1vkIS3Qj4HhKkpRpCEUYwnOsYwIQSIISQQQjNNGKM8fNvYITYRmaYmDdkxaLWrnExWtGGZktwtHLha4cY8bLI4csW7hqAKqwFKg/4OMv4OO9dZrjG4zFxUVrWMaxqKVccc73vM3EVo8jeKomZ43vPGesc4yqeU+Z4PaoP+Gyb+Gxnr43PUajVYxMSvbeb453x3xnnGYvg1itciIlc5c54uK1YrXDUYq3jc8ITBiRjOaMYxjBEhESjBCKIjATgRhGCEYRgghGEUIzhFGeXtwj4OITYRkZNXLfC2yLWDhwyWtGDJwtcZG7ZbhZsHGFu1zZWzbMAKaCOD/hWG/hWr5LxvG6mJqEaaitRjDCtXyqyD/hxK/hxhVOL4X2nlOqqMTERabXe3XceKg/A11mITMplIiZETFxt18XwfOCE2EN2jlq3cZm61m0xtVrTK2yLXOLKxW5WzJi2c5WLdm4bACoIBLIP+GIj+GJfrXWOuN1MY1w4cOnLhrhOFzvd8d8bzNxE9M44gg/4cmv4cm5qODk4VEaym+N8evHPPjxncXOtVw1rhEeF4fQCE3VlGM5xRiRgTQIRhEjCMIwRRrXh73gIhNhDZqyx5WTPEtzZWjda0xsHK3DibMlrVmwYNHOVqzxs24AqWAUCD/hoA/hn341xjjVxNcHHpGqxEYuLzd53O0zXA8LWq1M7znrfNYxPLIIP+HL7+HJu9Xi2278Fvjz241Gta4a1jFTUzO+Z4N7g5V01y5Rq63N8Y48yD9TnbNzMTMpiyYmJiJgTVxMwmAiUEESm55+L570ghNhDVw0aMsuRitwsHDVa0x4Wq3DhYsFrZi1ws3GZw0y4mAAp8MYP+HUz+HTvEUxnHGu+O9dY3OU2mEL0prWtY1qmOPDqkg/4d0v4dv83e3OOeOeN4mDEYxjVajU1S6zVzmZzHXG+dAIP2PLlC4BLKZSIRMKkJLibnj4fmz5whNhDJi2yY8Llstc5MeZa0YYXC1y0ZZVrJoybMmDRwxcY3AAqLATSE/ELF+IW/Fv3cvFhrhilS1sWSMNkYySnGMYznON5zrVNNCGKuTFCD/hzW/hzl6c+W+SMVMTKePbv4WYqEJqZiUpZrizleu9dPFITqaYRvG84zgjCKIjKMBBGEZTlFARjNGePPwXgAITYQ2asMjbGxwrXDFpmWtGLjCtcZmDdbmytseFkyw4nDDKAKaSCD/igy/ihBVvHWuMccXE4vCLiSKvszgIP+Gp7+GrvhExnhnhPJ4EeBjhrXBgm+OOvGwISHW58oIxJkUJxiRSjCdeHw48ghNhDjK0aY2DbMtyNWOJa0xMHC1y1yZFuTExZZs2No2zOWAApUEoP+I8r+I93wPAdNaqkojNcAg/4dWv4dZeGbhVRUYN7ghqqUgbmBgYOAgIEIm1gIoCE2EOWbZo0cNXC1y4x5FrTDjcrXLXNlW4czdxjYNmOZg0ZAClwWg/4omv4om+vQ1vHGM1c1vhnFAIP+HVz+HV2YO06rUcLxuZ5y8UCFuxWVtgqRIIYI40cM9eBv0QAhNhDRq0xZHOLGtxNMrJa0yscS3E1xsluJtlZuMrBjlatWgApwJoL+5mP7mj883GGMJkzcTLCZJPHw8nuD/h4m/h3971NJu5z1PNd95yjWNcMY4VhqY4WAhc5ZFpbUMUCCJBDBChhhhgQoBCjrw+Fh0gAhNhDTK4Y5HOJotZNcbNa0bYci1y5y5VuJswc48zHLhYMHAAp9LYP+LDj+LFPHWE4mqjFYxjflc6mMsxdtxtxncS1fiRqD/h1g/h1j1nFcJ1Fpmcufgc8TDFREJi7y4zx3nvU2hIeBow8DzlGEYRjCMIiMEIyIRQIwiVrl4eWAITYQxbY3LLCxxrW2TC3WtGLXMtxZG7ZbhZZmubLhaY27HKAKax2E/F/1+L/s1owx3vXDVDNi1atWymrHi1wxgIT8NKH4aUTJamTNixYKSRrhvfHPW3w4eGaFwGiNvBDBDASCCOFLPDPLHHi7ACE2EZsLjE2xNsq1nhcMVrRhiYrcOFi3WtmubDlw5mGTI5zAClkQhvFnR4s8YySlIaQjoyIhU3A0c2CE/DgJ+G+nLSqEKyy4Nc45QIaeqIKDwLAkDCwsPG0sDLAhNhDBw1aN8jTEtYNWGNa0bMWS1w1auFrFwyaNXLbG5cucwAqxAV2D/QofoUdbq4k3oBrZy5gADvy3LMzPPCNVw4cuEaijM5m8zxbvMzM4V079lW8LYIP+Gd7+Gd/v28HwOvQ48AHLmcuYADlz8reKjEVjCIzO973dzcbXm8znK4zqsRqMYmHieK8bw4Pys3e5shBMSlGIhErmyJgmLiUwTBMExMIlEwQmJi4mJJTN3z7+O9AhNhGVoyZOcTDMtY4WuNa0assa3C1xs1rbC4zZmORpkzOMYApTEoL+J8P4nxd5tbs3I9PAhPw3MfhuZY8W6tIUkwwz42eGqJJWxMGgUBAoOHm5WBsgITYRkyOMbDDharWONriWtHLLEtcNszZbiYOG+VqxcZsjPGAKnAFBg/13n693h4PC4Q5Vrhy1wqImN3m5ubbKyhGJ1ut7d8eDw703GV8L8CtAg/4bWv4bW/AxetYirbvrvfPe87mxwrHDseBjGtcIxVo6uM83G+N74uOOPK+Ig/a7PgW0iYJiJTMRMImJTCYRMZxcTicJRM2uZneefh4AITYQxYNXOJk2arXDdljWtMTZwtwtWWFa1c4nDFuwbZMuHGAKVxKE+2i+2j4U7YpWlOGOOWePLwCD/hv8/hv98HpeN4RMRet1IIXTSYPJo4IY4Z4oY5acPighNhDRvmcZHGXEtzY3Dda0yYsi1xiaNVuVwzytGTfDmxtmwApMDYT7or7omOPZTRbRbBHAhPw5gfhyr26qznWs2nAAhpyYWpAIWPpYGiAhNhGVu5aNWmFmtaZcjla0c48S1ziYMVrbCzcZmLnLiZsW4ApvJoP+B3T+B3/g69Dr0eHreXOJwxWMRUQxOL1nflCD/h8Q/h8VpVmMvCzVaa48t1cxMWmV5q+sAIR0uuWkiiUjKCMF4xTghOU09PJnwiE2EZHORo4zZMK1iwaYlrTNjwrXDbMwWs8jJmwyZmuVtkcACmMeg/4KiP4Kies9vF1m7vcMXwxrVYjF8M6Sg/4fUP4fUdc6qoxWHC8bjKt4uLrvDwSD9jxZlmbQQktMrnLfPx/GITYRjxuWmRszYLczHLlWtG+ZmtxY2DBbiYNM2RuwaNmmTMAKgQE0g/4L3P4L6+g79vFRN1GNanxLqkXFzGYTlud5snHTr0M4g/4gkP4gkQ4cfIuBcZd/E3FmWZzudrKxVanAHXoAhMXYr2azhOUaJRhFFEjASQhEirKcEJwjGd8vBv2AITYQwaY2rTHjzLXDNkxWtMrdutc42zJa1xMWmNm3YMWmPCAKkgE4g/4N0v4N0+HGJRMTF1MJ8CeGMY1nHWefF1rfDOmFXUoQi8c4gIP+IHz+IH3p18TOKipiY51nwddd9744zyjlw10rV8ueNzudzxvjO7meGdcghKdZ3YqRlEiiCE08KOCFoUtGWGNQkjCcpqzz5d4hNhDNtlzZMrlitw48rFa0ZNsK1wxZYlrJzhxucTPC1bMsQAp9MoP+EfD+EeOIqaKzV8OeOMcZzu72XCdTEYaYw4NT2m+Agv7Gk/saUQ2ebu9zskmZk4zMzwwTvZ2+Z8Ob7wCE4228IwjJJBFGaKMCEUoxhFGEYwCKOHbwY+BAITYQwbNcOZrlxLceZpkWtMWFytcsc2Ra0bOceRm0csXDNyAKjAEzhPwrSfhWlN+7i4MM4xpGltV7ZFIUrKFYTjPLky1jhXTheUIYo4LAg/4g3P4gze40iNZ1xq+fbvq8ZiJEXW/A8HwszGau2444znwAhJeAoz8H1haFIUknONRCBACCMkIRIxrHDjx6+sAhNhDbJhZtGGbMtc4sTNa0aZGK3FicNlrjGxa4suLKyxM2gApXFYP+GJb+GMfWdNY1jpXDEcGNqIP+IGz+IEus63jMXNWy4zvwaITtZZ1w3nGcSKMWHl15gCE2EMs2JrjaNmS1w4bZFrRq2crcThk4WtWTLKzasmzhtjYgClQRhPwvmfhfNMWPZekLQwQhPMCD/iEs/iEd7tb4brMWq55AhZNBHl8CikhihQy4fF0AITYQ2zMcTNqzxLcuLCyWtHLfKtxZWORa2asGDZmyysMblgAKejCD/h2y/h2z83oTMoVFajGnCdXUzc7cyt1NVFTrwfK594P+IZD+IZFMOE4ikTFrvN7ndyqI1o8bOIiU88eDw3KD8D0PV6oogmZCaklBUxKFlxd559/D6CE2EMWLRtiZMmq1hka4lrRlhZrcTlrkW5m+NjmcZGLVvjcACpIBOoP+H7T+H8fdXEwGp4RqOFVVREVMLq9t3njrbM5m8zFRyxXLhYCD/iHY/iHb4xqI1GMREwy3u88c745veZmsY4cteF4PgPEnhrhFSzN+DjMghOByI9uc4RgQhGESESMAjBGEYRpOCE4RRAjPT02AITYQ4wtcTZyyxrcrnG0WtGrlytct3DVbjyt2jXLmbMMbRqAKlwE4g/4iFP4iFfR8DmSvV4rVa4RwrVRhiauZuc5zu9z3ji3WaquWemKAg/4iAP4iAfF7TwrGMVOto3e543njPFvLM3ThHDhy6a5dOGNVUzfPLiCE6GaPfvCUoIJVThFCMowjCMJwjGU4RghGCCMJymnfh8eXKCE2EOGzLJlcMci3IywtFrTG2xLcTLIxW4WTBy2cOWeJqzxgCm4hhPxJTfiS1tjtg16mPEGjHirgUlbFKk8GueXShPxFofiLBlWeHRpZMoZZxwwrGKE8DZLNixCFyWGaWWCKFBDEBChjghRwx15elqAhNhGPC3ZZGTjItxtcWJa0aOGC3CwzYVrdy1aOW2HGxbsnIAqbAUuD/kCu/kCvujr069PL6ZubmJiIUqIqNRjVUqJiyIuKRmJm854t5yIiHTz/A47Ag/4ldv4ld+PA8Pwt63VRFVFYnEQq1zLNWlbMZcY4uLMWikTF1x1nDWHSOQCC8eitW7oILKWCblCVLE2Zdhc3EKrd3z8Py/P8wCE2ENsLNy2x43C1m2YMFrRnkaLcLZszW5mWTMxyuW7LE1aACpEBPIP+QNb+QNfwYjjW11nWeGcXUsMarWNRqJxMpWmMr3njvrnczV8NAIP+KpT+KpXOsYwxvhx1x4Z4ViIg4t3nM7nN3vM8b3MxONV0rlw5VylyyIOOE3EMQhmbuZIJiYmJRMTAErqyJYu8+X4r4AAhNhGNg3YZMbnCty48jFa0zY2S3Dmc5VrjM5buWDRjmyZWQAqSAT+D/kB8/kB9GceD4Hl6ZXEqnUYVoxdRNRiKpEWjcXMpzMbuvH4eLGSD/jAq/jArHg+B37ddRiNajFIiJiIxaczxve7neb45nN3M1iOVax0vwJxQg/Qyuc3N3IQmrhKJmriYICJETV1ZKYmb8H15oCE2ENW7Rq0bMci1rlYYVrTG5cLXLXM0Wt2uJswaMmWRq5YgCo0BPYP+P3j+P3nWwcuN1cZmExCjp18SaVdLzNzm7mcsxNxEzGLgg/41wP41wefIHKI4VhUzm9317d4nMEREROGL1eIVljrc8+J1xoCExcrrxhgCMIxRhOU5VEYAIRIRhGBGEYEIwjO/D3x5gCE2EOGrJy5ZMHC1yzx41rRjlcLcTNrlW5MjbE0cOMeNwxwgClsYhPx/yfj/lDNnxY+BhwSpCUoK2z1Agv8ACyX+ABZMJTLhW9vx53SFi00uZhggSoUKGGCNDbnYYCE2EZcWHCxcY8y3I5Z5FrTLmZrXOPC3WssbjC2bZWDli0xACqUBTYP+PJD+PI+uWeG6t1FXcSleZzE1GMVC5zMyrU8EbnMzNVjhqKiWZm4iK4XyuoP+Iez+Ig1U1PCNaHhRWuXDXTWuGItNqiuUE8c5zesa1iI58efW7vGsaqIyu7z056YAg/E8Le87zMWgLiJkAiRMSgiYmUwiamImUpgImF8+/i37ACE2EOMuXEzauHC3C3cOVrRs0YrXDRm0WssjbIwc4WeNviygCtIBfIP+Qxb+Qxc4cXLn06+B4Pkc4RCnBphExClRWIRV4mrq9TcURMxd2mbtMZiKqKhZFxThcTG3GbZWzO53e+vheG5c9b8SHLCD/iPm/iPnOvRMXW9daldWzCbKCElzEyKREQiLiIuJjKVZxEQlW4TTFRGM4ymSaRE6uhVt8ubt35c+W8qAgvmps3doCWwVJS5uayaFXlWE1ikstxQLiyyWVl2EqXLqbGzJ5w27G9/AeiE2EOGjhm4YsMa1m4wuFrTG0aLcWZoxWsWTnHma5MuVyzxgCooBOIP+Xd7+Xdfcx16eTrMyvE4RVYvFXWYzKWJrF1V9t1GsNNc+HeyE/FE5+KK/RnzZcmm06VpGkaKQtCSUiEZRrONWXNnyZd2OBOsMdNOTDECD86ZZu9zESklcIkCaJCURIJtvn4Pi0CE2ENM2Fw0c4261w0zYVrTK0YLcWZtlW4mbTFhbtHDFm2ZgClAQhPy3+flvlxwlJCcLy07t+YCC/ucL+5w/MWRl8d53AIXKYKDUwkMKGGOnHzAhNhDXIxx5suHItaMc2Fa0ytWS3CwZs1uRkwZ5MbnK5YYWIAp9LoP+Xcb+XcWd6uZbrjwusYHicagRdTKW43uMxxwAg/4pnP4pifD8DwfE2xOt43G+I47ubimsYxVYaVMxzluF0k0GzhhkiggRRwwxkKCKEgjgEUaAI1OJw8uiITYQzYZHDBmxcrcrhwxWtGDnMtctWbZa0aY2GbJlY4cjNiAKngE7g/5fHP5fHQ8PW7zM4vlHDhw4Y5RWrpGYtN8c3veXi041dXidcr5RsIT8VPn4qfQnaVpYFKywxvGs5zx1x3vjrdOkMGLFgzZHCtmxaMGKEoxnjx49oIWjUR5euWFHBBAhIYYUMQIIUMUMMEcEMSGKBBCQwQoYa9XBDsghNhGNnlc4czFitc4XLla0Zt8y1zictVuFjjys8OLM0yZMYAqZAUCE/HL1+OYGgEpwnC6cLygopCOTLo06terXuwpIRRvHDHHG86zLMUd05YiD/iTQ/iTd5AeF4fibxWrxmuNcZ68ucTnHHhddGMRhdZnM3F23c3cdcLiEp1uLjijBOCCMUIxiijCMBCIjKMIoRgEIhGM735eN4AAhNhGXMwYMGeVstzMWLda0bs2q3Exc41rNu0xNMORjkYOcwApeFoP+Oa7+ObGHTr4m7xMxNMYvGNiD/iTK/iS38Mbqauom4uuNasCGnqSBgMAwMHAQCBIGCgYOFj62AgghNhDbK0bMMzVytxMc2Fa0zZMa1w4bMlrVvlzOMmJy5yt2QAqVATyD/jlO/jlPOfJ4PaOcRutxdRFYnDEo118rn0VGC5ueed9d85zG+WeGAIP+KeD+KeEzh2zx8bnwvhfK8SRErm85748OebncorDUVEYRwvtx5VCE60OfdCEEIxhERQjGKcooQgQIookYIwjCKMY3z8uPICE2EZcLfI1x5ma3K2aNFrRi3cLXDPLkWsmuLNlyMM2TE5ygCpEBQYP+ORL+OR/kBx4eLhaYqIxFRUIiIiC6RcTCbu7nKczea41xxiSD/jBW/jBdwOvRw4+BNRjOpxdKWy3vOZyyZyvNzN1eKiuUco5OHPkyg/a6eX4eUwVcxMBJmpImhEiYi6mLiUTMTKZm/B896QAhNhDZw1ZYmDBktyssmVa0w4Wi3DkZuFuJsxZOGGRxkwsMwAqbAUiD/jlm/jlnOfI79vD1dy3i8QiqiMRTRhEVUIS2mZiZWu53d53m+9d4yIP+NXz+NX0zgmIqKmqRUaRqUXOZycWbuZ41dc4zed5ylWq1jGMOmfAvEoThSheuGNSU4CMIogjCMCMIwjAhGCEYCJFEgQjCca34uuPgwCE2ENW7Nqyc4nK1plcNFrRg1ZLcWXE4Wsszdiyx43OLM1aACpYBQoT8agH41EcxnzMeLLkz5t+KKMIooJQhSVEo0z8DHRKCVUZ3jeOFNCGLXqIwg/4lJP4lNex16Lq6q+UxTEREIiJjcbnM8+XMzN3u8txcRqKxXbnyPE8Ug+kImJm7lMgBFxExIiSExEkoRMSiZtnd+Xz84CE2EN8LfNiaYsq3GyxMFrRnkbrcTbM5W4cbZhkc4WLPNhwgClYVhPxqafjUzjKMpSjAjO+TLix6tYCD/iZU/iY/QiaymbdfC8Pp1xmEzIwTRmmRJ34+PoAhNhDNzmbOGTTGtytc2Fa0w5sS3E1xYVrHM3bZG7Rwyy42oApeG4P+NlT+NlUCY745xxm4lWNPAqyE/EzZ+Jm0DRp3XhSdrynCcYXw5s6F1EUGrlQBBBDBDAhQwyy6NUAhNhGJo1bNHDJqtYMGGJa0xY263E0Y5FuNpmx5GbBzmYYcYAp+L4P+N2T+N2V6PK7q4moxWq1VYqYmUKrERN58O/F48b41rYCD/iV2/iV3eJxqKxE8roudzzvjnM5uc3G7IjThHKMdAISnWhz86RBOEUZTQEZEYEU4xhOAY+bHlCE2EOGWJvlZYcK1g2wtlrRsyyrcLJi1WsmzFm3ZM2zLJhxACnwug/40wP400ZrNca4xnGejljljhGkSubmZmYy41z14eucQg/4qpv4qn4iMRpqdca3E2zLOdzzzve+OVRyx012xymOAg3qcd8ZiRBckpRMQmpXF2Lqb36OfKCE2EMcrTLlcMWK1thxuVrRzlZrXOVq2WssbLFiZYmrNmwZgClQUhPxqDfjUHbNvGxyTRmmYcmWD/iw6/iw7ZxqdRirqbzXggITmbOjEnWcUIk8fFzyAITYRmYOMOXFkZLWbdg5WtMjJwtcMWLhawat2mJq2aOcjFsAKWBOD/jZM/jZhxNzaDEa1vUSAhfivQ+K72mOqGiGCCGCmTD47H2WghMnajv49YTIzjPDXLj4gITYQ0bt2jDC0xrc2LGwWtGTLKtcOWWZa0yZcWNxmzMMmJwAKeiyD/jcs/jct58vH4CJuJXidVquFYqazd3dztEzvXHaD/ipY/ipZmL4YViMVVQTHGc3x3x57z3u5uHCO09PCwITwNG3gPCCERCJGU4CMCMIRgnCdcvPnxCE2ENmWJk4cZGq1tma41rRi3aLXGbK5WtszjGzb42+NgxcACqABRIT8Zv34zfwHB4HF4nF4m3ZpxRlWE0axjOEyUZThNWVYRpHAtDJnzMtozjPC0xvhg/4l5P4l5QHPlvXXp4fheX2zi4mLibqJwVreoVcRJZdb08PhN3W+FxqghNXGv2UJQhSUEYqwmjGERCMEEYRhOEQIIkIhGEYxrl5tXgghNhGJo3xMszLEtbMM2Ra0YN2i1y2a4Vrlk2x5XGXC3a5MIAptNoL+4KP7gpAAHr38G5MuUt1dhg3d3zu9efEAgv7CK/sIsAAevfzaycuSy52JGRNKmw34AIPXDM2lMgqUTFxMTEiJIAmJiYS6+qAhNhGJtlyN8bhutyOcrZa0asHK3CxxYlrfE4zMMrPK4zMsIAq8AW+D/jNY/jNZ69A48Hh+E48AOfLny74XEymYXCVrWiIImEzEIilKIhF1NzbcTMplMFFRM1mufDrAg/4lFv4lF6sO3dw4uXMDr069PF1GREwYTSEVUTiYiMTEIhaESi6lcWtMlxK6mEQiUkXrfgca0IPxuu0UrEGU2uImJksiUTExMTEolEokExMAATAITBMJRIEomblnr7MdACE2EY2+XE4ZN2i3M5a5VrTHlYLXDhq3WtcuJrhZNmLlvlzACoMBL4T8T1H4nqb2Y45NuzfgnKcKpxrGdI2UtSUqShKEKTthyackwIP+J8L+J8Pr0Dhx8Cc4nU6ajU1MzO4uZm1241zx3i5AhNlMMk43hCcYkJwnBARhFFGCMIkZ1w7c9fAQITYQ4cNWWZk4zLXLllmWtGuVstcMMjdbib5WbZkwaN3LnMAKWReD/iiI/iiJZzFlTF1NNc+RgIT8Uon4pRdlq5q0jCs4zXjl3bzChOlq06ctYxjCcoica7+S2CE2ENsLdrjxM8K3LlxYVrRzhZLXOXC5WsGDFi5bOGzNg4ygCnAjhPxVDfipx23tlwZ6YaY5XpGUpUlSFI0rTDs28jPDEIP+KFj+KFlwq+WeUYnQm1xdTccZ8Ht38GeohN3K5NxhRhFFEiIRiinO+ngugCE2EZWjjM0zZsa3G5ZslrTI3YLcTDKxW5WzjMxZNnOHKwcgCnAghPxZGfiyPypxhdeFUZSwUpiaNPA4OrXTDJjAhPxPrfifBMEcEJWlJON8M7z28Dg6NMp441lrhdZFDq4IYEJDBChEqWWKWSGSXEz5ACE2EYsWZlkYtcK1m1buVrTDhbrXGVq1W5GeNy1w5sWFk3wgCmIWg/4pNv4pN+vQ5c/C41qq4RiI3ICE/FMF+KYPVrxY8WPNeEYyRjWmGYCGlqiBgsCwKCgYKBgEDAQELAx9XAghNhGZu2zNmTTEtcsWuNa0YsXC1zlxNFrVhiw4mjXFlZtnIAq8AVKD/i2y/i2zjeZ4xzxuIiKxOmr5Xw4+B4PjdahThPBiay4x1rmzG1zK7TcTUcMaxwrGGN8O8cSD/iho/ihp8jjjU6cN6zEyy3XWvB6dS6azw3i43WYteOOOOOdcVxhrHDhrhHSMTWW+Oed+DjndAITqYoeA1JIymnGaKMZ3hNOTFaUqQIpxjAhBCcJopgQEIoTgjFWt9um/OCE2EZsLBs1YZG63C4ZNFrRu2aLcTVs0W482RxlYY2rnNjYACosBOIP+Jzr+JztnDnbc2Vep1NTSC4XUqqoeFOOGMajGZ5x4ed8Qg/4uNv4uN3Xo41V4KRSqiMRwnhGI3Gc853fXwOMzdzbOufTniQCE4XIc3DOMU4RhGESKMIwjAIRBGAEIxjOePj44eCAhNhDBqyyZMbTGtbNXLZa0Ztsi1wybY1rDCwcNWTBmwZNWAApUEoT8Sz34ln8mXhJQtOVZYaYZQIP+L9z+L93GeurimL4XjjiQhcxgGnjRRyxoUMMtYCE2EZGORjmyt2a1hlbN1rRm1YrXOJmyWsWrdg1a4XDNo3YgCngrg/4oRv4oS7uuOM0KRpx6RGoqoGY43bMzeufIhPxesfi89hPZKiFZ4b465W9lrOMoWtixStglaEEayy58wITV0JbeXMiRgjCKESMpwEIwEYVrn56AITYQ5buWjlm5wrWOVrjWtMeLCtwuMzhaxbOWbhpmyOcLdwAKnQE3hPxUofipR1a23BWtZp4GCGalsFqStCEFKwnGtb4cONxYTrCGS2jVu5GjcIX4wvvjC/EcUk0lU0UkMMstdc9tNd8+BnrjljkioousuwF2UwWGwmCimlrwOZtx+HCEeBEPAs0IRghGU05ThGRACKMJyjGEEZRE67emkCE2ENmWFiwy42S3E5csFrRxhyrXLJxhWsWrFnhbYcrjE5aACroBYIP+XOL+XNO89OvDvy5jjF3laSkRGKrVVUNKlLOd7vczTp16HgXGIxCV3O13uNymJ6deh16CgIP+Icb+Ic+c8N8o48B0iscMY4VEXOd87vcbi5vd74znMlYjVajWcGJoM3ec8b3O4vURrk8LwfAN6eBIg/C9a/ZmpWLmxFwhImLqYRMBCSUXAkRKESQmESJATE3fHwfRqSE2EM27Ji4Yt8K1pjyZVrTDiyLcLbHkWsG7PDkasmbbM5YAClwYg/5eHv5eH/H8ZnG4rcXFxU4oYIT8RvX4je6Wy6NPMy2lScKrzrnMs4TF1uPGMsM41TREY35O1xAhNhDRq2atsmXGtys2TRa0csMq1y3aNlrDM0YNW7ljjcYWQAqoAUiD/l9Y/l9Zvj08nlxiYulRVarlWo0jLjO3NOamLwzpMpibtM5ld5nN968PF0CD/iQI/iQJ5xwvEaxqsQmdzc2Jm7ve745uGNVy4cNcK10rgq4zO97vec8768uPCNCE5HAdGdUyKMIwnCEYCEUZRjCMCJGEYwSiggRlEnKcqwivn6d5doAhNhGPLkyM2eFutZZcWVa0aM8K1y1yMlrFnjcuMzRy0yscYApqKIT8HQH4Ok9AAYserXxsuJSFJSSIqzjltjwggv790/v23yAHO7lSizzmyyueeW2FaKPNwwiKCCAgRwoYYIYAhI4ZZ83HHsAhNhGNywx4Wjdita4s2Na0YMGi3E4xsVuFg4Ys8zFpkw4cIAqmAVGD/hR2/hR3Dp1d9cY2mL1UYqsYioa44444xm5m6vGcOiKilpzd7nc5TF4nHTwfAO/aQIP+LBD+LBEN6cOGek6azVpmbueLjO24zdZiIrXDr0VCbXbnW5lKaUxTpz5ByIPlw8eqqImk3cXWUxMwmpiBEriSJCYmAiYmAJhIlO+fo8eAITYQwy48jZrjbrW7dw2WtMzTCtcM3ORawZsGThxiZ5WjNiAKbiaD/hWK/hWL8LjHPwvDa2BvU1mphIjOLrv2AIT8WiX4tE8NIQw4GPEBmiwEIVRrDPu36tcpgIPzOvNiomImM2mJSlISmZ49fPvzACE2EY2LBu2ZNci3LiyOVrTHkcLXDLG2WtHOJsxxOW7nGwxgCqIBRYP+F1r+F1ud57eT0zVzMojhHLHKKxtmc23VjluUzdZhF4zF3ed3uDlPiR0Ag/4tGv4tG/F8DfLetYxrEVG1873vc8bnE1jp4PgDlGOGtVwmtx4Mc74t3u7ynG9Ag/C86/dqCYmZTExJMXExNFSkmJmk1EwImYmYmJTeefj84CE2EN2bBzhcNcK3IyxN1rRo5yrXLVjkWtWuNg1zZMbDKyzACmAbhPwyEfhkVYs+YMmXhY8CEJJxvLfixoP+LPD+LN3w3DiHDjExcZiZrPBvQIR3IdWKUIxhNNOE0Zq4d+fMITYRmyuWGLKxbLXLnNmWtGWZktcMnLZbhZMsjhs2wsm7HKAKVhSD/hgi/hgjPAcr0xdSnNx1g/4uUP4uQ+rp4OOOM4zRrnisgIWTQRZuOMhIUMNeHws+SCE2EMseJu1cMGK1mzbZlrRk3yrXGPMzWuMbhw3cYcbLFjZAClofg/4eAv4eA2cJgAdegAcuYIP+LML+LMN16OvRz5AceAAeD4CE1Y6wQQklBNGc4owRhO/B4bpAITYQyY4cWRiywrWTBrjWtGObEtctmWRa2c5mbDHmyMGrBiAKjAFAg/4c+P4c+Q8HwOtbZbjOlY1jWKxhijCU5i9xuJlmM3vOeO5twmcAg/4sXv4sa+Q48OyKqmLxkXEzF3WZy4zxnmznLKLVWKxWqcs9kYCD87ebmZktCCLTIlEwQiYmExJMSAmJT4fsz4QhNhDRjmwsGzJytauWTVa0yMmK3FmY5FuNtjcM2mXK3ZucYApvLIP+FFT+FFUAzMrtjfDOIqaiKz4V1FXGccazVoP+MIz+MI0A8IqMZ1lK4uc1fPwOOU3Xft11vGSC+6XffbVkS5c3c7nc7gDd7e7cYCE2EMmrjFibMm63C2atVrTC1wrXGLG4W5mORzjaNMTlrmZACmAag/4VSv4VSwiLXUkVfLn279u/LmCE/GMt+MZcNFcfExisI482fFjpWESE4GSuG85zlWE5VlNOcZzrfL0AITYQ3x5MrbIxwrcjHDjWtMjLEtct8bha2xN3LhticYmTJmAKYxqE/C8p+F5VOWedMMMdK0SpK0MV9WviZYT8YXX4wu2bPwMeSeBS8qwvOGGmnVrpcIP2vFuIm7uYtMZrK973vfQhNhGJljbOWzZutcsWrVa0Ys8K1y2w4luRy3cMHOTJlZsMYApkGYT8MhX4ZC4x35MsqwrSEJSlKzFj2XmAhPxg9fjB7yYsOquKMkUYp1Y5a5Y7gITjcbfnYbxRhWU4ThGNZ4d+XjAhNhDLC5bMmTVqtY43Lda0YOMS3E2ysluLGwYt8OVizcMsQApXFoP+FkL+Fi1HKKRdXFpy5nggg/4xmv4xmd3i8XqaVMTfDrUWhcNkItPAgQwoSGOGnB49jiE2EMHDZizYMWK1k3zMlrTE4ZrXOZs2WucLTM3ws2zDE2YgCl8WhPw0pfhphyabKxjVO07StgnwJoT8YpH4xL+DuvSU7RlOE4zjLbwMd4XPVRa+GCOiWKGCGCGGOenF24ghNhDdxibMsLditytszha0atmS3EwYZlrVvhcuGWbFhxY8YAqfAUGE/DQR+GgnRp0ac2fFjyZdE8uzbs27NubPmz5MuTKKVijGU4SvZlpCMIwjRSUKQpPBOYCE/GXx+MvktfRpyZcGGEWPFnzadGXJWk5A16t9E6QZMeJiglCBFGcJ1pphOICD6d0KiKRMrTICJiJhNXKUESBMExJeevrz4QAhNhDZo2Z5G+VstwuGDJa0ZuMS3FhZYVuVnhxNWWFgzxsmoApcFIT8OCH4cCb7oWpaEGGWNnpvyZSE/GQh+Mf3Xkw1hGFaTpXBlzXAhpymgoPA6AgYCBgUCg4eVmVgITYRhyY2rHK2aLXLHE0WtGOFmtwtWDNa5cuGDVrhZMGLhoAKWhGE/DlR+HLeGJyIYI5seDPTPaqE/GYl+MvnHlSxxnTDkw5MeCCGtoiBvYGBgIGFiUDAQMDKzQAhNhDHNhwsG2bKtxtsbJa0ysWC1xkyOVrFixZM3GZu0btWoAqMATeD/iDS/iDTNba64765646nDCh4FzwiETN7vN3fGMzOdeD4XXwOPgCE/GKx+MVkyZWy+KebDmw0xrxnlyZV4kUKQtCkqShAXZ7bbcG2mwCD9i/PyioVCJnKbSmJggCAiYmZu8885jHlACE2EMMbho0bMMi1i3w4VrTLlcrXGNm5WsWuJgxxtWjJyzygCksMg/4gcv4gYZrlw4cJ1myD/jGc/jGbrK09cJCGgrqCXsDAw8/NwM4AITYQ4cNWrlu5bLWWNiwWtHDNutwsMWZa0YNm+RixYuGOXEA=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kbHAOAgAQdBJYDzAcBEKpxijRuOBdBgAT8dvo/EOsDCEgQRP//A0U1BQM4C2QZIDIJAJCbAwE3wB5FMwkAkIICAdvFHkU4CAD+AwB7hdI0Ek7ApD/TAKQ/Cn4vg/4Psv4Ps5hz5c+Xg1cXGeF4vCKVjHLGNaVFtuNddeLqQIP+LtT+LtXnyZxjPacVWqhJu7yvM5ZZIjfLj058vD4AhO5kj4DjEQjBGEYIoRAQiIoxTjedc++QITYQ2ZM8WNvkzLWTjIyWtMjFutxOHOZa5Z5XGHNhbN2mVgAKYRqD/hHI/hG57piLjMcY2zWcRGr6AIT8XiH4vGbMmXjVxQxQwQlVWeG89eMAhatAzsqOARxRkcEcE8tObhwQITYRlzMWmTJicrcTlk5WtGbLCtxOGGRa4bYcbVs1ZsGOFgAKhAEug/4UKv4UMYza5ubjOr1WuDtHJyzibvM82ZuZ3Wcc+mCD/i6u/i6d1jljGKqV74748fBeLnNzHCO2unDHBwlMxxjwXgiE5Wx4DjJCCEE05TQnKcJynGUEIEYThWNa5ePIITYQxzY3Lho1YLXDJwwWtGGXEtcYm2Vbjw42rJrkw5m2JgAKbSGD/hWg/hWbyuImDjUUxjGsRiYmd8vB6XKD/jJM/jIt4xl4PgeCdbc7nKYqscHK+meEQIXWQQbFAghgCFDFHFLBCjhhjlpx8uoAITYQ4bN2DDJhxrcubKzWtHLdgtxY2mRawc4sLPI5bMsuJuAKgAEzg/4Y8P4Y8XV1rrw48L5OVYxio0qWbnd8Z24ttt1LDlPLwIP+MU7+MWHwOfBThOrxMF1nEpRcTSamLjNbrMJm+HGYg/W8eRMwTbcZq6mamETEQUmJiyZXvn6fHsAhNhDjG5YZnDNmtZMMmFa0aOWC3Fkxs1rhhkZN8bTNjZtGwApoIIT8PQ34ehxmzzwyyyysbGvCcIUszR2X2IP+MAb+MAcTHS+18qqKayTeZ4x4PDwwhMUb0pCEIwjG5FOE4RRTrhx59PWAITYQ1bOXDhwyaLXLnEzWtMjHCtxZsjNaxyss2TC3x5MWRsAKbB6E/EHR+IQGGvBntltXBKlLUlaloYlq4M+LLhCD/jBs/jBZ4c+3Hpx5ZxaS5lMbjrjw9cdghNHKz4apxnOacKwRgmRnPHty8QAhNhGTLmaM8rNktcscrJa0cZGy3C0cuFuLNmYsmWFy4xtcQApTE4P+HtL+HuWOw6TwrSMZ1OSD/jHe/jHlihibpGdbxHOFwmSy8cMMKMjhjjnxtucAITYQzaZmTNowyLcbFzhWtMzjItcNGLRbjY4nLZhky5HDDIAKfSyD/iFE/iFV3vEkRVYrhfiTVRFs3fU131nBieXfyONAhPxjkfjG7XwRtG1ZRTnn0acLGrRCmQyMEIIRvLfq0zCE5XGj37oRgRIxCMYwjSEIQgVhOFZ1x8XDxiE2EMGrhq3zNGa1qzbMlrRtibrcTls5WtsTNuzcYmrLCwZACnwqhPxGrfiNbz44VTlCzBDJjxUrwMMowjOM14w1oxvTHqrYhPxkKfjIDvOS1ZRiiw5MubPsvScok2XZtzXrCbHgw1CE6W6PdwwBOExGUUEYIRgjCMUY1vp4diE2EYXOLM5YYXK1phY5VrRozbrXLRhjWts2TG5ZuczViywgCmEXg/4ltv4lt9sszzxus4nk103wnkCE/F/l+L/PVKWCGaWS+KssNa44bYb8QIXMYDF4WNBAIYUaOOnE4uHRACE2EYWWFwzyuGy1m5YtVrRq3bLcWNw3W42zVyzatnGNzhaACmIXg/4kyv4kv8VjVcFTE5nO8vH7dwCD/jJQ/jJTznc5tMYiqxEcJ48AhsCQMFgODhIOCgYCDgoGDIOFhZGlTgAhNhGJniaZWWJitxMHDNa0YuGq1y0as1uLDhx4XOTKzbs8IApODYP+JUz+JUfFVyxyntxjYIP+Mkj+MjGrxrWo5brIhpK0g4DBKCg4OTrUcCE2EOGDTM2xM8K1o1buVrRgxZLXDHC0WsnLbKxcNcTVywbACl4fgv6i2/qKn4xHc3A2VRLM3ACD/jX+/jYFwOGJ1FTq8XWcZmbm56+J4oCD7YnNiVwlErxmJTc8+/k+ICE2EMmWJi5yY3K1w1ZYlrRo0ZrXDjK0WtMrHE1w4ceVvixACmkgg/4c/v4c/zrlxnbfC+E8q4YxwrVVGufLjsCD/jV8/jV9PI561WoquNZva0py4x4uN8SE518c5qxQIRThOE4RCc8fDy8oITYQ2bsczlwyxrXDZyzWtGDFmtxMWTlawzOWLFq3bMmeNuAKURGD/htc/htdPAzqOEYicZiQg/423v423zp4Ot1Mr4d+QIWLRZuEEccstduBywAhNhDLLjct2WHKtyMGuVa0c5Mq1wwaslrbK4cM8zBljxMsQAqAATGD/h7g/h7vzjrrnicThwnGGN+NvBUzlniY4wiKrE8t8tiD/jZA/jYz5+Fz6b5b4ZiJlmZ68OPG7mZwxyO2EJZnddeXPICDr1L31uU3KUxJAEXUxMETJLM7nv5fqCE2EN8jjI5btmy1g5b5lrRi0arXLBwxWt8uNvhY5GGFi2ZACnwwhPxCCfiEFBlycPFeEYQlSkqV2VUjCc41jec51nFWUo8LXmCD/jbE/jbFBV6pi9XKevieL4G4iJpExMWltnMc+3l4g/U8b0/BkFoklMSIJqSAJlM8fH8noCE2EOGDnMyY5Gi3C4Z5FrTDkarcWNmzW42OFq4b4WrhuxzACl0Wg/4jLv4jKc3zrOMpq4hw30VYhPxrSfjWVxUpaFp0rGGWGOm223LkhaNFJn7YI4o0cEcKOeKWnI4IITYRkxsMuZmzcrceJpiWtHDDEtcYcmRawatWONmxbNseHKAKVxGD/iKo/iKp8CZ1jFQzw74zxIP+Nzb+NzdO5zN3WeXPwrqGppiAu4WAgUDBwcPCw8fI3gAhNhGVwxzNcTjMtbNc2Ja0b5m61yzZuVuZs3ZsMLfE1aYWAApTEYP+I0z+Iz3jnGcTUMRE4kCD/jcW/jcHxvpvhdRNTXOMgIS3U494zjGEY1hXPw4AITYRhaZcuFk0yLWubE2WtMeZktw5MeJazYOGLNnhZsM2XMAKahmE/E6d+J0HLeOGOeGeme2OkaJUhovikIP+Nf7+NfXj4Vx0vlPDPLriLmW+HHiAhpSesUBBQEDBQMBAwcDAwKDQMTMy8HgAITYRhaOMWVq0zLWjTFiWtMbdgtws8bNa5ZZM2ZhlassObEAKiAEyg/4oLv4oL+/Dvw78ONXcQxGOnXo4KqoqUsp4stytet+B3IP+NyT+Nw/j4XXwN8Ixmtxed759OrnNruo1iOEcp5XUBz1499CD8LErnLNZmLiYzVxFxNTVxEXCF1dXFzfPwfL5ACE2EN2rdxmcYXK3C1zNVrRjjcrXONg2WsnLnGyxZGrdljxgCnAmg/4opP4opYu4knXft16OPSaUpVVERqmuuOKD/jlQ/jk3LmJzHfp11t3cZzdwxEcNa1jHKJmFw2Ug1cMEMAhghAIYI4oUMBDDPqYcYCE2ENmmZjiZtWC3FmZZlrTHlzLcTXM1W4Wzdm3bNcjfKzyACpkExgKE/EsF+JYPm6oQhGk5Vtel6XlWU6VhWF5xrhjNGEpUhJJOE5RowQxSlCEE5zRmRhGScplJyhJScIRhMhGMYoooVlFKEpUlCUoxRnGcYzjCZCME4CSkKQlSMoIIRgEoQhCiVKKUUpCVJISiiTVTnGs41nWd5zrWMZ1TmnVGMYTkhOEIhJJJCMIpwjBEihFEnCIhCMpxhWMYRSUjCNV4zjOKMJ87w/4e8Z9S9brpxnXDfHjyw01jUIT6LD6LHl7IY8mXBjwZcVaVshJCSy0KQtKlpWpgtSkcCEZQQw0SihCUaRnKcJynJKkpShGrDWc5zhBBJRCEJSQhCEaxjO685ynOE5QJwjJOSCCMIzrON6znWE0YpwrCcIxThGaKsJwnMEYQXhGsKzjG86zves54bxxzvWs61jGsYooq3mThCklYTYUZJ2jSRFGcY1lOMicJWlGzBSUY0hGEapSUpSmCkJSWlSngLxP4m8C86kpWlCmCmTFmycKmzRmxUIPt5V+zFYqKibmLi0riUzExKrhKLqazAlEpgXQi6kE0EolEoCYi4TC6mJi6TElTExMTEzAJq4mJhMTExMTAmriCSJTCJETMRIACLq4RcJgECYJiREpgiYmJRKIuFwTSYSESgnGakqZFTcTBMESiV1ImAJi4Szv4HrNekCE2EOMubG5bY8y1q0aZVrTKxzLcTlgzW5cuHM5aOGjXE5agCn8yg/4ZkP4ZkeXNMCOM23VpYU1h2vlXCumNYiZvd8a8fXPig/482P482d6deg8KNVWKqbtmb4337dZmUZmUxMsIzMCEtxF71mqjCMJyiRRgihFACKJFGePi6Y+CACE2EY2TNoxy5My1iww4lrRsxxLXGNzlW5m+ZnkyuHDTK0YgCmEXhPw5ofhzRMGFsqtVW+fHjyq4QIT8eRX48iyclsWDRi1YNWK1KI5doIaMsJ2LhYOBg0AgYCBIGFhcBwDAwCE2EOGrBy5ZZWy3E0YNlrTG5yrcTNo3W42jlhlc5sbdg5Yg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dKHAOAgAQdBIwH9AQBEKpxijRuOBdBgAT8dvo/EOsDCEgQRP//A0U1BQM4C2QZIDIJAJCbAwE3wB5FMwkAkIICAdvFHkU4CAD+AwB7hdI0Ek7ApD/TAKQ/Co4BPIT8kpX5JWcjJl0Xw5MoGjTuwynCJSGSmKmBCMUYWwaMGaUK5de3Xt05eHeucIL+SUP5JROdePMoATc3NhubBYudyJlZue/g9+dygIS3OnxbwlSEUYxrFEAQjBGCJGBCJCKMIxjfT00YeEAhNhDhywxtm+bKtYsW2Ra0Y43C3DjyMFrhnizY3DjM0Zt2AAqJATGE/JH9+SP+tCU8mXZWEqShaGK2KWSWCVpSYo4JUlCMq3vly8PLweCAg/4ljP4ljfD8I8HwN656mCImrq6upqYvGRNTiJ1fTMZghOhm4uFGNYzIiEIoRQjGAhGEYRQijGMcvZnLoCE2ENmrTM1xYmy3Hhc5lrRy4bLcORoxWscePK4aNGuLE1yACpUBQ4P+EWL+EWN37deni4mbmYupqpqaYVrljHDGCYzOZzHNnM3eVxuJhieUuACD/ivq/ivrTF1nF6vF6YnVRHCKmLXvc5ztueM7vc7ZYrWMdMapU632m9CD+Aq9XiWiJTISiQCJiUTUoEkouCYC74+P4t+oITYQ5xtsrLK4ZLcbPGzWtHDTEtwssmFbix5GuJhjzZWbhgAKVBWD/hMy/hMrvGdViNKiLxxxxuSD/izY/izB3i4hWYtMzxrPGYZfF7BwACBgYeZl1gAhNhDNowZN2LXKtb48eJa0wsm63C5c4Vrlsxxs8rVphbM2IApbFoP+FSL+FSM3M8Z5zxmYiuTwuQCD/iym/iynPG3VYnEwud47uICFzmAg0s8KCCGBBGhjnxONlwAhNhGbI4xMWWPMtc5suFa0cNsq1zixtlrTFkc5GmZyxy5MgApbFYP+F0T+F0Hnrw8Yi4lupNRghPxWLfisJjj4yVKQlKMLx00y7cSFx2MgztqGCCOCGElpwuFjzQAhNhDhxlb4sLFotxZMLFa0c4mS3DjbtFuNw3xNmDNpixs3AAqYATyD/hiM/hiD4Zq8TfXwvDeB4PgXiVznjnju7zUsVFYjtx4cq1rWOGNRiXPXPOyD/iu2/ivDx4PDeL4cOfJjPjbjGFVKEo23PNuZrv24xUsMMRVXy3MghKeAEfBM4QISgihFEQjAhFCKKEUEYRgAjONd/LlxgCE2EZszXGwxNWS1xmw5lrTFkwrcLXDmWtczNg5xZmTfFhcACosBNYP+Jab+JbnineM449M4cJxjGuGOFcmlTG4nN8d9d9eOc5morlMcgIP+K4b+K4lims8L1OI4VVVmOOe/HvvrvM7TExdRiKxjhPSfCOiEpk3wlKVBNVOESKBBKMUJwnARIThNG+vjw7AhNhGFsyzNcLbItzZGTRa0buGy1wwc5VuXNhxt8LDMzcsMYApQEYP+J1z+J0vOsRSMm43EAIP+LJ7+LIfmmtVFVNOfGYXKYSPToIUEKGGvC4GwITYRkwtXDLE3crcrjM1WtHGJytxOW2Nbjy5G+Nk3x42TRqAKXReD/ilo/il3m8bjbM5nIxHhYjoAg/4scv4sf8TrPKdRjhrERE8a5+DzhatBDnZ0UaFCI4I58PjYNAAhNhDNxmaYW7DKtc48TJa0c4nC1y2yMVuLM5xZG2Zvjw5XAAqZAUSD/ioc/iodTHiSqamprOpiZu8748c3d1DWuHXpqaSllM5u5yyZhy353h+Eg/4r2v4r23Pl4eCamlRhiMQiIzC5mV1x8DwfG5sFTQJm8zeZzeOfheD4AIPh8BPB9mZohMJmJTEoJhEkxMTAQTABMSmc9fJ8HAAhNhDJhhYY8rBgtat2LBa0y4nC1xkZ5VuPM4Zt2jbK2YuMYAppIoP+LKr+LKvlxnNbudzMVjHLWuFa1UVFZ05yg/4rXP4rXeleD5W+DSYZbzOc3u7uUb7c7gCE4nKhp7IQQjCJEBFFXg8dwiE2ENM2XM1zZGy3M2xtVrRm1bLXGFm5WsmDJs4yMMzRkywgClcTg/4utv4u265b4NBcY34CwIP+K6r+K4WanheomLzc95vuhryAhLmHgIFBwECgUPH08DGAITYQyYt22JjjaLcOXLlWtGjhmtxZsWFaxZuMrFg1ZOWrNyAKhgEwg/44Gv44EePPl5cXN5VfCNcNcOnDhrVRK93zvjzveczLXPlIg/4q/v4rC+XPlEcqjWMYxNQzm+fHn15763nIiNYrhGum+GMAhMHehfu3lGKSMIwIoIhCJCMIwEUY49fHhsAhNhDZy5cNHLJktxt2jla0Y42S3Dmb5Frhqyws8WTIzb5G4ApdFIP+Obj+Oa/E3yvTExNzx4cevjCD/iww/iwdxw30zwzFs5nrXG+ohpSogKmJg4GBQMGg0PEzMjBWwCE2ENHOZnkYuWy1hhw41rTFkaLcTDHmWuWbdo3ZZGeVi1ZAClkWg/47+P48C9xuJLzdymumfA4dAIP+LEz+LEGUxEVjGMKXXgznw4WDYQM/hQgjgQQxz5e2HJAhNhGJhkcNHGLItcMMLNa0b4my3Fia41rJuzasczBiwYt2oAp+LoP+P3L+P3M5c4vjHXlmmmBy5+JuImLm8zmeMcY3eu9Sg/4riv4rizjw6RPTOJjN316dWt4mIiorExEbrbjuuvGwg49jz7iomEzmbiZiYBEolCamJXvyfFvxACE2EY8zXEyyuGa1hicYVrTE3aLcWJyyWsMrVvmY5mLLC3yACrIBToP+P0D+PynOKumJnG9Z4cdZiZTNx1x3vq8NxTwjly5cMacLwJq5vec73u8zURyxw6PGdIP+K4r+K4u5xnEzrfDMZxvG6ukorPC/A34G/C3wziYIuNs8c873nM2VWscMcKrEzNeDjfGDx8FT5Pj5zOZm4TEVCE4vVRCFXmUpWuJiYgQlFwiYRKU3O+fl9dAhNhGZuyxtWzlstYNM2Ra0xtXK3DlbZVrZjkcMmrbE1xsHAAqBASuD/kvk/kwPnMbqSq1w4cunDpw1jDC5vfG+++O73XHgoIP+Kx7+KyPW+EVrhrVRE24zz3x49eeeub3NRrg5Y7b5VACFbSCXO4eKGBDBAhIIRAEMEcEMEEaNbh8PHpghNhGNk3zZsLLEtx5mjda0YNWi1y4xYVuZhlYMHGHGzwsG4ApYEYP+TNr+TM/gcoVmOuuvDdiD/ixu/ixjxGMVUZrrjwdc+YCGtIqCs5GAQcLBwMHAQsbL0QAhNhGZhlbYWbhutxYWDJa0zN8i1yxc5VubI1auWDNmwx5sQApaFYP+TvD+TwWONxxrcZTNOU+J2IP+LGT+LFuk6nhvhMVdcdeDXgiGuIaAtYcgSBgYFAwMTTxayCE2EZWDhnmyMGS3I1auFrRzlyLXLbDhWtG2HFmcMszJs2xACnUng/5P5P5P08xq41WorE6mbvee+/B58+fHPFGNV2xrAIP+K5z+K5PcTFxIkRBUajhXDXCKm78G+fHihatRDBtYUUIBBDBDFCghII4I4J69Cg1QITYQ2cZGzhg1aLWTNmwWtHDdytcOWrlbhxNnLJqyauGjfGAKSwyD/lAS/k/566rWOF9gg/4tEP4s9/DTG53V8Ya0hIC/goGBh4mbi5YhNhDljiaOMjNgtyMsjda0yZGS3FhytVrJo2cMHGXE1cOGQAqXATqD/lX+/lYnu+vDNRSorGOWtcNYxiZzOZ2yzd745ztOMY104eVy8Dp4lRmD/iv2/ivzrDo1pUC53fHrvnfHOVymUKpESiKqo8Dw+yIxeIXQXSa+GEjQxRxQwwQwQwIYEEMUcCGKFDBCIUCCOCGKGFPo54tMITYQ3yuHLfG4ZLc2ViwWtMuPCtxN2zJa3ZNszJhhbtMbduAKgwEwg/4Ubv4Uiczi6VqsY5RwjGL0VUxCc73x5899byVh0QCD/jFc/jFTvhrGI1MTFlxx3Pgz4d874zm5q8RwcK4Yrk5aAIR3IdeqcpwjBEgghAjCZGEaRlGEYRjGdc/PjmAhNhDHEzcsXGFgtbsGzVa0c43K1y3YZVrdplct2zPEwcsmIApQEIP+F07+FzmmdTi4TjjjYIP+MgD+MfGOV6QzHHXg1YCFwGWZ+WEhhjlnpvmAITYRibZnGXE5ZLcuJuzWtMTNqtxMcTZa2c42zhjhyNGDRsAKWhWD/hng/hn1ji4txtMRHB4E66CD/jHO/jHX5RynEU0grry758GGtIxcw6BgoOAEGhYubkYHAAAhNhDlg5ws2jHGtZMWDda0cuMa3E3xt1rTJkyNmuHFmw4sIApXFoP+G9j+G9kCd3mcmKntQIT8YpX4xS2fMbFsFLQQvPWvpIWjOQZ+FAhhhRwQwS04PEy54CE2EYWThm3bY8i3MxYNlrRq1yLcTRk5W5czlhmZZMWVi3YgCn8ug/4dPv4dJZqNREM5zvnvfHeb3MojGNa8A8bGtaia3w52g/4xpv4xs97wmqrWNaxy1HC8TN5zvebzk54mM1nl17cZg+HwNPh+zcCYIXi6uJRMCYTEi7zx8HxeACE2EM2ORyybNMq1k3cN1rRw1arXLRk0Ws2jlszYtmmFo2ygCpQBP4P+Icr+Ic2DwlcGJm7znPVxvd2wxjsPM54uJm5nccXFxjnHGLnGfAdgg/4xTv4xPfBJu5qcU1WIxUKuc3nN2LqpxEQpCLq4zXGL468XW7CEzdqMvBsSAAhOESEYJwimhOSEIQQjBGEIwIozvt4s+QAhNhGPI0xNW2RitaY2zFa0aMsy3E2x5VrLK4bM8TFy5Zs2AAphHIP+JRr+JRHNyXObmUaxjprljUcudSCD/jE0/jEpMRiopUzNzmeM8XfXgxKE7WR19JOUZTggjCMU18+fTxghNhDVq1bYW7FotZ4mbFa0Z4Wa1y1y4VrRu5ZOWLbDiZM8IApbE4T8TzX4nq5xmrON6RtanAtkyIT8YuX4xU5TxSwRwTheM9OLXXGAhsAIC5iYCBgoEQcHEzM3AVwhNhDPE4bZGzZmtc4seJa0YMMS3Fmy4VrZq0yOG7RoycMXAAqUATaE/HMl+OYHDgjFlHHhe8YTpHJSVrUta0rUpCUUY4azx3nhhOODToz5gIP+Mb7+Mc+LqeGBfDPC9KqqjhOJi74558+Pg8eu87Y4Y5cuVdM41sCE62Dl64QlGMooTjCMIxinKIgjBGBBGEYCKeHfxY8gITYQ0cZsWLCzarcLNjmWtHGVutct8Lla5Zs8LDLmc4s2TIAKVRGE/HfF+O7+MpBWrHbg6taD/jJW/jI5lMbrK5zjny5ghqySg7mDgIGAgYFCw8bNwdwAITYQ4Y4cuJliarWeFi1WtGzhktxN8WFa1ZN2TRsyx5m+bCAKWRWD/j3+/j4P3GyZzN0xHSfEeECD/jJW/jJJROIahi2d48HbgIaQskHfoGAg4KDgCDg4efk1kCE2EMG7nE4ctMq1vlc5VrRwwZrXLPGwWtsTVxlzOGzTE0ZACn8tg/5BmP5Bp+e8c8MaxjWMa1jERF7vfHfHjvfHjd2jGuk+NyCD/jGQ/jFtiKM3Oc5nM5ldRFarGqiJnOePPfh33eHigIS3gBDwPGKEYhCMEIgIRgjCMYoo4+DpwCE2EOWDHG1YNnK1swZOFrTJmyrcTXCwWscjRo2zZGrXFhxgClcSg/5BcP5BQeBWdbjc3vh4PLuAg/4xyv4xx7xxrjjrrLG+G+GwhMHS354wjCMazy573hxAITYQ4yOWrTFkcLczJg3WtHONstcOGDFazZ4mThvhyt2eHMAKkQE6g/5F5v5F5zPHHWOK5jFVrVYjFVqMRVThcbnPHnxebrnF4iuEcnSNAIT8Yl34xLzdpxQhCkaTpOEIpITKxvjrfHW87yhSWDRl2QtCSStOHws8wIP4A4zxznc3UxcSSJImCEkxJU1MIslbj19e9CE2EY8eLM4w5sy3K4zM1rRpjarcOJrmW43LFlkxNWbhphagCn8qg/5JgP5JgcZ8KdY1HBExVxe5zzzzz149d975sxh0cpCD/jH0/jH17d42mV4urqEQxFY1jGNYirrN95557oWrSRQ6W2FBBHFDFHBCgjihRQwxQoIYYIJVN+bNoCE2EZGzlk5Z4si1szzZFrRoycLXDFk1WtmzLIzZZnLfC0aAClUSg/5JNv5JDaxXTEUueOOeOciD/jPQ/jPDc43c5jMZ116ZsIXVSRaeuFBHDChhpxd+ACE2EZsrjMzxNnK1uyZNVrTJlcrcLPIyWuW+bK3cOGjTJjbACp0BRIP+UM7+UL3PMeXjrnw4601jly10xw1rHBpM8b3x3fOeObu8TwrXCtREYjhrlw4TqeKD/jHQ/jHJnI1TVcIxUl3N3bed3vObE4tNylURBE4jFViGOfLMAIP4K1Pu+CShCcSuLmZhAiYlAhMXU1KLq01cRKJnfn+bHYAhNhDnJhasG7PItbZGGVa0yY2a3Fha5FrnC1Zt22Zq1YM2oAqkAUuD/hEK/hELusZ1upRLMZZbjcWtU1eEYYxrXCuEY3i5mJq4m831zu9ip8Lz/CWAg/4KQP4KQevTr08fUZtMZ4XiMVUYqtVWI4MIm74zzznN7nc8Z3mblNRpyjGqwrlOrIOvU9e1ITETQiUpTCEpiyYmCYRMETCYkIkTNzx8Pxc+gCE2EMWGPHha5cK1jkbNVrRphyrcLVvhWsMWPE3Y42TLMyxgCloVg/4RdP4RYePDOoqcTBd3Hi+FsIP+Cpr+CoPe/AjSJTm7zuN7kIXFZBfnYYo4o4EMKGeXIy4oITYRicNMOFyxaLWLly1WtGeJktcN8uFbkb4cmFy0xOWTHKAKVA+E/CbB+E2euLj4sccdcrHjAIP+Crb+Cqu9+JusYxWNNIaEtoGCu4GDgEHC0sbAVwAhNhDPJjb5cmJmtb42zNa0bOW61xjZuFrZi3ytGrlhiyM3IAqQATmD/hVE/hVV7OXNy5+Vxw4ThV6hFJvO+O+874zmZzmd7bqsY5V4V+A5gIP+Ccz+Ccm0S6de3FM2uZtlcYvUVyz4kRiNVhiEze83x3XPbxyE7lIeBYwSQEYRRjKYjBGAhGUYTgRBCcJxy9WE+0AhNhGHNiysG2PMtasMjRa0ZscK3C1cYVuJsxa4s2XLjYZXAApWE4P+FU7+FU/wKjo4ThExWZrig/4Lev4Le4rjw3MyJq81zIXTTZWeCWOWGFBHLXj54dAAITYQxcM27JrmZLW+bG5WtMbbMtwuMrJa5a4sTlrmwtWbnIAKpwFDg/4adP4adekd/C8Phz534LnUY1rh0rlGLxmJzGW5znO72KrVdK4YxyjpisXXHHg5kIP+CcL+CcNE1faK4T23wvFpubnjd8d8Z53e2yojVY1WIx34XM3FRThvpcWAhNnKlPwHFBRCBFNOEUIoIIwijCMIwIEYRhOU5RlGEYxnPHzauoAhNhDZxiY5GTVstbsMeVa0xNWK1wzw41uVu5zNGrNzlcuGoAqSATmD/iNO/iM148OLv27+DO3HW9TikMYjlw1rGMSJXc557473ubi+2cUAg/4JYP4Jbc4Rw3qkYvE6VjDEREuN548eN9b5zxq7nFVqNa4T4F6gg/W7R6vl0xNTialJMzMTEkIImJiUxKYmYzPHv5M+QCE2EN2LHEzYsWa3GyzYlrRm2zLcLHJhW4nLBm3ZuHDjE2xAClcUg/4kLv4kHfB7VjEJtO5rfBuE/BXN+Cs/furC0YE4xnWcJ4yFz1UOjlIYEcUMEMsuFwcwITYQ4Y5MTRxjxrcmHGwWtG2PCtcYXDBbhatmzRi2yYnGZyAKWhWD/iao/iapV3nnnjz68eO9yutZg/4K3P4K3XgcdRwjUVFxdcYjiIXJYph8qQRwIUEKXG42C4AhNhDNk5a5smJotaM8bVa0atGa1xlaY1rRy2zYWThy5xtGIAp6LoP+KIj+KHXw+XFXHHFtc4nWK8KIjWV5ZmZuJy3Obmeog/4JEP4JD57S4KjSJnc7vrGZYMaaqJRdsyzF94TpU6M0ISmjCacJyEUJwRlOCE5RIRhW/PvAITYQ3Zs2zZnizLceNswWtMeRmtcOWGVbka5sTRmyZtG7DEAKVxaD/iis/iiT5xiMThrMLW4xFoP+CW7+CWnc63qy6uYtrM6shctgpNHKhI0EKGGOnH2x5YAhNhDVlhws8zFytxt2WRa0yZci1y5atlrVsxzZsOLExaucoAqbATyD/i0K/i0L4cevTxYm8phWIxWI1WNYxqNXjM3xvjfO97zvc2nFY4a7cnSD/glQ/glR6dYnoanhURWKpbOeO97zu7u5iZipqo1jFcNYqprjd85AhcBnoYNjBDAhghghgjgQkCGCGBDACCGCGBDBDBCBDBPXm4YNcCE2EZcuHDmZtGq1g5yMlrTMwcLcWJw1W4crLK0zZWzbEwZACpIBN4T8bkn43Jduzh8Lg8Di5MtMaMo2wUtK0pQjSeJSErSnC8cdct71veUaXpSIg/4JaP4Jae3flzxnlM8J4XwmGJgu53e+OeN743mSGMVqqx2zw5ZAg/Q82sBMpJXEzMSiJgiSJTExKC4u8+X4d+wAITYRhw4WmNmycrWbPIzWtG7DEtcuMOJa4cMcrRnjcMGONiAKYBeE/HDJ+OFHXo07sdoRlGE4RjSuSN7Ag/4K6v4K4ePLn42cImLmMxMnUIaIsoGAvYOAgAgUBAwMDEycqtAhNhDPLjcZmjVgtcN8rFa0ZtXC3DlZN1uFw4yOMTTE3ZuGQApdFYT8dTH46meHZWN5451jWMJZJR0Ag/4KtP4KteU8IxWo4IRncZ8OAIa2gFvAwBAICDgIGAhYWlkVQCE2EYsbFo0w4263NjZNlrTK1cLcThpmWsWjRoyaYcrJrixgCpQBQ4P+PMj+PNXkPM3wionBcze9966885m+E8o8Dny1vxucTFtp24xmdklOU8tAg/4KBv4KBwuYuEwpFReN+JmIC7nj278ufSYjVVSJvN8Z453my+WY8ICC/AV3e7uigssFyyy2WUliUliJZZad8+fj+uAhNhGZs4zYcrditwt8TNa0YNMy1y2Z5luTE5yYsuHE1cYWQApqIIP+P4b+P3njHGspm4mqivErhrljEtzzceKD/gmc/gmF541esKtvM56+B4OYym6iN1HEhIeBow6PDgSiIRhGCMIxIzw9OMAhNhGFu4b4W7FutwtWGNa0ys2q1zhYOVrFiybs2TBm4btWoApZFIP+QkT+QlfXGYtMzF1h2iuwhPwTlfgmthGWBKCZWd6X4OyGirCBgL9AICBgIFAwcHMzMBTAITYQ3aM8LJnlaLcjhu3WtGLnKtxYc2RbkaNMLNrjxZcOJoAKigEzg/5LeP5LeXfs8HwOrd7u5qMcMY5cK5VjhEIzN8b4547zlvXXVyCD/gmQ/gmRDnyng6RyjlnCLZdc8+PHnz3O5ieExwjhHLPS9RaEzciPfpKUiMVZEScBKMIwThFBFCKMZ1vlz37QITYQxyZGrho5ZrWmXM3WtMLTMtw5sbhbhxNHLTE3ZssjHEAKTg6D/kx+/kxt7XTEwjMwg/4K0P4Kvek4iTjHHjqGrIpcwMBBwULAxMjHxwAhNhGJxjcs8rLItxtM2Fa0aNmi1wxYYluXMwaZG+No0x4sQApmGYT8naH5O3cXHpeNazrScqSpbBDMwYIAhPwVzfgrhrwMrBGFJ4K0iTVlwdWHKIXLYCHB5lFFAQQwwwxwQwz04+PPACE2EMWjZnjxOGK1nmxMFrTNhaLXLbNiWsm2Zk0y5WeRwwYgCk8Pg/5Qwv5QxcxzjjjMIxMghPwSMfgkFpijqjkjCWGLOITNgjFWNY3vfTp1ACE2EOWbZtkYssK3K4wslrTC5aLcLdw1W4WjBm1xucObDiygCpIBPoP+Uiz+UjvwL4KikYnheImLnOet8d75tzKY4TqtVHIeVjWOmoZvrnwb6oP+Cjb+CknEosi1wRqsdq5VrExM5jcbvLjO8c9DxN4hU1mM64sAg/Q7X8AoqITExa0zMxeIqKRK0zU0hCYmxM52Xfl0ITYRiZYnDFjmcrcWNqxWtMLZutxZXGVbiYt2jljhbMMjJuAKhAE1g/4WkP4Wp8rzC4q6inCuWuXDhw1wIRxm5vO88767zvdTPC66AIP+D1D+D01URrPDEYrERMs3vfHOed5zuZzO8XUYxXDFVq+Vz2CDx4V3dzcpBMTAAgQJq4uJMzeevi+kITYQ0b5nGFu0ZrWLZg0WtMblutcNcrha3w42mRliyN8rFmAKUxKE/DGJ+GLe1KRRjGcSLTyAg/4QOP4QL8YqqgzdzmefQIXKUZuFDDDBDBAS34fLACE2EOGuPIwcOMi3Jmc5VrRk5cLcWZjkWtnLNiwysmjJk5aAClkTg/4bWP4bWefXl4bN5ze5njhxg/4QOP4QOfI2iKvWdRGL4RzAhpyQX8BARUJACDg4OHj5eUAhNhDnJjb5WLhqtyMcbha0bNW61xla4VuJrmbsG+XExytWwAqFATOD/h4i/h4jOXNxreOMXV1hionxrqMTVy3O5zceHOd5ceGY8ACD/g+o/g+pN6dJrDhON45t9fA8GLhFUwhMZrv4ngxMxxXzwIRyuPGEoECcZwjGKAQiEYIIEIxiqjl4tekAITYQxcYsThgxxLW2TGxWtGGNstctsbRbmYtMrDJjc4nGNqAKVhWE/Dyh+HlHhcPROVISslKMJztOoIL+f4P5/hzcWnZbTs55hbssz8qCGBDBDCjhpxteICE2EZczdm0ZNWy1o0y4lrRgxaLXLXKwWtXDNmww4Wrlg0ZgCoEBMoP+Inb+IoPnO0jGMcHLGMajCpi5u73xznrO5mpxiNRwrICD/g+G/g9x58p4TSJibmLjM3d5zc7SzhpqtYqsRnHGI8WE7UIeA4yhCMozhEIREIwjAEIBCKdVb8evQCE2EZGTFzlxM2S1kwYtFrRozxrXLNlmWuWWVhiaY8ubCxYgCngng/4knP4kees9OFYqYRMsze873134O+/Pjm6rHTUcgIP+D/T+D+3nUoSTEovEsTrGK1XCImY74vrIhcxdBqxBCIIYII4IYIYICCOSWCGFLTl6YNUAITYQ2YOWjlviyrWuNs2WtMeRktcNGbVbhy5WOTK0aZc2NkAKVxOD/iT+/iTj6Zx2iqXM7XWLg/4RXv4RWcbuN1zpdXjMVzCGhLCCpY9AoCDgYGDgYODqVYAhNhDDGxyMWDZotaZGrZa0Z5Wa1zmxtlrbKww5MORriYYmwAqZATyD/i0w/i0x68fBXmZnGK1rhjpfhTEYtN3e547brOp5VjtXLXCuTE43w3WAg/4PtP4PtfG54jGKqoldzxvw+nh3xnNxKLxMxFTwuo6eLwhUU1vlz4cYoITN2py8F1pGEZRESMAhGE5TkjBScohGIIo1nhrlz8whNhGHM1xOMTJqtZNcmZa0Z5Gi3Exw4lubK1bM8jbDkyuWQAp9KoP+OKz+OMfDMhERjVctcNVq4248c7ndovp4viceEoP+D9j+D93U1WoxFVMTd56z1z1vjEy1Oq1VcuPDt38YhOpmn25xlOEYRlWCCCEYJwijKsoxVnjy6b8wITYQ4y4szFo2yrcTnDiWtGDJgtxNMOVa4xZmeHEyxNGzBmAKUhKC/wASpf4AJNd4iMQnvviD/hCC/hBpazreLq5zN33whcZPDTBGghhhSz34WfTAITYQzYtm7PK2yrWeTMxWtMmZytcN8eNbiysmzFrhxuG+PMAKWBWE/Hbx+O4e8MaaqcoWYr6L6NKD/hCY/hCHYYqkRduNeDrvOIXJZKODbwxQwII4JY65b0dQITYQxy43OXIwbrcrNhiWtMOJstwsMWVawYtsmXC0b5XDDIAKYBaE/H2Z+Ps3RpphhW+Gd5p2lDUhiIP+Dub+DufxufCNV0YiZnOeczuQhoS4L+DQUFAwEAg4KFhY2nhYHAQhNhGLI0xsMLnEtzZXDha0zN2q3FhcNFuJnkbMMWTG3c5soAqSATmD/kB2/kBj8PlzVfaZqpxcWvbeeed5u5iq4RrHQ6csY4RreO/DxenXgIP+D+7+D/fXg+B4euXi8EMRiOEcr4SqW8XlN3NzkxlMXrjy79vB4c4ghN3Qg8GxggQiBECEEIwihGMEIiMZznOs4RY9QCE2EMGrBllyuWq3Dhc5VrRyyarcOZthWtsWXFjct2bjK5bgCp4BRoP+Qsj+Qsnt38KKxrERm9zzvc7ucsxKorl4PgDwOOoTM8b454zmJgqUw4X5Hh+F0IP+D4r+D4vOJhnGapGIqJqJlMzxi11dOHHwrnWcIi4mY3W5m5zXHGcb6eLqAIOPgw+B93RMRKpAki6skRMImBBCJEzKUrzfXy8AITYQwcOWbNszZrXLdhlWtGjhwtct8TRbkZM3LbNhaOW+TIAKbiGD/kZc/kZdVbny8PEZicMRjHSumOWscM47zsCD/g+g/g+hdejGfKuI1mrjjja5zOdtxO8AhcVioNWRQwRQwIo0IQwIUctOHwcecCE2EY2eXEwYsWi1njxNlrRmxzLXLTEyW5GzlrmzOWrTJiwgClIQg/5I/P5I95Xub68+PWevUIP+D3T+D1fGMdOXLUUiLIawlkLgGDgIEg4ezh4CqCE2ENmbVu0x4cK1w3b4VrRm4cLXLJphWsGjDI4bsmzfDjZg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EEHAOAgAQdAjwqARCqcYo0bjgXQYAE/Hb6PxDrAwhIEET//wNFNQUDOAtkGSAyCQCQmwMBN8AeRTMJAJCCAgHbxR5FOAgA/gMAe4XSNBJOwKQ/0wCkPwp3LoP+Dk7+DknI79jjwO/KSLpNTCLq6TBjPTrFJIT5nL5ofUMOAy5DROUISIxjGbLq15s7FjNKUYwghONujtjGdYxnFGEZowjOATpK8kRGc8vPjB3AITYQ4bt8bdpjcrW2FriWtMznCtcZmOJa0xZs2PNmc5cLJuAK0QFhhvB+14P644jYwi4oELCAjo+MjZKFgEFASrB2D7a3YCs4+Oi4OFCEiYgIyNkoOAgoKCgYKDQcPBw8HBxKJRMCgRBQyGhZaVlI2MCE+WI+WBuUqWuDBhBhwZ823AhNkc/nbdjLqrumhGE648WMMmXFWCiUKQhKMJxXnOMYwhCFIxYa4sePEIPp6SPJ8UgipgTK0STEpq4lC6lVpxcxMJiUAESRMxMSQExMue/fI9whNhGZswYYWDXMtat8rJa0wsm63Fmas1rXC0wtG+PDhcs2gAp9KYX4Ogvg6Dnlsw+GweCweCrqGGw+KvijV4TC4SeKCCCAhpQ1wIP85Z+ct5bvW9b1sHft31KeXftz1iagzrJPUIS3O49JI4a1ihCUZRE4wjKKMpoxrfl4405AITYRlb5GjJwwwrW+FgxWtGrZitxOGGRa0ZM2mHFkwuGuZuA=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0WHAOAgAQdBOoG4gUBEKpxijRuOBdBgAT8dvo/EOsDCEgQRP//A0U1BQM4C2QZIDIJAJCbAwE3wB5FMwkAkIICAdvFHkU4CAD+AwB7hdI0Ek7ApD/TAKQ/HgQJgoAgCt0DqQKD/h5e/h5n7+BvTCojAdfG8fwPB1sziY1OJxaJExMzMyzM2uJmYzCaVFRUYxitIicszlczdzNzktK6lKphqMVjU6zUxM1BSJlcXU0qKjVVWoxUUF5vebzxnPXt3FbmMwlURUYhhGcZqZhETE1Mzd2tcZiZmYuaziYkpFxBeLomlxaLiJ5eD4Hg+Bz0iIhfLn0yi6zeLzFgg/4CGP4CJ/D5b6bxMVNZ4Tipjhx8TxfC8PwPB8TxfCzicTjOJiaiGq4Y4VrFVHBrEYwRa5u5u5lETUVUajEckRESYnCahKamZuua7uS43M5vM3c3c54558eO95zO03dWhCEIgqZmrHlznw+vfwe/Hn33z55zvOYtUVVREIgqqmZi04jUa1WJiqsIiIqtTqYqtY4cNdOHCNVTp4fheD4Hj8JiVOXg+B4/CbmL8bz+2aiD8bk9PvNVjRMUiUyiKKTOSRIiZi6mM1EzExMTARKUTVoTCYmBJCSJgmkouriYSRNXETEiYTExMTETAiSYmJAAARMAJi6mJhIkEIlExcCJQExMTEkSiUTEiJImrqYkERdXjMXMTEwlMEwi56/Aco+FgCE2EMWGJg5YY8K1xjbYVrRhkbLXLDLhW5MrNrjYMsmZg1bgCpcCaoT8Q1X4hsY3mrC8SU6MEMUuJTNbNGWO+vXr4OnbjyzhTJbVi4ENUdl8U6yytMNM6oSxYNmDNTFOM8ePPh04a3tDVDRLFCbGzs88OGVdzViAhvAL94BYYCIjI6YjpSEiIWJi5WXk5WXi6GLh4uAh5CKmpqeqKCmlpaIgIWJmZWZnZGfi5mHi4CEhpqMoJKckpSIgYeblaOfo6OVh4KGmKCmqKSeko6BjZOXl5+Zk42FhIKWlJiSmpaEhJGFl5GbAg/iDin4VuBN0iYmpmdxcRVVwkXMWZzdxMVw1wqhu8zNiCIVKUpmZRMRFRSJTN7vfHyePYCE2EYWrZrhyZWq1njcuVrRi1wrXDFszWsczbJjbMcjRszcgCmcVhfiFq+IVmnExYeHBz1xywwSVWZKzGYqH8TlXibrjEKlkQk0WjkMgyBQGJxGOxOVyWYiFwWelwNdssqOCGNDBPgdCkCE2EMsrNlmbOcK3K4Z41rRvjbrcOJyyW4WLlg4b4cuZhjcACtoCygGD/kRM/kRN7bvlSXOeeczkq6ZrjHFuLRGKrFYmiqRq6TNzFxOJiKuV3KCMRMJi1Xi6ioiNYrhXDHCNVVYwxEt74+Dx6978N3zu7mVMKGFYjXKIgZWqawJm1oUJZkxFYgZ3OW6vEIP959+8/6TwxjHCopyzwjWNcNeBXgcPA1wrURNwiKqNMXjeZ4xlaW7zvc82bzfGeOeO+O7m1kXcZhMquLqYzM5hMRMtzneZmcq8XV3xzz8Hj4PXwevPrnd9XPe+O87vMNXFZnbeGq4Y4TrMDXKvA5cuXLXLWOXLprh0nxIx0IP0vCrfwLnU1eKmpxtczcbxMTU0pEiSUSiYKCUXFwi4TETAEkxIiYmAAhMTEwupi4mpiJq6zVgiYuIm6IkRZMCIQEyhKCYXjMQuETFuO/gG68ghNhDFw4yYWmLKtbOWONa0x42i3C3ys1rRvlZMHDdu3x5XIAr8AWWE/Iwd+Rl3HkZqasmzNmzStOWmO2+fLny4Zypg0asWq1I1rjvrnnXWlgZlCM61redZyYKYmaNI3hjjhY44Y4YzqRpS2CGyHAxAhfgLy+AnuWy2i+nC4nA4WeuKXATYjAYzCYbATI8DficHgcDPTJBRhKMJZiLKqI1NODtttjhoowWCwWEuokgtlwM+BwM9cME0WAowV11FkVkUiKGCGOOmXD348ITjbJx8I2QYlpIUjBNOM0SJGMEEoJE0aooIQhCMIownGCcIySJIwiJpThGEYJwmvh7MMAAhNhGNoxY5WWTGtYuWbRa0YZGa1xkYOVuRrjc5Mbhhmb4W4ArOAr0Bg/5T9v5T8c6xMZnOctppidJqUViKgzO93mV2uZu4vDSqmFKnEExMRVYrUa1rHDXbhw5Y5Izx59ePfn4OeM+CRx4s3F4cKiIi6zE1FUqLmbuwicSmJJyndQ4RwrUVK5yyTi+nPhLmg/4Bwv4Be2NdK5a5cuXSOUYuCWMYcIqF1c3nG8RhqCrcZzeZ2vLjvfHjx3zzz4998eu9853O5uEolVRGo1dLjZz47zu+Oc73vn158973vc53M85zN7znN743m4uKjVarCJzN0rp08Lty8DwuXLhw8CvCnxt+NroAg/gZPwLMIghFpiZiZiYmJJEKhSZTJMKtEpiJJiYlETF1IQkExFwTCYiSEwQkiZESmlxMRKJgmJCcWhEyQTEXARMJEXG3PxfRmvQAITYQxZ4WDHLhYrWmFthWtMrlytxNcLZbix48eHLmy42ONqAK8wFihPys9flajgpPRHFHRHJDBgvbLPXXflz3jbFk4WzVqpinWeHHjz58O3TnwzpbJu4GjhWwRYb32z4N9N8opgxYMFIShGs6xrBipk4WDiaghfgJc+AgWCNFdfNhZcDbXOlqoxGCx2Cw10UOBwOFw+JtrlggomuswVGEsqskkljtrvtvllgkosswGAw12AqmkihlpjnhlhgVRSUQRQqa8Hh7c/lc2IP3PGZ9f1ZzpUaaziJTFpWi4mphEwJiRMLiUiohFEzMMwTVwTAmJi2efvtAITYQyaMWjVzkyLXLZk2WtMbbMtwuWTBbmZt27Rk1wtm7TIAK9gLUAYP+Xkz+XkvrrjLeN8M6rCqu4ubm5mZmJhExCoiqhS2ZzF4vCqmZmWM4xwclaxquXDhjlGLXeeu+PPnvPHicua7Wu5uCpxGNGImLmLSxGsYjETd3mVxNFskwiKjMXeZmUKJnXis89778bmWNcOHDlXmHSIP+AGD+AD/OOkcr7Xyjhjlw4a6eBy5cOFdJiIlTFRpGYvOc1cyuc7vd8bnMzOd749+PXv3zz47zvfG7tEaqtQqZSzk1t5ddePfwfB48ed7vbju+OcrtGZnize7nMxOKY1E0hMxFVquHbprpjhy4Ryxw1y1w4VrHLr0xqtaqkXmeM88eHg8PkIP0vAfAdRicZta43hFwlEoJiZiZiJqYmkwCYTBIRM4kTExKExImImYmJiYiJBKJAgTBdSiJmJTFxVwiYlAmCURKJJgiQlV63V4ymJms4zi4iSd58fzZj3ghNhDbC0ctmzJktZ42LZa0btXC3CyxslrRi0xsMWFi5aZMwAruAqgBhPy/ofl+/08CcrRTvjjpxcXBjnnvjvhrK2TJsybsmi2KUJ3nlx5cuW+HDONpYLaMmbZixZMFWvHwdfF358N0LZsGrBswaMEpTw6b6cenDjrCUqYs1sVpYJ0x1w48eGsY2xYs2bNozYMUIXw6dPBz78OWsKZMGrBktKEWOemOu+OsY5ocKkiE/AUp+ApOPFxVnGFaMFd23RTFiwZoWpGsMMMcccc9cNU7YNGLVkzZsFozy304cueuFBbBbVq4GTNgorjrrw6b4cM8caQwZs2LVqxYpRXvnw3w1nZa2LBktSEa1w6b6748NbxhDBg0YtGC1I3w58+fLlw3nHA0YNEsVoQw0yyhjIN8AefnMlEITNrE1KYlMEJqSALq4mCCYTNXVwRITMTEoiYqYkq5iUTMIlMEpqUSiYQmBFwRklJUXwmCYlNxm+Pr78IhNhGTNlbYXDXEtzMMzNa0YtsK1w4ctlrFi4a42GRlja4mwA==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gQHAOAgAQdBOwFxgUBEKpxijRuOBdBgAT8dvo/EOsDCEgQRP//A0U1BQM4C2QZIDIJAJCbAwE3wB5FMwkAkIICAdvFHkU4CAD+AwB7hdI0Ek7ApD/TAKQ/CpsBR4P+Iwr+IwmRjJE3WVXiYCJmADWzNQYiKqIqpiZibTmvB8bvHECE+wU+wD0jJlMmXNn4WW18F6XRx6teTKzZwZcnFyVjVKKcIUhKEqSpCiEJ4N/E0saD6eN5cxhCWZsJiZiREohSElpmriasmJi6i6uLce/o5jgAITYQ5wuW7NszZLWWFtlWtMubKtc5mDJa4YY8mbHha4mWJuAKlQE9g/4ncv4nc+PBnDrM8XOJjFcMct8r1vpMaiKiZud3m7zvN3nOamNXy5R2g/11X66vwfAeD4DjXC+E8LpM3x5R17d+WeE3q9Ti0SWXlLOsxrjwjeSDr3p8fdXNzMpjNXFxcLqakgCJhMJiJIlO/D9M8gAhNhGVkwbOWzVstbNWeZa0ys2y1wycsVuLGxxsWLdw0xNsQAqTCIQFhPxVYfiqxIwIQnKcp0q0adWvVr0abYYzQitjxDHiw4L2nKlcmXJlZMpnzZ82XJhwAvaMJynBOU4RlBCEIQjCcU5RIQhGJFMglGUYRhOE4IEYTEowSjCKaE4QjKUpwEZk04kEo0inOMYylC0qSoTgjGE4ynGVZwnOcYkIkYzQihKckYTRhOUQRQgkhCCEYIpTlOU5RhOk5VFYJRhCNoopRhOCM7XCU9dsN64azrWcIzhGMJxnGK8JzjOJOEUYxjCaQRQRhKMFIQlCSEowTlCKEIRhGkZxRhBCCEUYRQQiilGMZKwnGUYyhGKcIlEoxpBCNoSQjBJGiUux4n8TeH/D3hXwp4J8EPBfgoeAfABweA16sODLSJOCU5ISIQhOCaKKUbRhKMp0jKeHRpxYyMIQphzZ82eU4wrS19WvhcPgcFmzk5ClQAAFrgAHgDwCDsdk5W+UoEL0rPHixgXAhu5U7lUi4qNjJOGipeWlZSNjEbGEJCxETJQsBAIFAxsZGiLipGQk5KTko2MjYyFhELCEJCwkLCQsBAgjI2Ki5SHgICAQECgQgYKAQUBAIKBgIOBQMHBICBgICAgSBQIgIOAgYKBgYKDhIKEgoaEgoKAg4KBQKAgIOCg4CAgUCQ0CgEAgYFAwRBwiDQEJBwUIhoFBwUDAwELDQcIgQgIWEhYKBgUCgICBgYCAgYSBgYRAQEDAwcDAwKBgYEgSBgIFAwUDAQcDCwsDDwMTBwMLAwMLAR8lJxkbFRcpCwMJAICAhICGgIJAoeDQ6BQULBQMDAwcDGyEiEVFwkDAQSAgIKBgIFAoFAQIg0CgUBAISACCgwQMDAoOCQCCgEAIGAQcCEDAIAQELAwcKCCgIKBgEDAwcAg0HAIKDgAgYFAQBAwEDBoGDQEHCQMJAoCBQaBgYGBgkDBQEBAQSAIGAQcEgYCBgIKDgoNCwgrawvbxg3BmFcKYpqoGDEDAwEGgYCBgYCDhIOCgYKAgICAgIBAwMAgEHBQEEtMU4oxPibEuJMU2EBAwFpiXEmFcKYFwJe3mAcAYPwdhfC2F8LYFwIwDgAt7YXt4AAAubgAAg4IF1dlxVw0HAINCoGDg4KDEVFo0gvwd9Je7ZqWVathLCVZUoLFgECWWxRKE3KAS7m5suAAAJWXvO5Z3gAmyyyoATctgsWFzcblJblSpZbLKibBNypZZYsqblLlBYlLCwJQJSUCWKirAACLFlLCUJQWLFSyywslCUAAlBKSgACUSrFgLFgTcoFypZZsuBKtlipJZYtWBYFypSWwsAAlllE2EsssoXKCbJubm5uUlBYCUlEpZO82WLLmwsWLlDQGWUvfn/CJ+JCE2ENWmZkxbN2K1kxa5VrTFlxLcTJw2WuHGFs3xucbnE3yACl0Qh+Q45DmdzpPZ5SaRbZZBYLBoLAiH8O6Xh3TgMATye0ym2aYwaCw+DReGqImCiYWDgYOBhUTXw6uAITYQ5yts2HK3yLWjJuwWtMjlytct8jlbiwsWrHMyyYsjdoAKtAFVg/4fsP4fsTv2Dny58vF5Z1NGJiJwjEBMxOoUbnjm+d5tFVXbv0mIVXCtVVrznwfG8ulghPtgvtgzDgDHiz5uDgxwxzvW864bQlKmDBgwSwUtglaUkoxVjG6qpGuRCNo4JIynGLDGWvmb4RiAg/G86N+jMTaRImLiwupqyJCJhNXBMJgTAgQuJTGanN9/RuKAITYQxzZWOLFmxrXLdszWtGTLGtxM2mVa1aZsTjLhZYmzfMAKpQFFg/4jHP4jDe/DjV8eHh1lmLicNRVYC7jjNpODgxF2manUcMaiKmMx1T38QIT6bz6b+G/dp0a9W/RhwVopG06SjSMoShRSkJQhOdIzijBecaxnWNYRjCNL5scZw3iE1cSXRlCEZzEYok4RRgAIRhGU4wjCcopTlGEZTgRTrj6cUPBAITYQ0xNWzfIzyLWWVljWtM2Notc5mDJa2aNsbTFmcsMubMAKpAFLg/4nzP4nzenXpidIiJpMru579OrMxMTFTEImIiFViJSvc5mOszcbZm91499bg/0UH6KHr068M6zpWLxOEs67+B4Pgb4Yx0xphGTcXK5tmZ4rvn4Hg+FxxmsxtXfhx1eAhOZog7oIwijBFBCAJogEYRhGEUpwCAlGBEjOeHs1i6whNhGXMzc4cLlstZZMLFa0yOcK1zhatVuNo0yMMrNy2ZZcQA==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8VHAOAgAQdBKYEgAQBEKpxijRuOBdBgAT8dvo/EOsDCEgQRP//A0U1BQM4C2QZIDIJAJCbAwE3wB5FMwkAkIICAdvFHkU4CAD+AwB7hdI0Ek7ApD/TAKQ/HgUSgoAJQArCAVaD/iEQ/iERIntxxnHGeF5xz5c8ImjSoxUVCrTRE3c9c989c7zunDVcOGMRERGIiLxvh5foeOmwg/2+H7fE48Orl14c/A83wOdcY8GuM5tNTEVhiuGMY1w4a4cKxNzxzzvdzMxHDVY1WNTC53nfWOvNMyCE4mafJnKEhCKaMJoTIownAIwCMCKEYCEUEYIoRhOUYRjBGMIxjXLxcMHggCE2EMG7Bq5zZGS1g1cM1rRlmzLcLTM3W5WTbMyaN3OVy1YgCp0BP4P+JvT+Jv3TW7rjw8vp1reOPK6jE0FxCmIipmJq8Z7XjFVhFxvHg1NghfUDeoVsYXCYvFYvFY/EV1RzQ2JKoKopJJCGWOeWeWuKG3BYPCYXCYW6mGGMlghkpqrkQoOPYnzVRMTMpklMyE1MolEoBEkSiUpznfh+G6AhNhDFkyYuMWHKtYOWjVa0a4mS1y5ZNVuLDhbsGzVyyx5cIAp6LYP+J7j+J63n15ccXE0qJgC4wqapTE1cZx4/jeCghPrUvrScOiUqJVljjr4HBA0znWc0JUlCkmKOTHumoITnYpdFOEYxinAIEIoRTgRjCKca3y8OMPAwITYQwY5MTnFmaLXDTHlWtGblmtcYm+Na4b48LHK3YY82VuAKiQEzhPxSlfilLGHBwcF4TspSUo6JlK0nGdYxrTTaM4TQvTDky8LfuIT64L64Nr1VpGiUIEE8O7KSnCcoIZ+BweFnnFWcM+LLmy6MuQCD+KPfcd87TJKZiRExJExNJgmJm53ndzPg+gAhNhDBmzaZcrHKtaZXLFa0ZOWy3Dmw4luLKwwtHDNzlcMW4AqYAUiD/ipi/ipj83zA7TiqnUzU5bnv08G5zaZRNYYjhGExz7dwZ3c87uSnS9VAg/0ln6S3egTE1YQpGfGR4GtVqsVzvOZz1zd3nn27g8HlMSmkavtmKIPh7ifZtaEwuJTEwCasi4mExKrgiYTBKCYmLnfX1bjyACE2EYWbXFmw5nK3G5c41rRm3aLXDnFmWtGrLFjasWjRm1bgCpMBPoP+IXD+IX2YxnVXXDNXEqnEaaoXOZzvOb3abq4xHgc+3KtRhdcYnmCD/gdk/gc/vN7vn4vGfDnrOYQxjGOGscsdsY4VERa7udzd34l1jTGTnOdgg+VxUImWZSLq4mYmJJqagiRcTUomJZqV56+jFCE2EZWGHDkZ5HC1plbtlrRmxxLcLHCwW5cTFu5w5sLRwxZgCokBN4P+JT7+JT88HwPD1zrcb1eIxjhz5Qi13bMJpURiIxTUYmtzjqCD/gSS/gST79vD8Lx+imp1vhdTvyN41itIi7u8xeUrXczc5rdVYIPh7j1domUxJKUkwEZxcTWaEwTCYvfj+bXQITYRkbsmDTG3crcbjFmWtHLJytw4W7BbmY4czDHmYOcLfKAKZiKD/iVo/iVl51V1dAtVwwimFTw3jGSD/gaO/gZtzONzm+fTqc8u7jd6cNY4Ty46oITRxOPeMkRJMFRGE4Tnh1668AAhNhDfK4Zs8bTKtcMmjNa0bNsq1w2c41rVg4zY2OZhiaOWwAqYATmE/E5B+Jym0Z027OHox0x4L4I0pgnwp0ITqrNOU5VlVMvSskJQwTpgiIT8DUH4Gt9m22TToYmSOCdrwvHbo3xx4a47zx1VpTBgxZMWTFktizUtBHDnw10gg/E8b0+caiFxJcXUpAi4mJmZVBFDNLTfl+bPYCE2EMmrXFicZsi1o1c5VrTFhyLXLly5WtWbls2Z5GWFs2bgCpMBO4P+KCb+KCfp16dfKzVIjK8318Lw+G1zMzKkYvVkSHft4eszbWYghPwHifgPFzZ4RjCcYRjCMoQWvxMOSUrUhKRWeG+HDpzZw06MtIJRzXQqhOVwow8GwhKMIgQIRQjCcIoVlEhGBCMAIoz09OMu0CE2EZmbltiZM2i1rhctFrRxmzLXLTE0W4XLNtlYM8zVizYACtQBaoP+JSz+JU2ayznnXHWeE8FZq7q9RrHLlrpw1yYiL1FYjGNKiCZmbzec3xvd9Y4zvd54u7m51aY3Ged8efHnz3xrfJy6AIP+Dmb+Dn+mMRisXqMY1jHDEauYzdriYnExc24s5zPGc7zmc2zNpmLSuMrTE4YcmKpMJVjXbt08Dh2vWN2Ag/EXvMzFRUxM3ZEzAlBFxMpKmImEJgJiUTQmpTE4m8TV1ZKZiQExbfX2T4SAITYRizZXLNi4brWDJliWtMLlotcs2jZbja5mjliwatnGbMAKkgLWAYL+XOv5c7fH8Xx/F9fhry1b3BjLzzmyyZJhLFhZbZrrtSzM4zZZbIxiSRKYkzxMnLm4yY4yzcrBOzbdSjctVK2l2eY7drssiZp2a7y1WzzC1bu7t7mox478G94Agv6uG/q4dubnbz347lQmylRJIHOxFgSyI4zhDQmMkyxtdTTFxZSjY1Z5zudTY0qqtbbbJoXZrS5qTc6a2JuYEWGSsqWyWJmTIgm/J7tAgvkt0sFLZcEWqSpZZubAmygLBYFlzZcqbhUsoKlllyzcs2SrFllykomxZZYBNzc3LFygUSgASyykpKBY2+/v/Ar8BCE2EN2rVrmaZGa1mwxslrTE5xrXDjKzW5GuHLiyZWmJjlcACpwBSYP9/t+/36dfA8HwO81ZnGai6lMTSkVEQpUxmJtaYzGS83d3cmKrwDys4IP+F/z+F/3euPDm5deng+B4/jeb0zOVpBEIhUVNYarhjFcJi8znd3ZdLqrGQIPlVpqImFN3K0piZq4JiYEwlExMBMImJiYkTN8/X4x8ACE2EN2WFzlb5ca1g2aslrTMxZLXDhsxWt2ePIxzYXOPNiZACoYBM4P+Air+Ait16M4DcJXOM4gEzEQ1fjXpguc11isghPwqgfhVb4GnQ06AzThSNr0nKcKUlgjKN44b68mXCnGc5YcGWiaE0cDsypSEokYpxhGBEnBOU5RhGBCMYQrC7Hr4MeUAITYRhxOMbDIycrcebCyWtGThktcucbda0b5cLVnjxOHLFmAKZBqD/gPW/gPXKu4XGa2iJqnLbwO4g/4UkP4Uge7tcYjWqhC9zPF4aeaGhLiDgsAkBAQMFBwUDAQKBgIWFjZGNh7QITYRhatmbXJmaLcTBxlWtGDBwtctszRaxwuGOZvlY5cOVoAKZRyD/gLi/gL18Dr0Ryz0vhNTjNXdbxx1xnSD/hZm/hZlmrdeXHXPVxCETF1z1xzQhNk5IwiqnGMYxhGE4zrXLvrzgCE2EM8zfE4bZGa3FhyNlrTFlYrcObK3WtsrLG2xtM2PFhbgCnMng/4FdP4FdeOskLiYmsb08C9TiISjMW48OOdAg/4UkP4UgZxDFQXfGevgeCxlMrXM3jeuPLMwhcJnIYNmCCGKGCFBChghgISOFDLHgcbBjCE2ENMOLKwZZnK1w4y5VrRo1ZLXLNliWtsrHM2cuGbFq1ZgCmYYg/4G3v4G3zOCZuZ5ruHBjWCF+FCz4ULTCYXBYPLU2UURSIZ6YLcDTaCGlpiXgYOAgYODg0HAQcBAwcFExdnAQOAAITYQwxNGTViwzLWLVxlWtGzZstct2DRbmZt2rBm3yN2GLMA=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sEHAOAgAQdA+IBXgEQqnGKNG44F0GABPx2+j8Q6wMISBBE//8DRTUFAzgLZBkgMgkAkJsDATfAHkUzCQCQggIB28UeRTgIAP4DAHuF0jQSTsCkP9MApD8KoQJqh+Uu5S8IHAgBPZ5RaJUahYbBZ5gg8BhaFwaBwiDQyZUmkReLQKDQaDQiDQSDQCCQCAQGDQOEQGCQaDwyHwqGwqHwCDwGDwCHwWHwGEwOEwOAwuDQdB4DDYHEYHDYDBYDCoRCptTaYgEah/Dm54c3Y9HyGQ0AR2OQGAEKhcYgsGg0Eg0CgggMAndms9kstkl8AQCAQCBoHBYTBYXA4HB0FgEDgEFgMBg8BgsDg8HgcPgMNgsBQSBQKGQKFQKDQGBQRBIFBoBBIBBILHI6oEtAg8aCcpE4nMVFxETGYuSJgmiRW1wETCFqJiYgImJiUTUxcTGSJVOZzvwfF4/AQCE2EN2GJrkYNWi1u1xNFrRw4YLXOJzlW5Gjho3ZN8zDHiwgCr4BSoT7Y77Z3JtpKFY4cN8OPHG+KGC2LBbBjteMMFsXCwbtmDIpG0oQtGVbz4M+Lj4efh49t8eOOWWmWm2OXACE/D3Z+Hv/RhqJyhSWCGJipTBTE0MU6Vhe9dLTXHhw5b4a5a3zsMcNp2nSGCMMVM1NkuBLgUjkhN3Kduc4oIJQEycYzjKtkoSVlNFOQEZQglIRmjGM4VjGsZ8ufUAhNhDBg5cYmGPGtyN2Tla0w5Mi1w1ZtFrLEzyM8rlhixNMQA==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kCHAOAgAQdA4IBbgEQqnGKNG44F0GABPx2+j8Q6wMISBBE//8DRTUFAzgLZBkgMgkAkJsDATfAHkUzCQCQggIB28UeRTgIAP4DAHuF0jQSTsCkP9MApD8K8AGEAYP+KA7+KCfEZznbdr4XiWY3m93WavUozUVXDHLGIi7REYrhiKqoxjGuGK4RVVCahNxKbubzOd8b4zxSRC2d3Niib58evg9e/fnzvweNgIP+FIL+FJVExCojE1nV4upxmSYRVVERCJ1PKNa5apLM8S4WldzOZ222tOTM5nN3e5uMzlN3dohhBKI1GMRqMTWI8LpjwoPyq9GIRaKRUkzMkKmSZBFxMEwmriYTUxMwlF0BExMJhMTEwmrqLiSZRNJq4kuphExMTEzfX284ITYQ1cuGLhw2crWrHGyWtMjRwtxM8uFa5yZXDFlics2DFmA=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EIHAOAgAQdA+wBNgEQqnGKNG44F0GABPx2+j8Q6wMISBBE//8DRTUFAzgLZBkgMgkAkJsDATfAHkUzCQCQggIB28UeRTgIAP4DAHuF0jQSTsCkP9MApD8KiwE8g/4RNP4RNXHgmMxeOdbqaulRi6XWJpVVFKJmMl2txrr2yIP+B+T+B+Vy59s8L5Z6Z4b4cccY3OevTq75ztzJqtRXCtViI4KY3rvrfMCD9Tx7Agi5iS0iLhFxKJIurgJiZWvj4/gvaCE2EZmuVi0zZm63NmYuFrTNhxrXGZw4WsW2RlmZssLJs1xACqEBSoP+E07+E08Nb8bOGpwXd5zxvfFu4nFVjlnHBNETGYze7y41cMRHbx/G58rrhWsgg/4Hvv4Hvw79vBqpiInUVioxEEXllN77d/AzARNZqS8ZxtcznHXp37eD4Hj4ruCDr3vJ47kIlC5RICRMSJhEwiUCFTExM3N2lMznr38gITYRmc5sTXC4arcTFo2WtGbfCtxZmGNbjw4ceNu4YYW7XCAKXhWD/hZs/hZj14PCdtxtuN5xtViE/A4V+BxfEpamLBmtgtScYY9eHeCGqJCBr0DAQKAgUGg4ORrYCDsgITYQwYMWzPCzwrXGRkyWtG7Bmtw5m+RazbZMjJy1ZN2mNmAKmQFDg/4D7v4D72cKsAi6upiERE4uoVEVCU3tvObu5mLiYiMb8LOOAIP+CRb+CQ3j27uXMdenXp5/DjdzKlRijE1KqYrFYjlMVlM8c3uOa9b8Dny5gITjW6MIUlCEIJzmnCYjCIEYEUJwjCMCEYIRhGESaN56d8eoITYRkaYcTPM0xrWWRtiWtGLXMtxNWWRa4c5WWNy0xuXGHMAKaCaD/gak/gaxut6zjer4TqaEoqKxiqTmuddagIP+BtL+BtGDBERq+ExiVszHEu7bjrruwIPpqJzkSJtMTBExJbN3br4viCE2EMWDRxjasG63CxyZlrTG5YLcTXG4W4mGFqzc5seNizYAClwYg/4IPP4IPe3eG24zMwqmqzgAhPwOcfgc5wYdUWCGCNE145bb9GkAhM3Mj14QhGMJpwnGs41nGtghNhDZg2aMsLVitYY3DBa0aYcK3FicslrZyyx4XOFsyZOMIApcGIT8DvX4HexixmbPwMNrQolhpfHQg/4IMP4IMRvRjMXGS4zid9iFxWEy8sUMUJChQwxywxz24HSAITYQ1xt8LHK4xrWLfCwWtGOVqtwtMrVa3xtGDXM2aY2TXGAKlAFDg/4KOv4KI/HMztldTiqjGIpHPwvD7d+V7xMTFzO7vKlY4ZxwmlRFKcm4g/4HWv4HVcujDg5TFrjLM5Z41fXp5OJjZK1IxEYOXg+B4eIi8XUpwvCEzcqHfkohGU00wjBBAIiIRgjKIIwEIwiiw7eO3CE2EZWGPNizOca1liaMVrTM1wrcWbCzW5HLBkxbMsbZuwwg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oLHAOAgAQdBOoJ1AYBEKpxijRuOBdBgAT8dvo/EOsCEQhIEET//wNFNQdIEET/AUU1BQM4C2QZIDIJAJCbAwE3wB5FMwkAkIICAdvFHkU4CAD+AwB7hdI0Ek7ApD/TAKQ/CpMBP4P9Ip+kjqcbrOs4zFQxOoUlHGJSuKJRE4i9TWITWa45cYvwdoP+GcL+GdenOeOc7nc93g56773mZphiaumKxFYxGHBqEKw1rGrrG8CE0Smwq2nJCCcZlUITlFCEUIoTgIwilOU4TknKcKx18s8AACE2ENGTlvjYOHC1xiytFrTM4arcOPE4W42bnFjbtcuXDhcgCQEKpwK6AYP9J9+lN3rdXreoRSkTErxNNKImrjOOOrqJ4b1K7mZmFMTjNTUqnV6zreNxkmorFYvhMxkmKrFVSbzPOdyuBMs3K4uoVOMwmZmRFzjdF1MovGcZcuYB4Xh+J35TuIP+GMr+GNe14zG5yzfFuc8bnc83PO5zBjEYms4tU6rEVqKmEIio1FVcZXMTGKxqeV4TGauIiMNMTExKJqqioYmk0iYFXUoXCSYmpi6mLmYtKUTz8Txe3d06gBxuZ8Wwg+GKuJjbM1cSF1eKzEoWReMwiUTF1MXiUTExJMXVxExNXCYmJFZqYmJmAExMTEwAIuESRN1MXE0AAAAATUgkuY37sx8BACE2EN2+Vriyt3K1yzYNFrRxharXOZo2W4mOJuwxuXOFjiagCpQGhAWC/lcr+VyzNld5ue/FkYgs2VLNksTJkxzJeJGy7a2bNa7Kl5sTRJHizLNiyMkkqSc5M4udnSvFxmVe9m7lRZu7rbZcslXHLnOZiLWrSU27a3NxhxkmIzOWcm+LPF5WbEsksjGK2+fM227J5vm9Nyzbfe05znr4Jjt33587bbZ17ve93SxgxczPHjPHhmGy3LIzHiJI3NS2VdnmbOteWyObkx5i4syJbb3bevM7PKMZPWZPEzZsu3FtXe605cXe+/h8/L5+H3vt293vb587vma2Nm3ztXZq983z3brbO3bvVXc6ndu9dSSZkni/Fz148ePExnJPE+Dk5GTGZzMyTE3EkzxPV8OWWImOXkkZJk4zM8c9evXr4OY5uWY8Zm38BoL+RIP5Eh+T5fg+H4vjfF8fxfH9XcRJsss3m8TciMqVN1VUuLguaklsksiYWKQxYvnPM9zu268+e983453DJmMmJJkkyzZpsQlkmy5SoTTUsskJKCxZYs1brc2ZbJrudhMZHO8sjJjAWnW6852XO5Ntvl1bLcuMnjxnM9T1PHjnjxznjWJYnO2rt1W6t68rs2bzZs1bdb23Xlru3e7e7e5rcmJMNvbudQVt3XbRjOR8G5xk8OZnLJNm2t8zz3fO+e77t7d7m5rkyR8ETxnIeNkxk8ZOSMpEzw4jNlyIhsrbWbiQFzbnZudll0LcvjY8bxJYlnjvxbzfFuZfDE5ObIy6aeZ1Z2zTuddnmadwwzvx35SC+b4+yTEKttShG5uWVCyiwACbmoCUmwsCwBKTcJYLYssWWUm5QlSpRKZolAJQlsss3M0DcM0G5nnAWJRmkssVKlsAlAJUoJQEVKliy53nYsCNzvNXEssstiyoWWXKzvO87FgFgJYsSzcqyyxRZZNgm4ssoJZYsFSi5QsEtgDKC7kssFllJslgmyiUJsiyypSUllJVzYAWLAlRZUoWUWLLLLCWW5sDNhYmypZWbloTZmxKiyxubllPp/CO5+DAITYRkx5czJi4xLWzDI2WtGjfKtc5WTJbmxOMWbC5ysceNiAKvgFag/4zBv4zF7tM3EzlM3nKWFcGqoxrWOWuHDGtaiuE6hi8WmczM5bnN748ePXn4PXvveczbPN4tTaD/jVu/jV3vPDepqaVFQrClIq+EUqFTJa2Zm7zOc5veZ3G54puxCUxOGI1wqsdN9oghNXM6d5RiIxjBFBCcIwjCaEYCESEUJynCMJwQjKMIRlGFZRBCcEZRQRRjGt9vBn4CCE2ENWDNjmat3K1szaYlrTGzbrcLZhiWtMeHK2Z48jRy1bg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MHHAOAgAQdBOAEvgQBEKpxijRuOBdBgAT8dvo/EOsDB0gQRP8BRTUFAzgLZBkgMgkAkJsDATfAHkUzCQCQggIB28UeRTgIAP4DAHuF0jQSTsCkP9MApD8KuATVA4L+snP6yp+ABuemcnh4Y8dwhJHNvGrsu3Ly5ZN2rLvE2y0NyJcmWTtu9u6vW3q3VWLfGzLFqtVVhzZjLlmVJZclZRPMWrLKWrs1ZsAubi82NluCS1bbo1NL3hJvNmrKXnmeZdlpl2anZRLy4hNlZuSBK2y2lkyXLJc2xXZYllm675nabkrVavGXl5LkuWTYsuyanebNSWSScZvKbDJJksVISK7O5ZZtnb1u3tMvIXx58c9gg/2pH7U2gHft1RNxN4zi8TSdccInUKmoTiyszUy1vE4vVqiJpCBAmJrMSRdMKnlNYhFRaYurhOJms0q6iIhiYVcTMTeUzMxExNZxMGKiFYTDVxvFxFxKMryLhCBBcQtMGRcxMxdxc2Zq7td3cXAlMyITTNJJgImJouElxCZhJMSSiYmF1cxMZhM1mgTEswzVxNREIiZiZCIQvGZi7ZuZsIUmECpxMVcImJmpurImpmJsTNImblMoqKlczmZ3x34PXwee7xGIvr4fg+n4fh+KgvwJ4/AeEi+erLCyy2LJc3NzQLN5suUAEoEsWVKsubc3NyyWbzZZbLLLJSWyyywlAFy2LFZsmwuWwAG5Zc2SyixNypUsoWWEoCwSyyyxZud53NywASgCUCblBKlRSUEoAWWLAAubFgALFgLAsXmy5uaWAlJsBLLLKlllC5ZYstgCzc3Llik3NkVvw/X+BZ+AgCE2EOWjNvhxuMS1riZOFrRi3ZrXLfE4WuW7Ng4w5cmZgzYACv8BhQGD/gLC/gKpznr43fUYipLIqowMzu+c8b3ec3Mxrhrh4GuVcKxqMcK4RGERMtxuLq8TF3njvO5zExKVzlcNVWsKTNZxiu3Lhw4VjObuK4cK4oP+AFD+AF/FVyqoqoEVE6xSoiIcI4YxjlFVN549eO+e5mqiIne+fPn4Pi5754zOIqE5zx43ms4ROpRDUaYzPHObTrGuWNQqVoVjXDpy6eBW8+SAg2kxMTkQhCYmV0gq4Zi4mJgIurhMSiYmJgiYQiYF1YITVxMSE0mJiYuai6urxlEkTF1PH4FmcCE2EY2eVi4auGa1u3aYlrRo5yLcLjI0WuHORk0aNMLdszyA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NvHAOAgAQdBPIJ+gQBEKpxijRuOBdBgAT8dvo/EOsCEQdIEET/AUU1CEgQRP//A0U1BQM4C2QZIDIJAJCbAwE3wB5FMwkAkIICAdvFHkU4CAD+AwB7hdI0Ek7ApD/TAKQ/HhN7goAHOgAAAAAAAAAAAAAAAAAACm8qg/4mtv4mt8ZBM1vXHGcbpKLTWalCLxfC8YCD/gPU/gPV58hy5+FnEYYukwnU4RFzN5bjjrfXkIPyJnNzciBMJESlMXWaku+vk8+wITYQ1ZuMrTCycrWrXNmWtGDXCtc5muRbkY5nLnLkYtHLPGAKbieD/iLK/iLL1vp18jcRwno1rSoFzMozDLjPfeSD/gj6/gj758t6uKmprMXFpiRNTEqzjfDM8oPzu/OYhCImJkmVwmCYSzOZ8vwfCCE2EZcLRxibs8K1m3ys1rRg0zLcWZw3W4szbCxxtGWJqxygCmYfg/4jrP4jreXNjM3llxxvF8M4hiavkIP+Ckr+CkvhxdOvkZjlfK+GY3WTLLbqAITFwufFCSCUIRhOEVYzRnC98uncITYQyxtM2PE4arXLRjlWtGWPGtcNcbZa0y4sjNo4zYszloAKlwE7hPxK/fiVzxmfNrpeE4XtO0pWpaUqQlHBO05TjOd61rhhjlWEUr4L6uLxN+64g/4KvP4Kt8mt9InhfC9Z1vF1cxdzxvnfe+bNc8Ymq1HCMViauKvhx6CDj0vdRiqpEspSJETEQTCMxMSRcTMzcxcZ35PjACE2EY2rdtmbOGi3I0btlrRwxbrcTZi2WtHGRlkx5WWTK2xgCn8xg/4ocP4ocTw6bvcbi8RqtajliqxidXU1llc82YzMOfKD/grc/grdN8KrDU4VeMxEpzN543zneczcZ0jGNX4jw/CAg/Gx48SuGEJTabgKmJq6uLhMTEpzz9m+gCE2EY2TNu4b42a1uyzNlrRi2aLXDJvmWsGWNqyy5GGLMyaACosBPIP+KXz+KXXrhMbi29c+V1w58ioVWKqsKu53e5zvMc6zENTwgRSD/gsm/gsD454TCEXXGtz4PheGcb23NqRpwjGsYrTSJm8uLqPFgIP0PA9vcFVMImMzMxMwIkmJiSECEiczeTOevYAhNhGNqyc4XDhstysszFa0YY2i1ziYMVrXE2xYsuLE5ZMMYAqIATiD/i0G/i0H8LwznHgzzcanljljpjUUicROLxxZzni3ebzHeOMM6ucAg/4LoP4Lod6c61PDPbfbjrJlNSQiakgKzEszc7m+Nb6gg/e16veIqYiYTaZmREoTMBNImFTEibz4fswAITYRmcZXGRkzZrcbdljWtGmFmtwssrhbjYNGLNlkYNcORiAJAQpYHIL/ABCd/gAhPBZWtGyEZuegg/4C4v4C4zp1dOvhbqoKmpqImLvkg+CSUkxMXEhMTe/L8gAhNhDLLlwuMeXKtxZmbRa0Z5XC3Dhc4VuTHlbYcbHG0a5cIApTGIP+Nhz+NgGrhFMVeLiROLrqg/4HQv4HRZoret1UqRcTM46gg4QoiUzKSYmeffkAITYRiauWmVg4crWDVplWtMzRytcsm+FbhZN8OZo3xt3LVgAKWRiD/jis/jitdeVsxmLJUnhvlQCD/gtE/gtFdpnhPKcRdRc3OW8eGISkoQQijGMZxIpxw59fOCE2EMHObDlYOMi3DhYsFrRq3xrcTZuxWsm+Ni0w5GzJvmxgCnowg/457v457+5OVk4xjGNY1UYnFxMzPFzcW5TNdPH8br0Ag/4L4P4L4eCKww1vFxM2brnd8Z4zxm5uGHCNVHLjwIOPI9FjERExNzKUkBEETAmLlbOeu+ohNhDVmywsmzhmtxZMrFa0Ys8a3FkasFrnIwbsGeHHizMmwApnI4P+Mvr+Mu3r068ubp1c+XfVt4m8MKiETEiD/grQ/grb4XQB0mKjV8MxK05rw/G8cIP0vD5zFVAhxlKJItMWzu/H49ghNhGVm3YsmWVktZYcORa0ytXK3EwYYVrPI2wuHLdoyxs2gAqJATWD/jQo/jQp3reJmN43i9KiqTV76denXt37ZuLSmJAmHPkAhPwVIfgqR1a9l5RlCEKRtWUYXquy0rGGnRxcV4VhGEIFIyhk16kYAIPlm4REwJiZlMxMKmpqSLqZTFpiYtx4+bfoACE2ENWrDFiaOWK1tib5FrRowZrcLPK2W5cLHDlcuHDLK3bACoEBNYP+NRT+NRU6dR1xdxcREaYqp1vFx18bqRdEzGVzeOvR4YCD/gtK/gtLN6HhZiolEzVxNWzOZnrbM7hephiIeB4viLCD6eV7OYxMQJQTEplCYqETBNpiQlnPj+D4wCE2EY8WVzjx5sa3C0YsFrRtmcrcLPK4W4XLBwwcZmWJmyaAClgWhPxt2fjbty5NeLHTDKsJwglWkWyD/gwK/gwLxnpM6VFTDK7viITJDPCiEIkZzThGufg8wCE2EN2LFxjcOHC3I4YOFrTIwyrcOZq5W4mzVi1xMMOZvkcACmQig/413v413zegA8TnwnVxBcXG4jwQg/4MPv4MPzjwADoicRBcJXvh4ICFwmCzcEESAghhghhhgjghCCFHLTk2gCE2EZGLlnky5Wy1k5YOVrTI5cLXLJywWtGGFywcMWmRs0zACmIbg/5FPP5FQ0pTXPhzjnFxFRww4SwAhPwLyfgXXlCijEyU0UwRhjvry49M8LWAhMUoyrKsJwiRSuRTw4+HXmAhNhDXJicssjjEta5WeZa0zZXK1zlasluNm2xM2zBplcuGQAqdAUiD/kj0/kj1eH4Xj9OMWyyuJiKpqqrVYxWIxFYqoQjLjPGes7vczczNpT25+I4gg/4GZv4GZ2M4q9TqsRqq1CqmbjK9rvO+O88bzdxFrdcdZzaGK4RWKw7cfCdAg8dszaUrCUSiQRJNSRMJgRCITKV1cJiVzz6+bHjAITYRlct2WZzhyLcLHNlWtGuHMtcYsrla2xtcjRywaM2bTIAKsgFOg/5Oqv5Op6nlvgxOLhFxcMXMzc9+XGZgiMVWKqcTN3crTz7cdznM3siMYw7bdu6E/BYZ+Cx2OFlheN6YZThO0YSlSlqYrQ41cFEp3vXPjvnrec4YGCVpUlTJTJgxYsFKRhhrhy10w4a1wIPXkM7zMxaYsmEiUwESTETBMEoJiYmYmJRNTMJuePHr4c/AACE2EMsTLFlcM8a3DkasFrTMxxLcThw0WsnLJmwxuMrPE3bAClESg/5VAP5VEeOuOLUq9IiuQIP+Bx7+BvPHKsKTvM989byAg+ngZnc3dryyz32AITYQ3aOcrLI4crWDDK2WtGrBytwuGTZa0YtHDjM1cOXGPEAKXxWD/lcY/lcJ7xtvbnuNwxWKnoCE/Azh+BmHPwJ5qaqYKShhZ54WuACGrIiBt4UgIKAgEBAwEHCxs/B2gCE2EYWDnFmws8K1rjYMVrRjmwrcWVxmWuHDBq5YtcLBwxbgClUSg/5UGv5UG968K8YqlRWdXzCD/gmg/gmh69Oes4tExGeDqIXIYZm7YSCCGGCWm3EyACE2EZW2XCyxucq1qxbMFrTM2zLcLPG2W5sjlm4b5mLbEybgCpsBP4T8rxH5Xj6NEbRpGFFIShCF43rjvfDhw3w1vWEaUtitg0X2YLYs2DFSFsMNbXfLlIP+CVD+CT/wUxMxM3SLxDE4Ri9NMRExN3PFfXwud1dEXVxvG63nQIP0vCr4HtBBMTMSTE1MTAJq6lMTCYmJi13EpjPj9/AAITYQ3YNWznE4ZLcjRrkWtGjJgtcM2GRbmYOGjBi1wtsOPMAKVRKD/ldM/ldh8JjpHB0jhjGL3ACD/gqu/grB8B18C+E1ON0daIWrKZWGAQwwwo78vDhgITYRmzN2TjMyaLW2ZuwWtGTZotxM8blawcOGbhszaMmOXIAKuQFSg/42pP42pRdanOttxtmt6nE9L4KiIiYi6zHfwOdzMzV1GsVrDGZ3POecZTJjj4HHhHSghPm2vm2xo06r4+FhpKUoSqvHDhrphrtnhGNIUpS1KZpQpCE5znnya53RKYMVMFqMEY1mz049uHLDhIPt6SPZ7xUQiauEzBEkzExcExMwmExJEwhNXE1N1MSTFzvPPcxvj6ghNhDFgwaYmzXEtw5sbNa0YtWa3EzZ5FrPNmZZGjZk4YOcIAqMATmD/jse/jsP45xlnHh1vOWdXitco5VqNRWam7znN7zu+MbU4Z8SenJyg/zQH5o1y79nXpiajCKi4lK4RcVNTUquJlbjjjLr08HwPHwAhPE3HR8EkkEZCJGKMIhAQQihGCAinXDeOXTXgCE2EOcLVqxysWq3KxyMVrRqyZrcOFriW5HLNllYtcjDCwagClgShPx4JfjwTZmTBgpStNNNcL7wg/zzX55tq8zG9ceHHWcYkIbDk3AsCwCAg4mFgYGBgZWDqiE2EM2GZrjas8i1s3bNFrTHlcrcLjDiWs8zRplcMGzTK4xAClkVg/48vP48waeBOuEVFTW+HXhMAIP9Gx+jL6iZuLi4zrOa44CGxJPwbAogiBgYGHiZOTgIG6AhNhDbNlyZMLXEtxZm+Ra0Z5WC1zhyZFrPG0YMmmJi3wucoApfGIP+Qgz+Qg08Plc3ucorDTwN12uE+Ze+ZfGymS2CGS69cccc8OVrheFs3Fhc2ghgghghQwSxy4PDws8AITYQybsMbDIyYLWWXNiWtMrXGtcscLBbmbMGzNxmcZWzXEAKhAEvg/5EKP5EKXPnKbu1VHDhy4dOHDEVM9XXPHe95iL4Z7OHHlCD/Nlfmy3Sa1rhisVN53nfXnnrvnxzubqKjhXDWKxpy5+RkITxNx5T8EoyjCJCMEYAgjCARhGadZ3vlwxoITYRlbM3DPKyxLc2VmzWtHLBotxOcuJbjzNGrLK0cZsrfKAKWhaE/IrR+RWnHDAap5pYqWlC2u2nHcCE+b2+b3zVw7NuTKmnOF6VlBKE0cpXgxjOJVONcOfPrkAhNhDLK2ys2THItzZMWRa0YZnK3CwwtVuRq4xsMOPJjas2IAo8BYP+SVL+SVPlzIflSuVLns8Ah4xAIDN4mCE2ENWLTCwZ5HC1zlaY1rRk3yLcTRlkW5nLFwxyuXDhg3bACpMBPYP+Sbr+Sbvocq5Rwmc758+/Pjndq1itdPB8BvSoUmJZmb23nO89a73HEIP8oZ+UN8LjNLmriIisEGbmbnPDi8DwfEzEUVMXC0zc5rnw5xiQg/c8GKze7u5CEXFxcShMTExMTEwmJq6lCUzvfl83hCE2ENcTNpmcZWq3CwwuFrTC2wrcWVzkW4mmFi4xYmOHE3ygCpUBPoP+Nvz+Nu/ry5tXwvUcJ1CLu+LnnhxzKE0UgT4GdYauJ3ObvE5xsIP9pp+0vyPDw3OWU3NOEYjwuvTwojXCsLm57zvry8GcylVIxz5c7SCEp1EOjdKUUYxRRgIIwjCMYTQjCMIoEIwjCZGEUcPD0odwITYQxaOWbBq0YLcTZu5WtGjNutwtGbFa4ZOWmHNlxY2znMAKOQOC/wAXDf4ALdSC/i5L+LmeAIaKg5shNhDZiwxMWmNgtYMmzJa0aN8q3C3YtVuHIzctsLFg2ZtnIAp0KYP+OqD+OqHp15c+3fp1Nb7xrakIQip1DUcN9N5og/1yH65Hv2zjOIk6dfC58rrVTEQjMzM8Wb6xnYCD5eFd53lUVEonNrJgImJTO+Ph+DEAITYQ0a42bfM4wrcThriWtHLFytwsWThayzYsmNm5bNM2RiAKggEyg/48iP48m9canHGMoisVrpNVCF1m225zebvcTwvwJ8KOVIP9dV+ulxx1MVwuswzHfwueCJxmpIQipJ3nfWvFxzighPDWWNfA8UEYIREEYCMIoIyjBGBFOs74cc57ACE2EY2LNjiyNsi1jjYYlrTE4YrXDfG3WssbNjkbZm+TDibAClkShPx7gfj3B2beFKOKMKww4WmlQIT7IL7IPZtpOtYVlXBjxU06AIXAZKKHOxwI0csc+LnjwwAhNhDRw4YOWeRita5HLBa0xZWK3Cyx41rVlkasG+Jw5asWwApVFIP+Pf7+PfOeXKeF4uJTcZqOYIP9oR+zr53WY4xxjOW8cU2Ag+3oPJmc3LM3d759d4AhNhDFviZsceNutxN8jRa0cYmy3C5aNFubM4Y42jBmxxZm4ApfGIP+QZ7+QaGLzjc3O4RVcJ7bxnwMgIT65b64W1KStSEqxVjhY4cHgcGNwIXgS9Hs4Yo4iCOKOGWeeW0nITYQ0ZOXDhsyxrcmFmwWtMbFitwsGGJbjaMGLhlicM8jbKAKeSmD/kNq/kN55xxxeo1XDGNVqeF0lmbvPG+N7lvhieyD/ZJfsf54OEaJvN73ne98eOecccbqMRrGOU9oAIXSTIdbAQQoYIYEEMEEKGCGCEgEcNNeTR5oITYQ0w5srVm2ZLcjNu3WtHDhutxZmeZazzZsObJkcMGLdyAKVhKD/kWe/kWJmIxVGcdcd9TYg/2AX6/PnW8bq4vHHXWI7obASFgsDwUCQcHBwMLBysDHACE2EYsuVvlZ5sK1o1ZNlrRo5xrcWXDjWs8bHEwbMG2RhhZgCpgBOIT8ljn5LHXB4G/BWM7zyywynLFbFixYMGClJIIsM6zw1u4csNb0jTBDBinQg/1Kn6lVz5YrThfgce3Phc3FzbcceMdZ63NxUVy5HblGkTXOcc8AhOJunDwPGloQlKMopxjGMUYCCMEpwQjCIjFGEa5+XGHUITYRjY5GrFm2arXLVi3WtGjLEtc5sLRazzZcjTM1YOHGXCAKhgE7g/44lv44lwbxxiU0rDelIilYaiYubnw/A6pkmYmUcemcAIP+AGT+AGUPE48p1K256uXNzzGbzM0itVWoeJvFREBN11rPMIPp5HizcomJWXEkxMEkXBNTNTAiUxKV8fP5vGAhNhDTHkcOcrZutxZm+Ja0cMnK1ziZMVrBnkaNWrNq2xZcQAqpAUiE/Hh1+PDsDLkNerLkz5mfNe0YUrkFEYJp49GnBhhVLTo16tOjTo06N+CcJwlHNnzLXIT8AT34AnwMuQnKMIRYMOTLmz6NOjHCMIyTlWmHRp1a9mFj1a9GnFjlOU7whFGUaYcDfuCD8SrzMyicXFpm0piUTEomJiYAiUJqQEgm958vrHmAITYRjaNmTVzlaLWuHGzWtGuJutc4WOVayZY2rXIxaM2LlmAKXRiC/wAc8f4AOeR8Exxbmypud3CD/gC8/gC96dWriYzEmazjjyzeAIXGYg1cMEEEEMBDBDHLLXg5cIAhNhDNw0assbJwtYuWzda0bM261w2YuFrRu4aN2znG4y48QApZFoP+Pt7+Pt/yvB7ZqEXCkQhxwIP+AbT+AbXh11dTFWtk3Ub0hZs5DFo64oEkMUcEMMduFtZwITYRiYssThnhaLcLXExWtGmZutcOGGVawct8TZmwysm7DGAKWhaD/kLI/kLP69OvKUZi1xDF9HOD/gB2/gBj68rxWMNSy43fPKiFi0ELToIooZJYIUMMuBxcsQAhNhGJizY5m+VytYMsrRa0zZWK1y0cYVrdy2auMTlnixMGoAqAAS2D/kQi/kQj743K5SiNcOHDpwrgmc8b55c2YuY41x4XeoP+AF7+ADvw6rlUQXHWst5zvPHPG7hNRE6pwnpvk3qE6GSPD5KkIKThOUayrBGCU7TgQjFGMZ1vtxz8ACE2EZXOJllcZMK3IxbMFrRljYrXGFlhWt2LJhjYZHDlziZgCl0YhPyLtfkXbyZTNn2YbIUjKEoVwYUgg/4Apv4Ap8ZKvUqzFpzHHl1QhcdjIYNiRQQwQwISOeW2+nAAITYQwxs2rHM2ZLW2HLjWtMzlytcuGOFbmxs2TTGzwsXDXEAKOAOD/kqu/kq75IL+P9P4/74Ah4cl4CE2ENG7HNlaN8S3HiYuFrRoxxLcTdw5Wtm+bDiZsmzZo4YgCoYBOYL/ADTF/gBp52ec7Ll5M5OTxOZzMlp17zzO6Hbt7dssrNCD/fhfvw5rfCYqKITUwi7cZzeZmVTqeg6VquFYmG9ceN9QhN2aWW+GqcIoiMABBGEYQjCKERCMIwirXPz4T8BAITYRhwsWbPKxcLWbBrjWtMmRotxOMrVbmbuMbXM3yYm+FuAKYhuE/HdF+O6NixtGnJl3Y5SjCKZl0adGfECD/gug/guhTDhx4ceGYmS5Tjv27xyAg/I50lNyTMTMyXE8fF8PoCE2EMGTjK5cMXC3LkytVrTMzarXLDCyWsXGRq0xYcLNzhcgCrEBT4T8fPn4+fRWmPFv3cPFWiGTXqrSlZTpWU6VbNvCy0ijOGXVrxTRpjzZ7XAlOESM5pxjgqkAhPwV4fgrxw4GnRjxZcmWyUC18WPZt2bdm3JlzZ2TLSqYjTLk24Jyjk27MeIDJl3TUtOiKcq45oPyvDzFUhFpmZsuJgiYCJiSJIiasSgRMTMJCLqSevwDUCE2EOcbJuwYZMS1qzas1rTE2ZLXDVxkW5mzLCyZ4WzlgzbACmEcgv8AGYX+ADMMDju6t23N4fEuAIT8IHH4QOQMFtPGz5K4koJRhdPKhYs5lZ0USCGCGKWGGGCNCjnxOJjzACE2ENMTPC5asGK3FhZ5lrTHlYLXLlq1Wt8zlszyM8uZjkagCmAbhPx0Ufjop0ad2GU7KQwRyQxTxRlWNcsbgIP+E87+E88iMXreMszmbmVML8KD87n4MwmERCJha4tvr6MgITYRkZZWDNszbLXLZqwWtMOHGtcMmmJa1aOcOHMzct27doAKYByD/jsI/jsJ1sExmM1vG4uJa49GwIP+Fjz+Fj3jw69By5+Jc6qpwSzM33CEp0OnFCCCCMSKcIwrHLr08gAhNhDRszY5srBgtYsm7Ra0cNMK1y5a4luVq0yNGDZjhbN3IAp8MoP+PC7+PC/upNpTNRjWOGNailttzc3Wc1uczcjwucCD/hYk/hYl7bisY1FKllxzzzxzu7TGauUIxjFYrF441HeE427m45hCtIwmQAjAhOAiCKMY1vl29IAhNhDhrhcOHDTKtYuceNa0btMS1yyaZVuZs0cZnDfNixNmIApdGoT8e7H49zcYM2dixt2XBGkZMNLzg/4VCv4U+fBBw4sZcuMLreufDPGEp2HdRhCEBCMYxTjfDl4MACE2ENGTVzka5my1zjZNVrRpicrXDLHiWuWuLCyYMGzlo2aACnovg/4/vv4/q/D6Sxer1FRMXOduoPDrebncXVRiNR049ACD/hQ4/hQ/xmIhExdZqUAPA8Hxt1iKipRmeMc66gCD8DzvZ2iiExNkoQiUXIiExKZvPfn4vhAhNhGZlhYMGeFstyt2Dha0c42i3C4ZZFrTGwaM8TFpjyOcgApdF4T8i/H5F+dEZYIUhZKUo0rGeONeOIP+E2L+E2Pv0vG6nFxITWa1YIXFYjPyxQIIYkMJHBTLThcDlCE2EMWzNqxY5sS1gwcMlrRozbLcOFpkWtHDBu0bt2TfMzcgClgZg/5GMP5GMUT4WVOE6nERacubAIP+FS7+FS916UvV4yTFrqa3eoP3vTkgmC5lMzeevh9/CCE2EZXLFnhcsW61k3c4VrRllYLXDDC1WsWeFq3aMczBy0zACl4Zg/5NsP5NsRdrubzO13U6zrtxg/4Q/P4Q/TonVa1jFVFRle5jwYWrNRaOWKGBFGjghhghhhhw+PhywCE2EM3ORw1yMGC3Nla5FrTCxbLXOZs0W427Zo3cOWLDI3zACoABLoP+Tl7+TnfHgxEIxGMarHCOUcq1GkzfHfPj13x6ucxnV8NAg/4SEv4SF/C30xrHLCKzFzznnz5779b53mN4uGs41HKNRjoAg4+BJ9/cBCRIVJEwmIRMJZmc9fJsITYQ0yZmLhhhxLXOZjiWtMTbGtc5crha1yZseJqza5XOVuAKejCD/lES/lETa2PC8PyJ4a4YxSLznjvrPhnXM3m1zKq4X4Egg/4P9P4P9XXoKurxlMyiYRE4t2vFajg0i23hp5iD9z2Yqpqau02mYkIIE1aYklMZ4+7MACE2EYWjhy5Y48y1lhYZFrRrjxLcOTKwWsMeTCzYZGjNw3yACkgKhPyjbflGVji0Yp0jhIP+ETj+ES/dTWYnAIaujoG5gY+PkYCCITYQ4bYsLjG1ZrXGTHjWtG2VstxZWbVa0xssbRo3ZMcThkAKRQ6D/kbq/kbr8JOpqpqdSIL+o6v6jrLJYqWExcDlxEYop4QhNhGZjjZMW2PEtYNsuZa0ZtXK1zhc5VrluyaN82RlhyNGgApdFoP+TXr+TYmMbxxxxxvG4Xjfbddgg/4YmP4Yi76XycHC8KmZ41x7yIXQYG+GOCGFFKhhjQ124mfPACE2ENsLlziZOMi3I3ZY1rRziyrXLjE1WsWDdzhy5GrLK3ygCoEBL4P+T4D+T5Oue0Qw4RjGuHDljHDPDNbXec8efPrz5985us9KsIP+GLT+GKXwkYxhVMRd748fB79+u+t2lhNKYarHKeHaQITB2HZmmIiEYIRgjBEEUoxhGEU54enPECE2EYmOLEwauWC1lhbtFrRq3YLXDVy5W4mjHFlzOcrjC3agClISg/5HMP5HMR2vHDGuFVOuMoP+Gxz+Gx0RERESret8QIW7MR6dBBBAhhjnnlwcoCE2ENmuVoyb5sy3G2ys1rRg3bLXDVu5W4cbVkyYY2WVq2wgCqQBR4P+Umj+Uml18KdRppq8MXG5znfVw6zMVOE+JeKxVRc3u8549uuJm73ncpxfa9aAhPw6Ifh0RZV143jhljhUtLBTFTQ0WhRCOGO22nHhnedaUtglgwOJXBkwWpC0ZzvHTLTcg+3serxkTFiM1MxKBUrLgRExMSIJgShIlvj359fKITYQ2auW2JkxyrW7hllWtG7litcuXLFbjzYWDPJicN82ZwAKXxmD/lk2/lk3zgusxxxxjOMsZxPC+QCE/DOF+GcPPmZIZIYqWhSNJqznljj3gIPhhCJuZTKYuNxvfh+TACE2EMGLLC1ZMmq3C3cYVrRgyarXDJrkWtWLNk0x4XLdyzzAClwVg/5bHv5bH+M5dY6s1ng5cHhRIIT8M0n4ZpcWJmhmpaNpxvhrrnfOhcpiNKIIYYYIYUcc9uDweCAhNhDRxiY5MjDMta42zha0ZZGi3C5buVuJgwb5WzLIwcY8QApLDIP+WCD+WBWo5NY3wdSD/hvM/hvJncTdZ5NghqSWo42Dg4WHg5WZoiE2EMmubC3zYcy1rmYuVrRiycrXLdtlWt2DnDlYNGeXNjYACpcBOIT8tkX5bGcPCja1pQVXvee3Jtrlvlw4ZznGkLYKYMWTM5jJTFBTLLg24ct9AIP+G8T+G7PwclzOM4RiMb8jcVGDDEwjc8Zu+/gbmYnLOPB6eL254ITwBaHgmsEAjIjCMIoyRhGU5IyjCcpwiIpzrWuEhEAhNhDDM1xs2jXMtxOXOFa0YtcK3FlY5luRm3Yt2bZtkxs2QApRDYX5biPluZwUeKYKCqiK+ACE/Dot+HQ+mXhaYXjWuuSGsJeChYeHgETPz8DaACE2ENWLfFmaMsS3M2YM1rRq4zLcOLNkW5MmNoyxNnObKycAClwUhPyq4flVx3b9EYYGBaMYZZZdegCD/hLk/hLlus1vW8JqanGufgCGXkDZwEDAQELAwJCwcTIy66AhNhDVo3bY3LXEtctsuFa0aYWK1zib5FrfLicYszfExas2oApWFYP+VJb+VJfyLxwcmCVr4nGD/hTK/hTLm9648s8L0Lx1RxCFwmWaeKKGGFCjRwy35lcAITYQ2yMWbLNmZrWrRgyWtGLPEtctszRa3b4nGLI1bs2GLIAKUxOD/lok/lorzPGOeN4vUVThcoP+EUj+ESue08p5Twyu23Hmg/M1xzmZTLM3nn4PiiE2EY2ORqzZN3K1s1xY1rRi2ZrXLFg0WtGzRvmY4szFvmwgCokBMYP+XB7+XAvw/HbcZ3E1Ecq6a6cOXJiEsm2bzfPd8d5mMceQhPwjKfhGTjh0LM1MVpYMEZXnXHlx48uW+eGON1YVghglitghklPAhNHOj24oQIwjOE4EIkCMoymIRignCq/D3u4AITYQ3w4mubG2zLXLVwxWtMTbMtcsmrJbkwsWubIxwt8rFmAKWhWD/lzq/lzrprGFXHGNzvGda7iE/Chd+FC/ZhtCUkYXhjpp0aczOIXMYKLXxwxIY4YoRBDTlaghNhDJxmw4sjFmty4WDZa0YOWC1xkyslrJq5YYcebE5bOcYApbFoT8vG35eN+bonSMZXhGJBZojACD/hQq/hQr1MVVVVREzO4777dwhcJkodTASI4IYI0MMdeHtyQhNhDNzlYYsbjEtZZXDha0xZGC1y5btFrXI4w5GWVixa4sYApgGIP+X7D+X73hxRc23jOt8prU8k6Ag/4SbP4SZek1XCqpi8bi5ZjPWYaYnlyQCAgoKFgIFAwcHBws3LwF4CE2ENm2JwyYZmq1vibtFrTMxyLXGbE0Wt3LLNlYN3DFtlzACpEBOoP+YKr+YKvHfGWczzXjPKOGtYjU1eJqalWauFxm8ud3mZnE8s8OAIP+EtT+EtXtcT0nVYxjhnhcZvd5zmZzOd3d83GIVOIqIpqsacuMwITqZJ9+8EpCQiinCMoiU4RhCKJGEUITlGEUZsO/fAAhNhGFiwcZMrTEtyNsuJa0Yt8K1y0ZYlrhu2zYsrTJjcYWIAqXAUKD/mCA/mCZxKJxcZq4hiGpqppEIiK1qsYibznPOOsc5vOb3Cp4YrliaIL+jGP6MT9Ml8d9b4ZJNkVtt8u7bvd3u+bvdu+c1MyczmSS8u4AhOxTvoSpOE4RRrKIIwjKIlGEYkZwjKEIJRjNGAkjFfg8WPMAITYRiZtsORk5YrW2bMxWtGGRmtwtsmRa1xuHDhrkcNGjBiAKowFEg/5iNv5iPcucbjOrxFREREMKRSmIiGLrK8z14ce+M4vp4videjny74ycIvgAg/4RGP4RC54Z1NXV4maq8ZoubynNzNpzibqavh4viePymI4c+US6dfA3iFa54ITJqvWM4oqwnCcARlGIgRSmjCMJwhCJBGE4QjOEYBfn45+BACE2EMmmNtmcM8q1nkw41rRplcLcTfExWtMubFkw4sjhmxygCnwog/4WqP4WqfG21NTw48L1x4IrVYwxiZW3vrnwc83igIT8Enn4JPePbDHLbLTLLGrW68Jyjgta1sFqUwRwTwSaAIToYOnGUiVU4RCMJxQnCMIwmjGe/izhxCE2EZseFhhcZsq1sxyMFrRphyrcTlu5W5cLZrixtmmJnmZgCmUag/4gjv4go9ceV8FJznPHO6vWqxyag/2j37RPhxjHKOlarGp1nF28HefFkIawioFdoGAIGCgYGEg4KBQsPKzMCtghNhDJrhY5nOZmtcsW2Na0aYcy3CzZ5FrbNjw5GLDJma5mQAqLATOD/iK2/iK38fHPhdVmMs6zrXDl0rhjCJupmNzfPj168efG4Y5ax4CD/a3ftYevlce04ppwvUxud73vne83d5vjxzu8zEcscOHLXDlPIITNxIPAsqSoQnSaKcIggBBGCKEUZxx8HLHIITYQyYs8LjFiYLWLnG5WtMLdwtcZGjRa1ctW7RgyYOcTdyAKoAFFg/4lwP4lwTtvU8GqqauNxu5mcs3O6lGHgMVicSubuZ3d3c2hieWeXPtIhPwAzfgBnNMWWOG8ayjSWSGDFLFTFLFCkY3reuWeGeGda2ngliwYNEs0MS14Ya3wx36NOuCD4eFczN5zNXFwiyABKJQAi4RIiUzFxlmZ6+Pn0CE2EZMbfK1ZYWy3E2csFrTE3brcLVgyW42DRs2Z5WOFkxcACl8Yg/4r6v4r2eracze8uK8RXafCYIT7WL7VOeZamCjJfFOWGOHK07XFhqKWQNzAwUDAIFAIOCg0LF0MOsAhNhDfG4bsMeJstyNGLJa0bN8q3C5cs1rZxjZNHOTE5ZNsYApfFoP+Lbz+LbW+PGbvOUxPLPS9THaE+3M+25zTtkhiQnG8Y56a5YccwIaolIOCwDAQJAwUHAQ6DhULIxNMITYQ0xNsrVpmaLcLFnhWtGDRutwtWmFbhc48uNy3ZYmGZgAKURGD/itk/it38DwL5RqdXS7jmIP+AFL+AFGUxnGYmGXDYIThYq58MSMIxnp5LYAhNhDlrlZ4cbNitxYsrVa0bM2a1ywytVuVgxbtWLlvkZ48YAqMATOE/Fyl+LjuFIZGasazw4Z7VcOG9bzw1TlTBTRgxU40cGKmBScM9NeG4IP9/l+/n3W8Zi63iYHhXOMMTiLjLccZ5+BzWzF3XWq2hdFdDHt4EEMCKCKCEIYUMBBBCQQoSCGCFDDHgcqZ4CE2ENGeNhhcMXK1rkZ5FrRrlxLXDTJhWtMTRmzwsm2XLicgCkoLg/4ucv4uaeVcOHC8V1CD/gFs/gFfZTqdxkCHk0YKHBYbKYBAZcAhNhDbG0ZtsLfItzNWTJa0y48i1xjY5FuTDjass2FplbZsQApNEIL+qOv6oX8XGXNubjyAg/4Sjv4Sk1VVVUKuq8OFokhhhhhjRoY68PmgITYRhzMmbZuybLcmZiwWtG7FmtwsMzVbic5WDnLlYY8rVmAKigE6g/4gXP4gXePCIipxeJwioRMW5zxvjxzvik1WOVdI5arg1iYVzcCD/hIu/hIv7wXV0RjOo1itVhU1NTUzVuLjG3XpxhFxGa3jPXgAg/S8+4RCJgkmJSRcTCYlEXAi4TAWne/L5+MAITYRixt3ORm3brWjNi2WtMLZutcY8LNbkZsG+bExytWzjIAKhAE1g/4lYP4lYTx8Vu0zcIxWuGOWuGtRURM5zOeN8d7nrN3aHKYAg/4SDP4SDThfCeGMa1qcWnPXd898eOed3nJCpjUxqKxrE9mQg+HuPR8uJoiBITEoImEJgkItK5z183gAITYRhaNmrZxmbLW2HLmWtGWZktcNmLZbjx5cTFy4bZm2JsAK5gGLAYP+KUr+KUmZiYus4AAAAADcSurohCU63oPE2iFxJU4Qlc3z8TvMTE1OFVOFVKcttxmJmczK1VPBDHCE/CVp+EqPTo06terXmz5s7JlAAAAGbPwr0tOiM4zRjNPHo0htVrW9YRRhFKULYKWxQ4SlJJzrXHeeOtZxgpLFbFTFC1qJQjCccrPDh5ODjsCDVEQhMzMkETEpTEzCJQmEiJiYExMJESVIiYTEzEiYmpmJgTESJq6mJiQIJgSRabueO+fg/AAhNhDFq1cMmGRutbucbNa0cOHK3Dmxt1uXE5aOW2RwxyuGIApaFoP+Lk7+Lk+uMza5yzU0rk4AhPwj6fhH13QlghamDDimvHDjjpxghOtg5uVCMITRRirXLj35ACE2EM2+Vk0yZsy1qyzZFrRkwYrXDFw0W4szVwyY4mbXCwaAClgUg/4vxP4vxc5jM8a4xdRGp4Y2g/4Siv4Scd1quE8M4Tm68G48UIXLWZOmGAEMMctdeHlzQCE2ENmOXI4x5Ma1jhcs1rTC4arXOLEwWsczlxkyYmrZliwgCk4QhPxbVfi2rM2fgZckbUnaoIP+FEj+FEk4cU1cTmpyg/M8OGBd558/B4yAITYQ5cZmjPEwyrcjVkwWtHOZgtcMszBa2auG2Jo3YtMWJqAKlAE5hPxgofjBLya+NhwQgijOs9OzbKs8M61vWdY0jilgwYLYKWpK1qKVheOuWfSAg/4ULP4UO+07mpqr1cRGe3fwuOIYlCsricwlC6ubuNxmuOnggIR3HH46EISIIEIwRiRQjKCMoxiRQIwjOs0U8PD6gCE2EMWLZo0yMmK1q5cY1rRnmcLcTbHiWtHDdzicssbZqxZgCkMIhfjBE+MDfDXWVRWAg/4VFP4VC+G8PBqHkkYTeLytFCE2EZnGNzmzZca1jhcYVrRy0xLcThowW5GebE4ZY8eHGzaAClgXg/4Yrv4YpWrrGMaVi17m7zjxQIP+GPj+GOdieU9J5IwTczzmPJCEyQRhGac0UYRJ108HrCE2EZMLZlmYuMq1q4zOVrRkybrcTnNiWtmrbG5c5MjfLhyACpQBRIP+IDT+IB+el8iZ3PGebi4zbOLxh03rhEYiYhdbXeZ3Nzc7bvdxeJ6O3iCD/hr0/hr/lOGoxWIwqamJmbbbz069LRURDEUjMTutxxq1irq9byCD8DnMC4iJqalcri4kBNTEwiYmCCJqYtKZkzffzaAhNhGbI2YMWLLCtb5XOVa0b5mC1xkyM1rBsxyuG7HI4xZmAAqDAS6D/iLu/iMB1ulRGMarWtY1PClsxxjnvee++uet8buKnXgAg/4c1v4cxfEjFVBuM53fO+fHfPvfHPGs4moxjFcsctV0t0CE52LvxpCECMJowQigQTQjCMYIRRRjO+ni2CE2EMW2RzhbMsa1plcsVrTIxZrcWXDiWsmrjC2bsXOVs4agCp4BQYP+KM7+KMmIcEMYjExM7zvjnnW8KrhGqnRjOs1N3GZ3GbvM7mYzw32ngIT8O+n4eD6yvS5OdYTpDJTVkzZJZKwvfDhy3w4a3nNJaWCWKmamLFgpaCU745a5z4aD9DjObvcXUlroioipWkuphCYSiSJqYklM534flx6QITYQxYuHLRnmarcOTG4WtGLNotwuMjRblzMMThpmysHDVkAKXRaD/i8u/i8j8Oto3VzlmpjGemJAhPw2xfhtJw5pYLQxME5Thet8tY6whclhINjFDMggI4IUstuPpuAhNhDHE0xtGzdmtyOG7Na0as2i3DkcMFrNqyy4sbViyYY8oApXFIP+MHj+MHHrz1czmbsrU8MZhPw4Bfhvhx2yStktDBON75duW+eGnJ5bwcABAwKLk52BqCE2EMczRvmZtWi1w3b5FrRozYrXOHDhWuc2HFjyZWubG4ZgClAPg/4udv4ua6ntPKcYzrrwyIP+Hnj+HoXHGs1dVfLfCoXLYTNo4p46Za56ZaghNhGRu0aOcjNqtzMMrha0xscq3FmZtFrjDlx5muZjia5XIAqOATeE/GOR+MclmnaGCFISUjOV53vhw48OXLHPDHSNpYqZKaqaMGLJiwWwVwZ09YCD/h30/h31duMXGYsRCoqKjGGIiLrcbcYsTVtr48utYyCE0c6PdEIkYIkIwCEUAgRIxlFGU4RnPHxdcOsAITYQwyt2zRlhYrWGZq0WtHLhotcsMbBa1btGWNy2YZWLVqAKrQFJg/2c37M3rWdb1x4Xy48mIq4Z3M7ubkYrEYxiahLOW2csrmZJxMcN+F37QIT8TCH4mJZWy4M+DHLLDKwpoYqWxYLZM1MVJQVx1z3x4cdb1hKWCVsmTFbJLNSEFY3vjjnlvVwghMlIRhOEYVimijERjACEUIxhCcEYIpTgIRQRIRjCcK1w8nHHwcAhNhDVuzYOHLZgtbNm2Na0bZMy3E4zNVrJywbZWDbE0yN8IAqBAS+D/gNI/gNV68OOp5OFcMYaVMXd3xdStxNYmMVFRw48GYP+JRT+JOe+W8cXO954553xvM1FarXI87nwnF1tnMca8OL2hNGKM4zjGs5kYCE5RQhGAIowjCas55+THtAhNhDJszZ5MbRotxMnLVa0xYWq1y5Y5VrNviysmWNjma4mQApwHYT8Eq34JT8ca3rhredbRwSxYMGKmKGjDuvKgIT8Q634hv52tbNHMtW2OWOGWcbxx024M+mIhdBJo44oIkUMEMKWCOGCGGGGme/Ew7IhNhDZlmxZMjfEtYN3LBa0Zt2q1y4bNluVuycY8zPI0ctcYApwHYP+DZD+DZfnjNuN7zMRiOWuGq8CfAz4HWoAg/4hrP4hj+PCsY4YiojjGY243nq8Gu/WgIaukl7DoCAQEAgYBAwKBg4CFhYODhaGFvghNhGRgxyZHGHItyOceVa0ZNnC1w0y41uLNhY43OLHizNmIApXEoT8Fpn4LLc+fmXtAnDDTHbDAIP+JAL+I/fjPTfBUTrjw5xfMIWjTQaeGKWGWGeVLHXPiiE2EOWWJoyZY8y1w3ZMVrTIzZrXDlu4WtnLnE4YMGzXE4xAClQRg/4OiP4OiVc8WJVngIT8SeH4k8XCz2hgSlhtnm0gho6sVMjAQEDAwELAxcLSwdgAITYQxw42OPG0ZLWbbI0WtGORktc5G7ZawwscbPC1cM3DdkAKfC6D/hRw/hRvzNZjK81vHXlnWaJi4iOGK1XBS8cdc9cdSIP+I+z+JAnG4uDhnwM9Gq1XCtR0urrrG83ttuOeOvDwdWCD+Ar920IpUEZWmYImBKUpmZzmM+XkITYQxbMmmNo2zLWLZmzWtGeVwtwuWOJbjx5m2bJhbZMbTCAKjwE+g/4VMv4VP+XOaJRE8Gq1ipRcZnMXLNnDihbN3e5m6urmt678IIP+JQr+JQt0muFaiou93xzvO73eZmKjUa5HkXEcoiEJu7u5nm5z4ICD87zp+BeMRNTNSBMSJIupQRMJIlCJi4lmd76+P0AhNhDnK4aOGzFutyOMLZa0aucK3FmZMVrbLhcs8zRiyYNswApwH4T8MVH4Yt8muUZwvC9seSuSGSlsUpUhPJlyXmCE/Erl+JYHJvyTpZkjingvasYzhFOmO2mmHGCE43Cn4DQoktFGM4oxjBGc64ePhxAhNhGbKzZZWuVktZOW7Ba0zZGq3DiyYVrdtibuHLXLmYNGAAplGoT8N7n4b4cOThwlGN4VjGUcELWpkjsjQIT8RQH4ib64+BPBalpUpFdOc8dtuDLlhWugh18AgIYIYI0cMNc+HvxQITYQ3bucrJqwyLcOHG3WtHOJktc4cLNa0y5ceFu4Yt8LXMAKiAExg/4b0v4bu5jUavhmt62zO7zvfHe5zNZ1PJwrhrlrpy7cuHhKwIP+Jjr+JiXd3metcddcccTF4ukRiuEco7OlYqpjbfG+8eDz2ITkZuvGEkkIIxnOEYkJyjKMCCJGBFCq+vrysCE2EOMLDE1cOGy3FhyZlrTKyxLXLZnlWss2JsxYYnLjC1bg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syHAOAgAQdBKIIzgEBEKpxijRuOBdBgAT8dvo/EOsDCEgQRP//A0U1BQM4C2QZIDIJAJCbAwE3wB5FMwkAkIICAdvFHkU4CAD+AwB7hdI0Ek7ApD/TAKQ/CrIBUYP+DK7+DK9vUxMXUxdXRdBvV1x4c+Xi8Mzms4uERCExKQqqrWMa5a4Y1Cb61x6yhPwi6fhF1ZcmfNp0b92vVt2Y8RjxBjxY8WnRr1cHIjSNI0hCSUoQlSFFkIThGMZwjG9Y4a4axw2newCDjhcynCEStcTEQmItcSExMSQLqYmYmJgmJhCaupSm+Pk+S9whNhDdy0bMmDjKtc42bJa0YtGa1zjY4luLI1aYs2HK4bOGYAp/MIP+EFj+EFtjerpGpqlYUpwmJXvPPfffW+c7q61PZ26Ag/4TuP4Ty+sdXOdxNRwrGoxUNRrGOGIqpi4y4xzm+NZngIPp4297uU2mJiSRaJiaUiIJmsznfXj38QAhNhGRg4auMLdgtas2TFa0aM2S1xlaslrnC3cMWOPLjYsmAApSEoP+FeT+FeVnHXG9cdLxx4bsg/4QwP4QrcRyvSpic1zq+ICD8qU2tebuePHn5OghNhDFlizMcLjItwtWrha0bMmq1y4cOVuZgwc5M2RmxxYcQApWF4P+E/D+E+XtSNYtEZi1zPGL5oP+E7T+E7vhuCJgCbnd1zCF0FkGvhIoSCFChjnpyMuOITYQyxYW7Zk0brcuLC0WtGDdqtctGzFa1aZsjlyzYZMzDGAKWhaE/CqV+FUvkZ8kJWnCCMIpVox0g/4Qiv4Qi+vhcYQgmJM6Z4CGrI5dwKAIBAwECgYODpY2DsAhNhDFthy5GeTMtc5czNa0Z5si1xhbYlrLCzbsWGXFlc5GgApPEoT8MZH4YtdVbSRhWd1Y1y8ggv6LY/ot+5pIzfGiAIXDZCXRiGGBCR1424AhNhDhm0YY8LJotbNGjNa0YsGS3EzYtVrZm4Z43GXK3xM8oApXFoP+GSD+GRPr5V6qqQlF0ziNgIP+E7D+E6XmiLgTUyLzw6iGtoSAwHAIIgECIFCxtbBSQCE2EM2OPFjxNXK1xlaMFrRg4yrXDlwwW5m2Ri4bZWuJk2bACqEBSoP+Ihj+Ignu58uvTyeF2TdSTFpqKqsarhjGMYUJiYrNQmeLnfG+bc3czW+WaIP+EML+EMnDwfA48OOKnV4VFVGr0qESmZuLmbmd5vOec8Z53tMNRqODEYxfa+GAg/E8r28zEIIJJTEpgmJImAiSJpNTCYupiYBcbnjx8nngITYRkaZcbZk0ZLWWNy3WtGWbMtcOG2Zbib43DJy1bs8mPCAKSQ2D/iTq/iTrzUxuGuPDiIT8Jhn4TDd14E448mXKhFsMqEJ1y6+QITYQ1zN8zjG2YLXONkzWtGDPMtwtWbdaxyN8rJgzZNmzfEAKiwE1g/4l/P4l+57d+jERVRMxc3N3m88757vnWdTwrhw1wPKvFVrfDfOD/hEY/hEt8Lny8PhZE1iqxjWMNMXVyzeb4tpsdNonXHGeYITpZIeBYoIEIoRQijCMIwihBCKCMJpyilFWN9O3ECE2EYmbTGzb4263M0btFrTNjbrcWRpiW4WWPK2aMMePFlxACoQBMIP+KoT+KpXh1jNSitNPEjHDGJxd8Z43PWNzxnO8zm4vG65Ag/4QIP4QDe08Jxec5nrxV3m6vVRwrhiqxCM1u53O55ufOoToZI+BYRhCEowgIRRnCMYEIyigQiE0778+ACE2EYsOZvjzYXC3K2yZlrRrhYrcTJy4W5mObHmyNGmFu5aAClUShPxWlfitL1a9CkqUlWmW2GUAg/4Plv4Pl4mlkxvG+HXHAIXJYiHUwwEMsMcEcEeNiCE2EMcuJoxa5Mq1riZ5FrRrmbLXGFq1WucjPFlZMW2bI4yAClMUg/4uWv4uW/C8PwriKolMzlKD/hHe/hHf1vpeKiEXDcXdAITlZunhgjCEYRJzY7ghNhGRy4x5WeJmtzN3GJa0YMGy3E5ytFuFrkwtmjljhc4mIAppHIT8X9n4v7WPFlycPJhYZTlOiUp4seLDkwyAg/4Ryv4Ry3g+BvVVGo1fCdZqLjjXeuPchMnOn3YIQSQRhOEYznOc53z7ACE2ENmzFm1cYsS1ozxMFrRkwyrXDVpiW5sWXC0xuG2JsyYgCqYBSoP+Mir+MivyenLwfAHRyvpPCIlN5vfHe+e83CtRjkO11VKtm97zm+LcdY51usceXCCD/g/q/g/rlAONRdThGI1eLwhmpxxjMzOXTr2mI4XymiZca44443rMWjdVzISXWp4BhGRCEIwinFEEK0rKJAihEIE4TgjCSUkIRIoxnj4/DcghNhDRm4YtcTFqtb5mjFa0btmi3FjZNVrVm5cucbdg5yYm4ApqH4P+Orb+Osfsq8xMZiIzwziYm4uM4zq9AIP+D+b+D+WXTr4W6jFTyjpGIiM3xnq6xvmAhMHUj2awlGEJTgmRijGZCc8e2IAhNhGVi2cMWrFytwsnGNa0zZci3EybNluJllx5WLTFjZZWYApfHoT8cTn44nQGTLwr4mZghKSsa463vrCD/hJU/hJVAYzeeHHGazEQnXHUqIPwvDKpREIuWZlLPHrzmPMAITYQwzMsbdzhbLWDVk0WtMjhytcYXLRbjZsmjRziaY2rZiAKjgE2g/5BEv5BJ8M1xZWnThHDVYrUVFUKzG73PHO53WYR28fxLnkAg/4Puv4PubhVYrFacJxdLi5m+c765634Mc1kRpqtVrlx8Y6AhOJhxwnKaKU4RhFGcIowjCEoyhGEYXlGAjCcJznfPxXgICE2EMGDnM3Z4ca1m2w4VrTKzZLcOHIxWtMjLMzzZmWRs2xgCk0Og/5CyP5C2dbqMXy48suwg/4SMP4SJdTCs4548FiFzGEZfGwzwSxwoYAhNhGZq2bt22ZwtZOMjla0YsGq1w0ZuFrNzjzZc2FnjbM8YAqRATuD/kWK/kWN7+B5fbM5ZmYiNRrhXCuFcNKTM8c3vd5zlxbnM1OI1XTPTQCD/hAW/hAL6x0OGsYqMSm2Zzm83m8znM5mVqxGsa1wRiJM64oAhPAkaeCZlK0RIREZRRgjCKAQjAgijCJGU163y7dAITYQyxMGbRpkZrcrdkzWtGbFmtc43DBbkzMmmVrhcOGTLIAKUxOE/JNp+SbVkys1Y4K2SRlPaIT8I2H4RsVaMlIYJSjKdzighMFqzjIijFWM8fJ4QCE2EZWWZgwyt8K1gwc5lrRtmzLcWFgxWucThjmw5WLZuxcgClcVg/5LJP5LOd1urhcRMYnGDsCD/hFa/hFJ3w46jEVVIZtvjQCFk1EMOplhRIoUMCmPD4OIITYQ5a5cmJyzcLWTdm1WtGLLMtxYWzJbixNXOJxlaYXDHIAKmAE6hPyaIfk0RyZcWPQrgna9Kpl5zvPDXDPDS+KOSltGPFgjgjglSCWGWeG3FjCE/CCR+EF3Bg37t+S9q0jaFqYKWlSUYwinG8bxux4seisIQIThOmfFnyZQg/S8D4FMREphNovG6mJmkREwmZTMICZueN5hfHQhNhDfGzaOWrdstYtWOJa0aY8S3E1bt1rDGzwtmuTHhctcoApdG4P+UZL+UYfmG4mN1ut4mk4vhvWQg/4Qyv4Qx7DsrVcIwrKd4511jICE52Lh8cpKSEIRjEjjTnhjhCE2EN2TVy5Z4Wi3K2zNVrRq4bLcTDG5W5G+NgyxM2Tlm1YgCmEZg/5Pnv5Pn+VauKmLqLxeDHPhzziD/hIm/hIn7+BxxMUiILmLceF8+ACGX0DAYBgYBBCAgRBwcHExc7A3QCE2EZmuTI2bNWK3C0cY1rTG0aLXLZs1WtWbly0Z48zTK3cgCooBOYP+VQT+VQV16d6ZjNrlTGK1rFVFE1nW4uJmbm7u43XDwfA8Pws2g/4QnP4QnVWjEVitRUYmYubu83e53fNxcZuSKjGNRjp4PgYz5HOD8a4nObRFxcSkhMwComrTFoTAJXe+vj8fSCE2EMMjbG2Z5G61i5yYVrRs0brXGZkxW5GjdtmysGOZi3YACkYKg/5VkP5VkW9cY4SAhvCV54SnZ+am6CVgo8CGpIhgMgUHKCE2ENmDFmxZt8a3Mxxs1rRswaLXLloxW5WuJxlxYWrVi3bgClARg/5XcP5Xad9cTlaanCtAg/4Qzv4Qw+fjTqqqJZbzQIWTPQ6OFAgjRxzz35QhNhDLFhYNsjlstzMMOZa0xNMy3E2wsFuTJlatcLhk0ZY8wAqMATmD/ljg/ljR8Wsxzi5qMRqsRVRSIszF5lm7zN3MXNxurqp5X0uD/hD4/hDZ8PlXCMJrd8XGd3czKanERphVTCVxzxxXluOuOeJAhOpkj4HjCCEJCExFCcYIwIEYQnJGUJwhOEVV64bzgCE2EN2zFm0a5sK3CxbZlrRliZLcLJpmWtXGLCzaN8TTE0yACkoPg/5YXv5YU9RqunKo4cW7gv6Ey/oTFuqqbHCFzGAh06EhntphgoAhNhDJw5wtnDhotYN3ORa0YYW61w4YuFuPDkxY8eViwY4cgApLEYL/AFct/gCud5kjL4YkUIP+Eqj+Epvr4GWIUuIzNIOMXMSExmM76CE2EZMWRhlyNW61kxZuFrRpmZLcWZxkWtHLLM3yuGeXE4yAClscg/5cSP5cSQHO83uJTjEYrlz5dOqD/hLY/hLZA7bwpAurl16dYkCEtyuvWUKIQkiiRjMvON78YCE2EMMTLCwyuMq1piw4VrRviaLXGFo1W5GDRlja4WDTGycgClUVg/5e4v5e4xV3MZiauJk7gIP+EID+EIEeArWuGtaiF3XggIThcOEYQSQQjCcb34ufnCE2ENmzljlbNXK1ziYsFrTFjxLcLNq4W5mbdm2xMseZxmcgCo0BO4P+IyD+IzG8XVrrdZlCpwxiOEcMVWMRgXnOeO88Z3WYR08nwM4riIP+Fyb+FytWcGFarGNYqi227znOb53vOc5zNycI7RyxqPAutayAg+XS83M3EzdXBcRMTEwIRMwTAhNSWlmd+P4PsCE2EMMjTM4xOMK3LkyY1rRi3ZLXDTExWtsmXEyc5HDXHmyACkYKg/4kqv4kp7d+V4zohPwyKfhkB1tVUIaQhoKyW8Gg4mVgQCE2ENcjhjhaOcy1u0xsVrTCwyLXLTDiWtXDTGyZucTJkyYACoYBMYT8S8X4l42hKkIQgQjCs6z06Nc6xwzvWsUpUwWxQwV0aeNx+Rrqg/4XdP4XdXGrgQVKIvV9L6TwjSordZu85u+vheGdY2CExdKfZrSdqyjGBFKMEZTlFGAjCMUSada1w4eEITYRmbuc2VuzarWjFy0WtG7NutxY3OFa0yNGmJs1ZN2rDMAKWxmD/iYW/iYXKvwrmmFKnG6vjq+Yg/4YxP4YxTnyurqamFWZrnE9QISHAjW9UYQjBEjONZ49uXsAITYQ5ytcTPHkZLWeZvhWtMeXItcuGbBayc5GjBm2yZW+ZmAKbieD/ioO/iolhV6qMYz42dRFWu53mb3O5uJRcYCD/hdG/hcjhM728Ht3u6liNY4RGDNZjLdxz2CD8ScrtKJiUXKYlCEImJTfHyfF0CE2EY8uXNiYYma1wxc4lrTG3xLXDVrhWsHGRkwytHOTK4bgCkoKhPxVVfipzvgxWStphPwuFfhcFxynKtcmcIeWQ6CT+BwmLxeCzAAhNhDDMxx4Wrdqtw42LZa0YM3C1zjaOVrFgxa5GDXG3aZnAApTFIL/AAtF/gAWlbK2dCZvrvSD/hgM/hfvzprF6LnPGeMz3IXQTaOUQQISGGWe/A4oITYRjcuWbVvkxrWjJw0WtMebEtct3LBbky5szlnhbYsTjKAKVROD/jOk/jOl7YdHKcIuLzF8wIP+GbT+GbWozjMZrcWrMa2Ahc5JmYYYEMIhjjtxN+SAITYRhxtMjBmycrcjXI4WtHONktcN8jZbmc5GGNi0wtWTVyAKYh6C/wAXkf4ALySzynmasuJLksxPXsCE/C9t+F7czZ907RyKQlOU4xXTux49WsCE1U2zhCSARTgijFGtc+u/eCE2EOXLTE1cuMy3JlY5VrTI2crXOZhmWs8rbNiy5WGTK2xgCk0Pg/483v480+beuuN1MT0shPw0Efhn30t04wRnGOHEhcVimrlgQIEddcAhNhDNo4xucWVmtb5seRa0bYnK1zmyZFrLG4YtsuNuxctsgAqHATGD/kBW/kAzizd3zzzvvO87xcYnGNYrwOPDzK10xrSpnLjXHfCD/heI/hePxquEcMYqcbxtzic7u7u98PD8LweVRqYxC4ca57wAhMEYRjEhGCUUIxlOcSMIpAEYRijOeHfl8AAhNhGNmww5M2NotctMONa0cuGi3DkxYluFq0YtWDZvjaMXAApZFoP+RnD+Rm2YtmONbjMIqMXrAIP+GB7+GAuorlnpnlnhxi8zmeaQg/U8vNQRKbTcze+Pi+UAITYQ3yMMjNgxarWONjhWtG+FmtcNWbNbjcN82Jpix5nLhqAKTxGD/kTg/kTh6MYxhSJHMIP+GcT+GcVVxOJiJxxxPUCFszzUwoCGFDbh8HgAITYQyZZGrTC3ZrWORy0WtMebCtcsmDda0zYmuLGyZuW+HEAKaiaD/kmg/km7Q0xjXDHDVaVM8XHe95zNkzF0g/4YvP4Yn2lRE44uLrfPfHe87na8YxrXDXa+2IPpG7kISmEEJiU1Ytd78PmAITYQ1YNnLNw3YLcmbM5WtGrnMtw4mLJa5xtGOLI5wtcrNqAKRgmC/wA6Kf4AdFeyJ3iD/hp+/hp/6TUxPUCGrIK1g4KDh4sAITYRlZtGrBhmxLW7Rm4WtGOZqtcN2LhaxZtXLDHjb48ORsAKdC2D/lAi/lAf45njObxFYxjDyM1iMJXc5zm97zvjebjfLQCD/hhu/hhha04Xi53fF1RtE4xWIxFJjNZmWbb3AIL4uyFWy6sosWJbLiwN3ff1+SE2ENsTRq2xssq1kybNlrRvmxrXDNiyW5WTPLmYM2jlqwaACk0MhPyfwfk+7ZpYoYMsMtyD/hhQ/hhF71MZx15bgIaskoG/QcTEw8LDzQAhNhDDFkYOcubKtcNsWNa0Zt2a3Cxa4VuZrhwsmzlm0zYWAApTFYP+VKT+VJmFYrEYlmW53Xg9AIL+p/v6oJcKvNhm53johO5g6eWcBFCMYznhz6cAITYRmaMGeLE0arW2Vi1WtG2JitcZm7hblcNHLRy3wtWLjEAKYRaF+U/D5T8cJhcNh8RbVDNBVBNEkpklwYCD/hse/hsf6denXlus1mLWrMcuYIXFYFBBAhRoY4JYY4b8zBrAITYQyaMm2XHmxLcLJvhWtGWFqtc4WOFa2bNXDJrjZsWGNkAKmwFQg/5PAv5O9eut4zjOM1Zw4gHh+Fz5d+Epgla0lQpETExNRGcCJKsAhPwwzfhh71Z82vVr1Z82fMZcgBOWDDsvCUEEZQIIwjJFGM4XRix6NOjSyZTFjZMoAIOERFSgubhEEImbJJRMSiYJRIRcEwmImYCakm9+/uAhNhDZkyxN3OFktcOMjVa0btsK1zlYY1rTM2xZGjFg2aZGwAqcAUaD/lj0/ljl4TwVMXNzltlmd3m+M8YuYnhMYisYxrhrlw4ViJu74s3K7Zjny5iD/hhW/hhzxnF4iorThjWOGsVRNzmdxzcc7znNzMwmorGnSqirqbjON14fkeSAgvwJ3e+doxUstSaLLcbJSyJuUqNyiot3vfh+3oAhNhDPHjxZHGLCta48ORa0ysXC3FixNVrJm4bOW7dhly5WoApPDoP+XAb+XAdjO9c+XPldAIX4a9vhr3XX2W4LB4LB3XiFxmIztMKCGKGee2chNhGLK4csmmZstatMjZa0zNG61xkYs1rLE0ZuXDFgwyZWwApfF4P+Xrj+Xrkq2eHPXPG8szOm+QCE/C3N+FuczZ+Vh0QzUwZKSknTDtCFzFMc8cMskqOGBDDBHHh8zBmAITYRibY2+TM0wrXDVmzWtMTJqtw5suNbjxN2mHLlzZXOJqAKWRuE/DMJ+GYUYsejTwMdp2nKBOEWGTSAgv6yU/rJUc6LNiy4M8+Oe4S1kUYRIxjMRjFGc9u/kCE2EZMrTLlbNnC3I5zNFrTKxbrcLXExWtMWVo5atGzTNhaAClsXg/4Y1P4Ywd45RwmpZ4cdSxvXdQCD/h5C/h475zF4zNROJRMceWd4hcJmGnjQQwkUIljptxs+cCE2EMHGRhiYMXK1i2xM1rRiyZLXDJpkWsMLBi0zN8zRziZgCpUBQYP+Ho7+HpGOmapAiVTq8TK88d8evHeea1RwjXKOHZfgYxqoSmbzjjTYg/4caP4cffC8fSamJxCojhGtVWESTC4nOY6tzNw76giqxOkTjnq+IIPHwJPwPKJhCJhMTMxcAQTEomJiYmBMJCZnjx8PwfEAITYQ4xZmLLM3bLcTfE5WtMmVqtxZsmJa1bsmzbEzyOMLTIAKTQ2D/iBQ/iBPm4mYq6eEhPw9ofh67vCCMcurWwiGopSri4CDgYGFhY2RqiE2EN8WRnjat8a1uzZtlrRpiZLcTdw3WsGzJuzwtmmRwzygClkVg/4jJv4jJ+PBvgm4ytaM86CD/hyg/hyh5c3ZiuXCODgRW8CGiK6Bs4GBgEBBIBAoOHsYteAhNhGbGzzYW2FitbMWzNa0yYmy1y0bsFuRvmxOWzNk0yuMIA==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/MARwDgIAEHQSOCYAHARCqcYo0bjgXQYAE/Hb6PxDrAwhIEET//wNFNQUDOAtkGSAyCQCQmwMBN8AeRTMJAJCCAgHbxR5FOAgA/gMAe4XSNBJOwKQ/0wCkPx4l1QGCgZaAJQAAAAH3feAAAAAAAAAAAAAD17AAAAAPHkAAAAAAAApTE4P+Jub+Jufv2ROaTV0eJPOE/Bh9+DD+12jTqrBCrGnHOIXCQTwIZSFHDDPbj58wITYRhxMnLZzicrcrZswWtGzDCtxZmThawY4m7Jy1x4cTlwAKnAFIg/4qOP4qOQug5c/AvTk1WGBm98bznq1zzW83nM8ZuJqK1rGqjleM62eBnYCD/giO/giPDv2DjwzCSJlEpq8KmpdJcIxjGMRURN3e85zdx4PieL4XhnVshONwHfmhCAlMRAQiAQCJGCMIwnKMYEYRjGM4zjWevD3AITYRiZuXOZjiyLWOFm3WtG2XMtxMc2Fa2Z5sLZq3y5MLdmAKYBuE/FUJ+KpPJnzb92/dlyGhilipaUaY7XuAg/4Kkv4Kmcc+UxMBGVxlOcbxdoTtQw9dCSASnAjNOeXi4cQhNhGbCzwssjJmtY5suJa0ZsWi1wzwtFuJnlxtMrZq3bYWoAqCATCD/i8I/i8JzrwfE68LrKnLn5l6rSGW8745454uM5XJGeUQg/4H0P4Hub1ntnl34c5zbrjjExBiqjDTSpqZlvLw857ghOhuV8IxhBCUpQJThMiEowjKcE4EUZ308WfCITYRly42LlgzxLcuRnmWtGzBgtctWDNazb43OPJix5WDHGAKWxaE/F4B+LwForqzYtlqYJxy49d9d9KD/geE/geFYnrObyzEODU6wIWrRINfHAggjQwo4a4cTPigITYQ5zZcLJg3crWrhm5WtGWRitwuWeFawy4mLVm4zNczbMAKNQSC/uuD+64Qgv6IA/ogEIOK4iE2EM2mXC5YsXK1kwxNlrTEywrXGHKxW5MbHG5yZM2NlmYACmkjg/4lJP4lJXfsAzjniM4mFLqrqJ4dXiCE/B45+Dx1OQDVr4U6WpSUiN6zwxz20oiEt0pdOaBFGMYwIynCMIxhGM558+mwITYRlwtHLLM2aLWTVozWtGLNitw5suFa2zMHLVu4xYsOLEAKTQ2D/icw/ic95OsRMqxxhPwiWfhEnxadmGUZTQzghqqMgbOFICDiZePhgCE2EOWLNlkYOGa3C0bMFrRo3yLcTdliWs2blnlaMsjBrlYgCpABNoP+KQ7+KRGOmJ4RiIiEJm98ePHrx48bGo4Vp2XXkX4FduHDFa58coP+D3b+D43xPJq5uLxTFY1rhw4cKwm87c3GOeM5du/icamLXnF7wIThcafR0oQCEQjFCMJQhGUZVThGEYQjIjCKddfPQCE2EYcTLGxYZca1k0yNlrTHjarcLVkyW5c2FrjZ5m7lrmyAClkVg/4nqP4nr8OPB16ceHXEQxNa5oT8K734V78zLkUro07sME5Z9E8ohM1EZxjGMU0Vb5c+PrAhNhGPK4xM8rjEtaMcrBa0zMsi1wwwsFrNliZOGbbMwcsmIApVE4P+KmL+KmPGVxGaiZhnFcyD/hMG/hMH6RWsYrSkzxl4IIXBY7J2wQQwIUMMMdOFvzQhNhDduycZWOVktyMMjFa0wssa1w2wuFrDHmZ5crNyzYuMgAqAATCD/iyI/ix75dctzmbhiIrliqrEQm2eM8c8Z43ubRnhM9CD/hN6/hOB1wjV8pwjOZz36d26vCtVjhioqUzdzl3jfWCExdLn3IRjNGEYQihGEUQQihKIQqrfXvnzACE2ENseXK0YtWa3Nkat1rRgxyrXGLJhW5cLlhha5cjdo0aAClcWg/4s+P4s+efI8K8artPSORWbwIP+E1j+E1nehF1nG4uImLcAhHU6MYUjIgjOM63w6c+4ITYQycM2eNrhcrWbZo1WtMOPItctGTRa1bY2rfE3bsnDNiAKdSeE/Elt+JKfPojG1ck8UsGS2bFbFbBG0KYISwWSrfDj28G4g/4ZNP4ZNXi9LRSoTXHGYvG6tGYzCYTwToCEh2uTWcJicIkIxhEjAjAiRnh597AhNhDJm4YYWDnGtbYmLJa0x5MK3DiZtVuNw0zMGmZo1bOMoAqRATqD/iQ4/iRN8Lnymp8A4RyjUUmd3z57731zxvjmcqjljly8I8TGKqomM3SD/hts/ht11z5eDjl4vDMImsVwxyxVVMRZMW24zO2wuquk6c8AhONq6dYQBGESJEjKMI0nFGcIRlCEITEYoIk8/VhsITYRlx5smTI2xrcWNk1WtHDVmtcOMeVazbsMTRuww4sLNsAKRwqD/iiS/iiL3dxOs4CE/DnJ+HM3fmjKcmmGiqqAsYuDhYuTiCE2EMsLJo2aNci3G5zZlrRljyLcLBxhW5cmTFkbYmeNniZAClIRg/4rtv4rvYjNcazWdTjli4P+Gp7+GpHpw4ctYouepxCF0UmdlgRwQkE9uTnwACE2EZmOPK0xNWS1xjY4lrTI4ZLcONnmWssWbFiys8bNzmYACp0BSoP+QF7+QHUSrON4zFRN0i6MKqOEcq1piKvGaIiVzu+d98888441MRXDj041gIP+Dlj+DmNSFKRSnBFMTVZxcWncztmby4xnbNzZCKprPBUcJct+Bzqgg+mMymUlpCamYESmriYImImETNZqUxESiamYuLveePi9fCAhNhGFvjxY8uRgtxM8LZa0bscq3C0YNFrdjibMMWVkxcY3AApbEoP+Q0z+Q03OOPDeuPDjw48Ahfg+k+D6W6+qvAYHCYXCYW68AIaokIO5gYGCQEDBQMHCw8rG0gAhNhGZw5aNGOXEtYscjBa0bZG61w5wuVuLC1cN8TNsyY5HAAqiAUaD/kag/kaN8Mdenh3PGcs4nDVVwrWsY1jEVU1MWuZucszu98b43tY1PK+WJIP+DbT+DbGxvXJU6jE8M6mpiUpzE5Zzd7ncXuLnKVTquVcq1VYuM46zruCE3cSPgOMKSQlARhWMYThGEIwnKMIoyihGBEREghOEUIwvfXwZ8oAhNhGVxizOcrFytbuMzJa0csGy3E2b5FuFs2xN3DlhkYsWYAqmAUaD/j/E/j/F48O9cvL6bXc5m6YjlrHDGqqMRCGIq9SmOd73xvrPOOuNzV4vlnpx6TCD/gaS/gaT69N1V6cNa1w5Y4XiN3nnOd5znOd5y4rnbO8uIco5axw1qsVpwnWMgIPzteqpAmZlNXEwmJhF1NTCalMXSUVdXUymLizMznr4ufKAITYQ4ws8eRy4ZLXGPE0WtGjfItw4nLla4x5MWRm3a5GrNwAKSAuD/kJK/kJJ5nDjrjiwg/4Jpv4JieeL4braAIa0Qd7BoGAg4kAhNhDVm0Z5WGLEtYuXOZa0Y5HC1y3xt1uNk2bYWONg5xNsoAqAATGD/kN0/kN169Cr8reIxVYnEyzec8Z3nje753ucr0xrHCNcAIP+Bi7+Bi/GTlz1mt1utoIjVMVHC8VqNYqEL3njPPrAhNGztylCSSCJFEiIyQnRCMEYRRTTvffl0CE2EZGzPC1yM261ywyYVrRw0xLcTnExWs2zFu4zN2eHG1yAClcShPyF1fkLjvunmhiSjTHTDK8AhPwR0fgjZz5tMIpwrDDbPbLUhbM9A18cEEcMMMsMsNsoITYQyyNsbPNjxLWeJtkWtGzRotxZGrBbiw4XGZozYuGrZmAKeiuD/ke0/kfDjrnERrGo4NKiprK+N763fGbXFxV6q4P+BkT+BjXheoo23eZlM1UcK4a5Q1mdz1zvrPg878OFo0BrYYUMUMAihghghijgEQgQwUo6acPHpiE2ENc2RgzYOG61niZZlrTI1YLcLJrmW5mrFgwwuHDBwwagClYShPyOlfkcnvmhbFTFCUYzyxy5wIP+Bgz+BhfN4mJghwvhysCFszEGfhhQQxxpYZ8TfjAhNhDjFkYs8OXMtYZs2Ja0bZm61xkyNVuJmyZMsLFowyZsIApcGoL/ACBl/gBAJa1Zt3e97vvezUmgg/4Wwv4W173fGd3ldVwjpXDhrUcNbIPhmImJItITExd9fH8gITYQ5cYcLdi2zLXGRxlWtGDnEtw4WrJawwtmjZmyzYXDVsAKhgE6g/5Biv5Bm7u7tlmJqI1rhrlXSsVWKKjOLm85znjnecztc1dZ1ACD/hN0/hN9jE4YxqeFYjEVGazHPOeO+Od5zm5yTvhsqcRwrhWNNciCZiCzqqCyxZKQsWWMsIt277+P6aAhNhDPLlZMmzRktcY8OZa0bsGC1y3atFrFrhZYsmZw0c5G4ApYEoT8hkX5DG8lY5dGmmdOE5RyAIT8K5X4V2clcE7X4GGCMYzuhrSAgcAwcBCIRAIGBiYuXqghNhDjG5YMMzDKtxsGzNa0ysMq1y5ZNluJy1b4mTTJmYOMIApVFYP+Rgb+RgmLzw41aZmazhrAhPwnKfhOHy7sOBaNokZYZZZbQILPwFve3d22rre+fOghNhGNviYtMrNwtyuM2Va0xZmy3DhZ4lrNhibOcOJizyssQAp2K4P+R8L+R7fnOZuyGKxE+B4PjXdJlu5zmd1mLpnVAIP+EyD+ExWuFVVMzxvPXp1mLqIxFVURW+G2bnd8bkCD+APB9GJiBExImCQgipmJyvOd94AhNhDTExyNceHGtytceVa0bZGS3E3yslrBpjaMmOTI5btMoApODoX5HaPkdRw+Qjoqookhhhwogv6My/oy/e5NJXrohpCkgK+HEHCxczF1ACE2EY3LbE4a4ca1i0xs1rRhixrcOFhlW4WuPMyyYW+ZtibgCncug/4+IP4+HfEvBDEYrhjGNKqr1FVEUxcTMZTeXXjkg/4YMP4YQdIYpGa4xms6mqmpSq6VNRVprO8PB4CEtzOzGEJShAIzRIiCEIRgjMihGMc/TcghNhDViyZuMTDItZ4sONa0YN8q3DictluRrlY42rltibtMIAqQATqD/kiQ/kiReD4HeGa54zF1DGHCMVHCeUYqKUjMbnjfd3zxviznUc+Qg/4bjv4bj3XpzrV6jFaqtKiFXN7vfHjx3nnedzlJFIwjFOEc9ITNNFOEYwRRRIwIRhOUSCJKcqyhGEYEIwhOeHL0YdwhNhGHLlzM27HMtb43Lda0ytcK3Ewb5Vrlq0xYcjJs3zY8oArdAasBg/5EoP5EoQABnAAAAAAOfIAAAAHHgG9JiJlcTcXCETSai6mB27+FnE4mYm0camZTczNzc7ZrOJqKiO3k+R4vSIP+GkL+GkMAAc+QAAAAAKsAAAAHDiHTq6denXxOMRCEhN1N8fC8Pt3GM5hNXERVXpURCJE3FxlM5iZjOO/bxYCC/AHx1dmgVJsC3Ksmm+Nlily2SpSUShNkssqUWCUlpC5YsuaAsmywXFBWUAgXKE2t734fp+P8ACE2ENWWRmybsGa1s5zMlrTKzxLXGVuxWsXLLNicMWjFm3ZgCl8cg/5Egv5Egxx4CJcsT2npOEZzG/DAg/4ZuP4ZuRy5jlzE1vEzE1eKyIS3M6s4QQhCEoEJxVjGNa8PboAhNhGXJlxZsLlstzOWjFa0cs8q1w0ysVuZllxOGjRvhc5GwAplIoP+QG7+QGfYLoLjM3WSE1nXHhvkg/4ZJv4ZPfEByxGtdHCMXG5mc3Occ+HWaISHel3ZoCKKEYRhFBGMZ1jeN9NgITYQ0w4meRrjxrXOFg4WtGbLEtc5GDZbmc5nLTCyzMG7TIAKWBOE/IO9+QdmrRprTDgy0knSOWSE/Dk5+HK3MnLJl1a+BhI0YZCFwEcESCBHTDHDLTh8XBngITYQxbZcWPCwZLWrlxmWtG2TItxN2GRbhc4WDFu1zMm2NmAKjQK8AYL/AD8h/gB+Rse/QB8fxecSrzsW0tRcSxvKkkkFtuzUqSSJVTcZuJsudyzc0AaqLw5sFjQ3C53FuKLJslipeVkuLNlulnfHclCD/gAm/gAn48Hg+AAa34WUVqcVhiYxEVFTULuZplGambVERUVEpuzdEQRFicxJMVKIhcouLiiCYmZkTCauECrTmU5IVKkSuEkomlIiUzkuXHh179Oog/QzcWvMymyRCYSi6upq5q4lNRMLq6mLhNSKuJiQBME1ITUomJiZgAJgRdXBKs1MShBMSi4iQi6uIkImJq4SRdTEphLfg+uz8KAhNhDZwwcOWbJitxNMLla0YtGC3CwxsVuZixaMHLJxkyscQAqyAVyD/lS2/lS33rr08HwPF1cWlEkxaMoRERiMRVKVE0iNXq9TSpi6zGZzN3u83meMZm4zinCfE79pg/4OMv4OM+/br048O/K9ZqIq6pSohUXETE1NTUpXczus3MZXGU3bMZjMZRnCMRiNIpUxrfiAg3aySZLiZAmACYE1MXCJiUAgEIuJiwmJiQLjO+fg+H5gITYQ1c42bVsyarcLVvmWtHDZgtxMmmJbmatGzRq3x5sjFiAKTAyE/KxV+Vi3GlOWDPmrQIX4P3Pg/RQQSwV4LB4bDoXGU3xIUsuBwOOAITYRkwssmJjmbLXOHIxWtGDnKtxZWOZbhYN8jVs1zNGbHCAKWxeD/liG/liH3W9c9ccbxM1NRWN8JIT8HD34OH9kYUhZSsoznWGOWvZhxoPxLQm5tcoWve/F7+EAITYRmyuMbBphxLWrFk3WtMWRotcMcLBa0bscLVq2YMmTByAKeS+D/low/lox6dXfHGNxEajVT5nHEVUSm9uN8XG93eY3jdUAg/4OXP4OXc4eMjCpu85nnrKVIqI1FRFI23OdufWwg/G3MRK85JggRJMCESVZK99/XeMAITYRkatXGTG4brWWJkzWtGGVutctszBbiatsLdxhctszLGAKVBGE/LRB+WiHdv2TtaUpLXhG4IP+DkT+DkXOOtXXEnHHGMiGroyCuYOBgCDQ8PHzqmAhNhDdplyYszXItYYcTha0ZMW63CybY1rjKzYt3GNnkysmwAqMATWD/lQE/lQj8HhE0jFYxjFargxWrwiYmM5jrPHrvjnc5pUVrOtAhPwL5fgXNvaUkJQtOkU4YY1nOeGeeevLjz58d6ytDRgzYM1rStKeq9MAg3renlSiLjMTEE1MAkuJgxmpi6tm+fp3gCE2EYW+PLmcs2a3NlYMFrRk5brcTbM0Wt8LBoyzZmDBuwaACkoNg/5WVv5WZ8d6mIquQIP+CUb+CTXggy58wIacmoGzgyFhYedg64AhNhDXC3YuWTDGtxsMOFa0bOGy3CzcZVuRtjbM2Tlk1xYWYAp9LoP+V2L+V2MdKcnSdJTebzM5ZnjfHfPO53idVjpfld+Ag/4GTP4GTRjOa41uJi4wiqajlwxy1y1yzW3PfPnfh868UIPhCETE3GWcZqyYTBV6mpmJTNznn7N6ITYQyZYmLFxjyLcLBu3WtMrdgtwsWLdbjctcONi5ZuGWZqAKVRGD/leC/leD1jhXLVVyzrijqIT8EOn4IdeBwSMZ1YbZYQqAhoi0QGAYGAIGBhYuRk1sITYQ1b5cLFi5xrceZs0WtMmLItxMHOZazct2uRg4ZtsOXIAKeiqD/luS/lunq93NRiuHDHDgxiYu98b4543mebOY59sx2IP+Bhr+BgHVVq8c5zm8zYiqrFVFTF3N53Hi1x8XYIXOUNLEgjgQoYUEMEKGAIAI0cc+NwLWACE2ENcLDG5c4WK1tmZtFrTI5xrcLjG4WsG7ZmxcOcLHMxcAClsUg/5a5P5a17nwM9HBwRVxzX3Ag/4GPP4GSb3w46vV1FQ5XVWAhoysgq+Ch4KDgYOBg0DCxNaWACE2EOWzJoyy5nK1q4Y4lrTHlyLXLFizWtMeHIzyMHDDNhzACpkBOoP+O77+O7/r069A0ioqdMTCYtmcnXtzrMWzNxKKpi+3XGZyhPwABfgADwYYwNuzg0rG87zuilKlqYKSpinwI4sGDNC0KRjXDhx48PBxcmN7xITjcKEu/GEYRjOEIwjCJOEQQjCMIynKcIxhWk4RgTx8nTF0gCE2ENnDhi4a5GC3E5ys1rTI5xLcWFq1W4WTHC3Y5MbNnlbgClgXg/48Ev48JfAcNNXUxFI06WrYgv48s/jyuvOWVLJNy+OzKIXcVxS6uAgjghhIYY78nFHhACE2EOWWNlicNca1s3x41rTKxyrXOFo2W4nOVlmaN27nMwYgCqABSYP+PsL+Pt3We2+yKxNVFRSlGYu7zN5m5nczcyVTwOfSsRiYBNZi68HwMoCD/gAe/gANcceDTwc3zzxzNxhhqsYxjljhwrURVpyzM7lvxJVwqCWZmcuOO83kg/gBxjfHO5mZq4ki4mYTEoAiYmACYlJMF4mYzPHx/JiPgQAhNhGJgwZ5GGTCtYNnLZa0wuGK3E1bZVrlmwcN2WHI4YtnIAqWAT6D/kWc/kWd8bMRcMozG74cYda3G2YtJCkUrERjERSqitVV6XKE+6w+6xrCEQnLDTDo4vE4uisrynCMo0hZgtKmCUKQgCKc7zvlbV6zhM2ThxhGEZQhSEoITnOMYxihGUQjCaESMozhGU5ThCMb7eXCPQAhNhGNuybOMuJstY5mOVa0bN263CyxYVrbE2ysXDVu2ctcwAqNATqD/kd8/keB3UZ4QJ1eJiamKio1hSWc3nObzeczeZIdJ8SeXDSD/fefvneK+OOo8fhzvfG+Mr1Ua4a4VXDGq1OogmY4xm73PXl4NzaEl3o27sEIzjNEhOUYTlOMEYRAgIRgjBFFW+fkzcohNhGFlkzMseZstxZcuVa0xuMK3FhauVrRm5yuGeFu3YYWYAplHoP+SmL+Sk3xfC8NPXW4TKakVUTwb0CE+0Q+0Vlt2NmHNHFKyk5RjG85xww37NqE5myHRrAYUUIisqyvLHPl55ZgITYRmYtcLNqywrXDLNkWtMTNqtxMMrla0zNWGVvhzMGrPIAKXBaD/khm/khnZx43HtPCsTiTjMc4g/4Acv4Ac3geC3054SRddYnIhqaSgKuFEHAoOBgUDDydDAQN8CE2EMsbLKwZuWa1rhyY1rTNkZLXGJu3WsnLHFkZOHGTCyZACmMYhPyTkfknJxY8mXNn3ZcUYSlBCdp1TIP9mx+zZ6deHHlz1urXRrfK7qyGtIaCg7uDgICAgUBAwEDAoWHmZkuAITYRmyssTRq3cLWWZxhWtGTdmtctWjFa0yYmTVq4bsWbdiAKYBqE/JgN+TBnQ16m6+CGCVIRVjhjw8mVlIP93d+7n2mHWouJgq9Z5XvTkIXRWQwa2GAIYEMEaOOm3IwwZQAhNhGVoyat2jVstcNWGRa0zZMa1xmxNFrBtiyN2mHK0Y43IApkGYT8mOX5Mfb4LDJl4WPBC0JQUwo1uIT7zr7yfDSePZtzZ8V4XhNGMsaFYoaUokJgGEgIAQJAwMBBwMTQzMRB2wAhNhDDGxcsm2TCtbMseFa0xsXC1zhxZVuZq1aMHGVvhc4nAAp1KYP+UK7+UK/WZ6OfDnw60Dnym2Zm5mcWia324wCE+0K+0LyxzcO0YJM2/cIwzRyQ0Nk8E4TjPDHLG+G4hJdRzYwRlGEIic5gCKVYwnPH0cctACE2EOWrbIyaYm63I4ws1rRllyrcTRm3WssTJuwYtsuJgwYgCosBNoP+JQL+JQMdegVeq48N6urqIhicTeMxmLhmJuUr1s8UhPvivvixSoZ83FwZY46zjOTBKlJYKSwYMWLdbBaEI4b58NdNN5jAhN3Ejy6xhGEIwhGFYTTIwiRgnKMEYIRhNCKM74+ecwAhNhDfIzaZMmXGtyMXDFa0ytWi1w4Y4VrlhicZmzBg2xtmwApSEIT8Ss34ldcmXJkwWwSwXxVjIIP935+73zjN2jeOva2Ahc5dBDpYUcM8tOFvYQAhNhDPIxY5WbnGtZM3Dla0ytnC3E3b5FuHI4bOG+HFmYMmYAqYAT2D/ihy/ih/5OvbOLiaVqqjEVKWY5ud743tvWajFY6c+nKqxFTN13qwg/3x374Pm8vXeefHcpprhrGq1rxI7Y5Y1M5zPWd5yyvwrxGMEzeOtzzAhOZwKT7qcppzhFGEJynKcIxhEghAgCMYRIwTlOd8PHyyyCE2EM8bVkyxuWK3G1cs1rRs2wrXLjCwWscTFixcNHLDC1agCn8ug/4tXv4tX6vp1reuONxmMtxuLXBFRrXCuXDGsY328GpkhPt2Pt2dOjWtjwXte1bTlHBHBTBgpaVJIVXnXDfPDPgzpTCEt1Eu7JIiiRCMSJGEYEScKzx34OGXaCE2EMsjBw1a4sq1s5b5lrRrmYrXGRsxWtsmVviZNsrLMxagCpEBPoP+Llr+LmnhvDF0Vep1dIiAgiGLi5u8zm83NzlmJqr7Z8BrYIT70T7zG07s+bOY7wx1w4b1nCeCkMWC1qSzUwUwSwRKsMbzvG8Y1Vya9TXqg/E86Ofq3qCJmMxK6uYkCYsmCIQCJJTvPHyfBjQhNhDZhha5WLFitZZMjZa0ZMmi3CwzYVrnNmzNm7NkxbOcoApbFIP+MUr+MTHyXLmud1uU6zjEgIT7Lr7LmLJl4k8GDBSkYww4Z4SGqJCBgrtAIAgYGBg4+liYCWAhNhDZjkcZGWPMtcs27Za0yOcS1zlcOFrHC2aZsrRwwcuMoApeF4P+MAD+MAHnyOjhrhWkTl4NXxmD/gAe/gAf1s4c6uribrjjrGcghpagQV3AQCAIGBQaFiZWdgoHAAAhNhDbI2xM8mJmtws2LRa0yt263FkasVrdyywsWrVg0YZHIApbFoT8YTn4ws7ZGrNbFihKd2em+2OYg/2jn7ROObpzm4uSs8OfaZ0AhdpLA2MBAhhhjjhhrxNcGKAhNhDVwywsGbjGtbZWrla0yNWS3EzbsFuVviYZmjNmyzYWgApVFYT8ZcX4y48mUMmXVNCCmNLSg/3mH7zHlzDepRdZ4XnUgIXAZiBo4YIYYxCltzcEOKAhNhDNkyc5cOZstaNsjha0zMMy1zixuVrNkyzOMjbI2xMmgApnHYT8Zen4zB9GnQx4mDDgw7MNFEJyjWW3FjoAg/3yX75GeXNVu3flz4ZiYtKM6vny8ECFqzE0edRwRiEQkKGGWvMxwYohNhGbJiatWDBytYNW7Na0ZMci1w1YuFuVniY4cuZw0yt3AAqYAT+D/jTA/jTB4Zqazq8TjE1F0m5yzd5uc7m8xcRWKrwO/Z2NRjVYxx4Z3ICD/ccfuOfRxrr0zw3wmJxFVqOmNaxVXXGOM5nK53FzmcZdONRSjHGM5yCE4WqXRShNGcYwihGEIhOEUYwEp0QIokRCKEY36uU6wCE2EMGmFgxc4sa3MwcMlrRlkbLcWFowW4mrRgyyMMLfDjagCuUBf4P+VKL+VKNx4AHDiAicZxc4yEwAOfJnG5lld7SlqqxqMOHHwN1i6qaiYJq4qVzOe/geCa51dsrERVY323jIhPtYvtY2HAAZ8xjxMuTHi06M8sWvVjxGPEAIwZMuaayVqSxUgVvjrjnlYsd43neuGs6whCkLQEoQpTRnzHGvgpiwWtEreuPC2005MoCDxwu7m5VGKqIld3cxMKhAmZkSSBBEwlExYTV1AicWRcTMXV1KJq4kmEzUxKEXDMbvr6ea9oAhNhDVgzZ5MeTGtyOGuFa0wsWS1yzyNFuHJhatsOHC1YssIApSEIP+VAz+U/WJnGalXHpe+ACD/dxfu5Y4zrOk63wq9IaOroOEtYFAw8LBxtDBqQAhNhGRyzaOMzlutzOM2Fa0xN3C1w0yNVuXE4cMWbDMwY5WwAqRAT+D/lZU/lZTrOE4YVFYVMl7m5zlebu2SqY6dehGJqcSWcdTYIP97t++Dnnd9b4zvUq5RwrDpHDhy6a4YxU73nnPdxXMOFRUUi4jfTwcb6iDfCE18A3cZuJTFXF4zVhdTEkQhExMkpiYJuOOfT7qITYRmwtceZvizLcONviWtGjTKtcsW7dawbt8zVg5aNWrNqAKfCmD/lqQ/lqLq+eOPDr08fluLsmoxWMRGqjFYnGeHGcghPszPs6cSuzk8jLkZJ4KSlKMoQJwwxvWtZ4ZZcGGlaCEd6HHkjOs5zinGU5RQIkIkJznl4umDwEAITYQ5zMmzjNlyLcbLNjWtGDhitctHGJa5yZGzhjmzOGbTEAKkAE4g/5bcv5bc2M6xx4bqavBidVURMXmc3u83ueM5mTE8MY5HiY1AIT7uT7uVr1cvNphnljpGEbWhSkKSlaWi1LUlFjjdWcZzrC8r2JxnMCE4mxy5SnGqqcJwBGESEYwjKcEowjCJEjGNZ6+OhygITYQ4yMsThi3bLcuZyzWtMWXGtct2+Za5Z4WeJsyZNMrHCAKXhaD/l7C/l7DXXGq3F3Mp1vhhQCE+wg+wVwT087XmriQlBfBnlW4hpSggoCvgEDBwcCg0DCxM7KwkHeAITYQyyMWDbFmYLW7nI4WtGTPGtxYcTZa0zMWDPC5ZMmbhwAKUhKD/l0g/l0T1LlnUplxTmSD/erfvVaznWUSvXemZIXCZKaHPxSp4J55cDi6ZMMAITYQywtmrRg1ZrcbdvkWtG+NktxOXOVbkYuWOTEwwsMWLMAKWRWD/l38/l4L6Jjxk6jCa59N5niAg/2EH7C/o79rxmrhfDjytUiF1UEUelQQwo0McsuHwc8WICE2ENGbJnlw4si1xkzOVrRw0ZrcTltmWssrfJlxN8LVjhbACl4XhPy+1fl9ryZWK+CMpUjCSNaZcubOhPt8Pt8ZTy5Mtq0rBAwYdWGOTKCE6WRx5zjWMYxRTrXLx4w5QCE2EYcubI2zN8q1g5Y5VrTK2YrXGFqzWtnDfLibM3DVu1cAClISg/5fiv5fi4nwrqMKia3M8YP92d+7P6da41urVfa6qYXSTRS6GOCGNDLHfk0eECE2EZXONjia5nK3Nhy5lrRqzcLXGTG2WtmrfGzzN2rhy1cACoYBM4P+XI7+XK/tG6zjOJqcKjEaqq0pFrnLOZu5Tjny7+FfXpKD/gDS/gDJzO+W+WdXpFTBjLMZnjPNzva6zjFYx28Pws+F16degIR3HRoVmijEEECMERGEUYRhFGE53y82cuQAITYRhaZszbKwbrWjPNjWtGLHMtxNsOJbmYuMTLK1zN2blmAKThCE/LxF+XimhnzMeLHiY8SD/gFQ/gE/8E5c3LnVsZCExc6XLmjVWd9e+MghNhDVnkaM2ORqtxOGDNa0yOXC3Fhx4luRxjc4sbBnkbuHIAqTATyD/l66/l674cdb7N8s6zjNWd/C7s3nc7ZidViOw8K6YkRmt9PB6ZoAg/4AkP4AkevTw/C8XpvGdXiIpjfhWipVcTMzOY28Lw9SuLXEzG+ng8LAhN3Ehz5RjNGMU0YRIwhEQiEIkBAIkU1cOXlwdIAhNhGbC5aZWzXGtaYmTda0ZNMa3CxzZFrViyzZmTPJkYZW4AqDATWD/mEy/mEz6dUxKZq5jA7EVMy79u9brMTMrkO3k+Q66gCD/fXfvr5h4Hg+JukTKevheHi0xMTjPJE6zRcRMXbjrbrnIITsWb98SKMUIxIRQihFCMIwBGEQjDDXfw4OwCE2EZcmJi1yZcS1u2yYlrRyzwrcLbI1WsHGNrmbuWLFnlbAClkUg/5hBv5hBzlx6Z6RpwrHDMZ5gIP9/h+/x79ubW9b1mozi5vYhcxhGJwsCOGGOGGOXPz0zYohNhDJpmw48zfItbNcuRa0Yuci1w3cNFuZy2wtsWVjiyYXAAqYAUKD/lT2/lT3iZgdeng1ebnaYnThjWtaxjERFZ1mLnM53xve8pKxPbxfCz0Wg/4UBv4UB/B8Dr0HXoRiIxwmsKmkSzc7z1nnnje52mJxEarGMYqp5VfDHECD8ZlcTMzZMoJiYkRKJhEwiZiYkIuJSTK7z5PhwCE2EMm7lk0YtXC1lhc4VrRw1xrXDRplWs2bFlhaOWrVs0wgClUPg/5Wkv5Wk+vC4mq58rrlzIX4VbPhVtw06SWDA4bD2W2WgIaOoqWFQECg4GFjZePsACE2EM22PJiwtHK1hmyOVrRtjxrXLVs0WsGrbC1cYmblhmZAClcUg/5Ygv5Ye98Z4daldMTWM4iE/Cd1+E6nTxL5o5oIp4Y5YYcuQIThJzjGcaxITvPHrx8QITYQ2aZHGVplZLcrFk3WtMrTItxMHOZa5ZtmmNm1bNW2ZuAKiwE5g/5Z8v5Z86ncbreJqqq/GyqYlExaMxuN1xnM3nObi6iOU+JvtqSD/hPU/hPV7GlE5ZdenGYuJqNFRCWazi4mEy2vrHevBNiE5WHLAijOMYwjCKSMYRgEEYRhGEUpkYRThGta6eC8DCE2EYseFy5ZNWS1g2Yt1rRm2bLXDHC0W4WWFkybNGWXI1zAClYTg/5aav5aa3LVdJ6Toxz5c+aD/hOM/hONXPGt646RieRghcViMjTEgQywxwyy4HIwZAAhNhDFrmZ5GbXEtytW7Ja0YOHK1wwZ4lrfE1ZNWTlg0Z4cIAp4KIT8piH5TBcbZt2VtPNHIxSyQyQtLAtSlqUgvPPfg3x8EIP+F0z+F0fKYlE6zjjw3VzOLxMRU1NxlvHfEcyE2cTp3oSQjCMIxEYTjCYEYwrXk75dICE2EY8eRq3Y48y1rjc41rRu2brcTRs4WuMzDCzaM27RkyaACocBNYP+W27+W28MxMZxmKRGorhisIXfG87456u97neL1VeFnty0g/4ZDP4ZDQ8RWqxMZZ3m+KZVFViKiomIlltzvjzjw2dghPAHFXwzRilGMUYITkRhFKaBCMIyijCJOc78fW8EACE2EY3GFpmcuca1k1x4VrTFkyLXLRxmWs2mNyybY8jXM3YACk4Og/5cNP5cNXgTyjScc5uD/hie/hir5d+MZo6Q0IaomIC3hUChYuLq4GUAITYRhcM2mNlmYLW+FvjWtGjhutwtMeZazZsmjjE2bsMmVyAKSQyE/LEB+WHXHmz4seCs5oT8BD34CK8UYYMPArSlgIPGtzkRdeCAITYQzzOGeRo5arWmbK0WtGLnCtxYczhblcZHLVyxyNWzZwAKogFDg/5Ypv5YqYM4zjet669PB8DyeWU3UohXBqMYxFQREomJjjGeOd54zzrrjmwAhPwy2fhl5xGfNlyZcmfNnzY8SkLQpghKUUY1TjNGc53jljjnjvWtYRtS2KWCWbDqqyCDjxLuJm1ymETEpkiQkiYi6lAis1YmamLTe+Pl9/UAITYQyyM8TRkzzLWObG0WtGeJstctmrRbmbZsThg0ZOcbjGAKYB2D/lPW/lPh4DnyM4542kiKVrfRYIP+GKT+GLHkOPDlp2a5RNbu83xrviLAhLdTk3gEJozmE4RjOuXow5AhNhGLMzatmrjEtzMmLRa0aMMS3E3wsVrNvkzZceFzhzNGgApSE4L/AEsJ/gCWFA7yzsk95wCE/Dbh+G3EDJl0TjCWnZXOhcFmItDKhgjRo09edYQhNhDHK5bM2rbGtZ5MTFa0x5cq1w5ZuFrjDlYts2HCwcZMwAr9AZ0Bg/4GhP4GhW9AFWKsBVgAAKt06u3d279u/Tr069Orp1dOvheH43GqmETa3XxPF7c5bZi0T08HwAxwYqpqbmbnM3Mt679vFxc3mbm4uq3wnhPgXHSD/iJK/iJLdegc+Rz5DnyAd+wAADnyb058nPlx4ZxnF0zhx4c+XXUxKiIiL7d/EyKlMr49Ooct1PCMIpM2yl18bx/C8PwOsZTMyhBStxVwg8YsTCRKJiYlMEREkrEkSmBMTAmriauJhEiJESCYAiYmJiQJhMJgTACJBExMBMSCZ6/AaPhIITYQycYW7NkxbLWOHCzWtGmRotcMGzFaxYMMTXM2YNMrNyAKjAE4g/4MRv4MTajx+GVzMymIqqxisYioqWFYVUrznjnjecoz4Xj8tIP+IYL+IZOuXg9M6cJ6NVqcQ1BOb3vjxvnnd8d7vMsRjhrk5Nds6ITB2OThRjFOKKMIiMAECMpyiigRgRhOeHTx584hNhDHIzx5mrPCtxsMORa0Ytma1xhasluVk1zMGGLExatG4AqvAU2D/g6O/g6D5vA8Ht35c+m8ThqaYuE3dz17d7lmIRVT4k1hERc3NzN2vdzdzNMX2ACD/iQy/iQxlvUxnHPNdY5zxZq6xHLGNcs48i9VRvO++PBvOZmK1itcMarHCqqYnOeM9deP06iE5mLp3hCSkYQhOMZwmRAQjCMIwiAQjCMIkIwAIoRRjPHy87uAITYQ4yuGeNq1xLWDds4WtG2Nytw5MmRayY4cbLDkZOcTZsAKZBqD/hUA/hTz65qW4513jjXPSNR2vpSD/iEY/iETz0msa1rhGGtxvN8Z7p8EhdJJj8bBBBBBAQwwRoYY5Y7cnHkAITYRjcOMTnGyarcbZvkWtMrJotw5sLha4buG2Nkya5WTNyAKXhiD/hZ4/hZzya4p23PHXPEuW+l0g/4hiv4hfep2vlWOHDEYuWZ7477AhMnYjxePGNowlGEYTRvfbh02ITYQza4cTfG2zLWrhq1WtGLBmtc48bdazZ5WWLDiw5GLVkAKWBSD/hPS/hPTdqxVYmLms669m4P+I17+I19uE1EUis1ziOaGvoKCwDCkAgYCDgYODhYuhgbQITYQwwuWrnKyYrWzZwzWtMLTMtwsczhbixtGbBjmY48WRwAKrgFHhPwvbfhe3atejTurOCUaTslNWM64ZZZ1xzvdWCUrQpihoy5MkKYKSpCUBG8M8M7TgwiD/iNs/iNtdenPlvE63UxvGamIhjPjb01FUi5mb4xxnj4Xh8s1KYuU4zV1eOvCfD8IhO5SXgW8ZSShGUUJwjGMIoRgAjCJCcowjCMAhFGEYxRRRvr4ceYAITYQ0cNMWJsyyrcjRowWtHDRwtwtsrda5bMMubC1assjBiAKWBOE/C65+F13iRnmliWireuWe+SD/iSK/iSLxG6mFTdS3nh1ho6qhLGDEDBwMHAwcDD28NCAITYRjyN8bVgzarcWNmxWtHDlktc5GTRazZNGeRjlY48rBgAKjgE8g/4FyP4FrfB4VwqMRquU8scI1GiamIicMTS4iYu6zmd8c53xbvrHHuCD/iXw/iX146qYmmt4zrOLxOM1lNl6RiompXOZsqVTE3rnwnKDfBF/ANzEMTEKu5LiYmBMJiSJRMTEhKZcc+L4uCE2EYmuXJkytWK1i2ZsFrRkzyLXDHK0Ws3OZvhatMzDI4ygCpYBQ4P+Byj+Byk4cfGzjVVFSuczuOLjOd53vc8bm4xFdK1w6PAjVYwKul1PFHGD/ihU/ihVOfLvQRUVFRq+EVWGInBNzm+M7nN714cCIrVRWFTrjFbAg68zO87kmpSmIBFxcSmrgRExEi4mYTCJIuePk+THsCE2EMGrnEzxt8y1qxZtFrTGyxLcTBowWuMObJlascTfKwygClAQg/4K2P4Ky+ouptGcTkCE/FU9+Kp8NWvRGdJmUIZcQFnBwKAgYGHgYeRla4AhNhDVpjaZWDNutx43GZa0ZOGa1wycuFrJkyZ5szXIwcZWwAplJ4L+daP51pB8XxudBuVVnSbxFzsAg/4oYv4oYwYy5c+nXxNxURUTUTVpq5xnluOAg9ROYuEwhAkCJiSZvdxvx/MAITYQwc5GLfEwYrcjNplWtGjbGtcZMmVbmxYmjRmyaMcLRsAKmAE3hPwodfhQ716sODDgvbDg06Nerbs37t+CEYRIxjWIlgpiwWtSUCcY4YLghPxSefik9z5r2x4seLTo16s+bTow4K0hCEMELUpSEoozjeK6sazneWGcMICE3SnGc5oxhGKE4RIowiQjACCKE5RjCMIzz6dsfAwhNhDbDmaM8rbCtb42LZa0cZGa1w2cNluJzlzYWbJs0aOMYAqKATiD/hVo/hVnk7eDGo46zq51OJpV1cTEk7rjG5mbubmUOE+Bx8Lgg/4rdP4rZ+pe+Xk64xzm7kYquWI4YxioiIzCJRC215cdc5wAg+0VcTFxO4ylJImJiYlE1M1Upq6uEWzz34Pg+UAhNhGFqxbYcrjEtcNW7Fa0Ys2K1xiaN1uLFjcMMLRjkwuMoApZF4P+GRD+GQ+5q9bibmMrxMYY2IP+KLT+KJ/cRFKjV1NZm7ifH8qFkzmVpgQwQiCGCFDHfl2kITYQ4w4cbNnlzLcLLFmWtGmZktwt27Na3xsWrNlhY42DBuAKUxKD/hdE/hcl71wnhPCaxUzGeoCC/vCD+8K82XlktXZPhIWDSZeWFBHDBCT04XA4YCE2ENseLJhyZnC3C3yslrRqyyLXOJs3WsG7XCzcMsjJy5zAClASg/4YNP4YI/B7GqYqKhiu4IP+KLr+KL2N4jE4nE3N3HeFyGEyd4IRDHl7cIAhNhGJrlaOcbFytbZWLNa0as2q1ywbuVrnJhZsmzdu2YOGAApQEYP+Htj+HtnxsxWIilZM7IP+Jlz+Jl3Opb1nG8XGryCFqzWBx8KBCRwz15OQITYQwYNmbXI4YLc2LJiWtGzRqtxNnDBa3w5WeNqzbs3DdmAKWhOE/DuJ+Hc2zjRzSxWpJKMr1iCD/igQ/if98NrnrjiyYzpdAIaSqoGzg4KDgEDAoGBgY+vg44AhNhGHExytWjhmtcsMeNa0xMcS1y5b4VrhxhctMeFixaZGwAqxAVWE/ErV+JWvBhKVMmXNn4F5WpSkEZ3w3xxzxwqkISlLJp0IwwYd2GU0KxnGsIY8W2kbxwzrek7WwOEySoCD/iNk/iNl8Pwjr0OvTr044VRi8E4mIi4TKZjOenV069OvkXGCWZ3HXp11lJMzCVXgnYCC+LkWa3ttssAqSyxRaoEBLLJcCUospu759/D9voAhNhGRhkYtmzDMtzMWrBa0xMWK3DlwsFuVzlwt3DHG0Z4moAqZAUCD/iuG/iuHqzxfE8fhczMyIi6KjGMcOGtYRV1MIuZ3nfPPO+Nzzjjy3xqD/iNq/iNr58jOETiaRGJxVYxEQXm53PHc8b4uMbTMlxEYxjlHgcK4AITpcOMIpxnCIjKMYwiEYEUEYIIIRITQjCMIk4Vjl5eF4KAhNhDly1a4mWVmtY5MWVa0aNMq1zjwuVuNriw5crnLma5W4Ap/MYP+JGb+JFuqjU8J5X0cmKxOs8oxiKq6vNszu7nfGerxcvDAg/4olv4om4TW9b1x1dZhMSzjKExUxUxFwpNX02xxhMlSUEEYxRhOIEUIyrKcpwihEjFXHycbwQAhNhDRxlYtm+Nqtyt2LJa0bMcK1y1ZtVuJq1xMXDNq5buXIAqRATyD/iWY/iWZHgXGowqJmsp3Oc3vN8c3u11VY1XheD4Dys4xiIW48PDiAIP+Kp7+Kp/nyeDUSRFVUVERidKqohEzd5vc5yPD5WiGJxnhzQCD8bzufs3UxEoTMTCYTETVxMXEoISiSQTd3z8HxfEAITYQ5x5sTJw1ZLWmPI4WtGTRitcsWLNawYtmTlhmauMLZsAKQgeD/ihI/ihJZw4AhvFg54sAZucnUUCHlkKg85lMNjwhNhGJi2x5GeRwtYNGTFa0b42S3CzwtVuXHjw5mrliwcN2IApeG4P+Kir+Kivp1q6uYzFxcZqYNZ5Lg/4pmv4pmzt38aY4MXCpqy3XG/DAhORwI9nCSQSRIzhFO9ePloAhNhDZw3YMcuXEtaM8zNa0ZtMa3FmyZVuZljbtW2Rtmy4mAAqBATGD/i9u/i91xdIuM43rwfA8XheMkZlM0xjWOGoqKXU3wu6AhPxSdfilLza9XBxTpXRt2adF5QspSUqSlNVOc4xjGMU4wvCeOgCD9jxcpmUwIWWSEEwSEolO+/rx5gAhNhDlkzaMm7LCtxtMmRa0Yt2C1w0ZsFuXC1ZZWGNwyw4XAAqUAT6D/jB2/jB5jOFTUwxz8LOJiIzWYzM3eMkxcLq1rbjjViI4T2UAg/4pjP4pfe/kc8RUmZ7+F4c7m73EwxGOXPk5OVY1FG5zNzxxxXO5jvpIhOtTszjCEYCUYIwjFGESMERCKCEBSspwihFFON8PPnmAITYQ3bt22Ni1YrWjXMwWtMzHGtcsnDZayxNmzBk2bZWLfKAKax+D/jMe/jMr5denj8maup1aqmK4TqMVPC9gg/4ptP4px/A8HwOPSdVFXq6mLJu54x3hxIXRTS61BFBEiIY4IQQQwxx25eXFACE2EMMbFw1ZZnC3G0YYlrRk5yrXDdi4WuXObLmy4cTZy4zACmYgg/41Nv41N43MZnjG63isVjXDGK4REb5eHEiD/ig6/ig78TN8GmLxaVkkzOXXhzughHel1bkoIopoxQIwmnfLx62AITYQ4bt3LVxixLWmZsxWtGDdktwtmuFa3YN2eFmwy5XLTEAKYh+D/i40/i4n7JwXWeTVcqqExdorcTxAg/4sLP4sO1TURFXreuOt6mE1cXPHEoToZObnQJRklNNGKKESevpwoCE2EZcbFhlxtMi3JlbsFrRrjZLXDjE4WucWVyxzMm7dnkzACoEBMYP+N87+N8u+fLpEVOpjK53Oc5m5uJEmr1HKvAxw4OV8coP+Kg7+Kf/v276tExcbjc3uJRfC+UYrGtVhETM3d7ueNITVxObjIQJRhGE4pxSIQQihGUYEUSccfVu7gCE2EZHGRlkY5WC1kzzM1rTGyZrXGPM5Wt8rLHlcuHDHEzwgCloWgv8AATn+AAKXwO8tmys74WCE/Fpx+LSnOMGHhVlKk4wwy4OzaIWLUMngUMEMcAhhplwONhzgITYQ0YN2OVu2bLW7fI0WtGOJwtcMmLZaycZcONpiyMGTLCAKeCuD/jIQ/jIR3z5ZhHDv2Dhx8bcxLr4Hg8uMkppV8OIAhPxbYfi2brIjNlzZw16tuCEIUYMO7DCEIRRnDPkygITtYJeAagIwCMIkIwjAJwinG+niz5whNhGFq1ytsOPMtctmbBa0yYmC3Fha5Frhu5YtmbjM0YOXAAqOATWD/jRC/jQ35+J3mZzjx9cdcaqKjhETyzBKImLzjMT3hcXVZ8DeAIT8W6X4t5dGuhk16o4I4IwhNGGXRp3YZRlGNKwrDLs26NOTDSqc2PNrgIPl7mfdzFETVplIkIurqYmCJhUwTPHr5feAITYQ0Z48WFhkZrc2JvkWtG7BstxYcWZa0buGLNphZsW7hqAKaR2D/jcA/jcB1vw64xud1mo1PLWtY4VrOFiD/ixs/ixt6dfE3Wo4MRWdcWczm+MeCzmF1kTWxwQQwCCFCjgjghhjlwuNgzAhNhGZpkwsWjZmtzZmGVa0zN2i1wzZNFrJliZZsTPDmxMWYApYE4P+NUT+NU3R06ajhURLwcZ4gIP+LVT+LUeefTM0mU3XHFyAhoq0gYS9h4BAQJBwcPJ0KYAhNhDZi4b42OTEtYNcuNa0cOGC1w1yMFuFrmaNW7Jq1aZMIApnIYP+L7z+L7GIxOs6Yaqq1MJmbkvdcecgg/4lFP4lLeWcXGIcuPLjWU3CYmRfBnSE4lbwnGaMZIQmjFGMIwRYa8HXHoAhNhGFswc5GGHKtYNWzRa0ZNmK3Cyb5FuXJhb43GRy0aNWYAqSATiD/jG0/jHX6XNXidRy48KvwLVNXEzPPt3xnMXGVxmblMNPC8PwnaiE/Ept+JS2aEq0jCOHVr3b9mOUYkUVc2fhZZIywwvGNUUUimHAjACE4mjqwlSKMZxnCKEYIwIwQihGEIwJTiiRIznPHtv4ACE2EYWLJw5yZsi1mxzYlrRzkbLXLVliWtMrfGyxMsjFrlYACpEBOYP+MiL+MiN4Xh+Nx4Z4Z1vWYzOb25zmZXEMIjpvhPSFTCYvGdc8VICD/iYu/iYvRNXVxvHXGZmJqe3i9qiNIiM4zXXxOfHxuK4Tcm8c5xxAhLUTBCME0UYRhGEUSKCJCJGEIkIxhGc8PB1vAgAhNhDlm2w5MLVwtw5GGNa0auci1xjzZluTGxYMmjJy3xt2QAp0IoT8a2X41t5Vpljm4ubHgw4JyhKlqUwSwUlaUMErgIP+JWT+JXXt4Pgc9VrF8JxcZqYiprGWb77eGIXDYjL0xRQQIEEMMcMMEKEIYEdulNEAITYRjzZMWHCwarWmbG3WtGLFitxMWGVbhZtsTVwzYYWDZoAKYBqD/j1s/j1tOHHwM8q1HCdXMXNtxfggg/4mgv4mgzwPB7c9cdcYuLiS63HTmITBJGBGk0004xirG/Fy9QAhNhDFo5cNmeFutYtsONa0b5Wy3Dlx4lrbDhyucrNuxyZG4ApXFoP+POb+PNlWI4XiYWzXGrxMgIP+KK7+KKnO9bq8ShM1vhvU5IXRTaeCAgjjQoZUcEMOTCE2EMnGNy2yNnC1o3x5lrRpjZrXGVi5WtsTdvlYsc2XMxYgCoMBOYP+PSL+PSMmOVTpyrERM3O8za4kxKlMYjCqTOb3nm6vBkCD/icQ/icRPF8TnXPHXXHE4jVYjCsTqKVNtuN3m72vNXq+U9jwtoL8Bbs7q5tXTUoCKlSpKWUq97337+vgITYQyY4sbHJjxLcTJs0WtGbZgtcs8TZawyNW2Ny2a4XDZmAKhgE5g/484v48z44bqcZ1nGdTMyzK0MKiULqIjUcCLZzebb1mwIP+KOz+KPtrfLnreM4zSoxjEcKq6u5XNTdZji3O5m0xNceXequD4e16ZaYuVxMxKYlExIiRARMTMTMrnfP148ohNhDjExwtc2LKtaZmbla0yM261zic5VuVw0a5GDdi4wsMwApnHYP+SJD+SJF0zvHGuMc8dcc8ZqGGHLPAhPxLHfiWPUpj5F809FdDBfBhlWd7xywx7QCE5m+coyhOEU0ZiZGF75+PHiAhNhGRu0Ys2LPCtzN8eJa0YNGK1xhys1rZrjbZHLlnlzNWoAqRATaD/koU/koJ5udXxrjW+F8K1TxlaqqhG4vOc8d757zxnN2i9b7RgIP+Jqz+JqPi7YrhwnWZ3fHfVG91LEarHDWoioXuebnnjxz1eDrNgIToZqdvGghCMIwmiRhGAjCMIwjCAhGCcIwnOeHPpx8YITYQ3ZOWGPCzYLcWRo3WtMjRotcMnDdbjwtMjRqyYZsuZqAKXhOF+Sdj5Jy7cpbgo8NDNFGriwsMFICD/iaw/iazjHPl4OuK5pyzHbaGuoSnQ8DBwMHCoWBhYuTlYC6AITYQ2bOWmJzlbrcuZnmWtMzdotcYWbNawxYmjDNkzOWDJsAKtwFdg/5PZP5PZQAb1jOkxGJpSImri43M8ZmM0ir8TOKwxdTcZNrnr04zK03dzcIqsT22AIP+KZ7+KZ8AHi+J4fhebwuctwu6uqita1y4cuEYlnefFx4O85zMqvDTWMYjxJ1Wsaqoijd53nq8cIPzvJmYmsRUDN2lMXCSpi4klSUxMXEImJq4mEpgTAiSaukiZzfP096AITYRjaM2+FnkYrWeNk4WtG7nEtctmzlblatnLRphatG7BwAKayCD/lXW/lXXIlMc89uuswmWZhEaz4HHhQCE/E1N+Jqcx4m7f0NeqOStp0lMnGdZ4aY4zISlsMqShCCNZ1ThWUYJwmvPLxa8gCE2EOGjnJmaN8y3ExbNFrRy1brcTdtiWsm7Bs0xNHLfFlZgCo4BNoP+V6j+V7XkrGeGdXUMKqqqJmOMcW3Gubd893zjjjeJ1WOjxACD/iqA/ip34vDx3jwZ6ztmEQ4Y4cOHTly5VyVLMzzrnrnjcZqevbrog/M8L14iE1m8rpJUzZMXEXCCoqNbhczOc78Xy9AhNhGXE4bZM2XGtcuW7ha0aN8a3C4aZluJkwb4WzBoxbscgAqMATeD/l3+/l4N5s8Z41uFVw4Vw1yrtHCNIueccc8bzvO56661zrjO+bx4AIP+Jxr+Jx/q4VWuDlOE2mZRdTUxUqlCzNc9c64xvN5xnOCE1c6HVzyUhGMUZpwQiRQihCJGBCiECKcYq5e6kCE2EM3Dhk1bOMS1mybNFrRo3ZrcTlhhWuMONplaMszFi0cACm1Fg/4tfP4thdPB8DjwdegAAAdegAAACYAAgv7OY/s6X4EsrnQAAAlAAAAfD8AAg+y7uQSRNImJJTUIkTcTFWRKQTAmEr318+fgQCE2EYW2HK4w48y1kzcZlrRo3bLcOTGzWtcuHCxxYc2Vg1YACp8BRIP+Ogb+OhW6nt37cdXCd3MzE4hrjOZhiuWMYTa7uFOEawu957uNI4ZxXUCD/gRC/gRF48rqr8ieHDl24cOFcOWKxisVa+a+drmCLmc1cMIwiF7znxY8PjvIhOBykPA4hGEUJwjBCchNBOSMAiIEI0nKcIwhOATvn6c3cCE2EY2jDMwauGi3CycsFrRk0zLXGHCyW4WDBywa4WuVsycgCpABOYP+MTz+MT137ceHHh37eD4Hg+Bz5OfLnS5urxNNQ1OIrERCrjcZjdTfAIP+Ijr+Ijt16ceHft37c+XHhdKvsqMCbTcJiZWy41z1z1dTTniD8jzvH8GbmsxMTFpEzUiJiRFwTBMzMSmL4+i8YCE2ENmePG1bZMy1k3aY1rRpiaLXLRzmWtGTBwxZMHGTHlxgCp0BRoP+MqD+Mq/lHg8ICImIie09fG4xcJpGEpz18DvtmblKCJmZkYxPgd+3CICD/iI0/iIz5dfCzOIiEpzPPt1nK7ZxmlREVDpOq1SpjccZu85m7mVXy8PwuaCD9bwI93iJiwiSJQEolMJgiauphKYlMRMTFpznPXnz8YAhNhDlgzaucbFotwsnGJa0bt2K3E4btFrXJhYYmbVy1x5swAp0KIP+NJD+NIN16dUS5uXk8prl35YiKTCaVOLxeuPAg/4ifP4iharjwdejMUiK343GKnGYWm7413x3rnyAg/A8beZnjNpTMSSTCYiZhN569UugITYQ4bMnDly4YLcmRqyWtMjNmtcsMTRbmcZWLTFky42mZwAKXRiD/jcW/jcn5cU3GazWanERyrlrPQCD/iB6/iBzxpTSEQuLmeeOe5CF0kmDycAghhII0MMM+Lw8OSAhNhDnC1yNWzHGtx4mjVa0ZMGy3E0as1uZzlcOXGXFjaZGIAqGATSD/jbu/jbjvfkccQirjMZrLM3bjN3mczCK4Vw1XDFVTGUbg/4ihP4icc9fE7xmOeOdbjcXMjCscK1rGoxOrmU5yvcc7rKE6GDpzQQQhCcUYoxQnAEZQihGEYoRRhGd+LvhxCE2EZcubDiaNMq1owxtFrRy4yLXGZhjWtceVw1x48zdu1bACrUBT4P+LlD+LlHwOt8p3V4VhiJuM5cWMkLiYmYiJ5IFpzV1G/Cz18Lw/E7l4uJtmOPDOaCE/EaZ+I03TLJx9GOl4YY4VZxpSVrW1Z8xkha0qTXrhyzy4Z1TUtKUoZNOaE5cCeKlKUgpVDDbDluAg/CxGZtcXa4tF1MIkSIurq6zUTF1MTF0lMCamCJi4lN36fjx5AAhNhGPHkzZGrlktYtMbBa0bOGq3CzY41rVm2wtcTXFiauGoAqEATmD/j6c/j6p5Gt9rxMRjOBeCUptmJ1nE1CFUqTbdc9ZsIP+IeT+IevB4PgeDU3MoTiKvCqio1UVet451mtxdymV1nHHUcyD5Yu7uZiIkEziQiJqIupmZkiQldzd76+D6AAhNhDlxhaZmbfCtYOWTda0yN8K1y5YNVuZlhyYmeJhmZZWYAqHATqC/wAe+f4APfTcyZMsxJKm26sq83liYRl8Xl8dT3489wCD/iOy/iOzO/bwai01MXCFRVVhEUhFxM3MrjK26ucc+08eAITVSsbxnFOEYQiBGSEUESMITgjCBKVYRVjO9a814AAhNhGNqyZZG7Fmtwt2WFa0YssS3FhaslrNyxasGbXGzxMMQApmH4P+SC7+SC8cuZd644kRMQmro8DwQIT8QoH4hQRCOTLxsuKOCdIxThWGOE2dk4KD8TrvFRUE3M3cRMzEpzd+H4vjACE2EMG7fIzatsq3DkcNFrRg3ZrcOJq5WuWbNozbtG+LMzyACoMBM4P+Sjb+SjdE5XOU1Op5HiXFREzGZm7y5xxcZ4zXHWek8tCD/iDw/iDxdu/iTWpxlnN9enWZiSqrFajSpiczd5vd968W6IP1uXr84QiEpibEwQi4mIlUXMSm5XfHj5OgITYQxbYXLTC4xrW+PFmWtMbPGtwucbhaxZZGmNyyb5WrBkAKWBWD/kmU/kmV7Vvlep4RGIxmuNXzg/4hiv4hi96zq4M1m4zjcYuE8BcO8YznOZFGc65+THoAITYQwaZXGJvhxLcjdywWtMuTEtxNMuRa2y4sThq5b5mDdsAKXxiD/lC8/lC9LqW44651MIieE6CD/iDE/iDFOXPwJnpfLNRMbrjV+KCFyl2nggiggghihRwxwwy124eHQCE2EZGjfK2aYWy1wxyM1rTE2YrcLnI2W5GmLC5Y4m+FmwbACn4vg/5Rfv5RgY78M1urpE1GByiMRU4m0zd7jMytGeCD/iD0/iDn69InlvlvXGMzPMc83O6nEcIx0jThNXbNceaExdKfbhCUEYVThOCKCMIwQnCMIRJRIxnn4OXUITYQ2cN27Nk4brcrBm3WtMuJmtcMcjha1Z5XDHHhb43LXCAKlgE0hPypbflSnz7S8UaSklTBnzMuRky8DCjDPs22vGGPFp0b8Ep5N+7PmwTAhPxA9fiB1rZRIlNGE8urWyZVr4pwQx6tejTmz6NObPmxwnGMK01xhOZqh4HhKCEKxnGMEIQlGMIwiJTlCEUIoTjOMa3vw68gITYQzxtWONy0zLWeHM1WtHOTGtc4cWZblc5WzfGxzNWrVkAKZRmE/K5Z+VxPgxvWd44YTpHBTBgwZIZL0gCD/h+s/h+h58tXwvpnF63UxOb448HnIIWrORaWGCBCEMMMMEsctONrmCE2EMWmRjiyssi1u5b4VrRkyarcWbJhWtXGNpibuGbNqzcgCl0ThPyqfflVFpwsGLRLNZG8cddOW4CD/iBK/iA38PlMzlabrPS74IawjoC7gYCAgYOBgUDCwsbUwE0AITYRjbNmrbFlbLczNnkWtGuXKtwtW7dawc4crFtlbsMWHMAKaCGE/KD1+UHsate7DgZJWtaVowQmnOd66Z5coIP+Itz+It0TGZxnlz1cTVxKy8ce3WuAhbM5LoSCIEMZDCQIUccc9+PaICE2EMMWHLlxtsK1hkcZFrRhlcrcLhpmWtcjRzmZYWbVviYgCqoBSoP+UxL+UxOrDODejjw8GmZkmKmpRURWKjPibOvheHw41bOHg+B4+p2vF1h4Dv2AhPxHlfiPL06ODwNuzPmMeIy5MNIwlCEJQpOkYIppVln4WUy7NujTkysmVgwwmhGMIwhOStCD87wcxVILublIlEzEwmJiLhMXE0SiJTEJAmkxc78nyb9IITYQ4ZNmmFo0bLXLfCwWtMbDItcOG+Va0ZM3ONxmaNmuLIAKjQE5g/5TdP5Ted8jtNRVcM8JjMcbzedxPG7u7nMVFViqilY4VrTwM5iD/iR4/iRt6wSq63jrrnjdXSHTx/G8PtEVFVETSJiIuLZzPVO5hNHKdW6MoQhGEIxRTlOSIijAhFCKMIwAVy9FXwMAITYRmyOcrhozyrceXI1WtGLhitc5mzlawy5XLFwyys2bNoAKbx+E/K6t+V0fPCMYa5ZWNOTBLJg0UyYLYmpCAIT8R4n4jy6bdmvVpzRlC0bShSEkF4VyxvjygIXSUQaeWAEEcEMMEKGGKGCOGnUo88AhNhDlkwcZGWZgtxY2TVa0ZNMi3Fiy4VubDhzNGLnK0ys8YAqtAVaD/k1C/k1DAExqL4XhhOEWzOefLnOamYKqL7d/Itqois5vOevTqiyZmcriYNceFSCD/iHA/iHBAHXp3i7zmbZhFY1GunPl2nGIiV3nr2774543uYrGtY6c+TpVcK4VCImVZ1nedoPwNROV2myRK4mJQIRKLqZTCYmETCYkQCJBMTCYlnj8C3HnACE2ENHLVw4zN2i1zhb5FrRtiYLcLlzlWtMTJriyNGjnFiaACrEBVYP+B1z+B1116N6ceBV+Jeo4MTcc3G+c53mbSqqrkO3fxt2jLNxzjbLiuc0Vio5X4Hg+A8iwg/4wiP4wiXXo69HfseD4HOhGFYrGMUhmcztmZsOHHwM1UQiauJiYzWZyvO7xvGenXo8PgIOvgZ7O5qyUykCJImJhKJCZiSCJq6upqYmAiYkla1zfH0d8ACE2EOHDhm3zOHC3E3csVrTM1arXGbGyW5M2Fw4cOGzZpiZACo4BNIP+CsT+CsV1WXN3lLhXDlrpjhpUxMbqyZu9s8c15fLviZCE/GI9+MR9hklKmKWS1qUhGNa1w4cdcuHDPHG8cM61hSGLFbNsy8KNoSCFwWeQ62OGBDBBHAgjgQwEMAghgAIYEKGOG3Nww7QhNhDbC1ctcrTMtwtHDZa0YsnK1wxzMlrhtha5GrhjhZY8wAqnAUaD/g2i/g2v5b1E8rxnEavUVJa85u83UtX4iowi1zdz38LrdZGauIir7d/KyIT8Zj34zEcuzbo0sbHHHPLKspUpitgwWwStCKtdeDXec5o0hSlpNkZYJSQjCeGWOXB3b63Ag/gLHr87RBUpLi4mJESms4ziUTV1cSiYmAki0pzx6+XPtCE2EZsrnDhYZmy3K0y4lrRk3ZrcOJuwW5XOHHmbMWmVoyYACmQZg/4Tsv4Tp+dbmZznO454zVY5T2iugIT8YJH4wMd+69IWlDAwRgjHDXHLLnCF0FUGnpQIIoYoUMEcMccuNwrNACE2EN27Zm3ZZnK1w2y5FrRy1xLXDnG5W48uFvkct2mLM0ZgClYTg/4V0P4V3b1xi5bmMzwz2IP+MJ7+MInEVGNMTEzvjee4hrCMgLmFIOCg4KDgIND2KMAhNhDXLiaNGuLEtZsMjFa0cMGy1yxcsFrhzjwt8Llnjw5cgApUFIP+Eur+Ev3fDseMiqiIi+G5gv8ABVn+AAqXuwbG81zz62iFyGKh06CFDAQwpa8XeCE2EZceFu0aY3K1tjbMlrRu0arXOVjlWtWjTLjbMcrNtjbgCo8BOYP+Fjj+FjeXiXphSFyvN53fPjvjxzmY4Y5cOHTHDXCtcGF3nPXHlxuD/jI+/jIt8EtMxZV4qKjEYngqImZvc7cenGrq5mV1z5ceXWpAhMHan0cYJwihFBGUYRgIEYRijGBARRjGMa4+fHkAITYQ0wsXLdnmxLXLFo2WtGGTMtcs2uJa2cN3DZlkxtWmFsAKWBGF+FqT4WpcpPNZJREXzYeG3DiD/jMc/jMd8Drcbqd6vXXhQIaeoFnEwCBg4ODgYmFo4O+AITYQ0zOcrhtharcWTM5WtGDnEtxOXDhbjy5WOXIwZM2TNwAKfjKD/gbe/gbHnV8p5V0jlrGIwwinC6qIiZuuMZi4lF3vPj75gIP+NVL+NU3fDfLOs43jMTExdZhF1UwhCJWzObXOuOMAg/CmJmZibiZtMJgmJRcATBMCZ5+b4fIhNhDFszZNmjTEtcN2+Ra0yN3C3C0a4VuVxmw5szNnlYY8wAptIIP+Cij+Cil16LrOJmt1uuNTE1NQ5XnEAIT8bd34270YMmXVOkLRwIQgTmuw4OLq15CFzl2VpjhglgjQIYEMEKGCOCOCenF4FsAhNhDXMxYsGTRqtctMbNa0ZMsi1w4yuFuVxkxtGbjDixY3AApREYP+C2L+C2GXflCZmt9rAIP+OTr+OSuevhZmKtjnruCGuoRewaBEDCw8XLw9kCE2EY2GXCyzY2a3HkyZVrRo0zLXLdgzWs2bVxjYuW7ds5xACoEBLoP+Dnb+DnffFkiKjVR0axpSZzveed8745mYRXDfKqCD/jeI/jd3idcBc3e+vhc5Si6KqqjFTEzu9868uryAhdFZBp6YYISGCFAhgEEMEcEEMEMCCGCEhhjrx98OoCE2EN8jhhjZMMq1o5c4lrRnixrcTduwWsm+XNic4nLBk1aACk8Og/4OqP4OmZrlrhw4VKeYg/43dP43YfB4xMTVXymAhoa6Qd6QEHC1cfA0wCE2EZHGJzmaYm63Lky4VrRnmxLcLnFmW48zBwzYuGLdi1zACnAog/4Vqv4Vw8ceHHUxvG5u5JitRrGuWOGNaxSLxnmAg/433v4354zw56uppUYcI1jU4XE7ktm3fhxkg/K2tMzK0k1ImEkTElzvn4vPziE2EZsuNs5xZHC1y4wsFrTExbrXGFkyWscrBm5YuWrVxiZACoIBN4P+Fir+Fi2B248t6mZi6iKnhCCJZrc8b31dY3FoU1npPaiD/jqs/jqXvwTrxcZ53c3V1hpyjWOGOWNYQuLtc7jM3dTjdciD7et69iZLmYkJiYlMBEwgQSlM3M9fL2AhNhDhk1csGzhity5s2Ja0atmK1y5xsluRo4Y42DXJkw5sgApdFIP+Gkb+GkdN3OZnJjDtPDgAhPxvZfjez0MFJZISknOOWWnHcIakloO5QEBAwkLBQcFCwcLJzcPVACE2EMGuLIzxsG63Fhw4lrRk4aLXGZyxWuGDTI0c4WDbNhYAClIRg/4f7P4f39TyjWIi6zjwWYP+NUL+NT1xreg4b5cY0Ia0gquHEDBoOBhYeVkbACE2EZMWbJjxuca1o5aMlrRk1zLcTduzW5czdjhasMjZsxYgClcUg/4flv4fkXLhw1jGKYRwz0ugg/43Tv43QXNcZiYzU3rv23mFymGr0MEBBChRw104HA5AITYRjxNHGZwxbrWOVxmWtMTjKtcsmLda4x4mbJg0atcTHCAKowFMg/4oEv4oE3fsXXDj27+JxqaRidUqcXMrtxZve98d5zndXOEcnCuXbr08auGuXKNTXPHg0IP+NND+NNF16Hft16eH4Xi6JmJmr1OsYqOE6mKnFYYqdF5cZ6ubbJMxMxM3rrw45IL5pba27ZUEWUUAlJsssIlypVTZUpt338/3gCE2EMsbTC5aN2a1pkyOFrRhibrXDNkxW5WrZy2cMWjPG2agCo0BNYP+LmL+LmN4NWXnO85VXTl08Tp21qgzOW75313x48eObmOF9uWgg/40ev40e2cMRjXLXDHCIvO9878HPXO+M8Y23jNShUartHjPC0CEh4IjLwajAihGEYRhEjCMEIIICKMIkYkZ8HluMCE2EZMLfIxYYWS3ExYsFrTM0yrXOXM0Wtsjhy5ZtmeZmyygCrABSIP+Mir+MjeODW+2+F4VGJxCMzu/D5eDcxThy6csaxiYzd73vO73O3GLuLwquG/E3wmE/G0N+NnWtNObPWrPDOyxihCmDBgzS4ksEC+fHj0zy3neEpSwUpktbFitgpSEJzjVjpvzb55QhOxbuygghNOMJwiIooREE5AQihGEYBCMIoRjGCMU5138OPgAITYQ2xMnDNhhzLWbnIzWtGrJutcsMbdazy4mzFgyZ43DFmAKWBSD/jmC/jl73mMxnM5TNVyvlQCD/jOG/jN1vhjXCuURFzvNeDnmhrqEX8CEBAoCDQszOwdcITYQxbYmDFjmZLXDZrlWtMjVwtxMsrha1bs2TFizxYWmPIAKnwFFg/47CP47CRE4m4kMXpDERTEYiKqpRbLN3vO+O+fHPHO5UxXDpPkTHjCD/jZS/jYr4zdcZvn27hz47533njMzeJquGOWNcNaxrWMYRK5m63XFds4547d+gITmcB38KMkhCEYRjCcIkYIwnKKMIwiITgIEAEUY1vxdsO0AITYQzbs2bZjicLXGFjmWtGjLGtw5WzFbhx5W7TK2ZOMzbCAKhwE0g/5Dfv5Dedx5be93x4McMcunCuUaiIi4zmc5zfG+d8763xzx3XWZg/4zqv4zuY5d+zVYikhCkUqBLLM3G4uMzczx1mCFyGKaGdAEMEMcEcEIghghII4IIYkCBAhQwwxz600wITYQ5ZOHOFthZLWuFywWtGzbCtxYcbJaxw4mjFqxw4WjlwAKoQFOg/4HNP4HNa44zi6Dwp4VWITO7nd5nO42Srl16HhbQLTNy55rq3c2mqxHafAeEIP+PQ7+PQ/q6eL4nh+E58nfFZqFRiaRE1CLhmuN8OJ0ywREzVuvjdamAuLTMTaQg69rz5REyvMpTUgIlEkwSImrq8WiSEFSiUkym98ffQAhNhGXEwcZcbbCtctGeFa0bMmK1yyc4VuRnjcMWbTI3a5mgAqEATCD/grI/grJRPg1Ocyaa6cta1HC0wmM1md3xvnOcuPLjqSD/j10/j11eL4nfprXKNVExm53PG88bzm72uZioxHCOTtegITtYo+BYyQJThGcIpwiQgklEnCYnCFY4dPHhzAhNhDhywy5sbHEtwuMjZa0Ysmi3FhwuFrFm4yN2+Vg2b5mQAp2HofwPJeB5OTSdRKLTKbVqvWq3ZLLaprCoLAiAwNOa1W51OyF+P9j4/2dFo1tltk80sksksUskMEMCOSGCmiGsIqAuYmAgEAgkAIFBoEg4OLry+AhNhDDE1y4mONutYZXDNa0aMHK3CwYsVuXHmbtWGLE0bsXIAppGYfwTUeCakEzmUlkktlkzi0am82l8ukciACH8gXHkC5TSalCodCodcrtqms1sllplNmk1ACFyGQaOeEhQoYCFDDPTl56gCE2EMW7DI5b5mC1w5Yt1rTGwZLcLFrhWtsLJlhcMGeRmxagCk8RhPwU5fgpzJTGvUNOgIfyFTeQqcnU7E8nonE5AIXAZq/IwoYp5ZZZbY7coCE2EYWTTJjb5GS1pmY5lrRrmZLcLJhhW5MrNm1zM2rJu0xgCpMBKYfwYMeDBkE1mkplErlUrlUhkENhkGg6iUWeT2hUObTeTSeJROBQMQeDAIfyCneQU8E+n8ymdOp9gsNer9Op80mqPR+GwyVyqj0av1622yx2Kq1RPZ4AhOxmh28sYIyjFKcIoyiICEYRijG+Xk48ACE2EM2TdhkZtca1w3ZuFrRiyxrXONvkWsMOLFmZtmuNy3cACpsBMIfwbseDbmPobDIzGI3GkdjgKFQ1Op80mqiUUm03QaDxGIR2OTWaUOhUejTudSOH8gY3kBzqapVOhUOgUFSKSCJRNFYpBYIhULJxOVGo84nM0msul8ajcBgEtllbhOtmh4FqhCCMIzkRIRjBBBCERFGMUaz28tuAITYQxzOWrlmwYrceRiyWtMjJmtcNmjVaxyMcTbNhatszHEAKWhCH8HS3g5VoKnU+lUupVOmU2dTuZTOE/H/9+P9/jqVvbDgrSU4RhqKigIPAMHAQaFhYePl4WYAhNhDlkwbuGbNita5MTha0Ytmi3E4cMFrliycs8ORlmZY8YApyL4P+FNz+FN03prfa9NRFJi8zO1qKiKQRFVfC7IP+PrL+PrM69HXp4eM1mKhSMMMUYsmcxK6yTNiD8rtfPjnMylEialAiYmYkRIL6/AMcgCE2EN2GJg3csMy1s4buFrRywZrXGJi1WuHLdo1wsnGZu0xgCpUBKofwqEeFQkTqdgnU7Tyez6f0ym1Co0ql0Si0aj0aj0ql0ym1Kp1ar0ym1gCH8gD3kAfEIhIJfLknk0fj0bjUPh0BgESicej8olMwmMslsgkMUisEgsfAhYNFBnZYIEEUMKFLFGhEUZBGghQwI58rgYdcITYRlbsGWRlhbrcbZq4WtGTlgtw427Jbkx4cbBs3Y5mbJgAK4wFPh/Dxl4eM4vFonEkLhRBoPEEBhCCQCCQGBQGBwGAweCweCwuBweCwUgkAgkQhcKh0CQaAwKAR+bTeVSuJROCwSNxpWaxTaZV6tV6tSaQoNACH8ewHj2BBCYQQuFQeAQOAweAIGgECgkAgkCg0EgkEgiBQNBYOgsNiUTh0DgMCgSDRmcTmhUOkUmgUGbTdQKDHo/GIzEIjAoGgkFCD6a82MRGNJu0xKbxmri6MXBMTZICrqVSgqyJJi4uc74+P4sAhNhDJjics2GNitaN2rFa0zZmC3E5ZYVrlu5aYsWVliatcIAqYAS2F+IwT4jBUdc8sstMsKKaarBVR7CmCqCKa2SuC2e22+m2eWmqWCACG8eeHjzxRUBDQ0NGREVDQCAgYWNibXAlzHyMjFwsXAwqAQCGgoqGiIaWh4qBAhdtHJt4Yo4o4oYpRGjhgRQSJIYIY0MYhgjlwObiyACE2EMcuNs0Y5mq3G0aZVrRuwxLXLVkyWt3GLFiYZHGRmwbgCsEBSoT8TbX4m260b9xSoO93+RjpCkEhWs7zvW6JSTVC0MFJQlGd53vet4znGZTLs27AhvH8t4/l7a3YEwKW1uCzsruOiYOFh4JAxEJFQ0dDR0ZBQ0FCwEPByaElYOLhYdAwkBDRENEREVERUNEREFBQcDCwN7grBYCE43Gj3ZzQhBJCE0YzTCaEYTlCEpyjCMQThGEYEowEowiTrn6tXgYhNhDVg3c4WDXGtYt2GJa0ZscK1zjy5Frhi3btceZllysmwApfFIP+Lh7+Lhu+OO+OcbrKmL8Dh3CG8eP3jxvgISOgI6GiICEgULBw6Ht8CIXIYjPxIEcMMMsEMst+RrwAITYRmbMHGPNiwrWjlk0WtMjfKtw4WGZblbMXDTNlxsGOZgAKmwFBg/4v/P4v9dxIAel5eFYVjE6hV4lEsxzdc898+rvW4ukYisanxACF+P7r4/cdzpNKAGlqrnpljhhgimgmomgqTSVKosBBFNHJLFfFHHLDHHDKloniAIPHwE8f11RisTLMXMykmETFTKS5iIiIqFSlKblnPXz+flAhNhDPK1xOMjFutxN8OFa0yOMK1w4xOFuTCyY5WjfHlYN2wAqxATCH8cEHjghj8Ah8DhaDwKAQSBQiEQSEQiHQiEQKP0ym1Coz6fyiUwqFxmMUOGQGFwOEwOBwWEQ0h/Hh948PyAQKAQSBQSCQKAwCBQOBEAgEAldardUqtUqtYrNSqdIpM0lMFgsFgcDgcEgiAQGFx2Sj0ssKAijgjQwRwkEMEEMUMEEEMCBBGhRx26mWLYAhNhDPM3yOMuPItx4mTZa0Ytcq1wybNFuRq1auWuRwzxMmQA=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EJHAOAgAQdA84BfAEQqnGKNG44F0GABPx2+j8Q6wMISBBE//8DRTUFAzgLZBkgMgkAkJsDATfAHkUzCQCQggIB28UeRTgIAP4DAHuF0jQSTsCkP9MApD8KxQFxgv8AHcH+ADtv4eWHw57bdSXO83O5tqXGcvKlwzJnEw5ZknMeOM8SSM3JebiCXJsLtq7dvmfHnx7vkIP+Cij+CjfPheD4B0rWsVjF1MVUsTC1zm7SXEpvbMzK4FXq6lCZJEkplMSgiJEpqaRFXW+WbniAg/QyXmdrTFiJiYTFwmJhF0mJq4EwiYmEpAiYmJiUJRIImJIkiYkRcJu/D92I+DAhNhGTKyx48mJgtzMGmRa0ys2K3C3c4VrbHmaY8LRhmxtGAAr6AswBhPx9Tfj6nx4seLHSCCSMI0rKKMowjBCcIwiQnScIynKtr4MOCaMCuTLky6MddGnNnxY8GHBhwYcWPJlyZc2fJlzZ2jTix5MubPmz5MubPo06teq+PdjMezbs26tezbuwoECMEUpwIwjCKEIwRgjARkjScoUjCVaRinKEYSjSECEZznOONXHEhPwWefgs9wYcWPVdKMJynDLwMtEYRhOU4yjCJKaU0Cssu7fo07McEEce7fu37MOPZtzZ82fFjyZcWPJlyZcWPFjwYcWNo02vix4MOTLgw4MOLHgw5L1wTK2va+DDgw4IzlGUyCcq0inCEUZRCMpkIoRhOEIwihOSMJ0iCEUIkYIztnpGm8CD6Im1zK6mEImJTEgi4iQiZhEzVwmJhMTBMJiYkiYSiQiUSiSJIlExMJiQRIBEgECauswE1IQkBEokCJiREoJRKU55/AtPgIAhNhDZwxwsnOLEtbscbha0y4mi1yxYsVuVs3bMcWbI4c48QApFC4T8eTn48ncuQGTKgv6A0/oDUB48gIaojK+HgIGBi4+XrCE2EMsTlwwZt2i1u5zNVrRhmxrcThhlWsXDZlibs2mPKxZgCkQIhPx5JfjyTwYd2G0whPwgAfhABzZ9mOFwhORtrG+PDmAhNhDPE3yMXDNstaZGWFa0YtXK3Dlas1rZg2b4suXG5aN2AApGCYP+PdD+PcPq5cUcAIT8H/X4QBcDdGFaAIaOkoWFiZOdkZwhNhGJg4Y5suNutaucTBa0a43C1y3YNVuHFkb4sTbMwzMGgApCB4P+Pyz+Pxnjwm+Qg/4P9P4P47xDgIeZQCZwuJxGNCE2EYcbBo5Y42q1mzctVrRxmarXDdhmWssOPMzYMcLhi0YACkAIg/5AuP5Ao5usx3CD/hCA/hCHYw11hJZJzjh04yE2EMGbFxlxZcK1mxZsFrRxmwrXLBi2Wsm+ZtlcsMjhliZACkAGhPyEffkIxyY5ZoT8ITH4QndFM+CHkUOhtXhcuCE2ENXLbFkw43K1u2a5lrRs4YrcTLCyW4mOFmybuG+FvhaACkcMgv8ANgH+AGvOvVzGSIL+hdP6Fh3zm1u7oIOvM45zzubvnkAhNhDRqzYuHLNwtZMGDJa0YtnK1yyYuFrdq1ZM8zdy2y5MoA==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whHAOAgAQdBIgD5gUBEKpxijRuOBdBgAT8dvo/EOsDCEgQRP//A0U1BQM4C2QZIDIJAJCbAwE3wB5FMwkAkIICAdvFHkU4CAD+AwB7hdI0Ek7ApD/TAKQ/Cmgsgv6Qy/pDMAA3CVd5sTvPPNzZjnZQg/4eLP4eLQADp15c/Azz8jriUxNZ1JEo8Pt3g4qSJiBKZhECUzMRNRMwtnr5/fAhNhGNpiytMLBstwuM2Va0xNXC1zhyMFrdrhZ5nDVk2bucgAqTAUKD/hQg/hQhuuPDOHPkKuJjNEVNStbcXFwxjr0B42cVjWITjjrxe3igg/4eJv4eJ/D8Lny58nXoPI68J1FFTUxJc3G4za+PLmDcZi5TSt8vB8DjkIPt0zmZmZmRM1dExMSmCalCJExMgBMzd3x5+bghNhGZtlbZMmNgtaMW7Ba0xYXC1zlctVrZm5w4cbho4Z5mIAppH4P+F0D+F0HpxuOeudbreOdWvV6isVreKkCE/Du1+HdvdeeCuKea+ZoZGCdKqzjWOMxghJXlSlICM4wrCKM4RjGbDv4btCE2EN8bVjjxMsK1k3cYlrRu3zLcTNrjWucTVo5cMWDFw0ygCpoBSYP+HLb+HLcRI6q3OcZw1GqxGkYiYqYWtuNuOtkoUiohGY5+B3npadCE+cq+crGPENl5UhKUq2x0rGtWGmWMY4YXlWE5KQtg06DZWUpUjCsY1jXDbTg5Oa94AIL4IzMW+W7pKLKlglSyyywKsthZZsq7fN+f6bghNhGVrixZmDVitxNMrNa0ZZMS1y4bt1rjC1YsW7VnkaOWoAqQATqD/h76/h771uYzjMTE4ziYMREYYuBdzz6cct43jNU1fLn43ftnGoP851+c75aqqJji269u54vDc5iYqK1GInxs4jhOLm3GfB8DwetxncCD8bxr9NCYu4IkhK4RcTExKJQmJiYuLm7vN5479AAhNhDHNlaYXORmtcsGLJa0xY2C3C1c41rFu2YOWrdtjxtcYApeF4P+IbD+Ia3wd6443w3pURVK5XjQhPnTvnN60xVpKFUZzvPK4+S+OgCE3cSGvDOs7wmjOM61nnyx5gAhNhDFm1YM3GJutyYsuFa0wtcK3E0xZlrfK5Z42mVy5aM8QAppIIP+JCD+JBHvXG911XlFOkcscOGNK48PDjPMg/zA35gmOmsY5VyzrOst5u+O931rnHOryITxBw0/As5KRAjAmJ1nWuPHYCE2EMMjhqzcZsS3FictlrRzlyLcTHFlWtWDZi1buMbRtjaAClUShPxEifiJFwYoYsVMFoyrHHOO0IP8/l+fz5XcXLabq4xkhcpgI4tPAghjnhhlgwtcwCE2EZG7ZqzcsWa1jixslrTJjYLcThw3W427jKxzOcrnJkyAClgVg/4l1P4lxeTWujhmOc9c857ggv4gA/iAFsvNh58dlmCGw9OwUHgWBgYBAoCBgUHJyMGsACE2ENW7ljicN3K3EwYMlrRwyyLXLdpjW4W+TE3y5WrdyybgClkWg/4mUP4mP6qtY5MZbc43BwyAg/0dX6Oe63qYRmONc9cYvPTwQIXeUwtXTAhhjghIEuDwqwAhNhDRvjas3ORgtcsWTRa0ctHK1xizMFuJk2Z5czFq2aOcIAqkAUiD/i0I/i0L7d+nM5cwO/bnUWurXC8Z1ONdehz5KRiMROLhmJu0ZrdZ1t2Ag/zOn5oPWY4G9Adu/hZ6RwaVNcU5zO/D8jyTw7jMzThVYiqxWGJiXGPB6dXEhKcyMezOVrUhKMqznNGMBGEYEZRghAjCMJkUJwjCMEYIwJxvfnwn0CE2EZHLHM2a42K1zhy5FrRiwxLXLHJiWuGbjE0aMsrNg4bgCmsmgv76+/vs3x3mxkJ3jvLIxOTOXxIq0IP9Bp+gd5cdXi9zm+fTq5s7zN0qOVTwYvUAhdFJJHp50EBABBHBDBDBCCGW/LwQ5IAhNhDjHiatHLXEtzMmuVa0aNmC3FhZtluLKycOcTFzkZYm4AqPATmD/hzQ/hzPmhds3tles8r4cu/ZGJjCsQpZm3GNxd1eL1GQhPw8Kfh4Jx8DHaUrWwStKcsLTHHXfky6VaxmlCUqSpSmCGClIyRrGeWEcoCD8bxbqYEIiIkXFxMSmYuJiauJQQmCZvPHy+fwECE2ENm7NtjyYXK3GzxsVrTDhyLXGPLjW48bRi5xsHONwwxACnYrg/4eqv4etdXMIiYiYConCGE4mE1Gazw68t5Ag/4hIP4hDcVUs3d9e3cOOdzueMKrEaxVR0vws9pshOlmv3YyQjAIEYIwijCKMpynCadY4ce/nCE2EN2DLNha5G61jkyZVrRjkyrXLbG3WsmOFlhyMcThu2ZACl8XhPxKTfiU5yZcMs8tMM8MdKypa1tErIT8PVn4ep8VKWhonkYK0nPHO+djxoS3S4uukkooVViRw4ePlsAhNhDNo3ctWbBitzNXOVa0zZmS1xhZtluVu5ytWLhzlZY8gApqIIT8UN34obzfgvPDHCx4FKYLaMGTFSymW2lcg/4fiv4fizHKOUcscJxutuN5uebjPXXg4kCD+CPP3aczERItaJlc3mZvv4IhNhGJmyZN2jDItbNXORa0ctm61xmbuVrnG5x5G+PE2xY8wApGCoT8TPn4mfeNBTNNkIL+xUv7FT41N74AhpyagruFgYuZi54hNhDds0Z5cuFgty42WFa0aYWy1xjZ4lrLM4aucOPDjYYWwAp9LIT8VDH4qOcNNObHijklgpaPAnSEpwjOrXmzpo0UswTyXhgAg/4hgP4hd61npnF1lme/bvmNriaxjOPG3UDe651njoCD8LzN8+M7m1kxKAAhMSmM3Od+H39QITYQ3a48OFthYrW+Jq4WtGuXGtcssbJbibYcbBy0xuG2VkAKiAEwhPxZXfizJvOEISShSGTDghHNn2XjCFYzjOM41hGV6Thm4PA07q2Ag/4iHv4iD+OhNTct+B4PTrrfTcMXq8TEzKY3DMzHg1vIhOpmh4FjCJGCKCcIRgIRhCJBGEYIznO8cOWvCCE2EZMznFkc4XK1q2YN1rTDhYrcWFvmW4nLLDhzMWWbFmwgClkUg/4uvv4ut9t458OeMxMmrxqE/D9J+H7XM0YJ6KZkoRjdlxxAhZtFlYUMMcMsEcMKm/Ix5YAhNhGNoxyssmVotbYsLFa0ZZGS1y4ysluLLlc5seLI3bs8wApTEYP+LZr+LYPlPKKrM3e8xx5gg/4iGv4iM8c85qYYvV613IaujIDAKDggQsDHz8MAITYQwY4cWTI5bLWDLNiWtMTLGtcYc2NawaY2bTJhaOWzbGAKVBGD/i6q/i6R3qKm5zM7je8Ag/4hNP4hD5rVTRWZqeOghqiQg7dAQMAgYCBgY+ng6IAhNhGZyzw5GGZitaZnORa0ZY8S1zicNlrRy0Y4WbNo1cN3IApYGYL+p7P6ntG53nwxrUMT0IT8SbH4k2Rmz5MvGy2hSEJIxjecOCCEtWcpQgQTRRRTjfLw+QAhNhGZplyZXDhwtZtMmNa0ZsGa1xlxs1rBwzxM2rLE5xtGwApiI4P+Ha7+Ha8MZ7zGZzF1VRrGq4VVVNNxsIP+JVD+JVEOnXxs1iKq6mZmW4zN5jnXGaCCi5iEaKq0WKt8/D70ITYQ5y4seVtiyLWbHG4WtGuJotws2bNazY5mWNkyYtM2NmAKUBGD/hyE/hyFeFPC9TiVZ1Owg/4mWv4mW3OKupipxnU7hNXG6cZwQjFOdcefICE2EOMzjK2xtHK3C0xMFrTI4ZrXDZk0WuG2Ny1x4mjhu2ygCn4zgv69y/r4Hfh53xszMzmZzIy5Vu27d3O5sRMZPXZ4g/4mIP4mEZVSdXErm8zO44xu2YNR269O0XwIm42XvACE0czqzhFNERQihGAhFCEIRhOEYxRgRhFh5t+IITYQ4ZtWGZo0arc2Zk4WtM2JktcZcTNbjatG+Zi1YsnOPIAKdiuD/iFC/iFVrmtNTwnxO/Z4kxSJnK83NzO2W29ZwIP+Jpj+JpPUoqZrM8e3d274mJpVSxMrjMXmLjjkhORwndujBEihEIIRhGEZTghGE04zvhxgITYRmxN2TXCyxrXLZrkWtHDdktcZMrla1yMm7LCxaN8zBuAKWRaD/iOY/iOZ76y51ur1OMOV9M8u4IT8Skn4lJd0oZIYCcV53thllhrAhO5TrxEKoo1jpTTnoCE2EY2DTCyyMnC3JiytlrRs3yLcTFxkW5XOVqzZMsuZriygClUUg/4i3v4i371rljhwrERnc93XwYP+Jz7+Jz/vC8ruDTWfAzqE4HKdusYRIxjOdZz0yCE2EYsjHLjxtsa1xixsVrTLhaLcObK1Wtszls5ysMuVxkwgCk4NhPxGqfiNV4GGkqFYYaiE/E5V+JyvgZ6RwTwVpGaGrpBaxsChYOFh5WJAITYQ2wtsWFk0zLceZtiWtG2ZstcNcWJazaNmePHjbtMuFiAKWxeD/ijS/ij3qOOOeuNbwlURqeGog/4nEP4nA44XwzqanW9XEnW47oWjLZdAihhhhgjhjRq68i0gITYRjaOW7hi1bLWDRw5WtMrLCtcM3Lla0a5sLZs4xMGzJsAKbiOD/irg/irh79spnddeG6nVRWHZjGGIvXOoyIP+J/r+J/vGfCtwnWcTOa2zHXpzm5ndb13iuICF0zRwwIiCCNCjQkAEMMdODxsOaCE2EMcWFs5bN2K3Gxy5VrRjmbrcLTNiW5cbNs4yZsWRkzygClQTgv7yI/vJPsk2bVR6nKCE/E/p+J9u8sCEoUijObDv3IaYooOzhUBAoCBIODkZ2FvAITYRhxM8bJo3ZLWOPM1WtMbNstcYcrFawYtGrNwzy4cTFwAKcSqD/i3s/i3z4zdkzUYnlo8KOFYhmd7neWZlGeF0g/4oFv4n9cuyIZvd7vqcbXDFYxrVYYTvHeL7gITqao9+4hGEUIwjCJCcAIAnPPxcICE2ENWrRvkYMnC3Gya5VrRu0zLcTlg4W5sLXHlYsmOXK3YgCnAjg/4vNP4vRe3HFceAOnXhNXiJxmplV63jFoP+KqL+KpfW3Pt3Bx4x3jcxFVqNYxPTjrGQhbM1HoZUEEECBBDBKhQkMEMMEcMt+Ph1ACE2ENcrRs4wscq3G5bYlrRpkYLXDXFjWsW7ZzmZuWTLM0bgCnstg/4zAP4zAXfN8Ztep5arlXSNNXUztnne88c898d78Gc8wIP+KVj+KVly3VVETV1xq+fhdaIVNTEESmMyvOOYhMHadXDFCKEYTIokEYEIyigIkcPVxuoAITYQwct2DfHhZLWbhszWtHOLGtcuGzRa0y5mrFmybOWuFuAKPQeE/Db9+G39mzsgg/4uSv4uS3Pk4oLNld4AITYQyb4WDXM2zLWWVzhWtGWXMtctnDBayb42OFpkatMeFoAKzwF7gv6vM/q83Nevbx5SjPOZoAAfH8QAHv0zdzqaWbNLYkxxD4vhwubFzcLgmrPOaHb43oCE/Fvt+LffLkZ8zPmadGnRrpLBr1ZchlyAy5BOQAGTKzZ8WPdW1sEMFIQlOEKzjhjlnjnjN8K3rhnWMyMoSUStKlqQzadAcCeiSgCDxF2mImkTAmUxIAhEREi5XAEEJiVwTBExJEphE1ITExMESExcIkLi8+P5r4CAITYRmxs2jFhmbLcLTNjWtGGFmtcYsrha1aMW+Zyzwsm7TKA=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2465</TotalTime>
  <Words>2267</Words>
  <Application>Microsoft Office PowerPoint</Application>
  <PresentationFormat>On-screen Show (4:3)</PresentationFormat>
  <Paragraphs>757</Paragraphs>
  <Slides>50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Dark 3410</vt:lpstr>
      <vt:lpstr>CPU Performance Pipelined CPU</vt:lpstr>
      <vt:lpstr>PowerPoint Presentation</vt:lpstr>
      <vt:lpstr>Big Picture:  Building a Processor</vt:lpstr>
      <vt:lpstr>MIPS instruction formats</vt:lpstr>
      <vt:lpstr>MIPS Instruction Types</vt:lpstr>
      <vt:lpstr>Goals for today</vt:lpstr>
      <vt:lpstr>PowerPoint Presentation</vt:lpstr>
      <vt:lpstr>Memory Layout</vt:lpstr>
      <vt:lpstr>Endianness</vt:lpstr>
      <vt:lpstr>Control Flow: Jump Register</vt:lpstr>
      <vt:lpstr>Jump Register</vt:lpstr>
      <vt:lpstr>Examples (2)</vt:lpstr>
      <vt:lpstr>Control Flow: Branches</vt:lpstr>
      <vt:lpstr>Examples (3)</vt:lpstr>
      <vt:lpstr>Absolute Jump</vt:lpstr>
      <vt:lpstr>Control Flow: More Branches</vt:lpstr>
      <vt:lpstr>Absolute Jump</vt:lpstr>
      <vt:lpstr>Control Flow: Jump and Link</vt:lpstr>
      <vt:lpstr>Absolute Jump</vt:lpstr>
      <vt:lpstr>PowerPoint Presentation</vt:lpstr>
      <vt:lpstr>What is instruction is the longest</vt:lpstr>
      <vt:lpstr>Design Goals</vt:lpstr>
      <vt:lpstr>Performance</vt:lpstr>
      <vt:lpstr>How Fast?</vt:lpstr>
      <vt:lpstr>Adder Performance</vt:lpstr>
      <vt:lpstr>Optimization: Summary</vt:lpstr>
      <vt:lpstr> Processor Clock Cycle</vt:lpstr>
      <vt:lpstr> Processor Clock Cycle</vt:lpstr>
      <vt:lpstr>Multi-Cycle Instructions</vt:lpstr>
      <vt:lpstr>CPI</vt:lpstr>
      <vt:lpstr>Example</vt:lpstr>
      <vt:lpstr>Administrivia</vt:lpstr>
      <vt:lpstr>Administrivia</vt:lpstr>
      <vt:lpstr>Collaboration, Late, Re-grading Policies</vt:lpstr>
      <vt:lpstr>Amdahl’s Law</vt:lpstr>
      <vt:lpstr>PowerPoint Presentation</vt:lpstr>
      <vt:lpstr>The Kids</vt:lpstr>
      <vt:lpstr>The Bicycle</vt:lpstr>
      <vt:lpstr>The Materials</vt:lpstr>
      <vt:lpstr>The Instructions</vt:lpstr>
      <vt:lpstr>Design 1: Sequential Schedule</vt:lpstr>
      <vt:lpstr>Sequential Performance</vt:lpstr>
      <vt:lpstr>Design 2: Pipelined Design</vt:lpstr>
      <vt:lpstr>Pipelined Performance</vt:lpstr>
      <vt:lpstr>Pipeline Hazards</vt:lpstr>
      <vt:lpstr>Lessons</vt:lpstr>
      <vt:lpstr>A Processor</vt:lpstr>
      <vt:lpstr>A Processor</vt:lpstr>
      <vt:lpstr>Basic Pipeline</vt:lpstr>
      <vt:lpstr>Principles of Pipelined Implementation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</dc:title>
  <dc:creator>Hakim Weatherspoon</dc:creator>
  <cp:lastModifiedBy>Hakim Weatherspoon</cp:lastModifiedBy>
  <cp:revision>224</cp:revision>
  <cp:lastPrinted>2012-02-16T17:31:50Z</cp:lastPrinted>
  <dcterms:created xsi:type="dcterms:W3CDTF">2011-02-15T18:03:12Z</dcterms:created>
  <dcterms:modified xsi:type="dcterms:W3CDTF">2012-02-21T15:48:44Z</dcterms:modified>
</cp:coreProperties>
</file>