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69" r:id="rId4"/>
    <p:sldId id="277" r:id="rId5"/>
    <p:sldId id="276" r:id="rId6"/>
    <p:sldId id="281" r:id="rId7"/>
    <p:sldId id="282" r:id="rId8"/>
    <p:sldId id="284" r:id="rId9"/>
    <p:sldId id="283" r:id="rId10"/>
    <p:sldId id="278" r:id="rId11"/>
    <p:sldId id="270" r:id="rId12"/>
    <p:sldId id="267" r:id="rId13"/>
    <p:sldId id="266" r:id="rId14"/>
    <p:sldId id="265" r:id="rId15"/>
    <p:sldId id="264" r:id="rId16"/>
    <p:sldId id="257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40"/>
  </p:normalViewPr>
  <p:slideViewPr>
    <p:cSldViewPr snapToGrid="0">
      <p:cViewPr>
        <p:scale>
          <a:sx n="100" d="100"/>
          <a:sy n="100" d="100"/>
        </p:scale>
        <p:origin x="1040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 Klee" userId="7b4ac80d-48b2-40c7-be72-ae2208f81cd4" providerId="ADAL" clId="{E76F2377-5918-4012-9477-106121FC924A}"/>
    <pc:docChg chg="undo custSel modSld">
      <pc:chgData name="Gabriel Klee" userId="7b4ac80d-48b2-40c7-be72-ae2208f81cd4" providerId="ADAL" clId="{E76F2377-5918-4012-9477-106121FC924A}" dt="2017-08-26T17:54:06.533" v="35" actId="14100"/>
      <pc:docMkLst>
        <pc:docMk/>
      </pc:docMkLst>
      <pc:sldChg chg="modSp">
        <pc:chgData name="Gabriel Klee" userId="7b4ac80d-48b2-40c7-be72-ae2208f81cd4" providerId="ADAL" clId="{E76F2377-5918-4012-9477-106121FC924A}" dt="2017-08-26T17:54:06.533" v="35" actId="14100"/>
        <pc:sldMkLst>
          <pc:docMk/>
          <pc:sldMk cId="2097626368" sldId="256"/>
        </pc:sldMkLst>
        <pc:picChg chg="mod">
          <ac:chgData name="Gabriel Klee" userId="7b4ac80d-48b2-40c7-be72-ae2208f81cd4" providerId="ADAL" clId="{E76F2377-5918-4012-9477-106121FC924A}" dt="2017-08-26T17:54:06.533" v="35" actId="14100"/>
          <ac:picMkLst>
            <pc:docMk/>
            <pc:sldMk cId="2097626368" sldId="256"/>
            <ac:picMk id="5" creationId="{9E036E56-5669-4144-99E2-962E6901946D}"/>
          </ac:picMkLst>
        </pc:picChg>
      </pc:sldChg>
      <pc:sldChg chg="addSp delSp modSp">
        <pc:chgData name="Gabriel Klee" userId="7b4ac80d-48b2-40c7-be72-ae2208f81cd4" providerId="ADAL" clId="{E76F2377-5918-4012-9477-106121FC924A}" dt="2017-08-26T17:52:34.323" v="1" actId="27614"/>
        <pc:sldMkLst>
          <pc:docMk/>
          <pc:sldMk cId="2436621841" sldId="257"/>
        </pc:sldMkLst>
        <pc:spChg chg="del">
          <ac:chgData name="Gabriel Klee" userId="7b4ac80d-48b2-40c7-be72-ae2208f81cd4" providerId="ADAL" clId="{E76F2377-5918-4012-9477-106121FC924A}" dt="2017-08-26T17:52:29.767" v="0" actId="26606"/>
          <ac:spMkLst>
            <pc:docMk/>
            <pc:sldMk cId="2436621841" sldId="257"/>
            <ac:spMk id="2" creationId="{B726FF0A-14F7-445C-90CE-5318CFCEE954}"/>
          </ac:spMkLst>
        </pc:spChg>
        <pc:spChg chg="del mod">
          <ac:chgData name="Gabriel Klee" userId="7b4ac80d-48b2-40c7-be72-ae2208f81cd4" providerId="ADAL" clId="{E76F2377-5918-4012-9477-106121FC924A}" dt="2017-08-26T17:52:29.767" v="0" actId="26606"/>
          <ac:spMkLst>
            <pc:docMk/>
            <pc:sldMk cId="2436621841" sldId="257"/>
            <ac:spMk id="6" creationId="{A56813CC-2FF6-4B09-B800-3D0F004CDFDA}"/>
          </ac:spMkLst>
        </pc:spChg>
        <pc:spChg chg="add">
          <ac:chgData name="Gabriel Klee" userId="7b4ac80d-48b2-40c7-be72-ae2208f81cd4" providerId="ADAL" clId="{E76F2377-5918-4012-9477-106121FC924A}" dt="2017-08-26T17:52:29.767" v="0" actId="26606"/>
          <ac:spMkLst>
            <pc:docMk/>
            <pc:sldMk cId="2436621841" sldId="257"/>
            <ac:spMk id="10" creationId="{00000000-0000-0000-0000-000000000000}"/>
          </ac:spMkLst>
        </pc:spChg>
        <pc:picChg chg="del">
          <ac:chgData name="Gabriel Klee" userId="7b4ac80d-48b2-40c7-be72-ae2208f81cd4" providerId="ADAL" clId="{E76F2377-5918-4012-9477-106121FC924A}" dt="2017-08-26T17:52:29.767" v="0" actId="26606"/>
          <ac:picMkLst>
            <pc:docMk/>
            <pc:sldMk cId="2436621841" sldId="257"/>
            <ac:picMk id="4" creationId="{F5FCC7D2-1ACF-41B9-B260-82C28C6F4D78}"/>
          </ac:picMkLst>
        </pc:picChg>
        <pc:picChg chg="add mod">
          <ac:chgData name="Gabriel Klee" userId="7b4ac80d-48b2-40c7-be72-ae2208f81cd4" providerId="ADAL" clId="{E76F2377-5918-4012-9477-106121FC924A}" dt="2017-08-26T17:52:34.323" v="1" actId="27614"/>
          <ac:picMkLst>
            <pc:docMk/>
            <pc:sldMk cId="2436621841" sldId="257"/>
            <ac:picMk id="7" creationId="{F5FCC7D2-1ACF-41B9-B260-82C28C6F4D78}"/>
          </ac:picMkLst>
        </pc:picChg>
      </pc:sldChg>
      <pc:sldChg chg="addSp delSp modSp">
        <pc:chgData name="Gabriel Klee" userId="7b4ac80d-48b2-40c7-be72-ae2208f81cd4" providerId="ADAL" clId="{E76F2377-5918-4012-9477-106121FC924A}" dt="2017-08-26T17:52:37.841" v="4" actId="27614"/>
        <pc:sldMkLst>
          <pc:docMk/>
          <pc:sldMk cId="3813661057" sldId="264"/>
        </pc:sldMkLst>
        <pc:spChg chg="del">
          <ac:chgData name="Gabriel Klee" userId="7b4ac80d-48b2-40c7-be72-ae2208f81cd4" providerId="ADAL" clId="{E76F2377-5918-4012-9477-106121FC924A}" dt="2017-08-26T17:52:34.551" v="2" actId="26606"/>
          <ac:spMkLst>
            <pc:docMk/>
            <pc:sldMk cId="3813661057" sldId="264"/>
            <ac:spMk id="2" creationId="{E2BAC274-FF43-4DA5-81B6-41B7275ACF89}"/>
          </ac:spMkLst>
        </pc:spChg>
        <pc:spChg chg="del mod">
          <ac:chgData name="Gabriel Klee" userId="7b4ac80d-48b2-40c7-be72-ae2208f81cd4" providerId="ADAL" clId="{E76F2377-5918-4012-9477-106121FC924A}" dt="2017-08-26T17:52:34.551" v="2" actId="26606"/>
          <ac:spMkLst>
            <pc:docMk/>
            <pc:sldMk cId="3813661057" sldId="264"/>
            <ac:spMk id="6" creationId="{5A446738-A540-44CF-A540-33E818F0E259}"/>
          </ac:spMkLst>
        </pc:spChg>
        <pc:spChg chg="add">
          <ac:chgData name="Gabriel Klee" userId="7b4ac80d-48b2-40c7-be72-ae2208f81cd4" providerId="ADAL" clId="{E76F2377-5918-4012-9477-106121FC924A}" dt="2017-08-26T17:52:34.551" v="2" actId="26606"/>
          <ac:spMkLst>
            <pc:docMk/>
            <pc:sldMk cId="3813661057" sldId="264"/>
            <ac:spMk id="10" creationId="{00000000-0000-0000-0000-000000000000}"/>
          </ac:spMkLst>
        </pc:spChg>
        <pc:picChg chg="del">
          <ac:chgData name="Gabriel Klee" userId="7b4ac80d-48b2-40c7-be72-ae2208f81cd4" providerId="ADAL" clId="{E76F2377-5918-4012-9477-106121FC924A}" dt="2017-08-26T17:52:34.551" v="2" actId="26606"/>
          <ac:picMkLst>
            <pc:docMk/>
            <pc:sldMk cId="3813661057" sldId="264"/>
            <ac:picMk id="4" creationId="{EB7CA005-C5C9-4E66-BA47-140B8A258AE1}"/>
          </ac:picMkLst>
        </pc:picChg>
        <pc:picChg chg="add mod">
          <ac:chgData name="Gabriel Klee" userId="7b4ac80d-48b2-40c7-be72-ae2208f81cd4" providerId="ADAL" clId="{E76F2377-5918-4012-9477-106121FC924A}" dt="2017-08-26T17:52:37.841" v="4" actId="27614"/>
          <ac:picMkLst>
            <pc:docMk/>
            <pc:sldMk cId="3813661057" sldId="264"/>
            <ac:picMk id="7" creationId="{EB7CA005-C5C9-4E66-BA47-140B8A258AE1}"/>
          </ac:picMkLst>
        </pc:picChg>
      </pc:sldChg>
      <pc:sldChg chg="addSp delSp modSp">
        <pc:chgData name="Gabriel Klee" userId="7b4ac80d-48b2-40c7-be72-ae2208f81cd4" providerId="ADAL" clId="{E76F2377-5918-4012-9477-106121FC924A}" dt="2017-08-26T17:52:41.268" v="5" actId="27614"/>
        <pc:sldMkLst>
          <pc:docMk/>
          <pc:sldMk cId="4179472691" sldId="265"/>
        </pc:sldMkLst>
        <pc:spChg chg="del">
          <ac:chgData name="Gabriel Klee" userId="7b4ac80d-48b2-40c7-be72-ae2208f81cd4" providerId="ADAL" clId="{E76F2377-5918-4012-9477-106121FC924A}" dt="2017-08-26T17:52:37.566" v="3" actId="26606"/>
          <ac:spMkLst>
            <pc:docMk/>
            <pc:sldMk cId="4179472691" sldId="265"/>
            <ac:spMk id="2" creationId="{F8E00219-920B-4F2B-ABA4-7A33108A11EF}"/>
          </ac:spMkLst>
        </pc:spChg>
        <pc:spChg chg="del mod">
          <ac:chgData name="Gabriel Klee" userId="7b4ac80d-48b2-40c7-be72-ae2208f81cd4" providerId="ADAL" clId="{E76F2377-5918-4012-9477-106121FC924A}" dt="2017-08-26T17:52:37.566" v="3" actId="26606"/>
          <ac:spMkLst>
            <pc:docMk/>
            <pc:sldMk cId="4179472691" sldId="265"/>
            <ac:spMk id="6" creationId="{CCFB5D74-E2D7-4B00-A3F7-F3B8D1F4D2A7}"/>
          </ac:spMkLst>
        </pc:spChg>
        <pc:spChg chg="add">
          <ac:chgData name="Gabriel Klee" userId="7b4ac80d-48b2-40c7-be72-ae2208f81cd4" providerId="ADAL" clId="{E76F2377-5918-4012-9477-106121FC924A}" dt="2017-08-26T17:52:37.566" v="3" actId="26606"/>
          <ac:spMkLst>
            <pc:docMk/>
            <pc:sldMk cId="4179472691" sldId="265"/>
            <ac:spMk id="10" creationId="{00000000-0000-0000-0000-000000000000}"/>
          </ac:spMkLst>
        </pc:spChg>
        <pc:picChg chg="del">
          <ac:chgData name="Gabriel Klee" userId="7b4ac80d-48b2-40c7-be72-ae2208f81cd4" providerId="ADAL" clId="{E76F2377-5918-4012-9477-106121FC924A}" dt="2017-08-26T17:52:37.566" v="3" actId="26606"/>
          <ac:picMkLst>
            <pc:docMk/>
            <pc:sldMk cId="4179472691" sldId="265"/>
            <ac:picMk id="4" creationId="{9C7D1AC9-63DC-45A9-B737-DA8E46E9DE22}"/>
          </ac:picMkLst>
        </pc:picChg>
        <pc:picChg chg="add mod">
          <ac:chgData name="Gabriel Klee" userId="7b4ac80d-48b2-40c7-be72-ae2208f81cd4" providerId="ADAL" clId="{E76F2377-5918-4012-9477-106121FC924A}" dt="2017-08-26T17:52:41.268" v="5" actId="27614"/>
          <ac:picMkLst>
            <pc:docMk/>
            <pc:sldMk cId="4179472691" sldId="265"/>
            <ac:picMk id="7" creationId="{9C7D1AC9-63DC-45A9-B737-DA8E46E9DE22}"/>
          </ac:picMkLst>
        </pc:picChg>
      </pc:sldChg>
      <pc:sldChg chg="addSp delSp modSp">
        <pc:chgData name="Gabriel Klee" userId="7b4ac80d-48b2-40c7-be72-ae2208f81cd4" providerId="ADAL" clId="{E76F2377-5918-4012-9477-106121FC924A}" dt="2017-08-26T17:52:58.414" v="7" actId="27614"/>
        <pc:sldMkLst>
          <pc:docMk/>
          <pc:sldMk cId="1791359598" sldId="266"/>
        </pc:sldMkLst>
        <pc:spChg chg="del">
          <ac:chgData name="Gabriel Klee" userId="7b4ac80d-48b2-40c7-be72-ae2208f81cd4" providerId="ADAL" clId="{E76F2377-5918-4012-9477-106121FC924A}" dt="2017-08-26T17:52:55.017" v="6" actId="26606"/>
          <ac:spMkLst>
            <pc:docMk/>
            <pc:sldMk cId="1791359598" sldId="266"/>
            <ac:spMk id="2" creationId="{457FD1E6-DF13-45D8-ABAF-45D3874ED2C7}"/>
          </ac:spMkLst>
        </pc:spChg>
        <pc:spChg chg="del mod">
          <ac:chgData name="Gabriel Klee" userId="7b4ac80d-48b2-40c7-be72-ae2208f81cd4" providerId="ADAL" clId="{E76F2377-5918-4012-9477-106121FC924A}" dt="2017-08-26T17:52:55.017" v="6" actId="26606"/>
          <ac:spMkLst>
            <pc:docMk/>
            <pc:sldMk cId="1791359598" sldId="266"/>
            <ac:spMk id="6" creationId="{9CE3469A-11FD-47EE-B80B-4E1FF8FCBA98}"/>
          </ac:spMkLst>
        </pc:spChg>
        <pc:spChg chg="add">
          <ac:chgData name="Gabriel Klee" userId="7b4ac80d-48b2-40c7-be72-ae2208f81cd4" providerId="ADAL" clId="{E76F2377-5918-4012-9477-106121FC924A}" dt="2017-08-26T17:52:55.017" v="6" actId="26606"/>
          <ac:spMkLst>
            <pc:docMk/>
            <pc:sldMk cId="1791359598" sldId="266"/>
            <ac:spMk id="10" creationId="{00000000-0000-0000-0000-000000000000}"/>
          </ac:spMkLst>
        </pc:spChg>
        <pc:picChg chg="del">
          <ac:chgData name="Gabriel Klee" userId="7b4ac80d-48b2-40c7-be72-ae2208f81cd4" providerId="ADAL" clId="{E76F2377-5918-4012-9477-106121FC924A}" dt="2017-08-26T17:52:55.017" v="6" actId="26606"/>
          <ac:picMkLst>
            <pc:docMk/>
            <pc:sldMk cId="1791359598" sldId="266"/>
            <ac:picMk id="4" creationId="{35878C83-25A0-481F-A13B-6446937424EB}"/>
          </ac:picMkLst>
        </pc:picChg>
        <pc:picChg chg="add mod">
          <ac:chgData name="Gabriel Klee" userId="7b4ac80d-48b2-40c7-be72-ae2208f81cd4" providerId="ADAL" clId="{E76F2377-5918-4012-9477-106121FC924A}" dt="2017-08-26T17:52:58.414" v="7" actId="27614"/>
          <ac:picMkLst>
            <pc:docMk/>
            <pc:sldMk cId="1791359598" sldId="266"/>
            <ac:picMk id="7" creationId="{35878C83-25A0-481F-A13B-6446937424EB}"/>
          </ac:picMkLst>
        </pc:picChg>
      </pc:sldChg>
      <pc:sldChg chg="addSp delSp modSp">
        <pc:chgData name="Gabriel Klee" userId="7b4ac80d-48b2-40c7-be72-ae2208f81cd4" providerId="ADAL" clId="{E76F2377-5918-4012-9477-106121FC924A}" dt="2017-08-26T17:53:04.238" v="9" actId="27614"/>
        <pc:sldMkLst>
          <pc:docMk/>
          <pc:sldMk cId="3452483844" sldId="267"/>
        </pc:sldMkLst>
        <pc:spChg chg="del">
          <ac:chgData name="Gabriel Klee" userId="7b4ac80d-48b2-40c7-be72-ae2208f81cd4" providerId="ADAL" clId="{E76F2377-5918-4012-9477-106121FC924A}" dt="2017-08-26T17:52:58.562" v="8" actId="26606"/>
          <ac:spMkLst>
            <pc:docMk/>
            <pc:sldMk cId="3452483844" sldId="267"/>
            <ac:spMk id="2" creationId="{E3DA3271-F88C-4526-806E-CE6BC466CA83}"/>
          </ac:spMkLst>
        </pc:spChg>
        <pc:spChg chg="del mod">
          <ac:chgData name="Gabriel Klee" userId="7b4ac80d-48b2-40c7-be72-ae2208f81cd4" providerId="ADAL" clId="{E76F2377-5918-4012-9477-106121FC924A}" dt="2017-08-26T17:52:58.562" v="8" actId="26606"/>
          <ac:spMkLst>
            <pc:docMk/>
            <pc:sldMk cId="3452483844" sldId="267"/>
            <ac:spMk id="6" creationId="{45EDAAC3-866F-4F37-AADD-429F8C3DE18C}"/>
          </ac:spMkLst>
        </pc:spChg>
        <pc:spChg chg="add">
          <ac:chgData name="Gabriel Klee" userId="7b4ac80d-48b2-40c7-be72-ae2208f81cd4" providerId="ADAL" clId="{E76F2377-5918-4012-9477-106121FC924A}" dt="2017-08-26T17:52:58.562" v="8" actId="26606"/>
          <ac:spMkLst>
            <pc:docMk/>
            <pc:sldMk cId="3452483844" sldId="267"/>
            <ac:spMk id="10" creationId="{00000000-0000-0000-0000-000000000000}"/>
          </ac:spMkLst>
        </pc:spChg>
        <pc:picChg chg="del">
          <ac:chgData name="Gabriel Klee" userId="7b4ac80d-48b2-40c7-be72-ae2208f81cd4" providerId="ADAL" clId="{E76F2377-5918-4012-9477-106121FC924A}" dt="2017-08-26T17:52:58.562" v="8" actId="26606"/>
          <ac:picMkLst>
            <pc:docMk/>
            <pc:sldMk cId="3452483844" sldId="267"/>
            <ac:picMk id="4" creationId="{0F21EA9A-B8AE-4D6D-A151-5973120E486D}"/>
          </ac:picMkLst>
        </pc:picChg>
        <pc:picChg chg="add mod">
          <ac:chgData name="Gabriel Klee" userId="7b4ac80d-48b2-40c7-be72-ae2208f81cd4" providerId="ADAL" clId="{E76F2377-5918-4012-9477-106121FC924A}" dt="2017-08-26T17:53:04.238" v="9" actId="27614"/>
          <ac:picMkLst>
            <pc:docMk/>
            <pc:sldMk cId="3452483844" sldId="267"/>
            <ac:picMk id="7" creationId="{0F21EA9A-B8AE-4D6D-A151-5973120E486D}"/>
          </ac:picMkLst>
        </pc:picChg>
      </pc:sldChg>
      <pc:sldChg chg="addSp delSp modSp">
        <pc:chgData name="Gabriel Klee" userId="7b4ac80d-48b2-40c7-be72-ae2208f81cd4" providerId="ADAL" clId="{E76F2377-5918-4012-9477-106121FC924A}" dt="2017-08-26T17:53:57.064" v="31" actId="27614"/>
        <pc:sldMkLst>
          <pc:docMk/>
          <pc:sldMk cId="536980023" sldId="269"/>
        </pc:sldMkLst>
        <pc:spChg chg="del">
          <ac:chgData name="Gabriel Klee" userId="7b4ac80d-48b2-40c7-be72-ae2208f81cd4" providerId="ADAL" clId="{E76F2377-5918-4012-9477-106121FC924A}" dt="2017-08-26T17:53:52.464" v="29" actId="26606"/>
          <ac:spMkLst>
            <pc:docMk/>
            <pc:sldMk cId="536980023" sldId="269"/>
            <ac:spMk id="2" creationId="{42E94E80-7066-4672-99A1-5B5451ED0288}"/>
          </ac:spMkLst>
        </pc:spChg>
        <pc:spChg chg="del mod">
          <ac:chgData name="Gabriel Klee" userId="7b4ac80d-48b2-40c7-be72-ae2208f81cd4" providerId="ADAL" clId="{E76F2377-5918-4012-9477-106121FC924A}" dt="2017-08-26T17:53:52.464" v="29" actId="26606"/>
          <ac:spMkLst>
            <pc:docMk/>
            <pc:sldMk cId="536980023" sldId="269"/>
            <ac:spMk id="6" creationId="{9D894838-ED91-4FCC-BEEA-7431EA7417B3}"/>
          </ac:spMkLst>
        </pc:spChg>
        <pc:spChg chg="add">
          <ac:chgData name="Gabriel Klee" userId="7b4ac80d-48b2-40c7-be72-ae2208f81cd4" providerId="ADAL" clId="{E76F2377-5918-4012-9477-106121FC924A}" dt="2017-08-26T17:53:52.464" v="29" actId="26606"/>
          <ac:spMkLst>
            <pc:docMk/>
            <pc:sldMk cId="536980023" sldId="269"/>
            <ac:spMk id="10" creationId="{00000000-0000-0000-0000-000000000000}"/>
          </ac:spMkLst>
        </pc:spChg>
        <pc:picChg chg="del">
          <ac:chgData name="Gabriel Klee" userId="7b4ac80d-48b2-40c7-be72-ae2208f81cd4" providerId="ADAL" clId="{E76F2377-5918-4012-9477-106121FC924A}" dt="2017-08-26T17:53:52.464" v="29" actId="26606"/>
          <ac:picMkLst>
            <pc:docMk/>
            <pc:sldMk cId="536980023" sldId="269"/>
            <ac:picMk id="4" creationId="{A503F76F-5C6D-4C31-A577-515FE7599661}"/>
          </ac:picMkLst>
        </pc:picChg>
        <pc:picChg chg="add mod">
          <ac:chgData name="Gabriel Klee" userId="7b4ac80d-48b2-40c7-be72-ae2208f81cd4" providerId="ADAL" clId="{E76F2377-5918-4012-9477-106121FC924A}" dt="2017-08-26T17:53:57.064" v="31" actId="27614"/>
          <ac:picMkLst>
            <pc:docMk/>
            <pc:sldMk cId="536980023" sldId="269"/>
            <ac:picMk id="7" creationId="{A503F76F-5C6D-4C31-A577-515FE7599661}"/>
          </ac:picMkLst>
        </pc:picChg>
      </pc:sldChg>
      <pc:sldChg chg="addSp delSp modSp">
        <pc:chgData name="Gabriel Klee" userId="7b4ac80d-48b2-40c7-be72-ae2208f81cd4" providerId="ADAL" clId="{E76F2377-5918-4012-9477-106121FC924A}" dt="2017-08-26T17:53:13.500" v="12" actId="27614"/>
        <pc:sldMkLst>
          <pc:docMk/>
          <pc:sldMk cId="1032343235" sldId="270"/>
        </pc:sldMkLst>
        <pc:spChg chg="del">
          <ac:chgData name="Gabriel Klee" userId="7b4ac80d-48b2-40c7-be72-ae2208f81cd4" providerId="ADAL" clId="{E76F2377-5918-4012-9477-106121FC924A}" dt="2017-08-26T17:53:10.016" v="10" actId="26606"/>
          <ac:spMkLst>
            <pc:docMk/>
            <pc:sldMk cId="1032343235" sldId="270"/>
            <ac:spMk id="2" creationId="{82716F42-037E-40CC-A461-1485DCF4FEA5}"/>
          </ac:spMkLst>
        </pc:spChg>
        <pc:spChg chg="del mod">
          <ac:chgData name="Gabriel Klee" userId="7b4ac80d-48b2-40c7-be72-ae2208f81cd4" providerId="ADAL" clId="{E76F2377-5918-4012-9477-106121FC924A}" dt="2017-08-26T17:53:10.016" v="10" actId="26606"/>
          <ac:spMkLst>
            <pc:docMk/>
            <pc:sldMk cId="1032343235" sldId="270"/>
            <ac:spMk id="19" creationId="{EFBB9754-9F26-4A16-9BFB-7D4633542CCF}"/>
          </ac:spMkLst>
        </pc:spChg>
        <pc:spChg chg="add">
          <ac:chgData name="Gabriel Klee" userId="7b4ac80d-48b2-40c7-be72-ae2208f81cd4" providerId="ADAL" clId="{E76F2377-5918-4012-9477-106121FC924A}" dt="2017-08-26T17:53:10.016" v="10" actId="26606"/>
          <ac:spMkLst>
            <pc:docMk/>
            <pc:sldMk cId="1032343235" sldId="270"/>
            <ac:spMk id="23" creationId="{00000000-0000-0000-0000-000000000000}"/>
          </ac:spMkLst>
        </pc:spChg>
        <pc:picChg chg="del">
          <ac:chgData name="Gabriel Klee" userId="7b4ac80d-48b2-40c7-be72-ae2208f81cd4" providerId="ADAL" clId="{E76F2377-5918-4012-9477-106121FC924A}" dt="2017-08-26T17:53:10.016" v="10" actId="26606"/>
          <ac:picMkLst>
            <pc:docMk/>
            <pc:sldMk cId="1032343235" sldId="270"/>
            <ac:picMk id="4" creationId="{924D94A5-B94F-4077-840C-C7875EFD2A3F}"/>
          </ac:picMkLst>
        </pc:picChg>
        <pc:picChg chg="add mod">
          <ac:chgData name="Gabriel Klee" userId="7b4ac80d-48b2-40c7-be72-ae2208f81cd4" providerId="ADAL" clId="{E76F2377-5918-4012-9477-106121FC924A}" dt="2017-08-26T17:53:13.500" v="12" actId="27614"/>
          <ac:picMkLst>
            <pc:docMk/>
            <pc:sldMk cId="1032343235" sldId="270"/>
            <ac:picMk id="20" creationId="{924D94A5-B94F-4077-840C-C7875EFD2A3F}"/>
          </ac:picMkLst>
        </pc:picChg>
        <pc:inkChg chg="add del">
          <ac:chgData name="Gabriel Klee" userId="7b4ac80d-48b2-40c7-be72-ae2208f81cd4" providerId="ADAL" clId="{E76F2377-5918-4012-9477-106121FC924A}" dt="2017-08-26T17:53:10.016" v="10" actId="26606"/>
          <ac:inkMkLst>
            <pc:docMk/>
            <pc:sldMk cId="1032343235" sldId="270"/>
            <ac:inkMk id="17" creationId="{65051DDF-2FC5-4D50-A075-C75B1355C269}"/>
          </ac:inkMkLst>
        </pc:inkChg>
      </pc:sldChg>
      <pc:sldChg chg="addSp delSp modSp">
        <pc:chgData name="Gabriel Klee" userId="7b4ac80d-48b2-40c7-be72-ae2208f81cd4" providerId="ADAL" clId="{E76F2377-5918-4012-9477-106121FC924A}" dt="2017-08-26T17:53:44.958" v="27" actId="14100"/>
        <pc:sldMkLst>
          <pc:docMk/>
          <pc:sldMk cId="1329069470" sldId="276"/>
        </pc:sldMkLst>
        <pc:spChg chg="mod ord">
          <ac:chgData name="Gabriel Klee" userId="7b4ac80d-48b2-40c7-be72-ae2208f81cd4" providerId="ADAL" clId="{E76F2377-5918-4012-9477-106121FC924A}" dt="2017-08-26T17:53:33.993" v="23" actId="26606"/>
          <ac:spMkLst>
            <pc:docMk/>
            <pc:sldMk cId="1329069470" sldId="276"/>
            <ac:spMk id="2" creationId="{D09C3852-EFC8-40AC-8D1D-FE90717F89BA}"/>
          </ac:spMkLst>
        </pc:spChg>
        <pc:spChg chg="add mod">
          <ac:chgData name="Gabriel Klee" userId="7b4ac80d-48b2-40c7-be72-ae2208f81cd4" providerId="ADAL" clId="{E76F2377-5918-4012-9477-106121FC924A}" dt="2017-08-26T17:53:39.433" v="25" actId="478"/>
          <ac:spMkLst>
            <pc:docMk/>
            <pc:sldMk cId="1329069470" sldId="276"/>
            <ac:spMk id="9" creationId="{12BA1648-26A1-4088-B582-208B5DD66878}"/>
          </ac:spMkLst>
        </pc:spChg>
        <pc:spChg chg="add del">
          <ac:chgData name="Gabriel Klee" userId="7b4ac80d-48b2-40c7-be72-ae2208f81cd4" providerId="ADAL" clId="{E76F2377-5918-4012-9477-106121FC924A}" dt="2017-08-26T17:53:33.993" v="23" actId="26606"/>
          <ac:spMkLst>
            <pc:docMk/>
            <pc:sldMk cId="1329069470" sldId="276"/>
            <ac:spMk id="12" creationId="{00000000-0000-0000-0000-000000000000}"/>
          </ac:spMkLst>
        </pc:spChg>
        <pc:spChg chg="add del">
          <ac:chgData name="Gabriel Klee" userId="7b4ac80d-48b2-40c7-be72-ae2208f81cd4" providerId="ADAL" clId="{E76F2377-5918-4012-9477-106121FC924A}" dt="2017-08-26T17:53:33.993" v="23" actId="26606"/>
          <ac:spMkLst>
            <pc:docMk/>
            <pc:sldMk cId="1329069470" sldId="276"/>
            <ac:spMk id="14" creationId="{00000000-0000-0000-0000-000000000000}"/>
          </ac:spMkLst>
        </pc:spChg>
        <pc:picChg chg="del mod">
          <ac:chgData name="Gabriel Klee" userId="7b4ac80d-48b2-40c7-be72-ae2208f81cd4" providerId="ADAL" clId="{E76F2377-5918-4012-9477-106121FC924A}" dt="2017-08-26T17:53:39.433" v="25" actId="478"/>
          <ac:picMkLst>
            <pc:docMk/>
            <pc:sldMk cId="1329069470" sldId="276"/>
            <ac:picMk id="5" creationId="{FBAC96F5-BA7E-4AD1-A2E2-0A3F0F5296B0}"/>
          </ac:picMkLst>
        </pc:picChg>
        <pc:picChg chg="mod">
          <ac:chgData name="Gabriel Klee" userId="7b4ac80d-48b2-40c7-be72-ae2208f81cd4" providerId="ADAL" clId="{E76F2377-5918-4012-9477-106121FC924A}" dt="2017-08-26T17:53:44.958" v="27" actId="14100"/>
          <ac:picMkLst>
            <pc:docMk/>
            <pc:sldMk cId="1329069470" sldId="276"/>
            <ac:picMk id="7" creationId="{35B72F78-6A15-4128-A9D2-95B5DB77B24A}"/>
          </ac:picMkLst>
        </pc:picChg>
        <pc:cxnChg chg="add del">
          <ac:chgData name="Gabriel Klee" userId="7b4ac80d-48b2-40c7-be72-ae2208f81cd4" providerId="ADAL" clId="{E76F2377-5918-4012-9477-106121FC924A}" dt="2017-08-26T17:53:33.993" v="23" actId="26606"/>
          <ac:cxnSpMkLst>
            <pc:docMk/>
            <pc:sldMk cId="1329069470" sldId="276"/>
            <ac:cxnSpMk id="16" creationId="{00000000-0000-0000-0000-000000000000}"/>
          </ac:cxnSpMkLst>
        </pc:cxnChg>
        <pc:cxnChg chg="add del">
          <ac:chgData name="Gabriel Klee" userId="7b4ac80d-48b2-40c7-be72-ae2208f81cd4" providerId="ADAL" clId="{E76F2377-5918-4012-9477-106121FC924A}" dt="2017-08-26T17:53:33.993" v="23" actId="26606"/>
          <ac:cxnSpMkLst>
            <pc:docMk/>
            <pc:sldMk cId="1329069470" sldId="276"/>
            <ac:cxnSpMk id="18" creationId="{00000000-0000-0000-0000-000000000000}"/>
          </ac:cxnSpMkLst>
        </pc:cxnChg>
      </pc:sldChg>
      <pc:sldChg chg="addSp delSp modSp">
        <pc:chgData name="Gabriel Klee" userId="7b4ac80d-48b2-40c7-be72-ae2208f81cd4" providerId="ADAL" clId="{E76F2377-5918-4012-9477-106121FC924A}" dt="2017-08-26T17:53:52.644" v="30" actId="27614"/>
        <pc:sldMkLst>
          <pc:docMk/>
          <pc:sldMk cId="1047997995" sldId="277"/>
        </pc:sldMkLst>
        <pc:spChg chg="del">
          <ac:chgData name="Gabriel Klee" userId="7b4ac80d-48b2-40c7-be72-ae2208f81cd4" providerId="ADAL" clId="{E76F2377-5918-4012-9477-106121FC924A}" dt="2017-08-26T17:53:48.657" v="28" actId="26606"/>
          <ac:spMkLst>
            <pc:docMk/>
            <pc:sldMk cId="1047997995" sldId="277"/>
            <ac:spMk id="2" creationId="{C3728293-2B5C-4A11-AC21-B1C61C07184C}"/>
          </ac:spMkLst>
        </pc:spChg>
        <pc:spChg chg="add">
          <ac:chgData name="Gabriel Klee" userId="7b4ac80d-48b2-40c7-be72-ae2208f81cd4" providerId="ADAL" clId="{E76F2377-5918-4012-9477-106121FC924A}" dt="2017-08-26T17:53:48.657" v="28" actId="26606"/>
          <ac:spMkLst>
            <pc:docMk/>
            <pc:sldMk cId="1047997995" sldId="277"/>
            <ac:spMk id="10" creationId="{00000000-0000-0000-0000-000000000000}"/>
          </ac:spMkLst>
        </pc:spChg>
        <pc:picChg chg="mod">
          <ac:chgData name="Gabriel Klee" userId="7b4ac80d-48b2-40c7-be72-ae2208f81cd4" providerId="ADAL" clId="{E76F2377-5918-4012-9477-106121FC924A}" dt="2017-08-26T17:53:52.644" v="30" actId="27614"/>
          <ac:picMkLst>
            <pc:docMk/>
            <pc:sldMk cId="1047997995" sldId="277"/>
            <ac:picMk id="5" creationId="{734BEB13-6AE7-47E0-A336-CAB36006C784}"/>
          </ac:picMkLst>
        </pc:picChg>
      </pc:sldChg>
      <pc:sldChg chg="addSp delSp modSp">
        <pc:chgData name="Gabriel Klee" userId="7b4ac80d-48b2-40c7-be72-ae2208f81cd4" providerId="ADAL" clId="{E76F2377-5918-4012-9477-106121FC924A}" dt="2017-08-26T17:53:16.165" v="14" actId="27614"/>
        <pc:sldMkLst>
          <pc:docMk/>
          <pc:sldMk cId="2115187357" sldId="278"/>
        </pc:sldMkLst>
        <pc:spChg chg="del">
          <ac:chgData name="Gabriel Klee" userId="7b4ac80d-48b2-40c7-be72-ae2208f81cd4" providerId="ADAL" clId="{E76F2377-5918-4012-9477-106121FC924A}" dt="2017-08-26T17:53:13.319" v="11" actId="26606"/>
          <ac:spMkLst>
            <pc:docMk/>
            <pc:sldMk cId="2115187357" sldId="278"/>
            <ac:spMk id="2" creationId="{14A759C0-8DA0-4E52-93F7-6E29F8894E72}"/>
          </ac:spMkLst>
        </pc:spChg>
        <pc:spChg chg="add">
          <ac:chgData name="Gabriel Klee" userId="7b4ac80d-48b2-40c7-be72-ae2208f81cd4" providerId="ADAL" clId="{E76F2377-5918-4012-9477-106121FC924A}" dt="2017-08-26T17:53:13.319" v="11" actId="26606"/>
          <ac:spMkLst>
            <pc:docMk/>
            <pc:sldMk cId="2115187357" sldId="278"/>
            <ac:spMk id="10" creationId="{00000000-0000-0000-0000-000000000000}"/>
          </ac:spMkLst>
        </pc:spChg>
        <pc:picChg chg="mod">
          <ac:chgData name="Gabriel Klee" userId="7b4ac80d-48b2-40c7-be72-ae2208f81cd4" providerId="ADAL" clId="{E76F2377-5918-4012-9477-106121FC924A}" dt="2017-08-26T17:53:16.165" v="14" actId="27614"/>
          <ac:picMkLst>
            <pc:docMk/>
            <pc:sldMk cId="2115187357" sldId="278"/>
            <ac:picMk id="5" creationId="{BFFDE8D1-77D2-4CA2-A591-AC65C7EE2DA0}"/>
          </ac:picMkLst>
        </pc:picChg>
      </pc:sldChg>
      <pc:sldChg chg="modSp">
        <pc:chgData name="Gabriel Klee" userId="7b4ac80d-48b2-40c7-be72-ae2208f81cd4" providerId="ADAL" clId="{E76F2377-5918-4012-9477-106121FC924A}" dt="2017-08-26T17:54:01.097" v="33" actId="14100"/>
        <pc:sldMkLst>
          <pc:docMk/>
          <pc:sldMk cId="3311249736" sldId="280"/>
        </pc:sldMkLst>
        <pc:picChg chg="mod">
          <ac:chgData name="Gabriel Klee" userId="7b4ac80d-48b2-40c7-be72-ae2208f81cd4" providerId="ADAL" clId="{E76F2377-5918-4012-9477-106121FC924A}" dt="2017-08-26T17:54:01.097" v="33" actId="14100"/>
          <ac:picMkLst>
            <pc:docMk/>
            <pc:sldMk cId="3311249736" sldId="280"/>
            <ac:picMk id="5" creationId="{2B361C7E-02D5-43F6-8D0F-A9D30CA3B772}"/>
          </ac:picMkLst>
        </pc:picChg>
      </pc:sldChg>
      <pc:sldChg chg="addSp delSp modSp">
        <pc:chgData name="Gabriel Klee" userId="7b4ac80d-48b2-40c7-be72-ae2208f81cd4" providerId="ADAL" clId="{E76F2377-5918-4012-9477-106121FC924A}" dt="2017-08-26T17:53:33.993" v="23" actId="26606"/>
        <pc:sldMkLst>
          <pc:docMk/>
          <pc:sldMk cId="1007769128" sldId="281"/>
        </pc:sldMkLst>
        <pc:spChg chg="del">
          <ac:chgData name="Gabriel Klee" userId="7b4ac80d-48b2-40c7-be72-ae2208f81cd4" providerId="ADAL" clId="{E76F2377-5918-4012-9477-106121FC924A}" dt="2017-08-26T17:53:26.099" v="19" actId="26606"/>
          <ac:spMkLst>
            <pc:docMk/>
            <pc:sldMk cId="1007769128" sldId="281"/>
            <ac:spMk id="2" creationId="{F33FC2E2-10DC-45D0-9C4B-F811E6219BE9}"/>
          </ac:spMkLst>
        </pc:spChg>
        <pc:spChg chg="add">
          <ac:chgData name="Gabriel Klee" userId="7b4ac80d-48b2-40c7-be72-ae2208f81cd4" providerId="ADAL" clId="{E76F2377-5918-4012-9477-106121FC924A}" dt="2017-08-26T17:53:26.099" v="19" actId="26606"/>
          <ac:spMkLst>
            <pc:docMk/>
            <pc:sldMk cId="1007769128" sldId="281"/>
            <ac:spMk id="10" creationId="{00000000-0000-0000-0000-000000000000}"/>
          </ac:spMkLst>
        </pc:spChg>
        <pc:picChg chg="mod">
          <ac:chgData name="Gabriel Klee" userId="7b4ac80d-48b2-40c7-be72-ae2208f81cd4" providerId="ADAL" clId="{E76F2377-5918-4012-9477-106121FC924A}" dt="2017-08-26T17:53:33.993" v="23" actId="26606"/>
          <ac:picMkLst>
            <pc:docMk/>
            <pc:sldMk cId="1007769128" sldId="281"/>
            <ac:picMk id="5" creationId="{99F36853-5E4D-45F2-B8F3-2E28EA660691}"/>
          </ac:picMkLst>
        </pc:picChg>
      </pc:sldChg>
      <pc:sldChg chg="addSp delSp modSp">
        <pc:chgData name="Gabriel Klee" userId="7b4ac80d-48b2-40c7-be72-ae2208f81cd4" providerId="ADAL" clId="{E76F2377-5918-4012-9477-106121FC924A}" dt="2017-08-26T17:53:26.280" v="20" actId="27614"/>
        <pc:sldMkLst>
          <pc:docMk/>
          <pc:sldMk cId="689752623" sldId="282"/>
        </pc:sldMkLst>
        <pc:spChg chg="del">
          <ac:chgData name="Gabriel Klee" userId="7b4ac80d-48b2-40c7-be72-ae2208f81cd4" providerId="ADAL" clId="{E76F2377-5918-4012-9477-106121FC924A}" dt="2017-08-26T17:53:21.631" v="17" actId="26606"/>
          <ac:spMkLst>
            <pc:docMk/>
            <pc:sldMk cId="689752623" sldId="282"/>
            <ac:spMk id="2" creationId="{ECB9C650-01BF-4CD8-A061-90B31E9507A1}"/>
          </ac:spMkLst>
        </pc:spChg>
        <pc:spChg chg="add">
          <ac:chgData name="Gabriel Klee" userId="7b4ac80d-48b2-40c7-be72-ae2208f81cd4" providerId="ADAL" clId="{E76F2377-5918-4012-9477-106121FC924A}" dt="2017-08-26T17:53:21.631" v="17" actId="26606"/>
          <ac:spMkLst>
            <pc:docMk/>
            <pc:sldMk cId="689752623" sldId="282"/>
            <ac:spMk id="10" creationId="{00000000-0000-0000-0000-000000000000}"/>
          </ac:spMkLst>
        </pc:spChg>
        <pc:picChg chg="mod">
          <ac:chgData name="Gabriel Klee" userId="7b4ac80d-48b2-40c7-be72-ae2208f81cd4" providerId="ADAL" clId="{E76F2377-5918-4012-9477-106121FC924A}" dt="2017-08-26T17:53:26.280" v="20" actId="27614"/>
          <ac:picMkLst>
            <pc:docMk/>
            <pc:sldMk cId="689752623" sldId="282"/>
            <ac:picMk id="5" creationId="{7210FF7F-1B44-463B-8201-6AD7157EE03A}"/>
          </ac:picMkLst>
        </pc:picChg>
      </pc:sldChg>
      <pc:sldChg chg="addSp delSp modSp">
        <pc:chgData name="Gabriel Klee" userId="7b4ac80d-48b2-40c7-be72-ae2208f81cd4" providerId="ADAL" clId="{E76F2377-5918-4012-9477-106121FC924A}" dt="2017-08-26T17:53:18.998" v="16" actId="27614"/>
        <pc:sldMkLst>
          <pc:docMk/>
          <pc:sldMk cId="3547881247" sldId="283"/>
        </pc:sldMkLst>
        <pc:spChg chg="del">
          <ac:chgData name="Gabriel Klee" userId="7b4ac80d-48b2-40c7-be72-ae2208f81cd4" providerId="ADAL" clId="{E76F2377-5918-4012-9477-106121FC924A}" dt="2017-08-26T17:53:15.984" v="13" actId="26606"/>
          <ac:spMkLst>
            <pc:docMk/>
            <pc:sldMk cId="3547881247" sldId="283"/>
            <ac:spMk id="2" creationId="{920876E0-26DC-48AA-8525-9488D12CF855}"/>
          </ac:spMkLst>
        </pc:spChg>
        <pc:spChg chg="del mod">
          <ac:chgData name="Gabriel Klee" userId="7b4ac80d-48b2-40c7-be72-ae2208f81cd4" providerId="ADAL" clId="{E76F2377-5918-4012-9477-106121FC924A}" dt="2017-08-26T17:53:15.984" v="13" actId="26606"/>
          <ac:spMkLst>
            <pc:docMk/>
            <pc:sldMk cId="3547881247" sldId="283"/>
            <ac:spMk id="6" creationId="{20789F36-4786-4A67-9F89-CD3516532B25}"/>
          </ac:spMkLst>
        </pc:spChg>
        <pc:spChg chg="add">
          <ac:chgData name="Gabriel Klee" userId="7b4ac80d-48b2-40c7-be72-ae2208f81cd4" providerId="ADAL" clId="{E76F2377-5918-4012-9477-106121FC924A}" dt="2017-08-26T17:53:15.984" v="13" actId="26606"/>
          <ac:spMkLst>
            <pc:docMk/>
            <pc:sldMk cId="3547881247" sldId="283"/>
            <ac:spMk id="10" creationId="{00000000-0000-0000-0000-000000000000}"/>
          </ac:spMkLst>
        </pc:spChg>
        <pc:picChg chg="del">
          <ac:chgData name="Gabriel Klee" userId="7b4ac80d-48b2-40c7-be72-ae2208f81cd4" providerId="ADAL" clId="{E76F2377-5918-4012-9477-106121FC924A}" dt="2017-08-26T17:53:15.984" v="13" actId="26606"/>
          <ac:picMkLst>
            <pc:docMk/>
            <pc:sldMk cId="3547881247" sldId="283"/>
            <ac:picMk id="4" creationId="{F5E7F396-FB5A-4D11-BB6C-7A88A20E4B0C}"/>
          </ac:picMkLst>
        </pc:picChg>
        <pc:picChg chg="add mod">
          <ac:chgData name="Gabriel Klee" userId="7b4ac80d-48b2-40c7-be72-ae2208f81cd4" providerId="ADAL" clId="{E76F2377-5918-4012-9477-106121FC924A}" dt="2017-08-26T17:53:18.998" v="16" actId="27614"/>
          <ac:picMkLst>
            <pc:docMk/>
            <pc:sldMk cId="3547881247" sldId="283"/>
            <ac:picMk id="7" creationId="{F5E7F396-FB5A-4D11-BB6C-7A88A20E4B0C}"/>
          </ac:picMkLst>
        </pc:picChg>
      </pc:sldChg>
      <pc:sldChg chg="addSp delSp modSp">
        <pc:chgData name="Gabriel Klee" userId="7b4ac80d-48b2-40c7-be72-ae2208f81cd4" providerId="ADAL" clId="{E76F2377-5918-4012-9477-106121FC924A}" dt="2017-08-26T17:53:21.811" v="18" actId="27614"/>
        <pc:sldMkLst>
          <pc:docMk/>
          <pc:sldMk cId="856325660" sldId="284"/>
        </pc:sldMkLst>
        <pc:spChg chg="del">
          <ac:chgData name="Gabriel Klee" userId="7b4ac80d-48b2-40c7-be72-ae2208f81cd4" providerId="ADAL" clId="{E76F2377-5918-4012-9477-106121FC924A}" dt="2017-08-26T17:53:18.964" v="15" actId="26606"/>
          <ac:spMkLst>
            <pc:docMk/>
            <pc:sldMk cId="856325660" sldId="284"/>
            <ac:spMk id="2" creationId="{052E91C8-D88E-4F29-9B19-DB8F6FD6AD4E}"/>
          </ac:spMkLst>
        </pc:spChg>
        <pc:spChg chg="del mod">
          <ac:chgData name="Gabriel Klee" userId="7b4ac80d-48b2-40c7-be72-ae2208f81cd4" providerId="ADAL" clId="{E76F2377-5918-4012-9477-106121FC924A}" dt="2017-08-26T17:53:18.964" v="15" actId="26606"/>
          <ac:spMkLst>
            <pc:docMk/>
            <pc:sldMk cId="856325660" sldId="284"/>
            <ac:spMk id="6" creationId="{CEF6D4B4-BC43-4DB0-84E0-A5DB90C649FE}"/>
          </ac:spMkLst>
        </pc:spChg>
        <pc:spChg chg="add">
          <ac:chgData name="Gabriel Klee" userId="7b4ac80d-48b2-40c7-be72-ae2208f81cd4" providerId="ADAL" clId="{E76F2377-5918-4012-9477-106121FC924A}" dt="2017-08-26T17:53:18.964" v="15" actId="26606"/>
          <ac:spMkLst>
            <pc:docMk/>
            <pc:sldMk cId="856325660" sldId="284"/>
            <ac:spMk id="10" creationId="{00000000-0000-0000-0000-000000000000}"/>
          </ac:spMkLst>
        </pc:spChg>
        <pc:picChg chg="del">
          <ac:chgData name="Gabriel Klee" userId="7b4ac80d-48b2-40c7-be72-ae2208f81cd4" providerId="ADAL" clId="{E76F2377-5918-4012-9477-106121FC924A}" dt="2017-08-26T17:53:18.964" v="15" actId="26606"/>
          <ac:picMkLst>
            <pc:docMk/>
            <pc:sldMk cId="856325660" sldId="284"/>
            <ac:picMk id="4" creationId="{93EA710D-89A8-4BF3-9EAD-6A2C85404625}"/>
          </ac:picMkLst>
        </pc:picChg>
        <pc:picChg chg="add mod">
          <ac:chgData name="Gabriel Klee" userId="7b4ac80d-48b2-40c7-be72-ae2208f81cd4" providerId="ADAL" clId="{E76F2377-5918-4012-9477-106121FC924A}" dt="2017-08-26T17:53:21.811" v="18" actId="27614"/>
          <ac:picMkLst>
            <pc:docMk/>
            <pc:sldMk cId="856325660" sldId="284"/>
            <ac:picMk id="7" creationId="{93EA710D-89A8-4BF3-9EAD-6A2C85404625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8-26T17:07:12.811"/>
    </inkml:context>
    <inkml:brush xml:id="br0">
      <inkml:brushProperty name="width" value="0.05292" units="cm"/>
      <inkml:brushProperty name="height" value="0.05292" units="cm"/>
      <inkml:brushProperty name="color" value="#ED1C24"/>
    </inkml:brush>
  </inkml:definitions>
  <inkml:trace contextRef="#ctx0" brushRef="#br0">78 91 12672,'0'0'0,"0"0"1024,0 0 0,0 0 256,0 0 127,-13-13-383,13 13 128,0 0-896,0-13 128,0 13-256,0-13 128,0 13 0,13 0 128,-13-13 128,13 13 128,0-13-512,0 13 0,12-13 256,1 1 0,0 12-256,0 0 128,-1 0 384,1 0 128,-13 0-768,0 0 128,0 0-128,0 0 0,-13 0 0,13 0 0,-13 0 0,0 0 0,0 12 0,0-12 128,0 13-128,0 0 0,0 13 0,0 0 0,0 0 0,0 12 0,0 1 0,0 13 128,13-1 0,-13 1 0,13-1-128,-1 1 0,14 12 0,-13-25 0,-13-13 0,13 0 128,-13-13-128,0 0 128,0-13-128,0 12 128,0-12-256,0 0 128,0 0 0,0 0 0,0 13 0,0-13 0,-13 0 0,0 13 0,0-13-128,0 13 128,-12 0 0,-14 13 0,0-13-128,13 0 128,-12 0 128,12-1 0,-13 1-128,14 0 0,-14 0 0,26 0 0,-13-13 0,13 0 0,0 0-128,13 13 128,-13-13-1024,13 0 0,0 0-16511</inkml:trace>
  <inkml:trace contextRef="#ctx0" brushRef="#br0" timeOffset="1396.238">581 348 13184,'-13'13'0,"0"-13"2304,0 0-1,13 13-1151,0-13 0,0 0-256,0 0 0,0 13 256,13-13 0,0 0-640,13-13 128,-1 13-640,14-13 128,-13 0 0,0 0 128,12 1-128,-12 12 128,-13-13-256,13 13 0,-26 0-256,13 0 128,-13 0-18815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8-26T17:44:55.779"/>
    </inkml:context>
    <inkml:brush xml:id="br0">
      <inkml:brushProperty name="width" value="0.23333" units="cm"/>
      <inkml:brushProperty name="height" value="0.23333" units="cm"/>
      <inkml:brushProperty name="color" value="#D9E2F3"/>
    </inkml:brush>
    <inkml:brush xml:id="br1">
      <inkml:brushProperty name="width" value="0.14111" units="cm"/>
      <inkml:brushProperty name="height" value="0.14111" units="cm"/>
      <inkml:brushProperty name="color" value="#D9E2F3"/>
    </inkml:brush>
  </inkml:definitions>
  <inkml:trace contextRef="#ctx0" brushRef="#br0">13661 1302 9728,'0'-21'0,"21"-1"3328,-21-20 0,0-1-3201,0 0 1,0 22-128,0-22 0,-21 22-128,21 0 128,0 21 0,0 0 0,-22 0 0,44 42 0,-22 22 0,0 0 0,21 22 0,1-1 128,-1 0 0,-21-21 0,21 1-128,-21-23 0,0 1 0,0-43 0,-42-21 0,20-22 0,-21-21 0,1-43 0,-1-42-128,0 21 128,22 0 0,-22 21 0,1 0 0,-1 22 0,0 21 0,22 21 0,0 43-128,21 22 0,0 20 128,21 44 0,22 42-127,-22 0-1,43 21 128,-21-42 0,21-1 0,-22-42 0,-20-21-128,-1-22 128,0-21 0,-21-21 0,0-22-128,0 1 128,0-22 0,0 0 0,-21 0 0,0 0 0,-1 0 0,22 0 0,-21 42-128,21 1 128,0 42 0,21 22 0,1 21 0,-1 0 0,0 21-128,22-21 0,-21 0 128,-1-21 0,0-22 0,-21-21 0,0-42 0,0-1 0,-21-21 0,0-21 0,-22-1-128,0 1 128,0-22-256,22 65 0,0-1 256,21 43 0,21 43-128,0-1 128,22 22 0,0 43 0,0 21 0,-22-64 0,0 0 0,1-43 0,-1 22 0,-21-43 128,0-43-128,-21-21 0,21-21 0,-43-22 0,22-42 0,-1 42 0,22 1 0,-21 42 0,21 21-128,0 43 128,0 43-256,21 42 0,22 64 128,-22-21 128,1 43 0,-1-43 0,0-21 0,-21-43 0,22-21-384,-22-43 128,-22-22-1024,22-21 0,0-21 1024,-21-42 128,21-1 0,-21 22 0,-1-1 128,22 44 0,0 20 0,0 22 0,-21 22-128,21 42 0,21 21 128,-21 22 0,22 42 0,-22-42 0,21-22 0,0-42 0,-21-22-128,0-21 128,-21-42 0,0-22 0,-22-22-128,0-42 128,-21-21 0,0 21 0,0 21-128,0 22 0,0 42-256,21 43 0,22 43 0,0 42 128,21 43 256,0 0 0,0 21 0,21-42 0,-21-21 0,-21-22 0,21-22-128,0-20 0,-22-44 256,1 1 0,0-43 0,-1 0 0,1-22 0,0-20 128,-22-1-128,22 43 0,21 21-128,-22 43 0,22 43 0,0 21 0,22 21 128,-1 43 128,0 1 0,-21-23 0,22-20-128,-22-22 128,-22-64-256,1-22 0,0-42 0,-22-64 128,-21-43-128,0 1 128,0-1-128,21 64 0,0 22 0,43 64 128,22 63 0,20 44 128,1 63 128,0-21 0,21 0 0,-43-21 128,-21-43-384,21 0 0,-21-64-128,0 0 0,-21 0 0,21-43 0,-21-21 128,21 0 128,0 21-128,-22-21 0,22 22 256,0 20 0,0 1-384,0 21 0,22 43 0,-1-22 0,-21 43-768,43-21 128,-22 21-8704</inkml:trace>
  <inkml:trace contextRef="#ctx0" brushRef="#br0" timeOffset="380.1467">13192 1750 3968,'21'21'0,"0"-21"5120,1 22 128,-1-22-4608,-21 0 0,0-43-640,0 0 128,-21-42 0,-1-22 0,-42-42-128,0-1 0,22 22 0,-23 0 0,23 43 0,20 42 128,1 1-128,21 20 128,0 22 0,0 22 127,21 20-255,1 1 128,20 0-128,-20 21 128,-1 0-128,1-22 0,-1 22 0,0 0 0,-21-42 128,0 20 0,0-20-128,0-1 0,0 0 0,0 1 0,0-1 0,0-21 0,-21 0 0,0 0 0,-1-21 0,1-22 0,-1 22-256,-20-22 128,20 22 128,1-1 0,0 1 0,21 21 0,-22 0-256,22 21 129,0 22-641,22 0 0,-22-1-9984</inkml:trace>
  <inkml:trace contextRef="#ctx0" brushRef="#br1" timeOffset="33601.4136">14430 1302 9088,'0'0'0,"-21"-21"0,-1-22 0,-20 22 0,20-22 0,-21 1 0,1-1 0,-1 22 0,0-1 0,1 1 0,-1 0 0,0 21 0,1 0 0,20 21 128,-20 0 0,20 22 256,1 0 0,0 21 0,-1-22 0,22-20-128,0-1 128,-21 0-256,0-21 128,-1-21 128,1 0 128,0-22-128,-1-21 0,-21 21-384,22-21 128,-22 22 0,22-1 0,0 0 128,21 22 0,-22 21-256,1 0 128,21 21-128,0 43 128,0 0-128,21 22 128,-21-1-128,22-21 0,-1 0 0,0-21 128,-21-1 128,0-42 128,0-21-256,0-22 0,0-42 0,-21 0 0,0-1 0,-1-42 0,1 0-128,0 43 127,-1-22-127,1 65 128,21 20 0,0 22 0,0 22-128,21 42 0,1 42 0,20 22 0,1 43 0,0-22 0,21-21 0,-21-21 0,-22-64 0,22 0 128,-22-22-128,-21-21 128,21-43 0,-21 0 0,0 1-128,0-22 0,-21-22 128,21 22 0,-21 0-128,21 22 128,0 20-128,0 1 128,0 21-128,21 21 128,0 43-256,1 0 128,20 22 128,1-1 0,-22-42-128,1 21 0,-1-43-128,-21 1 128,0-44 0,-21-21 0,-22-21 0,0-42 0,1-22 0,-22 0 0,0 0 0,-1 0 0,23 42 0,-1 22 0,22 22 0,-1 42 0,1 42 0,42 44 0,1 63-128,-1 0 0,22 22 128,-1-22 0,-20 1 0,-1-65 128,1-21-128,-44-42 0,1-22-128,-22-64 128,-21-22 0,-21-42 0,-22-43 0,22 22 128,-1-22-128,1 43 0,-1 0 0,1 64 0,21 21-128,21 43 128,22 65-128,0 41 128,21 44 0,21-1 0,22 43 0,-22-43 0,0-21 0,1-21 0,-1-43 0,-21-21 0,0-22 0,0 1 0,0-22-128,0-22 128,0-20 0,-21-1 128,-1-21-128,1 21 0,0-21 0,-22 21 0,22 1 0,-1 42 128,1 0-256,0 21 128,21 43 0,0 0 0,21 22 0,-21-22 0,21 0 0,-21-22 0,22 1 0,-44-43 0,1-43 0,0-21 0,-22-21 0,0-65 128,-21-20-128,0-1 0,0 0 0,0 43 0,21 43 0,1 21 128,20 43-256,22 42 0,-21 64 128,42 1 0,-21 63 0,22-21 0,-1 21 0,0-42 0,1 0 0,-22-22 0,21-42 0,-21-22 128,0 1-256,0-44 0,0 1 128,0-22 0,0-21 0,0 0 0,-21 0 0,21 0 0,-22-21 0,-20-1 128,-22-20-128,21 63 0,22 22 0,-1 21 0,1 21-256,0 43 128,21 21-128,21 22 0,0 42 128,1-20 0,20-1 128,1-43 0,-43-42 0,21-22 128,1-42-128,-22-65 0,0-20-255,-22-23 127,22-20 0,-21 21 128,0 0-128,-1 21 0,1 22 128,0 42 0,-1 1 0,22 63 0,-21 0-128,42 65 0,-21 42 0,43 21 128,-22 0 0,22 1 0,-22-43 0,22-22 128,-22-21-128,1-43 0,-22-21 0,0-64 128,0-42-128,-22-44 128,-20 1-128,-1 21 0,-21 0 0,21 42 0,1 22 0,-1 22 0,0 20 0,22 44 0,0 20-128,21 65 0,0 21 0,0 0 128,0 0 0,0-43 0,21-20 0,-21-23 0,0-42 0,0 0 0,0-21 0,0-43 0,0 0 0,-21 0 0,21 0 0,0 21 0,0 0 0,-22 1 0,22 20 0,0 22 128,-21 0-128,0 43 128,21 0-128,0-1 0,-22 1 128,22 0 0,0-1-128,0-20 0,0-1 0,0-42 0,-21-22 0,21 0 0,-22-42-128,1 0 0,0-22 128,-22-21 0,-21 0 0,21 21 0,-21 43 0,22 22 0,20 63 0,22 43 0,-21 43 0,42 42 0,22 22 0,0-1 0,-1 1 0,1-64 128,-22 0 0,1-65 128,-1-20-256,-42-86 0,-1-43 0,1-21 128,-22-43 255,1 43 1,-1 0-256,0 21 0,22 43-128,21 43 0,-21 0 0,21 42 0,21 43 0,0 43 0,1 42 128,20-21 0,-20 0-128,-22-43 0,21-20 0,-21-23 0,0-20 0,21-44 0,-21-20-128,0-1 128,0-43-128,0 44 128,0-22-128,0 21 0,0 22 128,0 42 0,22 22 0,-1 21 0,0 0 0,-21 0 0,0 0 0,0-21 0,-21-22-256,21-21 128,-43-43-128,22-21 129,0-21 127,-1-43 0,-20 21 0,42 22 0,-22 42 0,22 22 0,22 21-640,-1 42 128,0 22 512,1 0 0,20 22 0,-20-22 128,-22-22 0,21 1 0,-21-22-128,0-21 0,0-21 256,0-22 128,0-21-256,-21-21 127,21 0 1,-22 21 0,1 0-256,0 21 0,21 0 0,0 65 0,0 42 128,0 0 128,21 42-128,-21 22 0,21 22 0,1-43 128,-22 21-256,0-64 128,21 0-128,-21-22 128,0-20-128,0-22 128,0 0-128,0-43 0,-21-21 0,-1 0 0,-20-21 0,-1 21 128,0-22-128,22 43 0,-22 1 0,22 42 0,0 21 0,-1 43 0,1 22 0,0 20 0,21 22 0,-22 0 0,22-42 0,-21-22 0,0-43-128,-1-42 128,-21-43 0,22-22 0,-43-63 0,21 0 0,1-22 0,-1 43 0,22 0 0,-22 42 0,22 44 0,-1 84 128,1 44-128,21 42 0,0 43 0,0-1 0,0 1-128,0-64 128,0-1 0,-21-42 0,21-42-128,-22-44 128,1-42 0,0-21 0,21-43 0,-22 0 0,1 0 0,0 21 128,-1 22-128,22 21 0,-21 42 0,0 44 0,21 42 0,0 43 0,0 42 0,-22-21 0,22-21 0,-21-22 0,21-42 0,0-43 0,-22 0-128,22-43 128,0 0 0,0-42 0,0 0 0,0-22 0,0-42 0,-21 63 128,21 1-256,0 42 128,-21 43 0,21 21 0,-22 43 0,22-21 128,-21 0-128,21 0 0,0-22 0,-21 0 128,21 1-128,0-22 0,21-43 0,0 22 0,1-22-128,-1 21 128,22 1 0,-22 21 0,22 0 0,-22 0 128,22 0-128,-43-21 128,0-1-128,0-42 0,-21 0-128,-1-21 128,-20-22-128,20 1 128,-21-1-128,22 43 128,0 21 0,-1 22 0,22 64 0,-21-1 128,42 44-128,-21 20 128,22 44-128,-22-22 0,0 0 0,0-64 128,0-21-128,0-22 0,-22-21 0,22-43 0,-21 0 0,0-21 0,-1-21-128,1 21 128,0 0 0,-1 21 128,1 1-128,0 42 0,21 0 0,-22 21 0,1 43 0,0-43 0,-22 43 0,43-42 0,-21-1 0,-1-21 0,-20 0 0,20-21 0,22-22 0,-21 0 0,21 1-128,-21-1 128,21 22 0,0-1 0,0 1 0,-22 42 128,22 22-128,0 0 0,-21-1 0,21 1 0,-21 0 0,21-1 0,0-20-128,0-1 128,0-21 0,0 0 0,-22-43 0,22-21 0,-21 0-128,-1 0 128,1 0 0,0 22 0,-1-1-128,1 22 128,0 21-128,-1 21 128,22 43 0,0 0 0,0 21 0,0-21 0,0 22 0,0-22 0,0 0 0,22-43 0,-22 1 0,0-44 0,0-21-128,0-21 128,0-42 0,-22-1 0,-20-21 0,20 43 0,-20-1 0,20 65 0,1 21-256,0 43 128,21 21 0,-22 42 128,22 44 0,-21-44 0,21 1 0,0-43 0,0-42 0,-21-1 0,-1-21 0,22-43 0,-21 0 0,0-42 0,-1 0 0,1-1 0,0-20 0,-1 42 0,22 21-128,0 43 0,-21 43 128,-1 21 0,22 21 0,-21 0 0,0 22-128,-1-43 128,1-43 0,-22 1 0,22-65 0,0 22 0,-1-43 0,1-22 0,21 1 0,-21 0 0,-1-22 0,22 43 0,0 43 0,0 21 0,0 42 0,-21 65 0,21 42 0,-21 1 0,21-1 128,-22-63 0,1-1 0,0-42 0,-1-43-128,1-22 0,0-20 0,21-44 128,-22-42-128,1 0 128,21 0-128,-21 0 128,21 43-128,0 21 128,-22 42-128,22 44 0,-21 42 0,21 21 0,-21 43 128,-22-21 0,21-22-128,1-21 0,0-21 0,-1-22 0,1-21 0,0-21 0,21-22 0,-22-21 0,1 0 0,21-21 0,-21-1 0,21 22 128,0 22-128,-22 42 128,22 0-128,0 42 0,-21 22 0,21-21 0,0 0 0,-21-1 0,21-20 0,0-1 0,0 0 0,0-21 0,0-42 128,0-1 0,0-21-128,0-21 0,0-1 0,-22-63 0,1 0 0,0 42 0,21 21 0,-22 44 0,1 42 0,21 42 0,0 44 0,0 21 0,0 63 0,21-20 0,-21-22-128,0-43 128,22-21 0,-22-21 0,0-22 0,0-42 128,0-22-128,0 0 0,0-42 0,0-43 0,0-21 0,-22 21 0,1 0 0,21 42 0,-21 43 0,21 22 0,-22 21 0,22 43 0,0 42 0,0 43 0,0 43 0,22-22 0,-1 22 0,-21-64 0,21-22 128,-21-21 0,0-42-128,0-22 0,-21-65 0,21-20 128,-21-64-128,-1 21 0,1-22 0,0 22 0,-1 43 0,1 21 0,21 43-128,-21 42 128,-1 22 0,22 42 0,-21 22 0,0-1 0,-1 1 0,1-43 0,21-43 0,-22 1 0,1-44-128,-22-20 128,22-44 128,-22-42 0,1-21-128,20 0 0,-20 20 0,-1 44 0,22 21 0,-22 43 0,0 63 0,43 44 0,-21 63 0,21-21 0,0 43-128,0-43 128,21 0 0,-21-43 0,0-21 0,0-42 0,-21-1 0,21-42 0,-21-43 0,-1-22 0,1-42 0,0 22 0,-1-22 0,1 42 0,0 22 0,21 22 0,-22 20 0,1 44 0,-1 20 0,1 22 0,0 43 0,21 0 0,0 42 0,0-21 0,0-21 0,0-43 0,0-22 0,0-20 0,0-44 128,0-20 0,-22-22-128,1-64 0,0-22 128,-1 22 128,22-21-256,-21 64 0,0 21 0,21 42 0,-22 44-128,1 42 128,21 64 0,-21 0 128,21 42-128,0-20 0,-22-22 0,22-43 0,0-42 0,0 0 0,-21-43 0,0-43 0,-1-21 0,1-43 0,0-42 0,-1 21 128,1 0-128,0 42 0,21 22 0,0 22 0,-22 42 0,22 42 0,0 22 0,0 64 0,-21 22-128,21-22 128,0 0 0,-21-43 0,21-21 0,0-42 0,-22-1 0,22-42 0,-21-22 128,21-21 128,-21 0-256,21-22 0,-22-42 0,1 43 0,-1 0 0,1 21 0,0 42 0,-22 1 128,22 21-128,-22 43 0,22 21-128,-22 21 128,22 64 0,-1-42 0,1 0 0,21-64 0,0-1 0,-21-20 0,21-22 0,-22-43 0,22-21 0,-21-43 0,0-42 0,-22 21 0,22-43-128,-22 64 128,0 22 0,1 21 0,-1 64-128,21 21 128,1 65 0,0 20 0,21 22 0,0-21 0,0 21 0,0-21 0,21-22 0,-21-42 0,0-22 0,0-21 0,0 0 0,0-43 0,-21-21 0,21-64 0,0-21 0,-22 0 0,22-1 0,-21 44 0,0 42 0,21 21 0,-22 43 0,1 43 0,0 42 0,21 22 0,-22 42 0,1 0 128,42 1-128,-21-44 0,0-20 0,-21-22 0,21-43 0,-21-42 0,21-43 0,-43-43 0,22-64 0,-1 1 0,1-22 0,0 42 0,-1 22 0,1 43 0,0 21 0,-22 85 0,22 64 0,-1 22 0,1 43 0,21-1 0,0 22 0,0-43 0,0-22 128,0-42 0,0-21-128,0-43 0,0 0 0,0-21 0,21-22 0,-21-21 128,22-21-128,-22-22 0,21-21 0,-21 0 0,0 0 0,0 43 128,-21 21-128,-1 42 128,22 44-256,-21 63 128,-1 43 0,1 21 128,21 43-256,-21-21 128,21 0 0,0-43 0,0-21 0,-22-22 0,22-64 0,0-21 0,0-64 0,22-21 0,-22-64 0,-22-1 128,22-42-128,-21 21 0,0 1 0,-1 42 0,1 21 0,0 64 0,-22 43-128,22 64 128,21 43 0,-22 21 0,22 21 0,-21 1 0,21-1 0,0-64 128,0-21-128,-21-21 0,21 0 0,-22-64 0,1-1 0,21-42 0,-21-21 0,21-22 0,-22-64 0,22 43 0,-21-21 0,21 42 128,-21 43-128,21 43 0,-22 21 0,1 64 128,0 64-128,21 0 0,-22 43 0,1-43 128,21 0-128,-21-64 0,21-22 0,0-20 0,-22-44 0,22-20 0,0-22 0,0-64 0,0-22 0,0 22 0,0 0 0,-21 43 0,21 21 0,-22 64 0,1 21 0,0 43 0,21 64 0,-22 0 0,1 0 0,0 0 0,21-42 0,0-1 0,-22-42 0,22-22 0,0-21-128,0 0 128,0 0 0,-21-43 0,21 1 0,-21-44 0,-1 1 0,1-43 0,-22 0 0,1 21 0,-1 22 0,-21 21 0,21 64-128,1 0 128,20 64 0,-20-21 0,42 21 0,-43 21 0,43 43-128,-22-43 128,22 1 0,0-22 0,0-43 0,0 0 0,0-21 0,0-21 128,0-64-128,-21-65 0,-22-20 0,22-22 0,-22 21 0,1 43 0,-1 21 0,22 64 128,-22 65-128,22 42 128,21 64-128,-22-21 0,22 63 0,0-42 0,0 22 0,0-65 0,0 0 0,-21-42 0,21-22 0,0 1 0,0-22 0,-21-22 0,21-42 0,-22 0 128,22 0-128,-21-42 0,-22-1 0,22 0 0,-22 22 0,22 21 0,0 43 0,-1 21 0,1 21 0,-1 22 0,22 42-128,-21 22 128,21 21 0,-21 0 0,42-22 256,-21-42 0,0-21-256,0 0 0,-21-43 0,21-22 0,-43-20 0,0-65 0,-21-64 0,0 1 0,0-1 0,0 0 0,0 43 0,0 21 0,0 22 0,21 64 0,1 21 0,20 42 0,1 44 0,0 20 0,21 44 0,0-1 0,21 43 0,0-42 0,1 20-128,-1-63 0,-21 0 128,0-64 0,-21-43 0,-1-43 0,-20-64 0,-1 0 0,22-21 0,-22 0 0,0 22 128,1 20 0,-1 44-128,0 20 0,22 1 0,0 64 0,-1-1-128,1 65 128,0 21 0,21 0 0,0 21 0,0-42 0,0-21 0,0-22 0,0-43 0,0-21 0,0 0 0,0-64 0,0 0 0,0-64 0,0-43 0,0 22 0,-22-1 0,1 22 0,0 22 0,-1 63 0,-21 22 0,1 63 0,20 44 0,1 42 0,0 21 0,-1 22 0,22-1 0,-21-42 0,21 1 0,0-44 0,-21-42 0,-1-43 0,1-43 128,-22-42 0,22-44-128,-22-41 0,22-1 0,-22 0 0,22 22 0,0 21 0,-1 43 0,1 42 0,0 21 0,-1 65 0,1 64 0,-1 0 0,1 21 0,0 0 0,-22-22 0,22-20 128,-1-22-128,22-22 0,-21-20 0,0-44 0,-1-20 0,1-22 0,0 0 0,-1 0 0,-20 21 0,20 0 0,1 22 0,0 42 0,-1 22 0,-20 21 0,20 21-128,1 22 128,-22 21 0,22-64 0,0 0 0,-1-21 0,1-43 0,-1-21 0,1-43 0,0-43 0,-1-43 0,1 1 0,21-22-128,-21 22 128,-1 21 0,1 43 0,0 42 0,-22 21 0,0 44 0,1 42 0,-1 21 0,22 22 0,-1 0-128,1-22 128,21-21 0,-21-21 0,21-22 0,0-21 0,0-21 0,0-22 0,0-42 0,0-22 0,0-42 0,0 21 0,-22 21 0,1 21 0,-22 22 0,22 22 0,-22 42-128,0 42 128,22 22 0,-22 43 0,1 21-128,20 22 0,1-22 128,21 0 0,0-22 0,0-42 0,0-21 0,0-43 0,-21 0-128,21-64 128,-22 0 0,22-43 128,-21-21-128,0 0 0,21 22 0,-22-1 0,22 43 0,-21 21 0,21 43 0,-21 0 0,-1 64 0,1 0 0,0 22 0,-1 20 0,-20 22 0,20-21 0,1 21-128,0-64 128,21 0 0,0-43 0,0-42 0,-22-22 128,22-42-128,-21-64 0,0-43 0,-22 21 128,21-21-128,-20 21 0,-1 43 0,0 43 0,22 21 0,0 64 0,-1 64 0,1 21 0,0 43 0,21 0 0,0 21 0,0-20 0,0-1 0,0-22 0,-22-20 0,22-44 0,0 1 0,0-43 0,0 0 0,22-21 0,-1-43 0,22 0 0,-22 0 0,0 0 0,1 0 0,-22-22 0,0-21 0,0 43 0,0 22 0,-22 20 0,1 22 0,0 43 0,-22 21-128,43 22 0,-21 63 128,-1-21 0,22 21 0,22-21 0,-1-21 0,0-22 0,1-21 0,20-21 0,-20-22 0,-1-42 0,22 0 0,-22-22 0,22-21 0,-22-43 128,1-63-128,-1-1 0,-21-42 0,0 20 0,0 23 0,-21 42 128,21 42-128,-22 44 0,1 63 0,-1 43 0,22 64-128,0 21 128,0 44 0,0-1 0,22 0-128,-1-43 128,1-21 0,-1-43 0,-21-42 0,21-43 128,1-21-128,-1-65 0,0-42 0,1-42 0,20-22 0,-20 21 0,20 21 0,-20 44 0,-1 42 0,-21 21 0,21 43 0,-42 64 0,0 43-128,-1 42 128,1 22-128,0 0 128,21-1-128,0-20 128,0-22 0,0-64 0,0 0 0,21-64 128,0-43-128,22-42 128,21-65-128,-21 1 0,-1-22 0,-20 22 0,20 0 0,-42 20 128,22 44-128,-22 21 0,-22 43 0,22 63 0,-21 65-128,0 21 128,-1 43-128,1 0 128,0 21 0,42-43 128,0 0 0,-21-63 0,22-22-128,-1-43 0,0-63 0,1-44 128,42-63-128,-21-22 0,-1-21 0,1 0 0,0 21 0,-22 22 0,-21 42 0,0 43 0,0 21 0,-21 65 0,-1 63-128,-20 43 128,-1 43-128,0 0 128,22 21 0,-1-43 0,22 0 0,22-63 0,-1-22 0,22-43 0,0-42 0,-1-43 0,22-43 0,0-21 0,0-43 0,0 22 0,0 21 0,-21 21 0,0 43 0,-22 21 0,0 43 0,-21 64 128,-42 43-128,-1 21 0,-21 0 0,21 22 0,1-22 0,20-43 0,1-21 0,21-21 0,0-22 0,21-42 0,22-43 0,21-22 0,0-63 0,-21 21 0,21 0 0,-21 0 0,-22 43 0,0-1 0,-21 43 0,0 22 0,-21 0 0,-22 42 0,22 43 0,-22 22 0,22 20 0,-1 22 0,22 22 0,22-44 128,20 22-128,-20-42 0,21-22 128,-22-43 0,0 0-128,22-42 128,-22 0 128,22-22 0,-22-21-256,22-21 128,-22-22 0,1 0 0,-1 1-128,-42-1 128,21-21-128,-43 42 128,0 22-128,22 0 0,21 64 0,-21 0 128,-1 22-128,1 20 0,0 22 0,21 43 0,21 21 0,0 22 0,1-1 0,20-42 0,1-1 0,0-20 0,-1-44 0,-20-20 0,-1-22 128,0-22 0,1-42-128,-22-42 0,21-22 0,-21 0 0,0 0 0,-21 21 128,-22 22-256,22-1 128,-43 22 0,42 21 128,1 22-128,0 21 0,-1 0 0,1 43 0,0 21 0,21 64 0,21 21 0,0 1 0,22 42 0,0 0 0,21-21 0,-22-43 128,1-22-128,0-20 0,-22-44 0,22-63 0,-1-22 0,-20-63 0,21-44 0,-43 1 128,21-22 0,-21 22 0,0 21-128,-21 42 0,-1 22 0,22 22 0,-21 20 0,-22 1 0,0 42 0,22-21 0,-22 43 0,1-22 0,20 22 0,-20 0 0,20-1 0,22 22 0,-21 0 0,42 0 0,1 0-128,-1 0 128,22 0 0,-1-21 128,1 0-128,0-22 0,-1 0 0,-20-21 0,21-42 0,-22-22 0,0-22 0,-21-42 0,0 0 0,0 0 0,-21 0 0,-22 43 0,22 0 0,-22 42 0,22 0-128,-22 43 128,22 21 0,-1 22 0,22 43-128,-21-1 128,21 43 0,0-21 0,21 21 0,-21-64 0,0-22 0,22 1 0,-22-22 0,21 1 0,0-22 0,22 0 0,-22 0 0,22-22 0,0 1 0,0 0 0,-22-22-256,0-21 128,1 0 128,-22 0 0,-22-43 0,1 22 0,-22-22 0,22 22 0,-22 21 0,0 21 0,22 43 0,0 21 0,-22 1-128,43 42 128,-21 21-128,21 1 128,21 42 0,-21 0 0,21-22 0,1-20 0,20-22 0,-20-22 0,21 1 0,-22-22 0,0-21 0,22 0 0,0 0 0,-1 0 0,22-21 0,-42 0 0,20-22 0,-20-21 0,-22 0 0,21-21 0,-21-1 0,-21-20 0,-1-1 0,-20 22 0,20 21 0,-20 21 0,20 22 0,-20 21 0,20 21 0,1 22 0,0 21 0,-1 0 128,1 0-128,21 42 0,0 1 0,21 0 0,-21-22 0,22-42 0,-1-1 0,0 1 0,22-22 0,0 1 128,-1-22-128,1 0 0,0 0 0,-1-22 0,1-20-128,0-1 0,-22-42 128,0-1 0,-21-42 0,-21 22 0,0-1 0,-22 22 0,0 21 0,22 21 0,-22 22 0,1 42 0,20 0 0,-20 22 0,20 21-128,1 21 128,0 43-128,21 0 128,21-21 0,22 21 128,-1-21-128,1-22 0,21 1 0,-21-44 128,-1-20-128,1-22 0,0-22 0,-22-20 128,22-1-128,-22-21 0,22 0 0,-22-22 0,22-20 0,-43-1 0,0 0 0,-21 1 0,-1 20 0,-20 1 0,-1 0 0,22 42 0,-22 22 0,21-1 0,-20 22 0,20 22 0,-20-1 0,20 22 0,1-1 0,0 22 0,21 22 0,0 20 0,0 22 0,21-21 0,0 0 0,22-22 0,0 0 0,-22-42 0,22 0 0,-22-43 0,1 21 0,20-42 0,-20 0 0,20-22 128,-20 0-128,20 0 0,-42-42 0,22-22 0,-22-21 0,-22 22 0,1-1 0,0 0 0,-22 22 0,22 21 0,-1 43 0,-20-1 0,20 22 0,1 22 0,-22 20 0,22 22 0,-1 22 0,22 20 0,0 1 0,22 21 0,-1-21 0,0-22 0,22 0 0,0-42 0,-22-22 0,22 1 0,21-22 0,-21-22 0,21 1 0,-22 0 0,22-22-128,-21-42 128,21-1-128,-43 1 128,-21-22 0,-21 22 0,0 0 0,-1 42 0,-20 0 0,20 22 128,-20 0-128,20-1 0,-20 22 0,-1 22 0,0-22 0,22 21 0,-22 22 0,22-1 0,0 1-128,21 21 128,-22 0 0,22 0 0,22 21 0,-1 1 0,22 20 0,-1-20 0,44-1 0,-22-42 0,0 0 0,0-22 128,-22-21-128,1 0 0,0-21 0,-22-22 0,1-21 0,-1-43 0,-21 0 0,-21-21 0,21 0 0,-43 22 0,0 20 0,0 1 0,1 21 0,-22 21 0,21 22 0,0 21 0,1 21 0,20 22 0,-20 0 0,42 21 0,0 21 0,0 0 0,42 22 0,-20-43 0,-1-21 0,22-1 0,-1 1 0,1-22 0,21-21 0,-21 0 0,-1-21 0,1 0 0,0-22 0,0 0 0,-22 1 0,0-1 0,1-21 0,-44 0 0,22 0-128,-42-43 128,20 1 0,1 42 0,-22 21-128,22 21 128,-1 22 0,1 22 0,0 42 0,-1 21 0,44 65 0,-1-1 0,0 0 0,22-42 0,-21 0-128,-1-22 128,0-42 0,1-22 0,-22-21 0,0-21 0,21-43 0,-21-43 0,0-21 0,0 0 0,-21-21 0,21 42 0,-22 0 0,1 22 0,21 42 0,-21 0 0,21 43-128,-22 22 128,1 21 0,21 21 0,-22 21 0,22 22 0,0 42 0,0-42 0,22 21 0,-1-43 0,22 0 0,-22-42 0,1 0 0,20-22 128,-20-21-128,20-21 128,1-1-128,-22 1 0,22-22 0,-43-21 128,21-21-128,-21-43 0,0-21 0,-21 21 0,-22 0 0,22 21 0,-22 21 0,1 22 0,-1 22 0,22 20 0,21 44 0,-22-1 0,1 43-128,21 0 128,0 43 0,0 0 0,0 42 0,21-21 0,22 0 0,-22-43 0,22 1 0,-22-22 128,22-22-128,0 1 0,-1-43 0,1 22 0,21-22 0,-21-22 128,-22 1-128,22-1 0,-22-42 0,22 0 0,-43-21 0,0-43 0,0 0 0,0 0 0,-22 0-128,-20 21 0,20 22 128,-20 21 0,20 42 0,-20 1 0,42 21 0,-22 21 0,1 22 0,0 21 0,21 0 0,0 43 0,21 42 0,22-21 0,-1 0 0,1-21 0,0-22 0,-1 1 128,-20-44-128,21-20 0,-22-1 0,22-21 0,-1 0 0,-20-21 0,20-22 0,-20-21 0,-1 0 0,0-21 0,-21-43 0,0 21 0,-21 0 0,0 22 0,-1 21 0,-20 21 0,20 22 0,1 0 0,0-1 0,-1 22 0,1 0 0,0 22 0,21 20 0,-22 22 0,22 0 0,0 22 0,0 20 0,22 1 0,20 0 0,1-1 0,0-20 0,21-22 0,0-21 0,-22-1 0,1-20 0,21-22 0,-21 0 0,-1-22 0,-20 1 0,20-22 0,-20-21 0,-1-21 128,1-43-128,-1 0 0,-21 0 0,0 0 0,-21 21 0,-22 22 0,21-1 0,-20 22 0,20 21 0,-20 22 0,20 21 0,1 21 0,0 43 0,-1 43 0,44 21-128,-22 22 128,42-1-128,-20-42 128,20-1 0,-20-20 128,20-44-128,-20-20 0,-22-22 0,21 0 0,1-43 0,20 22 0,-20-43 0,-1 0 0,0-22 0,-21 1 0,22-22 0,-22 1 0,-22 20 0,1 44 0,0-1 0,-1 43 0,1 0 0,0 21 0,-1 22 0,1 0 0,-1 42 0,22-21 0,0 43 0,0-1 0,22 1 0,21 0 0,-22-43 0,22 0 0,-22-43 0,22 1 128,-22-1-128,0-42 0,1-1 0,-1-21 0,0 1 0,1-22 0,-22-22 0,0 1 0,0 21 0,-22-43 0,22 22 0,-21 21 0,21 21 0,-21 22 0,21 21 0,0 21 0,0 43 0,21 0 0,-21 22 0,21 20 0,1 22 0,-22-42 0,21-22 0,-21-43 0,21 22 0,1-43 0,-1 0 0,-21-43 0,21 0 0,1-42 0,-1 0 0,0-43 0,-21 0 0,0 0 0,-21 21 0,0 22 0,-22 21 0,0 21 0,1 0 0,-22 43 0,21 0 0,-21 21 0,21 22 0,1 21 0,20 0 0,22 43 0,0 0-128,43 21 128,0-22 0,-1 1 0,1-22 0,21-42 0,-21 0 0,-1-22 0,-20-21 0,20 0 128,-20-21-128,20-1 128,-20-20-128,-1-1 0,-21-42 0,0-22 0,0-21 0,-21 0 0,21-21 0,-43 42 128,22 21-128,-1 22 0,-20 22 0,20 20 0,22 22 0,-21 0 0,0 43-128,21 21 0,-22 22 128,22 20 0,22 44 0,-1-1 128,0-21-128,1 0 0,42-21 0,-22-22 0,1-21 0,0 0 0,21-42 0,-21-1 0,-1-21 0,-20-21 0,20-1 0,-20-20 0,-1-1 0,0-43 0,-21 1 0,0-22 0,-21-42 0,0 21 0,-1 0 0,-20 43 0,20-1 0,-20 22 0,20 21 0,1 1 0,-1 42 0,22 21 0,-21 22 0,21 0 0,0 21 0,-21 21 0,42 0 0,-21 1 0,21 42 0,22-43 0,0 22 0,0-22 0,21-21-128,-22-21 128,1-1 0,0-20 0,-1-1 0,1-21 0,-22 0 0,22-21 0,-43-22 0,21-21 0,1 0 0,-44-43 0,22-21 0,-42 0 0,-1 22 0,0-1 0,-21 0 0,0 22 0,22 21 0,-1 42 0,22 1 0,-1 42 0,-20 43 0,42 22 0,-22 21 0,22 21 0,22 21 0,20-21 0,1 0 0,0 0 0,-1-21 0,22-22 0,0 1 0,0-22 128,0 0-128,0-43 0,0 0 0,-21-21 0,0 0 0,0-42 0,-22-1-128,0-21 128,1-43 0,-22 0 0,-22 1 0,1-1 0,-22 0 0,1 22 0,-1 0 0,0 21 128,0 21-128,1 0 0,20 22 0,1 21 0,0 0 0,-22 21 0,22 1 0,-1 20 0,22 22 0,0-21 0,0 42 0,22 1 0,-1-1 0,0 22 0,22-1 0,21-20 0,0 21 0,0-43 0,-21-22 0,0-20 0,-22-22 0,22-22 0,-22 1 0,0-43 0,-21 0 0,22-43 0,-22-21 0,-22 0 0,1-21 0,0 42 0,-22 22 0,22 21 0,-1 21-128,1 43 128,21 0 0,-21 21 0,21 43 0,-22 43 0,44 21 0,-22 21 0,42-21 0,-20 1 0,20-1 0,22-43 128,-21-21-128,21-21 0,-21-1 0,-1-42 0,1 0 0,0-42 0,-1-22 0,1-43 0,21 0 0,-21 0 0,-22-21 0,1 22 128,-22-1-128,-22 22 0,1-1 0,-22 22 0,22 43 0,-22 0 0,22 42 0,-1 0 0,1 1 0,0 20 0,-1 1 0,22 0 0,-21 21-128,21 0 128,21 0 0,-21 0 0,22 0 0,20 0 0,1 0 0,0 0 0,-22-21-128,22-22 128,-22 22 0,1-22 0,-1-21 0,-21 0 0,0-21 0,0-22 128,-21-21-128,-1 0 0,1-43 0,-22 0 0,22 1 0,-22-1 0,22 43 0,-1 43 0,22-1 0,-21 22 0,0 43 0,21 0 0,-22 42 0,1-21 0,0 21 0,-1-21 0,1 0 0,0 0 0,21-21 0,0 0 0,0 0 0,0-22 128,0 0-128,21 1 0,0-1 0,1-42 0,20 21 0,-20-43 0,-1 0 0,22-21 0,-22 0 0,1-21 0,-1-1 0,0 1 0,-21 21 0,22 0 0,-22 21 0,0 22 0,0 0 0,21 21 128,-21 0-128,21 42 0,-21 22 0,22 0 0,-1 22 0,-21-22 0,21 0 0,1 0 0,-22-22 0,21-20 0,0-1 0,1 1 128,-1-1-128,0-21 0,22-21 0,-22 21 0,22-22 0,0-21 0,-1 22 0,22 0 128,-21-22-128,0 22 0,0-22 0,-1 22 128,1-1-128,0-20 0,-1 20 0,-20 1 0,20-22-128,-20 22 128,-1-22 0,0 22 0,1-22 0,-1 22 0,-21 0 0,21-1 0,1 1-256,-1 42 128,22 1 128,-22 20 0,22 44 0,0-1 0,-1 0 0,1 22 0,21 21 0,-21-42 0,-22-44 0,0 1 0,-21-22 0,0-42 0,0 0 0,0-43 0,-21 0 0,0 21 0,-1-21 0,1 0 0,0 0 0,-1 21 0,1 0 0,-22 1 0,1-1 0,-1-21 0,0 21 0,0 1 0,1-1 0,-1 22 0,-21-22 0,43 22 0,-22 21 0,22 0 0,21 42 0,-22 44 0,44-1-128,-22 43 0,42 0 128,-20-21 0,-1-22 0,0-42 0,-21 0 0,0-43 0,22 0 0,-1-22 0,0-42 0,1 21 0,20 1 0,1-1 0,0 0 0,0 1 128,-1 20-128,-20 1 0,-1-22 0,-21 22 0,-21-43 0,-1 21 0,-20-21 0,-1 43 0,21-22 0,1 22 0,0 21 0,21 21 0,0 43 0,0 0 0,0 43 0,0-43 0,-22 21 0,1-21 0,0 0 0,-1-21 0,1 0 0,21-22 0,-21-21 0,-1 22 0,22-22 0,0 0 0,0 0 0,0 0 0,22 0 0,-22-22 0,21 1 0,-21 0 0,0-22 0,0-21 0,0 0 0,0 21 0,0 0 0,0 1 0,0 20 0,0 22 0,21 22 0,1-1 0,-1 22 0,0-1 0,1 1 0,-1-22 0,0 22-128,-21-43 0,22 21 128,-1-42 0,1 0 0,-1-1 0,0-20 0,1-22 0,-1 21 0,0 0 128,1-21-128,-22 43 0,21 0 0,-21-1 0,0 1 0,21 21 0,-21 0 0,0 0 0,0 43 0,22-1 128,-1 1-128,0 0 0,1-1 0,-1 1 0,0-22 0,-21 1 0,22-1 0,-22 0 0,21-21 0,-21 0 0,0 0 0,0-42 128,-21 20-128,21-42 0,-22 0 0,1 22 0,0-44 0,-1 44 0,1-1 0,0 0 0,21 22 0,0 21 0,21 43 0,0 42 0,22 0 0,0 43 0,-1 22 0,1-22 0,21-21 0,-43-43 0,1-22 0,-22-42 128,0-42-128,0-22 0,-22-64 0,1-1 0,0 1 0,21 22 0,-22 20 0,22 44 0,0 20 0,0 1 0,0 21 0,0 0 0,0 0 0,0 21 0,0 1-128,0 20 0,-21 22 128,21 22 0,21-1-128,1-21 0,-1 43 0,0-43 128,22 0 0,-22-43 0,1 1 0,-1-44 0,1-20 0,-22-44 0,-22-63 0,1-1 0,-22 1 0,0 21 0,1 0-128,20 43 128,1 21-128,21 64 128,21 21-128,22 64 128,21 43-128,0 22 128,22 20-128,-22-20 128,0-1 0,0-42 0,-22 0 0,-20-43 0,-1-22 0,0-42 0,-21-21 128,0-43 0,0-21-128,-21-22 128,21 0-128,-21 0 128,21 22-128,-22 21 0,1 21 0,21 22 0,-21 0 0,-1 21 0,22 21 0,-21 22 0,0-1 0,21 1 0,0 21 0,21 0 0,0-21 0,-21-1 0,22-20 0,-22-1 0,21 1 0,-21-44 128,21 1-128,1-1 128,-22-42-128,21 22 0,-21-22 0,0 21 0,0 0 0,0 1 0,0 20 0,0 22 0,0-21-128,0 64 128,0-1 0,21 1 0,-21 21 0,22-21 0,-1 21 0,0-22 0,22 1 0,-22-21 0,1-1 0,-1-21 128,0-21-128,1-1 0,-1-21 0,-21-21 0,22 0 0,-22 0 0,-22 0 0,22-21 0,-21 0 0,-1 21 0,1 0 0,0 21 0,21 22-128,-22-1 128,22 44 0,0 20 0,0 44 0,22-22 0,-22 21 0,21 0 0,0 1 0,-21-44 0,22 1 0,-22 0 0,21-22 0,-21-21 0,22 0-128,-22-21 128,21-1 0,0 1 0,-21 0 0,22-22 128,-1-21-128,0 21 128,-21-42-128,0 21 0,0-21 0,0 21 128,0-22-128,0 1 0,-21 21 0,21 0 0,0 21 0,0 0 0,0 22 0,0 0 128,0-1-128,0 1 0,0 21 0,-21-21 0,21 21 0,-22 0 0,1 0 0,0 0 0,-1 21 0,1 0 0,-1 22 0,1 0 0,0 21 0,21 21 0,21 1 0,-21 42 0,21 0 0,-21-22 0,22-20 0,-22-44 0,0-20 0,0-1 0,0-21 0,0 0 0,0 0-128,21-21 128,-21-22 0,22 0 0,-22 1 0,21-1 0,-21-21 0,21 21 0,-21 1 0,0-22 0,0 21 0,0 0 0,-21 22 0,21 0 0,0-1 0,0 22 0,0 22 0,0 20 0,0 1 0,0 42 0,21 1 0,-21-1 0,22 22 0,20-1 0,-20 1 0,20-43 0,-42-21 0,22 0 0,-1-43 0,-21 0 128,21-22-128,1 1 128,-22-43-128,0 0 0,0-22 0,0 22 0,-22-21 0,22 21 0,0 0 0,0 21 0,0 22 0,-21 0 0,21 21-128,0 21 128,21 22 0,-21 21 0,0 21 0,22 0 0,-22 1 0,21-22 0,-21 0 0,21-21 0,-21-1 0,0-20 0,0-22 0,22 0 0,-1-22 0,-21 1 0,0-43 0,0 21 0,-21-21 0,21 21 128,-22 1-128,1 20 0,0-20 0,-1 42 0,-20 0 0,20 0 0,-20 21 0,-1-21 0,-21 21 0,21 1 0,-21-1-128,21 0 128,1 22 0,-1-22 0,0 22 0,22-22 0,0 1 0,21-1 0,0 1 0,-22-1 0,44-21 0,-22 0 128,21-21-128,22-1 0,-1-21 0,1 22 0,21-22 0,-21 22 0,21 0 128,0 21 0,0 0-256,0 0 128,-21 0 0,21 0 128,-22 21-128,1-21 0,0 0 0,-22-21 0,22-1 128,-22 1 0,0-22-128,-21 22 0,22 0 0,-22-1 0,0 22 0,-22-21 0,1 21 0,-22-21 0,1 21 0,20-22 0,-20 22 0,-1-21 0,0 0 0,22-1 0,0 1 0,-1 0 0,22 21 0,0 21 0,0 22 0,0 21 0,22 21 0,-1 0 0,0 1 0,1-22 0,-1-21-128,0-1 128,-21-20-256,22-1 128,-1-42 128,0 21 0,1-22-128,-22 1 128,21 0 0,-21-1 0,21 22 0,-21-43 0,22 22 0,-22 0 0,0-22 0,0 22 0,0-1 0,-22 1 0,22 21 0,0-21 0,22 21 0,-22 0 0,21 21 0,0 0 0,1 22 0,-1 0 0,22-1 0,-22-20 0,1 21 0,-1-22 0,0 0 0,1-21 0,-1 0 0,0-21 0,-21-22 0,0-21 0,0 0 0,0 0 0,0 0 0,0 21 0,0 1 0,-21 20 0,21 22 0,-21 22 0,-1 20 0,22 22 0,0 0 0,0 0 0,0 0 0,22-21 0,-22 0 0,21 0 0,0-22 0,1 0 0,-1 1 0,0-22 0,22 0 0,0-22 0,-22 1 0,22 0 0,-22-22 0,22 0 128,-43-21-128,21 21 0,-21 1 0,0-1 0,0 0 0,0 22 0,0 0-128,0 21 0,0 0 128,0 21 0,21 0 0,1 22 0,-1 21 0,1-21 0,20 21 0,-20-21 0,-1-22 0,0 22 128,22-43-128,-22 21 0,1-21 0,-1 21 0,0-42 0,22 21 0,-22 0 0,1-21 0,-22-1 0,21-20 0,-42-1 128,21 0 0,-22-21-128,22 21 0,-21 1 0,0-1 0,-1 22 0,1 21 0,21 0 0,-21 0 0,-1 42 0,22-20 0,22 20 0,-22 1 0,21 0 0,-21-1 128,21-20-128,1 21 0,-1-22 0,22-21 0,-1 21 0,1-21 0,0-21 0,-1 21 128,1-21-128,-22-22 128,22 21-128,-21-20 0,-1-22 0,0 21 0,-21-21 0,22 21 0,-22 1 0,0-1 128,0 22-128,0-1 128,0 22-128,0 22 0,21 20 0,-21 22 0,21 0 0,1 0 0,20 22 0,-20-22 0,20 0 0,1-21 0,0-22-128,-1 0 128,1-21 0,0 0 0,-1-21 0,-20 21 0,20-43 0,-20 22 0,-1-22 0,-21 0 0,0 1 0,0-22 0,-21 0 128,-1 21 0,1-21-128,0 21 0,-1 1 0,1 20 0,0 22 0,21 22 0,-22 20-128,22 22 128,0 0 0,22 22 0,-22-1 0,21-21 0,0 22 0,1-22 0,20-22 0,-20 1 128,21 0-128,-22-22 0,0-21 0,22 0 0,-22-21 0,1-1 0,-22-20 0,0-22 0,-22 0 0,1 21 0,0-21 128,-22 0 0,22 0-256,-22 21 0,21 0 128,1 22 0,0 0 0,-1-1 0,1 44 0,0-1 128,-1 0-256,22 1 0,-21 20 128,0-20 128,-1 20-128,1 1 0,21-22 0,-21 1 0,21-1 0,21 1 0,0-1 0,1-21 0,-1 21 0,0 1 128,1-22-128,-1-22 128,0 1-128,1 0 0,-22-22-128,21-21 128,-21-22 0,0 22 0,-21 0 0,21 0 0,0 22 0,0-1 0,0 22 0,0 21 0,21 21 0,-21 22 0,0-1 0,21 22 0,-21-21 0,22 0 128,-1-1-128,-21-20 0,22-1 0,-22 0 0,21-21 0,0 0 0,1 0 0,-1 0 128,0-21-128,-21 21 0,22-21 0,-1-1 128,-21 1-128,21-22 0,-21 1 0,0 20 0,0-20 0,-21-1 0,21 22 0,0-1 0,0 22 0,0 0 0,-21 0 0,21 22 0,0 20-128,21 1 128,-21 21 0,0-43 0,21 22 0,-21-22 0,0 1 0,0-22 0,22 0 0,-22-22 0,21-20 0,0 20 0,-21-42 0,22 22 0,-1-1 0,-21-21 0,0 21-128,21-21 128,-21 22 0,0-1 0,-21 0 0,21 1 128,0 20-128,-21 1 0,21 0 0,0 21 0,0 21 0,0 0 0,21 43 0,0 0 0,1 0 0,-1 22 0,0-1-128,1-21 128,-1-21-128,0-1 128,1-20 0,-1-1 0,-21 0 0,0-21 0,0-21 0,21 0 128,-21-22-128,0-21 0,0 21 0,0 1 0,0-22 0,0 21 128,0 22-128,0-22 128,0 0-128,0 22 0,-21 0 0,21-1 0,0 22-128,0 0 128,0 43 0,0-22 0,0 43-128,21 0 0,-21 22 128,22-22 0,-22 0 0,21 0 0,0 0 0,1-22 0,-22-20 0,21-1 0,-21 0 0,0 1 0,0-22-128,0 0 128,-21-22 0,-1 1 0,1-22 0,0 1 0,-22-1 0,22-21 0,-1 21 0,1 1 0,0-1 0,-1 22 0,22 21 0,0 0 0,-21 21-128,21 22 0,0-1 0,21 22 0,1 0 128,-1 0 0,0 0 0,1 1 0,20-1 0,1 0 0,0-22 0,0-20 0,-1-1 0,-20 0 128,20-21-128,1 0 128,0 0-128,-1 0 0,-20-21 0,20 0 0,-20-22 0,-1 0 0,-21 1 0,0-22 128,0-1-128,0 1 0,0 22 0,0-1 0,-21 0 0,21 22 0,0 0-128,-22-1 0,22 22 128,-21 0 0,21 0 0,-21 22 0,-1-1 0,1 22 0,0-22 0,-1 22 0,22-1 0,-21-20 0,21 20 0,0-20 0,21-1 0,-21 1 0,22-1 0,-1-21 0,0 0 0,1 0 0,-1 0-128,0-21 128,1-22 0,-1 0 0,-21 22 0,0-43 0,-21 0 0,21 21 0,-22-21 0,22 21 0,-21 22 0,21-22 0,0 43 0,0 0 0,0 0 0,0 22 0,0 20 0,21 1 0,1 21 0,-1 0 0,22-21 0,-22 21 0,0-43 0,22 22 0,-22-22 0,1-21 0,-1 22 128,-21-44 0,21 1-128,1-22 0,-22 0 0,0 1 0,0-22 0,0 0 128,0 0-128,0 21 0,0 22 0,0-22 0,-22 22 0,22 21 0,0-22-128,0 22 0,0-21 128,0 42 0,0 1 0,22-1 0,-1 43-128,-21 0 128,43 0-128,-22 21 0,1-21 128,-1 0 0,0-21 0,1 0 0,-1-22-128,0 1 128,1-22 0,-1 0 0,0 0 0,-21-22 0,22-20 0,-22-1 128,0-21-128,0 0 0,-22 0 0,22 0 0,-21 0 0,0 0 128,-1 0-128,22 21 128,-21 22-128,21-22 0,0 43 0,-21-21 0,21 21 0,0 21 0,0 0 0,0 22 0,0 21 0,0-21 0,0 21 0,0-22 0,0 1 0,0 0 0,0-22 0,0 0 0,0 1 0,0-22 0,0 0 0,0 0 0,21 0 0,-21-22 128,0-20-128,21-1 0,-21 0-128,0-21 128,22 22 0,-22-1 0,0 0 0,0 1 0,-22-1 0,22 22 0,0-1 0,-21 1 0,21 0 0,0 21 0,0 0 0,0 21 0,-21 22 0,21-1 0,0 22 0,0 22 0,21-22-128,-42 0 0,21 0 128,0-22 0,0 1 0,0-22 0,-22 1 0,22-44 0,0 1 0,0-22 0,0-21 0,22 22 128,-22-22-128,21 0 128,-21 21-128,0-21 0,0 0 0,0 21 0,-21 1 0,21-1 0,-22 0 0,22 1 0,0 20 0,0 22 0,0 43 0,22 21 0,-1 21 0,43 22 0,0 64-128,0-43 128,-21 21 0,-1-63 0,1-22 0,-22-22 0,-21-20 0,0-1 0,22-21 0,-22 0 0,21-21 0,0-1 128,1-20 0,-1-1 0,1 22-128,-1-22 128,-21 0-128,21 0 0,1 1 0,-1-1 0,-21 0 0,21 1 0,-21-1 0,0 0 0,0 22 0,0 21 0,22 21 0,-1 1 0,-21 42 0,21 0 0,22 0 0,-22 0 0,1 21 0,-1-42 0,-21 0 0,21-22 0,-21 0 0,0 1 0,22-22 0,-22 0 0,0 21 0,0-21 0,0 0 0,0-43 0,0 1 0,-22-1 0,22-21 0,0 0 0,-21 21 0,21 0 0,0 1 0,-21 20 0,21 22 0,0 0 0,0 0-128,0 43 128,-22 0 0,22-1 0,-21 22 0,21-21 128,0 0-128,0 0 0,0-22 0,0 0 0,0 1 0,21-1 128,-21 0-128,22-21 0,-1 0 0,-21 0 0,21-21 0,1-22 0,-22 1 0,21-1 0,-21-21 0,0 0 0,0 21 0,21-21 0,-21 0 0,22 21 0,-22 1 0,21 20 128,0 1-128,-21 0 0,22 21 0,-1 0 0,22 21 0,-22 22 0,1-1 0,-1 22 0,0 22-128,22-1 128,0 1 0,-1 20 0,22-20-128,-42-44 128,-1-20-128,0-65 128,-21 0 0,-21-63 0,0-23 0,-1 1 0,-42 0-128,43 43 128,-22 0 0,22 42 0,21 22 0,-21-1 0,21 1 0,0 21 0,0-21 0,0-1 0,0 22 0,0-21 0,0 21 0,0 21 0,21 1 0,0 20 0,1 44 0,-1-1 0,0 0-128,1 43 128,-1-21 0,0-21 0,-21-22 0,0-22 0,0-20 0,0-22 0,0-22 0,0-20 0,-21-22 0,0-22 0,-1-21 0,1 1 0,0-22 128,-1 21 0,1 22-128,0 21 0,21 42 0,-22 1 0,22 0 0,0-1 0,-21 22 0,21 0 0,0 22 0,0-1 0,0 43-128,0 0 128,21 43 0,1 21 0,-1 21 0,-21-21 0,21-21 0,1-43 0,-22-43 0,0 1 0,0-22 0,0-22 0,0-20 0,0-1 0,-22-21 0,22 0 0,0 21 0,0 22 0,-21-22-256,0-21 0,-1 21-17023</inkml:trace>
  <inkml:trace contextRef="#ctx0" brushRef="#br1" timeOffset="35799.9309">86 1132 13440,'0'0'0,"21"0"0,-21 0 0,0 0 128,0 0 128,0 0-128,0 0 128,0 0 0,-21 0 0,21-21 256,-22-1 0,1 1-384,0-1 0,-1-20 0,22 20 128,0 1-256,0 21 0,22 21 127,-22 22 129,21 0-128,0 0 128,1-1-128,-1-20 0,0-1 128,1-21 128,-22 0-256,21-43 0,0 1 0,1 20 0,-22-21-128,0 22 128,21 21-128,-21 0 128,0 0-128,-21 0 128,21 21 128,0 1 0,0-1-128,0-21 128,0 0-256,0-21 0,0-22 0,-22 0 0,22-21 0,-21 0 0,0 0 0,-1 22 0,22 20 0,-21 22 0,0 0 0,21 43 0,0 21 0,0-21 0,21 21 0,-21 0 0,21-22 128,-21-20 0,22-22-128,-1-22 0,0-20 0,1-1 0,-22 0 0,21 1 0,-21 20 128,21 1 0,1 0-128,-1 21 0,0 21 128,-21-21 128,22 21-256,-22-21 0,0 0 0,0 0 0,0 0 0,0-21 128,0 0-128,-22-1 0,22 1 0,0 21 0,0 43 0,0-1 0,22 22-128,-1 22 128,0 21 0,22-22 0,-22-21 0,22 0 0,21-21 0,22-1 128,20-42 0,1-21 0,0 0 128,-1-1 0,-20-20-256,20 20 0,-20 1 0,-22 0 0,21-1 0,-42 1 128,0 0-128,-1-22 0,-20 0 0,-1 0 0,0 1 0,1 20 0,-22 22 0,21 0 0,0 43 0,-21 21 0,0 22 0,22-1 0,-22 22 0,0-22 0,0 22 0,0-43 0,0-43 0,0 22 0,0-43 0,0-22 128,0-20-128,0-1 0,21 0 0,-21 22 128,0-22-128,0 22 0,0 0 0,0-1 0,0 22 0,0 0 0,0-21 0,0 21 0,-21 0 0,-1 0 0,22-21 0,-21 21 0,21-22 0,-21 22 128,-1 0-128,22 0 0,-21 22 0,0-1 0,21 43 0,-22-21 0,22 21 0,0 0 0,22 0 0,-22-21 0,0-1 0,21-20 0,-21-22 0,21 0 128,1-43-128,-22 22 0,21-22 0,0 21 128,1 1-128,-1 0 0,0-1 128,-21-20 0,22-22-128,-22 0 0,21 0 0,-21-22 128,0 22-128,21-21 128,-21 21-128,22 21 0,-1 0-1408,22 43 128,-1-21-13439</inkml:trace>
  <inkml:trace contextRef="#ctx0" brushRef="#br1" timeOffset="37284.0553">11526 1537 21887,'22'-21'0,"-1"21"0,-21-21 0,21 21 0,-21-22 0,22 1 0,-22 0 0,0 21 0,-22-22 0,22 22 0,0-21 0,0 21-128,0 0 128,-21-21 0,21 21 0,0 0 0,0 0 0,-21 0 0,21 0 0,0 21 0,-22-21 0,1 21 0,21 1 0,-21-1 0,-1 0 0,1 22 0,0-43 0,-1 0-128,1-43 0,0-21 128,-22-21 0,22-22 0,-22-21 0,-21-21 0,21 63 0,0 1 0,22 42 0,0 65-128,-1 20 128,1 22 0,21 64 0,-21 22 0,-1-1 0,22-21 0,0-64 0,22 0 0,-22-21 0,0-43 0,21 0 0,0-43 0,1 1 0,20-22 0,-20-22 128,21-42 0,-1 22 0,-20-1-128,-22 43 0,21 42 0,-21-20 0,0 42 0,0 0 128,21 42-128,-21 22 0,0 22 0,0 42 0,22 21 0,-1 22 0,-21-22 0,0-20 0,21-44 0,-42-42 0,21-43 0,-43-43 0,1-64 0,-22-21 0,-22-43 0,22 22 0,-21-22 0,-1 64 0,1 1 0,-22 42 0,22 42 0,-1 1 0,1 42 0,21 1 128,-21 20-128,-1-20 0,1 20 0,21 1 0,21-22 0,1 1 0,20-1 0,1 1 0,42 20 0,-21-20 0,22 20 0,-1 1 0,0-22 0,1 1 128,-22-22-128,0 0 0,21 0 0,-21-22 0,0-20 0,0-1 128,-21 22-128,21-1 0,21 1 0,-21 64 0,0 21 0,21 21 0,1 43 0,-22 0 0,21 0 0,-21-64 0,-21-42 0,21-44 0,-43-42 0,22-43 0,-1-63 0,1 20 128,0 1-128,21 42 0,0 22 0,0 21 0,0 42-128,-22 1 0,-21 21-256,-21-43 128,-21-21-15487</inkml:trace>
  <inkml:trace contextRef="#ctx0" brushRef="#br1" timeOffset="39416.6873">9905 2391 18175,'0'0'0,"21"-21"0,22-22 0,-1 21 0,1-20 0,0-1 128,-22-21-128,1 0 0,-22 0 0,0-43 0,-22-21 0,1 21 0,-1-21 0,-20 22 0,-1-1 0,0 22 128,1-1-128,20 44 128,-20-1-128,20 43 128,22 0-128,-21 0 0,-1 43-128,1-1 128,21 22 0,0 22 128,0-22-128,0 0 0,21 0 0,1 0 0,-22-22 128,21-20 0,1-1-128,-22 0 128,21-21-128,0-21 128,1 0 128,-1-1 0,-21 1-256,21-22 0,-21 1 0,0-1 128,0 0-128,0 1 128,-21 20 0,21 1 0,0 0 0,0-1 0,0 22-128,21 22 0,1 20 0,-1 1 128,22 21-128,-22 0 0,22-21 0,-22-1 128,22-20-128,-22-1 128,1-42-128,-1 21 128,22 0-128,-22-43 128,0 22-128,-21-43 128,22 21-128,-22-42 128,0-1-128,0 1 0,-22 0 0,1 21 128,0-1-128,-1 23 0,1 20 0,-22 44 0,43 20 0,-21 23 0,0 20 256,-1 43 0,22 21-256,-21-21 0,21 0 0,0-42 0,0-43 0,0-1 0,0-20 0,0-22 0,-22 0 0,22-43 0,-21 0 0,0-21 128,-1 0-128,1 0 0,0 0 0,-1 0 0,1 0 0,0 21 0,21 1 0,-22 20 0,1 1 0,21 21 0,0 0 0,0 21 128,21 22-128,1 21 0,20 0 0,-20 0 0,-1 0 0,0-21 0,1-1 0,-1-63 128,0 0-128,-21-43 128,22 0-128,-22 0 0,0-22 0,21 44 0,-21-1 0,0 0 0,0 22 0,0 21 128,0 21-128,0-21 0,0 43 0,-21-43 0,21 21 0,0 1 0,0-22 0,-22 0 0,22-22-16511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8-26T17:07:14.958"/>
    </inkml:context>
    <inkml:brush xml:id="br0">
      <inkml:brushProperty name="width" value="0.05292" units="cm"/>
      <inkml:brushProperty name="height" value="0.05292" units="cm"/>
      <inkml:brushProperty name="color" value="#ED1C24"/>
    </inkml:brush>
  </inkml:definitions>
  <inkml:trace contextRef="#ctx0" brushRef="#br0">7414 1722 16895,'0'0'256,"-13"12"0,-13-12 640,14 13 0,-14 13-384,13-13 0,0 0 0,0 13 128,0 12-128,13-12 128,0 0-128,13 0 0,0 0-256,0-1 0,13 1-256,-1-26 128,-12 13-128,13-13 0,0-13 0,-13 0 0,0 13-256,13-26 0,-14 14-17023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8-26T17:07:15.522"/>
    </inkml:context>
    <inkml:brush xml:id="br0">
      <inkml:brushProperty name="width" value="0.05292" units="cm"/>
      <inkml:brushProperty name="height" value="0.05292" units="cm"/>
      <inkml:brushProperty name="color" value="#ED1C24"/>
    </inkml:brush>
  </inkml:definitions>
  <inkml:trace contextRef="#ctx0" brushRef="#br0">116 155 8960,'13'0'0,"0"0"2816,0-13 128,-13 13-2560,13-13 128,-13-13-256,0 13 0,0-12-128,-13-1 127,0 13-127,0 0 0,0 0 128,0 13 0,1 0 512,-14 13 0,13 0-384,0 13 128,-13-1-256,26 14 0,-13-13 128,26 12 0,-13 1 128,13-13 0,0-13-384,0 0 0,13-13 0,-13-26 0,12 0 0,-12 0 0,13-12-128,-26 12 0,13-13 0,-13 14 0,0-1-1280,0 13 0,0-13-13439</inkml:trace>
  <inkml:trace contextRef="#ctx0" brushRef="#br0" timeOffset="734.9307">258 245 17279,'0'0'0,"13"13"128,-13 0 0,13 0 384,0 13 128,-13 0-512,13-1 0,-13 1 0,13 0 0,-13 0 256,0 0 0,13-1-256,-13-12 128,0 0-128,0-13 0,0 0-128,0 0 0,-13 0 128,13-13 0,-13-12-128,0-1 128,13-13-128,-13 0 128,13 1-128,0-1 128,0 0-128,0 1 128,0 12-128,13-13 0,-13 13 0,13 1 0,0 12 0,0-13 0,12 13 128,1 0 0,-13 13-128,0 0 128,0 0-128,0 13 128,0 0-128,-13 0 0,0-13 0,0 13 0,0 0 0,-13-1 0,0-12 0,0 13 0,0-13 0,0 0 0,0 13 0,-13-13 0,14 0-384,12 0 0,-13 0-14975</inkml:trace>
  <inkml:trace contextRef="#ctx0" brushRef="#br0" timeOffset="1298.2792">554 39 16639,'0'13'0,"13"0"384,-13 0 128,13 13-128,-13-1 0,13 1-128,0-13 128,0 13 0,0-13 0,0-13-384,13 0 128,-14 0 0,14-13 0,-13 0-128,0-13 128,0 0 0,0 1 0,-13-1-128,0 13 0,13 0 0,-13 0 0,0 13 128,0 0 0,0 0-128,0 13 128,13 13 256,0 12 128,0 1-384,-1 13 128,14 12-256,-13 14 128,13 12 0,-13 13 0,0 0-128,-26-13 128,0 14 0,0-27 0,-26 0-128,14-25 0,-14-1-128,0-25 128,-13-26-128,14-13 128,-1-13-768,0 1 0,14-14-14591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8-26T17:07:17.489"/>
    </inkml:context>
    <inkml:brush xml:id="br0">
      <inkml:brushProperty name="width" value="0.05292" units="cm"/>
      <inkml:brushProperty name="height" value="0.05292" units="cm"/>
      <inkml:brushProperty name="color" value="#ED1C24"/>
    </inkml:brush>
  </inkml:definitions>
  <inkml:trace contextRef="#ctx0" brushRef="#br0">129 0 12672,'0'0'0,"13"0"3072,-13 0 127,0 0-2431,0 13 0,0 0 512,0 0 128,0 26-1280,0-14 128,0 14 256,0 0 0,0-1-256,13 1 0,-13 0-256,0-13 0,0-1 0,13 1 0,-13-13-640,0 0 128,0 0-17023</inkml:trace>
  <inkml:trace contextRef="#ctx0" brushRef="#br0" timeOffset="298.2926">296 310 16639,'0'0'384,"-13"-13"128,-25 13 128,12 0 0,-13 0-512,14-13 0,-14 13-128,13 0 0,0 0 0,1 0 0,12 0-128,0 0 128,0 13-13823</inkml:trace>
  <inkml:trace contextRef="#ctx0" brushRef="#br0" timeOffset="885.6008">671 335 15360,'0'0'128,"-13"-13"0,13-12 0,-13 12 0,0-13 0,0 13 128,-13 0-128,13 13 127,-12-13-127,-1 26 0,0-13 384,13 13 0,-13 13-384,13 0 128,0-1-128,13 14 128,0-13 384,13 13 0,0-14-512,0 1 128,0 0-128,26-26 0,-13 0-128,-1-13 128,1-26-128,-13 14 128,0-1-128,-13 0 0,0-13-384,-13 26 0,0-12-14207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8-26T17:07:23.643"/>
    </inkml:context>
    <inkml:brush xml:id="br0">
      <inkml:brushProperty name="width" value="0.05292" units="cm"/>
      <inkml:brushProperty name="height" value="0.05292" units="cm"/>
      <inkml:brushProperty name="color" value="#ED1C24"/>
    </inkml:brush>
  </inkml:definitions>
  <inkml:trace contextRef="#ctx0" brushRef="#br0">8684 1677 4224,'0'0'0,"0"0"6272,0 0 127,0 0-6271,0 0 0,-13-13 0,0 0 128,13 13 128,-26 0 0,13 0 0,-12 13 0,12 13 0,-13 0 128,13-1-256,0 14 128,0 0-128,13 12 0,0-12 384,0-13 0,0-1-512,13-12 128,0 0-256,13-13 0,-13-13 128,12 0 0,-12-12-128,13 12 0,-13 0-16895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8-26T17:07:24.213"/>
    </inkml:context>
    <inkml:brush xml:id="br0">
      <inkml:brushProperty name="width" value="0.05292" units="cm"/>
      <inkml:brushProperty name="height" value="0.05292" units="cm"/>
      <inkml:brushProperty name="color" value="#ED1C24"/>
    </inkml:brush>
  </inkml:definitions>
  <inkml:trace contextRef="#ctx0" brushRef="#br0">0 0 16000,'0'0'511,"0"52"1,0 12 128,0 1 128,0 12 512,0 0 0,13 1-768,-13-14 0,0 0-128,13-38 0,-13 0-256,0-13 0,0 0-128,0-13 128,0 0-128,0-13 0,-13 0-4352,13 0 1,0-13-6017</inkml:trace>
  <inkml:trace contextRef="#ctx0" brushRef="#br0" timeOffset="233.1342">130 581 17279,'0'19'0,"19"0"384,-19 1 0,0-1-256,0-19 128,0 0-128,0 0 0,0 0-128,0 0 0,0-19-13567</inkml:trace>
  <inkml:trace contextRef="#ctx0" brushRef="#br0" timeOffset="367.7878">65 284 14720,'0'0'0,"19"0"640,1 0 128,-20 0 127,0 0 129,19 0-768,-19 0 0,0-19-256,0 19 128,19-19-13695</inkml:trace>
  <inkml:trace contextRef="#ctx0" brushRef="#br0" timeOffset="946.2739">245 645 14208,'0'13'0,"13"26"512,-13-14 128,13 14 256,-13 0 127,13-14-767,-13 14 0,0-13-128,12-13 0,-12 0 256,0 0 0,0-13-384,0 0 0,-12 12 0,12-24 0,-13-1 0,0-13 128,0 0-128,13 0 0,-13-12 128,0-1 0,0-13-128,13 14 0,-13-14 128,13 14 0,0-14 0,13 0 0,-13-12-128,13 25 0,0 14 0,0 12 128,0 0-128,0 0 0,12 0 128,1 13 128,0 13-256,-13-13 128,13 26-128,-26-1 0,13 1 0,-26 0 0,0 0 0,0 0 128,0-1-128,-13 1 0,0-26-128,1 13 128,-1-26-128,13 13 128,-13-13-14719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8-26T17:07:25.940"/>
    </inkml:context>
    <inkml:brush xml:id="br0">
      <inkml:brushProperty name="width" value="0.05292" units="cm"/>
      <inkml:brushProperty name="height" value="0.05292" units="cm"/>
      <inkml:brushProperty name="color" value="#ED1C24"/>
    </inkml:brush>
  </inkml:definitions>
  <inkml:trace contextRef="#ctx0" brushRef="#br0">13 310 7168,'0'0'3200,"0"0"128,0 0-3072,0 0 0,0 13 1280,0-13 127,0 25-1407,0 1 0,0 0-128,0 25 128,0-12 384,13 13 128,0-1-512,0 1 0,-13-1 256,13-25 0,0 0-256,0 0 128,-13-13-384,26-13 0,-14 0 0,1 0 0,13-13 0,-13 0 0,13-13 0,-26 13 0,13-13 128,-13 1 128,0-1-256,-13 0 0,0 13 0,-13 0 128,0 13-128,1 0 0,-1 13 0,0-13 0,13 13 0,-13 0 0,13-13-8063,13 13 127,-13-13 3584</inkml:trace>
  <inkml:trace contextRef="#ctx0" brushRef="#br0" timeOffset="436.2312">465 658 13824,'0'0'0,"0"-13"128,0-12 0,0 12 0,0-13 0,0 13 512,0 0 0,-13-13-512,0 26 128,-12-13 0,12 26-1,-13-13 129,0 26 128,13 0-384,0 0 128,13 12-128,0-12 128,0 13 0,13-26 128,13 13-384,-13-26 128,13 0 128,-13-13 0,12-13-256,-12 0 0,-13 0 128,0 0 128,0 1-3967,0-1-1,0 0-5120</inkml:trace>
  <inkml:trace contextRef="#ctx0" brushRef="#br0" timeOffset="939.1337">684 568 14720,'0'-13'0,"-13"0"128,13 0 128,-13 0-128,13 13 128,-13-13-256,0 13 0,0 0 256,0 26 128,0-13-256,1 13 127,-1 12 129,0-12 128,13 0 0,0-13 0,-13 12-256,13-25 0,13 0-128,-13 0 0,13-25 256,-13 12 128,13-13-512,-13 13 128,0 0 0,12 0 0,1 13 0,0 0 0,0 13 0,0 0 128,0 0-128,0 0 0,0 0 0,-1-13 0,1 13-256,-13-13 0,13 0-15487</inkml:trace>
  <inkml:trace contextRef="#ctx0" brushRef="#br0" timeOffset="1216.8169">774 696 4352,'0'13'0,"13"-13"3072,-13 13 128,0 0-2176,0-13 128,0 0-896,0 0 0,13 13 128,-13-13 128,0-13 0,0 0 0,0-13-128,0 0 0,0-12 511,0 12 1,0 0-512,13 1 0,-13 12 0,13 0 128,0 0-256,0 13 128,0-13-256,-1 13 0,1 0-256,0 0 128,0 0-14719</inkml:trace>
  <inkml:trace contextRef="#ctx0" brushRef="#br0" timeOffset="1749.9003">1070 645 14848,'0'0'0,"0"-13"0,13-12 256,-26-1 128,13 13-384,0-13 128,-13 13-128,1 0 128,-1 13 0,-13 0 128,13 13-128,13 0 0,-13 26 255,0-13 1,13 12-256,0-12 0,13 0 0,-13 0 128,0-14 384,13 1 0,-13 0-640,13 0 128,0-13 0,0-13 128,0 0-256,12-12 0,-12-1 0,0-13 0,0 0 0,0-12 0,0-1 0,0-25 0,0-13 0,-1 12 0,-12 1 0,0 12 0,-12 14 128,12 12 128,0 13-256,0 14 0,0 24 0,0 14 0,12 13 128,-12 25 0,26 40-128,-13-14 0,0 13 128,0-26 128,0 14-256,0-40 128,-13-12-128,13-13 0,-13-26-128,-13 0 128,13-13-14975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8-26T17:07:31.616"/>
    </inkml:context>
    <inkml:brush xml:id="br0">
      <inkml:brushProperty name="width" value="0.05292" units="cm"/>
      <inkml:brushProperty name="height" value="0.05292" units="cm"/>
      <inkml:brushProperty name="color" value="#ED1C24"/>
    </inkml:brush>
  </inkml:definitions>
  <inkml:trace contextRef="#ctx0" brushRef="#br0">3656 1696 19839,'0'0'0,"0"0"128,0 0 128,0 0-128,0 0 128,0 0 128,0 0 0,0 0-256,0 0 128,0 0-256,0 0 0,0 0 128,0 0 128,0 0 0,0 0 128,0 0-384,0 0 128,-38 0 0,25 0 0,-13 13 0,0-13 128,0 0-256,1 0 128,-1 13-128,13-13 128,-13 13-128,13-13 0,0 0 128,0 13 0,0-13-128,13 0 0,0 0 0,0 0 0,-12 13 128,12-13 0,0 0-128,0 0 0,0 0 0,0 0 0,0 0 0,0 0 128,0 0-128,0 0 128,0 0-128,0 0 0,0 0 0,0 13 128,12 12-256,-12-12 128,0 26 0,0 0 128,0-1-128,13 1 0,-13 13 0,13-1 128,-13 1-128,0-13 128,13-1-256,-13-12 128,0 0 128,0 0 0,0-13-128,13 0 128,-13-1-128,0-12 0,0 13 0,0-13 0,13 0 0,-13 0 0,0 13-128,0-13 128,0 0 0,0 0 128,13 0-128,-13 13 0,13-13 0,-13 0 128,13 0-128,12 0 128,1 13 384,0-13 128,0 13-640,0-13 128,-14 13 128,14-13 128,-13 0-384,0 0 0,-13-13-256,13 0 0,0 0-19455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8-26T17:42:18.389"/>
    </inkml:context>
    <inkml:brush xml:id="br0">
      <inkml:brushProperty name="width" value="0.05292" units="cm"/>
      <inkml:brushProperty name="height" value="0.05292" units="cm"/>
      <inkml:brushProperty name="color" value="#ED1C24"/>
    </inkml:brush>
  </inkml:definitions>
  <inkml:trace contextRef="#ctx0" brushRef="#br0">4872 417 17151,'0'0'384,"0"0"0,-21 0 512,21 0 128,0 20-256,0 22 0,0 0 128,21-1 0,-21 1-896,0 0 128,21-21 0,0 20 128,0-20-128,-21 0 128,21 0-128,-1-21 128,1 0-256,0-21 0,0 0-128,0-20 128,-1-1-640,1 0 128,-21 0-5888,21 22 129,-21-22 5247,0 42 128,21-21 2176,-21 21 0,0 0 640,0 0 0,21 21-1280,-21 0 0,0-21-1,21 21 129,-21-21-640,0 0 0,0 20 0,0-20 0,0 0-128,0 0 0,0 0-13183</inkml:trace>
  <inkml:trace contextRef="#ctx0" brushRef="#br0" timeOffset="636.9916">5080 500 14976,'0'0'0,"0"20"2047,0 1 129,21 0-1024,-21 0 128,21 21-1152,-1-21 128,1-1-128,-21 1 128,21 0-128,-21-21 128,21 0-384,-21 0 0,0 0-16383</inkml:trace>
  <inkml:trace contextRef="#ctx0" brushRef="#br0" timeOffset="1232.7428">5331 563 17023,'0'0'128,"20"21"128,-20 20 768,0 22 128,21-1-768,-21 1 0,21-1-256,-21-20 128,0-22-128,0 22 0,21-21-128,-21-21 128,0 21-128,0-21 128,-21 0 0,21-21 0,-21 0-128,0-21 128,1 1 0,20-1 0,-21-20 0,0-1 128,21 1-256,-21-1 0,21 1 0,0-1 128,0 1-128,0 20 128,0-20-128,21 20 128,0 21 0,20 1 0,1 20 0,0 20 128,-1 1-256,-20 21 0,0-1 0,-1 1 0,-20 21 0,0-22 128,-20 1-128,-1 0 0,0-22 0,-20 1 128,-1-21-128,0 0 0,22-21-512,-22 1 0,21-1-15999</inkml:trace>
  <inkml:trace contextRef="#ctx0" brushRef="#br0" timeOffset="-6049.9373">1041 187 20351,'0'0'0,"0"0"384,0 0 0,0 0 896,0 0 0,0 0-1024,0 0 128,0 0 0,-21 21 0,1-21-256,-43 0 128,-20 0-256,0 21 128,-1 0-128,1-21 0,-21 21 256,0 0 0,-21 20 0,42-20 0,21 0-256,-1 0 128,42-21-128,0 21 128,21-21-128,-20 0 0,20 20-128,0-20 0,0 0-19455</inkml:trace>
  <inkml:trace contextRef="#ctx0" brushRef="#br0" timeOffset="-3746.4552">625 291 18047,'0'0'1152,"0"0"128,0 0-384,0 0 0,0 21-256,0 21 128,0-1 0,0 22 128,0-1-128,-21 42 128,21 1-768,0 20 0,0-1 256,0-40 0,0-22-384,0-20 0,0-21 0,0-21 0,-21-21 0,21 0-20607</inkml:trace>
  <inkml:trace contextRef="#ctx0" brushRef="#br0" timeOffset="-2999.7108">896 229 14848,'0'0'0,"0"0"1919,0 0 1,0 41-1280,-21-20 0,21 21 256,0 20 0,0 1 0,0-1 0,-21 21-512,21 0 0,0 1-384,0-22 0,0 1 0,0-22 128,0-20-128,0 0 128,0 0 0,0-21 0,21 20 0,-21-20 0,42 0 0,-21 0 0,0 0-128,-1 21 0,22-21 128,0 0 0,-22 21 0,22-21 0,0 0 128,-1-21 0,1 21-256,-21-21 0,21 1 0,-22-1 0,1 0 128,0 21 0,-21-21-128,0 0 128,0 21-128,0 0 0,-21-20-128,21 40 128,0 1 0,0 0 0,-21 0 0,42 0 0,-21-1 0,42 1 128,-21-21-128,20 0 0,22 0 256,-21 0 0,-22 0-256,1-21 0,0 21-2560,0-41 0,0 20-13567</inkml:trace>
  <inkml:trace contextRef="#ctx0" brushRef="#br0" timeOffset="-2582.0002">1792 749 18687,'0'0'128,"0"21"0,0 0 1152,20 21 0,-20-1-896,21 1 128,-21-21-384,0 0 128,0 0 128,0-21 128,21 21-256,-21-21 128,0-21-256,0 21 0,21-21 0,0 0 128,-21 0-128,20-21 128,22 22-256,-21 20 128,20-21-128,1 42 128,0-1-128,-1 1 128,1 21 0,-21-21 0,0 0 0,20-21 128,-41 0-2816,21-21 128,0 0-13183</inkml:trace>
  <inkml:trace contextRef="#ctx0" brushRef="#br0" timeOffset="-1814.4895">3436 479 12288,'0'0'0,"-20"21"4096,20-21 127,0 0-4095,0 0 128,0 0-256,0 0 128,-21 0-128,0 0 128,-21 0 0,42 0 0,-41 0 256,20 0 0,21 21 256,-21-21 128,21 0-512,0 42 128,21-22-256,0 1 128,-1 21-128,22-1 0,-21-20-256,0 21 128,-21 0 0,0-1 0,0 1 0,-21-21 0,-21 20 0,21-20 0,-20 0-128,-1 0 128,21-21-128,1 0 128,-22 0 0,42 0 128,-21 0-128,0 0 128,21 0-640,0 0 0,0 0-16895</inkml:trace>
  <inkml:trace contextRef="#ctx0" brushRef="#br0" timeOffset="-1416.8922">3561 730 19711,'0'0'0,"21"0"256,0 0 128,-21-21 0,21 21 0,20-21 0,-20 0 128,0 0-384,0 0 128,0 1-128,-21-1 0,0 0-128,0 21 0,0-21 128,-21 21 0,-21 21 0,21 0 128,1 20-128,20 1 0,-21 0 128,21-1 0,0 1-128,21 0 128,-21-1-128,20 1 0,22-42 0,-21 21 128,20-42-256,1 0 0,-21 0-128,0 1 0,20-1-18047</inkml:trace>
  <inkml:trace contextRef="#ctx0" brushRef="#br0" timeOffset="-1088.3941">4061 0 13568,'0'21'0,"0"0"1920,0 0-1,21 20-767,-21 1 0,20 20-896,-20 1 0,0 20 384,21 0 0,-21 1-256,0-1 0,21 0-128,-21-21 128,0-20-256,0-21 0,21 21-128,-21-22 128,0-20-256,0 0 0,0 0-16767</inkml:trace>
  <inkml:trace contextRef="#ctx0" brushRef="#br0" timeOffset="-866.9205">4332 562 18047,'-21'0'0,"-21"0"512,1 21 128,-1-21 0,1 21 128,-1 0-384,-21-21 128,22 0-256,-22 21 0,22-21-256,-1-21 128,21 21-384,0-21 128,1 21-15743</inkml:trace>
  <inkml:trace contextRef="#ctx0" brushRef="#br0" timeOffset="2180.3429">688 2020 14208,'0'0'640,"0"-21"0,0 0 639,-20-20 1,20 20-256,-21 0 0,0 0-640,0 21 128,-21-20-384,1 40 128,-1-20 128,21 42 0,-20 0 256,20-1 0,-21 22-256,21-22 0,21 22 0,0-22 0,-21-20-384,42 0 0,0 0 256,0-42 0,0 0-128,20 0 0,-20-20 0,0 20 0,21-21-128,-21 21 0,20 21 512,-20 0 128,21 21-256,-21 21 128,20-1-512,-20 1 128,0-21-128,0 20 0,0-20-256,-21-21 0,20 0-9088,-20 21-3967</inkml:trace>
  <inkml:trace contextRef="#ctx0" brushRef="#br0" timeOffset="3142.3886">1792 1936 17279,'0'0'1280,"0"21"0,0 21-128,20-21 128,-20 20-1024,0 1 0,0-1 1024,0 1 128,0 0-1152,0-22 128,0 1-384,0 0 0,0 0 128,0-21 0,0-21-128,21 0 0,-21-20 0,21-1 0,-21 0 0,21 1 128,-21 20-128,21-21 0,-21 42 0,0-20 128,21 20-128,-21 0 128,20 20-128,-20 1 0,21 0 0,0 21 128,-21-22 0,21 1 0,-21-21-128,21 0 0,0 0 128,-21-41 128,20 20-128,22-21 128,-21-20-256,0 41 0,-21-21 0,21 42 0,20 0 384,-20 0 128,0 42-384,0-21 0,0 41 0,-1-20 0,1-1-128,0-20 128,-21 21-128,21-21 0,-21-21-768,0 20 128,21-20-19967</inkml:trace>
  <inkml:trace contextRef="#ctx0" brushRef="#br0" timeOffset="3543.3478">2833 2103 21375,'0'0'0,"21"0"0,-21 0 0,0-21 0,0 21 0,0-21 128,-21 21 0,0 0 0,-21 0 0,1 0-128,-1 21 128,21-21 0,0 21 128,0-21-128,1 0 0,20 0 256,0 0 128,0 0-512,0-21 128,0 0-128,20 21 0,1 0 1024,21 0 0,-21 21-512,20-21 0,-20 21-384,21-1 0,0 1 0,-22 0 128,1 0-256,0-1 128,0-20-128,-21 0 0,0 0 0,0 0 128,21 21-1024,-21-21 0,0 0-18047</inkml:trace>
  <inkml:trace contextRef="#ctx0" brushRef="#br0" timeOffset="3843.6732">3082 1374 18431,'0'0'0,"21"21"640,-21 0 0,21 21 768,0-1 0,-1 22-768,1 20 0,0 0-512,0 1 0,0 20 128,0-42 128,0 1 0,-21-1 128,20-41-512,-20 20 0,0-41 0,21 0 0,0-20-1408,0-1 0,0 0-15231</inkml:trace>
  <inkml:trace contextRef="#ctx0" brushRef="#br0" timeOffset="3994.9237">3333 1791 15232,'-21'21'0,"0"-21"2303,-20 21 129,-22 0-1664,21 0 0,1-1 256,20 1 0,-21 0-640,21-21 0,0 0-384,1-21 128,20 0 640,20-20 128,-20 20-20095</inkml:trace>
  <inkml:trace contextRef="#ctx0" brushRef="#br0" timeOffset="4376.6501">3520 1291 9472,'0'0'0,"0"42"5120,0-21 127,20 41-4991,-20 1 128,21 20 256,-21 0 0,21 21 384,-21 0 0,21 21-896,0-62 128,0-1-128,-21-20 0,0-22-128,20-20 0,-20-20-512,21-1 128,0-21-16895</inkml:trace>
  <inkml:trace contextRef="#ctx0" brushRef="#br0" timeOffset="4760.5938">3957 2062 16128,'0'0'128,"0"-21"127,20 0 257,-20-21 0,0 21-256,0-20 0,0 20-128,-20 21 128,-1-21 0,21 21 0,-21 0 128,21 0 0,-21 0-128,21 0 0,0 21-128,0-21 128,0 21-128,0 0 128,21-1 256,0 1 0,20 21-128,-20-21 128,0 0 0,0-1 128,0 1-128,-21-21 128,20 0-512,1 21 128,0-21-256,-21 0 128,0 0-128,0 0 128,0 0-384,0 0 128,0 0-18559</inkml:trace>
  <inkml:trace contextRef="#ctx0" brushRef="#br0" timeOffset="5306.7001">4332 1229 14464,'0'20'0,"20"1"1152,-20 0-1,0 42 257,-20-22 0,20 42-640,0-20 0,0 20-384,20 0 128,-20 1-384,0-22 128,0 1 128,21-22 0,-21 1-256,21 0 0,-21-22 0,21-20 0,0 21-128,0-42 0,20 21 0,-20-20 0,0-22 0,0 21 0,0-21 0,-21 22 0,0-22 0,-21 21 128,-21 0 0,21 1 0,-20 40 0,20-20 0,-21 0-128,21 21 128,0-21-128,21 0 128,-20 21-18175</inkml:trace>
  <inkml:trace contextRef="#ctx0" brushRef="#br0" timeOffset="6552.3578">687 2935 19967,'0'0'0,"0"0"256,0 0 0,0 0-128,-21 0 128,1-21 256,-1 21 128,-42 21-128,22-21 0,-22 21 0,22 21 128,-1-1-384,1-20 128,20 21 0,0-1 0,0 1-256,21-21 0,0 0 512,21-21 0,21 0-640,-1-21 128,1-21-128,-1 21 0,1-20 0,-21-1 0,0 21 0,-1 0 0,1 21 128,0 0 0,0 21 0,0 21 0,20 0 0,-41-1 128,21 1-128,0-1 128,0-20-256,-21 0 128,0 0-256,20-21 128,1-21-4352,0-21 128,21 22-10367</inkml:trace>
  <inkml:trace contextRef="#ctx0" brushRef="#br0" timeOffset="6795.6242">1186 2915 14592,'0'0'0,"0"-21"768,0 0 0,-20 21 511,20 0 1,-21 0-512,-21 0 128,22 21 640,-22 0 128,0 20-1280,22 1 128,-1 0 640,0 20 0,0-20-1024,42-1 128,0-20-128,0 21 128,20-42-256,1 21 0,-1-21-1920,1-21 0,-1 21-15359</inkml:trace>
  <inkml:trace contextRef="#ctx0" brushRef="#br0" timeOffset="7192.2987">1688 2873 17151,'0'0'0,"-21"-21"640,21 21 128,-21-20-128,21 20 0,-21-21-256,0 21 128,1-21 128,-1 42 0,0 0-256,-21-1 128,21 22-256,21 20 128,0-20 512,0 21 128,21-22-640,21 1 128,-21-1-512,20-20 0,22-21 0,-21 0 0,-1-21-1408,1-20 0,0 20-15871</inkml:trace>
  <inkml:trace contextRef="#ctx0" brushRef="#br0" timeOffset="7606.6901">2291 3019 14464,'0'-21'0,"21"0"640,-21 0 0,0-20-128,0-1 127,-21 1-255,0-1 128,0 21 896,0 0 0,-20 21-768,-22 21 0,22 0-512,-1 21 128,21 20 0,0 0 0,1 22 128,20-43 128,0 22-384,20-22 0,43-20 256,-21 0 0,20-42-256,-20-20 0,-1-1-128,-20-20 128,0-1-128,-21 1 0,-21-1-640,0 22 0,21-1-16767</inkml:trace>
  <inkml:trace contextRef="#ctx0" brushRef="#br0" timeOffset="8012.1999">2479 2831 12288,'0'0'0,"-21"0"4607,21 0 1,0 0-4608,0 0 128,0 21 640,21 0 128,-21 21-512,0-22 0,0 22-384,21 0 128,-21-21 0,21-1 0,-1 1-128,22-21 0,-21-21 0,0-20 0,21-1 0,-22 21 128,1-20-128,-21 20 0,21 0 0,0 21 128,0 0 0,0 21 128,20 20-128,-20 1 128,0 0 0,21-1 0,-42-20-256,20 0 0,1 0-19071</inkml:trace>
  <inkml:trace contextRef="#ctx0" brushRef="#br0" timeOffset="8355.0657">3062 2936 21119,'0'0'0,"0"41"256,20-20 0,-20 0 0,0 0 128,0 0-256,0-1 128,0-20-128,0 0 128,0 0-256,21 0 0,-21-20 0,21-22 128,0 0 0,0 1 0,0 20-128,-1-21 0,1 21 0,21 0 0,-21 21 384,0 0 0,20 21-256,-20 21 128,0 0 0,0-1 0,0 1-256,-1 0 128,1-1-128,-21 1 0,21-21-256,-21-21 0,21 21-17791</inkml:trace>
  <inkml:trace contextRef="#ctx0" brushRef="#br0" timeOffset="8626.5439">3769 2477 18559,'0'21'0,"0"21"384,21 0 128,-21 20 768,0-20 128,21 41-640,-21-21 0,21 1-640,-21 20 128,21-20-256,-21-1 128,0-20-128,20-22 0,-20 1 0,0 0 0,0 0 0,21-42 0,-21 0-2048,21 0 128,0 1-12799</inkml:trace>
  <inkml:trace contextRef="#ctx0" brushRef="#br0" timeOffset="8790.0243">4040 2810 17791,'0'21'128,"-83"-21"128,-21 21 512,20 0 0,1-1-512,21-20 0,-1 0 0,21 0 0,1-20-256,20 20 0,0-21-15103</inkml:trace>
  <inkml:trace contextRef="#ctx0" brushRef="#br0" timeOffset="9738.7209">4207 3081 19839,'0'0'0,"0"0"896,0 0 0,0 0-256,0 0 0,0 0 256,0 0 128,0 0-896,0 0 128,0 32 0,0-32 128,0 31-384,0-31 0,0 0-18943</inkml:trace>
  <inkml:trace contextRef="#ctx0" brushRef="#br0" timeOffset="10885.282">5268 2540 17151,'0'0'0,"-20"0"256,-1 0 0,0 21 640,0-21 0,-21 21-384,1-21 0,-1 21 128,-20-21 0,20 0-256,0 21 0,1-21-384,20 0 0,0 0 384,0 0 0,0 0-384,21 0 0,-21 0 256,21 0 0,0 0-256,0 0 128,0 0-128,0 0 0,21 21-384,0-21 0,0 0-16511</inkml:trace>
  <inkml:trace contextRef="#ctx0" brushRef="#br0" timeOffset="11125.9108">5039 2582 15872,'0'0'1023,"0"0"1,-21 20 640,21 1 0,0 0-1024,0 21 128,0 20-384,0-20 0,0 20-128,0-20 128,0-1-256,0-20 0,0 0-128,0 0 0,0-21-1152,0 0 0,0 0-14975</inkml:trace>
  <inkml:trace contextRef="#ctx0" brushRef="#br0" timeOffset="11425.2535">5290 3081 16384,'0'0'0,"-21"0"383,0 0 1,-42 21 1024,22-21 0,-22 0-640,22 0 128,-22 0-640,21 21 0,-20-21-128,41 0 128,0-21-256,0 21 128,1 0-128,20 0 0,0 0-16511</inkml:trace>
  <inkml:trace contextRef="#ctx0" brushRef="#br0" timeOffset="14436.1158">209 3894 16384,'0'0'0,"21"-21"639,-21 21 129,21 0 128,-21 0 128,0 0-128,0 0 128,0 0 0,0 21 0,0 0-768,21 0 128,-21 41 0,0 1 128,0 20 128,0-21 128,0 22-640,0-43 128,0 22-128,0-42 128,0-1-128,0-20 128,21-20-256,-1-1 128,1-21-128,0-20 0,21 20 0,-22-20 0,1-1 0,21 21 0,-21 1 0,-1-1 0,1 21 128,21 0 0,-42 1-128,21 40 0,0-20 0,-1 42 128,-20-21-128,0 41 128,0-20-128,0 0 128,0-1-128,0-20 128,21 0-128,-21-21 0,21-21 0,0 0 0,0-20 128,-1-1 0,1 0-128,21 1 128,-21 20 0,-1 0 0,1 21-128,0 21 0,0 0 0,0 20 0,0 1 0,-21 21 0,20-22 0,-20 1 0,21-21-1024,0-1 128,0-20-19199</inkml:trace>
  <inkml:trace contextRef="#ctx0" brushRef="#br0" timeOffset="14849.5601">1229 3914 22783,'0'21'0,"0"0"384,0 0 0,0 0 256,0 20 0,21 1-640,-21 0 128,0-1 256,0 22 128,21-22-384,-21-20 128,21 21-256,0-42 0,-1 0 0,1-21 0,0 0-128,0-21 128,0-20 0,0 20 0,-1 1 0,1-1 0,-21 21 128,21 0 0,0 42 256,0 0 0,-1 21-384,1-1 128,21 22-128,-21-22 128,-21 1-128,20 0 128,1-21-128,0-21 0,-21 0-3584,0-42 0,0 21-11263</inkml:trace>
  <inkml:trace contextRef="#ctx0" brushRef="#br0" timeOffset="15930.7598">1583 4227 13824,'0'0'0,"0"-21"128,0 21 0,0 0 384,0 0 0,0 0-128,0 0 0,0 0 895,0 0 1,0 0 0,0 0 128,0 0-1024,0 0 128,0 0 384,0 0 0,0 0-640,0 0 0,0 0 0,0 0 0,0 21 128,21-21 128,0 21 256,20 21 128,-20-1-640,21 1 0,-1 21-256,1-1 128,-1 21 0,-20 1 0,0-1-128,-42 21 0,-20 0 0,-22-41 128,-41-1-128,21-41 128,-21 0-512,21-63 0,-1 21-19967</inkml:trace>
  <inkml:trace contextRef="#ctx0" brushRef="#br0" timeOffset="16717.6161">2832 3789 10624,'-20'0'0,"-1"21"3584,-21 21-1,21 20-3327,-20 1 0,20-1 1664,0 21 0,21-20-1664,21-1 0,0 1 384,0-1 128,20-20 0,1-21 128,-1 0-896,1-42 128,20 21-1024,-20-42 0,0 21-16767</inkml:trace>
  <inkml:trace contextRef="#ctx0" brushRef="#br0" timeOffset="17048.4299">3499 4039 21759,'0'0'0,"-20"0"128,20-21-128,-21 21 0,-21-21 256,21 21 0,-20 21 0,20 21 0,-21-22 0,21 43 128,0-21-128,0 20 128,21-20-256,21-1 0,0 1 0,21-21 128,0-1-128,20-20 0,-20-20-128,-1-22 128,-20 0-128,0 1 0,-21-22 0,-21 22 0,0-22-640,1 42 0,-22-20-16895</inkml:trace>
  <inkml:trace contextRef="#ctx0" brushRef="#br0" timeOffset="17523.6587">3790 4184 19839,'0'21'0,"0"21"128,0-21 128,20 20-128,-20 1 128,0-21-128,0 0 0,0 0-128,0-1 128,0-20 0,0-20 0,0-1 128,0-21 128,0-20 384,21-1 128,-21 1-384,21 20 0,21-21 0,-21 22 0,20-1-512,-20 21 128,0 0-128,20 21 128,-20 0-2688,0 0 128,21 0-12799</inkml:trace>
  <inkml:trace contextRef="#ctx0" brushRef="#br0" timeOffset="17934.3529">4268 3934 19967,'0'21'384,"0"21"0,0 20-256,-20 1 128,20-1 128,0 1 0,0-1-256,0-20 128,0-22-128,0 1 0,0 0 0,0 0 0,0-21-128,0 0 128,0-21-128,0-21 0,20 1 0,1-22 128,0 22-128,0-22 128,0 22-128,0-1 128,0 1-128,-1 20 0,1 0 384,0 21 128,21 21 128,-21 0 128,-1-1-384,1 22 128,0 0-512,-21-1 0,0 22 0,0-22 128,0 1 128,0-1 0,0-20-256,0 21 128,0-21-128,0-1 128,0 1-128,0 0 128,0-21-256,0 0 0,21 0-11391,-21-21 127,0 0 8576</inkml:trace>
  <inkml:trace contextRef="#ctx0" brushRef="#br0" timeOffset="18413.7525">4706 4247 19455,'0'0'0,"0"0"384,0 0 0,0 0 128,0 0 0,21 0-128,0 0 128,20 0-256,-20-21 0,41 0-128,-20-21 0,-21 1-128,0 20 128,0-21-128,-1 1 128,-20 20-128,0 0 128,-20 21-128,-1 21 0,-21 21 0,21 20 0,-20 0 0,20-20 0,0 0 128,21 20 128,0-20 128,0 0 128,42-22 128,-1 22 0,1-21-640,0 0 0,20-1 0,-20-20 0,-22 0-256,22-20 128,-21-22-9087,0-20-1,20 20 4352</inkml:trace>
  <inkml:trace contextRef="#ctx0" brushRef="#br0" timeOffset="18753.1098">5309 3435 15360,'0'21'0,"0"-21"2431,21 42 129,-21-22-1792,0 43 0,0-1-512,0 22 0,0-1 256,0 42 0,-21 41-384,21-41 0,0 0 128,0-21 0,21-21-128,-21-41 128,0-21-256,0 0 0,0-21 0,21-21 0,0-42-1408,20 22 0,-20-22-14463</inkml:trace>
  <inkml:trace contextRef="#ctx0" brushRef="#br0" timeOffset="19001.3047">5663 3498 11648,'0'0'0,"0"20"3840,0 1-1,0 21-3711,0 0 0,-21 20 640,21 21 0,0 21-128,0-20 0,0 20-384,0 21 128,0 0-256,0-21 128,0-21-256,21-41 128,-21-21-768,21-21 0,-1 0-15615</inkml:trace>
  <inkml:trace contextRef="#ctx0" brushRef="#br0" timeOffset="19767.1405">6330 4311 17023,'0'0'0,"0"0"1152,0 0 128,0 0 640,0 0 128,0 0-2048,20 0 128,-20 0 512,42-21 128,0 21-768,-1-41 128,43 20 256,-43-21 128,22 0-512,-21 1 128,-1-22-128,-20 22 128,0-1-128,-42 21 0,0 0 128,0 21 0,-20 0-128,20 42 0,-21 0 0,21 20 0,1 1 0,20 20 128,0-21 128,20 1 0,1-1 128,21-20 0,0 0-384,-1-21 128,1-1-128,0-20 0,-22-20-256,1-1 128,0-21-2048,0 0 0,0-20-14847</inkml:trace>
  <inkml:trace contextRef="#ctx0" brushRef="#br0" timeOffset="20368.2021">6996 3873 20863,'0'0'0,"21"0"384,-21 0 128,21 0-128,-21 21 128,21 21 640,-1-1 128,-20 1-1024,21 20 128,-21 1-384,0-1 0,21 1 0,-21-22 128,0-20-128,0 0 0,0 0 128,21-42 0,-21 0-128,21-21 128,-21-20-128,20 0 128,1-1-128,0 22 128,0-22-128,-21 22 0,21 20 128,0 0 0,-21 21-128,20 0 0,1 21 128,0 20 0,0 1-128,-21 0 0,0 20 0,21-41 0,-21 0 0,0-1 0,0-20 0,20-20 128,1-1-128,0-21 0,0-20 0,0 20 128,-1-20-128,1 20 128,0 21-128,0 1 0,0 20 0,20 0 0,-20 20 128,0 22 0,0 20-128,0 1 0,-1-1 0,-20 1 0,21-1-128,0-20 128,-21-1-3712,21-20 0,0 21-10879</inkml:trace>
  <inkml:trace contextRef="#ctx0" brushRef="#br0" timeOffset="20779.2631">8099 3873 8576,'0'0'0,"0"0"4480,-21 0-1,21 42-4351,-21-1 128,1 1 640,-1 20 0,21-20-512,-21-1 0,21 1 0,-21-21 128,21 0-128,0-21 0,21-21-256,-21 0 0,21 0 0,-21 0 128,0 1-128,21-1 128,-21 21 768,20-21 128,-20 42-1024,0-21 0,21 21 0,0-1 128,0 1-128,-21 0 128,21 21-256,0-21 0,-1-1 0,1 1 0,0 0 0,-21-21 0,21 21 128,-21-21 128,21 21-256,-21-21 0,0 0-2560,21-21 0,-21 0-13183</inkml:trace>
  <inkml:trace contextRef="#ctx0" brushRef="#br0" timeOffset="20944.9924">8495 4185 15232,'0'0'0,"0"32"896,31-1-1,-31-31-511,0 0 0,0 31-256,0-31 0,0 0-13183</inkml:trace>
  <inkml:trace contextRef="#ctx0" brushRef="#br0" timeOffset="21078.0811">8391 3790 19071,'0'0'0,"0"-31"640,0 31 0,0-32 0,0 32 128,0 0-512,0 0 0,0 0-512,0 0 0,0 0-15615</inkml:trace>
  <inkml:trace contextRef="#ctx0" brushRef="#br0" timeOffset="21433.8037">8641 3081 12544,'0'0'3072,"21"63"127,-21 41-1919,21 21 128,0 20-1152,0 1 128,-1 0 256,1-21 128,0-21-768,0-42 0,0-20 128,-21 0 0,0-42-128,0-21 0,0-21-512,0 21 0,0-20-16127</inkml:trace>
  <inkml:trace contextRef="#ctx0" brushRef="#br0" timeOffset="52368.2441">5843 2608 16256,'0'0'0,"0"0"0,9 17 0,0-17 128,-9 9-128,0 0 127,9 0 1,-9 8 0,0-8-128,0 9 0,0-1 128,0 10 0,0-1-128,-9-8 0,9 9 0,0-10 128,9 1-128,-9-1 0,0 1 128,0-9 128,0 0-256,0 0 0,9 8 128,-1-8 128,-8 9-256,9-1 0,9-8 0,-9 9 128,8-9 0,-8 0 128,9-9 0,-10 0 0,10-9-256,-9 0 128,9 0 0,-1-9 128,-8 10-256,0-1 128,0 0 0,-1 0 0,1 0 0,0-8 0,0-1-128,0-9 0,-9 1 0,9 0 0,-1-1 128,1 1 0,0 8-128,0 0 0,-9 9 0,9 1 0,-9-1 0,0 9 0,0-9 128,0 9 0,0-9-128,0 0 128,-9 0-256,9 9 128,0-8 0,0 8 0,0-9 0,9 18 128,-1 8-128,1 10 0,0 8 0,0 0 128,0 1-128,-1-1 0,1-9 0,0 10 0,0-19 0,0 10 0,0-1-256,-1-8 128,10 0-14847</inkml:trace>
  <inkml:trace contextRef="#ctx0" brushRef="#br0" timeOffset="58132.2963">6487 2634 15616,'0'0'0,"0"0"384,0 0 127,0 0-511,0 0 128,-18-9 0,10 9 0,-10 0-128,0 0 0,10 0 256,-10 0 128,0 0-256,9 0 128,1 0-128,8 9 128,-9 0 384,9 0 0,0-1-384,0 1 0,0 9-128,9-9 128,-1 0-128,10-1 0,9 1-128,-10 0 128,10 0-128,-10 0 128,1 8-128,0 1 0,-10 0 0,-8 8 0,0 1-128,-8-1 128,-1 1-128,-9-10 128,9 1 0,-8-18 0,-10 9-128,10-9 128,-1-9 0,0 9 0,1-9 0,8 0 0,0 9-640,9-9 0,-9 9-13439</inkml:trace>
  <inkml:trace contextRef="#ctx0" brushRef="#br0" timeOffset="59832.2692">6655 2810 1536,'0'0'0,"0"0"-1408</inkml:trace>
  <inkml:trace contextRef="#ctx0" brushRef="#br0" timeOffset="62810.5815">6654 2898 16384,'0'0'0,"0"0"0,0 0 0,0 0 0,0 0 127,0 0 257,0 0 0,0 0 384,0 0 128,9-9-256,0 9 128,9-8-640,-9-1 0,8 0 0,-8 0 0,9-8-128,-1 8 128,1-9-128,0-8 128,-10 8 0,1-8 128,0-1-256,0 1 128,-9-1-128,0 10 0,0-10 0,-9 19 0,0 8 0,-8 8 0,8 10 0,-9 8 0,0 10 128,10 8 0,-1 17-128,0-8 128,18-9 0,0 0 128,8-17-256,1-1 0,0-17 128,8-9 0,-8 0 0,8-9 128,-8 0-256,8 1 128,-8-1-128,0 0 0,-1-9-1792,-8 10 128,0-1-12671</inkml:trace>
  <inkml:trace contextRef="#ctx0" brushRef="#br0" timeOffset="63530.899">7157 2775 12416,'0'0'0,"9"-9"128,-9-17-128,0 17 0,0-9 0,0 9 128,0-8 256,-9 17 128,-8-9-256,8 18 0,-9 0 256,9 8 128,-8 1-256,8 17 0,0-8 0,0 8-1,9 0 129,-8-8 0,16-1-128,-8 1 128,0-10 128,0 1 0,9-9-512,-9 0 0,9-1 0,0-8 0,8 0 0,10-17 0,-9-10 0,8-8 0,1-18-128,-1-9 0,0-8 0,1-1 0,-9-8 0,-10-10 128,1 10-128,0 0 0,-9 8 0,0 18 0,0 0 0,0 27 0,-9 8 0,9 18 0,0 18 0,-9 8 0,9 27 0,0 9 0,0 8 0,0 10 0,0 8 0,0-8 0,9 8 128,0-18 128,0 1-128,0-18 128,8-9-256,-8-9 128,-9-26-128,9 0 128,-9-18-7935,9-9 127,-9 1 3072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2637EB-F2D0-47C9-9CA5-E3C78AB22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D56D9EE-2CD8-4ECB-A1DE-86D7EE1E71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37FBB9-BB70-4090-ADEB-0534FCD7C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C2D6-1462-443B-81D3-8B54DA23A171}" type="datetimeFigureOut">
              <a:rPr lang="en-US" smtClean="0"/>
              <a:t>1/24/18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EE47F1-C0CD-4212-9497-E774313D0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80F570-4E16-4A4E-B8A7-C2CE054E5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CCAB-B2E1-459C-A210-79A74914E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7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9ED432-2B3C-4697-AEC8-74AB21BF8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89A0D3F-5925-4229-94FA-66313BB83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385C46-ACC5-46F0-8BAE-8AD3BEF28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C2D6-1462-443B-81D3-8B54DA23A171}" type="datetimeFigureOut">
              <a:rPr lang="en-US" smtClean="0"/>
              <a:t>1/24/18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DDB04A-A664-4F62-A55F-C703A2325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6BBAD0-8BB4-4892-A73F-3EA40F14C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CCAB-B2E1-459C-A210-79A74914E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2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BDD5D02-0D1F-43D9-BB3A-8A73B6A783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061A8A4-C3E9-4B3B-A477-83D709243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093FC1-CC14-497E-88A1-CC5D3AA44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C2D6-1462-443B-81D3-8B54DA23A171}" type="datetimeFigureOut">
              <a:rPr lang="en-US" smtClean="0"/>
              <a:t>1/24/18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78A64F-E71B-433F-848E-EFC4B496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B208E8-A749-42C0-B6C4-5D7D2F3F5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CCAB-B2E1-459C-A210-79A74914E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80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EAC059-D624-49CA-B8B0-1C099961C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32E04F-F6C7-4458-9775-39B86A09F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C2CC5C-E25E-4A9B-8908-A64D0E9E2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C2D6-1462-443B-81D3-8B54DA23A171}" type="datetimeFigureOut">
              <a:rPr lang="en-US" smtClean="0"/>
              <a:t>1/24/18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9A516A-848C-4DA8-992D-BA6CF9220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6D8941-36F5-4E4A-A426-551B4AF75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CCAB-B2E1-459C-A210-79A74914E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51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635703-8D65-4BA0-9CFE-7381B377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C3C767-F55D-40B9-A892-5FDE80A46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54CB5A-EFF8-4606-B322-E0BA59A3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C2D6-1462-443B-81D3-8B54DA23A171}" type="datetimeFigureOut">
              <a:rPr lang="en-US" smtClean="0"/>
              <a:t>1/24/18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B075C0-EBAF-4C90-89D8-7452F74C4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5931CB-1914-4A06-AF59-4767B2F96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CCAB-B2E1-459C-A210-79A74914E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93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A0AFA8-150D-4353-9B3F-C97597850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E870B4-DAB2-4968-BC59-6418EAEE0F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1629641-9EF9-43EF-AF04-091AE8761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7A3C9C-B081-48FE-BB88-F2D3759EB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C2D6-1462-443B-81D3-8B54DA23A171}" type="datetimeFigureOut">
              <a:rPr lang="en-US" smtClean="0"/>
              <a:t>1/24/18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8B8460-DAA7-47BF-9034-9455E0262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0169334-6286-427A-B376-0C7AACC6B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CCAB-B2E1-459C-A210-79A74914E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44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2A379D-8F5D-4FF2-A563-01FC59ACA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2C60BD-5BA0-4E26-B0F7-3E3944939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6D698A2-FF5C-4E4A-86AA-F546D6872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9F1983A-D858-4EBF-8A45-B66EFC0C81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E8B3D11-C0B1-4837-B89F-6646562F6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CA2BC25-59C5-4DBB-8877-DBD72309A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C2D6-1462-443B-81D3-8B54DA23A171}" type="datetimeFigureOut">
              <a:rPr lang="en-US" smtClean="0"/>
              <a:t>1/24/18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7A7998C-BC2A-4BE2-AD7B-285402C73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FB5506D-3EE6-41A4-B7C3-44686B944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CCAB-B2E1-459C-A210-79A74914E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56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694EDC-BB25-4DCA-B797-F38BA4F8E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4B0DE06-8CB8-4067-A9F2-F2C606BB2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C2D6-1462-443B-81D3-8B54DA23A171}" type="datetimeFigureOut">
              <a:rPr lang="en-US" smtClean="0"/>
              <a:t>1/24/18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6CF6A21-8B66-4826-8DF7-52CF1717E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2FCB7C6-91AA-40C7-8C9D-A532EDABE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CCAB-B2E1-459C-A210-79A74914E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91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60866DF-3AF9-4DE2-A3DF-4CE40B3B2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C2D6-1462-443B-81D3-8B54DA23A171}" type="datetimeFigureOut">
              <a:rPr lang="en-US" smtClean="0"/>
              <a:t>1/24/18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EEA87AC-01BD-4F06-8F54-B4774AD3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5A4E013-C50B-4060-B548-B5454736A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CCAB-B2E1-459C-A210-79A74914E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8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806970-ED5D-42E7-95DD-E00DDDE9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514C10-7CE5-462E-BC34-3446C5D44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6233434-8E49-433F-B6AF-E37F5F992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779907-A871-43E3-B87E-78BA6E344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C2D6-1462-443B-81D3-8B54DA23A171}" type="datetimeFigureOut">
              <a:rPr lang="en-US" smtClean="0"/>
              <a:t>1/24/18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86821A-D74B-43EA-8DD4-BF2FE0D4B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B7FD475-F62A-4328-9C3A-7FACC63D1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CCAB-B2E1-459C-A210-79A74914E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4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97BB6F-7023-47F8-8C4F-39E77699D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EB802B-BE90-42CF-9336-150CFD5F2E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5140ADA-F637-41B8-9764-AFBC294F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B21550-1324-422A-9FF6-E9A7EC8B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C2D6-1462-443B-81D3-8B54DA23A171}" type="datetimeFigureOut">
              <a:rPr lang="en-US" smtClean="0"/>
              <a:t>1/24/18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FAA190-80B6-4A5A-A655-AFC1D18D7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09F654-5620-4E96-A2F1-850C263C1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CCAB-B2E1-459C-A210-79A74914E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4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22F0639-2C2C-451B-94FE-43A8E1C1C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E6D233C-767C-4B67-A24E-411649C17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514829-2EC1-47C9-A6A4-5987BC44BF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9C2D6-1462-443B-81D3-8B54DA23A171}" type="datetimeFigureOut">
              <a:rPr lang="en-US" smtClean="0"/>
              <a:t>1/24/18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4E15F4-EB5F-458F-9519-05BB08125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173575-75F6-469E-B9B3-CF32A556BA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DCCAB-B2E1-459C-A210-79A74914E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8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customXml" Target="../ink/ink5.xml"/><Relationship Id="rId12" Type="http://schemas.openxmlformats.org/officeDocument/2006/relationships/image" Target="../media/image6.png"/><Relationship Id="rId13" Type="http://schemas.openxmlformats.org/officeDocument/2006/relationships/customXml" Target="../ink/ink6.xml"/><Relationship Id="rId14" Type="http://schemas.openxmlformats.org/officeDocument/2006/relationships/image" Target="../media/image7.png"/><Relationship Id="rId15" Type="http://schemas.openxmlformats.org/officeDocument/2006/relationships/customXml" Target="../ink/ink7.xml"/><Relationship Id="rId16" Type="http://schemas.openxmlformats.org/officeDocument/2006/relationships/image" Target="../media/image8.png"/><Relationship Id="rId17" Type="http://schemas.openxmlformats.org/officeDocument/2006/relationships/customXml" Target="../ink/ink8.xml"/><Relationship Id="rId18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customXml" Target="../ink/ink1.xml"/><Relationship Id="rId4" Type="http://schemas.openxmlformats.org/officeDocument/2006/relationships/image" Target="../media/image2.png"/><Relationship Id="rId5" Type="http://schemas.openxmlformats.org/officeDocument/2006/relationships/customXml" Target="../ink/ink2.xml"/><Relationship Id="rId6" Type="http://schemas.openxmlformats.org/officeDocument/2006/relationships/image" Target="../media/image3.png"/><Relationship Id="rId7" Type="http://schemas.openxmlformats.org/officeDocument/2006/relationships/customXml" Target="../ink/ink3.xml"/><Relationship Id="rId8" Type="http://schemas.openxmlformats.org/officeDocument/2006/relationships/image" Target="../media/image4.png"/><Relationship Id="rId9" Type="http://schemas.openxmlformats.org/officeDocument/2006/relationships/customXml" Target="../ink/ink4.xml"/><Relationship Id="rId10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9669E-1198-4BFC-A5CF-EEB7884947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F337DC-6B68-4396-89C2-0306FC6D4F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E036E56-5669-4144-99E2-962E69019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xmlns="" id="{5D946E76-3855-4868-AE5E-26FCBDCE98D5}"/>
                  </a:ext>
                </a:extLst>
              </p14:cNvPr>
              <p14:cNvContentPartPr/>
              <p14:nvPr/>
            </p14:nvContentPartPr>
            <p14:xfrm>
              <a:off x="7435703" y="4567174"/>
              <a:ext cx="297720" cy="301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D946E76-3855-4868-AE5E-26FCBDCE98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26332" y="4557818"/>
                <a:ext cx="316463" cy="320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xmlns="" id="{D99D3437-0527-4747-A4F3-8BB5D3968613}"/>
                  </a:ext>
                </a:extLst>
              </p14:cNvPr>
              <p14:cNvContentPartPr/>
              <p14:nvPr/>
            </p14:nvContentPartPr>
            <p14:xfrm>
              <a:off x="7825703" y="4595014"/>
              <a:ext cx="79200" cy="1116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99D3437-0527-4747-A4F3-8BB5D396861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16343" y="4585654"/>
                <a:ext cx="979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xmlns="" id="{6E49537C-550E-4E27-BECB-75F9D89A832D}"/>
                  </a:ext>
                </a:extLst>
              </p14:cNvPr>
              <p14:cNvContentPartPr/>
              <p14:nvPr/>
            </p14:nvContentPartPr>
            <p14:xfrm>
              <a:off x="7964903" y="4613734"/>
              <a:ext cx="329880" cy="404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E49537C-550E-4E27-BECB-75F9D89A832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55540" y="4604377"/>
                <a:ext cx="348607" cy="422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xmlns="" id="{AAA84F83-6464-4A17-8817-FD763D7EBBFB}"/>
                  </a:ext>
                </a:extLst>
              </p14:cNvPr>
              <p14:cNvContentPartPr/>
              <p14:nvPr/>
            </p14:nvContentPartPr>
            <p14:xfrm>
              <a:off x="8382743" y="4483654"/>
              <a:ext cx="241560" cy="181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AA84F83-6464-4A17-8817-FD763D7EBBF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73397" y="4474288"/>
                <a:ext cx="260252" cy="199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xmlns="" id="{08F89094-EE8A-45AD-BC80-17A093FEE5F4}"/>
                  </a:ext>
                </a:extLst>
              </p14:cNvPr>
              <p14:cNvContentPartPr/>
              <p14:nvPr/>
            </p14:nvContentPartPr>
            <p14:xfrm>
              <a:off x="8712263" y="4544134"/>
              <a:ext cx="60480" cy="1209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8F89094-EE8A-45AD-BC80-17A093FEE5F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02958" y="4534774"/>
                <a:ext cx="79089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xmlns="" id="{5588400C-1AFC-448A-9BEF-23FA8B3125B2}"/>
                  </a:ext>
                </a:extLst>
              </p14:cNvPr>
              <p14:cNvContentPartPr/>
              <p14:nvPr/>
            </p14:nvContentPartPr>
            <p14:xfrm>
              <a:off x="8832983" y="4451254"/>
              <a:ext cx="144480" cy="3390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588400C-1AFC-448A-9BEF-23FA8B3125B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823615" y="4441897"/>
                <a:ext cx="163216" cy="357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xmlns="" id="{1B2CF174-5CD5-4BC6-9EEB-259941BFBEF1}"/>
                  </a:ext>
                </a:extLst>
              </p14:cNvPr>
              <p14:cNvContentPartPr/>
              <p14:nvPr/>
            </p14:nvContentPartPr>
            <p14:xfrm>
              <a:off x="9032423" y="4362934"/>
              <a:ext cx="459840" cy="2834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B2CF174-5CD5-4BC6-9EEB-259941BFBEF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023061" y="4353570"/>
                <a:ext cx="478565" cy="302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xmlns="" id="{5803D45B-5FFE-4B9C-96CB-075D4C4681DD}"/>
                  </a:ext>
                </a:extLst>
              </p14:cNvPr>
              <p14:cNvContentPartPr/>
              <p14:nvPr/>
            </p14:nvContentPartPr>
            <p14:xfrm>
              <a:off x="5008103" y="4576534"/>
              <a:ext cx="120960" cy="250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803D45B-5FFE-4B9C-96CB-075D4C4681D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98743" y="4567192"/>
                <a:ext cx="139680" cy="26912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7626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Content Placeholder 4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xmlns="" id="{BFFDE8D1-77D2-4CA2-A591-AC65C7EE2D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87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20" name="Content Placeholder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924D94A5-B94F-4077-840C-C7875EFD2A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xmlns="" id="{65051DDF-2FC5-4D50-A075-C75B1355C269}"/>
                  </a:ext>
                </a:extLst>
              </p14:cNvPr>
              <p14:cNvContentPartPr/>
              <p14:nvPr/>
            </p14:nvContentPartPr>
            <p14:xfrm>
              <a:off x="2896768" y="3388441"/>
              <a:ext cx="5195040" cy="860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5051DDF-2FC5-4D50-A075-C75B1355C2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71209" y="3362877"/>
                <a:ext cx="5245439" cy="91128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2343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7" name="Content Placeholder 3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0F21EA9A-B8AE-4D6D-A151-5973120E48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83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7" name="Content Placeholder 3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xmlns="" id="{35878C83-25A0-481F-A13B-644693742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59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7" name="Content Placeholder 3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xmlns="" id="{9C7D1AC9-63DC-45A9-B737-DA8E46E9DE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72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7" name="Content Placeholder 3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xmlns="" id="{EB7CA005-C5C9-4E66-BA47-140B8A258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61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7" name="Content Placeholder 3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xmlns="" id="{F5FCC7D2-1ACF-41B9-B260-82C28C6F4D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21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C29EE4-8341-4523-BC08-68404AA38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5C1C092-13FB-4FE2-8E08-D03F8767A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2" y="365124"/>
            <a:ext cx="10569388" cy="5945281"/>
          </a:xfrm>
        </p:spPr>
      </p:pic>
    </p:spTree>
    <p:extLst>
      <p:ext uri="{BB962C8B-B14F-4D97-AF65-F5344CB8AC3E}">
        <p14:creationId xmlns:p14="http://schemas.microsoft.com/office/powerpoint/2010/main" val="1320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12B775-3A9F-473C-BC3C-45FA210B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B361C7E-02D5-43F6-8D0F-A9D30CA3B7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xmlns="" id="{87019E62-CE0F-47C1-884F-7CE544B6EA75}"/>
                  </a:ext>
                </a:extLst>
              </p14:cNvPr>
              <p14:cNvContentPartPr/>
              <p14:nvPr/>
            </p14:nvContentPartPr>
            <p14:xfrm>
              <a:off x="7929561" y="4039767"/>
              <a:ext cx="3178440" cy="18446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87019E62-CE0F-47C1-884F-7CE544B6EA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20201" y="4030407"/>
                <a:ext cx="3197160" cy="186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1249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7" name="Content Placeholder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A503F76F-5C6D-4C31-A577-515FE7599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8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734BEB13-6AE7-47E0-A336-CAB36006C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97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9C3852-EFC8-40AC-8D1D-FE90717F8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5B72F78-6A15-4128-A9D2-95B5DB77B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081"/>
            <a:ext cx="12233033" cy="688108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12BA1648-26A1-4088-B582-208B5DD66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69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9F36853-5E4D-45F2-B8F3-2E28EA6606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69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Content Placeholder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7210FF7F-1B44-463B-8201-6AD7157EE0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52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7" name="Content Placeholder 3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93EA710D-89A8-4BF3-9EAD-6A2C85404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25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7" name="Content Placeholder 3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F5E7F396-FB5A-4D11-BB6C-7A88A20E4B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81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0</Words>
  <Application>Microsoft Macintosh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 Klee</dc:creator>
  <cp:lastModifiedBy>Patricia Shasha Zhang</cp:lastModifiedBy>
  <cp:revision>5</cp:revision>
  <dcterms:created xsi:type="dcterms:W3CDTF">2017-08-26T16:26:32Z</dcterms:created>
  <dcterms:modified xsi:type="dcterms:W3CDTF">2018-01-24T12:32:17Z</dcterms:modified>
</cp:coreProperties>
</file>