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6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6C33B-69FD-41CD-B955-A4680938E49D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4D4D6-54D4-47D2-8562-D2AC76D65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FAB(3way)</a:t>
            </a:r>
            <a:r>
              <a:rPr lang="en-US" baseline="0" dirty="0" smtClean="0"/>
              <a:t> numbers for </a:t>
            </a:r>
            <a:r>
              <a:rPr lang="en-US" baseline="0" dirty="0" err="1" smtClean="0"/>
              <a:t>Untar</a:t>
            </a:r>
            <a:r>
              <a:rPr lang="en-US" baseline="0" dirty="0" smtClean="0"/>
              <a:t> better than Local Disk?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4D4D6-54D4-47D2-8562-D2AC76D6522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4D4D6-54D4-47D2-8562-D2AC76D6522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0E26-2BA6-413C-B70E-56B82D6228A0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BA3E-285D-45B6-A3DE-65D952B54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Federated Array of Bricks</a:t>
            </a:r>
            <a:br>
              <a:rPr lang="en-US" dirty="0" smtClean="0"/>
            </a:br>
            <a:r>
              <a:rPr lang="en-US" sz="3100" dirty="0" smtClean="0"/>
              <a:t>Y Saito et al</a:t>
            </a:r>
            <a:br>
              <a:rPr lang="en-US" sz="3100" dirty="0" smtClean="0"/>
            </a:br>
            <a:r>
              <a:rPr lang="en-US" sz="3100" dirty="0" smtClean="0"/>
              <a:t>HP 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6464</a:t>
            </a:r>
          </a:p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Avinash Kulkarni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 approaches to redundancy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Erasure codes</a:t>
            </a:r>
          </a:p>
          <a:p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Each segment of data is replicated across some number of replicas</a:t>
            </a:r>
          </a:p>
          <a:p>
            <a:pPr lvl="1"/>
            <a:r>
              <a:rPr lang="en-US" dirty="0" smtClean="0"/>
              <a:t>Unlike Dynamo, no version numbers are assigned to copies of data as vector timestamps</a:t>
            </a:r>
          </a:p>
          <a:p>
            <a:pPr lvl="1"/>
            <a:r>
              <a:rPr lang="en-US" dirty="0" smtClean="0"/>
              <a:t>Instead, each replica maintains 2 timestamps for each 512 byte block of data on the replica</a:t>
            </a:r>
          </a:p>
          <a:p>
            <a:pPr lvl="3">
              <a:buFont typeface="Arial" pitchFamily="34" charset="0"/>
              <a:buChar char="•"/>
            </a:pPr>
            <a:r>
              <a:rPr lang="en-US" dirty="0" err="1" smtClean="0"/>
              <a:t>ordT</a:t>
            </a:r>
            <a:r>
              <a:rPr lang="en-US" dirty="0" smtClean="0"/>
              <a:t>: Timestamp of the newest ongoing write operation</a:t>
            </a:r>
          </a:p>
          <a:p>
            <a:pPr lvl="3">
              <a:buFont typeface="Arial" pitchFamily="34" charset="0"/>
              <a:buChar char="•"/>
            </a:pPr>
            <a:r>
              <a:rPr lang="en-US" dirty="0" err="1" smtClean="0"/>
              <a:t>valT</a:t>
            </a:r>
            <a:r>
              <a:rPr lang="en-US" dirty="0" smtClean="0"/>
              <a:t>: Timestamp of the last completed write that has been written out to disks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-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Write proceeds in 2 phases</a:t>
            </a:r>
          </a:p>
          <a:p>
            <a:pPr lvl="1"/>
            <a:r>
              <a:rPr lang="en-US" dirty="0" smtClean="0"/>
              <a:t>Order phase</a:t>
            </a:r>
          </a:p>
          <a:p>
            <a:pPr lvl="2"/>
            <a:r>
              <a:rPr lang="en-US" dirty="0" smtClean="0"/>
              <a:t>Generate a new timestamp for this write, and send it to the bricks. Wait till majority accept</a:t>
            </a:r>
          </a:p>
          <a:p>
            <a:pPr lvl="1"/>
            <a:r>
              <a:rPr lang="en-US" dirty="0" smtClean="0"/>
              <a:t>Write phase</a:t>
            </a:r>
          </a:p>
          <a:p>
            <a:pPr lvl="2"/>
            <a:r>
              <a:rPr lang="en-US" dirty="0" smtClean="0"/>
              <a:t>Replicas update data from client and set </a:t>
            </a:r>
            <a:r>
              <a:rPr lang="en-US" dirty="0" err="1" smtClean="0"/>
              <a:t>valT</a:t>
            </a:r>
            <a:r>
              <a:rPr lang="en-US" dirty="0" smtClean="0"/>
              <a:t> to be equal to </a:t>
            </a:r>
            <a:r>
              <a:rPr lang="en-US" dirty="0" err="1" smtClean="0"/>
              <a:t>ordT</a:t>
            </a:r>
            <a:r>
              <a:rPr lang="en-US" dirty="0" smtClean="0"/>
              <a:t> generated above</a:t>
            </a:r>
          </a:p>
          <a:p>
            <a:r>
              <a:rPr lang="en-US" dirty="0" smtClean="0"/>
              <a:t>Read is usually 1 phase</a:t>
            </a:r>
          </a:p>
          <a:p>
            <a:pPr lvl="1"/>
            <a:r>
              <a:rPr lang="en-US" dirty="0" smtClean="0"/>
              <a:t>Except when an incomplete write is detected. </a:t>
            </a:r>
          </a:p>
          <a:p>
            <a:pPr lvl="2"/>
            <a:r>
              <a:rPr lang="en-US" dirty="0" smtClean="0"/>
              <a:t>Read must now discover the value with the newest timestamp from majority, then writes that value with timestamp greater than any previous writes to a majority</a:t>
            </a:r>
          </a:p>
          <a:p>
            <a:r>
              <a:rPr lang="en-US" dirty="0" smtClean="0"/>
              <a:t>Unlike Dynamo, Read always returns the value of the last recent write that was committed by a majority.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Design Decisions – Replication Protocol</a:t>
            </a:r>
            <a:endParaRPr lang="en-US" sz="36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406658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14600"/>
            <a:ext cx="52578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– 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FAB supports (m, n) Reed-Solomon erasure coding.</a:t>
            </a:r>
          </a:p>
          <a:p>
            <a:pPr lvl="1"/>
            <a:r>
              <a:rPr lang="en-US" dirty="0" smtClean="0"/>
              <a:t>Generate (n-m) parity blocks</a:t>
            </a:r>
          </a:p>
          <a:p>
            <a:pPr lvl="1"/>
            <a:r>
              <a:rPr lang="en-US" dirty="0" smtClean="0"/>
              <a:t>Reconstruct original data blocks by reading any m of n blocks</a:t>
            </a:r>
          </a:p>
          <a:p>
            <a:r>
              <a:rPr lang="en-US" dirty="0" smtClean="0"/>
              <a:t>Coordinator must now collect m + ceil( (n – m )/2 ) responses for any operation, so that intersection of any 2 quorums will contain at least m bricks</a:t>
            </a:r>
          </a:p>
          <a:p>
            <a:r>
              <a:rPr lang="en-US" dirty="0" smtClean="0"/>
              <a:t>Write requests are now written to a log during phase 2 instead of being flushed to the disk right away</a:t>
            </a:r>
          </a:p>
          <a:p>
            <a:r>
              <a:rPr lang="en-US" dirty="0" smtClean="0"/>
              <a:t>On detecting incomplete write, read will scan log to find newest strip value that can be reconstructed</a:t>
            </a:r>
          </a:p>
          <a:p>
            <a:r>
              <a:rPr lang="en-US" dirty="0" smtClean="0"/>
              <a:t>Log does not have to grow infinitely. Coordinator can direct bricks to compress logs once response is returned to client. A asynchronous ‘Commit’ operation is sent to bricks to direct them to flush log writes to disks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– Erasure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modifications to replication layer needed to implement EC on FAB</a:t>
            </a:r>
          </a:p>
          <a:p>
            <a:pPr lvl="1"/>
            <a:r>
              <a:rPr lang="en-US" dirty="0" smtClean="0"/>
              <a:t>Addition of a log layer on replicas to eliminate strip corruption on incomplete writes</a:t>
            </a:r>
          </a:p>
          <a:p>
            <a:pPr lvl="1"/>
            <a:r>
              <a:rPr lang="en-US" dirty="0" smtClean="0"/>
              <a:t>Addition of a asynchronous commit operation at the end of write to compress and garbage collect logs on replicas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419600"/>
            <a:ext cx="4772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 -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Timestamps</a:t>
            </a:r>
          </a:p>
          <a:p>
            <a:pPr lvl="1"/>
            <a:r>
              <a:rPr lang="en-US" dirty="0" smtClean="0"/>
              <a:t>One 24 byte timestamp for every 512byte block is very expensive in terms of storage</a:t>
            </a:r>
          </a:p>
          <a:p>
            <a:pPr lvl="1"/>
            <a:r>
              <a:rPr lang="en-US" dirty="0" smtClean="0"/>
              <a:t>Recall that timestamps are needed only to distinguish between concurrent operations</a:t>
            </a:r>
          </a:p>
          <a:p>
            <a:pPr lvl="1"/>
            <a:r>
              <a:rPr lang="en-US" dirty="0" smtClean="0"/>
              <a:t>So, coordinator can ask bricks to garbage collect the timestamps once all replicas have committed the operation to disks</a:t>
            </a:r>
          </a:p>
          <a:p>
            <a:pPr lvl="1"/>
            <a:r>
              <a:rPr lang="en-US" dirty="0" smtClean="0"/>
              <a:t>Most requests span multiple blocks, so they will have the same timestamps. An ordered tree could be used to store a mapping between timestamps and the data blocks they pertain to</a:t>
            </a:r>
          </a:p>
          <a:p>
            <a:r>
              <a:rPr lang="en-US" dirty="0" smtClean="0"/>
              <a:t>Read operations</a:t>
            </a:r>
          </a:p>
          <a:p>
            <a:pPr lvl="1"/>
            <a:r>
              <a:rPr lang="en-US" dirty="0" smtClean="0"/>
              <a:t>Reads of data from a quorum can be expensive in terms of bandwidth. So read requires only timestamps from replicas, while data could be efficiently read off one replica</a:t>
            </a:r>
          </a:p>
          <a:p>
            <a:r>
              <a:rPr lang="en-US" dirty="0" smtClean="0"/>
              <a:t>Coordinator failures are not handled by the system as a simplification. Clients can detect these, and issue the same request to a new coordinator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- 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View agreement through dynamic voting in a three-round membership protocol</a:t>
            </a:r>
          </a:p>
          <a:p>
            <a:r>
              <a:rPr lang="en-US" dirty="0" smtClean="0"/>
              <a:t>Need for a synchronization step after a new view is agreed upon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505200"/>
            <a:ext cx="5143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performance</a:t>
            </a:r>
          </a:p>
          <a:p>
            <a:r>
              <a:rPr lang="en-US" dirty="0" smtClean="0"/>
              <a:t>3 different workloads – tar(bulk reads), </a:t>
            </a:r>
            <a:r>
              <a:rPr lang="en-US" dirty="0" err="1" smtClean="0"/>
              <a:t>untar</a:t>
            </a:r>
            <a:r>
              <a:rPr lang="en-US" dirty="0" smtClean="0"/>
              <a:t>(bulk writes), compile(reads and writes)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191000"/>
            <a:ext cx="44481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 – aggregate throughput and random read/write throughput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590800"/>
            <a:ext cx="48577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5067300"/>
            <a:ext cx="4953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 – comparison of throughput with master-slave FAB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733800"/>
            <a:ext cx="45053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Current Approaches</a:t>
            </a:r>
          </a:p>
          <a:p>
            <a:r>
              <a:rPr lang="en-US" dirty="0" smtClean="0"/>
              <a:t>FAB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Protocols, Implementation, Optimizations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SSDs in </a:t>
            </a:r>
            <a:r>
              <a:rPr lang="en-US" dirty="0"/>
              <a:t>e</a:t>
            </a:r>
            <a:r>
              <a:rPr lang="en-US" dirty="0" smtClean="0"/>
              <a:t>nterprise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Handling changes – comparison with master-slave FAB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3600"/>
            <a:ext cx="50577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343400"/>
            <a:ext cx="5257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SSDs in enterprise storage – An analysis of tradeoffs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Dushyanth</a:t>
            </a:r>
            <a:r>
              <a:rPr lang="en-US" dirty="0"/>
              <a:t> </a:t>
            </a:r>
            <a:r>
              <a:rPr lang="en-US" dirty="0" smtClean="0"/>
              <a:t>Narayanan et al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SSDs useful in current enterprise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of SSDs in enterprise storage systems requires optimizing for performance, capacity, power and reliability</a:t>
            </a:r>
          </a:p>
          <a:p>
            <a:r>
              <a:rPr lang="en-US" dirty="0" smtClean="0"/>
              <a:t>Currently, SSDs offer very high advantage in terms of random access read operations, and lower power consumption</a:t>
            </a:r>
          </a:p>
          <a:p>
            <a:r>
              <a:rPr lang="en-US" dirty="0" smtClean="0"/>
              <a:t>But they are very expensive</a:t>
            </a:r>
          </a:p>
          <a:p>
            <a:pPr lvl="1"/>
            <a:r>
              <a:rPr lang="en-US" dirty="0" smtClean="0"/>
              <a:t>Orders of magnitude costlier than current disks(IDE/SCSI)</a:t>
            </a:r>
          </a:p>
          <a:p>
            <a:pPr lvl="1"/>
            <a:r>
              <a:rPr lang="en-US" dirty="0" smtClean="0"/>
              <a:t>Prices have been declining, and predicted to fall further</a:t>
            </a:r>
          </a:p>
          <a:p>
            <a:pPr lvl="1"/>
            <a:r>
              <a:rPr lang="en-US" dirty="0" smtClean="0"/>
              <a:t>But are there situations in current enterprise environment where SSDs could be used now?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a listing of device characteristics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2895600"/>
            <a:ext cx="91630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traced typical workloads in enterprise environment and enumerated device characteristics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6386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733800"/>
            <a:ext cx="4267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SSDs rack up against normal drives?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743200"/>
            <a:ext cx="45243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SSDs completely replace normal drives for the workloads traced based on their capacity/random-reads requirement? Not really.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657600"/>
            <a:ext cx="48863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SSDs measure up to normal drives on price points? Not very well at present.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76600"/>
            <a:ext cx="4667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power? Can we not save a lot of money based on the small power footprint of SSDs? Turns out we don’t really save much at current energy prices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733800"/>
            <a:ext cx="44862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So, is there a place for SSDs in enterprise storage?</a:t>
            </a:r>
          </a:p>
          <a:p>
            <a:r>
              <a:rPr lang="en-US" sz="2000" dirty="0" smtClean="0"/>
              <a:t>Maybe – recall the tiered storage model we use with DRAM and normal drives</a:t>
            </a:r>
          </a:p>
          <a:p>
            <a:r>
              <a:rPr lang="en-US" sz="2000" dirty="0" smtClean="0"/>
              <a:t>DRAM serves as a buffer for underlying slow, normal drives</a:t>
            </a:r>
          </a:p>
          <a:p>
            <a:r>
              <a:rPr lang="en-US" sz="2000" dirty="0" smtClean="0"/>
              <a:t>Insight – SSDs could do serve the same purpose! They are fast, but cheaper than DRAM. Also, they are persistent, compared to DRAM. </a:t>
            </a:r>
          </a:p>
          <a:p>
            <a:r>
              <a:rPr lang="en-US" sz="2000" dirty="0" smtClean="0"/>
              <a:t>We need to account for the poor random write performance before we do this. Use newer flash file systems that convert random writes to sequential log entries</a:t>
            </a:r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114800"/>
            <a:ext cx="50387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Enterprise storage devices offer high reliability and availability</a:t>
            </a:r>
          </a:p>
          <a:p>
            <a:r>
              <a:rPr lang="en-US" sz="2400" dirty="0" smtClean="0"/>
              <a:t>Rely on custom hardware solutions to gain better performance</a:t>
            </a:r>
          </a:p>
          <a:p>
            <a:r>
              <a:rPr lang="en-US" sz="2400" dirty="0" smtClean="0"/>
              <a:t>Redundant hardware configuration to eliminate any single point of failure, but still very centralized</a:t>
            </a:r>
          </a:p>
          <a:p>
            <a:r>
              <a:rPr lang="en-US" sz="2400" dirty="0" smtClean="0"/>
              <a:t>Workload characteristics vary widely based on client application</a:t>
            </a:r>
          </a:p>
          <a:p>
            <a:r>
              <a:rPr lang="en-US" sz="2400" dirty="0" smtClean="0"/>
              <a:t>Advantages – good performance, reliability, failover capabilities</a:t>
            </a:r>
          </a:p>
          <a:p>
            <a:r>
              <a:rPr lang="en-US" sz="2400" dirty="0" smtClean="0"/>
              <a:t>Disadvantages – expensive, high cost of development, lack of scalability</a:t>
            </a:r>
          </a:p>
          <a:p>
            <a:r>
              <a:rPr lang="en-US" sz="2400" dirty="0" smtClean="0"/>
              <a:t>Can we build a distributed, reliable but cheap storage solution that is also scalable and strongly consistent?</a:t>
            </a:r>
          </a:p>
          <a:p>
            <a:r>
              <a:rPr lang="en-US" sz="2400" dirty="0" smtClean="0"/>
              <a:t>Could we do this without altering clients in any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brick in FAB maintains its own cache – how does  that affect performance?</a:t>
            </a:r>
          </a:p>
          <a:p>
            <a:r>
              <a:rPr lang="en-US" dirty="0" smtClean="0"/>
              <a:t>How can FAB accommodate heterogeneous storage  servers?</a:t>
            </a:r>
          </a:p>
          <a:p>
            <a:r>
              <a:rPr lang="en-US" dirty="0" smtClean="0"/>
              <a:t>Any others?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we come across some solutions in this class?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GFS – Google File System</a:t>
            </a:r>
          </a:p>
          <a:p>
            <a:pPr lvl="1"/>
            <a:r>
              <a:rPr lang="en-US" sz="2000" dirty="0" smtClean="0"/>
              <a:t>Cheap, Scalable, Reliable</a:t>
            </a:r>
          </a:p>
          <a:p>
            <a:pPr lvl="1"/>
            <a:r>
              <a:rPr lang="en-US" sz="2000" dirty="0" smtClean="0"/>
              <a:t>Optimized for workloads that are mostly composed of reads, and appends</a:t>
            </a:r>
          </a:p>
          <a:p>
            <a:pPr lvl="1"/>
            <a:r>
              <a:rPr lang="en-US" sz="2000" dirty="0" smtClean="0"/>
              <a:t>Requires clients to be aware of file system semantics</a:t>
            </a:r>
          </a:p>
          <a:p>
            <a:pPr lvl="1"/>
            <a:r>
              <a:rPr lang="en-US" sz="2000" dirty="0" smtClean="0"/>
              <a:t>Some aspects are centralized</a:t>
            </a:r>
          </a:p>
          <a:p>
            <a:r>
              <a:rPr lang="en-US" sz="2400" dirty="0" smtClean="0"/>
              <a:t>Amazon - Dynamo</a:t>
            </a:r>
          </a:p>
          <a:p>
            <a:pPr lvl="1"/>
            <a:r>
              <a:rPr lang="en-US" sz="2000" dirty="0" smtClean="0"/>
              <a:t>Cheap, Scalable, Reliable</a:t>
            </a:r>
          </a:p>
          <a:p>
            <a:pPr lvl="1"/>
            <a:r>
              <a:rPr lang="en-US" sz="2000" dirty="0" smtClean="0"/>
              <a:t>Optimized for key-value storage</a:t>
            </a:r>
          </a:p>
          <a:p>
            <a:pPr lvl="1"/>
            <a:r>
              <a:rPr lang="en-US" sz="2000" dirty="0" smtClean="0"/>
              <a:t>Eventual consistency</a:t>
            </a:r>
            <a:endParaRPr lang="en-US" dirty="0" smtClean="0"/>
          </a:p>
          <a:p>
            <a:pPr lvl="1"/>
            <a:r>
              <a:rPr lang="en-US" sz="2000" dirty="0" smtClean="0"/>
              <a:t>Pushes conflict resolution on to clients</a:t>
            </a:r>
          </a:p>
          <a:p>
            <a:pPr lvl="1"/>
            <a:r>
              <a:rPr lang="en-US" sz="2000" dirty="0" smtClean="0"/>
              <a:t>Anti entropy, sloppy quorum, hinted handoff needed to manage ‘churn’</a:t>
            </a:r>
          </a:p>
          <a:p>
            <a:r>
              <a:rPr lang="en-US" sz="2400" dirty="0" smtClean="0"/>
              <a:t>So, neither fits all our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FAB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Aims to provide a scalable, reliable distributed storage solution that is also strongly consistent and cheap</a:t>
            </a:r>
          </a:p>
          <a:p>
            <a:r>
              <a:rPr lang="en-US" dirty="0" smtClean="0"/>
              <a:t>Requires no modification to clients</a:t>
            </a:r>
          </a:p>
          <a:p>
            <a:r>
              <a:rPr lang="en-US" dirty="0" smtClean="0"/>
              <a:t>Innovations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oting based replication</a:t>
            </a:r>
          </a:p>
          <a:p>
            <a:pPr lvl="1"/>
            <a:r>
              <a:rPr lang="en-US" dirty="0" smtClean="0"/>
              <a:t>Dynamic quorum reconfiguration</a:t>
            </a:r>
          </a:p>
          <a:p>
            <a:r>
              <a:rPr lang="en-US" dirty="0" smtClean="0"/>
              <a:t>Strongly consistent</a:t>
            </a:r>
          </a:p>
          <a:p>
            <a:pPr lvl="1"/>
            <a:r>
              <a:rPr lang="en-US" dirty="0" smtClean="0"/>
              <a:t>Safety over liveness</a:t>
            </a:r>
          </a:p>
          <a:p>
            <a:r>
              <a:rPr lang="en-US" dirty="0" smtClean="0"/>
              <a:t>Not optimized for any particular workload pattern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Churn is low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Failstop</a:t>
            </a:r>
            <a:endParaRPr lang="en-US" dirty="0" smtClean="0"/>
          </a:p>
          <a:p>
            <a:pPr lvl="1"/>
            <a:r>
              <a:rPr lang="en-US" dirty="0" smtClean="0"/>
              <a:t>Non-byzantine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Organized as a decentralized collection of bricks</a:t>
            </a:r>
          </a:p>
          <a:p>
            <a:r>
              <a:rPr lang="en-US" dirty="0" smtClean="0"/>
              <a:t>Each brick is composed of a server attached to some amount of storage</a:t>
            </a:r>
          </a:p>
          <a:p>
            <a:r>
              <a:rPr lang="en-US" dirty="0" smtClean="0"/>
              <a:t>All servers are connected with standard Ethernet interface</a:t>
            </a:r>
          </a:p>
          <a:p>
            <a:r>
              <a:rPr lang="en-US" dirty="0" smtClean="0"/>
              <a:t>Each server runs the same software stack composed</a:t>
            </a:r>
          </a:p>
          <a:p>
            <a:pPr lvl="1"/>
            <a:r>
              <a:rPr lang="en-US" dirty="0" smtClean="0"/>
              <a:t>iSCSI front end,</a:t>
            </a:r>
          </a:p>
          <a:p>
            <a:pPr lvl="1"/>
            <a:r>
              <a:rPr lang="en-US" dirty="0" smtClean="0"/>
              <a:t>Core layer for metadata processing,</a:t>
            </a:r>
          </a:p>
          <a:p>
            <a:pPr lvl="1"/>
            <a:r>
              <a:rPr lang="en-US" dirty="0" smtClean="0"/>
              <a:t>backend layer for disk access</a:t>
            </a:r>
          </a:p>
          <a:p>
            <a:r>
              <a:rPr lang="en-US" dirty="0" smtClean="0"/>
              <a:t>Each server can take on 2 roles </a:t>
            </a:r>
          </a:p>
          <a:p>
            <a:pPr lvl="1"/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Replica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Buffer cache management is done by backend layer on each individual server. No global cache…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4038600" cy="309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sends a request &lt;</a:t>
            </a:r>
            <a:r>
              <a:rPr lang="en-US" dirty="0" err="1" smtClean="0"/>
              <a:t>vol</a:t>
            </a:r>
            <a:r>
              <a:rPr lang="en-US" dirty="0" smtClean="0"/>
              <a:t> id, offset, length&gt; to coordinator</a:t>
            </a:r>
          </a:p>
          <a:p>
            <a:r>
              <a:rPr lang="en-US" dirty="0" smtClean="0"/>
              <a:t>Coordinator locates the subset of bricks that store data for the request</a:t>
            </a:r>
          </a:p>
          <a:p>
            <a:r>
              <a:rPr lang="en-US" dirty="0" smtClean="0"/>
              <a:t>Coordinator runs replication or erasure code protocol against set of bricks, passing the &lt;</a:t>
            </a:r>
            <a:r>
              <a:rPr lang="en-US" dirty="0" err="1" smtClean="0"/>
              <a:t>vol</a:t>
            </a:r>
            <a:r>
              <a:rPr lang="en-US" dirty="0" smtClean="0"/>
              <a:t> id, offset, length&gt; to them</a:t>
            </a:r>
          </a:p>
          <a:p>
            <a:r>
              <a:rPr lang="en-US" dirty="0" smtClean="0"/>
              <a:t>Bricks user the tuple provided to locate the data on physical disks they contain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Data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Volume layout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Maps a logical offset to a seggroup at segment granularity(256MB)</a:t>
            </a:r>
          </a:p>
          <a:p>
            <a:r>
              <a:rPr lang="en-US" dirty="0" smtClean="0"/>
              <a:t>Seggroup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Describes layout of segment, including bricks that store the data</a:t>
            </a:r>
          </a:p>
          <a:p>
            <a:r>
              <a:rPr lang="en-US" dirty="0" smtClean="0"/>
              <a:t>Disk Map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Maps logical offset in a request tuple to physical offset on disk at page granularity(8MB)</a:t>
            </a:r>
          </a:p>
          <a:p>
            <a:r>
              <a:rPr lang="en-US" dirty="0" smtClean="0"/>
              <a:t>Timestamp 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Information about recently modified blocks of data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526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layout &amp;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All segments in a seggroup store data at same replication/erasure code level</a:t>
            </a:r>
          </a:p>
          <a:p>
            <a:r>
              <a:rPr lang="en-US" sz="2800" dirty="0" smtClean="0"/>
              <a:t>Logical segments are mapped semi-randomly, preferring seggroups that are lightly utilized</a:t>
            </a:r>
          </a:p>
          <a:p>
            <a:r>
              <a:rPr lang="en-US" sz="2800" dirty="0" smtClean="0"/>
              <a:t>Logical block to physical offset mapping on bricks is done randomly</a:t>
            </a:r>
          </a:p>
          <a:p>
            <a:r>
              <a:rPr lang="en-US" sz="2800" dirty="0" smtClean="0"/>
              <a:t>How many seggroups per brick?</a:t>
            </a:r>
          </a:p>
          <a:p>
            <a:pPr lvl="1"/>
            <a:r>
              <a:rPr lang="en-US" sz="2400" dirty="0" smtClean="0"/>
              <a:t>Higher the number, the more evenly load can be spread in the system on event of a brick failure</a:t>
            </a:r>
          </a:p>
          <a:p>
            <a:pPr lvl="1"/>
            <a:r>
              <a:rPr lang="en-US" sz="2400" dirty="0" smtClean="0"/>
              <a:t>But as we increase the ratio, we reduce the reliability of the system because it increases the chances of data loss from combination failures</a:t>
            </a:r>
          </a:p>
          <a:p>
            <a:pPr lvl="1"/>
            <a:r>
              <a:rPr lang="en-US" sz="2400" dirty="0" smtClean="0"/>
              <a:t>FAB uses 4 as an optimal number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Status messages flow between replicas, exchanging information about load</a:t>
            </a:r>
          </a:p>
          <a:p>
            <a:pPr lvl="1"/>
            <a:r>
              <a:rPr lang="en-US" dirty="0" smtClean="0"/>
              <a:t>Gossip based failure detection mechanism</a:t>
            </a:r>
          </a:p>
          <a:p>
            <a:pPr lvl="1"/>
            <a:r>
              <a:rPr lang="en-US" dirty="0" smtClean="0"/>
              <a:t>Not static like Dynamo which relies on consistent hashing for distributing load</a:t>
            </a:r>
          </a:p>
          <a:p>
            <a:pPr lvl="1"/>
            <a:r>
              <a:rPr lang="en-US" dirty="0" smtClean="0"/>
              <a:t>No concept of virtual nodes to accommodate heterogeneity of storage server capabilities.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1541</Words>
  <Application>Microsoft Office PowerPoint</Application>
  <PresentationFormat>On-screen Show (4:3)</PresentationFormat>
  <Paragraphs>176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Federated Array of Bricks Y Saito et al HP Labs</vt:lpstr>
      <vt:lpstr>Agenda</vt:lpstr>
      <vt:lpstr>Motivation</vt:lpstr>
      <vt:lpstr>Have we come across some solutions in this class?</vt:lpstr>
      <vt:lpstr>Enter FAB</vt:lpstr>
      <vt:lpstr>FAB Structure</vt:lpstr>
      <vt:lpstr>FAB operation</vt:lpstr>
      <vt:lpstr>Key Data Structures</vt:lpstr>
      <vt:lpstr>Data layout &amp; Load balancing</vt:lpstr>
      <vt:lpstr>Design decisions</vt:lpstr>
      <vt:lpstr>Design Decisions - Replication</vt:lpstr>
      <vt:lpstr>Design Decisions – Replication Protocol</vt:lpstr>
      <vt:lpstr>Design Decisions – Erasure Coding</vt:lpstr>
      <vt:lpstr>Design Decisions – Erasure Code</vt:lpstr>
      <vt:lpstr>Design Decision - Optimizations</vt:lpstr>
      <vt:lpstr>Design Decisions - Reconfiguration</vt:lpstr>
      <vt:lpstr>Evaluation</vt:lpstr>
      <vt:lpstr>Evaluation</vt:lpstr>
      <vt:lpstr>Evaluation</vt:lpstr>
      <vt:lpstr>Evaluation</vt:lpstr>
      <vt:lpstr>SSDs in enterprise storage – An analysis of tradeoffs</vt:lpstr>
      <vt:lpstr>Are SSDs useful in current enterprise environment?</vt:lpstr>
      <vt:lpstr>Analysis of tradeoffs</vt:lpstr>
      <vt:lpstr>Analysis of tradeoffs</vt:lpstr>
      <vt:lpstr>Analysis of tradeoffs</vt:lpstr>
      <vt:lpstr>Analysis of tradeoffs</vt:lpstr>
      <vt:lpstr>Analysis of tradeoffs</vt:lpstr>
      <vt:lpstr>Analysis of tradeoffs</vt:lpstr>
      <vt:lpstr>Analysis of tradeoffs</vt:lpstr>
      <vt:lpstr>Some discussion points</vt:lpstr>
      <vt:lpstr>Analysis of tradeoffs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Federated Array of Bricks Y Saito et al HP Labs</dc:title>
  <dc:creator>Avinash</dc:creator>
  <cp:lastModifiedBy>Avinash</cp:lastModifiedBy>
  <cp:revision>19</cp:revision>
  <dcterms:created xsi:type="dcterms:W3CDTF">2009-03-26T06:03:21Z</dcterms:created>
  <dcterms:modified xsi:type="dcterms:W3CDTF">2009-03-26T14:08:45Z</dcterms:modified>
</cp:coreProperties>
</file>