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8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3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4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7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8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9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12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13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14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15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16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17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18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19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20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notesSlides/notesSlide21.xml" ContentType="application/vnd.openxmlformats-officedocument.presentationml.notesSlide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notesSlides/notesSlide25.xml" ContentType="application/vnd.openxmlformats-officedocument.presentationml.notesSlide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notesSlides/notesSlide26.xml" ContentType="application/vnd.openxmlformats-officedocument.presentationml.notesSlide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31.xml" ContentType="application/vnd.openxmlformats-officedocument.presentationml.notesSlide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notesSlides/notesSlide32.xml" ContentType="application/vnd.openxmlformats-officedocument.presentationml.notesSlide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00" r:id="rId4"/>
    <p:sldMasterId id="2147483713" r:id="rId5"/>
    <p:sldMasterId id="2147483726" r:id="rId6"/>
    <p:sldMasterId id="2147483752" r:id="rId7"/>
  </p:sldMasterIdLst>
  <p:notesMasterIdLst>
    <p:notesMasterId r:id="rId69"/>
  </p:notesMasterIdLst>
  <p:sldIdLst>
    <p:sldId id="326" r:id="rId8"/>
    <p:sldId id="432" r:id="rId9"/>
    <p:sldId id="335" r:id="rId10"/>
    <p:sldId id="401" r:id="rId11"/>
    <p:sldId id="329" r:id="rId12"/>
    <p:sldId id="400" r:id="rId13"/>
    <p:sldId id="409" r:id="rId14"/>
    <p:sldId id="408" r:id="rId15"/>
    <p:sldId id="411" r:id="rId16"/>
    <p:sldId id="407" r:id="rId17"/>
    <p:sldId id="410" r:id="rId18"/>
    <p:sldId id="412" r:id="rId19"/>
    <p:sldId id="337" r:id="rId20"/>
    <p:sldId id="413" r:id="rId21"/>
    <p:sldId id="414" r:id="rId22"/>
    <p:sldId id="415" r:id="rId23"/>
    <p:sldId id="416" r:id="rId24"/>
    <p:sldId id="417" r:id="rId25"/>
    <p:sldId id="345" r:id="rId26"/>
    <p:sldId id="418" r:id="rId27"/>
    <p:sldId id="419" r:id="rId28"/>
    <p:sldId id="420" r:id="rId29"/>
    <p:sldId id="396" r:id="rId30"/>
    <p:sldId id="421" r:id="rId31"/>
    <p:sldId id="422" r:id="rId32"/>
    <p:sldId id="426" r:id="rId33"/>
    <p:sldId id="425" r:id="rId34"/>
    <p:sldId id="423" r:id="rId35"/>
    <p:sldId id="424" r:id="rId36"/>
    <p:sldId id="358" r:id="rId37"/>
    <p:sldId id="359" r:id="rId38"/>
    <p:sldId id="427" r:id="rId39"/>
    <p:sldId id="428" r:id="rId40"/>
    <p:sldId id="429" r:id="rId41"/>
    <p:sldId id="430" r:id="rId42"/>
    <p:sldId id="431" r:id="rId43"/>
    <p:sldId id="362" r:id="rId44"/>
    <p:sldId id="363" r:id="rId45"/>
    <p:sldId id="364" r:id="rId46"/>
    <p:sldId id="365" r:id="rId47"/>
    <p:sldId id="397" r:id="rId48"/>
    <p:sldId id="452" r:id="rId49"/>
    <p:sldId id="454" r:id="rId50"/>
    <p:sldId id="399" r:id="rId51"/>
    <p:sldId id="455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5" r:id="rId68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32" autoAdjust="0"/>
  </p:normalViewPr>
  <p:slideViewPr>
    <p:cSldViewPr>
      <p:cViewPr varScale="1">
        <p:scale>
          <a:sx n="54" d="100"/>
          <a:sy n="54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4C00E-26A8-4A67-B109-0EE1C0A80BC7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C1DDE-30F1-4D19-B098-6374BDF20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6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156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1" tIns="45194" rIns="90391" bIns="4519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8" tIns="43244" rIns="86488" bIns="432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5742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9" tIns="45199" rIns="90399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30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1" tIns="45365" rIns="90731" bIns="453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49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mmu</a:t>
            </a:r>
            <a:r>
              <a:rPr lang="en-US" dirty="0" smtClean="0"/>
              <a:t> has own mappings</a:t>
            </a:r>
          </a:p>
          <a:p>
            <a:r>
              <a:rPr lang="en-US" dirty="0" smtClean="0"/>
              <a:t>Easy relocation</a:t>
            </a:r>
          </a:p>
          <a:p>
            <a:r>
              <a:rPr lang="en-US" dirty="0" smtClean="0"/>
              <a:t>Higher memory utilization</a:t>
            </a:r>
          </a:p>
          <a:p>
            <a:r>
              <a:rPr lang="en-US" dirty="0" smtClean="0"/>
              <a:t>Easy sharing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30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1" tIns="45365" rIns="90731" bIns="45365"/>
          <a:lstStyle/>
          <a:p>
            <a:r>
              <a:rPr lang="en-US" dirty="0" smtClean="0"/>
              <a:t>4kb pages = 12</a:t>
            </a:r>
            <a:r>
              <a:rPr lang="en-US" baseline="0" dirty="0" smtClean="0"/>
              <a:t> bits for page offset, 20 bits for VPN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1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1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8" tIns="45199" rIns="90398" bIns="45199"/>
          <a:lstStyle/>
          <a:p>
            <a:r>
              <a:rPr lang="en-US" dirty="0" smtClean="0"/>
              <a:t>A1:</a:t>
            </a:r>
            <a:r>
              <a:rPr lang="en-US" baseline="0" dirty="0" smtClean="0"/>
              <a:t> </a:t>
            </a:r>
            <a:r>
              <a:rPr lang="en-US" dirty="0" smtClean="0"/>
              <a:t>Physically-addressed: nothing;</a:t>
            </a:r>
            <a:r>
              <a:rPr lang="en-US" baseline="0" dirty="0" smtClean="0"/>
              <a:t> Virtually-addressed: need to flush cache</a:t>
            </a:r>
          </a:p>
          <a:p>
            <a:r>
              <a:rPr lang="en-US" baseline="0" dirty="0" smtClean="0"/>
              <a:t>A2: Physically-addressed: nothing; Virtually-addressed: 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5742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8" tIns="45199" rIns="90398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r>
              <a:rPr lang="en-US" dirty="0" smtClean="0"/>
              <a:t>Caching,</a:t>
            </a:r>
          </a:p>
          <a:p>
            <a:r>
              <a:rPr lang="en-US" dirty="0" smtClean="0"/>
              <a:t>Virtual Memory, Paging, TLBs</a:t>
            </a:r>
          </a:p>
          <a:p>
            <a:r>
              <a:rPr lang="en-US" dirty="0" smtClean="0"/>
              <a:t>Operating System, Traps, Exceptions,</a:t>
            </a:r>
          </a:p>
          <a:p>
            <a:r>
              <a:rPr lang="en-US" dirty="0" smtClean="0"/>
              <a:t>Multicore and synchronization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5" tIns="44928" rIns="89855" bIns="44928"/>
          <a:lstStyle/>
          <a:p>
            <a:r>
              <a:rPr lang="en-US" dirty="0" smtClean="0"/>
              <a:t>user/kernel/hardware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5" tIns="44928" rIns="89855" bIns="449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2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2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4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5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5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5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7" tIns="45714" rIns="91427" bIns="45714"/>
          <a:lstStyle/>
          <a:p>
            <a:r>
              <a:rPr lang="en-US"/>
              <a:t>F = 0.5, S = 2</a:t>
            </a:r>
          </a:p>
          <a:p>
            <a:r>
              <a:rPr lang="en-US"/>
              <a:t>1/(0.5 + 0.25) = 1/0.75 = 1.333</a:t>
            </a:r>
          </a:p>
          <a:p>
            <a:endParaRPr lang="en-US"/>
          </a:p>
          <a:p>
            <a:r>
              <a:rPr lang="en-US"/>
              <a:t>F = 0.9, S =  2</a:t>
            </a:r>
          </a:p>
          <a:p>
            <a:r>
              <a:rPr lang="en-US"/>
              <a:t>1/(0.1 + 0.9/2) = 1/(0.1 + 0.45) = 1/0.55 = 1.8</a:t>
            </a:r>
          </a:p>
          <a:p>
            <a:endParaRPr lang="en-US"/>
          </a:p>
          <a:p>
            <a:r>
              <a:rPr lang="en-US"/>
              <a:t>F = 0.99, S = 2</a:t>
            </a:r>
          </a:p>
          <a:p>
            <a:r>
              <a:rPr lang="en-US"/>
              <a:t>1/(0.01+0.99/2) = 1/(0.01+0.495) = 1.98</a:t>
            </a:r>
          </a:p>
          <a:p>
            <a:endParaRPr lang="en-US"/>
          </a:p>
          <a:p>
            <a:r>
              <a:rPr lang="en-US"/>
              <a:t>F = 0.5, S = 8</a:t>
            </a:r>
          </a:p>
          <a:p>
            <a:r>
              <a:rPr lang="en-US"/>
              <a:t>1/(0.5+0.5/8) -&gt; 2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74688"/>
            <a:ext cx="4603750" cy="3454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764" tIns="44883" rIns="89764" bIns="4488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4688"/>
            <a:ext cx="4610100" cy="34591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9349"/>
            <a:ext cx="5012812" cy="41326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89" tIns="44995" rIns="89989" bIns="449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8" tIns="43244" rIns="86488" bIns="432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7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477" cy="2754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soon = frequency of loads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04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Fall 2002</a:t>
            </a:r>
          </a:p>
          <a:p>
            <a:pPr lvl="0"/>
            <a:r>
              <a:rPr lang="en-US" noProof="0" smtClean="0"/>
              <a:t>Computer Science</a:t>
            </a:r>
          </a:p>
          <a:p>
            <a:pPr lvl="0"/>
            <a:r>
              <a:rPr lang="en-US" noProof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Copyright Kavita Bala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D3075C-9B68-2945-BAB6-07C79F974922}" type="slidenum">
              <a:rPr lang="en-U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92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011238"/>
            <a:ext cx="406558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011238"/>
            <a:ext cx="4065587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2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41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29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54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2900" y="123825"/>
            <a:ext cx="2070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23825"/>
            <a:ext cx="6061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123825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79425" y="1011238"/>
            <a:ext cx="8283575" cy="505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760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3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16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58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4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00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4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09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9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06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82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6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0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00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5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5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42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8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04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26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29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9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23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6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17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086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95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12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9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11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68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24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0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0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6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61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970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904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055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3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932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028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72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6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876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9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99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04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32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1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8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837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96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509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3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Hakim Weatherspoon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2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8686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82588" y="881063"/>
            <a:ext cx="83756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123825"/>
            <a:ext cx="7772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011238"/>
            <a:ext cx="828357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0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2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</a:rPr>
              <a:pPr/>
              <a:t>4/26/2012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5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311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tags" Target="../tags/tag314.xml"/><Relationship Id="rId47" Type="http://schemas.openxmlformats.org/officeDocument/2006/relationships/tags" Target="../tags/tag319.xml"/><Relationship Id="rId50" Type="http://schemas.openxmlformats.org/officeDocument/2006/relationships/tags" Target="../tags/tag322.xml"/><Relationship Id="rId55" Type="http://schemas.openxmlformats.org/officeDocument/2006/relationships/tags" Target="../tags/tag327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46" Type="http://schemas.openxmlformats.org/officeDocument/2006/relationships/tags" Target="../tags/tag318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301.xml"/><Relationship Id="rId41" Type="http://schemas.openxmlformats.org/officeDocument/2006/relationships/tags" Target="../tags/tag313.xml"/><Relationship Id="rId54" Type="http://schemas.openxmlformats.org/officeDocument/2006/relationships/tags" Target="../tags/tag326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45" Type="http://schemas.openxmlformats.org/officeDocument/2006/relationships/tags" Target="../tags/tag317.xml"/><Relationship Id="rId53" Type="http://schemas.openxmlformats.org/officeDocument/2006/relationships/tags" Target="../tags/tag325.xml"/><Relationship Id="rId58" Type="http://schemas.openxmlformats.org/officeDocument/2006/relationships/notesSlide" Target="../notesSlides/notesSlide8.xml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tags" Target="../tags/tag321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4" Type="http://schemas.openxmlformats.org/officeDocument/2006/relationships/tags" Target="../tags/tag316.xml"/><Relationship Id="rId52" Type="http://schemas.openxmlformats.org/officeDocument/2006/relationships/tags" Target="../tags/tag324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tags" Target="../tags/tag315.xml"/><Relationship Id="rId48" Type="http://schemas.openxmlformats.org/officeDocument/2006/relationships/tags" Target="../tags/tag320.xml"/><Relationship Id="rId56" Type="http://schemas.openxmlformats.org/officeDocument/2006/relationships/tags" Target="../tags/tag328.xml"/><Relationship Id="rId8" Type="http://schemas.openxmlformats.org/officeDocument/2006/relationships/tags" Target="../tags/tag280.xml"/><Relationship Id="rId51" Type="http://schemas.openxmlformats.org/officeDocument/2006/relationships/tags" Target="../tags/tag323.xml"/><Relationship Id="rId3" Type="http://schemas.openxmlformats.org/officeDocument/2006/relationships/tags" Target="../tags/tag27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354.xml"/><Relationship Id="rId117" Type="http://schemas.openxmlformats.org/officeDocument/2006/relationships/notesSlide" Target="../notesSlides/notesSlide9.xml"/><Relationship Id="rId21" Type="http://schemas.openxmlformats.org/officeDocument/2006/relationships/tags" Target="../tags/tag349.xml"/><Relationship Id="rId42" Type="http://schemas.openxmlformats.org/officeDocument/2006/relationships/tags" Target="../tags/tag370.xml"/><Relationship Id="rId47" Type="http://schemas.openxmlformats.org/officeDocument/2006/relationships/tags" Target="../tags/tag375.xml"/><Relationship Id="rId63" Type="http://schemas.openxmlformats.org/officeDocument/2006/relationships/tags" Target="../tags/tag391.xml"/><Relationship Id="rId68" Type="http://schemas.openxmlformats.org/officeDocument/2006/relationships/tags" Target="../tags/tag396.xml"/><Relationship Id="rId84" Type="http://schemas.openxmlformats.org/officeDocument/2006/relationships/tags" Target="../tags/tag412.xml"/><Relationship Id="rId89" Type="http://schemas.openxmlformats.org/officeDocument/2006/relationships/tags" Target="../tags/tag417.xml"/><Relationship Id="rId112" Type="http://schemas.openxmlformats.org/officeDocument/2006/relationships/tags" Target="../tags/tag440.xml"/><Relationship Id="rId16" Type="http://schemas.openxmlformats.org/officeDocument/2006/relationships/tags" Target="../tags/tag344.xml"/><Relationship Id="rId107" Type="http://schemas.openxmlformats.org/officeDocument/2006/relationships/tags" Target="../tags/tag435.xml"/><Relationship Id="rId11" Type="http://schemas.openxmlformats.org/officeDocument/2006/relationships/tags" Target="../tags/tag339.xml"/><Relationship Id="rId24" Type="http://schemas.openxmlformats.org/officeDocument/2006/relationships/tags" Target="../tags/tag352.xml"/><Relationship Id="rId32" Type="http://schemas.openxmlformats.org/officeDocument/2006/relationships/tags" Target="../tags/tag360.xml"/><Relationship Id="rId37" Type="http://schemas.openxmlformats.org/officeDocument/2006/relationships/tags" Target="../tags/tag365.xml"/><Relationship Id="rId40" Type="http://schemas.openxmlformats.org/officeDocument/2006/relationships/tags" Target="../tags/tag368.xml"/><Relationship Id="rId45" Type="http://schemas.openxmlformats.org/officeDocument/2006/relationships/tags" Target="../tags/tag373.xml"/><Relationship Id="rId53" Type="http://schemas.openxmlformats.org/officeDocument/2006/relationships/tags" Target="../tags/tag381.xml"/><Relationship Id="rId58" Type="http://schemas.openxmlformats.org/officeDocument/2006/relationships/tags" Target="../tags/tag386.xml"/><Relationship Id="rId66" Type="http://schemas.openxmlformats.org/officeDocument/2006/relationships/tags" Target="../tags/tag394.xml"/><Relationship Id="rId74" Type="http://schemas.openxmlformats.org/officeDocument/2006/relationships/tags" Target="../tags/tag402.xml"/><Relationship Id="rId79" Type="http://schemas.openxmlformats.org/officeDocument/2006/relationships/tags" Target="../tags/tag407.xml"/><Relationship Id="rId87" Type="http://schemas.openxmlformats.org/officeDocument/2006/relationships/tags" Target="../tags/tag415.xml"/><Relationship Id="rId102" Type="http://schemas.openxmlformats.org/officeDocument/2006/relationships/tags" Target="../tags/tag430.xml"/><Relationship Id="rId110" Type="http://schemas.openxmlformats.org/officeDocument/2006/relationships/tags" Target="../tags/tag438.xml"/><Relationship Id="rId115" Type="http://schemas.openxmlformats.org/officeDocument/2006/relationships/tags" Target="../tags/tag443.xml"/><Relationship Id="rId5" Type="http://schemas.openxmlformats.org/officeDocument/2006/relationships/tags" Target="../tags/tag333.xml"/><Relationship Id="rId61" Type="http://schemas.openxmlformats.org/officeDocument/2006/relationships/tags" Target="../tags/tag389.xml"/><Relationship Id="rId82" Type="http://schemas.openxmlformats.org/officeDocument/2006/relationships/tags" Target="../tags/tag410.xml"/><Relationship Id="rId90" Type="http://schemas.openxmlformats.org/officeDocument/2006/relationships/tags" Target="../tags/tag418.xml"/><Relationship Id="rId95" Type="http://schemas.openxmlformats.org/officeDocument/2006/relationships/tags" Target="../tags/tag423.xml"/><Relationship Id="rId19" Type="http://schemas.openxmlformats.org/officeDocument/2006/relationships/tags" Target="../tags/tag347.xml"/><Relationship Id="rId14" Type="http://schemas.openxmlformats.org/officeDocument/2006/relationships/tags" Target="../tags/tag342.xml"/><Relationship Id="rId22" Type="http://schemas.openxmlformats.org/officeDocument/2006/relationships/tags" Target="../tags/tag350.xml"/><Relationship Id="rId27" Type="http://schemas.openxmlformats.org/officeDocument/2006/relationships/tags" Target="../tags/tag355.xml"/><Relationship Id="rId30" Type="http://schemas.openxmlformats.org/officeDocument/2006/relationships/tags" Target="../tags/tag358.xml"/><Relationship Id="rId35" Type="http://schemas.openxmlformats.org/officeDocument/2006/relationships/tags" Target="../tags/tag363.xml"/><Relationship Id="rId43" Type="http://schemas.openxmlformats.org/officeDocument/2006/relationships/tags" Target="../tags/tag371.xml"/><Relationship Id="rId48" Type="http://schemas.openxmlformats.org/officeDocument/2006/relationships/tags" Target="../tags/tag376.xml"/><Relationship Id="rId56" Type="http://schemas.openxmlformats.org/officeDocument/2006/relationships/tags" Target="../tags/tag384.xml"/><Relationship Id="rId64" Type="http://schemas.openxmlformats.org/officeDocument/2006/relationships/tags" Target="../tags/tag392.xml"/><Relationship Id="rId69" Type="http://schemas.openxmlformats.org/officeDocument/2006/relationships/tags" Target="../tags/tag397.xml"/><Relationship Id="rId77" Type="http://schemas.openxmlformats.org/officeDocument/2006/relationships/tags" Target="../tags/tag405.xml"/><Relationship Id="rId100" Type="http://schemas.openxmlformats.org/officeDocument/2006/relationships/tags" Target="../tags/tag428.xml"/><Relationship Id="rId105" Type="http://schemas.openxmlformats.org/officeDocument/2006/relationships/tags" Target="../tags/tag433.xml"/><Relationship Id="rId113" Type="http://schemas.openxmlformats.org/officeDocument/2006/relationships/tags" Target="../tags/tag441.xml"/><Relationship Id="rId8" Type="http://schemas.openxmlformats.org/officeDocument/2006/relationships/tags" Target="../tags/tag336.xml"/><Relationship Id="rId51" Type="http://schemas.openxmlformats.org/officeDocument/2006/relationships/tags" Target="../tags/tag379.xml"/><Relationship Id="rId72" Type="http://schemas.openxmlformats.org/officeDocument/2006/relationships/tags" Target="../tags/tag400.xml"/><Relationship Id="rId80" Type="http://schemas.openxmlformats.org/officeDocument/2006/relationships/tags" Target="../tags/tag408.xml"/><Relationship Id="rId85" Type="http://schemas.openxmlformats.org/officeDocument/2006/relationships/tags" Target="../tags/tag413.xml"/><Relationship Id="rId93" Type="http://schemas.openxmlformats.org/officeDocument/2006/relationships/tags" Target="../tags/tag421.xml"/><Relationship Id="rId98" Type="http://schemas.openxmlformats.org/officeDocument/2006/relationships/tags" Target="../tags/tag426.xml"/><Relationship Id="rId3" Type="http://schemas.openxmlformats.org/officeDocument/2006/relationships/tags" Target="../tags/tag331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tags" Target="../tags/tag353.xml"/><Relationship Id="rId33" Type="http://schemas.openxmlformats.org/officeDocument/2006/relationships/tags" Target="../tags/tag361.xml"/><Relationship Id="rId38" Type="http://schemas.openxmlformats.org/officeDocument/2006/relationships/tags" Target="../tags/tag366.xml"/><Relationship Id="rId46" Type="http://schemas.openxmlformats.org/officeDocument/2006/relationships/tags" Target="../tags/tag374.xml"/><Relationship Id="rId59" Type="http://schemas.openxmlformats.org/officeDocument/2006/relationships/tags" Target="../tags/tag387.xml"/><Relationship Id="rId67" Type="http://schemas.openxmlformats.org/officeDocument/2006/relationships/tags" Target="../tags/tag395.xml"/><Relationship Id="rId103" Type="http://schemas.openxmlformats.org/officeDocument/2006/relationships/tags" Target="../tags/tag431.xml"/><Relationship Id="rId108" Type="http://schemas.openxmlformats.org/officeDocument/2006/relationships/tags" Target="../tags/tag436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348.xml"/><Relationship Id="rId41" Type="http://schemas.openxmlformats.org/officeDocument/2006/relationships/tags" Target="../tags/tag369.xml"/><Relationship Id="rId54" Type="http://schemas.openxmlformats.org/officeDocument/2006/relationships/tags" Target="../tags/tag382.xml"/><Relationship Id="rId62" Type="http://schemas.openxmlformats.org/officeDocument/2006/relationships/tags" Target="../tags/tag390.xml"/><Relationship Id="rId70" Type="http://schemas.openxmlformats.org/officeDocument/2006/relationships/tags" Target="../tags/tag398.xml"/><Relationship Id="rId75" Type="http://schemas.openxmlformats.org/officeDocument/2006/relationships/tags" Target="../tags/tag403.xml"/><Relationship Id="rId83" Type="http://schemas.openxmlformats.org/officeDocument/2006/relationships/tags" Target="../tags/tag411.xml"/><Relationship Id="rId88" Type="http://schemas.openxmlformats.org/officeDocument/2006/relationships/tags" Target="../tags/tag416.xml"/><Relationship Id="rId91" Type="http://schemas.openxmlformats.org/officeDocument/2006/relationships/tags" Target="../tags/tag419.xml"/><Relationship Id="rId96" Type="http://schemas.openxmlformats.org/officeDocument/2006/relationships/tags" Target="../tags/tag424.xml"/><Relationship Id="rId111" Type="http://schemas.openxmlformats.org/officeDocument/2006/relationships/tags" Target="../tags/tag439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5" Type="http://schemas.openxmlformats.org/officeDocument/2006/relationships/tags" Target="../tags/tag343.xml"/><Relationship Id="rId23" Type="http://schemas.openxmlformats.org/officeDocument/2006/relationships/tags" Target="../tags/tag351.xml"/><Relationship Id="rId28" Type="http://schemas.openxmlformats.org/officeDocument/2006/relationships/tags" Target="../tags/tag356.xml"/><Relationship Id="rId36" Type="http://schemas.openxmlformats.org/officeDocument/2006/relationships/tags" Target="../tags/tag364.xml"/><Relationship Id="rId49" Type="http://schemas.openxmlformats.org/officeDocument/2006/relationships/tags" Target="../tags/tag377.xml"/><Relationship Id="rId57" Type="http://schemas.openxmlformats.org/officeDocument/2006/relationships/tags" Target="../tags/tag385.xml"/><Relationship Id="rId106" Type="http://schemas.openxmlformats.org/officeDocument/2006/relationships/tags" Target="../tags/tag434.xml"/><Relationship Id="rId114" Type="http://schemas.openxmlformats.org/officeDocument/2006/relationships/tags" Target="../tags/tag442.xml"/><Relationship Id="rId10" Type="http://schemas.openxmlformats.org/officeDocument/2006/relationships/tags" Target="../tags/tag338.xml"/><Relationship Id="rId31" Type="http://schemas.openxmlformats.org/officeDocument/2006/relationships/tags" Target="../tags/tag359.xml"/><Relationship Id="rId44" Type="http://schemas.openxmlformats.org/officeDocument/2006/relationships/tags" Target="../tags/tag372.xml"/><Relationship Id="rId52" Type="http://schemas.openxmlformats.org/officeDocument/2006/relationships/tags" Target="../tags/tag380.xml"/><Relationship Id="rId60" Type="http://schemas.openxmlformats.org/officeDocument/2006/relationships/tags" Target="../tags/tag388.xml"/><Relationship Id="rId65" Type="http://schemas.openxmlformats.org/officeDocument/2006/relationships/tags" Target="../tags/tag393.xml"/><Relationship Id="rId73" Type="http://schemas.openxmlformats.org/officeDocument/2006/relationships/tags" Target="../tags/tag401.xml"/><Relationship Id="rId78" Type="http://schemas.openxmlformats.org/officeDocument/2006/relationships/tags" Target="../tags/tag406.xml"/><Relationship Id="rId81" Type="http://schemas.openxmlformats.org/officeDocument/2006/relationships/tags" Target="../tags/tag409.xml"/><Relationship Id="rId86" Type="http://schemas.openxmlformats.org/officeDocument/2006/relationships/tags" Target="../tags/tag414.xml"/><Relationship Id="rId94" Type="http://schemas.openxmlformats.org/officeDocument/2006/relationships/tags" Target="../tags/tag422.xml"/><Relationship Id="rId99" Type="http://schemas.openxmlformats.org/officeDocument/2006/relationships/tags" Target="../tags/tag427.xml"/><Relationship Id="rId101" Type="http://schemas.openxmlformats.org/officeDocument/2006/relationships/tags" Target="../tags/tag429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39" Type="http://schemas.openxmlformats.org/officeDocument/2006/relationships/tags" Target="../tags/tag367.xml"/><Relationship Id="rId109" Type="http://schemas.openxmlformats.org/officeDocument/2006/relationships/tags" Target="../tags/tag437.xml"/><Relationship Id="rId34" Type="http://schemas.openxmlformats.org/officeDocument/2006/relationships/tags" Target="../tags/tag362.xml"/><Relationship Id="rId50" Type="http://schemas.openxmlformats.org/officeDocument/2006/relationships/tags" Target="../tags/tag378.xml"/><Relationship Id="rId55" Type="http://schemas.openxmlformats.org/officeDocument/2006/relationships/tags" Target="../tags/tag383.xml"/><Relationship Id="rId76" Type="http://schemas.openxmlformats.org/officeDocument/2006/relationships/tags" Target="../tags/tag404.xml"/><Relationship Id="rId97" Type="http://schemas.openxmlformats.org/officeDocument/2006/relationships/tags" Target="../tags/tag425.xml"/><Relationship Id="rId104" Type="http://schemas.openxmlformats.org/officeDocument/2006/relationships/tags" Target="../tags/tag432.xml"/><Relationship Id="rId7" Type="http://schemas.openxmlformats.org/officeDocument/2006/relationships/tags" Target="../tags/tag335.xml"/><Relationship Id="rId71" Type="http://schemas.openxmlformats.org/officeDocument/2006/relationships/tags" Target="../tags/tag399.xml"/><Relationship Id="rId92" Type="http://schemas.openxmlformats.org/officeDocument/2006/relationships/tags" Target="../tags/tag420.xml"/><Relationship Id="rId2" Type="http://schemas.openxmlformats.org/officeDocument/2006/relationships/tags" Target="../tags/tag330.xml"/><Relationship Id="rId29" Type="http://schemas.openxmlformats.org/officeDocument/2006/relationships/tags" Target="../tags/tag35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469.xml"/><Relationship Id="rId117" Type="http://schemas.openxmlformats.org/officeDocument/2006/relationships/tags" Target="../tags/tag560.xml"/><Relationship Id="rId21" Type="http://schemas.openxmlformats.org/officeDocument/2006/relationships/tags" Target="../tags/tag464.xml"/><Relationship Id="rId42" Type="http://schemas.openxmlformats.org/officeDocument/2006/relationships/tags" Target="../tags/tag485.xml"/><Relationship Id="rId47" Type="http://schemas.openxmlformats.org/officeDocument/2006/relationships/tags" Target="../tags/tag490.xml"/><Relationship Id="rId63" Type="http://schemas.openxmlformats.org/officeDocument/2006/relationships/tags" Target="../tags/tag506.xml"/><Relationship Id="rId68" Type="http://schemas.openxmlformats.org/officeDocument/2006/relationships/tags" Target="../tags/tag511.xml"/><Relationship Id="rId84" Type="http://schemas.openxmlformats.org/officeDocument/2006/relationships/tags" Target="../tags/tag527.xml"/><Relationship Id="rId89" Type="http://schemas.openxmlformats.org/officeDocument/2006/relationships/tags" Target="../tags/tag532.xml"/><Relationship Id="rId112" Type="http://schemas.openxmlformats.org/officeDocument/2006/relationships/tags" Target="../tags/tag555.xml"/><Relationship Id="rId16" Type="http://schemas.openxmlformats.org/officeDocument/2006/relationships/tags" Target="../tags/tag459.xml"/><Relationship Id="rId107" Type="http://schemas.openxmlformats.org/officeDocument/2006/relationships/tags" Target="../tags/tag550.xml"/><Relationship Id="rId11" Type="http://schemas.openxmlformats.org/officeDocument/2006/relationships/tags" Target="../tags/tag454.xml"/><Relationship Id="rId32" Type="http://schemas.openxmlformats.org/officeDocument/2006/relationships/tags" Target="../tags/tag475.xml"/><Relationship Id="rId37" Type="http://schemas.openxmlformats.org/officeDocument/2006/relationships/tags" Target="../tags/tag480.xml"/><Relationship Id="rId53" Type="http://schemas.openxmlformats.org/officeDocument/2006/relationships/tags" Target="../tags/tag496.xml"/><Relationship Id="rId58" Type="http://schemas.openxmlformats.org/officeDocument/2006/relationships/tags" Target="../tags/tag501.xml"/><Relationship Id="rId74" Type="http://schemas.openxmlformats.org/officeDocument/2006/relationships/tags" Target="../tags/tag517.xml"/><Relationship Id="rId79" Type="http://schemas.openxmlformats.org/officeDocument/2006/relationships/tags" Target="../tags/tag522.xml"/><Relationship Id="rId102" Type="http://schemas.openxmlformats.org/officeDocument/2006/relationships/tags" Target="../tags/tag545.xml"/><Relationship Id="rId123" Type="http://schemas.openxmlformats.org/officeDocument/2006/relationships/tags" Target="../tags/tag566.xml"/><Relationship Id="rId5" Type="http://schemas.openxmlformats.org/officeDocument/2006/relationships/tags" Target="../tags/tag448.xml"/><Relationship Id="rId61" Type="http://schemas.openxmlformats.org/officeDocument/2006/relationships/tags" Target="../tags/tag504.xml"/><Relationship Id="rId82" Type="http://schemas.openxmlformats.org/officeDocument/2006/relationships/tags" Target="../tags/tag525.xml"/><Relationship Id="rId90" Type="http://schemas.openxmlformats.org/officeDocument/2006/relationships/tags" Target="../tags/tag533.xml"/><Relationship Id="rId95" Type="http://schemas.openxmlformats.org/officeDocument/2006/relationships/tags" Target="../tags/tag538.xml"/><Relationship Id="rId19" Type="http://schemas.openxmlformats.org/officeDocument/2006/relationships/tags" Target="../tags/tag46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Relationship Id="rId35" Type="http://schemas.openxmlformats.org/officeDocument/2006/relationships/tags" Target="../tags/tag478.xml"/><Relationship Id="rId43" Type="http://schemas.openxmlformats.org/officeDocument/2006/relationships/tags" Target="../tags/tag486.xml"/><Relationship Id="rId48" Type="http://schemas.openxmlformats.org/officeDocument/2006/relationships/tags" Target="../tags/tag491.xml"/><Relationship Id="rId56" Type="http://schemas.openxmlformats.org/officeDocument/2006/relationships/tags" Target="../tags/tag499.xml"/><Relationship Id="rId64" Type="http://schemas.openxmlformats.org/officeDocument/2006/relationships/tags" Target="../tags/tag507.xml"/><Relationship Id="rId69" Type="http://schemas.openxmlformats.org/officeDocument/2006/relationships/tags" Target="../tags/tag512.xml"/><Relationship Id="rId77" Type="http://schemas.openxmlformats.org/officeDocument/2006/relationships/tags" Target="../tags/tag520.xml"/><Relationship Id="rId100" Type="http://schemas.openxmlformats.org/officeDocument/2006/relationships/tags" Target="../tags/tag543.xml"/><Relationship Id="rId105" Type="http://schemas.openxmlformats.org/officeDocument/2006/relationships/tags" Target="../tags/tag548.xml"/><Relationship Id="rId113" Type="http://schemas.openxmlformats.org/officeDocument/2006/relationships/tags" Target="../tags/tag556.xml"/><Relationship Id="rId118" Type="http://schemas.openxmlformats.org/officeDocument/2006/relationships/tags" Target="../tags/tag561.xml"/><Relationship Id="rId8" Type="http://schemas.openxmlformats.org/officeDocument/2006/relationships/tags" Target="../tags/tag451.xml"/><Relationship Id="rId51" Type="http://schemas.openxmlformats.org/officeDocument/2006/relationships/tags" Target="../tags/tag494.xml"/><Relationship Id="rId72" Type="http://schemas.openxmlformats.org/officeDocument/2006/relationships/tags" Target="../tags/tag515.xml"/><Relationship Id="rId80" Type="http://schemas.openxmlformats.org/officeDocument/2006/relationships/tags" Target="../tags/tag523.xml"/><Relationship Id="rId85" Type="http://schemas.openxmlformats.org/officeDocument/2006/relationships/tags" Target="../tags/tag528.xml"/><Relationship Id="rId93" Type="http://schemas.openxmlformats.org/officeDocument/2006/relationships/tags" Target="../tags/tag536.xml"/><Relationship Id="rId98" Type="http://schemas.openxmlformats.org/officeDocument/2006/relationships/tags" Target="../tags/tag541.xml"/><Relationship Id="rId121" Type="http://schemas.openxmlformats.org/officeDocument/2006/relationships/tags" Target="../tags/tag564.xml"/><Relationship Id="rId3" Type="http://schemas.openxmlformats.org/officeDocument/2006/relationships/tags" Target="../tags/tag446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tags" Target="../tags/tag476.xml"/><Relationship Id="rId38" Type="http://schemas.openxmlformats.org/officeDocument/2006/relationships/tags" Target="../tags/tag481.xml"/><Relationship Id="rId46" Type="http://schemas.openxmlformats.org/officeDocument/2006/relationships/tags" Target="../tags/tag489.xml"/><Relationship Id="rId59" Type="http://schemas.openxmlformats.org/officeDocument/2006/relationships/tags" Target="../tags/tag502.xml"/><Relationship Id="rId67" Type="http://schemas.openxmlformats.org/officeDocument/2006/relationships/tags" Target="../tags/tag510.xml"/><Relationship Id="rId103" Type="http://schemas.openxmlformats.org/officeDocument/2006/relationships/tags" Target="../tags/tag546.xml"/><Relationship Id="rId108" Type="http://schemas.openxmlformats.org/officeDocument/2006/relationships/tags" Target="../tags/tag551.xml"/><Relationship Id="rId116" Type="http://schemas.openxmlformats.org/officeDocument/2006/relationships/tags" Target="../tags/tag559.xml"/><Relationship Id="rId124" Type="http://schemas.openxmlformats.org/officeDocument/2006/relationships/slideLayout" Target="../slideLayouts/slideLayout2.xml"/><Relationship Id="rId20" Type="http://schemas.openxmlformats.org/officeDocument/2006/relationships/tags" Target="../tags/tag463.xml"/><Relationship Id="rId41" Type="http://schemas.openxmlformats.org/officeDocument/2006/relationships/tags" Target="../tags/tag484.xml"/><Relationship Id="rId54" Type="http://schemas.openxmlformats.org/officeDocument/2006/relationships/tags" Target="../tags/tag497.xml"/><Relationship Id="rId62" Type="http://schemas.openxmlformats.org/officeDocument/2006/relationships/tags" Target="../tags/tag505.xml"/><Relationship Id="rId70" Type="http://schemas.openxmlformats.org/officeDocument/2006/relationships/tags" Target="../tags/tag513.xml"/><Relationship Id="rId75" Type="http://schemas.openxmlformats.org/officeDocument/2006/relationships/tags" Target="../tags/tag518.xml"/><Relationship Id="rId83" Type="http://schemas.openxmlformats.org/officeDocument/2006/relationships/tags" Target="../tags/tag526.xml"/><Relationship Id="rId88" Type="http://schemas.openxmlformats.org/officeDocument/2006/relationships/tags" Target="../tags/tag531.xml"/><Relationship Id="rId91" Type="http://schemas.openxmlformats.org/officeDocument/2006/relationships/tags" Target="../tags/tag534.xml"/><Relationship Id="rId96" Type="http://schemas.openxmlformats.org/officeDocument/2006/relationships/tags" Target="../tags/tag539.xml"/><Relationship Id="rId111" Type="http://schemas.openxmlformats.org/officeDocument/2006/relationships/tags" Target="../tags/tag554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36" Type="http://schemas.openxmlformats.org/officeDocument/2006/relationships/tags" Target="../tags/tag479.xml"/><Relationship Id="rId49" Type="http://schemas.openxmlformats.org/officeDocument/2006/relationships/tags" Target="../tags/tag492.xml"/><Relationship Id="rId57" Type="http://schemas.openxmlformats.org/officeDocument/2006/relationships/tags" Target="../tags/tag500.xml"/><Relationship Id="rId106" Type="http://schemas.openxmlformats.org/officeDocument/2006/relationships/tags" Target="../tags/tag549.xml"/><Relationship Id="rId114" Type="http://schemas.openxmlformats.org/officeDocument/2006/relationships/tags" Target="../tags/tag557.xml"/><Relationship Id="rId119" Type="http://schemas.openxmlformats.org/officeDocument/2006/relationships/tags" Target="../tags/tag562.xml"/><Relationship Id="rId10" Type="http://schemas.openxmlformats.org/officeDocument/2006/relationships/tags" Target="../tags/tag453.xml"/><Relationship Id="rId31" Type="http://schemas.openxmlformats.org/officeDocument/2006/relationships/tags" Target="../tags/tag474.xml"/><Relationship Id="rId44" Type="http://schemas.openxmlformats.org/officeDocument/2006/relationships/tags" Target="../tags/tag487.xml"/><Relationship Id="rId52" Type="http://schemas.openxmlformats.org/officeDocument/2006/relationships/tags" Target="../tags/tag495.xml"/><Relationship Id="rId60" Type="http://schemas.openxmlformats.org/officeDocument/2006/relationships/tags" Target="../tags/tag503.xml"/><Relationship Id="rId65" Type="http://schemas.openxmlformats.org/officeDocument/2006/relationships/tags" Target="../tags/tag508.xml"/><Relationship Id="rId73" Type="http://schemas.openxmlformats.org/officeDocument/2006/relationships/tags" Target="../tags/tag516.xml"/><Relationship Id="rId78" Type="http://schemas.openxmlformats.org/officeDocument/2006/relationships/tags" Target="../tags/tag521.xml"/><Relationship Id="rId81" Type="http://schemas.openxmlformats.org/officeDocument/2006/relationships/tags" Target="../tags/tag524.xml"/><Relationship Id="rId86" Type="http://schemas.openxmlformats.org/officeDocument/2006/relationships/tags" Target="../tags/tag529.xml"/><Relationship Id="rId94" Type="http://schemas.openxmlformats.org/officeDocument/2006/relationships/tags" Target="../tags/tag537.xml"/><Relationship Id="rId99" Type="http://schemas.openxmlformats.org/officeDocument/2006/relationships/tags" Target="../tags/tag542.xml"/><Relationship Id="rId101" Type="http://schemas.openxmlformats.org/officeDocument/2006/relationships/tags" Target="../tags/tag544.xml"/><Relationship Id="rId122" Type="http://schemas.openxmlformats.org/officeDocument/2006/relationships/tags" Target="../tags/tag565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39" Type="http://schemas.openxmlformats.org/officeDocument/2006/relationships/tags" Target="../tags/tag482.xml"/><Relationship Id="rId109" Type="http://schemas.openxmlformats.org/officeDocument/2006/relationships/tags" Target="../tags/tag552.xml"/><Relationship Id="rId34" Type="http://schemas.openxmlformats.org/officeDocument/2006/relationships/tags" Target="../tags/tag477.xml"/><Relationship Id="rId50" Type="http://schemas.openxmlformats.org/officeDocument/2006/relationships/tags" Target="../tags/tag493.xml"/><Relationship Id="rId55" Type="http://schemas.openxmlformats.org/officeDocument/2006/relationships/tags" Target="../tags/tag498.xml"/><Relationship Id="rId76" Type="http://schemas.openxmlformats.org/officeDocument/2006/relationships/tags" Target="../tags/tag519.xml"/><Relationship Id="rId97" Type="http://schemas.openxmlformats.org/officeDocument/2006/relationships/tags" Target="../tags/tag540.xml"/><Relationship Id="rId104" Type="http://schemas.openxmlformats.org/officeDocument/2006/relationships/tags" Target="../tags/tag547.xml"/><Relationship Id="rId120" Type="http://schemas.openxmlformats.org/officeDocument/2006/relationships/tags" Target="../tags/tag563.xml"/><Relationship Id="rId125" Type="http://schemas.openxmlformats.org/officeDocument/2006/relationships/notesSlide" Target="../notesSlides/notesSlide10.xml"/><Relationship Id="rId7" Type="http://schemas.openxmlformats.org/officeDocument/2006/relationships/tags" Target="../tags/tag450.xml"/><Relationship Id="rId71" Type="http://schemas.openxmlformats.org/officeDocument/2006/relationships/tags" Target="../tags/tag514.xml"/><Relationship Id="rId92" Type="http://schemas.openxmlformats.org/officeDocument/2006/relationships/tags" Target="../tags/tag535.xml"/><Relationship Id="rId2" Type="http://schemas.openxmlformats.org/officeDocument/2006/relationships/tags" Target="../tags/tag445.xml"/><Relationship Id="rId29" Type="http://schemas.openxmlformats.org/officeDocument/2006/relationships/tags" Target="../tags/tag472.xml"/><Relationship Id="rId24" Type="http://schemas.openxmlformats.org/officeDocument/2006/relationships/tags" Target="../tags/tag467.xml"/><Relationship Id="rId40" Type="http://schemas.openxmlformats.org/officeDocument/2006/relationships/tags" Target="../tags/tag483.xml"/><Relationship Id="rId45" Type="http://schemas.openxmlformats.org/officeDocument/2006/relationships/tags" Target="../tags/tag488.xml"/><Relationship Id="rId66" Type="http://schemas.openxmlformats.org/officeDocument/2006/relationships/tags" Target="../tags/tag509.xml"/><Relationship Id="rId87" Type="http://schemas.openxmlformats.org/officeDocument/2006/relationships/tags" Target="../tags/tag530.xml"/><Relationship Id="rId110" Type="http://schemas.openxmlformats.org/officeDocument/2006/relationships/tags" Target="../tags/tag553.xml"/><Relationship Id="rId115" Type="http://schemas.openxmlformats.org/officeDocument/2006/relationships/tags" Target="../tags/tag5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568.xml"/><Relationship Id="rId1" Type="http://schemas.openxmlformats.org/officeDocument/2006/relationships/tags" Target="../tags/tag5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slideLayout" Target="../slideLayouts/slideLayout27.xml"/><Relationship Id="rId3" Type="http://schemas.openxmlformats.org/officeDocument/2006/relationships/tags" Target="../tags/tag571.xml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5" Type="http://schemas.openxmlformats.org/officeDocument/2006/relationships/tags" Target="../tags/tag573.xml"/><Relationship Id="rId10" Type="http://schemas.openxmlformats.org/officeDocument/2006/relationships/tags" Target="../tags/tag578.xml"/><Relationship Id="rId4" Type="http://schemas.openxmlformats.org/officeDocument/2006/relationships/tags" Target="../tags/tag572.xml"/><Relationship Id="rId9" Type="http://schemas.openxmlformats.org/officeDocument/2006/relationships/tags" Target="../tags/tag57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582.xml"/><Relationship Id="rId1" Type="http://schemas.openxmlformats.org/officeDocument/2006/relationships/tags" Target="../tags/tag5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584.xml"/><Relationship Id="rId1" Type="http://schemas.openxmlformats.org/officeDocument/2006/relationships/tags" Target="../tags/tag5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87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6" Type="http://schemas.openxmlformats.org/officeDocument/2006/relationships/slideLayout" Target="../slideLayouts/slideLayout39.xml"/><Relationship Id="rId5" Type="http://schemas.openxmlformats.org/officeDocument/2006/relationships/tags" Target="../tags/tag589.xml"/><Relationship Id="rId4" Type="http://schemas.openxmlformats.org/officeDocument/2006/relationships/tags" Target="../tags/tag5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92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59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95.xml"/><Relationship Id="rId1" Type="http://schemas.openxmlformats.org/officeDocument/2006/relationships/tags" Target="../tags/tag59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tags" Target="../tags/tag608.xml"/><Relationship Id="rId18" Type="http://schemas.openxmlformats.org/officeDocument/2006/relationships/slideLayout" Target="../slideLayouts/slideLayout51.xml"/><Relationship Id="rId3" Type="http://schemas.openxmlformats.org/officeDocument/2006/relationships/tags" Target="../tags/tag598.xml"/><Relationship Id="rId7" Type="http://schemas.openxmlformats.org/officeDocument/2006/relationships/tags" Target="../tags/tag602.xml"/><Relationship Id="rId12" Type="http://schemas.openxmlformats.org/officeDocument/2006/relationships/tags" Target="../tags/tag607.xml"/><Relationship Id="rId17" Type="http://schemas.openxmlformats.org/officeDocument/2006/relationships/tags" Target="../tags/tag612.xml"/><Relationship Id="rId2" Type="http://schemas.openxmlformats.org/officeDocument/2006/relationships/tags" Target="../tags/tag597.xml"/><Relationship Id="rId16" Type="http://schemas.openxmlformats.org/officeDocument/2006/relationships/tags" Target="../tags/tag611.xml"/><Relationship Id="rId1" Type="http://schemas.openxmlformats.org/officeDocument/2006/relationships/tags" Target="../tags/tag596.xml"/><Relationship Id="rId6" Type="http://schemas.openxmlformats.org/officeDocument/2006/relationships/tags" Target="../tags/tag601.xml"/><Relationship Id="rId11" Type="http://schemas.openxmlformats.org/officeDocument/2006/relationships/tags" Target="../tags/tag606.xml"/><Relationship Id="rId5" Type="http://schemas.openxmlformats.org/officeDocument/2006/relationships/tags" Target="../tags/tag600.xml"/><Relationship Id="rId15" Type="http://schemas.openxmlformats.org/officeDocument/2006/relationships/tags" Target="../tags/tag610.xml"/><Relationship Id="rId10" Type="http://schemas.openxmlformats.org/officeDocument/2006/relationships/tags" Target="../tags/tag605.xml"/><Relationship Id="rId19" Type="http://schemas.openxmlformats.org/officeDocument/2006/relationships/notesSlide" Target="../notesSlides/notesSlide17.xml"/><Relationship Id="rId4" Type="http://schemas.openxmlformats.org/officeDocument/2006/relationships/tags" Target="../tags/tag599.xml"/><Relationship Id="rId9" Type="http://schemas.openxmlformats.org/officeDocument/2006/relationships/tags" Target="../tags/tag604.xml"/><Relationship Id="rId14" Type="http://schemas.openxmlformats.org/officeDocument/2006/relationships/tags" Target="../tags/tag6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14.xml"/><Relationship Id="rId1" Type="http://schemas.openxmlformats.org/officeDocument/2006/relationships/tags" Target="../tags/tag613.xml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tags" Target="../tags/tag629.xml"/><Relationship Id="rId18" Type="http://schemas.openxmlformats.org/officeDocument/2006/relationships/tags" Target="../tags/tag634.xml"/><Relationship Id="rId26" Type="http://schemas.openxmlformats.org/officeDocument/2006/relationships/slideLayout" Target="../slideLayouts/slideLayout51.xml"/><Relationship Id="rId3" Type="http://schemas.openxmlformats.org/officeDocument/2006/relationships/tags" Target="../tags/tag619.xml"/><Relationship Id="rId21" Type="http://schemas.openxmlformats.org/officeDocument/2006/relationships/tags" Target="../tags/tag637.xml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17" Type="http://schemas.openxmlformats.org/officeDocument/2006/relationships/tags" Target="../tags/tag633.xml"/><Relationship Id="rId25" Type="http://schemas.openxmlformats.org/officeDocument/2006/relationships/tags" Target="../tags/tag641.xml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20" Type="http://schemas.openxmlformats.org/officeDocument/2006/relationships/tags" Target="../tags/tag636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24" Type="http://schemas.openxmlformats.org/officeDocument/2006/relationships/tags" Target="../tags/tag640.xml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23" Type="http://schemas.openxmlformats.org/officeDocument/2006/relationships/tags" Target="../tags/tag639.xml"/><Relationship Id="rId10" Type="http://schemas.openxmlformats.org/officeDocument/2006/relationships/tags" Target="../tags/tag626.xml"/><Relationship Id="rId19" Type="http://schemas.openxmlformats.org/officeDocument/2006/relationships/tags" Target="../tags/tag635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Relationship Id="rId22" Type="http://schemas.openxmlformats.org/officeDocument/2006/relationships/tags" Target="../tags/tag638.xml"/><Relationship Id="rId27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notesSlide" Target="../notesSlides/notesSlide21.xml"/><Relationship Id="rId3" Type="http://schemas.openxmlformats.org/officeDocument/2006/relationships/tags" Target="../tags/tag644.xml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slideLayout" Target="../slideLayouts/slideLayout51.xml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10" Type="http://schemas.openxmlformats.org/officeDocument/2006/relationships/tags" Target="../tags/tag651.xml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65.xml"/><Relationship Id="rId13" Type="http://schemas.openxmlformats.org/officeDocument/2006/relationships/tags" Target="../tags/tag670.xml"/><Relationship Id="rId18" Type="http://schemas.openxmlformats.org/officeDocument/2006/relationships/tags" Target="../tags/tag675.xml"/><Relationship Id="rId26" Type="http://schemas.openxmlformats.org/officeDocument/2006/relationships/tags" Target="../tags/tag683.xml"/><Relationship Id="rId3" Type="http://schemas.openxmlformats.org/officeDocument/2006/relationships/tags" Target="../tags/tag660.xml"/><Relationship Id="rId21" Type="http://schemas.openxmlformats.org/officeDocument/2006/relationships/tags" Target="../tags/tag678.xml"/><Relationship Id="rId7" Type="http://schemas.openxmlformats.org/officeDocument/2006/relationships/tags" Target="../tags/tag664.xml"/><Relationship Id="rId12" Type="http://schemas.openxmlformats.org/officeDocument/2006/relationships/tags" Target="../tags/tag669.xml"/><Relationship Id="rId17" Type="http://schemas.openxmlformats.org/officeDocument/2006/relationships/tags" Target="../tags/tag674.xml"/><Relationship Id="rId25" Type="http://schemas.openxmlformats.org/officeDocument/2006/relationships/tags" Target="../tags/tag682.xml"/><Relationship Id="rId2" Type="http://schemas.openxmlformats.org/officeDocument/2006/relationships/tags" Target="../tags/tag659.xml"/><Relationship Id="rId16" Type="http://schemas.openxmlformats.org/officeDocument/2006/relationships/tags" Target="../tags/tag673.xml"/><Relationship Id="rId20" Type="http://schemas.openxmlformats.org/officeDocument/2006/relationships/tags" Target="../tags/tag677.xml"/><Relationship Id="rId29" Type="http://schemas.openxmlformats.org/officeDocument/2006/relationships/tags" Target="../tags/tag686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1" Type="http://schemas.openxmlformats.org/officeDocument/2006/relationships/tags" Target="../tags/tag668.xml"/><Relationship Id="rId24" Type="http://schemas.openxmlformats.org/officeDocument/2006/relationships/tags" Target="../tags/tag681.xml"/><Relationship Id="rId5" Type="http://schemas.openxmlformats.org/officeDocument/2006/relationships/tags" Target="../tags/tag662.xml"/><Relationship Id="rId15" Type="http://schemas.openxmlformats.org/officeDocument/2006/relationships/tags" Target="../tags/tag672.xml"/><Relationship Id="rId23" Type="http://schemas.openxmlformats.org/officeDocument/2006/relationships/tags" Target="../tags/tag680.xml"/><Relationship Id="rId28" Type="http://schemas.openxmlformats.org/officeDocument/2006/relationships/tags" Target="../tags/tag685.xml"/><Relationship Id="rId10" Type="http://schemas.openxmlformats.org/officeDocument/2006/relationships/tags" Target="../tags/tag667.xml"/><Relationship Id="rId19" Type="http://schemas.openxmlformats.org/officeDocument/2006/relationships/tags" Target="../tags/tag676.xml"/><Relationship Id="rId31" Type="http://schemas.openxmlformats.org/officeDocument/2006/relationships/notesSlide" Target="../notesSlides/notesSlide22.xml"/><Relationship Id="rId4" Type="http://schemas.openxmlformats.org/officeDocument/2006/relationships/tags" Target="../tags/tag661.xml"/><Relationship Id="rId9" Type="http://schemas.openxmlformats.org/officeDocument/2006/relationships/tags" Target="../tags/tag666.xml"/><Relationship Id="rId14" Type="http://schemas.openxmlformats.org/officeDocument/2006/relationships/tags" Target="../tags/tag671.xml"/><Relationship Id="rId22" Type="http://schemas.openxmlformats.org/officeDocument/2006/relationships/tags" Target="../tags/tag679.xml"/><Relationship Id="rId27" Type="http://schemas.openxmlformats.org/officeDocument/2006/relationships/tags" Target="../tags/tag684.xml"/><Relationship Id="rId30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13" Type="http://schemas.openxmlformats.org/officeDocument/2006/relationships/tags" Target="../tags/tag699.xml"/><Relationship Id="rId18" Type="http://schemas.openxmlformats.org/officeDocument/2006/relationships/tags" Target="../tags/tag704.xml"/><Relationship Id="rId26" Type="http://schemas.openxmlformats.org/officeDocument/2006/relationships/tags" Target="../tags/tag712.xml"/><Relationship Id="rId3" Type="http://schemas.openxmlformats.org/officeDocument/2006/relationships/tags" Target="../tags/tag689.xml"/><Relationship Id="rId21" Type="http://schemas.openxmlformats.org/officeDocument/2006/relationships/tags" Target="../tags/tag707.xml"/><Relationship Id="rId7" Type="http://schemas.openxmlformats.org/officeDocument/2006/relationships/tags" Target="../tags/tag693.xml"/><Relationship Id="rId12" Type="http://schemas.openxmlformats.org/officeDocument/2006/relationships/tags" Target="../tags/tag698.xml"/><Relationship Id="rId17" Type="http://schemas.openxmlformats.org/officeDocument/2006/relationships/tags" Target="../tags/tag703.xml"/><Relationship Id="rId25" Type="http://schemas.openxmlformats.org/officeDocument/2006/relationships/tags" Target="../tags/tag711.xml"/><Relationship Id="rId2" Type="http://schemas.openxmlformats.org/officeDocument/2006/relationships/tags" Target="../tags/tag688.xml"/><Relationship Id="rId16" Type="http://schemas.openxmlformats.org/officeDocument/2006/relationships/tags" Target="../tags/tag702.xml"/><Relationship Id="rId20" Type="http://schemas.openxmlformats.org/officeDocument/2006/relationships/tags" Target="../tags/tag706.xml"/><Relationship Id="rId29" Type="http://schemas.openxmlformats.org/officeDocument/2006/relationships/slideLayout" Target="../slideLayouts/slideLayout67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11" Type="http://schemas.openxmlformats.org/officeDocument/2006/relationships/tags" Target="../tags/tag697.xml"/><Relationship Id="rId24" Type="http://schemas.openxmlformats.org/officeDocument/2006/relationships/tags" Target="../tags/tag710.xml"/><Relationship Id="rId5" Type="http://schemas.openxmlformats.org/officeDocument/2006/relationships/tags" Target="../tags/tag691.xml"/><Relationship Id="rId15" Type="http://schemas.openxmlformats.org/officeDocument/2006/relationships/tags" Target="../tags/tag701.xml"/><Relationship Id="rId23" Type="http://schemas.openxmlformats.org/officeDocument/2006/relationships/tags" Target="../tags/tag709.xml"/><Relationship Id="rId28" Type="http://schemas.openxmlformats.org/officeDocument/2006/relationships/tags" Target="../tags/tag714.xml"/><Relationship Id="rId10" Type="http://schemas.openxmlformats.org/officeDocument/2006/relationships/tags" Target="../tags/tag696.xml"/><Relationship Id="rId19" Type="http://schemas.openxmlformats.org/officeDocument/2006/relationships/tags" Target="../tags/tag705.xml"/><Relationship Id="rId4" Type="http://schemas.openxmlformats.org/officeDocument/2006/relationships/tags" Target="../tags/tag690.xml"/><Relationship Id="rId9" Type="http://schemas.openxmlformats.org/officeDocument/2006/relationships/tags" Target="../tags/tag695.xml"/><Relationship Id="rId14" Type="http://schemas.openxmlformats.org/officeDocument/2006/relationships/tags" Target="../tags/tag700.xml"/><Relationship Id="rId22" Type="http://schemas.openxmlformats.org/officeDocument/2006/relationships/tags" Target="../tags/tag708.xml"/><Relationship Id="rId27" Type="http://schemas.openxmlformats.org/officeDocument/2006/relationships/tags" Target="../tags/tag713.xml"/><Relationship Id="rId30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17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4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7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26.xml"/><Relationship Id="rId13" Type="http://schemas.openxmlformats.org/officeDocument/2006/relationships/tags" Target="../tags/tag731.xml"/><Relationship Id="rId18" Type="http://schemas.openxmlformats.org/officeDocument/2006/relationships/notesSlide" Target="../notesSlides/notesSlide26.xml"/><Relationship Id="rId3" Type="http://schemas.openxmlformats.org/officeDocument/2006/relationships/tags" Target="../tags/tag721.xml"/><Relationship Id="rId7" Type="http://schemas.openxmlformats.org/officeDocument/2006/relationships/tags" Target="../tags/tag725.xml"/><Relationship Id="rId12" Type="http://schemas.openxmlformats.org/officeDocument/2006/relationships/tags" Target="../tags/tag730.xml"/><Relationship Id="rId17" Type="http://schemas.openxmlformats.org/officeDocument/2006/relationships/slideLayout" Target="../slideLayouts/slideLayout67.xml"/><Relationship Id="rId2" Type="http://schemas.openxmlformats.org/officeDocument/2006/relationships/tags" Target="../tags/tag720.xml"/><Relationship Id="rId16" Type="http://schemas.openxmlformats.org/officeDocument/2006/relationships/tags" Target="../tags/tag734.xml"/><Relationship Id="rId1" Type="http://schemas.openxmlformats.org/officeDocument/2006/relationships/tags" Target="../tags/tag719.xml"/><Relationship Id="rId6" Type="http://schemas.openxmlformats.org/officeDocument/2006/relationships/tags" Target="../tags/tag724.xml"/><Relationship Id="rId11" Type="http://schemas.openxmlformats.org/officeDocument/2006/relationships/tags" Target="../tags/tag729.xml"/><Relationship Id="rId5" Type="http://schemas.openxmlformats.org/officeDocument/2006/relationships/tags" Target="../tags/tag723.xml"/><Relationship Id="rId15" Type="http://schemas.openxmlformats.org/officeDocument/2006/relationships/tags" Target="../tags/tag733.xml"/><Relationship Id="rId10" Type="http://schemas.openxmlformats.org/officeDocument/2006/relationships/tags" Target="../tags/tag728.xml"/><Relationship Id="rId4" Type="http://schemas.openxmlformats.org/officeDocument/2006/relationships/tags" Target="../tags/tag722.xml"/><Relationship Id="rId9" Type="http://schemas.openxmlformats.org/officeDocument/2006/relationships/tags" Target="../tags/tag727.xml"/><Relationship Id="rId14" Type="http://schemas.openxmlformats.org/officeDocument/2006/relationships/tags" Target="../tags/tag7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tags" Target="../tags/tag736.xml"/><Relationship Id="rId1" Type="http://schemas.openxmlformats.org/officeDocument/2006/relationships/tags" Target="../tags/tag7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07.xml"/><Relationship Id="rId117" Type="http://schemas.openxmlformats.org/officeDocument/2006/relationships/tags" Target="../tags/tag198.xml"/><Relationship Id="rId21" Type="http://schemas.openxmlformats.org/officeDocument/2006/relationships/tags" Target="../tags/tag102.xml"/><Relationship Id="rId42" Type="http://schemas.openxmlformats.org/officeDocument/2006/relationships/tags" Target="../tags/tag123.xml"/><Relationship Id="rId47" Type="http://schemas.openxmlformats.org/officeDocument/2006/relationships/tags" Target="../tags/tag128.xml"/><Relationship Id="rId63" Type="http://schemas.openxmlformats.org/officeDocument/2006/relationships/tags" Target="../tags/tag144.xml"/><Relationship Id="rId68" Type="http://schemas.openxmlformats.org/officeDocument/2006/relationships/tags" Target="../tags/tag149.xml"/><Relationship Id="rId84" Type="http://schemas.openxmlformats.org/officeDocument/2006/relationships/tags" Target="../tags/tag165.xml"/><Relationship Id="rId89" Type="http://schemas.openxmlformats.org/officeDocument/2006/relationships/tags" Target="../tags/tag170.xml"/><Relationship Id="rId112" Type="http://schemas.openxmlformats.org/officeDocument/2006/relationships/tags" Target="../tags/tag193.xml"/><Relationship Id="rId133" Type="http://schemas.openxmlformats.org/officeDocument/2006/relationships/tags" Target="../tags/tag214.xml"/><Relationship Id="rId138" Type="http://schemas.openxmlformats.org/officeDocument/2006/relationships/tags" Target="../tags/tag219.xml"/><Relationship Id="rId16" Type="http://schemas.openxmlformats.org/officeDocument/2006/relationships/tags" Target="../tags/tag97.xml"/><Relationship Id="rId107" Type="http://schemas.openxmlformats.org/officeDocument/2006/relationships/tags" Target="../tags/tag188.xml"/><Relationship Id="rId11" Type="http://schemas.openxmlformats.org/officeDocument/2006/relationships/tags" Target="../tags/tag92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53" Type="http://schemas.openxmlformats.org/officeDocument/2006/relationships/tags" Target="../tags/tag134.xml"/><Relationship Id="rId58" Type="http://schemas.openxmlformats.org/officeDocument/2006/relationships/tags" Target="../tags/tag139.xml"/><Relationship Id="rId74" Type="http://schemas.openxmlformats.org/officeDocument/2006/relationships/tags" Target="../tags/tag155.xml"/><Relationship Id="rId79" Type="http://schemas.openxmlformats.org/officeDocument/2006/relationships/tags" Target="../tags/tag160.xml"/><Relationship Id="rId102" Type="http://schemas.openxmlformats.org/officeDocument/2006/relationships/tags" Target="../tags/tag183.xml"/><Relationship Id="rId123" Type="http://schemas.openxmlformats.org/officeDocument/2006/relationships/tags" Target="../tags/tag204.xml"/><Relationship Id="rId128" Type="http://schemas.openxmlformats.org/officeDocument/2006/relationships/tags" Target="../tags/tag209.xml"/><Relationship Id="rId144" Type="http://schemas.openxmlformats.org/officeDocument/2006/relationships/tags" Target="../tags/tag225.xml"/><Relationship Id="rId149" Type="http://schemas.openxmlformats.org/officeDocument/2006/relationships/notesSlide" Target="../notesSlides/notesSlide3.xml"/><Relationship Id="rId5" Type="http://schemas.openxmlformats.org/officeDocument/2006/relationships/tags" Target="../tags/tag86.xml"/><Relationship Id="rId90" Type="http://schemas.openxmlformats.org/officeDocument/2006/relationships/tags" Target="../tags/tag171.xml"/><Relationship Id="rId95" Type="http://schemas.openxmlformats.org/officeDocument/2006/relationships/tags" Target="../tags/tag176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43" Type="http://schemas.openxmlformats.org/officeDocument/2006/relationships/tags" Target="../tags/tag124.xml"/><Relationship Id="rId48" Type="http://schemas.openxmlformats.org/officeDocument/2006/relationships/tags" Target="../tags/tag129.xml"/><Relationship Id="rId64" Type="http://schemas.openxmlformats.org/officeDocument/2006/relationships/tags" Target="../tags/tag145.xml"/><Relationship Id="rId69" Type="http://schemas.openxmlformats.org/officeDocument/2006/relationships/tags" Target="../tags/tag150.xml"/><Relationship Id="rId113" Type="http://schemas.openxmlformats.org/officeDocument/2006/relationships/tags" Target="../tags/tag194.xml"/><Relationship Id="rId118" Type="http://schemas.openxmlformats.org/officeDocument/2006/relationships/tags" Target="../tags/tag199.xml"/><Relationship Id="rId134" Type="http://schemas.openxmlformats.org/officeDocument/2006/relationships/tags" Target="../tags/tag215.xml"/><Relationship Id="rId139" Type="http://schemas.openxmlformats.org/officeDocument/2006/relationships/tags" Target="../tags/tag220.xml"/><Relationship Id="rId80" Type="http://schemas.openxmlformats.org/officeDocument/2006/relationships/tags" Target="../tags/tag161.xml"/><Relationship Id="rId85" Type="http://schemas.openxmlformats.org/officeDocument/2006/relationships/tags" Target="../tags/tag166.xml"/><Relationship Id="rId3" Type="http://schemas.openxmlformats.org/officeDocument/2006/relationships/tags" Target="../tags/tag84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Relationship Id="rId46" Type="http://schemas.openxmlformats.org/officeDocument/2006/relationships/tags" Target="../tags/tag127.xml"/><Relationship Id="rId59" Type="http://schemas.openxmlformats.org/officeDocument/2006/relationships/tags" Target="../tags/tag140.xml"/><Relationship Id="rId67" Type="http://schemas.openxmlformats.org/officeDocument/2006/relationships/tags" Target="../tags/tag148.xml"/><Relationship Id="rId103" Type="http://schemas.openxmlformats.org/officeDocument/2006/relationships/tags" Target="../tags/tag184.xml"/><Relationship Id="rId108" Type="http://schemas.openxmlformats.org/officeDocument/2006/relationships/tags" Target="../tags/tag189.xml"/><Relationship Id="rId116" Type="http://schemas.openxmlformats.org/officeDocument/2006/relationships/tags" Target="../tags/tag197.xml"/><Relationship Id="rId124" Type="http://schemas.openxmlformats.org/officeDocument/2006/relationships/tags" Target="../tags/tag205.xml"/><Relationship Id="rId129" Type="http://schemas.openxmlformats.org/officeDocument/2006/relationships/tags" Target="../tags/tag210.xml"/><Relationship Id="rId137" Type="http://schemas.openxmlformats.org/officeDocument/2006/relationships/tags" Target="../tags/tag218.xml"/><Relationship Id="rId20" Type="http://schemas.openxmlformats.org/officeDocument/2006/relationships/tags" Target="../tags/tag101.xml"/><Relationship Id="rId41" Type="http://schemas.openxmlformats.org/officeDocument/2006/relationships/tags" Target="../tags/tag122.xml"/><Relationship Id="rId54" Type="http://schemas.openxmlformats.org/officeDocument/2006/relationships/tags" Target="../tags/tag135.xml"/><Relationship Id="rId62" Type="http://schemas.openxmlformats.org/officeDocument/2006/relationships/tags" Target="../tags/tag143.xml"/><Relationship Id="rId70" Type="http://schemas.openxmlformats.org/officeDocument/2006/relationships/tags" Target="../tags/tag151.xml"/><Relationship Id="rId75" Type="http://schemas.openxmlformats.org/officeDocument/2006/relationships/tags" Target="../tags/tag156.xml"/><Relationship Id="rId83" Type="http://schemas.openxmlformats.org/officeDocument/2006/relationships/tags" Target="../tags/tag164.xml"/><Relationship Id="rId88" Type="http://schemas.openxmlformats.org/officeDocument/2006/relationships/tags" Target="../tags/tag169.xml"/><Relationship Id="rId91" Type="http://schemas.openxmlformats.org/officeDocument/2006/relationships/tags" Target="../tags/tag172.xml"/><Relationship Id="rId96" Type="http://schemas.openxmlformats.org/officeDocument/2006/relationships/tags" Target="../tags/tag177.xml"/><Relationship Id="rId111" Type="http://schemas.openxmlformats.org/officeDocument/2006/relationships/tags" Target="../tags/tag192.xml"/><Relationship Id="rId132" Type="http://schemas.openxmlformats.org/officeDocument/2006/relationships/tags" Target="../tags/tag213.xml"/><Relationship Id="rId140" Type="http://schemas.openxmlformats.org/officeDocument/2006/relationships/tags" Target="../tags/tag221.xml"/><Relationship Id="rId145" Type="http://schemas.openxmlformats.org/officeDocument/2006/relationships/tags" Target="../tags/tag226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49" Type="http://schemas.openxmlformats.org/officeDocument/2006/relationships/tags" Target="../tags/tag130.xml"/><Relationship Id="rId57" Type="http://schemas.openxmlformats.org/officeDocument/2006/relationships/tags" Target="../tags/tag138.xml"/><Relationship Id="rId106" Type="http://schemas.openxmlformats.org/officeDocument/2006/relationships/tags" Target="../tags/tag187.xml"/><Relationship Id="rId114" Type="http://schemas.openxmlformats.org/officeDocument/2006/relationships/tags" Target="../tags/tag195.xml"/><Relationship Id="rId119" Type="http://schemas.openxmlformats.org/officeDocument/2006/relationships/tags" Target="../tags/tag200.xml"/><Relationship Id="rId127" Type="http://schemas.openxmlformats.org/officeDocument/2006/relationships/tags" Target="../tags/tag208.xml"/><Relationship Id="rId10" Type="http://schemas.openxmlformats.org/officeDocument/2006/relationships/tags" Target="../tags/tag91.xml"/><Relationship Id="rId31" Type="http://schemas.openxmlformats.org/officeDocument/2006/relationships/tags" Target="../tags/tag112.xml"/><Relationship Id="rId44" Type="http://schemas.openxmlformats.org/officeDocument/2006/relationships/tags" Target="../tags/tag125.xml"/><Relationship Id="rId52" Type="http://schemas.openxmlformats.org/officeDocument/2006/relationships/tags" Target="../tags/tag133.xml"/><Relationship Id="rId60" Type="http://schemas.openxmlformats.org/officeDocument/2006/relationships/tags" Target="../tags/tag141.xml"/><Relationship Id="rId65" Type="http://schemas.openxmlformats.org/officeDocument/2006/relationships/tags" Target="../tags/tag146.xml"/><Relationship Id="rId73" Type="http://schemas.openxmlformats.org/officeDocument/2006/relationships/tags" Target="../tags/tag154.xml"/><Relationship Id="rId78" Type="http://schemas.openxmlformats.org/officeDocument/2006/relationships/tags" Target="../tags/tag159.xml"/><Relationship Id="rId81" Type="http://schemas.openxmlformats.org/officeDocument/2006/relationships/tags" Target="../tags/tag162.xml"/><Relationship Id="rId86" Type="http://schemas.openxmlformats.org/officeDocument/2006/relationships/tags" Target="../tags/tag167.xml"/><Relationship Id="rId94" Type="http://schemas.openxmlformats.org/officeDocument/2006/relationships/tags" Target="../tags/tag175.xml"/><Relationship Id="rId99" Type="http://schemas.openxmlformats.org/officeDocument/2006/relationships/tags" Target="../tags/tag180.xml"/><Relationship Id="rId101" Type="http://schemas.openxmlformats.org/officeDocument/2006/relationships/tags" Target="../tags/tag182.xml"/><Relationship Id="rId122" Type="http://schemas.openxmlformats.org/officeDocument/2006/relationships/tags" Target="../tags/tag203.xml"/><Relationship Id="rId130" Type="http://schemas.openxmlformats.org/officeDocument/2006/relationships/tags" Target="../tags/tag211.xml"/><Relationship Id="rId135" Type="http://schemas.openxmlformats.org/officeDocument/2006/relationships/tags" Target="../tags/tag216.xml"/><Relationship Id="rId143" Type="http://schemas.openxmlformats.org/officeDocument/2006/relationships/tags" Target="../tags/tag224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9" Type="http://schemas.openxmlformats.org/officeDocument/2006/relationships/tags" Target="../tags/tag120.xml"/><Relationship Id="rId109" Type="http://schemas.openxmlformats.org/officeDocument/2006/relationships/tags" Target="../tags/tag190.xml"/><Relationship Id="rId34" Type="http://schemas.openxmlformats.org/officeDocument/2006/relationships/tags" Target="../tags/tag115.xml"/><Relationship Id="rId50" Type="http://schemas.openxmlformats.org/officeDocument/2006/relationships/tags" Target="../tags/tag131.xml"/><Relationship Id="rId55" Type="http://schemas.openxmlformats.org/officeDocument/2006/relationships/tags" Target="../tags/tag136.xml"/><Relationship Id="rId76" Type="http://schemas.openxmlformats.org/officeDocument/2006/relationships/tags" Target="../tags/tag157.xml"/><Relationship Id="rId97" Type="http://schemas.openxmlformats.org/officeDocument/2006/relationships/tags" Target="../tags/tag178.xml"/><Relationship Id="rId104" Type="http://schemas.openxmlformats.org/officeDocument/2006/relationships/tags" Target="../tags/tag185.xml"/><Relationship Id="rId120" Type="http://schemas.openxmlformats.org/officeDocument/2006/relationships/tags" Target="../tags/tag201.xml"/><Relationship Id="rId125" Type="http://schemas.openxmlformats.org/officeDocument/2006/relationships/tags" Target="../tags/tag206.xml"/><Relationship Id="rId141" Type="http://schemas.openxmlformats.org/officeDocument/2006/relationships/tags" Target="../tags/tag222.xml"/><Relationship Id="rId146" Type="http://schemas.openxmlformats.org/officeDocument/2006/relationships/tags" Target="../tags/tag227.xml"/><Relationship Id="rId7" Type="http://schemas.openxmlformats.org/officeDocument/2006/relationships/tags" Target="../tags/tag88.xml"/><Relationship Id="rId71" Type="http://schemas.openxmlformats.org/officeDocument/2006/relationships/tags" Target="../tags/tag152.xml"/><Relationship Id="rId92" Type="http://schemas.openxmlformats.org/officeDocument/2006/relationships/tags" Target="../tags/tag173.xml"/><Relationship Id="rId2" Type="http://schemas.openxmlformats.org/officeDocument/2006/relationships/tags" Target="../tags/tag83.xml"/><Relationship Id="rId29" Type="http://schemas.openxmlformats.org/officeDocument/2006/relationships/tags" Target="../tags/tag110.xml"/><Relationship Id="rId24" Type="http://schemas.openxmlformats.org/officeDocument/2006/relationships/tags" Target="../tags/tag105.xml"/><Relationship Id="rId40" Type="http://schemas.openxmlformats.org/officeDocument/2006/relationships/tags" Target="../tags/tag121.xml"/><Relationship Id="rId45" Type="http://schemas.openxmlformats.org/officeDocument/2006/relationships/tags" Target="../tags/tag126.xml"/><Relationship Id="rId66" Type="http://schemas.openxmlformats.org/officeDocument/2006/relationships/tags" Target="../tags/tag147.xml"/><Relationship Id="rId87" Type="http://schemas.openxmlformats.org/officeDocument/2006/relationships/tags" Target="../tags/tag168.xml"/><Relationship Id="rId110" Type="http://schemas.openxmlformats.org/officeDocument/2006/relationships/tags" Target="../tags/tag191.xml"/><Relationship Id="rId115" Type="http://schemas.openxmlformats.org/officeDocument/2006/relationships/tags" Target="../tags/tag196.xml"/><Relationship Id="rId131" Type="http://schemas.openxmlformats.org/officeDocument/2006/relationships/tags" Target="../tags/tag212.xml"/><Relationship Id="rId136" Type="http://schemas.openxmlformats.org/officeDocument/2006/relationships/tags" Target="../tags/tag217.xml"/><Relationship Id="rId61" Type="http://schemas.openxmlformats.org/officeDocument/2006/relationships/tags" Target="../tags/tag142.xml"/><Relationship Id="rId82" Type="http://schemas.openxmlformats.org/officeDocument/2006/relationships/tags" Target="../tags/tag163.xml"/><Relationship Id="rId19" Type="http://schemas.openxmlformats.org/officeDocument/2006/relationships/tags" Target="../tags/tag100.xml"/><Relationship Id="rId14" Type="http://schemas.openxmlformats.org/officeDocument/2006/relationships/tags" Target="../tags/tag95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56" Type="http://schemas.openxmlformats.org/officeDocument/2006/relationships/tags" Target="../tags/tag137.xml"/><Relationship Id="rId77" Type="http://schemas.openxmlformats.org/officeDocument/2006/relationships/tags" Target="../tags/tag158.xml"/><Relationship Id="rId100" Type="http://schemas.openxmlformats.org/officeDocument/2006/relationships/tags" Target="../tags/tag181.xml"/><Relationship Id="rId105" Type="http://schemas.openxmlformats.org/officeDocument/2006/relationships/tags" Target="../tags/tag186.xml"/><Relationship Id="rId126" Type="http://schemas.openxmlformats.org/officeDocument/2006/relationships/tags" Target="../tags/tag207.xml"/><Relationship Id="rId147" Type="http://schemas.openxmlformats.org/officeDocument/2006/relationships/tags" Target="../tags/tag228.xml"/><Relationship Id="rId8" Type="http://schemas.openxmlformats.org/officeDocument/2006/relationships/tags" Target="../tags/tag89.xml"/><Relationship Id="rId51" Type="http://schemas.openxmlformats.org/officeDocument/2006/relationships/tags" Target="../tags/tag132.xml"/><Relationship Id="rId72" Type="http://schemas.openxmlformats.org/officeDocument/2006/relationships/tags" Target="../tags/tag153.xml"/><Relationship Id="rId93" Type="http://schemas.openxmlformats.org/officeDocument/2006/relationships/tags" Target="../tags/tag174.xml"/><Relationship Id="rId98" Type="http://schemas.openxmlformats.org/officeDocument/2006/relationships/tags" Target="../tags/tag179.xml"/><Relationship Id="rId121" Type="http://schemas.openxmlformats.org/officeDocument/2006/relationships/tags" Target="../tags/tag202.xml"/><Relationship Id="rId142" Type="http://schemas.openxmlformats.org/officeDocument/2006/relationships/tags" Target="../tags/tag2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38.xml"/><Relationship Id="rId1" Type="http://schemas.openxmlformats.org/officeDocument/2006/relationships/tags" Target="../tags/tag73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46.xml"/><Relationship Id="rId13" Type="http://schemas.openxmlformats.org/officeDocument/2006/relationships/tags" Target="../tags/tag751.xml"/><Relationship Id="rId3" Type="http://schemas.openxmlformats.org/officeDocument/2006/relationships/tags" Target="../tags/tag741.xml"/><Relationship Id="rId7" Type="http://schemas.openxmlformats.org/officeDocument/2006/relationships/tags" Target="../tags/tag745.xml"/><Relationship Id="rId12" Type="http://schemas.openxmlformats.org/officeDocument/2006/relationships/tags" Target="../tags/tag750.xml"/><Relationship Id="rId17" Type="http://schemas.openxmlformats.org/officeDocument/2006/relationships/notesSlide" Target="../notesSlides/notesSlide31.xml"/><Relationship Id="rId2" Type="http://schemas.openxmlformats.org/officeDocument/2006/relationships/tags" Target="../tags/tag740.xml"/><Relationship Id="rId16" Type="http://schemas.openxmlformats.org/officeDocument/2006/relationships/slideLayout" Target="../slideLayouts/slideLayout75.xml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5" Type="http://schemas.openxmlformats.org/officeDocument/2006/relationships/tags" Target="../tags/tag743.xml"/><Relationship Id="rId15" Type="http://schemas.openxmlformats.org/officeDocument/2006/relationships/tags" Target="../tags/tag753.xml"/><Relationship Id="rId10" Type="http://schemas.openxmlformats.org/officeDocument/2006/relationships/tags" Target="../tags/tag748.xml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tags" Target="../tags/tag75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56.xml"/><Relationship Id="rId2" Type="http://schemas.openxmlformats.org/officeDocument/2006/relationships/tags" Target="../tags/tag755.xml"/><Relationship Id="rId1" Type="http://schemas.openxmlformats.org/officeDocument/2006/relationships/tags" Target="../tags/tag754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58.xml"/><Relationship Id="rId1" Type="http://schemas.openxmlformats.org/officeDocument/2006/relationships/tags" Target="../tags/tag7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60.xml"/><Relationship Id="rId1" Type="http://schemas.openxmlformats.org/officeDocument/2006/relationships/tags" Target="../tags/tag75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tags" Target="../tags/tag264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notesSlide" Target="../notesSlides/notesSlide4.xml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tags" Target="../tags/tag26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0.xml"/><Relationship Id="rId4" Type="http://schemas.openxmlformats.org/officeDocument/2006/relationships/tags" Target="../tags/tag2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Prelim 3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</a:t>
            </a:r>
            <a:r>
              <a:rPr lang="en-US" b="1" smtClean="0"/>
              <a:t>2012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pic>
        <p:nvPicPr>
          <p:cNvPr id="9011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70" y="5964780"/>
            <a:ext cx="5864700" cy="7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4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4290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2956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1435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39563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3009899" y="5112456"/>
            <a:ext cx="990600" cy="519289"/>
            <a:chOff x="1056" y="1616"/>
            <a:chExt cx="91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Line 50"/>
          <p:cNvSpPr>
            <a:spLocks noChangeShapeType="1"/>
          </p:cNvSpPr>
          <p:nvPr/>
        </p:nvSpPr>
        <p:spPr bwMode="auto">
          <a:xfrm flipH="1">
            <a:off x="3657600" y="47244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62200" y="1371600"/>
            <a:ext cx="0" cy="1143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311623" idx="0"/>
          </p:cNvCxnSpPr>
          <p:nvPr/>
        </p:nvCxnSpPr>
        <p:spPr>
          <a:xfrm>
            <a:off x="2362200" y="1371600"/>
            <a:ext cx="11591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311623" idx="0"/>
          </p:cNvCxnSpPr>
          <p:nvPr/>
        </p:nvCxnSpPr>
        <p:spPr>
          <a:xfrm flipV="1">
            <a:off x="3521314" y="1066800"/>
            <a:ext cx="0" cy="30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0668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38676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39057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5908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5" idx="3"/>
          </p:cNvCxnSpPr>
          <p:nvPr/>
        </p:nvCxnSpPr>
        <p:spPr>
          <a:xfrm>
            <a:off x="5410200" y="800100"/>
            <a:ext cx="3048000" cy="5219700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19900" y="6019800"/>
            <a:ext cx="16383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0337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1061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58674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1722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95600" y="2590799"/>
            <a:ext cx="46157" cy="228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9" idx="1"/>
          </p:cNvCxnSpPr>
          <p:nvPr/>
        </p:nvCxnSpPr>
        <p:spPr>
          <a:xfrm flipH="1">
            <a:off x="2933700" y="4876801"/>
            <a:ext cx="4021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57150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248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153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</p:spTree>
    <p:extLst>
      <p:ext uri="{BB962C8B-B14F-4D97-AF65-F5344CB8AC3E}">
        <p14:creationId xmlns:p14="http://schemas.microsoft.com/office/powerpoint/2010/main" val="5882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</a:t>
            </a:r>
            <a:r>
              <a:rPr lang="en-US" i="1" dirty="0" smtClean="0"/>
              <a:t>Misses</a:t>
            </a:r>
            <a:endParaRPr lang="en-US" i="1" dirty="0"/>
          </a:p>
        </p:txBody>
      </p:sp>
      <p:sp>
        <p:nvSpPr>
          <p:cNvPr id="566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types of misses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Cold</a:t>
            </a:r>
            <a:r>
              <a:rPr lang="en-US" dirty="0" smtClean="0"/>
              <a:t> (aka Compulsory)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/>
              <a:t>The line is being referenced for the first time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Capacity</a:t>
            </a:r>
          </a:p>
          <a:p>
            <a:pPr lvl="2"/>
            <a:r>
              <a:rPr lang="en-US" dirty="0"/>
              <a:t>The line was evicted because the cache was not large enough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Conflict</a:t>
            </a:r>
          </a:p>
          <a:p>
            <a:pPr lvl="2"/>
            <a:r>
              <a:rPr lang="en-US" dirty="0"/>
              <a:t>The line was evicted because of another access whose index conflicted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Writing with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Eviction</a:t>
            </a:r>
          </a:p>
        </p:txBody>
      </p:sp>
      <p:sp>
        <p:nvSpPr>
          <p:cNvPr id="33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/>
              <a:t>random: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/>
              <a:t>round-robin: similar to random</a:t>
            </a:r>
          </a:p>
          <a:p>
            <a:pPr lvl="2">
              <a:lnSpc>
                <a:spcPct val="94000"/>
              </a:lnSpc>
            </a:pPr>
            <a:r>
              <a:rPr lang="en-US"/>
              <a:t>FIFO: replace oldest line</a:t>
            </a:r>
          </a:p>
          <a:p>
            <a:pPr lvl="2">
              <a:lnSpc>
                <a:spcPct val="94000"/>
              </a:lnSpc>
            </a:pPr>
            <a:r>
              <a:rPr lang="en-US"/>
              <a:t>LRU: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1228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Cached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858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0953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6858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5954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19002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0652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18240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7432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If data is already in the cache…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No-Write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writes invalidate the cache and go directly to memory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Write-Through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writes go to main memory and cache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Write-Back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CPU writes only to cache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cache writes to main memory later (when block is evicted)</a:t>
            </a:r>
            <a:endParaRPr lang="en-US" sz="2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Stores?</a:t>
            </a:r>
          </a:p>
        </p:txBody>
      </p:sp>
      <p:sp>
        <p:nvSpPr>
          <p:cNvPr id="33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Where should you write the result of a store?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that memory location is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Send </a:t>
            </a:r>
            <a:r>
              <a:rPr lang="en-US" dirty="0"/>
              <a:t>it to the </a:t>
            </a:r>
            <a:r>
              <a:rPr lang="en-US" dirty="0" smtClean="0"/>
              <a:t>cache</a:t>
            </a:r>
          </a:p>
          <a:p>
            <a:pPr lvl="2">
              <a:defRPr/>
            </a:pPr>
            <a:r>
              <a:rPr lang="en-US" dirty="0" smtClean="0"/>
              <a:t>Should </a:t>
            </a:r>
            <a:r>
              <a:rPr lang="en-US" dirty="0"/>
              <a:t>we also send it to memory right away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write-through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Wait </a:t>
            </a:r>
            <a:r>
              <a:rPr lang="en-US" dirty="0"/>
              <a:t>until we kick the block out (</a:t>
            </a:r>
            <a:r>
              <a:rPr lang="en-US" dirty="0">
                <a:solidFill>
                  <a:schemeClr val="accent1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it is not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Allocate </a:t>
            </a:r>
            <a:r>
              <a:rPr lang="en-US" dirty="0"/>
              <a:t>the line (put it in the cache</a:t>
            </a:r>
            <a:r>
              <a:rPr lang="en-US" dirty="0" smtClean="0"/>
              <a:t>)?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 allocate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Write </a:t>
            </a:r>
            <a:r>
              <a:rPr lang="en-US" dirty="0"/>
              <a:t>it directly to memory without allocation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no write allocate policy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88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Performance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Performance</a:t>
            </a:r>
          </a:p>
        </p:txBody>
      </p:sp>
      <p:sp>
        <p:nvSpPr>
          <p:cNvPr id="568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Consider hit (H) and miss ratio (M)</a:t>
            </a:r>
          </a:p>
          <a:p>
            <a:pPr>
              <a:lnSpc>
                <a:spcPct val="90000"/>
              </a:lnSpc>
            </a:pPr>
            <a:r>
              <a:rPr lang="en-US" sz="2800"/>
              <a:t>H x AT</a:t>
            </a:r>
            <a:r>
              <a:rPr lang="en-US" sz="2800" baseline="-25000"/>
              <a:t>cache</a:t>
            </a:r>
            <a:r>
              <a:rPr lang="en-US" sz="2800"/>
              <a:t> + M x AT</a:t>
            </a:r>
            <a:r>
              <a:rPr lang="en-US" sz="2800" baseline="-25000"/>
              <a:t>memory</a:t>
            </a:r>
          </a:p>
          <a:p>
            <a:pPr>
              <a:lnSpc>
                <a:spcPct val="90000"/>
              </a:lnSpc>
            </a:pPr>
            <a:r>
              <a:rPr lang="en-US" sz="2800"/>
              <a:t>Hit rate = 1 – Miss rate</a:t>
            </a:r>
          </a:p>
          <a:p>
            <a:pPr>
              <a:lnSpc>
                <a:spcPct val="90000"/>
              </a:lnSpc>
            </a:pPr>
            <a:r>
              <a:rPr lang="en-US" sz="2800"/>
              <a:t>Access Time is given in cycles</a:t>
            </a:r>
          </a:p>
          <a:p>
            <a:pPr>
              <a:lnSpc>
                <a:spcPct val="90000"/>
              </a:lnSpc>
            </a:pPr>
            <a:r>
              <a:rPr lang="en-US" sz="2800"/>
              <a:t>Ratio of Access times, 1:50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90%   : .90   + .1 x 50     = 5.9</a:t>
            </a:r>
          </a:p>
          <a:p>
            <a:pPr>
              <a:lnSpc>
                <a:spcPct val="90000"/>
              </a:lnSpc>
            </a:pPr>
            <a:r>
              <a:rPr lang="en-US" sz="2800"/>
              <a:t>95%   : .95   + .05 x 50   = .95+2.5=3.45</a:t>
            </a:r>
          </a:p>
          <a:p>
            <a:pPr>
              <a:lnSpc>
                <a:spcPct val="90000"/>
              </a:lnSpc>
            </a:pPr>
            <a:r>
              <a:rPr lang="en-US" sz="2800"/>
              <a:t>99%   : .99   + .01 x 50   = 1.49</a:t>
            </a:r>
          </a:p>
          <a:p>
            <a:pPr>
              <a:lnSpc>
                <a:spcPct val="90000"/>
              </a:lnSpc>
            </a:pPr>
            <a:r>
              <a:rPr lang="en-US" sz="2800"/>
              <a:t>99.9%: .999 + .001 x 50 = 0.999 + 0.05 = 1.049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Administrivia</a:t>
            </a:r>
            <a:endParaRPr lang="en-US" sz="3600" dirty="0"/>
          </a:p>
        </p:txBody>
      </p:sp>
      <p:sp>
        <p:nvSpPr>
          <p:cNvPr id="487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283575" cy="5378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Pizza </a:t>
            </a:r>
            <a:r>
              <a:rPr lang="en-US" dirty="0" smtClean="0"/>
              <a:t>party: PA3 Games Night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Tomorrow</a:t>
            </a:r>
            <a:r>
              <a:rPr lang="en-US" dirty="0" smtClean="0"/>
              <a:t>, Friday</a:t>
            </a:r>
            <a:r>
              <a:rPr lang="en-US" dirty="0" smtClean="0"/>
              <a:t>, April 27</a:t>
            </a:r>
            <a:r>
              <a:rPr lang="en-US" baseline="30000" dirty="0" smtClean="0"/>
              <a:t>th</a:t>
            </a:r>
            <a:r>
              <a:rPr lang="en-US" dirty="0" smtClean="0"/>
              <a:t>, 5:00-7:00pm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Location: Upson </a:t>
            </a:r>
            <a:r>
              <a:rPr lang="en-US" dirty="0" smtClean="0"/>
              <a:t>B17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Prelim </a:t>
            </a:r>
            <a:r>
              <a:rPr lang="en-US" dirty="0" smtClean="0"/>
              <a:t>3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Tonight</a:t>
            </a:r>
            <a:r>
              <a:rPr lang="en-US" dirty="0" smtClean="0"/>
              <a:t>, Thursday</a:t>
            </a:r>
            <a:r>
              <a:rPr lang="en-US" dirty="0" smtClean="0"/>
              <a:t>, April 26</a:t>
            </a:r>
            <a:r>
              <a:rPr lang="en-US" baseline="30000" dirty="0" smtClean="0"/>
              <a:t>th</a:t>
            </a:r>
            <a:r>
              <a:rPr lang="en-US" dirty="0" smtClean="0"/>
              <a:t>, 7:30pm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Location: Olin 155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PA4: Final </a:t>
            </a:r>
            <a:r>
              <a:rPr lang="en-US" dirty="0"/>
              <a:t>project out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Demos</a:t>
            </a:r>
            <a:r>
              <a:rPr lang="en-US" dirty="0"/>
              <a:t>: </a:t>
            </a:r>
            <a:r>
              <a:rPr lang="en-US" dirty="0" smtClean="0"/>
              <a:t>May 14-16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chemeClr val="accent1"/>
                </a:solidFill>
              </a:rPr>
              <a:t>Will not be able to use slip </a:t>
            </a:r>
            <a:r>
              <a:rPr lang="en-US" b="1" i="1" dirty="0" smtClean="0">
                <a:solidFill>
                  <a:schemeClr val="accent1"/>
                </a:solidFill>
              </a:rPr>
              <a:t>days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solidFill>
                <a:schemeClr val="accent1"/>
              </a:solidFill>
            </a:endParaRPr>
          </a:p>
          <a:p>
            <a:pPr marL="173038" lvl="1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Conscious Programming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426720"/>
            <a:ext cx="5579091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NCOL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= 10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A[NROW][NCOL];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for(col=0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col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&lt;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NCOL; col++)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for(row=0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row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&lt;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NROW; row++)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A[row][col];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55049474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14384744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3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cache.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426720"/>
            <a:ext cx="5743880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NROW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= 12,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NCOL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= 10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A[NROW][NCOL];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for(row=0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row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&lt;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NROW; row++)</a:t>
            </a: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for(col=0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col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&lt;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NCOL; col++) </a:t>
            </a: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A[row][col];</a:t>
            </a:r>
            <a:endParaRPr lang="en-US" sz="24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27336894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MMU, Virtual Memory, Paging, and TLB’s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What happens when another program is executed concurrently on </a:t>
            </a:r>
            <a:r>
              <a:rPr lang="en-US" dirty="0" smtClean="0">
                <a:solidFill>
                  <a:schemeClr val="accent1"/>
                </a:solidFill>
              </a:rPr>
              <a:t>another</a:t>
            </a:r>
            <a:r>
              <a:rPr lang="en-US" dirty="0" smtClean="0"/>
              <a:t> processor?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A:  The addresses will conflict</a:t>
            </a:r>
          </a:p>
          <a:p>
            <a:pPr lvl="1"/>
            <a:r>
              <a:rPr lang="en-US" dirty="0" smtClean="0"/>
              <a:t>Even though, CPUs may take </a:t>
            </a:r>
          </a:p>
          <a:p>
            <a:pPr marL="173038" lvl="1" indent="0">
              <a:buNone/>
            </a:pPr>
            <a:r>
              <a:rPr lang="en-US" dirty="0"/>
              <a:t>	</a:t>
            </a:r>
            <a:r>
              <a:rPr lang="en-US" dirty="0" smtClean="0"/>
              <a:t>turns </a:t>
            </a:r>
            <a:r>
              <a:rPr lang="en-US" dirty="0"/>
              <a:t>using </a:t>
            </a:r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CPU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CPU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0xfff…f</a:t>
            </a:r>
          </a:p>
        </p:txBody>
      </p:sp>
    </p:spTree>
    <p:extLst>
      <p:ext uri="{BB962C8B-B14F-4D97-AF65-F5344CB8AC3E}">
        <p14:creationId xmlns:p14="http://schemas.microsoft.com/office/powerpoint/2010/main" val="293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36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</a:t>
            </a:r>
            <a:r>
              <a:rPr lang="en-US" dirty="0" smtClean="0"/>
              <a:t>: A Solution for All Problems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1"/>
                </a:solidFill>
              </a:rPr>
              <a:t>process</a:t>
            </a:r>
            <a:r>
              <a:rPr lang="en-US" dirty="0" smtClean="0"/>
              <a:t> has its own </a:t>
            </a:r>
            <a:r>
              <a:rPr lang="en-US" dirty="0" smtClean="0">
                <a:solidFill>
                  <a:schemeClr val="accent1"/>
                </a:solidFill>
              </a:rPr>
              <a:t>virtual address space</a:t>
            </a:r>
          </a:p>
          <a:p>
            <a:pPr lvl="1"/>
            <a:r>
              <a:rPr lang="en-US" dirty="0" smtClean="0"/>
              <a:t>Programmer can code as if they own all of memory</a:t>
            </a:r>
          </a:p>
          <a:p>
            <a:endParaRPr lang="en-US" dirty="0" smtClean="0"/>
          </a:p>
          <a:p>
            <a:r>
              <a:rPr lang="en-US" dirty="0" smtClean="0"/>
              <a:t>On-the-fly at runtime, for each memory access</a:t>
            </a:r>
          </a:p>
          <a:p>
            <a:pPr lvl="1"/>
            <a:r>
              <a:rPr lang="en-US" dirty="0" smtClean="0"/>
              <a:t>all access is </a:t>
            </a:r>
            <a:r>
              <a:rPr lang="en-US" i="1" dirty="0" smtClean="0"/>
              <a:t>indirect</a:t>
            </a:r>
            <a:r>
              <a:rPr lang="en-US" dirty="0" smtClean="0"/>
              <a:t> through a virtual address</a:t>
            </a:r>
          </a:p>
          <a:p>
            <a:pPr lvl="1"/>
            <a:r>
              <a:rPr lang="en-US" dirty="0" smtClean="0"/>
              <a:t>translate fake </a:t>
            </a:r>
            <a:r>
              <a:rPr lang="en-US" dirty="0" smtClean="0">
                <a:solidFill>
                  <a:schemeClr val="accent1"/>
                </a:solidFill>
              </a:rPr>
              <a:t>virtual address </a:t>
            </a:r>
            <a:r>
              <a:rPr lang="en-US" dirty="0" smtClean="0"/>
              <a:t>to a real </a:t>
            </a:r>
            <a:r>
              <a:rPr lang="en-US" dirty="0" smtClean="0">
                <a:solidFill>
                  <a:schemeClr val="accent1"/>
                </a:solidFill>
              </a:rPr>
              <a:t>physical address</a:t>
            </a:r>
          </a:p>
          <a:p>
            <a:pPr lvl="1"/>
            <a:r>
              <a:rPr lang="en-US" dirty="0" smtClean="0"/>
              <a:t>redirect load/store to the physical address</a:t>
            </a:r>
          </a:p>
        </p:txBody>
      </p:sp>
    </p:spTree>
    <p:extLst>
      <p:ext uri="{BB962C8B-B14F-4D97-AF65-F5344CB8AC3E}">
        <p14:creationId xmlns:p14="http://schemas.microsoft.com/office/powerpoint/2010/main" val="133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Memory Advantages</a:t>
            </a:r>
            <a:endParaRPr lang="en-US"/>
          </a:p>
        </p:txBody>
      </p:sp>
      <p:sp>
        <p:nvSpPr>
          <p:cNvPr id="3611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r>
              <a:rPr lang="en-US" dirty="0" smtClean="0"/>
              <a:t>Easy relocation</a:t>
            </a:r>
          </a:p>
          <a:p>
            <a:pPr lvl="1"/>
            <a:r>
              <a:rPr lang="en-US" dirty="0" smtClean="0"/>
              <a:t>Loader puts code anywhere in physical memory</a:t>
            </a:r>
          </a:p>
          <a:p>
            <a:pPr lvl="1"/>
            <a:r>
              <a:rPr lang="en-US" dirty="0" smtClean="0"/>
              <a:t>Creates </a:t>
            </a:r>
            <a:r>
              <a:rPr lang="en-US" dirty="0" smtClean="0">
                <a:solidFill>
                  <a:schemeClr val="accent1"/>
                </a:solidFill>
              </a:rPr>
              <a:t>virtual mappings </a:t>
            </a:r>
            <a:r>
              <a:rPr lang="en-US" dirty="0" smtClean="0"/>
              <a:t>to give illusion of correct layout</a:t>
            </a:r>
          </a:p>
          <a:p>
            <a:r>
              <a:rPr lang="en-US" dirty="0" smtClean="0"/>
              <a:t>Higher memory utilization</a:t>
            </a:r>
          </a:p>
          <a:p>
            <a:pPr lvl="1"/>
            <a:r>
              <a:rPr lang="en-US" dirty="0" smtClean="0"/>
              <a:t>Provide illusion of contiguous memory</a:t>
            </a:r>
          </a:p>
          <a:p>
            <a:pPr lvl="1"/>
            <a:r>
              <a:rPr lang="en-US" dirty="0" smtClean="0"/>
              <a:t>Use all physical memory, even physical address 0x0</a:t>
            </a:r>
          </a:p>
          <a:p>
            <a:r>
              <a:rPr lang="en-US" dirty="0" smtClean="0"/>
              <a:t>Easy sharing</a:t>
            </a:r>
          </a:p>
          <a:p>
            <a:pPr lvl="1"/>
            <a:r>
              <a:rPr lang="en-US" dirty="0" smtClean="0"/>
              <a:t>Different mappings for different programs / cores</a:t>
            </a:r>
          </a:p>
          <a:p>
            <a:r>
              <a:rPr lang="en-US" dirty="0" smtClean="0"/>
              <a:t>Different Permissions bits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095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Space</a:t>
            </a:r>
            <a:endParaRPr lang="en-US"/>
          </a:p>
        </p:txBody>
      </p:sp>
      <p:sp>
        <p:nvSpPr>
          <p:cNvPr id="360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971800"/>
            <a:ext cx="8686800" cy="3962400"/>
          </a:xfrm>
        </p:spPr>
        <p:txBody>
          <a:bodyPr/>
          <a:lstStyle/>
          <a:p>
            <a:r>
              <a:rPr lang="en-US" dirty="0" smtClean="0"/>
              <a:t>Programs load/store to virtual addresses</a:t>
            </a:r>
          </a:p>
          <a:p>
            <a:r>
              <a:rPr lang="en-US" dirty="0" smtClean="0"/>
              <a:t>Actual memory uses physical addresses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Memory Management Unit</a:t>
            </a:r>
            <a:r>
              <a:rPr lang="en-US" dirty="0" smtClean="0"/>
              <a:t> (MMU)</a:t>
            </a:r>
            <a:endParaRPr lang="en-US" dirty="0"/>
          </a:p>
          <a:p>
            <a:pPr lvl="1"/>
            <a:r>
              <a:rPr lang="en-US" dirty="0" smtClean="0"/>
              <a:t>Responsible for translating on the fly</a:t>
            </a:r>
          </a:p>
          <a:p>
            <a:pPr lvl="1"/>
            <a:r>
              <a:rPr lang="en-US" dirty="0" smtClean="0"/>
              <a:t>Essentially, just a big array of integers: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6858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533400"/>
            <a:ext cx="1371600" cy="2286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990601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16002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533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29000" y="1981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90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990601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1295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914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0200" y="685800"/>
            <a:ext cx="1066800" cy="685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8006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Address Translation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30480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Attempt #1: For any access to virtual address: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chemeClr val="accent1"/>
                </a:solidFill>
              </a:rPr>
              <a:t>virtual page number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page offset</a:t>
            </a:r>
          </a:p>
          <a:p>
            <a:pPr lvl="1"/>
            <a:r>
              <a:rPr lang="en-US" dirty="0" smtClean="0"/>
              <a:t>Lookup </a:t>
            </a:r>
            <a:r>
              <a:rPr lang="en-US" dirty="0" smtClean="0">
                <a:solidFill>
                  <a:schemeClr val="accent1"/>
                </a:solidFill>
              </a:rPr>
              <a:t>physical page number</a:t>
            </a:r>
            <a:r>
              <a:rPr lang="en-US" dirty="0" smtClean="0"/>
              <a:t> at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vpn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Calculate physical address as </a:t>
            </a:r>
            <a:r>
              <a:rPr lang="en-US" dirty="0" err="1" smtClean="0"/>
              <a:t>ppn:offset</a:t>
            </a:r>
            <a:endParaRPr lang="en-US" dirty="0" smtClean="0"/>
          </a:p>
        </p:txBody>
      </p:sp>
      <p:sp>
        <p:nvSpPr>
          <p:cNvPr id="362598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609600"/>
            <a:ext cx="8983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vaddr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609600"/>
            <a:ext cx="6858000" cy="457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8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609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609600"/>
            <a:ext cx="16094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Page 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9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4279" y="609600"/>
            <a:ext cx="27549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Virtual page number</a:t>
            </a:r>
          </a:p>
        </p:txBody>
      </p:sp>
      <p:sp>
        <p:nvSpPr>
          <p:cNvPr id="362599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286000"/>
            <a:ext cx="6096000" cy="45720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43600" y="2285998"/>
            <a:ext cx="0" cy="45720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0125" y="2286000"/>
            <a:ext cx="1567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Page offset</a:t>
            </a:r>
          </a:p>
        </p:txBody>
      </p:sp>
      <p:sp>
        <p:nvSpPr>
          <p:cNvPr id="36259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286000"/>
            <a:ext cx="29072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Physical page number</a:t>
            </a:r>
          </a:p>
        </p:txBody>
      </p:sp>
      <p:sp>
        <p:nvSpPr>
          <p:cNvPr id="26" name="Flowchart: Alternate Process 25"/>
          <p:cNvSpPr/>
          <p:nvPr>
            <p:custDataLst>
              <p:tags r:id="rId12"/>
            </p:custDataLst>
          </p:nvPr>
        </p:nvSpPr>
        <p:spPr>
          <a:xfrm>
            <a:off x="1981200" y="1449387"/>
            <a:ext cx="3200400" cy="457200"/>
          </a:xfrm>
          <a:prstGeom prst="flowChartAlternate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Lookup in </a:t>
            </a:r>
            <a:r>
              <a:rPr lang="en-US" sz="2400" dirty="0" err="1" smtClean="0"/>
              <a:t>PageTable</a:t>
            </a:r>
            <a:endParaRPr lang="en-US" sz="2400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200" y="2286000"/>
            <a:ext cx="9252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0668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10400" y="1066800"/>
            <a:ext cx="0" cy="1219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4965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6002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5240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6388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49530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4671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8107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6489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38862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29337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49631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7439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49530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4290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7051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38862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2860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2766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6002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38846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3528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0386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8630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6002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33478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</p:spTree>
    <p:extLst>
      <p:ext uri="{BB962C8B-B14F-4D97-AF65-F5344CB8AC3E}">
        <p14:creationId xmlns:p14="http://schemas.microsoft.com/office/powerpoint/2010/main" val="40506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19" grpId="0"/>
      <p:bldP spid="24" grpId="0"/>
      <p:bldP spid="26" grpId="0" animBg="1"/>
      <p:bldP spid="31" grpId="0" animBg="1"/>
      <p:bldP spid="33" grpId="0" animBg="1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Prelim 3 </a:t>
            </a:r>
            <a:r>
              <a:rPr lang="en-US" dirty="0" smtClean="0">
                <a:sym typeface="Wingdings" pitchFamily="2" charset="2"/>
              </a:rPr>
              <a:t>review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Caching,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Virtual </a:t>
            </a:r>
            <a:r>
              <a:rPr lang="en-US" dirty="0">
                <a:sym typeface="Wingdings" pitchFamily="2" charset="2"/>
              </a:rPr>
              <a:t>Memory, Paging, </a:t>
            </a:r>
            <a:r>
              <a:rPr lang="en-US" dirty="0" smtClean="0">
                <a:sym typeface="Wingdings" pitchFamily="2" charset="2"/>
              </a:rPr>
              <a:t>TLBs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Operating </a:t>
            </a:r>
            <a:r>
              <a:rPr lang="en-US" dirty="0" smtClean="0">
                <a:sym typeface="Wingdings" pitchFamily="2" charset="2"/>
              </a:rPr>
              <a:t>System, Traps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Exceptions,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Multicore and </a:t>
            </a:r>
            <a:r>
              <a:rPr lang="en-US" dirty="0">
                <a:sym typeface="Wingdings" pitchFamily="2" charset="2"/>
              </a:rPr>
              <a:t>synchronization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Addressing with a Cache</a:t>
            </a:r>
          </a:p>
        </p:txBody>
      </p:sp>
      <p:sp>
        <p:nvSpPr>
          <p:cNvPr id="570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1646237"/>
          </a:xfrm>
        </p:spPr>
        <p:txBody>
          <a:bodyPr/>
          <a:lstStyle/>
          <a:p>
            <a:r>
              <a:rPr lang="en-US" dirty="0"/>
              <a:t>Thus it takes an </a:t>
            </a:r>
            <a:r>
              <a:rPr lang="en-US" i="1" dirty="0">
                <a:solidFill>
                  <a:schemeClr val="tx2"/>
                </a:solidFill>
              </a:rPr>
              <a:t>extra</a:t>
            </a:r>
            <a:r>
              <a:rPr lang="en-US" dirty="0"/>
              <a:t> memory access to translate a VA to a PA</a:t>
            </a:r>
          </a:p>
        </p:txBody>
      </p:sp>
      <p:grpSp>
        <p:nvGrpSpPr>
          <p:cNvPr id="5709828" name="Group 4"/>
          <p:cNvGrpSpPr>
            <a:grpSpLocks/>
          </p:cNvGrpSpPr>
          <p:nvPr/>
        </p:nvGrpSpPr>
        <p:grpSpPr bwMode="auto">
          <a:xfrm>
            <a:off x="1282700" y="2057400"/>
            <a:ext cx="6565900" cy="1554163"/>
            <a:chOff x="600" y="464"/>
            <a:chExt cx="4136" cy="979"/>
          </a:xfrm>
        </p:grpSpPr>
        <p:sp>
          <p:nvSpPr>
            <p:cNvPr id="5709829" name="Line 5"/>
            <p:cNvSpPr>
              <a:spLocks noChangeShapeType="1"/>
            </p:cNvSpPr>
            <p:nvPr/>
          </p:nvSpPr>
          <p:spPr bwMode="auto">
            <a:xfrm>
              <a:off x="632" y="536"/>
              <a:ext cx="6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0" name="Line 6"/>
            <p:cNvSpPr>
              <a:spLocks noChangeShapeType="1"/>
            </p:cNvSpPr>
            <p:nvPr/>
          </p:nvSpPr>
          <p:spPr bwMode="auto">
            <a:xfrm>
              <a:off x="1256" y="544"/>
              <a:ext cx="0" cy="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1" name="Line 7"/>
            <p:cNvSpPr>
              <a:spLocks noChangeShapeType="1"/>
            </p:cNvSpPr>
            <p:nvPr/>
          </p:nvSpPr>
          <p:spPr bwMode="auto">
            <a:xfrm flipH="1">
              <a:off x="600" y="1152"/>
              <a:ext cx="6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2" name="Rectangle 8"/>
            <p:cNvSpPr>
              <a:spLocks noChangeArrowheads="1"/>
            </p:cNvSpPr>
            <p:nvPr/>
          </p:nvSpPr>
          <p:spPr bwMode="auto">
            <a:xfrm>
              <a:off x="664" y="768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CPU</a:t>
              </a:r>
            </a:p>
          </p:txBody>
        </p:sp>
        <p:sp>
          <p:nvSpPr>
            <p:cNvPr id="5709833" name="Rectangle 9"/>
            <p:cNvSpPr>
              <a:spLocks noChangeArrowheads="1"/>
            </p:cNvSpPr>
            <p:nvPr/>
          </p:nvSpPr>
          <p:spPr bwMode="auto">
            <a:xfrm>
              <a:off x="1672" y="560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Trans-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lation</a:t>
              </a:r>
            </a:p>
          </p:txBody>
        </p:sp>
        <p:sp>
          <p:nvSpPr>
            <p:cNvPr id="5709834" name="Rectangle 10"/>
            <p:cNvSpPr>
              <a:spLocks noChangeArrowheads="1"/>
            </p:cNvSpPr>
            <p:nvPr/>
          </p:nvSpPr>
          <p:spPr bwMode="auto">
            <a:xfrm>
              <a:off x="2824" y="560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Cache</a:t>
              </a:r>
            </a:p>
          </p:txBody>
        </p:sp>
        <p:sp>
          <p:nvSpPr>
            <p:cNvPr id="5709835" name="Rectangle 11"/>
            <p:cNvSpPr>
              <a:spLocks noChangeArrowheads="1"/>
            </p:cNvSpPr>
            <p:nvPr/>
          </p:nvSpPr>
          <p:spPr bwMode="auto">
            <a:xfrm>
              <a:off x="4064" y="568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Main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Memory</a:t>
              </a:r>
            </a:p>
          </p:txBody>
        </p:sp>
        <p:sp>
          <p:nvSpPr>
            <p:cNvPr id="5709836" name="Line 12"/>
            <p:cNvSpPr>
              <a:spLocks noChangeShapeType="1"/>
            </p:cNvSpPr>
            <p:nvPr/>
          </p:nvSpPr>
          <p:spPr bwMode="auto">
            <a:xfrm>
              <a:off x="1264" y="648"/>
              <a:ext cx="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7" name="Line 13"/>
            <p:cNvSpPr>
              <a:spLocks noChangeShapeType="1"/>
            </p:cNvSpPr>
            <p:nvPr/>
          </p:nvSpPr>
          <p:spPr bwMode="auto">
            <a:xfrm>
              <a:off x="2344" y="648"/>
              <a:ext cx="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8" name="Line 14"/>
            <p:cNvSpPr>
              <a:spLocks noChangeShapeType="1"/>
            </p:cNvSpPr>
            <p:nvPr/>
          </p:nvSpPr>
          <p:spPr bwMode="auto">
            <a:xfrm>
              <a:off x="3504" y="632"/>
              <a:ext cx="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9" name="Line 15"/>
            <p:cNvSpPr>
              <a:spLocks noChangeShapeType="1"/>
            </p:cNvSpPr>
            <p:nvPr/>
          </p:nvSpPr>
          <p:spPr bwMode="auto">
            <a:xfrm flipH="1">
              <a:off x="3920" y="104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0" name="Line 16"/>
            <p:cNvSpPr>
              <a:spLocks noChangeShapeType="1"/>
            </p:cNvSpPr>
            <p:nvPr/>
          </p:nvSpPr>
          <p:spPr bwMode="auto">
            <a:xfrm>
              <a:off x="3928" y="1048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1" name="Line 17"/>
            <p:cNvSpPr>
              <a:spLocks noChangeShapeType="1"/>
            </p:cNvSpPr>
            <p:nvPr/>
          </p:nvSpPr>
          <p:spPr bwMode="auto">
            <a:xfrm flipH="1">
              <a:off x="1408" y="1416"/>
              <a:ext cx="2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2" name="Line 18"/>
            <p:cNvSpPr>
              <a:spLocks noChangeShapeType="1"/>
            </p:cNvSpPr>
            <p:nvPr/>
          </p:nvSpPr>
          <p:spPr bwMode="auto">
            <a:xfrm flipV="1">
              <a:off x="1416" y="1072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3" name="Line 19"/>
            <p:cNvSpPr>
              <a:spLocks noChangeShapeType="1"/>
            </p:cNvSpPr>
            <p:nvPr/>
          </p:nvSpPr>
          <p:spPr bwMode="auto">
            <a:xfrm flipH="1">
              <a:off x="1248" y="1080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4" name="Line 20"/>
            <p:cNvSpPr>
              <a:spLocks noChangeShapeType="1"/>
            </p:cNvSpPr>
            <p:nvPr/>
          </p:nvSpPr>
          <p:spPr bwMode="auto">
            <a:xfrm flipV="1">
              <a:off x="3664" y="1048"/>
              <a:ext cx="0" cy="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5" name="Line 21"/>
            <p:cNvSpPr>
              <a:spLocks noChangeShapeType="1"/>
            </p:cNvSpPr>
            <p:nvPr/>
          </p:nvSpPr>
          <p:spPr bwMode="auto">
            <a:xfrm flipH="1">
              <a:off x="3496" y="1056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6" name="Line 22"/>
            <p:cNvSpPr>
              <a:spLocks noChangeShapeType="1"/>
            </p:cNvSpPr>
            <p:nvPr/>
          </p:nvSpPr>
          <p:spPr bwMode="auto">
            <a:xfrm flipH="1">
              <a:off x="2656" y="1040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7" name="Line 23"/>
            <p:cNvSpPr>
              <a:spLocks noChangeShapeType="1"/>
            </p:cNvSpPr>
            <p:nvPr/>
          </p:nvSpPr>
          <p:spPr bwMode="auto">
            <a:xfrm>
              <a:off x="2664" y="1048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8" name="Oval 24"/>
            <p:cNvSpPr>
              <a:spLocks noChangeArrowheads="1"/>
            </p:cNvSpPr>
            <p:nvPr/>
          </p:nvSpPr>
          <p:spPr bwMode="auto">
            <a:xfrm>
              <a:off x="3664" y="1392"/>
              <a:ext cx="16" cy="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9" name="Rectangle 25"/>
            <p:cNvSpPr>
              <a:spLocks noChangeArrowheads="1"/>
            </p:cNvSpPr>
            <p:nvPr/>
          </p:nvSpPr>
          <p:spPr bwMode="auto">
            <a:xfrm>
              <a:off x="1280" y="480"/>
              <a:ext cx="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VA</a:t>
              </a:r>
            </a:p>
          </p:txBody>
        </p:sp>
        <p:sp>
          <p:nvSpPr>
            <p:cNvPr id="5709850" name="Rectangle 26"/>
            <p:cNvSpPr>
              <a:spLocks noChangeArrowheads="1"/>
            </p:cNvSpPr>
            <p:nvPr/>
          </p:nvSpPr>
          <p:spPr bwMode="auto">
            <a:xfrm>
              <a:off x="2360" y="480"/>
              <a:ext cx="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PA</a:t>
              </a:r>
            </a:p>
          </p:txBody>
        </p:sp>
        <p:sp>
          <p:nvSpPr>
            <p:cNvPr id="5709851" name="Rectangle 27"/>
            <p:cNvSpPr>
              <a:spLocks noChangeArrowheads="1"/>
            </p:cNvSpPr>
            <p:nvPr/>
          </p:nvSpPr>
          <p:spPr bwMode="auto">
            <a:xfrm>
              <a:off x="3536" y="464"/>
              <a:ext cx="40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miss</a:t>
              </a:r>
            </a:p>
          </p:txBody>
        </p:sp>
        <p:sp>
          <p:nvSpPr>
            <p:cNvPr id="5709852" name="Rectangle 28"/>
            <p:cNvSpPr>
              <a:spLocks noChangeArrowheads="1"/>
            </p:cNvSpPr>
            <p:nvPr/>
          </p:nvSpPr>
          <p:spPr bwMode="auto">
            <a:xfrm>
              <a:off x="2408" y="1088"/>
              <a:ext cx="2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hit</a:t>
              </a:r>
            </a:p>
          </p:txBody>
        </p:sp>
        <p:sp>
          <p:nvSpPr>
            <p:cNvPr id="5709853" name="Rectangle 29"/>
            <p:cNvSpPr>
              <a:spLocks noChangeArrowheads="1"/>
            </p:cNvSpPr>
            <p:nvPr/>
          </p:nvSpPr>
          <p:spPr bwMode="auto">
            <a:xfrm>
              <a:off x="1816" y="1264"/>
              <a:ext cx="37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data</a:t>
              </a:r>
            </a:p>
          </p:txBody>
        </p:sp>
      </p:grpSp>
      <p:sp>
        <p:nvSpPr>
          <p:cNvPr id="5709854" name="Rectangle 30"/>
          <p:cNvSpPr>
            <a:spLocks noChangeArrowheads="1"/>
          </p:cNvSpPr>
          <p:nvPr/>
        </p:nvSpPr>
        <p:spPr bwMode="auto">
          <a:xfrm>
            <a:off x="457200" y="3886200"/>
            <a:ext cx="8153400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This makes memory (cache) accesses </a:t>
            </a:r>
            <a:r>
              <a:rPr lang="en-US" sz="3200" dirty="0" smtClean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very expensive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(if every access was really </a:t>
            </a:r>
            <a:r>
              <a:rPr lang="en-US" sz="3200" i="1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two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accesses)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TLB in the Memory Hierarchy</a:t>
            </a:r>
          </a:p>
        </p:txBody>
      </p:sp>
      <p:sp>
        <p:nvSpPr>
          <p:cNvPr id="571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695700"/>
            <a:ext cx="8305800" cy="1547813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/>
              <a:t>A TLB miss: </a:t>
            </a:r>
          </a:p>
          <a:p>
            <a:pPr lvl="1">
              <a:lnSpc>
                <a:spcPct val="95000"/>
              </a:lnSpc>
            </a:pPr>
            <a:r>
              <a:rPr lang="en-US"/>
              <a:t>If the page is not in main memory, then it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 true page fault</a:t>
            </a:r>
          </a:p>
          <a:p>
            <a:pPr lvl="2">
              <a:lnSpc>
                <a:spcPct val="95000"/>
              </a:lnSpc>
            </a:pPr>
            <a:r>
              <a:rPr lang="en-US"/>
              <a:t>Takes 1,000,000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of cycles to service a page fault</a:t>
            </a:r>
          </a:p>
          <a:p>
            <a:pPr>
              <a:lnSpc>
                <a:spcPct val="95000"/>
              </a:lnSpc>
            </a:pPr>
            <a:r>
              <a:rPr lang="en-US"/>
              <a:t>TLB misses are much more frequent than true page faults</a:t>
            </a:r>
          </a:p>
        </p:txBody>
      </p:sp>
      <p:sp>
        <p:nvSpPr>
          <p:cNvPr id="5713924" name="Line 4"/>
          <p:cNvSpPr>
            <a:spLocks noChangeShapeType="1"/>
          </p:cNvSpPr>
          <p:nvPr/>
        </p:nvSpPr>
        <p:spPr bwMode="auto">
          <a:xfrm>
            <a:off x="1193800" y="1060450"/>
            <a:ext cx="977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5" name="Line 5"/>
          <p:cNvSpPr>
            <a:spLocks noChangeShapeType="1"/>
          </p:cNvSpPr>
          <p:nvPr/>
        </p:nvSpPr>
        <p:spPr bwMode="auto">
          <a:xfrm>
            <a:off x="2184400" y="1073150"/>
            <a:ext cx="0" cy="927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6" name="Line 6"/>
          <p:cNvSpPr>
            <a:spLocks noChangeShapeType="1"/>
          </p:cNvSpPr>
          <p:nvPr/>
        </p:nvSpPr>
        <p:spPr bwMode="auto">
          <a:xfrm flipH="1">
            <a:off x="1143000" y="2038350"/>
            <a:ext cx="1054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7" name="Rectangle 7"/>
          <p:cNvSpPr>
            <a:spLocks noChangeArrowheads="1"/>
          </p:cNvSpPr>
          <p:nvPr/>
        </p:nvSpPr>
        <p:spPr bwMode="auto">
          <a:xfrm>
            <a:off x="1244600" y="1428750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5713928" name="Rectangle 8"/>
          <p:cNvSpPr>
            <a:spLocks noChangeArrowheads="1"/>
          </p:cNvSpPr>
          <p:nvPr/>
        </p:nvSpPr>
        <p:spPr bwMode="auto">
          <a:xfrm>
            <a:off x="2844800" y="10985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TLB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Lookup</a:t>
            </a:r>
          </a:p>
        </p:txBody>
      </p:sp>
      <p:sp>
        <p:nvSpPr>
          <p:cNvPr id="5713929" name="Rectangle 9"/>
          <p:cNvSpPr>
            <a:spLocks noChangeArrowheads="1"/>
          </p:cNvSpPr>
          <p:nvPr/>
        </p:nvSpPr>
        <p:spPr bwMode="auto">
          <a:xfrm>
            <a:off x="4673600" y="10985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Cache</a:t>
            </a:r>
          </a:p>
        </p:txBody>
      </p:sp>
      <p:sp>
        <p:nvSpPr>
          <p:cNvPr id="5713930" name="Rectangle 10"/>
          <p:cNvSpPr>
            <a:spLocks noChangeArrowheads="1"/>
          </p:cNvSpPr>
          <p:nvPr/>
        </p:nvSpPr>
        <p:spPr bwMode="auto">
          <a:xfrm>
            <a:off x="6642100" y="11112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5713931" name="Line 11"/>
          <p:cNvSpPr>
            <a:spLocks noChangeShapeType="1"/>
          </p:cNvSpPr>
          <p:nvPr/>
        </p:nvSpPr>
        <p:spPr bwMode="auto">
          <a:xfrm>
            <a:off x="2197100" y="1238250"/>
            <a:ext cx="62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2" name="Line 12"/>
          <p:cNvSpPr>
            <a:spLocks noChangeShapeType="1"/>
          </p:cNvSpPr>
          <p:nvPr/>
        </p:nvSpPr>
        <p:spPr bwMode="auto">
          <a:xfrm>
            <a:off x="3911600" y="1238250"/>
            <a:ext cx="73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3" name="Line 13"/>
          <p:cNvSpPr>
            <a:spLocks noChangeShapeType="1"/>
          </p:cNvSpPr>
          <p:nvPr/>
        </p:nvSpPr>
        <p:spPr bwMode="auto">
          <a:xfrm>
            <a:off x="5753100" y="121285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4" name="Line 14"/>
          <p:cNvSpPr>
            <a:spLocks noChangeShapeType="1"/>
          </p:cNvSpPr>
          <p:nvPr/>
        </p:nvSpPr>
        <p:spPr bwMode="auto">
          <a:xfrm flipH="1">
            <a:off x="6413500" y="186055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5" name="Line 15"/>
          <p:cNvSpPr>
            <a:spLocks noChangeShapeType="1"/>
          </p:cNvSpPr>
          <p:nvPr/>
        </p:nvSpPr>
        <p:spPr bwMode="auto">
          <a:xfrm>
            <a:off x="6438900" y="1873250"/>
            <a:ext cx="12700" cy="176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6" name="Line 16"/>
          <p:cNvSpPr>
            <a:spLocks noChangeShapeType="1"/>
          </p:cNvSpPr>
          <p:nvPr/>
        </p:nvSpPr>
        <p:spPr bwMode="auto">
          <a:xfrm flipH="1" flipV="1">
            <a:off x="2489200" y="3638550"/>
            <a:ext cx="1930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7" name="Line 17"/>
          <p:cNvSpPr>
            <a:spLocks noChangeShapeType="1"/>
          </p:cNvSpPr>
          <p:nvPr/>
        </p:nvSpPr>
        <p:spPr bwMode="auto">
          <a:xfrm flipH="1" flipV="1">
            <a:off x="2489200" y="188595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8" name="Line 18"/>
          <p:cNvSpPr>
            <a:spLocks noChangeShapeType="1"/>
          </p:cNvSpPr>
          <p:nvPr/>
        </p:nvSpPr>
        <p:spPr bwMode="auto">
          <a:xfrm flipH="1" flipV="1">
            <a:off x="2184400" y="19621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9" name="Line 19"/>
          <p:cNvSpPr>
            <a:spLocks noChangeShapeType="1"/>
          </p:cNvSpPr>
          <p:nvPr/>
        </p:nvSpPr>
        <p:spPr bwMode="auto">
          <a:xfrm flipH="1">
            <a:off x="5740400" y="188595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0" name="Line 20"/>
          <p:cNvSpPr>
            <a:spLocks noChangeShapeType="1"/>
          </p:cNvSpPr>
          <p:nvPr/>
        </p:nvSpPr>
        <p:spPr bwMode="auto">
          <a:xfrm>
            <a:off x="4470400" y="188595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1" name="Rectangle 21"/>
          <p:cNvSpPr>
            <a:spLocks noChangeArrowheads="1"/>
          </p:cNvSpPr>
          <p:nvPr/>
        </p:nvSpPr>
        <p:spPr bwMode="auto">
          <a:xfrm>
            <a:off x="2222500" y="971550"/>
            <a:ext cx="444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VA</a:t>
            </a:r>
          </a:p>
        </p:txBody>
      </p:sp>
      <p:sp>
        <p:nvSpPr>
          <p:cNvPr id="5713942" name="Rectangle 22"/>
          <p:cNvSpPr>
            <a:spLocks noChangeArrowheads="1"/>
          </p:cNvSpPr>
          <p:nvPr/>
        </p:nvSpPr>
        <p:spPr bwMode="auto">
          <a:xfrm>
            <a:off x="3937000" y="971550"/>
            <a:ext cx="444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</a:t>
            </a:r>
          </a:p>
        </p:txBody>
      </p:sp>
      <p:sp>
        <p:nvSpPr>
          <p:cNvPr id="5713943" name="Rectangle 23"/>
          <p:cNvSpPr>
            <a:spLocks noChangeArrowheads="1"/>
          </p:cNvSpPr>
          <p:nvPr/>
        </p:nvSpPr>
        <p:spPr bwMode="auto">
          <a:xfrm>
            <a:off x="5803900" y="946150"/>
            <a:ext cx="647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miss</a:t>
            </a:r>
          </a:p>
        </p:txBody>
      </p:sp>
      <p:sp>
        <p:nvSpPr>
          <p:cNvPr id="5713944" name="Rectangle 24"/>
          <p:cNvSpPr>
            <a:spLocks noChangeArrowheads="1"/>
          </p:cNvSpPr>
          <p:nvPr/>
        </p:nvSpPr>
        <p:spPr bwMode="auto">
          <a:xfrm>
            <a:off x="4572000" y="2076450"/>
            <a:ext cx="406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hit</a:t>
            </a:r>
          </a:p>
        </p:txBody>
      </p:sp>
      <p:sp>
        <p:nvSpPr>
          <p:cNvPr id="5713945" name="Rectangle 25"/>
          <p:cNvSpPr>
            <a:spLocks noChangeArrowheads="1"/>
          </p:cNvSpPr>
          <p:nvPr/>
        </p:nvSpPr>
        <p:spPr bwMode="auto">
          <a:xfrm>
            <a:off x="4953000" y="3359150"/>
            <a:ext cx="596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5713946" name="Rectangle 26"/>
          <p:cNvSpPr>
            <a:spLocks noChangeArrowheads="1"/>
          </p:cNvSpPr>
          <p:nvPr/>
        </p:nvSpPr>
        <p:spPr bwMode="auto">
          <a:xfrm>
            <a:off x="2844800" y="24701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Trans-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lation</a:t>
            </a:r>
          </a:p>
        </p:txBody>
      </p:sp>
      <p:sp>
        <p:nvSpPr>
          <p:cNvPr id="5713947" name="Rectangle 27"/>
          <p:cNvSpPr>
            <a:spLocks noChangeArrowheads="1"/>
          </p:cNvSpPr>
          <p:nvPr/>
        </p:nvSpPr>
        <p:spPr bwMode="auto">
          <a:xfrm>
            <a:off x="3937000" y="742950"/>
            <a:ext cx="406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hit</a:t>
            </a:r>
          </a:p>
        </p:txBody>
      </p:sp>
      <p:sp>
        <p:nvSpPr>
          <p:cNvPr id="5713948" name="Line 28"/>
          <p:cNvSpPr>
            <a:spLocks noChangeShapeType="1"/>
          </p:cNvSpPr>
          <p:nvPr/>
        </p:nvSpPr>
        <p:spPr bwMode="auto">
          <a:xfrm>
            <a:off x="3365500" y="2025650"/>
            <a:ext cx="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9" name="Rectangle 29"/>
          <p:cNvSpPr>
            <a:spLocks noChangeArrowheads="1"/>
          </p:cNvSpPr>
          <p:nvPr/>
        </p:nvSpPr>
        <p:spPr bwMode="auto">
          <a:xfrm>
            <a:off x="2705100" y="2076450"/>
            <a:ext cx="647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miss</a:t>
            </a:r>
          </a:p>
        </p:txBody>
      </p:sp>
      <p:sp>
        <p:nvSpPr>
          <p:cNvPr id="5713950" name="Line 30"/>
          <p:cNvSpPr>
            <a:spLocks noChangeShapeType="1"/>
          </p:cNvSpPr>
          <p:nvPr/>
        </p:nvSpPr>
        <p:spPr bwMode="auto">
          <a:xfrm>
            <a:off x="3378200" y="3422650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1" name="Line 31"/>
          <p:cNvSpPr>
            <a:spLocks noChangeShapeType="1"/>
          </p:cNvSpPr>
          <p:nvPr/>
        </p:nvSpPr>
        <p:spPr bwMode="auto">
          <a:xfrm>
            <a:off x="3390900" y="352425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2" name="Line 32"/>
          <p:cNvSpPr>
            <a:spLocks noChangeShapeType="1"/>
          </p:cNvSpPr>
          <p:nvPr/>
        </p:nvSpPr>
        <p:spPr bwMode="auto">
          <a:xfrm flipV="1">
            <a:off x="4064000" y="1225550"/>
            <a:ext cx="0" cy="231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3" name="Line 33"/>
          <p:cNvSpPr>
            <a:spLocks noChangeShapeType="1"/>
          </p:cNvSpPr>
          <p:nvPr/>
        </p:nvSpPr>
        <p:spPr bwMode="auto">
          <a:xfrm flipH="1">
            <a:off x="4394200" y="3651250"/>
            <a:ext cx="203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4" name="Line 34"/>
          <p:cNvSpPr>
            <a:spLocks noChangeShapeType="1"/>
          </p:cNvSpPr>
          <p:nvPr/>
        </p:nvSpPr>
        <p:spPr bwMode="auto">
          <a:xfrm>
            <a:off x="6019800" y="188595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5" name="Line 35"/>
          <p:cNvSpPr>
            <a:spLocks noChangeShapeType="1"/>
          </p:cNvSpPr>
          <p:nvPr/>
        </p:nvSpPr>
        <p:spPr bwMode="auto">
          <a:xfrm>
            <a:off x="4419600" y="18859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vs. Physical Caches</a:t>
            </a:r>
            <a:endParaRPr lang="en-US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88962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5810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987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292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4572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2160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8382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819400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8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0480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8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3200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28194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4648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6670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8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35150" y="3197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53200" y="31670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35150" y="35020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53200" y="34718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9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47431" y="26670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9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64546" y="34258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1185" y="1600200"/>
            <a:ext cx="451745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Cache works on physical addresses</a:t>
            </a:r>
          </a:p>
        </p:txBody>
      </p:sp>
      <p:sp>
        <p:nvSpPr>
          <p:cNvPr id="364649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43572" y="3886200"/>
            <a:ext cx="4326633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Cache works on virtual addresses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04800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Q: What happens on context switch?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Q: What about virtual memory aliasing?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Q: So what’s wrong with physically addressed caches?</a:t>
            </a:r>
          </a:p>
        </p:txBody>
      </p:sp>
    </p:spTree>
    <p:extLst>
      <p:ext uri="{BB962C8B-B14F-4D97-AF65-F5344CB8AC3E}">
        <p14:creationId xmlns:p14="http://schemas.microsoft.com/office/powerpoint/2010/main" val="26344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Physically-Addressed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slow: requires TLB (and maybe </a:t>
            </a:r>
            <a:r>
              <a:rPr lang="en-US" dirty="0" err="1" smtClean="0"/>
              <a:t>PageTable</a:t>
            </a:r>
            <a:r>
              <a:rPr lang="en-US" dirty="0" smtClean="0"/>
              <a:t>) lookup first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Virtually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fast: start TLB lookup before cache lookup finishes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(paging, context switch, etc.)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need to purge stale cache lines (how?)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(two virtual mappings for one physical page)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could end up in cache twice (very bad!)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Physically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~fast: TLB lookup in parallel with cache lookup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</a:t>
            </a:r>
            <a:r>
              <a:rPr lang="en-US" dirty="0" smtClean="0">
                <a:sym typeface="Wingdings" pitchFamily="2" charset="2"/>
              </a:rPr>
              <a:t> no problem: phys. tag mismatch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 search and evict lines with same phys. tag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" y="1472625"/>
            <a:ext cx="77724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Virtually-Addressed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29293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pic>
        <p:nvPicPr>
          <p:cNvPr id="8" name="Picture 5" descr="f05-24-P3744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690366"/>
            <a:ext cx="5486411" cy="56296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587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Typical Cache Setup</a:t>
            </a:r>
            <a:endParaRPr lang="en-US" dirty="0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CPU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0382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L2 Cache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14446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749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9144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6732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2954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6963" y="2590800"/>
            <a:ext cx="8400826" cy="1824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L1: On-chip </a:t>
            </a:r>
            <a:r>
              <a:rPr lang="en-US" sz="2800" dirty="0" smtClean="0">
                <a:solidFill>
                  <a:srgbClr val="FFFF00"/>
                </a:solidFill>
              </a:rPr>
              <a:t>virtually</a:t>
            </a:r>
            <a:r>
              <a:rPr lang="en-US" sz="2800" dirty="0" smtClean="0">
                <a:solidFill>
                  <a:srgbClr val="FFFFFF"/>
                </a:solidFill>
              </a:rPr>
              <a:t> addressed, </a:t>
            </a:r>
            <a:r>
              <a:rPr lang="en-US" sz="2800" dirty="0" smtClean="0">
                <a:solidFill>
                  <a:srgbClr val="FFFF00"/>
                </a:solidFill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</a:rPr>
              <a:t> tagged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L2: On-chip </a:t>
            </a:r>
            <a:r>
              <a:rPr lang="en-US" sz="2800" dirty="0" smtClean="0">
                <a:solidFill>
                  <a:srgbClr val="FFFF00"/>
                </a:solidFill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</a:rPr>
              <a:t> addressed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L3: On-chip …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1295400"/>
            <a:ext cx="1295400" cy="866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L1 Cache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1905000"/>
            <a:ext cx="1676400" cy="569913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TLB SRAM</a:t>
            </a:r>
          </a:p>
        </p:txBody>
      </p:sp>
    </p:spTree>
    <p:extLst>
      <p:ext uri="{BB962C8B-B14F-4D97-AF65-F5344CB8AC3E}">
        <p14:creationId xmlns:p14="http://schemas.microsoft.com/office/powerpoint/2010/main" val="11851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Hardware/Software Boundary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Hardware/Software Boundary</a:t>
            </a:r>
          </a:p>
        </p:txBody>
      </p:sp>
      <p:sp>
        <p:nvSpPr>
          <p:cNvPr id="572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4886325"/>
          </a:xfrm>
        </p:spPr>
        <p:txBody>
          <a:bodyPr/>
          <a:lstStyle/>
          <a:p>
            <a:r>
              <a:rPr lang="en-US"/>
              <a:t>Virtual to physical address translation is assisted by hardware?</a:t>
            </a:r>
          </a:p>
          <a:p>
            <a:pPr lvl="1"/>
            <a:r>
              <a:rPr lang="en-US"/>
              <a:t>Translation Lookaside Buffer (TLB) that caches the recent translations</a:t>
            </a:r>
          </a:p>
          <a:p>
            <a:pPr lvl="2"/>
            <a:r>
              <a:rPr lang="en-US"/>
              <a:t>TLB access time is part of the cache hit time</a:t>
            </a:r>
          </a:p>
          <a:p>
            <a:pPr lvl="2"/>
            <a:r>
              <a:rPr lang="en-US"/>
              <a:t>May allot an extra stage in the pipeline for TLB access</a:t>
            </a:r>
          </a:p>
          <a:p>
            <a:pPr lvl="1"/>
            <a:r>
              <a:rPr lang="en-US"/>
              <a:t>TLB miss</a:t>
            </a:r>
          </a:p>
          <a:p>
            <a:pPr lvl="2"/>
            <a:r>
              <a:rPr lang="en-US"/>
              <a:t>Can be in software (kernel handler) or hardware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Hardware/Software Boundary</a:t>
            </a:r>
          </a:p>
        </p:txBody>
      </p:sp>
      <p:sp>
        <p:nvSpPr>
          <p:cNvPr id="572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4886325"/>
          </a:xfrm>
        </p:spPr>
        <p:txBody>
          <a:bodyPr/>
          <a:lstStyle/>
          <a:p>
            <a:r>
              <a:rPr lang="en-US" dirty="0"/>
              <a:t>Virtual to physical address translation is assisted by hardware?</a:t>
            </a:r>
          </a:p>
          <a:p>
            <a:pPr lvl="1"/>
            <a:r>
              <a:rPr lang="en-US" dirty="0"/>
              <a:t>Page table storage, fault detection and updating</a:t>
            </a:r>
          </a:p>
          <a:p>
            <a:pPr lvl="2"/>
            <a:r>
              <a:rPr lang="en-US" dirty="0"/>
              <a:t>Page faults result in interrupts (precise) that are then handled by the </a:t>
            </a:r>
            <a:r>
              <a:rPr lang="en-US" dirty="0">
                <a:solidFill>
                  <a:schemeClr val="tx2"/>
                </a:solidFill>
              </a:rPr>
              <a:t>OS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Hardware</a:t>
            </a:r>
            <a:r>
              <a:rPr lang="en-US" dirty="0"/>
              <a:t> must support (i.e., update appropriately) Dirty and Reference bits (e.g., ~LRU) in the Page Tables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4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12000" r="20625" b="5000"/>
          <a:stretch>
            <a:fillRect/>
          </a:stretch>
        </p:blipFill>
        <p:spPr bwMode="auto">
          <a:xfrm>
            <a:off x="990600" y="228600"/>
            <a:ext cx="718185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</a:t>
            </a: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Paging</a:t>
            </a:r>
          </a:p>
        </p:txBody>
      </p:sp>
      <p:sp>
        <p:nvSpPr>
          <p:cNvPr id="572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/>
          <a:stretch>
            <a:fillRect/>
          </a:stretch>
        </p:blipFill>
        <p:spPr bwMode="auto">
          <a:xfrm>
            <a:off x="1122363" y="1108075"/>
            <a:ext cx="6870700" cy="560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Traps, exceptions,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operating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807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Some things not available to untrusted programs:</a:t>
            </a:r>
          </a:p>
          <a:p>
            <a:pPr lvl="1"/>
            <a:r>
              <a:rPr lang="en-US" dirty="0" smtClean="0"/>
              <a:t>Exception registers, HALT instruction, MMU instructions, talk to I/O devices, OS memory, ...</a:t>
            </a:r>
          </a:p>
          <a:p>
            <a:r>
              <a:rPr lang="en-US" dirty="0" smtClean="0"/>
              <a:t>Need trusted mediator: </a:t>
            </a:r>
            <a:r>
              <a:rPr lang="en-US" dirty="0" smtClean="0">
                <a:solidFill>
                  <a:schemeClr val="accent1"/>
                </a:solidFill>
              </a:rPr>
              <a:t>Operating System (OS)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Safe control transfer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Data isolation</a:t>
            </a:r>
            <a:endParaRPr lang="en-US" i="1" dirty="0" smtClean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4196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3340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2484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71628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4419600" y="4267200"/>
            <a:ext cx="34290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4495800" y="4343400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VM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5363859" y="4343400"/>
            <a:ext cx="164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filesystem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7102345" y="434340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net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5435048" y="50292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driver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6806648" y="50292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driver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5564456" y="563880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disk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7026145" y="564898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eth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4419600" y="5638800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MMU</a:t>
            </a:r>
          </a:p>
        </p:txBody>
      </p:sp>
    </p:spTree>
    <p:extLst>
      <p:ext uri="{BB962C8B-B14F-4D97-AF65-F5344CB8AC3E}">
        <p14:creationId xmlns:p14="http://schemas.microsoft.com/office/powerpoint/2010/main" val="22110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813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Trap: </a:t>
            </a:r>
            <a:r>
              <a:rPr lang="en-US" sz="2800" dirty="0" smtClean="0"/>
              <a:t>Any kind of a control transfer to the OS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accent1"/>
                </a:solidFill>
              </a:rPr>
              <a:t>Syscall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 smtClean="0"/>
              <a:t>Synchronous (planned), program-to-kernel transfer</a:t>
            </a:r>
          </a:p>
          <a:p>
            <a:pPr lvl="1"/>
            <a:r>
              <a:rPr lang="en-US" sz="2400" dirty="0" smtClean="0"/>
              <a:t>SYSCALL instruction in MIPS (various on x86)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Exception: </a:t>
            </a:r>
            <a:r>
              <a:rPr lang="en-US" sz="2800" dirty="0"/>
              <a:t>S</a:t>
            </a:r>
            <a:r>
              <a:rPr lang="en-US" sz="2800" dirty="0" smtClean="0"/>
              <a:t>ynchronous, program-to-kernel transfer</a:t>
            </a:r>
          </a:p>
          <a:p>
            <a:pPr lvl="1"/>
            <a:r>
              <a:rPr lang="en-US" sz="2400" dirty="0" smtClean="0"/>
              <a:t>exceptional events: div by zero, page fault, page protection err, …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Interrupt: </a:t>
            </a:r>
            <a:r>
              <a:rPr lang="en-US" sz="2800" dirty="0" err="1" smtClean="0"/>
              <a:t>Aysnchronous</a:t>
            </a:r>
            <a:r>
              <a:rPr lang="en-US" sz="2800" dirty="0" smtClean="0"/>
              <a:t>, device-initiated transfer</a:t>
            </a:r>
          </a:p>
          <a:p>
            <a:pPr lvl="1"/>
            <a:r>
              <a:rPr lang="en-US" sz="2400" dirty="0" smtClean="0"/>
              <a:t>e.g. Network packet arrived, keyboard event, timer ticks</a:t>
            </a:r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6334780"/>
            <a:ext cx="80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* real mechanisms, but nobody agrees on these terms</a:t>
            </a:r>
          </a:p>
        </p:txBody>
      </p:sp>
    </p:spTree>
    <p:extLst>
      <p:ext uri="{BB962C8B-B14F-4D97-AF65-F5344CB8AC3E}">
        <p14:creationId xmlns:p14="http://schemas.microsoft.com/office/powerpoint/2010/main" val="25833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Multicore and Synchronization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r>
              <a:rPr lang="en-US" dirty="0" smtClean="0"/>
              <a:t>Multi-core is a reality…</a:t>
            </a:r>
          </a:p>
          <a:p>
            <a:endParaRPr lang="en-US" dirty="0" smtClean="0"/>
          </a:p>
          <a:p>
            <a:r>
              <a:rPr lang="en-US" dirty="0" smtClean="0"/>
              <a:t>… but how do we write multi-core safe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Multicore?</a:t>
            </a:r>
          </a:p>
        </p:txBody>
      </p:sp>
      <p:sp>
        <p:nvSpPr>
          <p:cNvPr id="582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Moore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law</a:t>
            </a:r>
          </a:p>
          <a:p>
            <a:pPr lvl="1"/>
            <a:r>
              <a:rPr lang="en-US" dirty="0"/>
              <a:t>A law about </a:t>
            </a:r>
            <a:r>
              <a:rPr lang="en-US" dirty="0" smtClean="0"/>
              <a:t>transistors</a:t>
            </a:r>
          </a:p>
          <a:p>
            <a:pPr marL="914400" lvl="2" indent="0">
              <a:buNone/>
            </a:pPr>
            <a:r>
              <a:rPr lang="en-US" dirty="0" smtClean="0"/>
              <a:t>(Not speed)</a:t>
            </a:r>
            <a:endParaRPr lang="en-US" dirty="0"/>
          </a:p>
          <a:p>
            <a:pPr lvl="1"/>
            <a:r>
              <a:rPr lang="en-US" dirty="0"/>
              <a:t>Smaller means </a:t>
            </a:r>
            <a:r>
              <a:rPr lang="en-US" dirty="0" smtClean="0"/>
              <a:t>faster</a:t>
            </a:r>
          </a:p>
          <a:p>
            <a:pPr marL="457200" lvl="1" indent="0">
              <a:buNone/>
            </a:pPr>
            <a:r>
              <a:rPr lang="en-US" dirty="0" smtClean="0"/>
              <a:t>    transistors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Power </a:t>
            </a:r>
            <a:r>
              <a:rPr lang="en-US" dirty="0"/>
              <a:t>consumption growing with transistors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20500" r="32813" b="12000"/>
          <a:stretch>
            <a:fillRect/>
          </a:stretch>
        </p:blipFill>
        <p:spPr bwMode="auto">
          <a:xfrm>
            <a:off x="5952075" y="914400"/>
            <a:ext cx="3162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2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2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8931" b="11635"/>
          <a:stretch>
            <a:fillRect/>
          </a:stretch>
        </p:blipFill>
        <p:spPr bwMode="auto">
          <a:xfrm>
            <a:off x="255588" y="831850"/>
            <a:ext cx="8812212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Trends</a:t>
            </a:r>
          </a:p>
        </p:txBody>
      </p:sp>
      <p:sp>
        <p:nvSpPr>
          <p:cNvPr id="583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4002088"/>
            <a:ext cx="8283575" cy="639762"/>
          </a:xfrm>
        </p:spPr>
        <p:txBody>
          <a:bodyPr/>
          <a:lstStyle/>
          <a:p>
            <a:r>
              <a:rPr lang="en-US"/>
              <a:t>In CMOS IC technology</a:t>
            </a:r>
          </a:p>
        </p:txBody>
      </p:sp>
      <p:graphicFrame>
        <p:nvGraphicFramePr>
          <p:cNvPr id="5830660" name="Object 4"/>
          <p:cNvGraphicFramePr>
            <a:graphicFrameLocks noChangeAspect="1"/>
          </p:cNvGraphicFramePr>
          <p:nvPr/>
        </p:nvGraphicFramePr>
        <p:xfrm>
          <a:off x="1331913" y="4941888"/>
          <a:ext cx="70818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4" name="Equation" r:id="rId4" imgW="3213000" imgH="228600" progId="Equation.3">
                  <p:embed/>
                </p:oleObj>
              </mc:Choice>
              <mc:Fallback>
                <p:oleObj name="Equation" r:id="rId4" imgW="321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41888"/>
                        <a:ext cx="7081837" cy="5032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0661" name="AutoShape 5"/>
          <p:cNvSpPr>
            <a:spLocks/>
          </p:cNvSpPr>
          <p:nvPr/>
        </p:nvSpPr>
        <p:spPr bwMode="auto">
          <a:xfrm>
            <a:off x="77406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3463"/>
              <a:gd name="adj4" fmla="val -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×</a:t>
            </a:r>
            <a:r>
              <a:rPr lang="en-AU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1000</a:t>
            </a:r>
          </a:p>
        </p:txBody>
      </p:sp>
      <p:sp>
        <p:nvSpPr>
          <p:cNvPr id="5830662" name="AutoShape 6"/>
          <p:cNvSpPr>
            <a:spLocks/>
          </p:cNvSpPr>
          <p:nvPr/>
        </p:nvSpPr>
        <p:spPr bwMode="auto">
          <a:xfrm>
            <a:off x="20510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4250"/>
              <a:gd name="adj4" fmla="val -29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×</a:t>
            </a:r>
            <a:r>
              <a:rPr lang="en-AU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30</a:t>
            </a:r>
          </a:p>
        </p:txBody>
      </p:sp>
      <p:sp>
        <p:nvSpPr>
          <p:cNvPr id="5830663" name="AutoShape 7"/>
          <p:cNvSpPr>
            <a:spLocks/>
          </p:cNvSpPr>
          <p:nvPr/>
        </p:nvSpPr>
        <p:spPr bwMode="auto">
          <a:xfrm>
            <a:off x="5867400" y="5805488"/>
            <a:ext cx="1223963" cy="403225"/>
          </a:xfrm>
          <a:prstGeom prst="borderCallout1">
            <a:avLst>
              <a:gd name="adj1" fmla="val 28347"/>
              <a:gd name="adj2" fmla="val -6227"/>
              <a:gd name="adj3" fmla="val -81495"/>
              <a:gd name="adj4" fmla="val -2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5V → 1V</a:t>
            </a:r>
            <a:endParaRPr lang="en-AU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830664" name="Picture 8" descr="f01-15-P3744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5118100" cy="24876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Uniprocessor Performance</a:t>
            </a:r>
          </a:p>
        </p:txBody>
      </p:sp>
      <p:pic>
        <p:nvPicPr>
          <p:cNvPr id="5836803" name="Picture 3" descr="f01-16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831012" cy="4021137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5836804" name="AutoShape 4"/>
          <p:cNvSpPr>
            <a:spLocks/>
          </p:cNvSpPr>
          <p:nvPr/>
        </p:nvSpPr>
        <p:spPr bwMode="auto">
          <a:xfrm>
            <a:off x="1116013" y="5516563"/>
            <a:ext cx="5400675" cy="649287"/>
          </a:xfrm>
          <a:prstGeom prst="borderCallout1">
            <a:avLst>
              <a:gd name="adj1" fmla="val 17602"/>
              <a:gd name="adj2" fmla="val 101412"/>
              <a:gd name="adj3" fmla="val -147431"/>
              <a:gd name="adj4" fmla="val 1074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AU" sz="16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Constrained by power, instruction-level parallelism, memory latency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Memory Hierarchy and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Why Multicore?</a:t>
            </a:r>
          </a:p>
        </p:txBody>
      </p:sp>
      <p:sp>
        <p:nvSpPr>
          <p:cNvPr id="583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Moore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law</a:t>
            </a:r>
          </a:p>
          <a:p>
            <a:pPr lvl="1"/>
            <a:r>
              <a:rPr lang="en-US" sz="2400"/>
              <a:t>A law about transistors</a:t>
            </a:r>
          </a:p>
          <a:p>
            <a:pPr lvl="1"/>
            <a:r>
              <a:rPr lang="en-US" sz="2400"/>
              <a:t>Smaller means faster transistors</a:t>
            </a:r>
          </a:p>
          <a:p>
            <a:pPr lvl="1"/>
            <a:endParaRPr lang="en-US" sz="2400"/>
          </a:p>
          <a:p>
            <a:r>
              <a:rPr lang="en-US" sz="2800"/>
              <a:t>Power consumption growing with transistors</a:t>
            </a:r>
          </a:p>
          <a:p>
            <a:endParaRPr lang="en-US" sz="2800"/>
          </a:p>
          <a:p>
            <a:r>
              <a:rPr lang="en-AU" sz="2800"/>
              <a:t>The power wall</a:t>
            </a:r>
          </a:p>
          <a:p>
            <a:pPr lvl="1"/>
            <a:r>
              <a:rPr lang="en-AU" sz="2400"/>
              <a:t>We can’t reduce voltage further</a:t>
            </a:r>
          </a:p>
          <a:p>
            <a:pPr lvl="1"/>
            <a:r>
              <a:rPr lang="en-AU" sz="2400"/>
              <a:t>We can’t remove more heat</a:t>
            </a:r>
          </a:p>
          <a:p>
            <a:r>
              <a:rPr lang="en-AU" sz="2800"/>
              <a:t>How else can we improve performance?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Intel</a:t>
            </a:r>
            <a:r>
              <a:rPr lang="ja-JP" altLang="en-US" sz="3600">
                <a:latin typeface="Arial"/>
              </a:rPr>
              <a:t>’</a:t>
            </a:r>
            <a:r>
              <a:rPr lang="en-US" sz="3600"/>
              <a:t>s argument</a:t>
            </a:r>
          </a:p>
        </p:txBody>
      </p:sp>
      <p:sp>
        <p:nvSpPr>
          <p:cNvPr id="584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4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7450"/>
            <a:ext cx="75422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4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4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084263"/>
            <a:ext cx="61563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49093" name="Rectangle 5"/>
          <p:cNvSpPr>
            <a:spLocks noChangeArrowheads="1"/>
          </p:cNvSpPr>
          <p:nvPr/>
        </p:nvSpPr>
        <p:spPr bwMode="auto">
          <a:xfrm>
            <a:off x="2609850" y="3105150"/>
            <a:ext cx="492125" cy="209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1.2x</a:t>
            </a:r>
          </a:p>
        </p:txBody>
      </p:sp>
      <p:sp>
        <p:nvSpPr>
          <p:cNvPr id="5849094" name="Rectangle 6"/>
          <p:cNvSpPr>
            <a:spLocks noChangeArrowheads="1"/>
          </p:cNvSpPr>
          <p:nvPr/>
        </p:nvSpPr>
        <p:spPr bwMode="auto">
          <a:xfrm>
            <a:off x="5543550" y="2457450"/>
            <a:ext cx="492125" cy="209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1.6x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Amdahl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  <a:endParaRPr lang="en-CA"/>
          </a:p>
        </p:txBody>
      </p:sp>
      <p:sp>
        <p:nvSpPr>
          <p:cNvPr id="575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Task: serial part, parallel part</a:t>
            </a:r>
          </a:p>
          <a:p>
            <a:r>
              <a:rPr lang="en-US"/>
              <a:t>As number of processors increases, </a:t>
            </a:r>
          </a:p>
          <a:p>
            <a:pPr lvl="1"/>
            <a:r>
              <a:rPr lang="en-US"/>
              <a:t>time to execute parallel part goes to zero</a:t>
            </a:r>
          </a:p>
          <a:p>
            <a:pPr lvl="1"/>
            <a:r>
              <a:rPr lang="en-US"/>
              <a:t>time to execute serial part remains the same</a:t>
            </a:r>
          </a:p>
          <a:p>
            <a:r>
              <a:rPr lang="en-US" i="1"/>
              <a:t>Serial part eventually dominates</a:t>
            </a:r>
          </a:p>
          <a:p>
            <a:r>
              <a:rPr lang="en-US"/>
              <a:t>Must parallelize ALL parts of task</a:t>
            </a:r>
            <a:endParaRPr lang="en-CA"/>
          </a:p>
        </p:txBody>
      </p:sp>
      <p:pic>
        <p:nvPicPr>
          <p:cNvPr id="5752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027613"/>
            <a:ext cx="5805487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Amdahl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  <a:endParaRPr lang="en-CA"/>
          </a:p>
        </p:txBody>
      </p:sp>
      <p:sp>
        <p:nvSpPr>
          <p:cNvPr id="575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an improvement E</a:t>
            </a:r>
          </a:p>
          <a:p>
            <a:r>
              <a:rPr lang="en-US"/>
              <a:t>F of the execution time is affected</a:t>
            </a:r>
          </a:p>
          <a:p>
            <a:r>
              <a:rPr lang="en-US"/>
              <a:t>S is the speedup</a:t>
            </a:r>
            <a:endParaRPr lang="en-CA"/>
          </a:p>
        </p:txBody>
      </p:sp>
      <p:pic>
        <p:nvPicPr>
          <p:cNvPr id="5754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336925"/>
            <a:ext cx="84756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C72"/>
                </a:solidFill>
              </a:rPr>
              <a:t>Multithreaded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FFFC72"/>
                </a:solidFill>
              </a:rPr>
              <a:t>Processes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5758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11751" r="375" b="11751"/>
          <a:stretch>
            <a:fillRect/>
          </a:stretch>
        </p:blipFill>
        <p:spPr bwMode="auto">
          <a:xfrm>
            <a:off x="1114425" y="1817688"/>
            <a:ext cx="7135813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FFFC72"/>
                </a:solidFill>
              </a:rPr>
              <a:t>Shared counters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76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4100"/>
            <a:ext cx="7772400" cy="54991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Usual result: works fine.</a:t>
            </a:r>
          </a:p>
          <a:p>
            <a:pPr>
              <a:lnSpc>
                <a:spcPct val="90000"/>
              </a:lnSpc>
            </a:pPr>
            <a:r>
              <a:rPr lang="en-US" sz="2000"/>
              <a:t>Possible result: lost update!   </a:t>
            </a: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Occasional timing-dependent failure </a:t>
            </a:r>
            <a:r>
              <a:rPr lang="en-US" sz="2000">
                <a:sym typeface="Symbol" charset="0"/>
              </a:rPr>
              <a:t> Difficult to debug</a:t>
            </a:r>
          </a:p>
          <a:p>
            <a:pPr>
              <a:lnSpc>
                <a:spcPct val="90000"/>
              </a:lnSpc>
            </a:pPr>
            <a:r>
              <a:rPr lang="en-US" sz="2000"/>
              <a:t>Called a </a:t>
            </a:r>
            <a:r>
              <a:rPr lang="en-US" sz="2000" i="1">
                <a:solidFill>
                  <a:srgbClr val="FFFC72"/>
                </a:solidFill>
              </a:rPr>
              <a:t>race condition</a:t>
            </a:r>
            <a:endParaRPr lang="en-US" sz="2000"/>
          </a:p>
        </p:txBody>
      </p:sp>
      <p:sp>
        <p:nvSpPr>
          <p:cNvPr id="5761028" name="Text Box 4"/>
          <p:cNvSpPr txBox="1">
            <a:spLocks noChangeArrowheads="1"/>
          </p:cNvSpPr>
          <p:nvPr/>
        </p:nvSpPr>
        <p:spPr bwMode="auto">
          <a:xfrm>
            <a:off x="4878388" y="4191000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 + 1</a:t>
            </a:r>
          </a:p>
        </p:txBody>
      </p:sp>
      <p:sp>
        <p:nvSpPr>
          <p:cNvPr id="5761029" name="Freeform 5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FFFC7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0" name="Text Box 6"/>
          <p:cNvSpPr txBox="1">
            <a:spLocks noChangeArrowheads="1"/>
          </p:cNvSpPr>
          <p:nvPr/>
        </p:nvSpPr>
        <p:spPr bwMode="auto">
          <a:xfrm>
            <a:off x="1982788" y="3125788"/>
            <a:ext cx="227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read hits (0)</a:t>
            </a:r>
          </a:p>
        </p:txBody>
      </p:sp>
      <p:sp>
        <p:nvSpPr>
          <p:cNvPr id="5761031" name="Text Box 7"/>
          <p:cNvSpPr txBox="1">
            <a:spLocks noChangeArrowheads="1"/>
          </p:cNvSpPr>
          <p:nvPr/>
        </p:nvSpPr>
        <p:spPr bwMode="auto">
          <a:xfrm>
            <a:off x="2354263" y="3889375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 + 1</a:t>
            </a:r>
          </a:p>
        </p:txBody>
      </p:sp>
      <p:sp>
        <p:nvSpPr>
          <p:cNvPr id="5761032" name="Text Box 8"/>
          <p:cNvSpPr txBox="1">
            <a:spLocks noChangeArrowheads="1"/>
          </p:cNvSpPr>
          <p:nvPr/>
        </p:nvSpPr>
        <p:spPr bwMode="auto">
          <a:xfrm>
            <a:off x="4878388" y="3478213"/>
            <a:ext cx="227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read hits (0)</a:t>
            </a:r>
          </a:p>
        </p:txBody>
      </p:sp>
      <p:sp>
        <p:nvSpPr>
          <p:cNvPr id="5761033" name="Text Box 9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1034" name="Freeform 10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5" name="Text Box 11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1036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1</a:t>
            </a:r>
          </a:p>
        </p:txBody>
      </p:sp>
      <p:sp>
        <p:nvSpPr>
          <p:cNvPr id="5761037" name="Text Box 13"/>
          <p:cNvSpPr txBox="1">
            <a:spLocks noChangeArrowheads="1"/>
          </p:cNvSpPr>
          <p:nvPr/>
        </p:nvSpPr>
        <p:spPr bwMode="auto">
          <a:xfrm>
            <a:off x="990600" y="198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</a:t>
            </a:r>
          </a:p>
        </p:txBody>
      </p:sp>
      <p:sp>
        <p:nvSpPr>
          <p:cNvPr id="5761038" name="Line 14"/>
          <p:cNvSpPr>
            <a:spLocks noChangeShapeType="1"/>
          </p:cNvSpPr>
          <p:nvPr/>
        </p:nvSpPr>
        <p:spPr bwMode="auto">
          <a:xfrm>
            <a:off x="1600200" y="25908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9" name="Text Box 15"/>
          <p:cNvSpPr txBox="1">
            <a:spLocks noChangeArrowheads="1"/>
          </p:cNvSpPr>
          <p:nvPr/>
        </p:nvSpPr>
        <p:spPr bwMode="auto">
          <a:xfrm>
            <a:off x="534988" y="2590800"/>
            <a:ext cx="92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 conditions</a:t>
            </a:r>
          </a:p>
        </p:txBody>
      </p:sp>
      <p:sp>
        <p:nvSpPr>
          <p:cNvPr id="576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Def: a timing dependent error involving shared state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Whether it happens depends on how threads scheduled: who wins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races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 to instructions that update state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Races are intermittent, may occur rarely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Timing dependent = small changes can hide bug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program is correct </a:t>
            </a:r>
            <a:r>
              <a:rPr lang="en-US" sz="2400" i="1">
                <a:solidFill>
                  <a:srgbClr val="FFFC72"/>
                </a:solidFill>
              </a:rPr>
              <a:t>only</a:t>
            </a:r>
            <a:r>
              <a:rPr lang="en-US" sz="2400"/>
              <a:t> if </a:t>
            </a:r>
            <a:r>
              <a:rPr lang="en-US" sz="2400" i="1">
                <a:solidFill>
                  <a:srgbClr val="FFFC72"/>
                </a:solidFill>
              </a:rPr>
              <a:t>all possible</a:t>
            </a:r>
            <a:r>
              <a:rPr lang="en-US" sz="2400"/>
              <a:t> schedules are safe 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Number of possible schedule permutations is huge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Need to imagine an adversary who switches contexts at the worst possible time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C72"/>
                </a:solidFill>
              </a:rPr>
              <a:t>Critical Sections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7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way to eliminate races: use </a:t>
            </a:r>
            <a:r>
              <a:rPr lang="en-US" i="1"/>
              <a:t>critical sections</a:t>
            </a:r>
            <a:r>
              <a:rPr lang="en-US"/>
              <a:t> that only one thread can be in</a:t>
            </a:r>
          </a:p>
          <a:p>
            <a:pPr lvl="1"/>
            <a:r>
              <a:rPr lang="en-US"/>
              <a:t>Contending threads must wait to enter</a:t>
            </a:r>
          </a:p>
        </p:txBody>
      </p:sp>
      <p:sp>
        <p:nvSpPr>
          <p:cNvPr id="5765124" name="Freeform 4"/>
          <p:cNvSpPr>
            <a:spLocks/>
          </p:cNvSpPr>
          <p:nvPr/>
        </p:nvSpPr>
        <p:spPr bwMode="auto">
          <a:xfrm>
            <a:off x="2805113" y="30876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25" name="Text Box 5"/>
          <p:cNvSpPr txBox="1">
            <a:spLocks noChangeArrowheads="1"/>
          </p:cNvSpPr>
          <p:nvPr/>
        </p:nvSpPr>
        <p:spPr bwMode="auto">
          <a:xfrm>
            <a:off x="1905000" y="3883025"/>
            <a:ext cx="33099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CSEnter();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Critical section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CSExit();</a:t>
            </a:r>
          </a:p>
        </p:txBody>
      </p:sp>
      <p:sp>
        <p:nvSpPr>
          <p:cNvPr id="5765126" name="Text Box 6"/>
          <p:cNvSpPr txBox="1">
            <a:spLocks noChangeArrowheads="1"/>
          </p:cNvSpPr>
          <p:nvPr/>
        </p:nvSpPr>
        <p:spPr bwMode="auto">
          <a:xfrm>
            <a:off x="3276600" y="3028950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5127" name="Freeform 7"/>
          <p:cNvSpPr>
            <a:spLocks/>
          </p:cNvSpPr>
          <p:nvPr/>
        </p:nvSpPr>
        <p:spPr bwMode="auto">
          <a:xfrm>
            <a:off x="6081713" y="30273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28" name="Text Box 8"/>
          <p:cNvSpPr txBox="1">
            <a:spLocks noChangeArrowheads="1"/>
          </p:cNvSpPr>
          <p:nvPr/>
        </p:nvSpPr>
        <p:spPr bwMode="auto">
          <a:xfrm>
            <a:off x="6372225" y="2968625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5129" name="Line 9"/>
          <p:cNvSpPr>
            <a:spLocks noChangeShapeType="1"/>
          </p:cNvSpPr>
          <p:nvPr/>
        </p:nvSpPr>
        <p:spPr bwMode="auto">
          <a:xfrm>
            <a:off x="1028700" y="3870325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0" name="Text Box 10"/>
          <p:cNvSpPr txBox="1">
            <a:spLocks noChangeArrowheads="1"/>
          </p:cNvSpPr>
          <p:nvPr/>
        </p:nvSpPr>
        <p:spPr bwMode="auto">
          <a:xfrm>
            <a:off x="534988" y="3197225"/>
            <a:ext cx="92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5765131" name="Text Box 11"/>
          <p:cNvSpPr txBox="1">
            <a:spLocks noChangeArrowheads="1"/>
          </p:cNvSpPr>
          <p:nvPr/>
        </p:nvSpPr>
        <p:spPr bwMode="auto">
          <a:xfrm>
            <a:off x="5681663" y="3883025"/>
            <a:ext cx="33099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CSEnter();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Critical section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CSExit();</a:t>
            </a:r>
          </a:p>
        </p:txBody>
      </p:sp>
      <p:sp>
        <p:nvSpPr>
          <p:cNvPr id="5765132" name="Freeform 12"/>
          <p:cNvSpPr>
            <a:spLocks/>
          </p:cNvSpPr>
          <p:nvPr/>
        </p:nvSpPr>
        <p:spPr bwMode="auto">
          <a:xfrm>
            <a:off x="2819400" y="54498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3" name="Text Box 13"/>
          <p:cNvSpPr txBox="1">
            <a:spLocks noChangeArrowheads="1"/>
          </p:cNvSpPr>
          <p:nvPr/>
        </p:nvSpPr>
        <p:spPr bwMode="auto">
          <a:xfrm>
            <a:off x="3290888" y="539115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5134" name="Freeform 14"/>
          <p:cNvSpPr>
            <a:spLocks/>
          </p:cNvSpPr>
          <p:nvPr/>
        </p:nvSpPr>
        <p:spPr bwMode="auto">
          <a:xfrm>
            <a:off x="6096000" y="53895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5" name="Text Box 15"/>
          <p:cNvSpPr txBox="1">
            <a:spLocks noChangeArrowheads="1"/>
          </p:cNvSpPr>
          <p:nvPr/>
        </p:nvSpPr>
        <p:spPr bwMode="auto">
          <a:xfrm>
            <a:off x="6386513" y="5330825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Mutexes</a:t>
            </a:r>
          </a:p>
        </p:txBody>
      </p:sp>
      <p:sp>
        <p:nvSpPr>
          <p:cNvPr id="576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31115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Critical sections typically associated with mutual exclusion locks (</a:t>
            </a:r>
            <a:r>
              <a:rPr lang="en-US" sz="2800" i="1">
                <a:solidFill>
                  <a:schemeClr val="tx2"/>
                </a:solidFill>
              </a:rPr>
              <a:t>mutexes</a:t>
            </a:r>
            <a:r>
              <a:rPr lang="en-US" sz="2800"/>
              <a:t>)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Only one thread can hold a given mutex at a time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Acquire (lock) mutex on entry to critical section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sz="2400"/>
              <a:t>Or block if another thread already holds it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Release (unlock) mutex on exit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sz="2400"/>
              <a:t>Allow one waiting thread (if any) to acquire &amp; proceed</a:t>
            </a:r>
          </a:p>
        </p:txBody>
      </p:sp>
      <p:sp>
        <p:nvSpPr>
          <p:cNvPr id="5767172" name="Text Box 4"/>
          <p:cNvSpPr txBox="1">
            <a:spLocks noChangeArrowheads="1"/>
          </p:cNvSpPr>
          <p:nvPr/>
        </p:nvSpPr>
        <p:spPr bwMode="auto">
          <a:xfrm>
            <a:off x="1562100" y="4822825"/>
            <a:ext cx="35385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pthread_mutex_lock(m);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hits = hits+1;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pthread_mutex_unlock(m);</a:t>
            </a:r>
          </a:p>
        </p:txBody>
      </p:sp>
      <p:sp>
        <p:nvSpPr>
          <p:cNvPr id="5767173" name="Freeform 5"/>
          <p:cNvSpPr>
            <a:spLocks/>
          </p:cNvSpPr>
          <p:nvPr/>
        </p:nvSpPr>
        <p:spPr bwMode="auto">
          <a:xfrm>
            <a:off x="2819400" y="59070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7174" name="Text Box 6"/>
          <p:cNvSpPr txBox="1">
            <a:spLocks noChangeArrowheads="1"/>
          </p:cNvSpPr>
          <p:nvPr/>
        </p:nvSpPr>
        <p:spPr bwMode="auto">
          <a:xfrm>
            <a:off x="3290888" y="584835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7175" name="Freeform 7"/>
          <p:cNvSpPr>
            <a:spLocks/>
          </p:cNvSpPr>
          <p:nvPr/>
        </p:nvSpPr>
        <p:spPr bwMode="auto">
          <a:xfrm>
            <a:off x="6096000" y="58467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7176" name="Text Box 8"/>
          <p:cNvSpPr txBox="1">
            <a:spLocks noChangeArrowheads="1"/>
          </p:cNvSpPr>
          <p:nvPr/>
        </p:nvSpPr>
        <p:spPr bwMode="auto">
          <a:xfrm>
            <a:off x="6386513" y="5788025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7177" name="Text Box 9"/>
          <p:cNvSpPr txBox="1">
            <a:spLocks noChangeArrowheads="1"/>
          </p:cNvSpPr>
          <p:nvPr/>
        </p:nvSpPr>
        <p:spPr bwMode="auto">
          <a:xfrm>
            <a:off x="5080000" y="4822825"/>
            <a:ext cx="35385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pthread_mutex_lock(m);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hits = hits+1;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pthread_mutex_unlock(m);</a:t>
            </a:r>
          </a:p>
        </p:txBody>
      </p:sp>
      <p:sp>
        <p:nvSpPr>
          <p:cNvPr id="5767178" name="Text Box 10"/>
          <p:cNvSpPr txBox="1">
            <a:spLocks noChangeArrowheads="1"/>
          </p:cNvSpPr>
          <p:nvPr/>
        </p:nvSpPr>
        <p:spPr bwMode="auto">
          <a:xfrm>
            <a:off x="3187700" y="4475163"/>
            <a:ext cx="353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B9B9B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pthread_mutex_init(m);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313140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731603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3207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664803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598003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64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64403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693003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683603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50403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893403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2140803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5950803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531203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884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</p:spTree>
    <p:extLst>
      <p:ext uri="{BB962C8B-B14F-4D97-AF65-F5344CB8AC3E}">
        <p14:creationId xmlns:p14="http://schemas.microsoft.com/office/powerpoint/2010/main" val="32073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Protecting an invariant</a:t>
            </a:r>
          </a:p>
        </p:txBody>
      </p:sp>
      <p:sp>
        <p:nvSpPr>
          <p:cNvPr id="5769219" name="Rectangle 3"/>
          <p:cNvSpPr>
            <a:spLocks noChangeArrowheads="1"/>
          </p:cNvSpPr>
          <p:nvPr/>
        </p:nvSpPr>
        <p:spPr bwMode="auto">
          <a:xfrm>
            <a:off x="661988" y="1063625"/>
            <a:ext cx="8126412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0EF4FF"/>
                </a:solidFill>
                <a:latin typeface="Comic Sans MS" charset="0"/>
                <a:ea typeface="ＭＳ Ｐゴシック" charset="0"/>
              </a:rPr>
              <a:t>// invariant: data is in buffer[first..last-1]. Protected by m.</a:t>
            </a:r>
            <a:endParaRPr lang="en-US" sz="200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pthread_mutex_t *m;</a:t>
            </a:r>
            <a:endParaRPr lang="en-US" sz="200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char buffer[1000];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int first = 0, last = 0;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endParaRPr lang="en-US" sz="200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void put(char c) {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pthread_mutex_lock(m);</a:t>
            </a:r>
            <a:endParaRPr lang="en-US" sz="200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buffer[last] = c;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last++;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pthread_mutex_unlock(m);</a:t>
            </a:r>
            <a:endParaRPr lang="en-US" sz="200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endParaRPr lang="en-US" sz="200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Tx/>
              <a:buChar char="•"/>
              <a:tabLst>
                <a:tab pos="292100" algn="l"/>
              </a:tabLst>
            </a:pPr>
            <a:r>
              <a:rPr lang="en-US" sz="280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  <a:t> Rule of thumb: all updates that can affect</a:t>
            </a:r>
            <a:br>
              <a:rPr lang="en-US" sz="280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</a:br>
            <a:r>
              <a:rPr lang="en-US" sz="280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  <a:t>  invariant become critical sections.</a:t>
            </a:r>
            <a:endParaRPr lang="en-US" sz="200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769220" name="Rectangle 4"/>
          <p:cNvSpPr>
            <a:spLocks noChangeArrowheads="1"/>
          </p:cNvSpPr>
          <p:nvPr/>
        </p:nvSpPr>
        <p:spPr bwMode="auto">
          <a:xfrm>
            <a:off x="4343400" y="1590675"/>
            <a:ext cx="384175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char get() {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	pthread_mutex_lock(m);</a:t>
            </a: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char c = buffer[first];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first++;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pthread_mutex_unlock(m);</a:t>
            </a:r>
            <a:endParaRPr lang="en-US" sz="200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}</a:t>
            </a:r>
          </a:p>
        </p:txBody>
      </p:sp>
      <p:sp>
        <p:nvSpPr>
          <p:cNvPr id="5769221" name="Text Box 5"/>
          <p:cNvSpPr txBox="1">
            <a:spLocks noChangeArrowheads="1"/>
          </p:cNvSpPr>
          <p:nvPr/>
        </p:nvSpPr>
        <p:spPr bwMode="auto">
          <a:xfrm>
            <a:off x="6019800" y="2708275"/>
            <a:ext cx="294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33"/>
                </a:solidFill>
                <a:latin typeface="Comic Sans MS" charset="0"/>
                <a:ea typeface="ＭＳ Ｐゴシック" charset="0"/>
              </a:rPr>
              <a:t>X what if first==last?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0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2927350"/>
            <a:ext cx="8283575" cy="860425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en-US" dirty="0" smtClean="0"/>
              <a:t>See you </a:t>
            </a:r>
            <a:r>
              <a:rPr lang="en-US" dirty="0" smtClean="0"/>
              <a:t>Tonight</a:t>
            </a:r>
            <a:endParaRPr lang="en-US" dirty="0" smtClean="0"/>
          </a:p>
          <a:p>
            <a:pPr marL="609600" indent="-609600" algn="ctr">
              <a:buFontTx/>
              <a:buNone/>
            </a:pPr>
            <a:r>
              <a:rPr lang="en-US" dirty="0" smtClean="0"/>
              <a:t>Good Luck!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57200"/>
            <a:ext cx="8458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Insight for </a:t>
            </a:r>
            <a:r>
              <a:rPr lang="en-US" dirty="0" smtClean="0">
                <a:solidFill>
                  <a:schemeClr val="accent1"/>
                </a:solidFill>
              </a:rPr>
              <a:t>Caches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is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recently accessed </a:t>
            </a:r>
            <a:r>
              <a:rPr lang="en-US" dirty="0" err="1" smtClean="0"/>
              <a:t>Mem</a:t>
            </a:r>
            <a:r>
              <a:rPr lang="en-US" dirty="0" smtClean="0"/>
              <a:t>[x] </a:t>
            </a:r>
            <a:r>
              <a:rPr lang="en-US" u="sng" dirty="0" smtClean="0"/>
              <a:t>higher</a:t>
            </a:r>
            <a:r>
              <a:rPr lang="en-US" dirty="0" smtClean="0"/>
              <a:t> in memory hierarchy</a:t>
            </a:r>
            <a:endParaRPr lang="en-US" dirty="0"/>
          </a:p>
          <a:p>
            <a:pPr marL="688975" lvl="2" indent="0">
              <a:buNone/>
            </a:pPr>
            <a:r>
              <a:rPr lang="en-US" dirty="0" smtClean="0"/>
              <a:t>	since it will likely be accessed again soon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entire block containing </a:t>
            </a:r>
            <a:r>
              <a:rPr lang="en-US" dirty="0" err="1" smtClean="0"/>
              <a:t>Mem</a:t>
            </a:r>
            <a:r>
              <a:rPr lang="en-US" dirty="0" smtClean="0"/>
              <a:t>[x] and surrounding addresses higher in memory hierarchy since nearby address will likely </a:t>
            </a:r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be accessed</a:t>
            </a:r>
            <a:endParaRPr lang="en-US" dirty="0"/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57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79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6800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465138"/>
          </a:xfrm>
        </p:spPr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480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0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0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0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0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0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0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0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0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059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0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0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0594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5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6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7" name="Text Box 21"/>
          <p:cNvSpPr txBox="1">
            <a:spLocks noChangeArrowheads="1"/>
          </p:cNvSpPr>
          <p:nvPr/>
        </p:nvSpPr>
        <p:spPr bwMode="auto">
          <a:xfrm>
            <a:off x="4262438" y="263366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059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0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0604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5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6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060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060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061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061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061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061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061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0615" name="Text Box 39"/>
          <p:cNvSpPr txBox="1">
            <a:spLocks noChangeArrowheads="1"/>
          </p:cNvSpPr>
          <p:nvPr/>
        </p:nvSpPr>
        <p:spPr bwMode="auto">
          <a:xfrm>
            <a:off x="3886200" y="1371600"/>
            <a:ext cx="1412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lines</a:t>
            </a: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block</a:t>
            </a:r>
          </a:p>
        </p:txBody>
      </p:sp>
      <p:sp>
        <p:nvSpPr>
          <p:cNvPr id="3480616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7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19" name="Rectangle 43"/>
          <p:cNvSpPr>
            <a:spLocks noChangeArrowheads="1"/>
          </p:cNvSpPr>
          <p:nvPr/>
        </p:nvSpPr>
        <p:spPr bwMode="ltGray">
          <a:xfrm>
            <a:off x="4792663" y="42449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0" name="Rectangle 44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1" name="Rectangle 45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2" name="Rectangle 46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3" name="Rectangle 47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4" name="Rectangle 48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5" name="Rectangle 49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6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80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C</a:t>
            </a:r>
            <a:r>
              <a:rPr lang="en-US" dirty="0" smtClean="0"/>
              <a:t>ache Designs</a:t>
            </a:r>
            <a:endParaRPr lang="en-US" dirty="0" smtClean="0"/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/>
              <a:t>… in exactly one cache line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</a:t>
            </a:r>
            <a:r>
              <a:rPr lang="en-US" dirty="0" smtClean="0"/>
              <a:t>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</a:t>
            </a:r>
            <a:r>
              <a:rPr lang="en-US" dirty="0" smtClean="0"/>
              <a:t>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0CHAOAgAQdA44HcAEgEyLlX21j80CILIMkqUkmag/uffUBkY5Bucms0IwTWIECDghIEET//wNFNQRIEEU1BAcCC2QDOAtlGDYUMggAjikBrQF+QzMIAOgZAV4JfkMgMgkAkJsDATfAHkUzCQCQggIB28UeRTgIAP4DAHuF0jQPEhJk9E1BCAFNQRJOwKQ/0wCkPx4EA4LmgAosAgxmRmQLfs/YITYQ5aOGTJnmcrcWPI5WtG7XEtwscjVa5c4sLPLiytHGPGAKLAIMZ7Z7C3pvTCE2EZmOHFlat3K3LixsVrRuxarXGVllWt8TlxlysWDljhcADQEaAQkBFwEKQAiC/t8b+3x3OgCH8hs3kNnT6fiHwJRYjJ6SgMYAITYRiaNWDJtkbrcrVm5WtGrbCtxZWGJawaYsebFlbssLFwA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ide Bar">
  <a:themeElements>
    <a:clrScheme name="Side Bar 4">
      <a:dk1>
        <a:srgbClr val="000000"/>
      </a:dk1>
      <a:lt1>
        <a:srgbClr val="FFFFFF"/>
      </a:lt1>
      <a:dk2>
        <a:srgbClr val="660033"/>
      </a:dk2>
      <a:lt2>
        <a:srgbClr val="FFFF66"/>
      </a:lt2>
      <a:accent1>
        <a:srgbClr val="FF0033"/>
      </a:accent1>
      <a:accent2>
        <a:srgbClr val="CC6600"/>
      </a:accent2>
      <a:accent3>
        <a:srgbClr val="B8AAAD"/>
      </a:accent3>
      <a:accent4>
        <a:srgbClr val="DADADA"/>
      </a:accent4>
      <a:accent5>
        <a:srgbClr val="FFAAAD"/>
      </a:accent5>
      <a:accent6>
        <a:srgbClr val="B95C00"/>
      </a:accent6>
      <a:hlink>
        <a:srgbClr val="999933"/>
      </a:hlink>
      <a:folHlink>
        <a:srgbClr val="A50021"/>
      </a:folHlink>
    </a:clrScheme>
    <a:fontScheme name="Side Bar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sm" len="sm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1068</TotalTime>
  <Words>2446</Words>
  <Application>Microsoft Office PowerPoint</Application>
  <PresentationFormat>On-screen Show (4:3)</PresentationFormat>
  <Paragraphs>711</Paragraphs>
  <Slides>61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Dark 3410</vt:lpstr>
      <vt:lpstr>Side Bar</vt:lpstr>
      <vt:lpstr>1_Dark 3410</vt:lpstr>
      <vt:lpstr>2_Dark 3410</vt:lpstr>
      <vt:lpstr>3_Dark 3410</vt:lpstr>
      <vt:lpstr>4_Dark 3410</vt:lpstr>
      <vt:lpstr>6_Dark 3410</vt:lpstr>
      <vt:lpstr>Equation</vt:lpstr>
      <vt:lpstr>Prelim 3 Review</vt:lpstr>
      <vt:lpstr>Administrivia</vt:lpstr>
      <vt:lpstr>Goals for Today</vt:lpstr>
      <vt:lpstr>Big Picture</vt:lpstr>
      <vt:lpstr>PowerPoint Presentation</vt:lpstr>
      <vt:lpstr>Memory Pyramid</vt:lpstr>
      <vt:lpstr>Memory Hierarchy</vt:lpstr>
      <vt:lpstr>Memory Hierarchy</vt:lpstr>
      <vt:lpstr>Three Common Cache Designs</vt:lpstr>
      <vt:lpstr>Direct Mapped Cache</vt:lpstr>
      <vt:lpstr>Fully Associative Cache</vt:lpstr>
      <vt:lpstr>3-Way Set Associative Cache</vt:lpstr>
      <vt:lpstr>Cache Misses</vt:lpstr>
      <vt:lpstr>PowerPoint Presentation</vt:lpstr>
      <vt:lpstr>Eviction</vt:lpstr>
      <vt:lpstr>Cached Write Policies</vt:lpstr>
      <vt:lpstr>What about Stores?</vt:lpstr>
      <vt:lpstr>PowerPoint Presentation</vt:lpstr>
      <vt:lpstr>Cache Performance</vt:lpstr>
      <vt:lpstr>PowerPoint Presentation</vt:lpstr>
      <vt:lpstr>Cache Conscious Programming</vt:lpstr>
      <vt:lpstr>Cache Conscious Programming</vt:lpstr>
      <vt:lpstr>PowerPoint Presentation</vt:lpstr>
      <vt:lpstr>Multiple Processes </vt:lpstr>
      <vt:lpstr>Virtual Memory</vt:lpstr>
      <vt:lpstr>Virtual Memory Advantages</vt:lpstr>
      <vt:lpstr>Address Space</vt:lpstr>
      <vt:lpstr>Address Translation</vt:lpstr>
      <vt:lpstr>Beyond Flat Page Tables</vt:lpstr>
      <vt:lpstr>Virtual Addressing with a Cache</vt:lpstr>
      <vt:lpstr>A TLB in the Memory Hierarchy</vt:lpstr>
      <vt:lpstr>Virtual vs. Physical Caches</vt:lpstr>
      <vt:lpstr>Indexing vs. Tagging</vt:lpstr>
      <vt:lpstr>Indexing vs. Tagging</vt:lpstr>
      <vt:lpstr>Typical Cache Setup</vt:lpstr>
      <vt:lpstr>PowerPoint Presentation</vt:lpstr>
      <vt:lpstr>Hardware/Software Boundary</vt:lpstr>
      <vt:lpstr>Hardware/Software Boundary</vt:lpstr>
      <vt:lpstr>PowerPoint Presentation</vt:lpstr>
      <vt:lpstr>Paging</vt:lpstr>
      <vt:lpstr>PowerPoint Presentation</vt:lpstr>
      <vt:lpstr>Operating System</vt:lpstr>
      <vt:lpstr>Terminology</vt:lpstr>
      <vt:lpstr>PowerPoint Presentation</vt:lpstr>
      <vt:lpstr>PowerPoint Presentation</vt:lpstr>
      <vt:lpstr>Why Multicore?</vt:lpstr>
      <vt:lpstr>PowerPoint Presentation</vt:lpstr>
      <vt:lpstr>Power Trends</vt:lpstr>
      <vt:lpstr>Uniprocessor Performance</vt:lpstr>
      <vt:lpstr>Why Multicore?</vt:lpstr>
      <vt:lpstr>Intel’s argument</vt:lpstr>
      <vt:lpstr>PowerPoint Presentation</vt:lpstr>
      <vt:lpstr>Amdahl’s Law</vt:lpstr>
      <vt:lpstr>Amdahl’s Law</vt:lpstr>
      <vt:lpstr>Multithreaded Processes</vt:lpstr>
      <vt:lpstr>Shared counters</vt:lpstr>
      <vt:lpstr>Race conditions</vt:lpstr>
      <vt:lpstr>Critical Sections</vt:lpstr>
      <vt:lpstr>Mutexes</vt:lpstr>
      <vt:lpstr>Protecting an invariant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and Synchronization</dc:title>
  <dc:creator>Hakim Weatherspoon</dc:creator>
  <cp:lastModifiedBy>Hakim Weatherspoon</cp:lastModifiedBy>
  <cp:revision>224</cp:revision>
  <dcterms:created xsi:type="dcterms:W3CDTF">2006-08-16T00:00:00Z</dcterms:created>
  <dcterms:modified xsi:type="dcterms:W3CDTF">2012-04-26T14:29:52Z</dcterms:modified>
</cp:coreProperties>
</file>