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1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notesSlides/notesSlide2.xml" ContentType="application/vnd.openxmlformats-officedocument.presentationml.notesSlide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notesSlides/notesSlide3.xml" ContentType="application/vnd.openxmlformats-officedocument.presentationml.notesSlide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notesSlides/notesSlide4.xml" ContentType="application/vnd.openxmlformats-officedocument.presentationml.notesSlide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notesSlides/notesSlide5.xml" ContentType="application/vnd.openxmlformats-officedocument.presentationml.notesSlide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notesSlides/notesSlide6.xml" ContentType="application/vnd.openxmlformats-officedocument.presentationml.notesSlide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notesSlides/notesSlide7.xml" ContentType="application/vnd.openxmlformats-officedocument.presentationml.notesSlide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notesSlides/notesSlide8.xml" ContentType="application/vnd.openxmlformats-officedocument.presentationml.notesSlide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notesSlides/notesSlide9.xml" ContentType="application/vnd.openxmlformats-officedocument.presentationml.notesSlide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notesSlides/notesSlide10.xml" ContentType="application/vnd.openxmlformats-officedocument.presentationml.notesSlide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notesSlides/notesSlide11.xml" ContentType="application/vnd.openxmlformats-officedocument.presentationml.notesSlide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notesSlides/notesSlide12.xml" ContentType="application/vnd.openxmlformats-officedocument.presentationml.notesSlide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notesSlides/notesSlide13.xml" ContentType="application/vnd.openxmlformats-officedocument.presentationml.notesSlide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notesSlides/notesSlide14.xml" ContentType="application/vnd.openxmlformats-officedocument.presentationml.notesSlide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notesSlides/notesSlide15.xml" ContentType="application/vnd.openxmlformats-officedocument.presentationml.notesSlide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notesSlides/notesSlide16.xml" ContentType="application/vnd.openxmlformats-officedocument.presentationml.notesSlide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notesSlides/notesSlide17.xml" ContentType="application/vnd.openxmlformats-officedocument.presentationml.notesSlide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notesSlides/notesSlide18.xml" ContentType="application/vnd.openxmlformats-officedocument.presentationml.notesSlide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notesSlides/notesSlide19.xml" ContentType="application/vnd.openxmlformats-officedocument.presentationml.notesSlide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tags/tag984.xml" ContentType="application/vnd.openxmlformats-officedocument.presentationml.tags+xml"/>
  <Override PartName="/ppt/tags/tag985.xml" ContentType="application/vnd.openxmlformats-officedocument.presentationml.tags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tags/tag989.xml" ContentType="application/vnd.openxmlformats-officedocument.presentationml.tags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tags/tag992.xml" ContentType="application/vnd.openxmlformats-officedocument.presentationml.tags+xml"/>
  <Override PartName="/ppt/tags/tag993.xml" ContentType="application/vnd.openxmlformats-officedocument.presentationml.tags+xml"/>
  <Override PartName="/ppt/tags/tag994.xml" ContentType="application/vnd.openxmlformats-officedocument.presentationml.tags+xml"/>
  <Override PartName="/ppt/tags/tag995.xml" ContentType="application/vnd.openxmlformats-officedocument.presentationml.tags+xml"/>
  <Override PartName="/ppt/tags/tag996.xml" ContentType="application/vnd.openxmlformats-officedocument.presentationml.tags+xml"/>
  <Override PartName="/ppt/tags/tag997.xml" ContentType="application/vnd.openxmlformats-officedocument.presentationml.tags+xml"/>
  <Override PartName="/ppt/tags/tag998.xml" ContentType="application/vnd.openxmlformats-officedocument.presentationml.tags+xml"/>
  <Override PartName="/ppt/tags/tag999.xml" ContentType="application/vnd.openxmlformats-officedocument.presentationml.tags+xml"/>
  <Override PartName="/ppt/tags/tag1000.xml" ContentType="application/vnd.openxmlformats-officedocument.presentationml.tags+xml"/>
  <Override PartName="/ppt/tags/tag1001.xml" ContentType="application/vnd.openxmlformats-officedocument.presentationml.tags+xml"/>
  <Override PartName="/ppt/tags/tag1002.xml" ContentType="application/vnd.openxmlformats-officedocument.presentationml.tags+xml"/>
  <Override PartName="/ppt/tags/tag1003.xml" ContentType="application/vnd.openxmlformats-officedocument.presentationml.tags+xml"/>
  <Override PartName="/ppt/tags/tag1004.xml" ContentType="application/vnd.openxmlformats-officedocument.presentationml.tags+xml"/>
  <Override PartName="/ppt/tags/tag1005.xml" ContentType="application/vnd.openxmlformats-officedocument.presentationml.tags+xml"/>
  <Override PartName="/ppt/tags/tag1006.xml" ContentType="application/vnd.openxmlformats-officedocument.presentationml.tags+xml"/>
  <Override PartName="/ppt/tags/tag1007.xml" ContentType="application/vnd.openxmlformats-officedocument.presentationml.tags+xml"/>
  <Override PartName="/ppt/tags/tag1008.xml" ContentType="application/vnd.openxmlformats-officedocument.presentationml.tags+xml"/>
  <Override PartName="/ppt/tags/tag1009.xml" ContentType="application/vnd.openxmlformats-officedocument.presentationml.tags+xml"/>
  <Override PartName="/ppt/tags/tag1010.xml" ContentType="application/vnd.openxmlformats-officedocument.presentationml.tags+xml"/>
  <Override PartName="/ppt/tags/tag1011.xml" ContentType="application/vnd.openxmlformats-officedocument.presentationml.tags+xml"/>
  <Override PartName="/ppt/tags/tag1012.xml" ContentType="application/vnd.openxmlformats-officedocument.presentationml.tags+xml"/>
  <Override PartName="/ppt/tags/tag1013.xml" ContentType="application/vnd.openxmlformats-officedocument.presentationml.tags+xml"/>
  <Override PartName="/ppt/tags/tag1014.xml" ContentType="application/vnd.openxmlformats-officedocument.presentationml.tags+xml"/>
  <Override PartName="/ppt/tags/tag1015.xml" ContentType="application/vnd.openxmlformats-officedocument.presentationml.tags+xml"/>
  <Override PartName="/ppt/tags/tag1016.xml" ContentType="application/vnd.openxmlformats-officedocument.presentationml.tags+xml"/>
  <Override PartName="/ppt/tags/tag1017.xml" ContentType="application/vnd.openxmlformats-officedocument.presentationml.tags+xml"/>
  <Override PartName="/ppt/tags/tag1018.xml" ContentType="application/vnd.openxmlformats-officedocument.presentationml.tags+xml"/>
  <Override PartName="/ppt/tags/tag1019.xml" ContentType="application/vnd.openxmlformats-officedocument.presentationml.tags+xml"/>
  <Override PartName="/ppt/tags/tag1020.xml" ContentType="application/vnd.openxmlformats-officedocument.presentationml.tags+xml"/>
  <Override PartName="/ppt/tags/tag1021.xml" ContentType="application/vnd.openxmlformats-officedocument.presentationml.tags+xml"/>
  <Override PartName="/ppt/notesSlides/notesSlide20.xml" ContentType="application/vnd.openxmlformats-officedocument.presentationml.notesSlide+xml"/>
  <Override PartName="/ppt/tags/tag1022.xml" ContentType="application/vnd.openxmlformats-officedocument.presentationml.tags+xml"/>
  <Override PartName="/ppt/tags/tag1023.xml" ContentType="application/vnd.openxmlformats-officedocument.presentationml.tags+xml"/>
  <Override PartName="/ppt/notesSlides/notesSlide21.xml" ContentType="application/vnd.openxmlformats-officedocument.presentationml.notesSlide+xml"/>
  <Override PartName="/ppt/tags/tag1024.xml" ContentType="application/vnd.openxmlformats-officedocument.presentationml.tags+xml"/>
  <Override PartName="/ppt/tags/tag1025.xml" ContentType="application/vnd.openxmlformats-officedocument.presentationml.tags+xml"/>
  <Override PartName="/ppt/notesSlides/notesSlide22.xml" ContentType="application/vnd.openxmlformats-officedocument.presentationml.notesSlide+xml"/>
  <Override PartName="/ppt/tags/tag1026.xml" ContentType="application/vnd.openxmlformats-officedocument.presentationml.tags+xml"/>
  <Override PartName="/ppt/tags/tag1027.xml" ContentType="application/vnd.openxmlformats-officedocument.presentationml.tags+xml"/>
  <Override PartName="/ppt/tags/tag1028.xml" ContentType="application/vnd.openxmlformats-officedocument.presentationml.tags+xml"/>
  <Override PartName="/ppt/tags/tag1029.xml" ContentType="application/vnd.openxmlformats-officedocument.presentationml.tags+xml"/>
  <Override PartName="/ppt/tags/tag1030.xml" ContentType="application/vnd.openxmlformats-officedocument.presentationml.tags+xml"/>
  <Override PartName="/ppt/tags/tag1031.xml" ContentType="application/vnd.openxmlformats-officedocument.presentationml.tags+xml"/>
  <Override PartName="/ppt/tags/tag1032.xml" ContentType="application/vnd.openxmlformats-officedocument.presentationml.tags+xml"/>
  <Override PartName="/ppt/tags/tag1033.xml" ContentType="application/vnd.openxmlformats-officedocument.presentationml.tags+xml"/>
  <Override PartName="/ppt/tags/tag1034.xml" ContentType="application/vnd.openxmlformats-officedocument.presentationml.tags+xml"/>
  <Override PartName="/ppt/tags/tag1035.xml" ContentType="application/vnd.openxmlformats-officedocument.presentationml.tags+xml"/>
  <Override PartName="/ppt/tags/tag1036.xml" ContentType="application/vnd.openxmlformats-officedocument.presentationml.tags+xml"/>
  <Override PartName="/ppt/tags/tag1037.xml" ContentType="application/vnd.openxmlformats-officedocument.presentationml.tags+xml"/>
  <Override PartName="/ppt/tags/tag1038.xml" ContentType="application/vnd.openxmlformats-officedocument.presentationml.tags+xml"/>
  <Override PartName="/ppt/tags/tag1039.xml" ContentType="application/vnd.openxmlformats-officedocument.presentationml.tags+xml"/>
  <Override PartName="/ppt/tags/tag1040.xml" ContentType="application/vnd.openxmlformats-officedocument.presentationml.tags+xml"/>
  <Override PartName="/ppt/tags/tag1041.xml" ContentType="application/vnd.openxmlformats-officedocument.presentationml.tags+xml"/>
  <Override PartName="/ppt/tags/tag1042.xml" ContentType="application/vnd.openxmlformats-officedocument.presentationml.tags+xml"/>
  <Override PartName="/ppt/tags/tag1043.xml" ContentType="application/vnd.openxmlformats-officedocument.presentationml.tags+xml"/>
  <Override PartName="/ppt/tags/tag1044.xml" ContentType="application/vnd.openxmlformats-officedocument.presentationml.tags+xml"/>
  <Override PartName="/ppt/tags/tag1045.xml" ContentType="application/vnd.openxmlformats-officedocument.presentationml.tags+xml"/>
  <Override PartName="/ppt/tags/tag1046.xml" ContentType="application/vnd.openxmlformats-officedocument.presentationml.tags+xml"/>
  <Override PartName="/ppt/tags/tag1047.xml" ContentType="application/vnd.openxmlformats-officedocument.presentationml.tags+xml"/>
  <Override PartName="/ppt/tags/tag1048.xml" ContentType="application/vnd.openxmlformats-officedocument.presentationml.tags+xml"/>
  <Override PartName="/ppt/tags/tag1049.xml" ContentType="application/vnd.openxmlformats-officedocument.presentationml.tags+xml"/>
  <Override PartName="/ppt/tags/tag1050.xml" ContentType="application/vnd.openxmlformats-officedocument.presentationml.tags+xml"/>
  <Override PartName="/ppt/tags/tag1051.xml" ContentType="application/vnd.openxmlformats-officedocument.presentationml.tags+xml"/>
  <Override PartName="/ppt/tags/tag1052.xml" ContentType="application/vnd.openxmlformats-officedocument.presentationml.tags+xml"/>
  <Override PartName="/ppt/tags/tag1053.xml" ContentType="application/vnd.openxmlformats-officedocument.presentationml.tags+xml"/>
  <Override PartName="/ppt/tags/tag1054.xml" ContentType="application/vnd.openxmlformats-officedocument.presentationml.tags+xml"/>
  <Override PartName="/ppt/tags/tag1055.xml" ContentType="application/vnd.openxmlformats-officedocument.presentationml.tags+xml"/>
  <Override PartName="/ppt/tags/tag1056.xml" ContentType="application/vnd.openxmlformats-officedocument.presentationml.tags+xml"/>
  <Override PartName="/ppt/tags/tag1057.xml" ContentType="application/vnd.openxmlformats-officedocument.presentationml.tags+xml"/>
  <Override PartName="/ppt/tags/tag1058.xml" ContentType="application/vnd.openxmlformats-officedocument.presentationml.tags+xml"/>
  <Override PartName="/ppt/tags/tag1059.xml" ContentType="application/vnd.openxmlformats-officedocument.presentationml.tags+xml"/>
  <Override PartName="/ppt/tags/tag1060.xml" ContentType="application/vnd.openxmlformats-officedocument.presentationml.tags+xml"/>
  <Override PartName="/ppt/tags/tag1061.xml" ContentType="application/vnd.openxmlformats-officedocument.presentationml.tags+xml"/>
  <Override PartName="/ppt/tags/tag1062.xml" ContentType="application/vnd.openxmlformats-officedocument.presentationml.tags+xml"/>
  <Override PartName="/ppt/tags/tag1063.xml" ContentType="application/vnd.openxmlformats-officedocument.presentationml.tags+xml"/>
  <Override PartName="/ppt/tags/tag1064.xml" ContentType="application/vnd.openxmlformats-officedocument.presentationml.tags+xml"/>
  <Override PartName="/ppt/tags/tag1065.xml" ContentType="application/vnd.openxmlformats-officedocument.presentationml.tags+xml"/>
  <Override PartName="/ppt/tags/tag1066.xml" ContentType="application/vnd.openxmlformats-officedocument.presentationml.tags+xml"/>
  <Override PartName="/ppt/tags/tag1067.xml" ContentType="application/vnd.openxmlformats-officedocument.presentationml.tags+xml"/>
  <Override PartName="/ppt/tags/tag1068.xml" ContentType="application/vnd.openxmlformats-officedocument.presentationml.tags+xml"/>
  <Override PartName="/ppt/tags/tag1069.xml" ContentType="application/vnd.openxmlformats-officedocument.presentationml.tags+xml"/>
  <Override PartName="/ppt/tags/tag1070.xml" ContentType="application/vnd.openxmlformats-officedocument.presentationml.tags+xml"/>
  <Override PartName="/ppt/tags/tag1071.xml" ContentType="application/vnd.openxmlformats-officedocument.presentationml.tags+xml"/>
  <Override PartName="/ppt/tags/tag1072.xml" ContentType="application/vnd.openxmlformats-officedocument.presentationml.tags+xml"/>
  <Override PartName="/ppt/tags/tag1073.xml" ContentType="application/vnd.openxmlformats-officedocument.presentationml.tags+xml"/>
  <Override PartName="/ppt/tags/tag1074.xml" ContentType="application/vnd.openxmlformats-officedocument.presentationml.tags+xml"/>
  <Override PartName="/ppt/tags/tag1075.xml" ContentType="application/vnd.openxmlformats-officedocument.presentationml.tags+xml"/>
  <Override PartName="/ppt/tags/tag1076.xml" ContentType="application/vnd.openxmlformats-officedocument.presentationml.tags+xml"/>
  <Override PartName="/ppt/tags/tag1077.xml" ContentType="application/vnd.openxmlformats-officedocument.presentationml.tags+xml"/>
  <Override PartName="/ppt/tags/tag1078.xml" ContentType="application/vnd.openxmlformats-officedocument.presentationml.tags+xml"/>
  <Override PartName="/ppt/tags/tag1079.xml" ContentType="application/vnd.openxmlformats-officedocument.presentationml.tags+xml"/>
  <Override PartName="/ppt/tags/tag1080.xml" ContentType="application/vnd.openxmlformats-officedocument.presentationml.tags+xml"/>
  <Override PartName="/ppt/tags/tag1081.xml" ContentType="application/vnd.openxmlformats-officedocument.presentationml.tags+xml"/>
  <Override PartName="/ppt/tags/tag1082.xml" ContentType="application/vnd.openxmlformats-officedocument.presentationml.tags+xml"/>
  <Override PartName="/ppt/tags/tag1083.xml" ContentType="application/vnd.openxmlformats-officedocument.presentationml.tags+xml"/>
  <Override PartName="/ppt/tags/tag1084.xml" ContentType="application/vnd.openxmlformats-officedocument.presentationml.tags+xml"/>
  <Override PartName="/ppt/tags/tag1085.xml" ContentType="application/vnd.openxmlformats-officedocument.presentationml.tags+xml"/>
  <Override PartName="/ppt/tags/tag1086.xml" ContentType="application/vnd.openxmlformats-officedocument.presentationml.tags+xml"/>
  <Override PartName="/ppt/tags/tag1087.xml" ContentType="application/vnd.openxmlformats-officedocument.presentationml.tags+xml"/>
  <Override PartName="/ppt/tags/tag1088.xml" ContentType="application/vnd.openxmlformats-officedocument.presentationml.tags+xml"/>
  <Override PartName="/ppt/tags/tag1089.xml" ContentType="application/vnd.openxmlformats-officedocument.presentationml.tags+xml"/>
  <Override PartName="/ppt/tags/tag1090.xml" ContentType="application/vnd.openxmlformats-officedocument.presentationml.tags+xml"/>
  <Override PartName="/ppt/tags/tag1091.xml" ContentType="application/vnd.openxmlformats-officedocument.presentationml.tags+xml"/>
  <Override PartName="/ppt/tags/tag1092.xml" ContentType="application/vnd.openxmlformats-officedocument.presentationml.tags+xml"/>
  <Override PartName="/ppt/tags/tag1093.xml" ContentType="application/vnd.openxmlformats-officedocument.presentationml.tags+xml"/>
  <Override PartName="/ppt/tags/tag1094.xml" ContentType="application/vnd.openxmlformats-officedocument.presentationml.tags+xml"/>
  <Override PartName="/ppt/tags/tag1095.xml" ContentType="application/vnd.openxmlformats-officedocument.presentationml.tags+xml"/>
  <Override PartName="/ppt/tags/tag1096.xml" ContentType="application/vnd.openxmlformats-officedocument.presentationml.tags+xml"/>
  <Override PartName="/ppt/tags/tag1097.xml" ContentType="application/vnd.openxmlformats-officedocument.presentationml.tags+xml"/>
  <Override PartName="/ppt/tags/tag1098.xml" ContentType="application/vnd.openxmlformats-officedocument.presentationml.tags+xml"/>
  <Override PartName="/ppt/tags/tag1099.xml" ContentType="application/vnd.openxmlformats-officedocument.presentationml.tags+xml"/>
  <Override PartName="/ppt/notesSlides/notesSlide23.xml" ContentType="application/vnd.openxmlformats-officedocument.presentationml.notesSlide+xml"/>
  <Override PartName="/ppt/tags/tag1100.xml" ContentType="application/vnd.openxmlformats-officedocument.presentationml.tags+xml"/>
  <Override PartName="/ppt/tags/tag1101.xml" ContentType="application/vnd.openxmlformats-officedocument.presentationml.tags+xml"/>
  <Override PartName="/ppt/tags/tag1102.xml" ContentType="application/vnd.openxmlformats-officedocument.presentationml.tags+xml"/>
  <Override PartName="/ppt/tags/tag1103.xml" ContentType="application/vnd.openxmlformats-officedocument.presentationml.tags+xml"/>
  <Override PartName="/ppt/tags/tag1104.xml" ContentType="application/vnd.openxmlformats-officedocument.presentationml.tags+xml"/>
  <Override PartName="/ppt/tags/tag1105.xml" ContentType="application/vnd.openxmlformats-officedocument.presentationml.tags+xml"/>
  <Override PartName="/ppt/tags/tag1106.xml" ContentType="application/vnd.openxmlformats-officedocument.presentationml.tags+xml"/>
  <Override PartName="/ppt/tags/tag1107.xml" ContentType="application/vnd.openxmlformats-officedocument.presentationml.tags+xml"/>
  <Override PartName="/ppt/tags/tag1108.xml" ContentType="application/vnd.openxmlformats-officedocument.presentationml.tags+xml"/>
  <Override PartName="/ppt/tags/tag1109.xml" ContentType="application/vnd.openxmlformats-officedocument.presentationml.tags+xml"/>
  <Override PartName="/ppt/tags/tag1110.xml" ContentType="application/vnd.openxmlformats-officedocument.presentationml.tags+xml"/>
  <Override PartName="/ppt/tags/tag1111.xml" ContentType="application/vnd.openxmlformats-officedocument.presentationml.tags+xml"/>
  <Override PartName="/ppt/tags/tag1112.xml" ContentType="application/vnd.openxmlformats-officedocument.presentationml.tags+xml"/>
  <Override PartName="/ppt/tags/tag1113.xml" ContentType="application/vnd.openxmlformats-officedocument.presentationml.tags+xml"/>
  <Override PartName="/ppt/tags/tag1114.xml" ContentType="application/vnd.openxmlformats-officedocument.presentationml.tags+xml"/>
  <Override PartName="/ppt/tags/tag1115.xml" ContentType="application/vnd.openxmlformats-officedocument.presentationml.tags+xml"/>
  <Override PartName="/ppt/tags/tag1116.xml" ContentType="application/vnd.openxmlformats-officedocument.presentationml.tags+xml"/>
  <Override PartName="/ppt/tags/tag1117.xml" ContentType="application/vnd.openxmlformats-officedocument.presentationml.tags+xml"/>
  <Override PartName="/ppt/tags/tag1118.xml" ContentType="application/vnd.openxmlformats-officedocument.presentationml.tags+xml"/>
  <Override PartName="/ppt/tags/tag1119.xml" ContentType="application/vnd.openxmlformats-officedocument.presentationml.tags+xml"/>
  <Override PartName="/ppt/tags/tag1120.xml" ContentType="application/vnd.openxmlformats-officedocument.presentationml.tags+xml"/>
  <Override PartName="/ppt/tags/tag1121.xml" ContentType="application/vnd.openxmlformats-officedocument.presentationml.tags+xml"/>
  <Override PartName="/ppt/tags/tag1122.xml" ContentType="application/vnd.openxmlformats-officedocument.presentationml.tags+xml"/>
  <Override PartName="/ppt/tags/tag1123.xml" ContentType="application/vnd.openxmlformats-officedocument.presentationml.tags+xml"/>
  <Override PartName="/ppt/tags/tag1124.xml" ContentType="application/vnd.openxmlformats-officedocument.presentationml.tags+xml"/>
  <Override PartName="/ppt/tags/tag1125.xml" ContentType="application/vnd.openxmlformats-officedocument.presentationml.tags+xml"/>
  <Override PartName="/ppt/tags/tag1126.xml" ContentType="application/vnd.openxmlformats-officedocument.presentationml.tags+xml"/>
  <Override PartName="/ppt/tags/tag1127.xml" ContentType="application/vnd.openxmlformats-officedocument.presentationml.tags+xml"/>
  <Override PartName="/ppt/tags/tag1128.xml" ContentType="application/vnd.openxmlformats-officedocument.presentationml.tags+xml"/>
  <Override PartName="/ppt/tags/tag1129.xml" ContentType="application/vnd.openxmlformats-officedocument.presentationml.tags+xml"/>
  <Override PartName="/ppt/tags/tag1130.xml" ContentType="application/vnd.openxmlformats-officedocument.presentationml.tags+xml"/>
  <Override PartName="/ppt/tags/tag1131.xml" ContentType="application/vnd.openxmlformats-officedocument.presentationml.tags+xml"/>
  <Override PartName="/ppt/tags/tag1132.xml" ContentType="application/vnd.openxmlformats-officedocument.presentationml.tags+xml"/>
  <Override PartName="/ppt/tags/tag1133.xml" ContentType="application/vnd.openxmlformats-officedocument.presentationml.tags+xml"/>
  <Override PartName="/ppt/tags/tag1134.xml" ContentType="application/vnd.openxmlformats-officedocument.presentationml.tags+xml"/>
  <Override PartName="/ppt/tags/tag1135.xml" ContentType="application/vnd.openxmlformats-officedocument.presentationml.tags+xml"/>
  <Override PartName="/ppt/tags/tag1136.xml" ContentType="application/vnd.openxmlformats-officedocument.presentationml.tags+xml"/>
  <Override PartName="/ppt/tags/tag1137.xml" ContentType="application/vnd.openxmlformats-officedocument.presentationml.tags+xml"/>
  <Override PartName="/ppt/tags/tag1138.xml" ContentType="application/vnd.openxmlformats-officedocument.presentationml.tags+xml"/>
  <Override PartName="/ppt/tags/tag1139.xml" ContentType="application/vnd.openxmlformats-officedocument.presentationml.tags+xml"/>
  <Override PartName="/ppt/tags/tag1140.xml" ContentType="application/vnd.openxmlformats-officedocument.presentationml.tags+xml"/>
  <Override PartName="/ppt/tags/tag1141.xml" ContentType="application/vnd.openxmlformats-officedocument.presentationml.tags+xml"/>
  <Override PartName="/ppt/tags/tag1142.xml" ContentType="application/vnd.openxmlformats-officedocument.presentationml.tags+xml"/>
  <Override PartName="/ppt/tags/tag1143.xml" ContentType="application/vnd.openxmlformats-officedocument.presentationml.tags+xml"/>
  <Override PartName="/ppt/tags/tag1144.xml" ContentType="application/vnd.openxmlformats-officedocument.presentationml.tags+xml"/>
  <Override PartName="/ppt/tags/tag1145.xml" ContentType="application/vnd.openxmlformats-officedocument.presentationml.tags+xml"/>
  <Override PartName="/ppt/tags/tag1146.xml" ContentType="application/vnd.openxmlformats-officedocument.presentationml.tags+xml"/>
  <Override PartName="/ppt/tags/tag1147.xml" ContentType="application/vnd.openxmlformats-officedocument.presentationml.tags+xml"/>
  <Override PartName="/ppt/tags/tag1148.xml" ContentType="application/vnd.openxmlformats-officedocument.presentationml.tags+xml"/>
  <Override PartName="/ppt/tags/tag1149.xml" ContentType="application/vnd.openxmlformats-officedocument.presentationml.tags+xml"/>
  <Override PartName="/ppt/tags/tag1150.xml" ContentType="application/vnd.openxmlformats-officedocument.presentationml.tags+xml"/>
  <Override PartName="/ppt/tags/tag1151.xml" ContentType="application/vnd.openxmlformats-officedocument.presentationml.tags+xml"/>
  <Override PartName="/ppt/tags/tag1152.xml" ContentType="application/vnd.openxmlformats-officedocument.presentationml.tags+xml"/>
  <Override PartName="/ppt/tags/tag1153.xml" ContentType="application/vnd.openxmlformats-officedocument.presentationml.tags+xml"/>
  <Override PartName="/ppt/tags/tag1154.xml" ContentType="application/vnd.openxmlformats-officedocument.presentationml.tags+xml"/>
  <Override PartName="/ppt/tags/tag1155.xml" ContentType="application/vnd.openxmlformats-officedocument.presentationml.tags+xml"/>
  <Override PartName="/ppt/tags/tag1156.xml" ContentType="application/vnd.openxmlformats-officedocument.presentationml.tags+xml"/>
  <Override PartName="/ppt/tags/tag1157.xml" ContentType="application/vnd.openxmlformats-officedocument.presentationml.tags+xml"/>
  <Override PartName="/ppt/tags/tag1158.xml" ContentType="application/vnd.openxmlformats-officedocument.presentationml.tags+xml"/>
  <Override PartName="/ppt/tags/tag1159.xml" ContentType="application/vnd.openxmlformats-officedocument.presentationml.tags+xml"/>
  <Override PartName="/ppt/tags/tag1160.xml" ContentType="application/vnd.openxmlformats-officedocument.presentationml.tags+xml"/>
  <Override PartName="/ppt/tags/tag1161.xml" ContentType="application/vnd.openxmlformats-officedocument.presentationml.tags+xml"/>
  <Override PartName="/ppt/tags/tag1162.xml" ContentType="application/vnd.openxmlformats-officedocument.presentationml.tags+xml"/>
  <Override PartName="/ppt/tags/tag1163.xml" ContentType="application/vnd.openxmlformats-officedocument.presentationml.tags+xml"/>
  <Override PartName="/ppt/tags/tag1164.xml" ContentType="application/vnd.openxmlformats-officedocument.presentationml.tags+xml"/>
  <Override PartName="/ppt/tags/tag1165.xml" ContentType="application/vnd.openxmlformats-officedocument.presentationml.tags+xml"/>
  <Override PartName="/ppt/tags/tag1166.xml" ContentType="application/vnd.openxmlformats-officedocument.presentationml.tags+xml"/>
  <Override PartName="/ppt/tags/tag1167.xml" ContentType="application/vnd.openxmlformats-officedocument.presentationml.tags+xml"/>
  <Override PartName="/ppt/tags/tag1168.xml" ContentType="application/vnd.openxmlformats-officedocument.presentationml.tags+xml"/>
  <Override PartName="/ppt/tags/tag1169.xml" ContentType="application/vnd.openxmlformats-officedocument.presentationml.tags+xml"/>
  <Override PartName="/ppt/tags/tag1170.xml" ContentType="application/vnd.openxmlformats-officedocument.presentationml.tags+xml"/>
  <Override PartName="/ppt/tags/tag1171.xml" ContentType="application/vnd.openxmlformats-officedocument.presentationml.tags+xml"/>
  <Override PartName="/ppt/tags/tag1172.xml" ContentType="application/vnd.openxmlformats-officedocument.presentationml.tags+xml"/>
  <Override PartName="/ppt/tags/tag1173.xml" ContentType="application/vnd.openxmlformats-officedocument.presentationml.tags+xml"/>
  <Override PartName="/ppt/notesSlides/notesSlide24.xml" ContentType="application/vnd.openxmlformats-officedocument.presentationml.notesSlide+xml"/>
  <Override PartName="/ppt/tags/tag1174.xml" ContentType="application/vnd.openxmlformats-officedocument.presentationml.tags+xml"/>
  <Override PartName="/ppt/tags/tag1175.xml" ContentType="application/vnd.openxmlformats-officedocument.presentationml.tags+xml"/>
  <Override PartName="/ppt/notesSlides/notesSlide25.xml" ContentType="application/vnd.openxmlformats-officedocument.presentationml.notesSlide+xml"/>
  <Override PartName="/ppt/tags/tag1176.xml" ContentType="application/vnd.openxmlformats-officedocument.presentationml.tags+xml"/>
  <Override PartName="/ppt/tags/tag1177.xml" ContentType="application/vnd.openxmlformats-officedocument.presentationml.tags+xml"/>
  <Override PartName="/ppt/tags/tag1178.xml" ContentType="application/vnd.openxmlformats-officedocument.presentationml.tags+xml"/>
  <Override PartName="/ppt/tags/tag1179.xml" ContentType="application/vnd.openxmlformats-officedocument.presentationml.tags+xml"/>
  <Override PartName="/ppt/tags/tag1180.xml" ContentType="application/vnd.openxmlformats-officedocument.presentationml.tags+xml"/>
  <Override PartName="/ppt/tags/tag1181.xml" ContentType="application/vnd.openxmlformats-officedocument.presentationml.tags+xml"/>
  <Override PartName="/ppt/tags/tag1182.xml" ContentType="application/vnd.openxmlformats-officedocument.presentationml.tags+xml"/>
  <Override PartName="/ppt/tags/tag1183.xml" ContentType="application/vnd.openxmlformats-officedocument.presentationml.tags+xml"/>
  <Override PartName="/ppt/tags/tag1184.xml" ContentType="application/vnd.openxmlformats-officedocument.presentationml.tags+xml"/>
  <Override PartName="/ppt/tags/tag1185.xml" ContentType="application/vnd.openxmlformats-officedocument.presentationml.tags+xml"/>
  <Override PartName="/ppt/tags/tag1186.xml" ContentType="application/vnd.openxmlformats-officedocument.presentationml.tags+xml"/>
  <Override PartName="/ppt/tags/tag1187.xml" ContentType="application/vnd.openxmlformats-officedocument.presentationml.tags+xml"/>
  <Override PartName="/ppt/tags/tag1188.xml" ContentType="application/vnd.openxmlformats-officedocument.presentationml.tags+xml"/>
  <Override PartName="/ppt/tags/tag1189.xml" ContentType="application/vnd.openxmlformats-officedocument.presentationml.tags+xml"/>
  <Override PartName="/ppt/tags/tag1190.xml" ContentType="application/vnd.openxmlformats-officedocument.presentationml.tags+xml"/>
  <Override PartName="/ppt/tags/tag1191.xml" ContentType="application/vnd.openxmlformats-officedocument.presentationml.tags+xml"/>
  <Override PartName="/ppt/tags/tag1192.xml" ContentType="application/vnd.openxmlformats-officedocument.presentationml.tags+xml"/>
  <Override PartName="/ppt/tags/tag1193.xml" ContentType="application/vnd.openxmlformats-officedocument.presentationml.tags+xml"/>
  <Override PartName="/ppt/tags/tag1194.xml" ContentType="application/vnd.openxmlformats-officedocument.presentationml.tags+xml"/>
  <Override PartName="/ppt/tags/tag1195.xml" ContentType="application/vnd.openxmlformats-officedocument.presentationml.tags+xml"/>
  <Override PartName="/ppt/tags/tag1196.xml" ContentType="application/vnd.openxmlformats-officedocument.presentationml.tags+xml"/>
  <Override PartName="/ppt/tags/tag1197.xml" ContentType="application/vnd.openxmlformats-officedocument.presentationml.tags+xml"/>
  <Override PartName="/ppt/tags/tag1198.xml" ContentType="application/vnd.openxmlformats-officedocument.presentationml.tags+xml"/>
  <Override PartName="/ppt/tags/tag1199.xml" ContentType="application/vnd.openxmlformats-officedocument.presentationml.tags+xml"/>
  <Override PartName="/ppt/tags/tag1200.xml" ContentType="application/vnd.openxmlformats-officedocument.presentationml.tags+xml"/>
  <Override PartName="/ppt/tags/tag1201.xml" ContentType="application/vnd.openxmlformats-officedocument.presentationml.tags+xml"/>
  <Override PartName="/ppt/tags/tag1202.xml" ContentType="application/vnd.openxmlformats-officedocument.presentationml.tags+xml"/>
  <Override PartName="/ppt/tags/tag1203.xml" ContentType="application/vnd.openxmlformats-officedocument.presentationml.tags+xml"/>
  <Override PartName="/ppt/tags/tag1204.xml" ContentType="application/vnd.openxmlformats-officedocument.presentationml.tags+xml"/>
  <Override PartName="/ppt/tags/tag1205.xml" ContentType="application/vnd.openxmlformats-officedocument.presentationml.tags+xml"/>
  <Override PartName="/ppt/tags/tag1206.xml" ContentType="application/vnd.openxmlformats-officedocument.presentationml.tags+xml"/>
  <Override PartName="/ppt/tags/tag1207.xml" ContentType="application/vnd.openxmlformats-officedocument.presentationml.tags+xml"/>
  <Override PartName="/ppt/tags/tag1208.xml" ContentType="application/vnd.openxmlformats-officedocument.presentationml.tags+xml"/>
  <Override PartName="/ppt/tags/tag1209.xml" ContentType="application/vnd.openxmlformats-officedocument.presentationml.tags+xml"/>
  <Override PartName="/ppt/tags/tag1210.xml" ContentType="application/vnd.openxmlformats-officedocument.presentationml.tags+xml"/>
  <Override PartName="/ppt/tags/tag1211.xml" ContentType="application/vnd.openxmlformats-officedocument.presentationml.tags+xml"/>
  <Override PartName="/ppt/tags/tag1212.xml" ContentType="application/vnd.openxmlformats-officedocument.presentationml.tags+xml"/>
  <Override PartName="/ppt/tags/tag1213.xml" ContentType="application/vnd.openxmlformats-officedocument.presentationml.tags+xml"/>
  <Override PartName="/ppt/tags/tag1214.xml" ContentType="application/vnd.openxmlformats-officedocument.presentationml.tags+xml"/>
  <Override PartName="/ppt/tags/tag1215.xml" ContentType="application/vnd.openxmlformats-officedocument.presentationml.tags+xml"/>
  <Override PartName="/ppt/tags/tag1216.xml" ContentType="application/vnd.openxmlformats-officedocument.presentationml.tags+xml"/>
  <Override PartName="/ppt/tags/tag1217.xml" ContentType="application/vnd.openxmlformats-officedocument.presentationml.tags+xml"/>
  <Override PartName="/ppt/tags/tag1218.xml" ContentType="application/vnd.openxmlformats-officedocument.presentationml.tags+xml"/>
  <Override PartName="/ppt/tags/tag1219.xml" ContentType="application/vnd.openxmlformats-officedocument.presentationml.tags+xml"/>
  <Override PartName="/ppt/tags/tag1220.xml" ContentType="application/vnd.openxmlformats-officedocument.presentationml.tags+xml"/>
  <Override PartName="/ppt/tags/tag1221.xml" ContentType="application/vnd.openxmlformats-officedocument.presentationml.tags+xml"/>
  <Override PartName="/ppt/tags/tag1222.xml" ContentType="application/vnd.openxmlformats-officedocument.presentationml.tags+xml"/>
  <Override PartName="/ppt/tags/tag1223.xml" ContentType="application/vnd.openxmlformats-officedocument.presentationml.tags+xml"/>
  <Override PartName="/ppt/tags/tag1224.xml" ContentType="application/vnd.openxmlformats-officedocument.presentationml.tags+xml"/>
  <Override PartName="/ppt/tags/tag1225.xml" ContentType="application/vnd.openxmlformats-officedocument.presentationml.tags+xml"/>
  <Override PartName="/ppt/tags/tag1226.xml" ContentType="application/vnd.openxmlformats-officedocument.presentationml.tags+xml"/>
  <Override PartName="/ppt/tags/tag1227.xml" ContentType="application/vnd.openxmlformats-officedocument.presentationml.tags+xml"/>
  <Override PartName="/ppt/tags/tag1228.xml" ContentType="application/vnd.openxmlformats-officedocument.presentationml.tags+xml"/>
  <Override PartName="/ppt/tags/tag1229.xml" ContentType="application/vnd.openxmlformats-officedocument.presentationml.tags+xml"/>
  <Override PartName="/ppt/tags/tag1230.xml" ContentType="application/vnd.openxmlformats-officedocument.presentationml.tags+xml"/>
  <Override PartName="/ppt/tags/tag1231.xml" ContentType="application/vnd.openxmlformats-officedocument.presentationml.tags+xml"/>
  <Override PartName="/ppt/tags/tag1232.xml" ContentType="application/vnd.openxmlformats-officedocument.presentationml.tags+xml"/>
  <Override PartName="/ppt/tags/tag1233.xml" ContentType="application/vnd.openxmlformats-officedocument.presentationml.tags+xml"/>
  <Override PartName="/ppt/tags/tag1234.xml" ContentType="application/vnd.openxmlformats-officedocument.presentationml.tags+xml"/>
  <Override PartName="/ppt/tags/tag1235.xml" ContentType="application/vnd.openxmlformats-officedocument.presentationml.tags+xml"/>
  <Override PartName="/ppt/tags/tag1236.xml" ContentType="application/vnd.openxmlformats-officedocument.presentationml.tags+xml"/>
  <Override PartName="/ppt/tags/tag1237.xml" ContentType="application/vnd.openxmlformats-officedocument.presentationml.tags+xml"/>
  <Override PartName="/ppt/tags/tag1238.xml" ContentType="application/vnd.openxmlformats-officedocument.presentationml.tags+xml"/>
  <Override PartName="/ppt/tags/tag1239.xml" ContentType="application/vnd.openxmlformats-officedocument.presentationml.tags+xml"/>
  <Override PartName="/ppt/tags/tag1240.xml" ContentType="application/vnd.openxmlformats-officedocument.presentationml.tags+xml"/>
  <Override PartName="/ppt/tags/tag1241.xml" ContentType="application/vnd.openxmlformats-officedocument.presentationml.tags+xml"/>
  <Override PartName="/ppt/tags/tag1242.xml" ContentType="application/vnd.openxmlformats-officedocument.presentationml.tags+xml"/>
  <Override PartName="/ppt/tags/tag1243.xml" ContentType="application/vnd.openxmlformats-officedocument.presentationml.tags+xml"/>
  <Override PartName="/ppt/tags/tag1244.xml" ContentType="application/vnd.openxmlformats-officedocument.presentationml.tags+xml"/>
  <Override PartName="/ppt/tags/tag1245.xml" ContentType="application/vnd.openxmlformats-officedocument.presentationml.tags+xml"/>
  <Override PartName="/ppt/tags/tag1246.xml" ContentType="application/vnd.openxmlformats-officedocument.presentationml.tags+xml"/>
  <Override PartName="/ppt/tags/tag1247.xml" ContentType="application/vnd.openxmlformats-officedocument.presentationml.tags+xml"/>
  <Override PartName="/ppt/tags/tag1248.xml" ContentType="application/vnd.openxmlformats-officedocument.presentationml.tags+xml"/>
  <Override PartName="/ppt/tags/tag1249.xml" ContentType="application/vnd.openxmlformats-officedocument.presentationml.tags+xml"/>
  <Override PartName="/ppt/tags/tag1250.xml" ContentType="application/vnd.openxmlformats-officedocument.presentationml.tags+xml"/>
  <Override PartName="/ppt/tags/tag1251.xml" ContentType="application/vnd.openxmlformats-officedocument.presentationml.tags+xml"/>
  <Override PartName="/ppt/notesSlides/notesSlide26.xml" ContentType="application/vnd.openxmlformats-officedocument.presentationml.notesSlide+xml"/>
  <Override PartName="/ppt/tags/tag1252.xml" ContentType="application/vnd.openxmlformats-officedocument.presentationml.tags+xml"/>
  <Override PartName="/ppt/tags/tag1253.xml" ContentType="application/vnd.openxmlformats-officedocument.presentationml.tags+xml"/>
  <Override PartName="/ppt/notesSlides/notesSlide27.xml" ContentType="application/vnd.openxmlformats-officedocument.presentationml.notesSlide+xml"/>
  <Override PartName="/ppt/tags/tag1254.xml" ContentType="application/vnd.openxmlformats-officedocument.presentationml.tags+xml"/>
  <Override PartName="/ppt/tags/tag1255.xml" ContentType="application/vnd.openxmlformats-officedocument.presentationml.tags+xml"/>
  <Override PartName="/ppt/tags/tag1256.xml" ContentType="application/vnd.openxmlformats-officedocument.presentationml.tags+xml"/>
  <Override PartName="/ppt/tags/tag1257.xml" ContentType="application/vnd.openxmlformats-officedocument.presentationml.tags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340" r:id="rId2"/>
    <p:sldId id="349" r:id="rId3"/>
    <p:sldId id="348" r:id="rId4"/>
    <p:sldId id="345" r:id="rId5"/>
    <p:sldId id="344" r:id="rId6"/>
    <p:sldId id="346" r:id="rId7"/>
    <p:sldId id="347" r:id="rId8"/>
    <p:sldId id="343" r:id="rId9"/>
    <p:sldId id="303" r:id="rId10"/>
    <p:sldId id="262" r:id="rId11"/>
    <p:sldId id="305" r:id="rId12"/>
    <p:sldId id="263" r:id="rId13"/>
    <p:sldId id="306" r:id="rId14"/>
    <p:sldId id="327" r:id="rId15"/>
    <p:sldId id="308" r:id="rId16"/>
    <p:sldId id="309" r:id="rId17"/>
    <p:sldId id="336" r:id="rId18"/>
    <p:sldId id="269" r:id="rId19"/>
    <p:sldId id="312" r:id="rId20"/>
    <p:sldId id="313" r:id="rId21"/>
    <p:sldId id="314" r:id="rId22"/>
    <p:sldId id="315" r:id="rId23"/>
    <p:sldId id="321" r:id="rId24"/>
    <p:sldId id="318" r:id="rId25"/>
    <p:sldId id="316" r:id="rId26"/>
    <p:sldId id="317" r:id="rId27"/>
    <p:sldId id="320" r:id="rId28"/>
    <p:sldId id="319" r:id="rId29"/>
    <p:sldId id="324" r:id="rId30"/>
    <p:sldId id="330" r:id="rId31"/>
    <p:sldId id="337" r:id="rId32"/>
    <p:sldId id="331" r:id="rId33"/>
    <p:sldId id="333" r:id="rId34"/>
    <p:sldId id="334" r:id="rId35"/>
    <p:sldId id="338" r:id="rId36"/>
    <p:sldId id="339" r:id="rId37"/>
    <p:sldId id="325" r:id="rId38"/>
  </p:sldIdLst>
  <p:sldSz cx="9144000" cy="6858000" type="screen4x3"/>
  <p:notesSz cx="7315200" cy="9601200"/>
  <p:custDataLst>
    <p:tags r:id="rId4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87" autoAdjust="0"/>
  </p:normalViewPr>
  <p:slideViewPr>
    <p:cSldViewPr>
      <p:cViewPr varScale="1">
        <p:scale>
          <a:sx n="54" d="100"/>
          <a:sy n="54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BC3865F-9A6E-47CE-8871-AF306A67186E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E8B89BC-E639-4669-A5FD-6670120E85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36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9" y="4560889"/>
            <a:ext cx="5851525" cy="431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51" tIns="48325" rIns="96651" bIns="48325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6025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0750"/>
            <a:ext cx="5346999" cy="4334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92" tIns="47497" rIns="94992" bIns="47497"/>
          <a:lstStyle/>
          <a:p>
            <a:r>
              <a:rPr lang="en-US" dirty="0" smtClean="0"/>
              <a:t>identify hazards then draw; if “or” had used</a:t>
            </a:r>
            <a:r>
              <a:rPr lang="en-US" baseline="0" dirty="0" smtClean="0"/>
              <a:t> r6, would have needed to stall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71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0" tIns="45710" rIns="91420" bIns="45710"/>
          <a:lstStyle/>
          <a:p>
            <a:r>
              <a:rPr lang="en-US" dirty="0" smtClean="0">
                <a:solidFill>
                  <a:schemeClr val="accent1"/>
                </a:solidFill>
              </a:rPr>
              <a:t>Forward correct value from?</a:t>
            </a:r>
          </a:p>
          <a:p>
            <a:pPr marL="666225" lvl="1" indent="-483306">
              <a:buFont typeface="+mj-lt"/>
              <a:buAutoNum type="arabicPeriod"/>
            </a:pPr>
            <a:r>
              <a:rPr lang="en-US" dirty="0" smtClean="0"/>
              <a:t>ALU output: too late in cycle</a:t>
            </a:r>
          </a:p>
          <a:p>
            <a:pPr marL="666225" lvl="1" indent="-483306">
              <a:buFont typeface="+mj-lt"/>
              <a:buAutoNum type="arabicPeriod"/>
            </a:pPr>
            <a:r>
              <a:rPr lang="en-US" dirty="0" smtClean="0"/>
              <a:t>EX/MEM.D pipeline register (output from ALU)</a:t>
            </a:r>
          </a:p>
          <a:p>
            <a:pPr marL="666225" lvl="1" indent="-483306">
              <a:buFont typeface="+mj-lt"/>
              <a:buAutoNum type="arabicPeriod"/>
            </a:pPr>
            <a:r>
              <a:rPr lang="en-US" dirty="0" smtClean="0"/>
              <a:t>WB data value (output from ALU or memory)</a:t>
            </a:r>
          </a:p>
          <a:p>
            <a:pPr marL="666225" lvl="1" indent="-483306">
              <a:buFont typeface="+mj-lt"/>
              <a:buAutoNum type="arabicPeriod"/>
            </a:pPr>
            <a:r>
              <a:rPr lang="en-US" dirty="0" smtClean="0"/>
              <a:t>MEM output: too late in cycle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to?</a:t>
            </a:r>
          </a:p>
          <a:p>
            <a:pPr marL="666225" lvl="1" indent="-483306">
              <a:buClr>
                <a:schemeClr val="accent2"/>
              </a:buClr>
              <a:buFont typeface="+mj-lt"/>
              <a:buAutoNum type="alphaLcParenR"/>
            </a:pPr>
            <a:r>
              <a:rPr lang="en-US" dirty="0" smtClean="0"/>
              <a:t>ID (just after register file):</a:t>
            </a:r>
            <a:r>
              <a:rPr lang="en-US" baseline="0" dirty="0" smtClean="0"/>
              <a:t> </a:t>
            </a:r>
            <a:r>
              <a:rPr lang="en-US" dirty="0" smtClean="0"/>
              <a:t>pointless?</a:t>
            </a:r>
          </a:p>
          <a:p>
            <a:pPr marL="666225" lvl="1" indent="-483306">
              <a:buClr>
                <a:schemeClr val="accent2"/>
              </a:buClr>
              <a:buFont typeface="+mj-lt"/>
              <a:buAutoNum type="alphaLcParenR"/>
            </a:pPr>
            <a:r>
              <a:rPr lang="en-US" dirty="0" smtClean="0"/>
              <a:t>EX, just after ID/EX.A and ID/EX.B are read</a:t>
            </a:r>
          </a:p>
          <a:p>
            <a:pPr marL="666225" lvl="1" indent="-483306">
              <a:buClr>
                <a:schemeClr val="accent2"/>
              </a:buClr>
              <a:buFont typeface="+mj-lt"/>
              <a:buAutoNum type="alphaLcParenR"/>
            </a:pPr>
            <a:r>
              <a:rPr lang="en-US" dirty="0" smtClean="0"/>
              <a:t>MEM, just after EX/MEM.B is read: on critical path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6025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0750"/>
            <a:ext cx="5346999" cy="4334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92" tIns="47497" rIns="94992" bIns="47497"/>
          <a:lstStyle/>
          <a:p>
            <a:r>
              <a:rPr lang="en-US" dirty="0" smtClean="0"/>
              <a:t>bypass</a:t>
            </a:r>
            <a:r>
              <a:rPr lang="en-US" baseline="0" dirty="0" smtClean="0"/>
              <a:t> from WB to </a:t>
            </a:r>
            <a:r>
              <a:rPr lang="en-US" baseline="0" dirty="0" err="1" smtClean="0"/>
              <a:t>mux</a:t>
            </a:r>
            <a:r>
              <a:rPr lang="en-US" baseline="0" dirty="0" smtClean="0"/>
              <a:t> in EX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((ID/</a:t>
            </a:r>
            <a:r>
              <a:rPr lang="en-US" dirty="0" err="1" smtClean="0"/>
              <a:t>EX.Ra</a:t>
            </a:r>
            <a:r>
              <a:rPr lang="en-US" dirty="0" smtClean="0"/>
              <a:t> == MEM/</a:t>
            </a:r>
            <a:r>
              <a:rPr lang="en-US" dirty="0" err="1" smtClean="0"/>
              <a:t>WB.Rd</a:t>
            </a:r>
            <a:r>
              <a:rPr lang="en-US" dirty="0" smtClean="0"/>
              <a:t>) or (ID/</a:t>
            </a:r>
            <a:r>
              <a:rPr lang="en-US" dirty="0" err="1" smtClean="0"/>
              <a:t>EX.Rb</a:t>
            </a:r>
            <a:r>
              <a:rPr lang="en-US" dirty="0" smtClean="0"/>
              <a:t> == MEM/</a:t>
            </a:r>
            <a:r>
              <a:rPr lang="en-US" dirty="0" err="1" smtClean="0"/>
              <a:t>WB.Rd</a:t>
            </a:r>
            <a:r>
              <a:rPr lang="en-US" dirty="0" smtClean="0"/>
              <a:t>))</a:t>
            </a:r>
            <a:br>
              <a:rPr lang="en-US" dirty="0" smtClean="0"/>
            </a:br>
            <a:r>
              <a:rPr lang="en-US" strike="sngStrike" dirty="0" smtClean="0"/>
              <a:t>and (EX needs A or B)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(WB is writing a register)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6025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0750"/>
            <a:ext cx="5346999" cy="4334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92" tIns="47497" rIns="94992" bIns="47497"/>
          <a:lstStyle/>
          <a:p>
            <a:r>
              <a:rPr lang="en-US" dirty="0" smtClean="0"/>
              <a:t>draw bypass</a:t>
            </a:r>
            <a:r>
              <a:rPr lang="en-US" baseline="0" dirty="0" smtClean="0"/>
              <a:t> from WB to </a:t>
            </a:r>
            <a:r>
              <a:rPr lang="en-US" baseline="0" dirty="0" err="1" smtClean="0"/>
              <a:t>mux</a:t>
            </a:r>
            <a:r>
              <a:rPr lang="en-US" baseline="0" dirty="0" smtClean="0"/>
              <a:t> in EX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((ID/</a:t>
            </a:r>
            <a:r>
              <a:rPr lang="en-US" dirty="0" err="1" smtClean="0"/>
              <a:t>EX.Ra</a:t>
            </a:r>
            <a:r>
              <a:rPr lang="en-US" dirty="0" smtClean="0"/>
              <a:t> == EX/</a:t>
            </a:r>
            <a:r>
              <a:rPr lang="en-US" dirty="0" err="1" smtClean="0"/>
              <a:t>MEM.Rd</a:t>
            </a:r>
            <a:r>
              <a:rPr lang="en-US" dirty="0" smtClean="0"/>
              <a:t>) or (ID/</a:t>
            </a:r>
            <a:r>
              <a:rPr lang="en-US" dirty="0" err="1" smtClean="0"/>
              <a:t>EX.Rb</a:t>
            </a:r>
            <a:r>
              <a:rPr lang="en-US" dirty="0" smtClean="0"/>
              <a:t> == EX/</a:t>
            </a:r>
            <a:r>
              <a:rPr lang="en-US" dirty="0" err="1" smtClean="0"/>
              <a:t>MEM.Rd</a:t>
            </a:r>
            <a:r>
              <a:rPr lang="en-US" dirty="0" smtClean="0"/>
              <a:t>))</a:t>
            </a:r>
            <a:br>
              <a:rPr lang="en-US" dirty="0" smtClean="0"/>
            </a:br>
            <a:r>
              <a:rPr lang="en-US" dirty="0" smtClean="0"/>
              <a:t>and (MEM will be writing a register)</a:t>
            </a:r>
            <a:br>
              <a:rPr lang="en-US" dirty="0" smtClean="0"/>
            </a:br>
            <a:r>
              <a:rPr lang="en-US" dirty="0" smtClean="0"/>
              <a:t>and (MEM is not a load instruction)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6025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0750"/>
            <a:ext cx="5346999" cy="4334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92" tIns="47497" rIns="94992" bIns="47497"/>
          <a:lstStyle/>
          <a:p>
            <a:r>
              <a:rPr lang="en-US" dirty="0" smtClean="0"/>
              <a:t>draw control signals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6025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0750"/>
            <a:ext cx="5346999" cy="4334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92" tIns="47497" rIns="94992" bIns="47497"/>
          <a:lstStyle/>
          <a:p>
            <a:r>
              <a:rPr lang="en-US" dirty="0" smtClean="0"/>
              <a:t>which paths get used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6025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0750"/>
            <a:ext cx="5346999" cy="4334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92" tIns="47497" rIns="94992" bIns="47497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6025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0750"/>
            <a:ext cx="5346999" cy="4334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92" tIns="47497" rIns="94992" bIns="4749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6025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0750"/>
            <a:ext cx="5346999" cy="4334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92" tIns="47497" rIns="94992" bIns="47497"/>
          <a:lstStyle/>
          <a:p>
            <a:r>
              <a:rPr lang="en-US" dirty="0" smtClean="0"/>
              <a:t>requires one bubble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often see lw …; </a:t>
            </a:r>
            <a:r>
              <a:rPr lang="en-US" baseline="0" dirty="0" smtClean="0"/>
              <a:t>nop; …</a:t>
            </a:r>
          </a:p>
          <a:p>
            <a:r>
              <a:rPr lang="en-US" baseline="0" dirty="0" smtClean="0"/>
              <a:t>we will stall for </a:t>
            </a:r>
            <a:r>
              <a:rPr lang="en-US" baseline="0" smtClean="0"/>
              <a:t>our project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1: ISA tied to </a:t>
            </a:r>
            <a:r>
              <a:rPr lang="en-US" dirty="0" err="1" smtClean="0"/>
              <a:t>impl</a:t>
            </a:r>
            <a:r>
              <a:rPr lang="en-US" dirty="0" smtClean="0"/>
              <a:t>; messy </a:t>
            </a:r>
            <a:r>
              <a:rPr lang="en-US" dirty="0" err="1" smtClean="0"/>
              <a:t>asm</a:t>
            </a:r>
            <a:r>
              <a:rPr lang="en-US" dirty="0" smtClean="0"/>
              <a:t>; </a:t>
            </a:r>
            <a:r>
              <a:rPr lang="en-US" dirty="0" err="1" smtClean="0"/>
              <a:t>impl</a:t>
            </a:r>
            <a:r>
              <a:rPr lang="en-US" dirty="0" smtClean="0"/>
              <a:t> easy &amp; cheap; </a:t>
            </a:r>
            <a:r>
              <a:rPr lang="en-US" dirty="0" err="1" smtClean="0"/>
              <a:t>perf</a:t>
            </a:r>
            <a:r>
              <a:rPr lang="en-US" dirty="0" smtClean="0"/>
              <a:t> depends on </a:t>
            </a:r>
            <a:r>
              <a:rPr lang="en-US" dirty="0" err="1" smtClean="0"/>
              <a:t>asm</a:t>
            </a:r>
            <a:r>
              <a:rPr lang="en-US" dirty="0" smtClean="0"/>
              <a:t>.</a:t>
            </a:r>
          </a:p>
          <a:p>
            <a:r>
              <a:rPr lang="en-US" dirty="0" smtClean="0"/>
              <a:t>2: ISA correctness not tied to </a:t>
            </a:r>
            <a:r>
              <a:rPr lang="en-US" dirty="0" err="1" smtClean="0"/>
              <a:t>impl</a:t>
            </a:r>
            <a:r>
              <a:rPr lang="en-US" dirty="0" smtClean="0"/>
              <a:t>; </a:t>
            </a:r>
            <a:r>
              <a:rPr lang="en-US" dirty="0" err="1" smtClean="0"/>
              <a:t>clean+slow</a:t>
            </a:r>
            <a:r>
              <a:rPr lang="en-US" dirty="0" smtClean="0"/>
              <a:t> </a:t>
            </a:r>
            <a:r>
              <a:rPr lang="en-US" dirty="0" err="1" smtClean="0"/>
              <a:t>asm</a:t>
            </a:r>
            <a:r>
              <a:rPr lang="en-US" dirty="0" smtClean="0"/>
              <a:t>, or </a:t>
            </a:r>
            <a:r>
              <a:rPr lang="en-US" dirty="0" err="1" smtClean="0"/>
              <a:t>messy+fast</a:t>
            </a:r>
            <a:r>
              <a:rPr lang="en-US" dirty="0" smtClean="0"/>
              <a:t> </a:t>
            </a:r>
            <a:r>
              <a:rPr lang="en-US" dirty="0" err="1" smtClean="0"/>
              <a:t>asm</a:t>
            </a:r>
            <a:r>
              <a:rPr lang="en-US" dirty="0" smtClean="0"/>
              <a:t>; </a:t>
            </a:r>
            <a:r>
              <a:rPr lang="en-US" dirty="0" err="1" smtClean="0"/>
              <a:t>impl</a:t>
            </a:r>
            <a:r>
              <a:rPr lang="en-US" dirty="0" smtClean="0"/>
              <a:t> easy and cheap; same </a:t>
            </a:r>
            <a:r>
              <a:rPr lang="en-US" dirty="0" err="1" smtClean="0"/>
              <a:t>perf</a:t>
            </a:r>
            <a:r>
              <a:rPr lang="en-US" dirty="0" smtClean="0"/>
              <a:t> as 1.</a:t>
            </a:r>
            <a:br>
              <a:rPr lang="en-US" dirty="0" smtClean="0"/>
            </a:br>
            <a:r>
              <a:rPr lang="en-US" dirty="0" smtClean="0"/>
              <a:t>3: ISA </a:t>
            </a:r>
            <a:r>
              <a:rPr lang="en-US" dirty="0" err="1" smtClean="0"/>
              <a:t>perf</a:t>
            </a:r>
            <a:r>
              <a:rPr lang="en-US" dirty="0" smtClean="0"/>
              <a:t> not tied to </a:t>
            </a:r>
            <a:r>
              <a:rPr lang="en-US" dirty="0" err="1" smtClean="0"/>
              <a:t>impl</a:t>
            </a:r>
            <a:r>
              <a:rPr lang="en-US" dirty="0" smtClean="0"/>
              <a:t>; </a:t>
            </a:r>
            <a:r>
              <a:rPr lang="en-US" dirty="0" err="1" smtClean="0"/>
              <a:t>clean+fast</a:t>
            </a:r>
            <a:r>
              <a:rPr lang="en-US" dirty="0" smtClean="0"/>
              <a:t> </a:t>
            </a:r>
            <a:r>
              <a:rPr lang="en-US" dirty="0" err="1" smtClean="0"/>
              <a:t>asm</a:t>
            </a:r>
            <a:r>
              <a:rPr lang="en-US" dirty="0" smtClean="0"/>
              <a:t>;  </a:t>
            </a:r>
            <a:r>
              <a:rPr lang="en-US" dirty="0" err="1" smtClean="0"/>
              <a:t>impl</a:t>
            </a:r>
            <a:r>
              <a:rPr lang="en-US" dirty="0" smtClean="0"/>
              <a:t> is tricky; best </a:t>
            </a:r>
            <a:r>
              <a:rPr lang="en-US" dirty="0" err="1" smtClean="0"/>
              <a:t>perf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6025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0750"/>
            <a:ext cx="5346999" cy="4334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92" tIns="47497" rIns="94992" bIns="47497"/>
          <a:lstStyle/>
          <a:p>
            <a:r>
              <a:rPr lang="en-US" dirty="0" smtClean="0"/>
              <a:t>branch decision in EX</a:t>
            </a:r>
          </a:p>
          <a:p>
            <a:r>
              <a:rPr lang="en-US" dirty="0" smtClean="0"/>
              <a:t>need 2</a:t>
            </a:r>
            <a:r>
              <a:rPr lang="en-US" baseline="0" dirty="0" smtClean="0"/>
              <a:t> stalls, and maybe kill 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6025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0750"/>
            <a:ext cx="5346999" cy="4334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92" tIns="47497" rIns="94992" bIns="47497"/>
          <a:lstStyle/>
          <a:p>
            <a:r>
              <a:rPr lang="en-US" dirty="0" smtClean="0"/>
              <a:t>branch decision in EX</a:t>
            </a:r>
          </a:p>
          <a:p>
            <a:r>
              <a:rPr lang="en-US" dirty="0" smtClean="0"/>
              <a:t>need 2</a:t>
            </a:r>
            <a:r>
              <a:rPr lang="en-US" baseline="0" dirty="0" smtClean="0"/>
              <a:t> stalls, and maybe kill 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what happens with branch/jump in branch delay slot?</a:t>
            </a:r>
          </a:p>
          <a:p>
            <a:r>
              <a:rPr lang="en-US" dirty="0" smtClean="0"/>
              <a:t>A: bad stuff, so forbidden</a:t>
            </a:r>
          </a:p>
          <a:p>
            <a:r>
              <a:rPr lang="en-US" dirty="0" smtClean="0"/>
              <a:t>Q: why one, not two?</a:t>
            </a:r>
          </a:p>
          <a:p>
            <a:r>
              <a:rPr lang="en-US" dirty="0" smtClean="0"/>
              <a:t>A: can move branch calc from EX</a:t>
            </a:r>
            <a:r>
              <a:rPr lang="en-US" baseline="0" dirty="0" smtClean="0"/>
              <a:t> to ID; will require new bypasses into ID stage; or can just zap the second instruction</a:t>
            </a:r>
          </a:p>
          <a:p>
            <a:r>
              <a:rPr lang="en-US" baseline="0" dirty="0" smtClean="0"/>
              <a:t>Q: performance?</a:t>
            </a:r>
          </a:p>
          <a:p>
            <a:r>
              <a:rPr lang="en-US" baseline="0" dirty="0" smtClean="0"/>
              <a:t>A: stall is bad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6025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0750"/>
            <a:ext cx="5346999" cy="4334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92" tIns="47497" rIns="94992" bIns="47497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How to guess?</a:t>
            </a:r>
          </a:p>
          <a:p>
            <a:r>
              <a:rPr lang="en-US" dirty="0" smtClean="0"/>
              <a:t>A: constant; hint; branch prediction; random;</a:t>
            </a:r>
            <a:r>
              <a:rPr lang="en-US" baseline="0" dirty="0" smtClean="0"/>
              <a:t>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4438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5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2392"/>
            <a:ext cx="5346999" cy="433268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0" tIns="45710" rIns="91420" bIns="45710"/>
          <a:lstStyle/>
          <a:p>
            <a:r>
              <a:rPr lang="en-US" dirty="0" smtClean="0"/>
              <a:t>Q:</a:t>
            </a:r>
            <a:r>
              <a:rPr lang="en-US" baseline="0" dirty="0" smtClean="0"/>
              <a:t> what if we had a “copy 0(r3), 4(r3)” instruction, as the </a:t>
            </a:r>
            <a:r>
              <a:rPr lang="en-US" baseline="0" smtClean="0"/>
              <a:t>x86 does, or “add r4, r4, 0(r3)”?</a:t>
            </a:r>
            <a:endParaRPr lang="en-US" baseline="0" dirty="0" smtClean="0"/>
          </a:p>
          <a:p>
            <a:r>
              <a:rPr lang="en-US" baseline="0" dirty="0" smtClean="0"/>
              <a:t>A: structural hazard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4438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5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2392"/>
            <a:ext cx="5346999" cy="433268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0" tIns="45710" rIns="91420" bIns="45710"/>
          <a:lstStyle/>
          <a:p>
            <a:pPr defTabSz="966612">
              <a:defRPr/>
            </a:pPr>
            <a:r>
              <a:rPr lang="en-US" baseline="0" dirty="0" smtClean="0"/>
              <a:t>assumes (WE=0 implies </a:t>
            </a:r>
            <a:r>
              <a:rPr lang="en-US" baseline="0" dirty="0" err="1" smtClean="0"/>
              <a:t>rD</a:t>
            </a:r>
            <a:r>
              <a:rPr lang="en-US" baseline="0" dirty="0" smtClean="0"/>
              <a:t>=0) everywhere, similar for </a:t>
            </a:r>
            <a:r>
              <a:rPr lang="en-US" baseline="0" dirty="0" err="1" smtClean="0"/>
              <a:t>rA</a:t>
            </a:r>
            <a:r>
              <a:rPr lang="en-US" baseline="0" dirty="0" smtClean="0"/>
              <a:t> needed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rB</a:t>
            </a:r>
            <a:r>
              <a:rPr lang="en-US" baseline="0" dirty="0" smtClean="0"/>
              <a:t> needed </a:t>
            </a:r>
            <a:r>
              <a:rPr lang="en-US" baseline="0" dirty="0" smtClean="0"/>
              <a:t>(can ensure this in ID stage)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fontAlgn="ctr" latinLnBrk="0" hangingPunct="1"/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6025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14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0750"/>
            <a:ext cx="5346999" cy="4334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92" tIns="47497" rIns="94992" bIns="47497"/>
          <a:lstStyle/>
          <a:p>
            <a:pPr defTabSz="966612">
              <a:defRPr/>
            </a:pPr>
            <a:r>
              <a:rPr lang="en-US" dirty="0">
                <a:solidFill>
                  <a:schemeClr val="accent4"/>
                </a:solidFill>
                <a:latin typeface="Calibri" pitchFamily="34" charset="0"/>
                <a:cs typeface="Arial" pitchFamily="34" charset="0"/>
              </a:rPr>
              <a:t>Nothing: Modify ISA to match implementation</a:t>
            </a:r>
          </a:p>
          <a:p>
            <a:pPr defTabSz="966612">
              <a:defRPr/>
            </a:pPr>
            <a:r>
              <a:rPr lang="en-US" dirty="0">
                <a:solidFill>
                  <a:schemeClr val="accent4"/>
                </a:solidFill>
                <a:latin typeface="Calibri" pitchFamily="34" charset="0"/>
                <a:cs typeface="Arial" pitchFamily="34" charset="0"/>
              </a:rPr>
              <a:t>Stall: Pause current and all subsequent instruction</a:t>
            </a:r>
          </a:p>
          <a:p>
            <a:pPr defTabSz="966612">
              <a:defRPr/>
            </a:pPr>
            <a:r>
              <a:rPr lang="en-US" dirty="0">
                <a:solidFill>
                  <a:schemeClr val="accent4"/>
                </a:solidFill>
                <a:latin typeface="Calibri" pitchFamily="34" charset="0"/>
                <a:cs typeface="Arial" pitchFamily="34" charset="0"/>
              </a:rPr>
              <a:t>Forward/Bypass: Steal correct value from elsewhere in pipeline</a:t>
            </a:r>
          </a:p>
          <a:p>
            <a:pPr lvl="0"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6025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0750"/>
            <a:ext cx="5346999" cy="4334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92" tIns="47497" rIns="94992" bIns="47497"/>
          <a:lstStyle/>
          <a:p>
            <a:r>
              <a:rPr lang="en-US" dirty="0" smtClean="0"/>
              <a:t>find hazards first, then</a:t>
            </a:r>
            <a:r>
              <a:rPr lang="en-US" baseline="0" dirty="0" smtClean="0"/>
              <a:t> draw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6025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0750"/>
            <a:ext cx="5346999" cy="4334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92" tIns="47497" rIns="94992" bIns="47497"/>
          <a:lstStyle/>
          <a:p>
            <a:r>
              <a:rPr lang="en-US" dirty="0" smtClean="0"/>
              <a:t>draw control signals for /stall</a:t>
            </a:r>
          </a:p>
          <a:p>
            <a:r>
              <a:rPr lang="en-US" dirty="0" smtClean="0"/>
              <a:t>Q:</a:t>
            </a:r>
            <a:r>
              <a:rPr lang="en-US" baseline="0" dirty="0" smtClean="0"/>
              <a:t> what happens if branch in EX?</a:t>
            </a:r>
          </a:p>
          <a:p>
            <a:r>
              <a:rPr lang="en-US" baseline="0" dirty="0" smtClean="0"/>
              <a:t>A: bad stuff: we miss the branch</a:t>
            </a:r>
          </a:p>
          <a:p>
            <a:r>
              <a:rPr lang="en-US" baseline="0" dirty="0" smtClean="0"/>
              <a:t>So: lets try not to stall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prev</a:t>
            </a:r>
            <a:r>
              <a:rPr lang="en-US" baseline="0" dirty="0" smtClean="0"/>
              <a:t> slide:</a:t>
            </a:r>
          </a:p>
          <a:p>
            <a:r>
              <a:rPr lang="en-US" dirty="0" smtClean="0"/>
              <a:t>Q:</a:t>
            </a:r>
            <a:r>
              <a:rPr lang="en-US" baseline="0" dirty="0" smtClean="0"/>
              <a:t> what happens if branch in EX?</a:t>
            </a:r>
          </a:p>
          <a:p>
            <a:r>
              <a:rPr lang="en-US" baseline="0" dirty="0" smtClean="0"/>
              <a:t>A: bad stuff: we miss the branch</a:t>
            </a:r>
          </a:p>
          <a:p>
            <a:r>
              <a:rPr lang="en-US" baseline="0" dirty="0" smtClean="0"/>
              <a:t>So: lets try not to stall</a:t>
            </a:r>
            <a:endParaRPr lang="en-US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6025" y="709613"/>
            <a:ext cx="4832350" cy="36242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549" y="4570750"/>
            <a:ext cx="5346999" cy="433433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92" tIns="47497" rIns="94992" bIns="47497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/>
              <a:t>Copyright Hakim Weatherspoon</a:t>
            </a: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Hakim Weatherspoon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81000" y="4572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12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411.xml"/><Relationship Id="rId1" Type="http://schemas.openxmlformats.org/officeDocument/2006/relationships/tags" Target="../tags/tag410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414.xml"/><Relationship Id="rId4" Type="http://schemas.openxmlformats.org/officeDocument/2006/relationships/tags" Target="../tags/tag413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tags" Target="../tags/tag440.xml"/><Relationship Id="rId21" Type="http://schemas.openxmlformats.org/officeDocument/2006/relationships/tags" Target="../tags/tag435.xml"/><Relationship Id="rId42" Type="http://schemas.openxmlformats.org/officeDocument/2006/relationships/tags" Target="../tags/tag456.xml"/><Relationship Id="rId47" Type="http://schemas.openxmlformats.org/officeDocument/2006/relationships/tags" Target="../tags/tag461.xml"/><Relationship Id="rId63" Type="http://schemas.openxmlformats.org/officeDocument/2006/relationships/tags" Target="../tags/tag477.xml"/><Relationship Id="rId68" Type="http://schemas.openxmlformats.org/officeDocument/2006/relationships/tags" Target="../tags/tag482.xml"/><Relationship Id="rId84" Type="http://schemas.openxmlformats.org/officeDocument/2006/relationships/tags" Target="../tags/tag498.xml"/><Relationship Id="rId89" Type="http://schemas.openxmlformats.org/officeDocument/2006/relationships/tags" Target="../tags/tag503.xml"/><Relationship Id="rId7" Type="http://schemas.openxmlformats.org/officeDocument/2006/relationships/tags" Target="../tags/tag421.xml"/><Relationship Id="rId71" Type="http://schemas.openxmlformats.org/officeDocument/2006/relationships/tags" Target="../tags/tag485.xml"/><Relationship Id="rId92" Type="http://schemas.openxmlformats.org/officeDocument/2006/relationships/tags" Target="../tags/tag506.xml"/><Relationship Id="rId2" Type="http://schemas.openxmlformats.org/officeDocument/2006/relationships/tags" Target="../tags/tag416.xml"/><Relationship Id="rId16" Type="http://schemas.openxmlformats.org/officeDocument/2006/relationships/tags" Target="../tags/tag430.xml"/><Relationship Id="rId29" Type="http://schemas.openxmlformats.org/officeDocument/2006/relationships/tags" Target="../tags/tag443.xml"/><Relationship Id="rId107" Type="http://schemas.openxmlformats.org/officeDocument/2006/relationships/notesSlide" Target="../notesSlides/notesSlide4.xml"/><Relationship Id="rId11" Type="http://schemas.openxmlformats.org/officeDocument/2006/relationships/tags" Target="../tags/tag425.xml"/><Relationship Id="rId24" Type="http://schemas.openxmlformats.org/officeDocument/2006/relationships/tags" Target="../tags/tag438.xml"/><Relationship Id="rId32" Type="http://schemas.openxmlformats.org/officeDocument/2006/relationships/tags" Target="../tags/tag446.xml"/><Relationship Id="rId37" Type="http://schemas.openxmlformats.org/officeDocument/2006/relationships/tags" Target="../tags/tag451.xml"/><Relationship Id="rId40" Type="http://schemas.openxmlformats.org/officeDocument/2006/relationships/tags" Target="../tags/tag454.xml"/><Relationship Id="rId45" Type="http://schemas.openxmlformats.org/officeDocument/2006/relationships/tags" Target="../tags/tag459.xml"/><Relationship Id="rId53" Type="http://schemas.openxmlformats.org/officeDocument/2006/relationships/tags" Target="../tags/tag467.xml"/><Relationship Id="rId58" Type="http://schemas.openxmlformats.org/officeDocument/2006/relationships/tags" Target="../tags/tag472.xml"/><Relationship Id="rId66" Type="http://schemas.openxmlformats.org/officeDocument/2006/relationships/tags" Target="../tags/tag480.xml"/><Relationship Id="rId74" Type="http://schemas.openxmlformats.org/officeDocument/2006/relationships/tags" Target="../tags/tag488.xml"/><Relationship Id="rId79" Type="http://schemas.openxmlformats.org/officeDocument/2006/relationships/tags" Target="../tags/tag493.xml"/><Relationship Id="rId87" Type="http://schemas.openxmlformats.org/officeDocument/2006/relationships/tags" Target="../tags/tag501.xml"/><Relationship Id="rId102" Type="http://schemas.openxmlformats.org/officeDocument/2006/relationships/tags" Target="../tags/tag516.xml"/><Relationship Id="rId5" Type="http://schemas.openxmlformats.org/officeDocument/2006/relationships/tags" Target="../tags/tag419.xml"/><Relationship Id="rId61" Type="http://schemas.openxmlformats.org/officeDocument/2006/relationships/tags" Target="../tags/tag475.xml"/><Relationship Id="rId82" Type="http://schemas.openxmlformats.org/officeDocument/2006/relationships/tags" Target="../tags/tag496.xml"/><Relationship Id="rId90" Type="http://schemas.openxmlformats.org/officeDocument/2006/relationships/tags" Target="../tags/tag504.xml"/><Relationship Id="rId95" Type="http://schemas.openxmlformats.org/officeDocument/2006/relationships/tags" Target="../tags/tag509.xml"/><Relationship Id="rId19" Type="http://schemas.openxmlformats.org/officeDocument/2006/relationships/tags" Target="../tags/tag433.xml"/><Relationship Id="rId14" Type="http://schemas.openxmlformats.org/officeDocument/2006/relationships/tags" Target="../tags/tag428.xml"/><Relationship Id="rId22" Type="http://schemas.openxmlformats.org/officeDocument/2006/relationships/tags" Target="../tags/tag436.xml"/><Relationship Id="rId27" Type="http://schemas.openxmlformats.org/officeDocument/2006/relationships/tags" Target="../tags/tag441.xml"/><Relationship Id="rId30" Type="http://schemas.openxmlformats.org/officeDocument/2006/relationships/tags" Target="../tags/tag444.xml"/><Relationship Id="rId35" Type="http://schemas.openxmlformats.org/officeDocument/2006/relationships/tags" Target="../tags/tag449.xml"/><Relationship Id="rId43" Type="http://schemas.openxmlformats.org/officeDocument/2006/relationships/tags" Target="../tags/tag457.xml"/><Relationship Id="rId48" Type="http://schemas.openxmlformats.org/officeDocument/2006/relationships/tags" Target="../tags/tag462.xml"/><Relationship Id="rId56" Type="http://schemas.openxmlformats.org/officeDocument/2006/relationships/tags" Target="../tags/tag470.xml"/><Relationship Id="rId64" Type="http://schemas.openxmlformats.org/officeDocument/2006/relationships/tags" Target="../tags/tag478.xml"/><Relationship Id="rId69" Type="http://schemas.openxmlformats.org/officeDocument/2006/relationships/tags" Target="../tags/tag483.xml"/><Relationship Id="rId77" Type="http://schemas.openxmlformats.org/officeDocument/2006/relationships/tags" Target="../tags/tag491.xml"/><Relationship Id="rId100" Type="http://schemas.openxmlformats.org/officeDocument/2006/relationships/tags" Target="../tags/tag514.xml"/><Relationship Id="rId105" Type="http://schemas.openxmlformats.org/officeDocument/2006/relationships/tags" Target="../tags/tag519.xml"/><Relationship Id="rId8" Type="http://schemas.openxmlformats.org/officeDocument/2006/relationships/tags" Target="../tags/tag422.xml"/><Relationship Id="rId51" Type="http://schemas.openxmlformats.org/officeDocument/2006/relationships/tags" Target="../tags/tag465.xml"/><Relationship Id="rId72" Type="http://schemas.openxmlformats.org/officeDocument/2006/relationships/tags" Target="../tags/tag486.xml"/><Relationship Id="rId80" Type="http://schemas.openxmlformats.org/officeDocument/2006/relationships/tags" Target="../tags/tag494.xml"/><Relationship Id="rId85" Type="http://schemas.openxmlformats.org/officeDocument/2006/relationships/tags" Target="../tags/tag499.xml"/><Relationship Id="rId93" Type="http://schemas.openxmlformats.org/officeDocument/2006/relationships/tags" Target="../tags/tag507.xml"/><Relationship Id="rId98" Type="http://schemas.openxmlformats.org/officeDocument/2006/relationships/tags" Target="../tags/tag512.xml"/><Relationship Id="rId3" Type="http://schemas.openxmlformats.org/officeDocument/2006/relationships/tags" Target="../tags/tag417.xml"/><Relationship Id="rId12" Type="http://schemas.openxmlformats.org/officeDocument/2006/relationships/tags" Target="../tags/tag426.xml"/><Relationship Id="rId17" Type="http://schemas.openxmlformats.org/officeDocument/2006/relationships/tags" Target="../tags/tag431.xml"/><Relationship Id="rId25" Type="http://schemas.openxmlformats.org/officeDocument/2006/relationships/tags" Target="../tags/tag439.xml"/><Relationship Id="rId33" Type="http://schemas.openxmlformats.org/officeDocument/2006/relationships/tags" Target="../tags/tag447.xml"/><Relationship Id="rId38" Type="http://schemas.openxmlformats.org/officeDocument/2006/relationships/tags" Target="../tags/tag452.xml"/><Relationship Id="rId46" Type="http://schemas.openxmlformats.org/officeDocument/2006/relationships/tags" Target="../tags/tag460.xml"/><Relationship Id="rId59" Type="http://schemas.openxmlformats.org/officeDocument/2006/relationships/tags" Target="../tags/tag473.xml"/><Relationship Id="rId67" Type="http://schemas.openxmlformats.org/officeDocument/2006/relationships/tags" Target="../tags/tag481.xml"/><Relationship Id="rId103" Type="http://schemas.openxmlformats.org/officeDocument/2006/relationships/tags" Target="../tags/tag517.xml"/><Relationship Id="rId20" Type="http://schemas.openxmlformats.org/officeDocument/2006/relationships/tags" Target="../tags/tag434.xml"/><Relationship Id="rId41" Type="http://schemas.openxmlformats.org/officeDocument/2006/relationships/tags" Target="../tags/tag455.xml"/><Relationship Id="rId54" Type="http://schemas.openxmlformats.org/officeDocument/2006/relationships/tags" Target="../tags/tag468.xml"/><Relationship Id="rId62" Type="http://schemas.openxmlformats.org/officeDocument/2006/relationships/tags" Target="../tags/tag476.xml"/><Relationship Id="rId70" Type="http://schemas.openxmlformats.org/officeDocument/2006/relationships/tags" Target="../tags/tag484.xml"/><Relationship Id="rId75" Type="http://schemas.openxmlformats.org/officeDocument/2006/relationships/tags" Target="../tags/tag489.xml"/><Relationship Id="rId83" Type="http://schemas.openxmlformats.org/officeDocument/2006/relationships/tags" Target="../tags/tag497.xml"/><Relationship Id="rId88" Type="http://schemas.openxmlformats.org/officeDocument/2006/relationships/tags" Target="../tags/tag502.xml"/><Relationship Id="rId91" Type="http://schemas.openxmlformats.org/officeDocument/2006/relationships/tags" Target="../tags/tag505.xml"/><Relationship Id="rId96" Type="http://schemas.openxmlformats.org/officeDocument/2006/relationships/tags" Target="../tags/tag510.xml"/><Relationship Id="rId1" Type="http://schemas.openxmlformats.org/officeDocument/2006/relationships/tags" Target="../tags/tag415.xml"/><Relationship Id="rId6" Type="http://schemas.openxmlformats.org/officeDocument/2006/relationships/tags" Target="../tags/tag420.xml"/><Relationship Id="rId15" Type="http://schemas.openxmlformats.org/officeDocument/2006/relationships/tags" Target="../tags/tag429.xml"/><Relationship Id="rId23" Type="http://schemas.openxmlformats.org/officeDocument/2006/relationships/tags" Target="../tags/tag437.xml"/><Relationship Id="rId28" Type="http://schemas.openxmlformats.org/officeDocument/2006/relationships/tags" Target="../tags/tag442.xml"/><Relationship Id="rId36" Type="http://schemas.openxmlformats.org/officeDocument/2006/relationships/tags" Target="../tags/tag450.xml"/><Relationship Id="rId49" Type="http://schemas.openxmlformats.org/officeDocument/2006/relationships/tags" Target="../tags/tag463.xml"/><Relationship Id="rId57" Type="http://schemas.openxmlformats.org/officeDocument/2006/relationships/tags" Target="../tags/tag471.xml"/><Relationship Id="rId106" Type="http://schemas.openxmlformats.org/officeDocument/2006/relationships/slideLayout" Target="../slideLayouts/slideLayout7.xml"/><Relationship Id="rId10" Type="http://schemas.openxmlformats.org/officeDocument/2006/relationships/tags" Target="../tags/tag424.xml"/><Relationship Id="rId31" Type="http://schemas.openxmlformats.org/officeDocument/2006/relationships/tags" Target="../tags/tag445.xml"/><Relationship Id="rId44" Type="http://schemas.openxmlformats.org/officeDocument/2006/relationships/tags" Target="../tags/tag458.xml"/><Relationship Id="rId52" Type="http://schemas.openxmlformats.org/officeDocument/2006/relationships/tags" Target="../tags/tag466.xml"/><Relationship Id="rId60" Type="http://schemas.openxmlformats.org/officeDocument/2006/relationships/tags" Target="../tags/tag474.xml"/><Relationship Id="rId65" Type="http://schemas.openxmlformats.org/officeDocument/2006/relationships/tags" Target="../tags/tag479.xml"/><Relationship Id="rId73" Type="http://schemas.openxmlformats.org/officeDocument/2006/relationships/tags" Target="../tags/tag487.xml"/><Relationship Id="rId78" Type="http://schemas.openxmlformats.org/officeDocument/2006/relationships/tags" Target="../tags/tag492.xml"/><Relationship Id="rId81" Type="http://schemas.openxmlformats.org/officeDocument/2006/relationships/tags" Target="../tags/tag495.xml"/><Relationship Id="rId86" Type="http://schemas.openxmlformats.org/officeDocument/2006/relationships/tags" Target="../tags/tag500.xml"/><Relationship Id="rId94" Type="http://schemas.openxmlformats.org/officeDocument/2006/relationships/tags" Target="../tags/tag508.xml"/><Relationship Id="rId99" Type="http://schemas.openxmlformats.org/officeDocument/2006/relationships/tags" Target="../tags/tag513.xml"/><Relationship Id="rId101" Type="http://schemas.openxmlformats.org/officeDocument/2006/relationships/tags" Target="../tags/tag515.xml"/><Relationship Id="rId4" Type="http://schemas.openxmlformats.org/officeDocument/2006/relationships/tags" Target="../tags/tag418.xml"/><Relationship Id="rId9" Type="http://schemas.openxmlformats.org/officeDocument/2006/relationships/tags" Target="../tags/tag423.xml"/><Relationship Id="rId13" Type="http://schemas.openxmlformats.org/officeDocument/2006/relationships/tags" Target="../tags/tag427.xml"/><Relationship Id="rId18" Type="http://schemas.openxmlformats.org/officeDocument/2006/relationships/tags" Target="../tags/tag432.xml"/><Relationship Id="rId39" Type="http://schemas.openxmlformats.org/officeDocument/2006/relationships/tags" Target="../tags/tag453.xml"/><Relationship Id="rId34" Type="http://schemas.openxmlformats.org/officeDocument/2006/relationships/tags" Target="../tags/tag448.xml"/><Relationship Id="rId50" Type="http://schemas.openxmlformats.org/officeDocument/2006/relationships/tags" Target="../tags/tag464.xml"/><Relationship Id="rId55" Type="http://schemas.openxmlformats.org/officeDocument/2006/relationships/tags" Target="../tags/tag469.xml"/><Relationship Id="rId76" Type="http://schemas.openxmlformats.org/officeDocument/2006/relationships/tags" Target="../tags/tag490.xml"/><Relationship Id="rId97" Type="http://schemas.openxmlformats.org/officeDocument/2006/relationships/tags" Target="../tags/tag511.xml"/><Relationship Id="rId104" Type="http://schemas.openxmlformats.org/officeDocument/2006/relationships/tags" Target="../tags/tag5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21.xml"/><Relationship Id="rId1" Type="http://schemas.openxmlformats.org/officeDocument/2006/relationships/tags" Target="../tags/tag520.xml"/><Relationship Id="rId4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524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523.xml"/><Relationship Id="rId1" Type="http://schemas.openxmlformats.org/officeDocument/2006/relationships/tags" Target="../tags/tag522.xml"/><Relationship Id="rId6" Type="http://schemas.openxmlformats.org/officeDocument/2006/relationships/tags" Target="../tags/tag527.xml"/><Relationship Id="rId5" Type="http://schemas.openxmlformats.org/officeDocument/2006/relationships/tags" Target="../tags/tag526.xml"/><Relationship Id="rId4" Type="http://schemas.openxmlformats.org/officeDocument/2006/relationships/tags" Target="../tags/tag525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540.xml"/><Relationship Id="rId18" Type="http://schemas.openxmlformats.org/officeDocument/2006/relationships/tags" Target="../tags/tag545.xml"/><Relationship Id="rId26" Type="http://schemas.openxmlformats.org/officeDocument/2006/relationships/tags" Target="../tags/tag553.xml"/><Relationship Id="rId39" Type="http://schemas.openxmlformats.org/officeDocument/2006/relationships/tags" Target="../tags/tag566.xml"/><Relationship Id="rId21" Type="http://schemas.openxmlformats.org/officeDocument/2006/relationships/tags" Target="../tags/tag548.xml"/><Relationship Id="rId34" Type="http://schemas.openxmlformats.org/officeDocument/2006/relationships/tags" Target="../tags/tag561.xml"/><Relationship Id="rId42" Type="http://schemas.openxmlformats.org/officeDocument/2006/relationships/tags" Target="../tags/tag569.xml"/><Relationship Id="rId47" Type="http://schemas.openxmlformats.org/officeDocument/2006/relationships/tags" Target="../tags/tag574.xml"/><Relationship Id="rId50" Type="http://schemas.openxmlformats.org/officeDocument/2006/relationships/tags" Target="../tags/tag577.xml"/><Relationship Id="rId55" Type="http://schemas.openxmlformats.org/officeDocument/2006/relationships/tags" Target="../tags/tag582.xml"/><Relationship Id="rId63" Type="http://schemas.openxmlformats.org/officeDocument/2006/relationships/tags" Target="../tags/tag590.xml"/><Relationship Id="rId68" Type="http://schemas.openxmlformats.org/officeDocument/2006/relationships/tags" Target="../tags/tag595.xml"/><Relationship Id="rId76" Type="http://schemas.openxmlformats.org/officeDocument/2006/relationships/tags" Target="../tags/tag603.xml"/><Relationship Id="rId84" Type="http://schemas.openxmlformats.org/officeDocument/2006/relationships/tags" Target="../tags/tag611.xml"/><Relationship Id="rId89" Type="http://schemas.openxmlformats.org/officeDocument/2006/relationships/notesSlide" Target="../notesSlides/notesSlide7.xml"/><Relationship Id="rId7" Type="http://schemas.openxmlformats.org/officeDocument/2006/relationships/tags" Target="../tags/tag534.xml"/><Relationship Id="rId71" Type="http://schemas.openxmlformats.org/officeDocument/2006/relationships/tags" Target="../tags/tag598.xml"/><Relationship Id="rId2" Type="http://schemas.openxmlformats.org/officeDocument/2006/relationships/tags" Target="../tags/tag529.xml"/><Relationship Id="rId16" Type="http://schemas.openxmlformats.org/officeDocument/2006/relationships/tags" Target="../tags/tag543.xml"/><Relationship Id="rId29" Type="http://schemas.openxmlformats.org/officeDocument/2006/relationships/tags" Target="../tags/tag556.xml"/><Relationship Id="rId11" Type="http://schemas.openxmlformats.org/officeDocument/2006/relationships/tags" Target="../tags/tag538.xml"/><Relationship Id="rId24" Type="http://schemas.openxmlformats.org/officeDocument/2006/relationships/tags" Target="../tags/tag551.xml"/><Relationship Id="rId32" Type="http://schemas.openxmlformats.org/officeDocument/2006/relationships/tags" Target="../tags/tag559.xml"/><Relationship Id="rId37" Type="http://schemas.openxmlformats.org/officeDocument/2006/relationships/tags" Target="../tags/tag564.xml"/><Relationship Id="rId40" Type="http://schemas.openxmlformats.org/officeDocument/2006/relationships/tags" Target="../tags/tag567.xml"/><Relationship Id="rId45" Type="http://schemas.openxmlformats.org/officeDocument/2006/relationships/tags" Target="../tags/tag572.xml"/><Relationship Id="rId53" Type="http://schemas.openxmlformats.org/officeDocument/2006/relationships/tags" Target="../tags/tag580.xml"/><Relationship Id="rId58" Type="http://schemas.openxmlformats.org/officeDocument/2006/relationships/tags" Target="../tags/tag585.xml"/><Relationship Id="rId66" Type="http://schemas.openxmlformats.org/officeDocument/2006/relationships/tags" Target="../tags/tag593.xml"/><Relationship Id="rId74" Type="http://schemas.openxmlformats.org/officeDocument/2006/relationships/tags" Target="../tags/tag601.xml"/><Relationship Id="rId79" Type="http://schemas.openxmlformats.org/officeDocument/2006/relationships/tags" Target="../tags/tag606.xml"/><Relationship Id="rId87" Type="http://schemas.openxmlformats.org/officeDocument/2006/relationships/tags" Target="../tags/tag614.xml"/><Relationship Id="rId5" Type="http://schemas.openxmlformats.org/officeDocument/2006/relationships/tags" Target="../tags/tag532.xml"/><Relationship Id="rId61" Type="http://schemas.openxmlformats.org/officeDocument/2006/relationships/tags" Target="../tags/tag588.xml"/><Relationship Id="rId82" Type="http://schemas.openxmlformats.org/officeDocument/2006/relationships/tags" Target="../tags/tag609.xml"/><Relationship Id="rId19" Type="http://schemas.openxmlformats.org/officeDocument/2006/relationships/tags" Target="../tags/tag546.xml"/><Relationship Id="rId4" Type="http://schemas.openxmlformats.org/officeDocument/2006/relationships/tags" Target="../tags/tag531.xml"/><Relationship Id="rId9" Type="http://schemas.openxmlformats.org/officeDocument/2006/relationships/tags" Target="../tags/tag536.xml"/><Relationship Id="rId14" Type="http://schemas.openxmlformats.org/officeDocument/2006/relationships/tags" Target="../tags/tag541.xml"/><Relationship Id="rId22" Type="http://schemas.openxmlformats.org/officeDocument/2006/relationships/tags" Target="../tags/tag549.xml"/><Relationship Id="rId27" Type="http://schemas.openxmlformats.org/officeDocument/2006/relationships/tags" Target="../tags/tag554.xml"/><Relationship Id="rId30" Type="http://schemas.openxmlformats.org/officeDocument/2006/relationships/tags" Target="../tags/tag557.xml"/><Relationship Id="rId35" Type="http://schemas.openxmlformats.org/officeDocument/2006/relationships/tags" Target="../tags/tag562.xml"/><Relationship Id="rId43" Type="http://schemas.openxmlformats.org/officeDocument/2006/relationships/tags" Target="../tags/tag570.xml"/><Relationship Id="rId48" Type="http://schemas.openxmlformats.org/officeDocument/2006/relationships/tags" Target="../tags/tag575.xml"/><Relationship Id="rId56" Type="http://schemas.openxmlformats.org/officeDocument/2006/relationships/tags" Target="../tags/tag583.xml"/><Relationship Id="rId64" Type="http://schemas.openxmlformats.org/officeDocument/2006/relationships/tags" Target="../tags/tag591.xml"/><Relationship Id="rId69" Type="http://schemas.openxmlformats.org/officeDocument/2006/relationships/tags" Target="../tags/tag596.xml"/><Relationship Id="rId77" Type="http://schemas.openxmlformats.org/officeDocument/2006/relationships/tags" Target="../tags/tag604.xml"/><Relationship Id="rId8" Type="http://schemas.openxmlformats.org/officeDocument/2006/relationships/tags" Target="../tags/tag535.xml"/><Relationship Id="rId51" Type="http://schemas.openxmlformats.org/officeDocument/2006/relationships/tags" Target="../tags/tag578.xml"/><Relationship Id="rId72" Type="http://schemas.openxmlformats.org/officeDocument/2006/relationships/tags" Target="../tags/tag599.xml"/><Relationship Id="rId80" Type="http://schemas.openxmlformats.org/officeDocument/2006/relationships/tags" Target="../tags/tag607.xml"/><Relationship Id="rId85" Type="http://schemas.openxmlformats.org/officeDocument/2006/relationships/tags" Target="../tags/tag612.xml"/><Relationship Id="rId3" Type="http://schemas.openxmlformats.org/officeDocument/2006/relationships/tags" Target="../tags/tag530.xml"/><Relationship Id="rId12" Type="http://schemas.openxmlformats.org/officeDocument/2006/relationships/tags" Target="../tags/tag539.xml"/><Relationship Id="rId17" Type="http://schemas.openxmlformats.org/officeDocument/2006/relationships/tags" Target="../tags/tag544.xml"/><Relationship Id="rId25" Type="http://schemas.openxmlformats.org/officeDocument/2006/relationships/tags" Target="../tags/tag552.xml"/><Relationship Id="rId33" Type="http://schemas.openxmlformats.org/officeDocument/2006/relationships/tags" Target="../tags/tag560.xml"/><Relationship Id="rId38" Type="http://schemas.openxmlformats.org/officeDocument/2006/relationships/tags" Target="../tags/tag565.xml"/><Relationship Id="rId46" Type="http://schemas.openxmlformats.org/officeDocument/2006/relationships/tags" Target="../tags/tag573.xml"/><Relationship Id="rId59" Type="http://schemas.openxmlformats.org/officeDocument/2006/relationships/tags" Target="../tags/tag586.xml"/><Relationship Id="rId67" Type="http://schemas.openxmlformats.org/officeDocument/2006/relationships/tags" Target="../tags/tag594.xml"/><Relationship Id="rId20" Type="http://schemas.openxmlformats.org/officeDocument/2006/relationships/tags" Target="../tags/tag547.xml"/><Relationship Id="rId41" Type="http://schemas.openxmlformats.org/officeDocument/2006/relationships/tags" Target="../tags/tag568.xml"/><Relationship Id="rId54" Type="http://schemas.openxmlformats.org/officeDocument/2006/relationships/tags" Target="../tags/tag581.xml"/><Relationship Id="rId62" Type="http://schemas.openxmlformats.org/officeDocument/2006/relationships/tags" Target="../tags/tag589.xml"/><Relationship Id="rId70" Type="http://schemas.openxmlformats.org/officeDocument/2006/relationships/tags" Target="../tags/tag597.xml"/><Relationship Id="rId75" Type="http://schemas.openxmlformats.org/officeDocument/2006/relationships/tags" Target="../tags/tag602.xml"/><Relationship Id="rId83" Type="http://schemas.openxmlformats.org/officeDocument/2006/relationships/tags" Target="../tags/tag610.xml"/><Relationship Id="rId88" Type="http://schemas.openxmlformats.org/officeDocument/2006/relationships/slideLayout" Target="../slideLayouts/slideLayout7.xml"/><Relationship Id="rId1" Type="http://schemas.openxmlformats.org/officeDocument/2006/relationships/tags" Target="../tags/tag528.xml"/><Relationship Id="rId6" Type="http://schemas.openxmlformats.org/officeDocument/2006/relationships/tags" Target="../tags/tag533.xml"/><Relationship Id="rId15" Type="http://schemas.openxmlformats.org/officeDocument/2006/relationships/tags" Target="../tags/tag542.xml"/><Relationship Id="rId23" Type="http://schemas.openxmlformats.org/officeDocument/2006/relationships/tags" Target="../tags/tag550.xml"/><Relationship Id="rId28" Type="http://schemas.openxmlformats.org/officeDocument/2006/relationships/tags" Target="../tags/tag555.xml"/><Relationship Id="rId36" Type="http://schemas.openxmlformats.org/officeDocument/2006/relationships/tags" Target="../tags/tag563.xml"/><Relationship Id="rId49" Type="http://schemas.openxmlformats.org/officeDocument/2006/relationships/tags" Target="../tags/tag576.xml"/><Relationship Id="rId57" Type="http://schemas.openxmlformats.org/officeDocument/2006/relationships/tags" Target="../tags/tag584.xml"/><Relationship Id="rId10" Type="http://schemas.openxmlformats.org/officeDocument/2006/relationships/tags" Target="../tags/tag537.xml"/><Relationship Id="rId31" Type="http://schemas.openxmlformats.org/officeDocument/2006/relationships/tags" Target="../tags/tag558.xml"/><Relationship Id="rId44" Type="http://schemas.openxmlformats.org/officeDocument/2006/relationships/tags" Target="../tags/tag571.xml"/><Relationship Id="rId52" Type="http://schemas.openxmlformats.org/officeDocument/2006/relationships/tags" Target="../tags/tag579.xml"/><Relationship Id="rId60" Type="http://schemas.openxmlformats.org/officeDocument/2006/relationships/tags" Target="../tags/tag587.xml"/><Relationship Id="rId65" Type="http://schemas.openxmlformats.org/officeDocument/2006/relationships/tags" Target="../tags/tag592.xml"/><Relationship Id="rId73" Type="http://schemas.openxmlformats.org/officeDocument/2006/relationships/tags" Target="../tags/tag600.xml"/><Relationship Id="rId78" Type="http://schemas.openxmlformats.org/officeDocument/2006/relationships/tags" Target="../tags/tag605.xml"/><Relationship Id="rId81" Type="http://schemas.openxmlformats.org/officeDocument/2006/relationships/tags" Target="../tags/tag608.xml"/><Relationship Id="rId86" Type="http://schemas.openxmlformats.org/officeDocument/2006/relationships/tags" Target="../tags/tag6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16.xml"/><Relationship Id="rId1" Type="http://schemas.openxmlformats.org/officeDocument/2006/relationships/tags" Target="../tags/tag615.xml"/><Relationship Id="rId4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624.xml"/><Relationship Id="rId3" Type="http://schemas.openxmlformats.org/officeDocument/2006/relationships/tags" Target="../tags/tag619.xml"/><Relationship Id="rId7" Type="http://schemas.openxmlformats.org/officeDocument/2006/relationships/tags" Target="../tags/tag623.xml"/><Relationship Id="rId2" Type="http://schemas.openxmlformats.org/officeDocument/2006/relationships/tags" Target="../tags/tag618.xml"/><Relationship Id="rId1" Type="http://schemas.openxmlformats.org/officeDocument/2006/relationships/tags" Target="../tags/tag617.xml"/><Relationship Id="rId6" Type="http://schemas.openxmlformats.org/officeDocument/2006/relationships/tags" Target="../tags/tag622.xml"/><Relationship Id="rId11" Type="http://schemas.openxmlformats.org/officeDocument/2006/relationships/notesSlide" Target="../notesSlides/notesSlide9.xml"/><Relationship Id="rId5" Type="http://schemas.openxmlformats.org/officeDocument/2006/relationships/tags" Target="../tags/tag621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620.xml"/><Relationship Id="rId9" Type="http://schemas.openxmlformats.org/officeDocument/2006/relationships/tags" Target="../tags/tag62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633.xml"/><Relationship Id="rId13" Type="http://schemas.openxmlformats.org/officeDocument/2006/relationships/notesSlide" Target="../notesSlides/notesSlide10.xml"/><Relationship Id="rId3" Type="http://schemas.openxmlformats.org/officeDocument/2006/relationships/tags" Target="../tags/tag628.xml"/><Relationship Id="rId7" Type="http://schemas.openxmlformats.org/officeDocument/2006/relationships/tags" Target="../tags/tag632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627.xml"/><Relationship Id="rId1" Type="http://schemas.openxmlformats.org/officeDocument/2006/relationships/tags" Target="../tags/tag626.xml"/><Relationship Id="rId6" Type="http://schemas.openxmlformats.org/officeDocument/2006/relationships/tags" Target="../tags/tag631.xml"/><Relationship Id="rId11" Type="http://schemas.openxmlformats.org/officeDocument/2006/relationships/tags" Target="../tags/tag636.xml"/><Relationship Id="rId5" Type="http://schemas.openxmlformats.org/officeDocument/2006/relationships/tags" Target="../tags/tag630.xml"/><Relationship Id="rId10" Type="http://schemas.openxmlformats.org/officeDocument/2006/relationships/tags" Target="../tags/tag635.xml"/><Relationship Id="rId4" Type="http://schemas.openxmlformats.org/officeDocument/2006/relationships/tags" Target="../tags/tag629.xml"/><Relationship Id="rId9" Type="http://schemas.openxmlformats.org/officeDocument/2006/relationships/tags" Target="../tags/tag634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649.xml"/><Relationship Id="rId18" Type="http://schemas.openxmlformats.org/officeDocument/2006/relationships/tags" Target="../tags/tag654.xml"/><Relationship Id="rId26" Type="http://schemas.openxmlformats.org/officeDocument/2006/relationships/tags" Target="../tags/tag662.xml"/><Relationship Id="rId39" Type="http://schemas.openxmlformats.org/officeDocument/2006/relationships/tags" Target="../tags/tag675.xml"/><Relationship Id="rId21" Type="http://schemas.openxmlformats.org/officeDocument/2006/relationships/tags" Target="../tags/tag657.xml"/><Relationship Id="rId34" Type="http://schemas.openxmlformats.org/officeDocument/2006/relationships/tags" Target="../tags/tag670.xml"/><Relationship Id="rId42" Type="http://schemas.openxmlformats.org/officeDocument/2006/relationships/tags" Target="../tags/tag678.xml"/><Relationship Id="rId47" Type="http://schemas.openxmlformats.org/officeDocument/2006/relationships/tags" Target="../tags/tag683.xml"/><Relationship Id="rId50" Type="http://schemas.openxmlformats.org/officeDocument/2006/relationships/tags" Target="../tags/tag686.xml"/><Relationship Id="rId55" Type="http://schemas.openxmlformats.org/officeDocument/2006/relationships/tags" Target="../tags/tag691.xml"/><Relationship Id="rId63" Type="http://schemas.openxmlformats.org/officeDocument/2006/relationships/slideLayout" Target="../slideLayouts/slideLayout5.xml"/><Relationship Id="rId7" Type="http://schemas.openxmlformats.org/officeDocument/2006/relationships/tags" Target="../tags/tag643.xml"/><Relationship Id="rId2" Type="http://schemas.openxmlformats.org/officeDocument/2006/relationships/tags" Target="../tags/tag638.xml"/><Relationship Id="rId16" Type="http://schemas.openxmlformats.org/officeDocument/2006/relationships/tags" Target="../tags/tag652.xml"/><Relationship Id="rId20" Type="http://schemas.openxmlformats.org/officeDocument/2006/relationships/tags" Target="../tags/tag656.xml"/><Relationship Id="rId29" Type="http://schemas.openxmlformats.org/officeDocument/2006/relationships/tags" Target="../tags/tag665.xml"/><Relationship Id="rId41" Type="http://schemas.openxmlformats.org/officeDocument/2006/relationships/tags" Target="../tags/tag677.xml"/><Relationship Id="rId54" Type="http://schemas.openxmlformats.org/officeDocument/2006/relationships/tags" Target="../tags/tag690.xml"/><Relationship Id="rId62" Type="http://schemas.openxmlformats.org/officeDocument/2006/relationships/tags" Target="../tags/tag698.xml"/><Relationship Id="rId1" Type="http://schemas.openxmlformats.org/officeDocument/2006/relationships/tags" Target="../tags/tag637.xml"/><Relationship Id="rId6" Type="http://schemas.openxmlformats.org/officeDocument/2006/relationships/tags" Target="../tags/tag642.xml"/><Relationship Id="rId11" Type="http://schemas.openxmlformats.org/officeDocument/2006/relationships/tags" Target="../tags/tag647.xml"/><Relationship Id="rId24" Type="http://schemas.openxmlformats.org/officeDocument/2006/relationships/tags" Target="../tags/tag660.xml"/><Relationship Id="rId32" Type="http://schemas.openxmlformats.org/officeDocument/2006/relationships/tags" Target="../tags/tag668.xml"/><Relationship Id="rId37" Type="http://schemas.openxmlformats.org/officeDocument/2006/relationships/tags" Target="../tags/tag673.xml"/><Relationship Id="rId40" Type="http://schemas.openxmlformats.org/officeDocument/2006/relationships/tags" Target="../tags/tag676.xml"/><Relationship Id="rId45" Type="http://schemas.openxmlformats.org/officeDocument/2006/relationships/tags" Target="../tags/tag681.xml"/><Relationship Id="rId53" Type="http://schemas.openxmlformats.org/officeDocument/2006/relationships/tags" Target="../tags/tag689.xml"/><Relationship Id="rId58" Type="http://schemas.openxmlformats.org/officeDocument/2006/relationships/tags" Target="../tags/tag694.xml"/><Relationship Id="rId5" Type="http://schemas.openxmlformats.org/officeDocument/2006/relationships/tags" Target="../tags/tag641.xml"/><Relationship Id="rId15" Type="http://schemas.openxmlformats.org/officeDocument/2006/relationships/tags" Target="../tags/tag651.xml"/><Relationship Id="rId23" Type="http://schemas.openxmlformats.org/officeDocument/2006/relationships/tags" Target="../tags/tag659.xml"/><Relationship Id="rId28" Type="http://schemas.openxmlformats.org/officeDocument/2006/relationships/tags" Target="../tags/tag664.xml"/><Relationship Id="rId36" Type="http://schemas.openxmlformats.org/officeDocument/2006/relationships/tags" Target="../tags/tag672.xml"/><Relationship Id="rId49" Type="http://schemas.openxmlformats.org/officeDocument/2006/relationships/tags" Target="../tags/tag685.xml"/><Relationship Id="rId57" Type="http://schemas.openxmlformats.org/officeDocument/2006/relationships/tags" Target="../tags/tag693.xml"/><Relationship Id="rId61" Type="http://schemas.openxmlformats.org/officeDocument/2006/relationships/tags" Target="../tags/tag697.xml"/><Relationship Id="rId10" Type="http://schemas.openxmlformats.org/officeDocument/2006/relationships/tags" Target="../tags/tag646.xml"/><Relationship Id="rId19" Type="http://schemas.openxmlformats.org/officeDocument/2006/relationships/tags" Target="../tags/tag655.xml"/><Relationship Id="rId31" Type="http://schemas.openxmlformats.org/officeDocument/2006/relationships/tags" Target="../tags/tag667.xml"/><Relationship Id="rId44" Type="http://schemas.openxmlformats.org/officeDocument/2006/relationships/tags" Target="../tags/tag680.xml"/><Relationship Id="rId52" Type="http://schemas.openxmlformats.org/officeDocument/2006/relationships/tags" Target="../tags/tag688.xml"/><Relationship Id="rId60" Type="http://schemas.openxmlformats.org/officeDocument/2006/relationships/tags" Target="../tags/tag696.xml"/><Relationship Id="rId4" Type="http://schemas.openxmlformats.org/officeDocument/2006/relationships/tags" Target="../tags/tag640.xml"/><Relationship Id="rId9" Type="http://schemas.openxmlformats.org/officeDocument/2006/relationships/tags" Target="../tags/tag645.xml"/><Relationship Id="rId14" Type="http://schemas.openxmlformats.org/officeDocument/2006/relationships/tags" Target="../tags/tag650.xml"/><Relationship Id="rId22" Type="http://schemas.openxmlformats.org/officeDocument/2006/relationships/tags" Target="../tags/tag658.xml"/><Relationship Id="rId27" Type="http://schemas.openxmlformats.org/officeDocument/2006/relationships/tags" Target="../tags/tag663.xml"/><Relationship Id="rId30" Type="http://schemas.openxmlformats.org/officeDocument/2006/relationships/tags" Target="../tags/tag666.xml"/><Relationship Id="rId35" Type="http://schemas.openxmlformats.org/officeDocument/2006/relationships/tags" Target="../tags/tag671.xml"/><Relationship Id="rId43" Type="http://schemas.openxmlformats.org/officeDocument/2006/relationships/tags" Target="../tags/tag679.xml"/><Relationship Id="rId48" Type="http://schemas.openxmlformats.org/officeDocument/2006/relationships/tags" Target="../tags/tag684.xml"/><Relationship Id="rId56" Type="http://schemas.openxmlformats.org/officeDocument/2006/relationships/tags" Target="../tags/tag692.xml"/><Relationship Id="rId64" Type="http://schemas.openxmlformats.org/officeDocument/2006/relationships/notesSlide" Target="../notesSlides/notesSlide11.xml"/><Relationship Id="rId8" Type="http://schemas.openxmlformats.org/officeDocument/2006/relationships/tags" Target="../tags/tag644.xml"/><Relationship Id="rId51" Type="http://schemas.openxmlformats.org/officeDocument/2006/relationships/tags" Target="../tags/tag687.xml"/><Relationship Id="rId3" Type="http://schemas.openxmlformats.org/officeDocument/2006/relationships/tags" Target="../tags/tag639.xml"/><Relationship Id="rId12" Type="http://schemas.openxmlformats.org/officeDocument/2006/relationships/tags" Target="../tags/tag648.xml"/><Relationship Id="rId17" Type="http://schemas.openxmlformats.org/officeDocument/2006/relationships/tags" Target="../tags/tag653.xml"/><Relationship Id="rId25" Type="http://schemas.openxmlformats.org/officeDocument/2006/relationships/tags" Target="../tags/tag661.xml"/><Relationship Id="rId33" Type="http://schemas.openxmlformats.org/officeDocument/2006/relationships/tags" Target="../tags/tag669.xml"/><Relationship Id="rId38" Type="http://schemas.openxmlformats.org/officeDocument/2006/relationships/tags" Target="../tags/tag674.xml"/><Relationship Id="rId46" Type="http://schemas.openxmlformats.org/officeDocument/2006/relationships/tags" Target="../tags/tag682.xml"/><Relationship Id="rId59" Type="http://schemas.openxmlformats.org/officeDocument/2006/relationships/tags" Target="../tags/tag69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706.xml"/><Relationship Id="rId13" Type="http://schemas.openxmlformats.org/officeDocument/2006/relationships/tags" Target="../tags/tag711.xml"/><Relationship Id="rId18" Type="http://schemas.openxmlformats.org/officeDocument/2006/relationships/tags" Target="../tags/tag716.xml"/><Relationship Id="rId26" Type="http://schemas.openxmlformats.org/officeDocument/2006/relationships/tags" Target="../tags/tag724.xml"/><Relationship Id="rId39" Type="http://schemas.openxmlformats.org/officeDocument/2006/relationships/tags" Target="../tags/tag737.xml"/><Relationship Id="rId3" Type="http://schemas.openxmlformats.org/officeDocument/2006/relationships/tags" Target="../tags/tag701.xml"/><Relationship Id="rId21" Type="http://schemas.openxmlformats.org/officeDocument/2006/relationships/tags" Target="../tags/tag719.xml"/><Relationship Id="rId34" Type="http://schemas.openxmlformats.org/officeDocument/2006/relationships/tags" Target="../tags/tag732.xml"/><Relationship Id="rId42" Type="http://schemas.openxmlformats.org/officeDocument/2006/relationships/tags" Target="../tags/tag740.xml"/><Relationship Id="rId7" Type="http://schemas.openxmlformats.org/officeDocument/2006/relationships/tags" Target="../tags/tag705.xml"/><Relationship Id="rId12" Type="http://schemas.openxmlformats.org/officeDocument/2006/relationships/tags" Target="../tags/tag710.xml"/><Relationship Id="rId17" Type="http://schemas.openxmlformats.org/officeDocument/2006/relationships/tags" Target="../tags/tag715.xml"/><Relationship Id="rId25" Type="http://schemas.openxmlformats.org/officeDocument/2006/relationships/tags" Target="../tags/tag723.xml"/><Relationship Id="rId33" Type="http://schemas.openxmlformats.org/officeDocument/2006/relationships/tags" Target="../tags/tag731.xml"/><Relationship Id="rId38" Type="http://schemas.openxmlformats.org/officeDocument/2006/relationships/tags" Target="../tags/tag736.xml"/><Relationship Id="rId2" Type="http://schemas.openxmlformats.org/officeDocument/2006/relationships/tags" Target="../tags/tag700.xml"/><Relationship Id="rId16" Type="http://schemas.openxmlformats.org/officeDocument/2006/relationships/tags" Target="../tags/tag714.xml"/><Relationship Id="rId20" Type="http://schemas.openxmlformats.org/officeDocument/2006/relationships/tags" Target="../tags/tag718.xml"/><Relationship Id="rId29" Type="http://schemas.openxmlformats.org/officeDocument/2006/relationships/tags" Target="../tags/tag727.xml"/><Relationship Id="rId41" Type="http://schemas.openxmlformats.org/officeDocument/2006/relationships/tags" Target="../tags/tag739.xml"/><Relationship Id="rId1" Type="http://schemas.openxmlformats.org/officeDocument/2006/relationships/tags" Target="../tags/tag699.xml"/><Relationship Id="rId6" Type="http://schemas.openxmlformats.org/officeDocument/2006/relationships/tags" Target="../tags/tag704.xml"/><Relationship Id="rId11" Type="http://schemas.openxmlformats.org/officeDocument/2006/relationships/tags" Target="../tags/tag709.xml"/><Relationship Id="rId24" Type="http://schemas.openxmlformats.org/officeDocument/2006/relationships/tags" Target="../tags/tag722.xml"/><Relationship Id="rId32" Type="http://schemas.openxmlformats.org/officeDocument/2006/relationships/tags" Target="../tags/tag730.xml"/><Relationship Id="rId37" Type="http://schemas.openxmlformats.org/officeDocument/2006/relationships/tags" Target="../tags/tag735.xml"/><Relationship Id="rId40" Type="http://schemas.openxmlformats.org/officeDocument/2006/relationships/tags" Target="../tags/tag738.xml"/><Relationship Id="rId5" Type="http://schemas.openxmlformats.org/officeDocument/2006/relationships/tags" Target="../tags/tag703.xml"/><Relationship Id="rId15" Type="http://schemas.openxmlformats.org/officeDocument/2006/relationships/tags" Target="../tags/tag713.xml"/><Relationship Id="rId23" Type="http://schemas.openxmlformats.org/officeDocument/2006/relationships/tags" Target="../tags/tag721.xml"/><Relationship Id="rId28" Type="http://schemas.openxmlformats.org/officeDocument/2006/relationships/tags" Target="../tags/tag726.xml"/><Relationship Id="rId36" Type="http://schemas.openxmlformats.org/officeDocument/2006/relationships/tags" Target="../tags/tag734.xml"/><Relationship Id="rId10" Type="http://schemas.openxmlformats.org/officeDocument/2006/relationships/tags" Target="../tags/tag708.xml"/><Relationship Id="rId19" Type="http://schemas.openxmlformats.org/officeDocument/2006/relationships/tags" Target="../tags/tag717.xml"/><Relationship Id="rId31" Type="http://schemas.openxmlformats.org/officeDocument/2006/relationships/tags" Target="../tags/tag729.xml"/><Relationship Id="rId44" Type="http://schemas.openxmlformats.org/officeDocument/2006/relationships/notesSlide" Target="../notesSlides/notesSlide12.xml"/><Relationship Id="rId4" Type="http://schemas.openxmlformats.org/officeDocument/2006/relationships/tags" Target="../tags/tag702.xml"/><Relationship Id="rId9" Type="http://schemas.openxmlformats.org/officeDocument/2006/relationships/tags" Target="../tags/tag707.xml"/><Relationship Id="rId14" Type="http://schemas.openxmlformats.org/officeDocument/2006/relationships/tags" Target="../tags/tag712.xml"/><Relationship Id="rId22" Type="http://schemas.openxmlformats.org/officeDocument/2006/relationships/tags" Target="../tags/tag720.xml"/><Relationship Id="rId27" Type="http://schemas.openxmlformats.org/officeDocument/2006/relationships/tags" Target="../tags/tag725.xml"/><Relationship Id="rId30" Type="http://schemas.openxmlformats.org/officeDocument/2006/relationships/tags" Target="../tags/tag728.xml"/><Relationship Id="rId35" Type="http://schemas.openxmlformats.org/officeDocument/2006/relationships/tags" Target="../tags/tag733.xml"/><Relationship Id="rId43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42.xml"/><Relationship Id="rId117" Type="http://schemas.openxmlformats.org/officeDocument/2006/relationships/tags" Target="../tags/tag133.xml"/><Relationship Id="rId21" Type="http://schemas.openxmlformats.org/officeDocument/2006/relationships/tags" Target="../tags/tag37.xml"/><Relationship Id="rId42" Type="http://schemas.openxmlformats.org/officeDocument/2006/relationships/tags" Target="../tags/tag58.xml"/><Relationship Id="rId47" Type="http://schemas.openxmlformats.org/officeDocument/2006/relationships/tags" Target="../tags/tag63.xml"/><Relationship Id="rId63" Type="http://schemas.openxmlformats.org/officeDocument/2006/relationships/tags" Target="../tags/tag79.xml"/><Relationship Id="rId68" Type="http://schemas.openxmlformats.org/officeDocument/2006/relationships/tags" Target="../tags/tag84.xml"/><Relationship Id="rId84" Type="http://schemas.openxmlformats.org/officeDocument/2006/relationships/tags" Target="../tags/tag100.xml"/><Relationship Id="rId89" Type="http://schemas.openxmlformats.org/officeDocument/2006/relationships/tags" Target="../tags/tag105.xml"/><Relationship Id="rId112" Type="http://schemas.openxmlformats.org/officeDocument/2006/relationships/tags" Target="../tags/tag128.xml"/><Relationship Id="rId133" Type="http://schemas.openxmlformats.org/officeDocument/2006/relationships/tags" Target="../tags/tag149.xml"/><Relationship Id="rId138" Type="http://schemas.openxmlformats.org/officeDocument/2006/relationships/notesSlide" Target="../notesSlides/notesSlide1.xml"/><Relationship Id="rId16" Type="http://schemas.openxmlformats.org/officeDocument/2006/relationships/tags" Target="../tags/tag32.xml"/><Relationship Id="rId107" Type="http://schemas.openxmlformats.org/officeDocument/2006/relationships/tags" Target="../tags/tag123.xml"/><Relationship Id="rId11" Type="http://schemas.openxmlformats.org/officeDocument/2006/relationships/tags" Target="../tags/tag27.xml"/><Relationship Id="rId32" Type="http://schemas.openxmlformats.org/officeDocument/2006/relationships/tags" Target="../tags/tag48.xml"/><Relationship Id="rId37" Type="http://schemas.openxmlformats.org/officeDocument/2006/relationships/tags" Target="../tags/tag53.xml"/><Relationship Id="rId53" Type="http://schemas.openxmlformats.org/officeDocument/2006/relationships/tags" Target="../tags/tag69.xml"/><Relationship Id="rId58" Type="http://schemas.openxmlformats.org/officeDocument/2006/relationships/tags" Target="../tags/tag74.xml"/><Relationship Id="rId74" Type="http://schemas.openxmlformats.org/officeDocument/2006/relationships/tags" Target="../tags/tag90.xml"/><Relationship Id="rId79" Type="http://schemas.openxmlformats.org/officeDocument/2006/relationships/tags" Target="../tags/tag95.xml"/><Relationship Id="rId102" Type="http://schemas.openxmlformats.org/officeDocument/2006/relationships/tags" Target="../tags/tag118.xml"/><Relationship Id="rId123" Type="http://schemas.openxmlformats.org/officeDocument/2006/relationships/tags" Target="../tags/tag139.xml"/><Relationship Id="rId128" Type="http://schemas.openxmlformats.org/officeDocument/2006/relationships/tags" Target="../tags/tag144.xml"/><Relationship Id="rId5" Type="http://schemas.openxmlformats.org/officeDocument/2006/relationships/tags" Target="../tags/tag21.xml"/><Relationship Id="rId90" Type="http://schemas.openxmlformats.org/officeDocument/2006/relationships/tags" Target="../tags/tag106.xml"/><Relationship Id="rId95" Type="http://schemas.openxmlformats.org/officeDocument/2006/relationships/tags" Target="../tags/tag111.xml"/><Relationship Id="rId14" Type="http://schemas.openxmlformats.org/officeDocument/2006/relationships/tags" Target="../tags/tag30.xml"/><Relationship Id="rId22" Type="http://schemas.openxmlformats.org/officeDocument/2006/relationships/tags" Target="../tags/tag38.xml"/><Relationship Id="rId27" Type="http://schemas.openxmlformats.org/officeDocument/2006/relationships/tags" Target="../tags/tag43.xml"/><Relationship Id="rId30" Type="http://schemas.openxmlformats.org/officeDocument/2006/relationships/tags" Target="../tags/tag46.xml"/><Relationship Id="rId35" Type="http://schemas.openxmlformats.org/officeDocument/2006/relationships/tags" Target="../tags/tag51.xml"/><Relationship Id="rId43" Type="http://schemas.openxmlformats.org/officeDocument/2006/relationships/tags" Target="../tags/tag59.xml"/><Relationship Id="rId48" Type="http://schemas.openxmlformats.org/officeDocument/2006/relationships/tags" Target="../tags/tag64.xml"/><Relationship Id="rId56" Type="http://schemas.openxmlformats.org/officeDocument/2006/relationships/tags" Target="../tags/tag72.xml"/><Relationship Id="rId64" Type="http://schemas.openxmlformats.org/officeDocument/2006/relationships/tags" Target="../tags/tag80.xml"/><Relationship Id="rId69" Type="http://schemas.openxmlformats.org/officeDocument/2006/relationships/tags" Target="../tags/tag85.xml"/><Relationship Id="rId77" Type="http://schemas.openxmlformats.org/officeDocument/2006/relationships/tags" Target="../tags/tag93.xml"/><Relationship Id="rId100" Type="http://schemas.openxmlformats.org/officeDocument/2006/relationships/tags" Target="../tags/tag116.xml"/><Relationship Id="rId105" Type="http://schemas.openxmlformats.org/officeDocument/2006/relationships/tags" Target="../tags/tag121.xml"/><Relationship Id="rId113" Type="http://schemas.openxmlformats.org/officeDocument/2006/relationships/tags" Target="../tags/tag129.xml"/><Relationship Id="rId118" Type="http://schemas.openxmlformats.org/officeDocument/2006/relationships/tags" Target="../tags/tag134.xml"/><Relationship Id="rId126" Type="http://schemas.openxmlformats.org/officeDocument/2006/relationships/tags" Target="../tags/tag142.xml"/><Relationship Id="rId134" Type="http://schemas.openxmlformats.org/officeDocument/2006/relationships/tags" Target="../tags/tag150.xml"/><Relationship Id="rId8" Type="http://schemas.openxmlformats.org/officeDocument/2006/relationships/tags" Target="../tags/tag24.xml"/><Relationship Id="rId51" Type="http://schemas.openxmlformats.org/officeDocument/2006/relationships/tags" Target="../tags/tag67.xml"/><Relationship Id="rId72" Type="http://schemas.openxmlformats.org/officeDocument/2006/relationships/tags" Target="../tags/tag88.xml"/><Relationship Id="rId80" Type="http://schemas.openxmlformats.org/officeDocument/2006/relationships/tags" Target="../tags/tag96.xml"/><Relationship Id="rId85" Type="http://schemas.openxmlformats.org/officeDocument/2006/relationships/tags" Target="../tags/tag101.xml"/><Relationship Id="rId93" Type="http://schemas.openxmlformats.org/officeDocument/2006/relationships/tags" Target="../tags/tag109.xml"/><Relationship Id="rId98" Type="http://schemas.openxmlformats.org/officeDocument/2006/relationships/tags" Target="../tags/tag114.xml"/><Relationship Id="rId121" Type="http://schemas.openxmlformats.org/officeDocument/2006/relationships/tags" Target="../tags/tag137.xml"/><Relationship Id="rId3" Type="http://schemas.openxmlformats.org/officeDocument/2006/relationships/tags" Target="../tags/tag19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5" Type="http://schemas.openxmlformats.org/officeDocument/2006/relationships/tags" Target="../tags/tag41.xml"/><Relationship Id="rId33" Type="http://schemas.openxmlformats.org/officeDocument/2006/relationships/tags" Target="../tags/tag49.xml"/><Relationship Id="rId38" Type="http://schemas.openxmlformats.org/officeDocument/2006/relationships/tags" Target="../tags/tag54.xml"/><Relationship Id="rId46" Type="http://schemas.openxmlformats.org/officeDocument/2006/relationships/tags" Target="../tags/tag62.xml"/><Relationship Id="rId59" Type="http://schemas.openxmlformats.org/officeDocument/2006/relationships/tags" Target="../tags/tag75.xml"/><Relationship Id="rId67" Type="http://schemas.openxmlformats.org/officeDocument/2006/relationships/tags" Target="../tags/tag83.xml"/><Relationship Id="rId103" Type="http://schemas.openxmlformats.org/officeDocument/2006/relationships/tags" Target="../tags/tag119.xml"/><Relationship Id="rId108" Type="http://schemas.openxmlformats.org/officeDocument/2006/relationships/tags" Target="../tags/tag124.xml"/><Relationship Id="rId116" Type="http://schemas.openxmlformats.org/officeDocument/2006/relationships/tags" Target="../tags/tag132.xml"/><Relationship Id="rId124" Type="http://schemas.openxmlformats.org/officeDocument/2006/relationships/tags" Target="../tags/tag140.xml"/><Relationship Id="rId129" Type="http://schemas.openxmlformats.org/officeDocument/2006/relationships/tags" Target="../tags/tag145.xml"/><Relationship Id="rId137" Type="http://schemas.openxmlformats.org/officeDocument/2006/relationships/slideLayout" Target="../slideLayouts/slideLayout7.xml"/><Relationship Id="rId20" Type="http://schemas.openxmlformats.org/officeDocument/2006/relationships/tags" Target="../tags/tag36.xml"/><Relationship Id="rId41" Type="http://schemas.openxmlformats.org/officeDocument/2006/relationships/tags" Target="../tags/tag57.xml"/><Relationship Id="rId54" Type="http://schemas.openxmlformats.org/officeDocument/2006/relationships/tags" Target="../tags/tag70.xml"/><Relationship Id="rId62" Type="http://schemas.openxmlformats.org/officeDocument/2006/relationships/tags" Target="../tags/tag78.xml"/><Relationship Id="rId70" Type="http://schemas.openxmlformats.org/officeDocument/2006/relationships/tags" Target="../tags/tag86.xml"/><Relationship Id="rId75" Type="http://schemas.openxmlformats.org/officeDocument/2006/relationships/tags" Target="../tags/tag91.xml"/><Relationship Id="rId83" Type="http://schemas.openxmlformats.org/officeDocument/2006/relationships/tags" Target="../tags/tag99.xml"/><Relationship Id="rId88" Type="http://schemas.openxmlformats.org/officeDocument/2006/relationships/tags" Target="../tags/tag104.xml"/><Relationship Id="rId91" Type="http://schemas.openxmlformats.org/officeDocument/2006/relationships/tags" Target="../tags/tag107.xml"/><Relationship Id="rId96" Type="http://schemas.openxmlformats.org/officeDocument/2006/relationships/tags" Target="../tags/tag112.xml"/><Relationship Id="rId111" Type="http://schemas.openxmlformats.org/officeDocument/2006/relationships/tags" Target="../tags/tag127.xml"/><Relationship Id="rId132" Type="http://schemas.openxmlformats.org/officeDocument/2006/relationships/tags" Target="../tags/tag14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5" Type="http://schemas.openxmlformats.org/officeDocument/2006/relationships/tags" Target="../tags/tag31.xml"/><Relationship Id="rId23" Type="http://schemas.openxmlformats.org/officeDocument/2006/relationships/tags" Target="../tags/tag39.xml"/><Relationship Id="rId28" Type="http://schemas.openxmlformats.org/officeDocument/2006/relationships/tags" Target="../tags/tag44.xml"/><Relationship Id="rId36" Type="http://schemas.openxmlformats.org/officeDocument/2006/relationships/tags" Target="../tags/tag52.xml"/><Relationship Id="rId49" Type="http://schemas.openxmlformats.org/officeDocument/2006/relationships/tags" Target="../tags/tag65.xml"/><Relationship Id="rId57" Type="http://schemas.openxmlformats.org/officeDocument/2006/relationships/tags" Target="../tags/tag73.xml"/><Relationship Id="rId106" Type="http://schemas.openxmlformats.org/officeDocument/2006/relationships/tags" Target="../tags/tag122.xml"/><Relationship Id="rId114" Type="http://schemas.openxmlformats.org/officeDocument/2006/relationships/tags" Target="../tags/tag130.xml"/><Relationship Id="rId119" Type="http://schemas.openxmlformats.org/officeDocument/2006/relationships/tags" Target="../tags/tag135.xml"/><Relationship Id="rId127" Type="http://schemas.openxmlformats.org/officeDocument/2006/relationships/tags" Target="../tags/tag143.xml"/><Relationship Id="rId10" Type="http://schemas.openxmlformats.org/officeDocument/2006/relationships/tags" Target="../tags/tag26.xml"/><Relationship Id="rId31" Type="http://schemas.openxmlformats.org/officeDocument/2006/relationships/tags" Target="../tags/tag47.xml"/><Relationship Id="rId44" Type="http://schemas.openxmlformats.org/officeDocument/2006/relationships/tags" Target="../tags/tag60.xml"/><Relationship Id="rId52" Type="http://schemas.openxmlformats.org/officeDocument/2006/relationships/tags" Target="../tags/tag68.xml"/><Relationship Id="rId60" Type="http://schemas.openxmlformats.org/officeDocument/2006/relationships/tags" Target="../tags/tag76.xml"/><Relationship Id="rId65" Type="http://schemas.openxmlformats.org/officeDocument/2006/relationships/tags" Target="../tags/tag81.xml"/><Relationship Id="rId73" Type="http://schemas.openxmlformats.org/officeDocument/2006/relationships/tags" Target="../tags/tag89.xml"/><Relationship Id="rId78" Type="http://schemas.openxmlformats.org/officeDocument/2006/relationships/tags" Target="../tags/tag94.xml"/><Relationship Id="rId81" Type="http://schemas.openxmlformats.org/officeDocument/2006/relationships/tags" Target="../tags/tag97.xml"/><Relationship Id="rId86" Type="http://schemas.openxmlformats.org/officeDocument/2006/relationships/tags" Target="../tags/tag102.xml"/><Relationship Id="rId94" Type="http://schemas.openxmlformats.org/officeDocument/2006/relationships/tags" Target="../tags/tag110.xml"/><Relationship Id="rId99" Type="http://schemas.openxmlformats.org/officeDocument/2006/relationships/tags" Target="../tags/tag115.xml"/><Relationship Id="rId101" Type="http://schemas.openxmlformats.org/officeDocument/2006/relationships/tags" Target="../tags/tag117.xml"/><Relationship Id="rId122" Type="http://schemas.openxmlformats.org/officeDocument/2006/relationships/tags" Target="../tags/tag138.xml"/><Relationship Id="rId130" Type="http://schemas.openxmlformats.org/officeDocument/2006/relationships/tags" Target="../tags/tag146.xml"/><Relationship Id="rId135" Type="http://schemas.openxmlformats.org/officeDocument/2006/relationships/tags" Target="../tags/tag151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39" Type="http://schemas.openxmlformats.org/officeDocument/2006/relationships/tags" Target="../tags/tag55.xml"/><Relationship Id="rId109" Type="http://schemas.openxmlformats.org/officeDocument/2006/relationships/tags" Target="../tags/tag125.xml"/><Relationship Id="rId34" Type="http://schemas.openxmlformats.org/officeDocument/2006/relationships/tags" Target="../tags/tag50.xml"/><Relationship Id="rId50" Type="http://schemas.openxmlformats.org/officeDocument/2006/relationships/tags" Target="../tags/tag66.xml"/><Relationship Id="rId55" Type="http://schemas.openxmlformats.org/officeDocument/2006/relationships/tags" Target="../tags/tag71.xml"/><Relationship Id="rId76" Type="http://schemas.openxmlformats.org/officeDocument/2006/relationships/tags" Target="../tags/tag92.xml"/><Relationship Id="rId97" Type="http://schemas.openxmlformats.org/officeDocument/2006/relationships/tags" Target="../tags/tag113.xml"/><Relationship Id="rId104" Type="http://schemas.openxmlformats.org/officeDocument/2006/relationships/tags" Target="../tags/tag120.xml"/><Relationship Id="rId120" Type="http://schemas.openxmlformats.org/officeDocument/2006/relationships/tags" Target="../tags/tag136.xml"/><Relationship Id="rId125" Type="http://schemas.openxmlformats.org/officeDocument/2006/relationships/tags" Target="../tags/tag141.xml"/><Relationship Id="rId7" Type="http://schemas.openxmlformats.org/officeDocument/2006/relationships/tags" Target="../tags/tag23.xml"/><Relationship Id="rId71" Type="http://schemas.openxmlformats.org/officeDocument/2006/relationships/tags" Target="../tags/tag87.xml"/><Relationship Id="rId92" Type="http://schemas.openxmlformats.org/officeDocument/2006/relationships/tags" Target="../tags/tag108.xml"/><Relationship Id="rId2" Type="http://schemas.openxmlformats.org/officeDocument/2006/relationships/tags" Target="../tags/tag18.xml"/><Relationship Id="rId29" Type="http://schemas.openxmlformats.org/officeDocument/2006/relationships/tags" Target="../tags/tag45.xml"/><Relationship Id="rId24" Type="http://schemas.openxmlformats.org/officeDocument/2006/relationships/tags" Target="../tags/tag40.xml"/><Relationship Id="rId40" Type="http://schemas.openxmlformats.org/officeDocument/2006/relationships/tags" Target="../tags/tag56.xml"/><Relationship Id="rId45" Type="http://schemas.openxmlformats.org/officeDocument/2006/relationships/tags" Target="../tags/tag61.xml"/><Relationship Id="rId66" Type="http://schemas.openxmlformats.org/officeDocument/2006/relationships/tags" Target="../tags/tag82.xml"/><Relationship Id="rId87" Type="http://schemas.openxmlformats.org/officeDocument/2006/relationships/tags" Target="../tags/tag103.xml"/><Relationship Id="rId110" Type="http://schemas.openxmlformats.org/officeDocument/2006/relationships/tags" Target="../tags/tag126.xml"/><Relationship Id="rId115" Type="http://schemas.openxmlformats.org/officeDocument/2006/relationships/tags" Target="../tags/tag131.xml"/><Relationship Id="rId131" Type="http://schemas.openxmlformats.org/officeDocument/2006/relationships/tags" Target="../tags/tag147.xml"/><Relationship Id="rId136" Type="http://schemas.openxmlformats.org/officeDocument/2006/relationships/tags" Target="../tags/tag152.xml"/><Relationship Id="rId61" Type="http://schemas.openxmlformats.org/officeDocument/2006/relationships/tags" Target="../tags/tag77.xml"/><Relationship Id="rId82" Type="http://schemas.openxmlformats.org/officeDocument/2006/relationships/tags" Target="../tags/tag98.xml"/><Relationship Id="rId19" Type="http://schemas.openxmlformats.org/officeDocument/2006/relationships/tags" Target="../tags/tag3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42.xml"/><Relationship Id="rId1" Type="http://schemas.openxmlformats.org/officeDocument/2006/relationships/tags" Target="../tags/tag741.xml"/><Relationship Id="rId4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750.xml"/><Relationship Id="rId13" Type="http://schemas.openxmlformats.org/officeDocument/2006/relationships/tags" Target="../tags/tag755.xml"/><Relationship Id="rId18" Type="http://schemas.openxmlformats.org/officeDocument/2006/relationships/tags" Target="../tags/tag760.xml"/><Relationship Id="rId26" Type="http://schemas.openxmlformats.org/officeDocument/2006/relationships/tags" Target="../tags/tag768.xml"/><Relationship Id="rId39" Type="http://schemas.openxmlformats.org/officeDocument/2006/relationships/tags" Target="../tags/tag781.xml"/><Relationship Id="rId3" Type="http://schemas.openxmlformats.org/officeDocument/2006/relationships/tags" Target="../tags/tag745.xml"/><Relationship Id="rId21" Type="http://schemas.openxmlformats.org/officeDocument/2006/relationships/tags" Target="../tags/tag763.xml"/><Relationship Id="rId34" Type="http://schemas.openxmlformats.org/officeDocument/2006/relationships/tags" Target="../tags/tag776.xml"/><Relationship Id="rId42" Type="http://schemas.openxmlformats.org/officeDocument/2006/relationships/tags" Target="../tags/tag784.xml"/><Relationship Id="rId7" Type="http://schemas.openxmlformats.org/officeDocument/2006/relationships/tags" Target="../tags/tag749.xml"/><Relationship Id="rId12" Type="http://schemas.openxmlformats.org/officeDocument/2006/relationships/tags" Target="../tags/tag754.xml"/><Relationship Id="rId17" Type="http://schemas.openxmlformats.org/officeDocument/2006/relationships/tags" Target="../tags/tag759.xml"/><Relationship Id="rId25" Type="http://schemas.openxmlformats.org/officeDocument/2006/relationships/tags" Target="../tags/tag767.xml"/><Relationship Id="rId33" Type="http://schemas.openxmlformats.org/officeDocument/2006/relationships/tags" Target="../tags/tag775.xml"/><Relationship Id="rId38" Type="http://schemas.openxmlformats.org/officeDocument/2006/relationships/tags" Target="../tags/tag780.xml"/><Relationship Id="rId2" Type="http://schemas.openxmlformats.org/officeDocument/2006/relationships/tags" Target="../tags/tag744.xml"/><Relationship Id="rId16" Type="http://schemas.openxmlformats.org/officeDocument/2006/relationships/tags" Target="../tags/tag758.xml"/><Relationship Id="rId20" Type="http://schemas.openxmlformats.org/officeDocument/2006/relationships/tags" Target="../tags/tag762.xml"/><Relationship Id="rId29" Type="http://schemas.openxmlformats.org/officeDocument/2006/relationships/tags" Target="../tags/tag771.xml"/><Relationship Id="rId41" Type="http://schemas.openxmlformats.org/officeDocument/2006/relationships/tags" Target="../tags/tag783.xml"/><Relationship Id="rId1" Type="http://schemas.openxmlformats.org/officeDocument/2006/relationships/tags" Target="../tags/tag743.xml"/><Relationship Id="rId6" Type="http://schemas.openxmlformats.org/officeDocument/2006/relationships/tags" Target="../tags/tag748.xml"/><Relationship Id="rId11" Type="http://schemas.openxmlformats.org/officeDocument/2006/relationships/tags" Target="../tags/tag753.xml"/><Relationship Id="rId24" Type="http://schemas.openxmlformats.org/officeDocument/2006/relationships/tags" Target="../tags/tag766.xml"/><Relationship Id="rId32" Type="http://schemas.openxmlformats.org/officeDocument/2006/relationships/tags" Target="../tags/tag774.xml"/><Relationship Id="rId37" Type="http://schemas.openxmlformats.org/officeDocument/2006/relationships/tags" Target="../tags/tag779.xml"/><Relationship Id="rId40" Type="http://schemas.openxmlformats.org/officeDocument/2006/relationships/tags" Target="../tags/tag782.xml"/><Relationship Id="rId5" Type="http://schemas.openxmlformats.org/officeDocument/2006/relationships/tags" Target="../tags/tag747.xml"/><Relationship Id="rId15" Type="http://schemas.openxmlformats.org/officeDocument/2006/relationships/tags" Target="../tags/tag757.xml"/><Relationship Id="rId23" Type="http://schemas.openxmlformats.org/officeDocument/2006/relationships/tags" Target="../tags/tag765.xml"/><Relationship Id="rId28" Type="http://schemas.openxmlformats.org/officeDocument/2006/relationships/tags" Target="../tags/tag770.xml"/><Relationship Id="rId36" Type="http://schemas.openxmlformats.org/officeDocument/2006/relationships/tags" Target="../tags/tag778.xml"/><Relationship Id="rId10" Type="http://schemas.openxmlformats.org/officeDocument/2006/relationships/tags" Target="../tags/tag752.xml"/><Relationship Id="rId19" Type="http://schemas.openxmlformats.org/officeDocument/2006/relationships/tags" Target="../tags/tag761.xml"/><Relationship Id="rId31" Type="http://schemas.openxmlformats.org/officeDocument/2006/relationships/tags" Target="../tags/tag773.xml"/><Relationship Id="rId44" Type="http://schemas.openxmlformats.org/officeDocument/2006/relationships/notesSlide" Target="../notesSlides/notesSlide14.xml"/><Relationship Id="rId4" Type="http://schemas.openxmlformats.org/officeDocument/2006/relationships/tags" Target="../tags/tag746.xml"/><Relationship Id="rId9" Type="http://schemas.openxmlformats.org/officeDocument/2006/relationships/tags" Target="../tags/tag751.xml"/><Relationship Id="rId14" Type="http://schemas.openxmlformats.org/officeDocument/2006/relationships/tags" Target="../tags/tag756.xml"/><Relationship Id="rId22" Type="http://schemas.openxmlformats.org/officeDocument/2006/relationships/tags" Target="../tags/tag764.xml"/><Relationship Id="rId27" Type="http://schemas.openxmlformats.org/officeDocument/2006/relationships/tags" Target="../tags/tag769.xml"/><Relationship Id="rId30" Type="http://schemas.openxmlformats.org/officeDocument/2006/relationships/tags" Target="../tags/tag772.xml"/><Relationship Id="rId35" Type="http://schemas.openxmlformats.org/officeDocument/2006/relationships/tags" Target="../tags/tag777.xml"/><Relationship Id="rId43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86.xml"/><Relationship Id="rId1" Type="http://schemas.openxmlformats.org/officeDocument/2006/relationships/tags" Target="../tags/tag785.xml"/><Relationship Id="rId4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799.xml"/><Relationship Id="rId18" Type="http://schemas.openxmlformats.org/officeDocument/2006/relationships/tags" Target="../tags/tag804.xml"/><Relationship Id="rId26" Type="http://schemas.openxmlformats.org/officeDocument/2006/relationships/tags" Target="../tags/tag812.xml"/><Relationship Id="rId39" Type="http://schemas.openxmlformats.org/officeDocument/2006/relationships/tags" Target="../tags/tag825.xml"/><Relationship Id="rId21" Type="http://schemas.openxmlformats.org/officeDocument/2006/relationships/tags" Target="../tags/tag807.xml"/><Relationship Id="rId34" Type="http://schemas.openxmlformats.org/officeDocument/2006/relationships/tags" Target="../tags/tag820.xml"/><Relationship Id="rId42" Type="http://schemas.openxmlformats.org/officeDocument/2006/relationships/tags" Target="../tags/tag828.xml"/><Relationship Id="rId47" Type="http://schemas.openxmlformats.org/officeDocument/2006/relationships/tags" Target="../tags/tag833.xml"/><Relationship Id="rId50" Type="http://schemas.openxmlformats.org/officeDocument/2006/relationships/tags" Target="../tags/tag836.xml"/><Relationship Id="rId55" Type="http://schemas.openxmlformats.org/officeDocument/2006/relationships/tags" Target="../tags/tag841.xml"/><Relationship Id="rId63" Type="http://schemas.openxmlformats.org/officeDocument/2006/relationships/slideLayout" Target="../slideLayouts/slideLayout7.xml"/><Relationship Id="rId7" Type="http://schemas.openxmlformats.org/officeDocument/2006/relationships/tags" Target="../tags/tag793.xml"/><Relationship Id="rId2" Type="http://schemas.openxmlformats.org/officeDocument/2006/relationships/tags" Target="../tags/tag788.xml"/><Relationship Id="rId16" Type="http://schemas.openxmlformats.org/officeDocument/2006/relationships/tags" Target="../tags/tag802.xml"/><Relationship Id="rId20" Type="http://schemas.openxmlformats.org/officeDocument/2006/relationships/tags" Target="../tags/tag806.xml"/><Relationship Id="rId29" Type="http://schemas.openxmlformats.org/officeDocument/2006/relationships/tags" Target="../tags/tag815.xml"/><Relationship Id="rId41" Type="http://schemas.openxmlformats.org/officeDocument/2006/relationships/tags" Target="../tags/tag827.xml"/><Relationship Id="rId54" Type="http://schemas.openxmlformats.org/officeDocument/2006/relationships/tags" Target="../tags/tag840.xml"/><Relationship Id="rId62" Type="http://schemas.openxmlformats.org/officeDocument/2006/relationships/tags" Target="../tags/tag848.xml"/><Relationship Id="rId1" Type="http://schemas.openxmlformats.org/officeDocument/2006/relationships/tags" Target="../tags/tag787.xml"/><Relationship Id="rId6" Type="http://schemas.openxmlformats.org/officeDocument/2006/relationships/tags" Target="../tags/tag792.xml"/><Relationship Id="rId11" Type="http://schemas.openxmlformats.org/officeDocument/2006/relationships/tags" Target="../tags/tag797.xml"/><Relationship Id="rId24" Type="http://schemas.openxmlformats.org/officeDocument/2006/relationships/tags" Target="../tags/tag810.xml"/><Relationship Id="rId32" Type="http://schemas.openxmlformats.org/officeDocument/2006/relationships/tags" Target="../tags/tag818.xml"/><Relationship Id="rId37" Type="http://schemas.openxmlformats.org/officeDocument/2006/relationships/tags" Target="../tags/tag823.xml"/><Relationship Id="rId40" Type="http://schemas.openxmlformats.org/officeDocument/2006/relationships/tags" Target="../tags/tag826.xml"/><Relationship Id="rId45" Type="http://schemas.openxmlformats.org/officeDocument/2006/relationships/tags" Target="../tags/tag831.xml"/><Relationship Id="rId53" Type="http://schemas.openxmlformats.org/officeDocument/2006/relationships/tags" Target="../tags/tag839.xml"/><Relationship Id="rId58" Type="http://schemas.openxmlformats.org/officeDocument/2006/relationships/tags" Target="../tags/tag844.xml"/><Relationship Id="rId5" Type="http://schemas.openxmlformats.org/officeDocument/2006/relationships/tags" Target="../tags/tag791.xml"/><Relationship Id="rId15" Type="http://schemas.openxmlformats.org/officeDocument/2006/relationships/tags" Target="../tags/tag801.xml"/><Relationship Id="rId23" Type="http://schemas.openxmlformats.org/officeDocument/2006/relationships/tags" Target="../tags/tag809.xml"/><Relationship Id="rId28" Type="http://schemas.openxmlformats.org/officeDocument/2006/relationships/tags" Target="../tags/tag814.xml"/><Relationship Id="rId36" Type="http://schemas.openxmlformats.org/officeDocument/2006/relationships/tags" Target="../tags/tag822.xml"/><Relationship Id="rId49" Type="http://schemas.openxmlformats.org/officeDocument/2006/relationships/tags" Target="../tags/tag835.xml"/><Relationship Id="rId57" Type="http://schemas.openxmlformats.org/officeDocument/2006/relationships/tags" Target="../tags/tag843.xml"/><Relationship Id="rId61" Type="http://schemas.openxmlformats.org/officeDocument/2006/relationships/tags" Target="../tags/tag847.xml"/><Relationship Id="rId10" Type="http://schemas.openxmlformats.org/officeDocument/2006/relationships/tags" Target="../tags/tag796.xml"/><Relationship Id="rId19" Type="http://schemas.openxmlformats.org/officeDocument/2006/relationships/tags" Target="../tags/tag805.xml"/><Relationship Id="rId31" Type="http://schemas.openxmlformats.org/officeDocument/2006/relationships/tags" Target="../tags/tag817.xml"/><Relationship Id="rId44" Type="http://schemas.openxmlformats.org/officeDocument/2006/relationships/tags" Target="../tags/tag830.xml"/><Relationship Id="rId52" Type="http://schemas.openxmlformats.org/officeDocument/2006/relationships/tags" Target="../tags/tag838.xml"/><Relationship Id="rId60" Type="http://schemas.openxmlformats.org/officeDocument/2006/relationships/tags" Target="../tags/tag846.xml"/><Relationship Id="rId4" Type="http://schemas.openxmlformats.org/officeDocument/2006/relationships/tags" Target="../tags/tag790.xml"/><Relationship Id="rId9" Type="http://schemas.openxmlformats.org/officeDocument/2006/relationships/tags" Target="../tags/tag795.xml"/><Relationship Id="rId14" Type="http://schemas.openxmlformats.org/officeDocument/2006/relationships/tags" Target="../tags/tag800.xml"/><Relationship Id="rId22" Type="http://schemas.openxmlformats.org/officeDocument/2006/relationships/tags" Target="../tags/tag808.xml"/><Relationship Id="rId27" Type="http://schemas.openxmlformats.org/officeDocument/2006/relationships/tags" Target="../tags/tag813.xml"/><Relationship Id="rId30" Type="http://schemas.openxmlformats.org/officeDocument/2006/relationships/tags" Target="../tags/tag816.xml"/><Relationship Id="rId35" Type="http://schemas.openxmlformats.org/officeDocument/2006/relationships/tags" Target="../tags/tag821.xml"/><Relationship Id="rId43" Type="http://schemas.openxmlformats.org/officeDocument/2006/relationships/tags" Target="../tags/tag829.xml"/><Relationship Id="rId48" Type="http://schemas.openxmlformats.org/officeDocument/2006/relationships/tags" Target="../tags/tag834.xml"/><Relationship Id="rId56" Type="http://schemas.openxmlformats.org/officeDocument/2006/relationships/tags" Target="../tags/tag842.xml"/><Relationship Id="rId64" Type="http://schemas.openxmlformats.org/officeDocument/2006/relationships/notesSlide" Target="../notesSlides/notesSlide16.xml"/><Relationship Id="rId8" Type="http://schemas.openxmlformats.org/officeDocument/2006/relationships/tags" Target="../tags/tag794.xml"/><Relationship Id="rId51" Type="http://schemas.openxmlformats.org/officeDocument/2006/relationships/tags" Target="../tags/tag837.xml"/><Relationship Id="rId3" Type="http://schemas.openxmlformats.org/officeDocument/2006/relationships/tags" Target="../tags/tag789.xml"/><Relationship Id="rId12" Type="http://schemas.openxmlformats.org/officeDocument/2006/relationships/tags" Target="../tags/tag798.xml"/><Relationship Id="rId17" Type="http://schemas.openxmlformats.org/officeDocument/2006/relationships/tags" Target="../tags/tag803.xml"/><Relationship Id="rId25" Type="http://schemas.openxmlformats.org/officeDocument/2006/relationships/tags" Target="../tags/tag811.xml"/><Relationship Id="rId33" Type="http://schemas.openxmlformats.org/officeDocument/2006/relationships/tags" Target="../tags/tag819.xml"/><Relationship Id="rId38" Type="http://schemas.openxmlformats.org/officeDocument/2006/relationships/tags" Target="../tags/tag824.xml"/><Relationship Id="rId46" Type="http://schemas.openxmlformats.org/officeDocument/2006/relationships/tags" Target="../tags/tag832.xml"/><Relationship Id="rId59" Type="http://schemas.openxmlformats.org/officeDocument/2006/relationships/tags" Target="../tags/tag845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861.xml"/><Relationship Id="rId18" Type="http://schemas.openxmlformats.org/officeDocument/2006/relationships/tags" Target="../tags/tag866.xml"/><Relationship Id="rId26" Type="http://schemas.openxmlformats.org/officeDocument/2006/relationships/tags" Target="../tags/tag874.xml"/><Relationship Id="rId39" Type="http://schemas.openxmlformats.org/officeDocument/2006/relationships/tags" Target="../tags/tag887.xml"/><Relationship Id="rId21" Type="http://schemas.openxmlformats.org/officeDocument/2006/relationships/tags" Target="../tags/tag869.xml"/><Relationship Id="rId34" Type="http://schemas.openxmlformats.org/officeDocument/2006/relationships/tags" Target="../tags/tag882.xml"/><Relationship Id="rId42" Type="http://schemas.openxmlformats.org/officeDocument/2006/relationships/tags" Target="../tags/tag890.xml"/><Relationship Id="rId47" Type="http://schemas.openxmlformats.org/officeDocument/2006/relationships/tags" Target="../tags/tag895.xml"/><Relationship Id="rId50" Type="http://schemas.openxmlformats.org/officeDocument/2006/relationships/tags" Target="../tags/tag898.xml"/><Relationship Id="rId55" Type="http://schemas.openxmlformats.org/officeDocument/2006/relationships/tags" Target="../tags/tag903.xml"/><Relationship Id="rId7" Type="http://schemas.openxmlformats.org/officeDocument/2006/relationships/tags" Target="../tags/tag855.xml"/><Relationship Id="rId12" Type="http://schemas.openxmlformats.org/officeDocument/2006/relationships/tags" Target="../tags/tag860.xml"/><Relationship Id="rId17" Type="http://schemas.openxmlformats.org/officeDocument/2006/relationships/tags" Target="../tags/tag865.xml"/><Relationship Id="rId25" Type="http://schemas.openxmlformats.org/officeDocument/2006/relationships/tags" Target="../tags/tag873.xml"/><Relationship Id="rId33" Type="http://schemas.openxmlformats.org/officeDocument/2006/relationships/tags" Target="../tags/tag881.xml"/><Relationship Id="rId38" Type="http://schemas.openxmlformats.org/officeDocument/2006/relationships/tags" Target="../tags/tag886.xml"/><Relationship Id="rId46" Type="http://schemas.openxmlformats.org/officeDocument/2006/relationships/tags" Target="../tags/tag894.xml"/><Relationship Id="rId59" Type="http://schemas.openxmlformats.org/officeDocument/2006/relationships/notesSlide" Target="../notesSlides/notesSlide17.xml"/><Relationship Id="rId2" Type="http://schemas.openxmlformats.org/officeDocument/2006/relationships/tags" Target="../tags/tag850.xml"/><Relationship Id="rId16" Type="http://schemas.openxmlformats.org/officeDocument/2006/relationships/tags" Target="../tags/tag864.xml"/><Relationship Id="rId20" Type="http://schemas.openxmlformats.org/officeDocument/2006/relationships/tags" Target="../tags/tag868.xml"/><Relationship Id="rId29" Type="http://schemas.openxmlformats.org/officeDocument/2006/relationships/tags" Target="../tags/tag877.xml"/><Relationship Id="rId41" Type="http://schemas.openxmlformats.org/officeDocument/2006/relationships/tags" Target="../tags/tag889.xml"/><Relationship Id="rId54" Type="http://schemas.openxmlformats.org/officeDocument/2006/relationships/tags" Target="../tags/tag902.xml"/><Relationship Id="rId1" Type="http://schemas.openxmlformats.org/officeDocument/2006/relationships/tags" Target="../tags/tag849.xml"/><Relationship Id="rId6" Type="http://schemas.openxmlformats.org/officeDocument/2006/relationships/tags" Target="../tags/tag854.xml"/><Relationship Id="rId11" Type="http://schemas.openxmlformats.org/officeDocument/2006/relationships/tags" Target="../tags/tag859.xml"/><Relationship Id="rId24" Type="http://schemas.openxmlformats.org/officeDocument/2006/relationships/tags" Target="../tags/tag872.xml"/><Relationship Id="rId32" Type="http://schemas.openxmlformats.org/officeDocument/2006/relationships/tags" Target="../tags/tag880.xml"/><Relationship Id="rId37" Type="http://schemas.openxmlformats.org/officeDocument/2006/relationships/tags" Target="../tags/tag885.xml"/><Relationship Id="rId40" Type="http://schemas.openxmlformats.org/officeDocument/2006/relationships/tags" Target="../tags/tag888.xml"/><Relationship Id="rId45" Type="http://schemas.openxmlformats.org/officeDocument/2006/relationships/tags" Target="../tags/tag893.xml"/><Relationship Id="rId53" Type="http://schemas.openxmlformats.org/officeDocument/2006/relationships/tags" Target="../tags/tag901.xml"/><Relationship Id="rId58" Type="http://schemas.openxmlformats.org/officeDocument/2006/relationships/slideLayout" Target="../slideLayouts/slideLayout7.xml"/><Relationship Id="rId5" Type="http://schemas.openxmlformats.org/officeDocument/2006/relationships/tags" Target="../tags/tag853.xml"/><Relationship Id="rId15" Type="http://schemas.openxmlformats.org/officeDocument/2006/relationships/tags" Target="../tags/tag863.xml"/><Relationship Id="rId23" Type="http://schemas.openxmlformats.org/officeDocument/2006/relationships/tags" Target="../tags/tag871.xml"/><Relationship Id="rId28" Type="http://schemas.openxmlformats.org/officeDocument/2006/relationships/tags" Target="../tags/tag876.xml"/><Relationship Id="rId36" Type="http://schemas.openxmlformats.org/officeDocument/2006/relationships/tags" Target="../tags/tag884.xml"/><Relationship Id="rId49" Type="http://schemas.openxmlformats.org/officeDocument/2006/relationships/tags" Target="../tags/tag897.xml"/><Relationship Id="rId57" Type="http://schemas.openxmlformats.org/officeDocument/2006/relationships/tags" Target="../tags/tag905.xml"/><Relationship Id="rId10" Type="http://schemas.openxmlformats.org/officeDocument/2006/relationships/tags" Target="../tags/tag858.xml"/><Relationship Id="rId19" Type="http://schemas.openxmlformats.org/officeDocument/2006/relationships/tags" Target="../tags/tag867.xml"/><Relationship Id="rId31" Type="http://schemas.openxmlformats.org/officeDocument/2006/relationships/tags" Target="../tags/tag879.xml"/><Relationship Id="rId44" Type="http://schemas.openxmlformats.org/officeDocument/2006/relationships/tags" Target="../tags/tag892.xml"/><Relationship Id="rId52" Type="http://schemas.openxmlformats.org/officeDocument/2006/relationships/tags" Target="../tags/tag900.xml"/><Relationship Id="rId4" Type="http://schemas.openxmlformats.org/officeDocument/2006/relationships/tags" Target="../tags/tag852.xml"/><Relationship Id="rId9" Type="http://schemas.openxmlformats.org/officeDocument/2006/relationships/tags" Target="../tags/tag857.xml"/><Relationship Id="rId14" Type="http://schemas.openxmlformats.org/officeDocument/2006/relationships/tags" Target="../tags/tag862.xml"/><Relationship Id="rId22" Type="http://schemas.openxmlformats.org/officeDocument/2006/relationships/tags" Target="../tags/tag870.xml"/><Relationship Id="rId27" Type="http://schemas.openxmlformats.org/officeDocument/2006/relationships/tags" Target="../tags/tag875.xml"/><Relationship Id="rId30" Type="http://schemas.openxmlformats.org/officeDocument/2006/relationships/tags" Target="../tags/tag878.xml"/><Relationship Id="rId35" Type="http://schemas.openxmlformats.org/officeDocument/2006/relationships/tags" Target="../tags/tag883.xml"/><Relationship Id="rId43" Type="http://schemas.openxmlformats.org/officeDocument/2006/relationships/tags" Target="../tags/tag891.xml"/><Relationship Id="rId48" Type="http://schemas.openxmlformats.org/officeDocument/2006/relationships/tags" Target="../tags/tag896.xml"/><Relationship Id="rId56" Type="http://schemas.openxmlformats.org/officeDocument/2006/relationships/tags" Target="../tags/tag904.xml"/><Relationship Id="rId8" Type="http://schemas.openxmlformats.org/officeDocument/2006/relationships/tags" Target="../tags/tag856.xml"/><Relationship Id="rId51" Type="http://schemas.openxmlformats.org/officeDocument/2006/relationships/tags" Target="../tags/tag899.xml"/><Relationship Id="rId3" Type="http://schemas.openxmlformats.org/officeDocument/2006/relationships/tags" Target="../tags/tag851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918.xml"/><Relationship Id="rId18" Type="http://schemas.openxmlformats.org/officeDocument/2006/relationships/tags" Target="../tags/tag923.xml"/><Relationship Id="rId26" Type="http://schemas.openxmlformats.org/officeDocument/2006/relationships/tags" Target="../tags/tag931.xml"/><Relationship Id="rId39" Type="http://schemas.openxmlformats.org/officeDocument/2006/relationships/tags" Target="../tags/tag944.xml"/><Relationship Id="rId21" Type="http://schemas.openxmlformats.org/officeDocument/2006/relationships/tags" Target="../tags/tag926.xml"/><Relationship Id="rId34" Type="http://schemas.openxmlformats.org/officeDocument/2006/relationships/tags" Target="../tags/tag939.xml"/><Relationship Id="rId42" Type="http://schemas.openxmlformats.org/officeDocument/2006/relationships/tags" Target="../tags/tag947.xml"/><Relationship Id="rId47" Type="http://schemas.openxmlformats.org/officeDocument/2006/relationships/tags" Target="../tags/tag952.xml"/><Relationship Id="rId50" Type="http://schemas.openxmlformats.org/officeDocument/2006/relationships/tags" Target="../tags/tag955.xml"/><Relationship Id="rId55" Type="http://schemas.openxmlformats.org/officeDocument/2006/relationships/tags" Target="../tags/tag960.xml"/><Relationship Id="rId7" Type="http://schemas.openxmlformats.org/officeDocument/2006/relationships/tags" Target="../tags/tag912.xml"/><Relationship Id="rId12" Type="http://schemas.openxmlformats.org/officeDocument/2006/relationships/tags" Target="../tags/tag917.xml"/><Relationship Id="rId17" Type="http://schemas.openxmlformats.org/officeDocument/2006/relationships/tags" Target="../tags/tag922.xml"/><Relationship Id="rId25" Type="http://schemas.openxmlformats.org/officeDocument/2006/relationships/tags" Target="../tags/tag930.xml"/><Relationship Id="rId33" Type="http://schemas.openxmlformats.org/officeDocument/2006/relationships/tags" Target="../tags/tag938.xml"/><Relationship Id="rId38" Type="http://schemas.openxmlformats.org/officeDocument/2006/relationships/tags" Target="../tags/tag943.xml"/><Relationship Id="rId46" Type="http://schemas.openxmlformats.org/officeDocument/2006/relationships/tags" Target="../tags/tag951.xml"/><Relationship Id="rId59" Type="http://schemas.openxmlformats.org/officeDocument/2006/relationships/notesSlide" Target="../notesSlides/notesSlide18.xml"/><Relationship Id="rId2" Type="http://schemas.openxmlformats.org/officeDocument/2006/relationships/tags" Target="../tags/tag907.xml"/><Relationship Id="rId16" Type="http://schemas.openxmlformats.org/officeDocument/2006/relationships/tags" Target="../tags/tag921.xml"/><Relationship Id="rId20" Type="http://schemas.openxmlformats.org/officeDocument/2006/relationships/tags" Target="../tags/tag925.xml"/><Relationship Id="rId29" Type="http://schemas.openxmlformats.org/officeDocument/2006/relationships/tags" Target="../tags/tag934.xml"/><Relationship Id="rId41" Type="http://schemas.openxmlformats.org/officeDocument/2006/relationships/tags" Target="../tags/tag946.xml"/><Relationship Id="rId54" Type="http://schemas.openxmlformats.org/officeDocument/2006/relationships/tags" Target="../tags/tag959.xml"/><Relationship Id="rId1" Type="http://schemas.openxmlformats.org/officeDocument/2006/relationships/tags" Target="../tags/tag906.xml"/><Relationship Id="rId6" Type="http://schemas.openxmlformats.org/officeDocument/2006/relationships/tags" Target="../tags/tag911.xml"/><Relationship Id="rId11" Type="http://schemas.openxmlformats.org/officeDocument/2006/relationships/tags" Target="../tags/tag916.xml"/><Relationship Id="rId24" Type="http://schemas.openxmlformats.org/officeDocument/2006/relationships/tags" Target="../tags/tag929.xml"/><Relationship Id="rId32" Type="http://schemas.openxmlformats.org/officeDocument/2006/relationships/tags" Target="../tags/tag937.xml"/><Relationship Id="rId37" Type="http://schemas.openxmlformats.org/officeDocument/2006/relationships/tags" Target="../tags/tag942.xml"/><Relationship Id="rId40" Type="http://schemas.openxmlformats.org/officeDocument/2006/relationships/tags" Target="../tags/tag945.xml"/><Relationship Id="rId45" Type="http://schemas.openxmlformats.org/officeDocument/2006/relationships/tags" Target="../tags/tag950.xml"/><Relationship Id="rId53" Type="http://schemas.openxmlformats.org/officeDocument/2006/relationships/tags" Target="../tags/tag958.xml"/><Relationship Id="rId58" Type="http://schemas.openxmlformats.org/officeDocument/2006/relationships/slideLayout" Target="../slideLayouts/slideLayout7.xml"/><Relationship Id="rId5" Type="http://schemas.openxmlformats.org/officeDocument/2006/relationships/tags" Target="../tags/tag910.xml"/><Relationship Id="rId15" Type="http://schemas.openxmlformats.org/officeDocument/2006/relationships/tags" Target="../tags/tag920.xml"/><Relationship Id="rId23" Type="http://schemas.openxmlformats.org/officeDocument/2006/relationships/tags" Target="../tags/tag928.xml"/><Relationship Id="rId28" Type="http://schemas.openxmlformats.org/officeDocument/2006/relationships/tags" Target="../tags/tag933.xml"/><Relationship Id="rId36" Type="http://schemas.openxmlformats.org/officeDocument/2006/relationships/tags" Target="../tags/tag941.xml"/><Relationship Id="rId49" Type="http://schemas.openxmlformats.org/officeDocument/2006/relationships/tags" Target="../tags/tag954.xml"/><Relationship Id="rId57" Type="http://schemas.openxmlformats.org/officeDocument/2006/relationships/tags" Target="../tags/tag962.xml"/><Relationship Id="rId10" Type="http://schemas.openxmlformats.org/officeDocument/2006/relationships/tags" Target="../tags/tag915.xml"/><Relationship Id="rId19" Type="http://schemas.openxmlformats.org/officeDocument/2006/relationships/tags" Target="../tags/tag924.xml"/><Relationship Id="rId31" Type="http://schemas.openxmlformats.org/officeDocument/2006/relationships/tags" Target="../tags/tag936.xml"/><Relationship Id="rId44" Type="http://schemas.openxmlformats.org/officeDocument/2006/relationships/tags" Target="../tags/tag949.xml"/><Relationship Id="rId52" Type="http://schemas.openxmlformats.org/officeDocument/2006/relationships/tags" Target="../tags/tag957.xml"/><Relationship Id="rId4" Type="http://schemas.openxmlformats.org/officeDocument/2006/relationships/tags" Target="../tags/tag909.xml"/><Relationship Id="rId9" Type="http://schemas.openxmlformats.org/officeDocument/2006/relationships/tags" Target="../tags/tag914.xml"/><Relationship Id="rId14" Type="http://schemas.openxmlformats.org/officeDocument/2006/relationships/tags" Target="../tags/tag919.xml"/><Relationship Id="rId22" Type="http://schemas.openxmlformats.org/officeDocument/2006/relationships/tags" Target="../tags/tag927.xml"/><Relationship Id="rId27" Type="http://schemas.openxmlformats.org/officeDocument/2006/relationships/tags" Target="../tags/tag932.xml"/><Relationship Id="rId30" Type="http://schemas.openxmlformats.org/officeDocument/2006/relationships/tags" Target="../tags/tag935.xml"/><Relationship Id="rId35" Type="http://schemas.openxmlformats.org/officeDocument/2006/relationships/tags" Target="../tags/tag940.xml"/><Relationship Id="rId43" Type="http://schemas.openxmlformats.org/officeDocument/2006/relationships/tags" Target="../tags/tag948.xml"/><Relationship Id="rId48" Type="http://schemas.openxmlformats.org/officeDocument/2006/relationships/tags" Target="../tags/tag953.xml"/><Relationship Id="rId56" Type="http://schemas.openxmlformats.org/officeDocument/2006/relationships/tags" Target="../tags/tag961.xml"/><Relationship Id="rId8" Type="http://schemas.openxmlformats.org/officeDocument/2006/relationships/tags" Target="../tags/tag913.xml"/><Relationship Id="rId51" Type="http://schemas.openxmlformats.org/officeDocument/2006/relationships/tags" Target="../tags/tag956.xml"/><Relationship Id="rId3" Type="http://schemas.openxmlformats.org/officeDocument/2006/relationships/tags" Target="../tags/tag90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964.xml"/><Relationship Id="rId1" Type="http://schemas.openxmlformats.org/officeDocument/2006/relationships/tags" Target="../tags/tag963.xml"/><Relationship Id="rId4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977.xml"/><Relationship Id="rId18" Type="http://schemas.openxmlformats.org/officeDocument/2006/relationships/tags" Target="../tags/tag982.xml"/><Relationship Id="rId26" Type="http://schemas.openxmlformats.org/officeDocument/2006/relationships/tags" Target="../tags/tag990.xml"/><Relationship Id="rId39" Type="http://schemas.openxmlformats.org/officeDocument/2006/relationships/tags" Target="../tags/tag1003.xml"/><Relationship Id="rId21" Type="http://schemas.openxmlformats.org/officeDocument/2006/relationships/tags" Target="../tags/tag985.xml"/><Relationship Id="rId34" Type="http://schemas.openxmlformats.org/officeDocument/2006/relationships/tags" Target="../tags/tag998.xml"/><Relationship Id="rId42" Type="http://schemas.openxmlformats.org/officeDocument/2006/relationships/tags" Target="../tags/tag1006.xml"/><Relationship Id="rId47" Type="http://schemas.openxmlformats.org/officeDocument/2006/relationships/tags" Target="../tags/tag1011.xml"/><Relationship Id="rId50" Type="http://schemas.openxmlformats.org/officeDocument/2006/relationships/tags" Target="../tags/tag1014.xml"/><Relationship Id="rId55" Type="http://schemas.openxmlformats.org/officeDocument/2006/relationships/tags" Target="../tags/tag1019.xml"/><Relationship Id="rId7" Type="http://schemas.openxmlformats.org/officeDocument/2006/relationships/tags" Target="../tags/tag971.xml"/><Relationship Id="rId12" Type="http://schemas.openxmlformats.org/officeDocument/2006/relationships/tags" Target="../tags/tag976.xml"/><Relationship Id="rId17" Type="http://schemas.openxmlformats.org/officeDocument/2006/relationships/tags" Target="../tags/tag981.xml"/><Relationship Id="rId25" Type="http://schemas.openxmlformats.org/officeDocument/2006/relationships/tags" Target="../tags/tag989.xml"/><Relationship Id="rId33" Type="http://schemas.openxmlformats.org/officeDocument/2006/relationships/tags" Target="../tags/tag997.xml"/><Relationship Id="rId38" Type="http://schemas.openxmlformats.org/officeDocument/2006/relationships/tags" Target="../tags/tag1002.xml"/><Relationship Id="rId46" Type="http://schemas.openxmlformats.org/officeDocument/2006/relationships/tags" Target="../tags/tag1010.xml"/><Relationship Id="rId59" Type="http://schemas.openxmlformats.org/officeDocument/2006/relationships/notesSlide" Target="../notesSlides/notesSlide20.xml"/><Relationship Id="rId2" Type="http://schemas.openxmlformats.org/officeDocument/2006/relationships/tags" Target="../tags/tag966.xml"/><Relationship Id="rId16" Type="http://schemas.openxmlformats.org/officeDocument/2006/relationships/tags" Target="../tags/tag980.xml"/><Relationship Id="rId20" Type="http://schemas.openxmlformats.org/officeDocument/2006/relationships/tags" Target="../tags/tag984.xml"/><Relationship Id="rId29" Type="http://schemas.openxmlformats.org/officeDocument/2006/relationships/tags" Target="../tags/tag993.xml"/><Relationship Id="rId41" Type="http://schemas.openxmlformats.org/officeDocument/2006/relationships/tags" Target="../tags/tag1005.xml"/><Relationship Id="rId54" Type="http://schemas.openxmlformats.org/officeDocument/2006/relationships/tags" Target="../tags/tag1018.xml"/><Relationship Id="rId1" Type="http://schemas.openxmlformats.org/officeDocument/2006/relationships/tags" Target="../tags/tag965.xml"/><Relationship Id="rId6" Type="http://schemas.openxmlformats.org/officeDocument/2006/relationships/tags" Target="../tags/tag970.xml"/><Relationship Id="rId11" Type="http://schemas.openxmlformats.org/officeDocument/2006/relationships/tags" Target="../tags/tag975.xml"/><Relationship Id="rId24" Type="http://schemas.openxmlformats.org/officeDocument/2006/relationships/tags" Target="../tags/tag988.xml"/><Relationship Id="rId32" Type="http://schemas.openxmlformats.org/officeDocument/2006/relationships/tags" Target="../tags/tag996.xml"/><Relationship Id="rId37" Type="http://schemas.openxmlformats.org/officeDocument/2006/relationships/tags" Target="../tags/tag1001.xml"/><Relationship Id="rId40" Type="http://schemas.openxmlformats.org/officeDocument/2006/relationships/tags" Target="../tags/tag1004.xml"/><Relationship Id="rId45" Type="http://schemas.openxmlformats.org/officeDocument/2006/relationships/tags" Target="../tags/tag1009.xml"/><Relationship Id="rId53" Type="http://schemas.openxmlformats.org/officeDocument/2006/relationships/tags" Target="../tags/tag1017.xml"/><Relationship Id="rId58" Type="http://schemas.openxmlformats.org/officeDocument/2006/relationships/slideLayout" Target="../slideLayouts/slideLayout7.xml"/><Relationship Id="rId5" Type="http://schemas.openxmlformats.org/officeDocument/2006/relationships/tags" Target="../tags/tag969.xml"/><Relationship Id="rId15" Type="http://schemas.openxmlformats.org/officeDocument/2006/relationships/tags" Target="../tags/tag979.xml"/><Relationship Id="rId23" Type="http://schemas.openxmlformats.org/officeDocument/2006/relationships/tags" Target="../tags/tag987.xml"/><Relationship Id="rId28" Type="http://schemas.openxmlformats.org/officeDocument/2006/relationships/tags" Target="../tags/tag992.xml"/><Relationship Id="rId36" Type="http://schemas.openxmlformats.org/officeDocument/2006/relationships/tags" Target="../tags/tag1000.xml"/><Relationship Id="rId49" Type="http://schemas.openxmlformats.org/officeDocument/2006/relationships/tags" Target="../tags/tag1013.xml"/><Relationship Id="rId57" Type="http://schemas.openxmlformats.org/officeDocument/2006/relationships/tags" Target="../tags/tag1021.xml"/><Relationship Id="rId10" Type="http://schemas.openxmlformats.org/officeDocument/2006/relationships/tags" Target="../tags/tag974.xml"/><Relationship Id="rId19" Type="http://schemas.openxmlformats.org/officeDocument/2006/relationships/tags" Target="../tags/tag983.xml"/><Relationship Id="rId31" Type="http://schemas.openxmlformats.org/officeDocument/2006/relationships/tags" Target="../tags/tag995.xml"/><Relationship Id="rId44" Type="http://schemas.openxmlformats.org/officeDocument/2006/relationships/tags" Target="../tags/tag1008.xml"/><Relationship Id="rId52" Type="http://schemas.openxmlformats.org/officeDocument/2006/relationships/tags" Target="../tags/tag1016.xml"/><Relationship Id="rId4" Type="http://schemas.openxmlformats.org/officeDocument/2006/relationships/tags" Target="../tags/tag968.xml"/><Relationship Id="rId9" Type="http://schemas.openxmlformats.org/officeDocument/2006/relationships/tags" Target="../tags/tag973.xml"/><Relationship Id="rId14" Type="http://schemas.openxmlformats.org/officeDocument/2006/relationships/tags" Target="../tags/tag978.xml"/><Relationship Id="rId22" Type="http://schemas.openxmlformats.org/officeDocument/2006/relationships/tags" Target="../tags/tag986.xml"/><Relationship Id="rId27" Type="http://schemas.openxmlformats.org/officeDocument/2006/relationships/tags" Target="../tags/tag991.xml"/><Relationship Id="rId30" Type="http://schemas.openxmlformats.org/officeDocument/2006/relationships/tags" Target="../tags/tag994.xml"/><Relationship Id="rId35" Type="http://schemas.openxmlformats.org/officeDocument/2006/relationships/tags" Target="../tags/tag999.xml"/><Relationship Id="rId43" Type="http://schemas.openxmlformats.org/officeDocument/2006/relationships/tags" Target="../tags/tag1007.xml"/><Relationship Id="rId48" Type="http://schemas.openxmlformats.org/officeDocument/2006/relationships/tags" Target="../tags/tag1012.xml"/><Relationship Id="rId56" Type="http://schemas.openxmlformats.org/officeDocument/2006/relationships/tags" Target="../tags/tag1020.xml"/><Relationship Id="rId8" Type="http://schemas.openxmlformats.org/officeDocument/2006/relationships/tags" Target="../tags/tag972.xml"/><Relationship Id="rId51" Type="http://schemas.openxmlformats.org/officeDocument/2006/relationships/tags" Target="../tags/tag1015.xml"/><Relationship Id="rId3" Type="http://schemas.openxmlformats.org/officeDocument/2006/relationships/tags" Target="../tags/tag96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23.xml"/><Relationship Id="rId1" Type="http://schemas.openxmlformats.org/officeDocument/2006/relationships/tags" Target="../tags/tag1022.xml"/><Relationship Id="rId4" Type="http://schemas.openxmlformats.org/officeDocument/2006/relationships/notesSlide" Target="../notesSlides/notesSlide2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25.xml"/><Relationship Id="rId1" Type="http://schemas.openxmlformats.org/officeDocument/2006/relationships/tags" Target="../tags/tag1024.xml"/><Relationship Id="rId4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178.xml"/><Relationship Id="rId21" Type="http://schemas.openxmlformats.org/officeDocument/2006/relationships/tags" Target="../tags/tag173.xml"/><Relationship Id="rId42" Type="http://schemas.openxmlformats.org/officeDocument/2006/relationships/tags" Target="../tags/tag194.xml"/><Relationship Id="rId47" Type="http://schemas.openxmlformats.org/officeDocument/2006/relationships/tags" Target="../tags/tag199.xml"/><Relationship Id="rId63" Type="http://schemas.openxmlformats.org/officeDocument/2006/relationships/tags" Target="../tags/tag215.xml"/><Relationship Id="rId68" Type="http://schemas.openxmlformats.org/officeDocument/2006/relationships/tags" Target="../tags/tag220.xml"/><Relationship Id="rId84" Type="http://schemas.openxmlformats.org/officeDocument/2006/relationships/tags" Target="../tags/tag236.xml"/><Relationship Id="rId89" Type="http://schemas.openxmlformats.org/officeDocument/2006/relationships/tags" Target="../tags/tag241.xml"/><Relationship Id="rId7" Type="http://schemas.openxmlformats.org/officeDocument/2006/relationships/tags" Target="../tags/tag159.xml"/><Relationship Id="rId71" Type="http://schemas.openxmlformats.org/officeDocument/2006/relationships/tags" Target="../tags/tag223.xml"/><Relationship Id="rId92" Type="http://schemas.openxmlformats.org/officeDocument/2006/relationships/tags" Target="../tags/tag244.xml"/><Relationship Id="rId2" Type="http://schemas.openxmlformats.org/officeDocument/2006/relationships/tags" Target="../tags/tag154.xml"/><Relationship Id="rId16" Type="http://schemas.openxmlformats.org/officeDocument/2006/relationships/tags" Target="../tags/tag168.xml"/><Relationship Id="rId29" Type="http://schemas.openxmlformats.org/officeDocument/2006/relationships/tags" Target="../tags/tag181.xml"/><Relationship Id="rId11" Type="http://schemas.openxmlformats.org/officeDocument/2006/relationships/tags" Target="../tags/tag163.xml"/><Relationship Id="rId24" Type="http://schemas.openxmlformats.org/officeDocument/2006/relationships/tags" Target="../tags/tag176.xml"/><Relationship Id="rId32" Type="http://schemas.openxmlformats.org/officeDocument/2006/relationships/tags" Target="../tags/tag184.xml"/><Relationship Id="rId37" Type="http://schemas.openxmlformats.org/officeDocument/2006/relationships/tags" Target="../tags/tag189.xml"/><Relationship Id="rId40" Type="http://schemas.openxmlformats.org/officeDocument/2006/relationships/tags" Target="../tags/tag192.xml"/><Relationship Id="rId45" Type="http://schemas.openxmlformats.org/officeDocument/2006/relationships/tags" Target="../tags/tag197.xml"/><Relationship Id="rId53" Type="http://schemas.openxmlformats.org/officeDocument/2006/relationships/tags" Target="../tags/tag205.xml"/><Relationship Id="rId58" Type="http://schemas.openxmlformats.org/officeDocument/2006/relationships/tags" Target="../tags/tag210.xml"/><Relationship Id="rId66" Type="http://schemas.openxmlformats.org/officeDocument/2006/relationships/tags" Target="../tags/tag218.xml"/><Relationship Id="rId74" Type="http://schemas.openxmlformats.org/officeDocument/2006/relationships/tags" Target="../tags/tag226.xml"/><Relationship Id="rId79" Type="http://schemas.openxmlformats.org/officeDocument/2006/relationships/tags" Target="../tags/tag231.xml"/><Relationship Id="rId87" Type="http://schemas.openxmlformats.org/officeDocument/2006/relationships/tags" Target="../tags/tag239.xml"/><Relationship Id="rId102" Type="http://schemas.openxmlformats.org/officeDocument/2006/relationships/tags" Target="../tags/tag254.xml"/><Relationship Id="rId5" Type="http://schemas.openxmlformats.org/officeDocument/2006/relationships/tags" Target="../tags/tag157.xml"/><Relationship Id="rId61" Type="http://schemas.openxmlformats.org/officeDocument/2006/relationships/tags" Target="../tags/tag213.xml"/><Relationship Id="rId82" Type="http://schemas.openxmlformats.org/officeDocument/2006/relationships/tags" Target="../tags/tag234.xml"/><Relationship Id="rId90" Type="http://schemas.openxmlformats.org/officeDocument/2006/relationships/tags" Target="../tags/tag242.xml"/><Relationship Id="rId95" Type="http://schemas.openxmlformats.org/officeDocument/2006/relationships/tags" Target="../tags/tag247.xml"/><Relationship Id="rId19" Type="http://schemas.openxmlformats.org/officeDocument/2006/relationships/tags" Target="../tags/tag171.xml"/><Relationship Id="rId14" Type="http://schemas.openxmlformats.org/officeDocument/2006/relationships/tags" Target="../tags/tag166.xml"/><Relationship Id="rId22" Type="http://schemas.openxmlformats.org/officeDocument/2006/relationships/tags" Target="../tags/tag174.xml"/><Relationship Id="rId27" Type="http://schemas.openxmlformats.org/officeDocument/2006/relationships/tags" Target="../tags/tag179.xml"/><Relationship Id="rId30" Type="http://schemas.openxmlformats.org/officeDocument/2006/relationships/tags" Target="../tags/tag182.xml"/><Relationship Id="rId35" Type="http://schemas.openxmlformats.org/officeDocument/2006/relationships/tags" Target="../tags/tag187.xml"/><Relationship Id="rId43" Type="http://schemas.openxmlformats.org/officeDocument/2006/relationships/tags" Target="../tags/tag195.xml"/><Relationship Id="rId48" Type="http://schemas.openxmlformats.org/officeDocument/2006/relationships/tags" Target="../tags/tag200.xml"/><Relationship Id="rId56" Type="http://schemas.openxmlformats.org/officeDocument/2006/relationships/tags" Target="../tags/tag208.xml"/><Relationship Id="rId64" Type="http://schemas.openxmlformats.org/officeDocument/2006/relationships/tags" Target="../tags/tag216.xml"/><Relationship Id="rId69" Type="http://schemas.openxmlformats.org/officeDocument/2006/relationships/tags" Target="../tags/tag221.xml"/><Relationship Id="rId77" Type="http://schemas.openxmlformats.org/officeDocument/2006/relationships/tags" Target="../tags/tag229.xml"/><Relationship Id="rId100" Type="http://schemas.openxmlformats.org/officeDocument/2006/relationships/tags" Target="../tags/tag252.xml"/><Relationship Id="rId8" Type="http://schemas.openxmlformats.org/officeDocument/2006/relationships/tags" Target="../tags/tag160.xml"/><Relationship Id="rId51" Type="http://schemas.openxmlformats.org/officeDocument/2006/relationships/tags" Target="../tags/tag203.xml"/><Relationship Id="rId72" Type="http://schemas.openxmlformats.org/officeDocument/2006/relationships/tags" Target="../tags/tag224.xml"/><Relationship Id="rId80" Type="http://schemas.openxmlformats.org/officeDocument/2006/relationships/tags" Target="../tags/tag232.xml"/><Relationship Id="rId85" Type="http://schemas.openxmlformats.org/officeDocument/2006/relationships/tags" Target="../tags/tag237.xml"/><Relationship Id="rId93" Type="http://schemas.openxmlformats.org/officeDocument/2006/relationships/tags" Target="../tags/tag245.xml"/><Relationship Id="rId98" Type="http://schemas.openxmlformats.org/officeDocument/2006/relationships/tags" Target="../tags/tag250.xml"/><Relationship Id="rId3" Type="http://schemas.openxmlformats.org/officeDocument/2006/relationships/tags" Target="../tags/tag155.xml"/><Relationship Id="rId12" Type="http://schemas.openxmlformats.org/officeDocument/2006/relationships/tags" Target="../tags/tag164.xml"/><Relationship Id="rId17" Type="http://schemas.openxmlformats.org/officeDocument/2006/relationships/tags" Target="../tags/tag169.xml"/><Relationship Id="rId25" Type="http://schemas.openxmlformats.org/officeDocument/2006/relationships/tags" Target="../tags/tag177.xml"/><Relationship Id="rId33" Type="http://schemas.openxmlformats.org/officeDocument/2006/relationships/tags" Target="../tags/tag185.xml"/><Relationship Id="rId38" Type="http://schemas.openxmlformats.org/officeDocument/2006/relationships/tags" Target="../tags/tag190.xml"/><Relationship Id="rId46" Type="http://schemas.openxmlformats.org/officeDocument/2006/relationships/tags" Target="../tags/tag198.xml"/><Relationship Id="rId59" Type="http://schemas.openxmlformats.org/officeDocument/2006/relationships/tags" Target="../tags/tag211.xml"/><Relationship Id="rId67" Type="http://schemas.openxmlformats.org/officeDocument/2006/relationships/tags" Target="../tags/tag219.xml"/><Relationship Id="rId103" Type="http://schemas.openxmlformats.org/officeDocument/2006/relationships/tags" Target="../tags/tag255.xml"/><Relationship Id="rId20" Type="http://schemas.openxmlformats.org/officeDocument/2006/relationships/tags" Target="../tags/tag172.xml"/><Relationship Id="rId41" Type="http://schemas.openxmlformats.org/officeDocument/2006/relationships/tags" Target="../tags/tag193.xml"/><Relationship Id="rId54" Type="http://schemas.openxmlformats.org/officeDocument/2006/relationships/tags" Target="../tags/tag206.xml"/><Relationship Id="rId62" Type="http://schemas.openxmlformats.org/officeDocument/2006/relationships/tags" Target="../tags/tag214.xml"/><Relationship Id="rId70" Type="http://schemas.openxmlformats.org/officeDocument/2006/relationships/tags" Target="../tags/tag222.xml"/><Relationship Id="rId75" Type="http://schemas.openxmlformats.org/officeDocument/2006/relationships/tags" Target="../tags/tag227.xml"/><Relationship Id="rId83" Type="http://schemas.openxmlformats.org/officeDocument/2006/relationships/tags" Target="../tags/tag235.xml"/><Relationship Id="rId88" Type="http://schemas.openxmlformats.org/officeDocument/2006/relationships/tags" Target="../tags/tag240.xml"/><Relationship Id="rId91" Type="http://schemas.openxmlformats.org/officeDocument/2006/relationships/tags" Target="../tags/tag243.xml"/><Relationship Id="rId96" Type="http://schemas.openxmlformats.org/officeDocument/2006/relationships/tags" Target="../tags/tag248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15" Type="http://schemas.openxmlformats.org/officeDocument/2006/relationships/tags" Target="../tags/tag167.xml"/><Relationship Id="rId23" Type="http://schemas.openxmlformats.org/officeDocument/2006/relationships/tags" Target="../tags/tag175.xml"/><Relationship Id="rId28" Type="http://schemas.openxmlformats.org/officeDocument/2006/relationships/tags" Target="../tags/tag180.xml"/><Relationship Id="rId36" Type="http://schemas.openxmlformats.org/officeDocument/2006/relationships/tags" Target="../tags/tag188.xml"/><Relationship Id="rId49" Type="http://schemas.openxmlformats.org/officeDocument/2006/relationships/tags" Target="../tags/tag201.xml"/><Relationship Id="rId57" Type="http://schemas.openxmlformats.org/officeDocument/2006/relationships/tags" Target="../tags/tag209.xml"/><Relationship Id="rId10" Type="http://schemas.openxmlformats.org/officeDocument/2006/relationships/tags" Target="../tags/tag162.xml"/><Relationship Id="rId31" Type="http://schemas.openxmlformats.org/officeDocument/2006/relationships/tags" Target="../tags/tag183.xml"/><Relationship Id="rId44" Type="http://schemas.openxmlformats.org/officeDocument/2006/relationships/tags" Target="../tags/tag196.xml"/><Relationship Id="rId52" Type="http://schemas.openxmlformats.org/officeDocument/2006/relationships/tags" Target="../tags/tag204.xml"/><Relationship Id="rId60" Type="http://schemas.openxmlformats.org/officeDocument/2006/relationships/tags" Target="../tags/tag212.xml"/><Relationship Id="rId65" Type="http://schemas.openxmlformats.org/officeDocument/2006/relationships/tags" Target="../tags/tag217.xml"/><Relationship Id="rId73" Type="http://schemas.openxmlformats.org/officeDocument/2006/relationships/tags" Target="../tags/tag225.xml"/><Relationship Id="rId78" Type="http://schemas.openxmlformats.org/officeDocument/2006/relationships/tags" Target="../tags/tag230.xml"/><Relationship Id="rId81" Type="http://schemas.openxmlformats.org/officeDocument/2006/relationships/tags" Target="../tags/tag233.xml"/><Relationship Id="rId86" Type="http://schemas.openxmlformats.org/officeDocument/2006/relationships/tags" Target="../tags/tag238.xml"/><Relationship Id="rId94" Type="http://schemas.openxmlformats.org/officeDocument/2006/relationships/tags" Target="../tags/tag246.xml"/><Relationship Id="rId99" Type="http://schemas.openxmlformats.org/officeDocument/2006/relationships/tags" Target="../tags/tag251.xml"/><Relationship Id="rId101" Type="http://schemas.openxmlformats.org/officeDocument/2006/relationships/tags" Target="../tags/tag253.xml"/><Relationship Id="rId4" Type="http://schemas.openxmlformats.org/officeDocument/2006/relationships/tags" Target="../tags/tag156.xml"/><Relationship Id="rId9" Type="http://schemas.openxmlformats.org/officeDocument/2006/relationships/tags" Target="../tags/tag161.xml"/><Relationship Id="rId13" Type="http://schemas.openxmlformats.org/officeDocument/2006/relationships/tags" Target="../tags/tag165.xml"/><Relationship Id="rId18" Type="http://schemas.openxmlformats.org/officeDocument/2006/relationships/tags" Target="../tags/tag170.xml"/><Relationship Id="rId39" Type="http://schemas.openxmlformats.org/officeDocument/2006/relationships/tags" Target="../tags/tag191.xml"/><Relationship Id="rId34" Type="http://schemas.openxmlformats.org/officeDocument/2006/relationships/tags" Target="../tags/tag186.xml"/><Relationship Id="rId50" Type="http://schemas.openxmlformats.org/officeDocument/2006/relationships/tags" Target="../tags/tag202.xml"/><Relationship Id="rId55" Type="http://schemas.openxmlformats.org/officeDocument/2006/relationships/tags" Target="../tags/tag207.xml"/><Relationship Id="rId76" Type="http://schemas.openxmlformats.org/officeDocument/2006/relationships/tags" Target="../tags/tag228.xml"/><Relationship Id="rId97" Type="http://schemas.openxmlformats.org/officeDocument/2006/relationships/tags" Target="../tags/tag249.xml"/><Relationship Id="rId104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tags" Target="../tags/tag1038.xml"/><Relationship Id="rId18" Type="http://schemas.openxmlformats.org/officeDocument/2006/relationships/tags" Target="../tags/tag1043.xml"/><Relationship Id="rId26" Type="http://schemas.openxmlformats.org/officeDocument/2006/relationships/tags" Target="../tags/tag1051.xml"/><Relationship Id="rId39" Type="http://schemas.openxmlformats.org/officeDocument/2006/relationships/tags" Target="../tags/tag1064.xml"/><Relationship Id="rId21" Type="http://schemas.openxmlformats.org/officeDocument/2006/relationships/tags" Target="../tags/tag1046.xml"/><Relationship Id="rId34" Type="http://schemas.openxmlformats.org/officeDocument/2006/relationships/tags" Target="../tags/tag1059.xml"/><Relationship Id="rId42" Type="http://schemas.openxmlformats.org/officeDocument/2006/relationships/tags" Target="../tags/tag1067.xml"/><Relationship Id="rId47" Type="http://schemas.openxmlformats.org/officeDocument/2006/relationships/tags" Target="../tags/tag1072.xml"/><Relationship Id="rId50" Type="http://schemas.openxmlformats.org/officeDocument/2006/relationships/tags" Target="../tags/tag1075.xml"/><Relationship Id="rId55" Type="http://schemas.openxmlformats.org/officeDocument/2006/relationships/tags" Target="../tags/tag1080.xml"/><Relationship Id="rId63" Type="http://schemas.openxmlformats.org/officeDocument/2006/relationships/tags" Target="../tags/tag1088.xml"/><Relationship Id="rId68" Type="http://schemas.openxmlformats.org/officeDocument/2006/relationships/tags" Target="../tags/tag1093.xml"/><Relationship Id="rId76" Type="http://schemas.openxmlformats.org/officeDocument/2006/relationships/notesSlide" Target="../notesSlides/notesSlide23.xml"/><Relationship Id="rId7" Type="http://schemas.openxmlformats.org/officeDocument/2006/relationships/tags" Target="../tags/tag1032.xml"/><Relationship Id="rId71" Type="http://schemas.openxmlformats.org/officeDocument/2006/relationships/tags" Target="../tags/tag1096.xml"/><Relationship Id="rId2" Type="http://schemas.openxmlformats.org/officeDocument/2006/relationships/tags" Target="../tags/tag1027.xml"/><Relationship Id="rId16" Type="http://schemas.openxmlformats.org/officeDocument/2006/relationships/tags" Target="../tags/tag1041.xml"/><Relationship Id="rId29" Type="http://schemas.openxmlformats.org/officeDocument/2006/relationships/tags" Target="../tags/tag1054.xml"/><Relationship Id="rId11" Type="http://schemas.openxmlformats.org/officeDocument/2006/relationships/tags" Target="../tags/tag1036.xml"/><Relationship Id="rId24" Type="http://schemas.openxmlformats.org/officeDocument/2006/relationships/tags" Target="../tags/tag1049.xml"/><Relationship Id="rId32" Type="http://schemas.openxmlformats.org/officeDocument/2006/relationships/tags" Target="../tags/tag1057.xml"/><Relationship Id="rId37" Type="http://schemas.openxmlformats.org/officeDocument/2006/relationships/tags" Target="../tags/tag1062.xml"/><Relationship Id="rId40" Type="http://schemas.openxmlformats.org/officeDocument/2006/relationships/tags" Target="../tags/tag1065.xml"/><Relationship Id="rId45" Type="http://schemas.openxmlformats.org/officeDocument/2006/relationships/tags" Target="../tags/tag1070.xml"/><Relationship Id="rId53" Type="http://schemas.openxmlformats.org/officeDocument/2006/relationships/tags" Target="../tags/tag1078.xml"/><Relationship Id="rId58" Type="http://schemas.openxmlformats.org/officeDocument/2006/relationships/tags" Target="../tags/tag1083.xml"/><Relationship Id="rId66" Type="http://schemas.openxmlformats.org/officeDocument/2006/relationships/tags" Target="../tags/tag1091.xml"/><Relationship Id="rId74" Type="http://schemas.openxmlformats.org/officeDocument/2006/relationships/tags" Target="../tags/tag1099.xml"/><Relationship Id="rId5" Type="http://schemas.openxmlformats.org/officeDocument/2006/relationships/tags" Target="../tags/tag1030.xml"/><Relationship Id="rId15" Type="http://schemas.openxmlformats.org/officeDocument/2006/relationships/tags" Target="../tags/tag1040.xml"/><Relationship Id="rId23" Type="http://schemas.openxmlformats.org/officeDocument/2006/relationships/tags" Target="../tags/tag1048.xml"/><Relationship Id="rId28" Type="http://schemas.openxmlformats.org/officeDocument/2006/relationships/tags" Target="../tags/tag1053.xml"/><Relationship Id="rId36" Type="http://schemas.openxmlformats.org/officeDocument/2006/relationships/tags" Target="../tags/tag1061.xml"/><Relationship Id="rId49" Type="http://schemas.openxmlformats.org/officeDocument/2006/relationships/tags" Target="../tags/tag1074.xml"/><Relationship Id="rId57" Type="http://schemas.openxmlformats.org/officeDocument/2006/relationships/tags" Target="../tags/tag1082.xml"/><Relationship Id="rId61" Type="http://schemas.openxmlformats.org/officeDocument/2006/relationships/tags" Target="../tags/tag1086.xml"/><Relationship Id="rId10" Type="http://schemas.openxmlformats.org/officeDocument/2006/relationships/tags" Target="../tags/tag1035.xml"/><Relationship Id="rId19" Type="http://schemas.openxmlformats.org/officeDocument/2006/relationships/tags" Target="../tags/tag1044.xml"/><Relationship Id="rId31" Type="http://schemas.openxmlformats.org/officeDocument/2006/relationships/tags" Target="../tags/tag1056.xml"/><Relationship Id="rId44" Type="http://schemas.openxmlformats.org/officeDocument/2006/relationships/tags" Target="../tags/tag1069.xml"/><Relationship Id="rId52" Type="http://schemas.openxmlformats.org/officeDocument/2006/relationships/tags" Target="../tags/tag1077.xml"/><Relationship Id="rId60" Type="http://schemas.openxmlformats.org/officeDocument/2006/relationships/tags" Target="../tags/tag1085.xml"/><Relationship Id="rId65" Type="http://schemas.openxmlformats.org/officeDocument/2006/relationships/tags" Target="../tags/tag1090.xml"/><Relationship Id="rId73" Type="http://schemas.openxmlformats.org/officeDocument/2006/relationships/tags" Target="../tags/tag1098.xml"/><Relationship Id="rId4" Type="http://schemas.openxmlformats.org/officeDocument/2006/relationships/tags" Target="../tags/tag1029.xml"/><Relationship Id="rId9" Type="http://schemas.openxmlformats.org/officeDocument/2006/relationships/tags" Target="../tags/tag1034.xml"/><Relationship Id="rId14" Type="http://schemas.openxmlformats.org/officeDocument/2006/relationships/tags" Target="../tags/tag1039.xml"/><Relationship Id="rId22" Type="http://schemas.openxmlformats.org/officeDocument/2006/relationships/tags" Target="../tags/tag1047.xml"/><Relationship Id="rId27" Type="http://schemas.openxmlformats.org/officeDocument/2006/relationships/tags" Target="../tags/tag1052.xml"/><Relationship Id="rId30" Type="http://schemas.openxmlformats.org/officeDocument/2006/relationships/tags" Target="../tags/tag1055.xml"/><Relationship Id="rId35" Type="http://schemas.openxmlformats.org/officeDocument/2006/relationships/tags" Target="../tags/tag1060.xml"/><Relationship Id="rId43" Type="http://schemas.openxmlformats.org/officeDocument/2006/relationships/tags" Target="../tags/tag1068.xml"/><Relationship Id="rId48" Type="http://schemas.openxmlformats.org/officeDocument/2006/relationships/tags" Target="../tags/tag1073.xml"/><Relationship Id="rId56" Type="http://schemas.openxmlformats.org/officeDocument/2006/relationships/tags" Target="../tags/tag1081.xml"/><Relationship Id="rId64" Type="http://schemas.openxmlformats.org/officeDocument/2006/relationships/tags" Target="../tags/tag1089.xml"/><Relationship Id="rId69" Type="http://schemas.openxmlformats.org/officeDocument/2006/relationships/tags" Target="../tags/tag1094.xml"/><Relationship Id="rId8" Type="http://schemas.openxmlformats.org/officeDocument/2006/relationships/tags" Target="../tags/tag1033.xml"/><Relationship Id="rId51" Type="http://schemas.openxmlformats.org/officeDocument/2006/relationships/tags" Target="../tags/tag1076.xml"/><Relationship Id="rId72" Type="http://schemas.openxmlformats.org/officeDocument/2006/relationships/tags" Target="../tags/tag1097.xml"/><Relationship Id="rId3" Type="http://schemas.openxmlformats.org/officeDocument/2006/relationships/tags" Target="../tags/tag1028.xml"/><Relationship Id="rId12" Type="http://schemas.openxmlformats.org/officeDocument/2006/relationships/tags" Target="../tags/tag1037.xml"/><Relationship Id="rId17" Type="http://schemas.openxmlformats.org/officeDocument/2006/relationships/tags" Target="../tags/tag1042.xml"/><Relationship Id="rId25" Type="http://schemas.openxmlformats.org/officeDocument/2006/relationships/tags" Target="../tags/tag1050.xml"/><Relationship Id="rId33" Type="http://schemas.openxmlformats.org/officeDocument/2006/relationships/tags" Target="../tags/tag1058.xml"/><Relationship Id="rId38" Type="http://schemas.openxmlformats.org/officeDocument/2006/relationships/tags" Target="../tags/tag1063.xml"/><Relationship Id="rId46" Type="http://schemas.openxmlformats.org/officeDocument/2006/relationships/tags" Target="../tags/tag1071.xml"/><Relationship Id="rId59" Type="http://schemas.openxmlformats.org/officeDocument/2006/relationships/tags" Target="../tags/tag1084.xml"/><Relationship Id="rId67" Type="http://schemas.openxmlformats.org/officeDocument/2006/relationships/tags" Target="../tags/tag1092.xml"/><Relationship Id="rId20" Type="http://schemas.openxmlformats.org/officeDocument/2006/relationships/tags" Target="../tags/tag1045.xml"/><Relationship Id="rId41" Type="http://schemas.openxmlformats.org/officeDocument/2006/relationships/tags" Target="../tags/tag1066.xml"/><Relationship Id="rId54" Type="http://schemas.openxmlformats.org/officeDocument/2006/relationships/tags" Target="../tags/tag1079.xml"/><Relationship Id="rId62" Type="http://schemas.openxmlformats.org/officeDocument/2006/relationships/tags" Target="../tags/tag1087.xml"/><Relationship Id="rId70" Type="http://schemas.openxmlformats.org/officeDocument/2006/relationships/tags" Target="../tags/tag1095.xml"/><Relationship Id="rId75" Type="http://schemas.openxmlformats.org/officeDocument/2006/relationships/slideLayout" Target="../slideLayouts/slideLayout7.xml"/><Relationship Id="rId1" Type="http://schemas.openxmlformats.org/officeDocument/2006/relationships/tags" Target="../tags/tag1026.xml"/><Relationship Id="rId6" Type="http://schemas.openxmlformats.org/officeDocument/2006/relationships/tags" Target="../tags/tag1031.xml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tags" Target="../tags/tag1112.xml"/><Relationship Id="rId18" Type="http://schemas.openxmlformats.org/officeDocument/2006/relationships/tags" Target="../tags/tag1117.xml"/><Relationship Id="rId26" Type="http://schemas.openxmlformats.org/officeDocument/2006/relationships/tags" Target="../tags/tag1125.xml"/><Relationship Id="rId39" Type="http://schemas.openxmlformats.org/officeDocument/2006/relationships/tags" Target="../tags/tag1138.xml"/><Relationship Id="rId21" Type="http://schemas.openxmlformats.org/officeDocument/2006/relationships/tags" Target="../tags/tag1120.xml"/><Relationship Id="rId34" Type="http://schemas.openxmlformats.org/officeDocument/2006/relationships/tags" Target="../tags/tag1133.xml"/><Relationship Id="rId42" Type="http://schemas.openxmlformats.org/officeDocument/2006/relationships/tags" Target="../tags/tag1141.xml"/><Relationship Id="rId47" Type="http://schemas.openxmlformats.org/officeDocument/2006/relationships/tags" Target="../tags/tag1146.xml"/><Relationship Id="rId50" Type="http://schemas.openxmlformats.org/officeDocument/2006/relationships/tags" Target="../tags/tag1149.xml"/><Relationship Id="rId55" Type="http://schemas.openxmlformats.org/officeDocument/2006/relationships/tags" Target="../tags/tag1154.xml"/><Relationship Id="rId63" Type="http://schemas.openxmlformats.org/officeDocument/2006/relationships/tags" Target="../tags/tag1162.xml"/><Relationship Id="rId68" Type="http://schemas.openxmlformats.org/officeDocument/2006/relationships/tags" Target="../tags/tag1167.xml"/><Relationship Id="rId76" Type="http://schemas.openxmlformats.org/officeDocument/2006/relationships/notesSlide" Target="../notesSlides/notesSlide24.xml"/><Relationship Id="rId7" Type="http://schemas.openxmlformats.org/officeDocument/2006/relationships/tags" Target="../tags/tag1106.xml"/><Relationship Id="rId71" Type="http://schemas.openxmlformats.org/officeDocument/2006/relationships/tags" Target="../tags/tag1170.xml"/><Relationship Id="rId2" Type="http://schemas.openxmlformats.org/officeDocument/2006/relationships/tags" Target="../tags/tag1101.xml"/><Relationship Id="rId16" Type="http://schemas.openxmlformats.org/officeDocument/2006/relationships/tags" Target="../tags/tag1115.xml"/><Relationship Id="rId29" Type="http://schemas.openxmlformats.org/officeDocument/2006/relationships/tags" Target="../tags/tag1128.xml"/><Relationship Id="rId11" Type="http://schemas.openxmlformats.org/officeDocument/2006/relationships/tags" Target="../tags/tag1110.xml"/><Relationship Id="rId24" Type="http://schemas.openxmlformats.org/officeDocument/2006/relationships/tags" Target="../tags/tag1123.xml"/><Relationship Id="rId32" Type="http://schemas.openxmlformats.org/officeDocument/2006/relationships/tags" Target="../tags/tag1131.xml"/><Relationship Id="rId37" Type="http://schemas.openxmlformats.org/officeDocument/2006/relationships/tags" Target="../tags/tag1136.xml"/><Relationship Id="rId40" Type="http://schemas.openxmlformats.org/officeDocument/2006/relationships/tags" Target="../tags/tag1139.xml"/><Relationship Id="rId45" Type="http://schemas.openxmlformats.org/officeDocument/2006/relationships/tags" Target="../tags/tag1144.xml"/><Relationship Id="rId53" Type="http://schemas.openxmlformats.org/officeDocument/2006/relationships/tags" Target="../tags/tag1152.xml"/><Relationship Id="rId58" Type="http://schemas.openxmlformats.org/officeDocument/2006/relationships/tags" Target="../tags/tag1157.xml"/><Relationship Id="rId66" Type="http://schemas.openxmlformats.org/officeDocument/2006/relationships/tags" Target="../tags/tag1165.xml"/><Relationship Id="rId74" Type="http://schemas.openxmlformats.org/officeDocument/2006/relationships/tags" Target="../tags/tag1173.xml"/><Relationship Id="rId5" Type="http://schemas.openxmlformats.org/officeDocument/2006/relationships/tags" Target="../tags/tag1104.xml"/><Relationship Id="rId15" Type="http://schemas.openxmlformats.org/officeDocument/2006/relationships/tags" Target="../tags/tag1114.xml"/><Relationship Id="rId23" Type="http://schemas.openxmlformats.org/officeDocument/2006/relationships/tags" Target="../tags/tag1122.xml"/><Relationship Id="rId28" Type="http://schemas.openxmlformats.org/officeDocument/2006/relationships/tags" Target="../tags/tag1127.xml"/><Relationship Id="rId36" Type="http://schemas.openxmlformats.org/officeDocument/2006/relationships/tags" Target="../tags/tag1135.xml"/><Relationship Id="rId49" Type="http://schemas.openxmlformats.org/officeDocument/2006/relationships/tags" Target="../tags/tag1148.xml"/><Relationship Id="rId57" Type="http://schemas.openxmlformats.org/officeDocument/2006/relationships/tags" Target="../tags/tag1156.xml"/><Relationship Id="rId61" Type="http://schemas.openxmlformats.org/officeDocument/2006/relationships/tags" Target="../tags/tag1160.xml"/><Relationship Id="rId10" Type="http://schemas.openxmlformats.org/officeDocument/2006/relationships/tags" Target="../tags/tag1109.xml"/><Relationship Id="rId19" Type="http://schemas.openxmlformats.org/officeDocument/2006/relationships/tags" Target="../tags/tag1118.xml"/><Relationship Id="rId31" Type="http://schemas.openxmlformats.org/officeDocument/2006/relationships/tags" Target="../tags/tag1130.xml"/><Relationship Id="rId44" Type="http://schemas.openxmlformats.org/officeDocument/2006/relationships/tags" Target="../tags/tag1143.xml"/><Relationship Id="rId52" Type="http://schemas.openxmlformats.org/officeDocument/2006/relationships/tags" Target="../tags/tag1151.xml"/><Relationship Id="rId60" Type="http://schemas.openxmlformats.org/officeDocument/2006/relationships/tags" Target="../tags/tag1159.xml"/><Relationship Id="rId65" Type="http://schemas.openxmlformats.org/officeDocument/2006/relationships/tags" Target="../tags/tag1164.xml"/><Relationship Id="rId73" Type="http://schemas.openxmlformats.org/officeDocument/2006/relationships/tags" Target="../tags/tag1172.xml"/><Relationship Id="rId4" Type="http://schemas.openxmlformats.org/officeDocument/2006/relationships/tags" Target="../tags/tag1103.xml"/><Relationship Id="rId9" Type="http://schemas.openxmlformats.org/officeDocument/2006/relationships/tags" Target="../tags/tag1108.xml"/><Relationship Id="rId14" Type="http://schemas.openxmlformats.org/officeDocument/2006/relationships/tags" Target="../tags/tag1113.xml"/><Relationship Id="rId22" Type="http://schemas.openxmlformats.org/officeDocument/2006/relationships/tags" Target="../tags/tag1121.xml"/><Relationship Id="rId27" Type="http://schemas.openxmlformats.org/officeDocument/2006/relationships/tags" Target="../tags/tag1126.xml"/><Relationship Id="rId30" Type="http://schemas.openxmlformats.org/officeDocument/2006/relationships/tags" Target="../tags/tag1129.xml"/><Relationship Id="rId35" Type="http://schemas.openxmlformats.org/officeDocument/2006/relationships/tags" Target="../tags/tag1134.xml"/><Relationship Id="rId43" Type="http://schemas.openxmlformats.org/officeDocument/2006/relationships/tags" Target="../tags/tag1142.xml"/><Relationship Id="rId48" Type="http://schemas.openxmlformats.org/officeDocument/2006/relationships/tags" Target="../tags/tag1147.xml"/><Relationship Id="rId56" Type="http://schemas.openxmlformats.org/officeDocument/2006/relationships/tags" Target="../tags/tag1155.xml"/><Relationship Id="rId64" Type="http://schemas.openxmlformats.org/officeDocument/2006/relationships/tags" Target="../tags/tag1163.xml"/><Relationship Id="rId69" Type="http://schemas.openxmlformats.org/officeDocument/2006/relationships/tags" Target="../tags/tag1168.xml"/><Relationship Id="rId8" Type="http://schemas.openxmlformats.org/officeDocument/2006/relationships/tags" Target="../tags/tag1107.xml"/><Relationship Id="rId51" Type="http://schemas.openxmlformats.org/officeDocument/2006/relationships/tags" Target="../tags/tag1150.xml"/><Relationship Id="rId72" Type="http://schemas.openxmlformats.org/officeDocument/2006/relationships/tags" Target="../tags/tag1171.xml"/><Relationship Id="rId3" Type="http://schemas.openxmlformats.org/officeDocument/2006/relationships/tags" Target="../tags/tag1102.xml"/><Relationship Id="rId12" Type="http://schemas.openxmlformats.org/officeDocument/2006/relationships/tags" Target="../tags/tag1111.xml"/><Relationship Id="rId17" Type="http://schemas.openxmlformats.org/officeDocument/2006/relationships/tags" Target="../tags/tag1116.xml"/><Relationship Id="rId25" Type="http://schemas.openxmlformats.org/officeDocument/2006/relationships/tags" Target="../tags/tag1124.xml"/><Relationship Id="rId33" Type="http://schemas.openxmlformats.org/officeDocument/2006/relationships/tags" Target="../tags/tag1132.xml"/><Relationship Id="rId38" Type="http://schemas.openxmlformats.org/officeDocument/2006/relationships/tags" Target="../tags/tag1137.xml"/><Relationship Id="rId46" Type="http://schemas.openxmlformats.org/officeDocument/2006/relationships/tags" Target="../tags/tag1145.xml"/><Relationship Id="rId59" Type="http://schemas.openxmlformats.org/officeDocument/2006/relationships/tags" Target="../tags/tag1158.xml"/><Relationship Id="rId67" Type="http://schemas.openxmlformats.org/officeDocument/2006/relationships/tags" Target="../tags/tag1166.xml"/><Relationship Id="rId20" Type="http://schemas.openxmlformats.org/officeDocument/2006/relationships/tags" Target="../tags/tag1119.xml"/><Relationship Id="rId41" Type="http://schemas.openxmlformats.org/officeDocument/2006/relationships/tags" Target="../tags/tag1140.xml"/><Relationship Id="rId54" Type="http://schemas.openxmlformats.org/officeDocument/2006/relationships/tags" Target="../tags/tag1153.xml"/><Relationship Id="rId62" Type="http://schemas.openxmlformats.org/officeDocument/2006/relationships/tags" Target="../tags/tag1161.xml"/><Relationship Id="rId70" Type="http://schemas.openxmlformats.org/officeDocument/2006/relationships/tags" Target="../tags/tag1169.xml"/><Relationship Id="rId75" Type="http://schemas.openxmlformats.org/officeDocument/2006/relationships/slideLayout" Target="../slideLayouts/slideLayout7.xml"/><Relationship Id="rId1" Type="http://schemas.openxmlformats.org/officeDocument/2006/relationships/tags" Target="../tags/tag1100.xml"/><Relationship Id="rId6" Type="http://schemas.openxmlformats.org/officeDocument/2006/relationships/tags" Target="../tags/tag110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75.xml"/><Relationship Id="rId1" Type="http://schemas.openxmlformats.org/officeDocument/2006/relationships/tags" Target="../tags/tag1174.xml"/><Relationship Id="rId4" Type="http://schemas.openxmlformats.org/officeDocument/2006/relationships/notesSlide" Target="../notesSlides/notesSlide25.xml"/></Relationships>
</file>

<file path=ppt/slides/_rels/slide33.xml.rels><?xml version="1.0" encoding="UTF-8" standalone="yes"?>
<Relationships xmlns="http://schemas.openxmlformats.org/package/2006/relationships"><Relationship Id="rId13" Type="http://schemas.openxmlformats.org/officeDocument/2006/relationships/tags" Target="../tags/tag1188.xml"/><Relationship Id="rId18" Type="http://schemas.openxmlformats.org/officeDocument/2006/relationships/tags" Target="../tags/tag1193.xml"/><Relationship Id="rId26" Type="http://schemas.openxmlformats.org/officeDocument/2006/relationships/tags" Target="../tags/tag1201.xml"/><Relationship Id="rId39" Type="http://schemas.openxmlformats.org/officeDocument/2006/relationships/tags" Target="../tags/tag1214.xml"/><Relationship Id="rId21" Type="http://schemas.openxmlformats.org/officeDocument/2006/relationships/tags" Target="../tags/tag1196.xml"/><Relationship Id="rId34" Type="http://schemas.openxmlformats.org/officeDocument/2006/relationships/tags" Target="../tags/tag1209.xml"/><Relationship Id="rId42" Type="http://schemas.openxmlformats.org/officeDocument/2006/relationships/tags" Target="../tags/tag1217.xml"/><Relationship Id="rId47" Type="http://schemas.openxmlformats.org/officeDocument/2006/relationships/tags" Target="../tags/tag1222.xml"/><Relationship Id="rId50" Type="http://schemas.openxmlformats.org/officeDocument/2006/relationships/tags" Target="../tags/tag1225.xml"/><Relationship Id="rId55" Type="http://schemas.openxmlformats.org/officeDocument/2006/relationships/tags" Target="../tags/tag1230.xml"/><Relationship Id="rId63" Type="http://schemas.openxmlformats.org/officeDocument/2006/relationships/tags" Target="../tags/tag1238.xml"/><Relationship Id="rId68" Type="http://schemas.openxmlformats.org/officeDocument/2006/relationships/tags" Target="../tags/tag1243.xml"/><Relationship Id="rId76" Type="http://schemas.openxmlformats.org/officeDocument/2006/relationships/tags" Target="../tags/tag1251.xml"/><Relationship Id="rId7" Type="http://schemas.openxmlformats.org/officeDocument/2006/relationships/tags" Target="../tags/tag1182.xml"/><Relationship Id="rId71" Type="http://schemas.openxmlformats.org/officeDocument/2006/relationships/tags" Target="../tags/tag1246.xml"/><Relationship Id="rId2" Type="http://schemas.openxmlformats.org/officeDocument/2006/relationships/tags" Target="../tags/tag1177.xml"/><Relationship Id="rId16" Type="http://schemas.openxmlformats.org/officeDocument/2006/relationships/tags" Target="../tags/tag1191.xml"/><Relationship Id="rId29" Type="http://schemas.openxmlformats.org/officeDocument/2006/relationships/tags" Target="../tags/tag1204.xml"/><Relationship Id="rId11" Type="http://schemas.openxmlformats.org/officeDocument/2006/relationships/tags" Target="../tags/tag1186.xml"/><Relationship Id="rId24" Type="http://schemas.openxmlformats.org/officeDocument/2006/relationships/tags" Target="../tags/tag1199.xml"/><Relationship Id="rId32" Type="http://schemas.openxmlformats.org/officeDocument/2006/relationships/tags" Target="../tags/tag1207.xml"/><Relationship Id="rId37" Type="http://schemas.openxmlformats.org/officeDocument/2006/relationships/tags" Target="../tags/tag1212.xml"/><Relationship Id="rId40" Type="http://schemas.openxmlformats.org/officeDocument/2006/relationships/tags" Target="../tags/tag1215.xml"/><Relationship Id="rId45" Type="http://schemas.openxmlformats.org/officeDocument/2006/relationships/tags" Target="../tags/tag1220.xml"/><Relationship Id="rId53" Type="http://schemas.openxmlformats.org/officeDocument/2006/relationships/tags" Target="../tags/tag1228.xml"/><Relationship Id="rId58" Type="http://schemas.openxmlformats.org/officeDocument/2006/relationships/tags" Target="../tags/tag1233.xml"/><Relationship Id="rId66" Type="http://schemas.openxmlformats.org/officeDocument/2006/relationships/tags" Target="../tags/tag1241.xml"/><Relationship Id="rId74" Type="http://schemas.openxmlformats.org/officeDocument/2006/relationships/tags" Target="../tags/tag1249.xml"/><Relationship Id="rId5" Type="http://schemas.openxmlformats.org/officeDocument/2006/relationships/tags" Target="../tags/tag1180.xml"/><Relationship Id="rId15" Type="http://schemas.openxmlformats.org/officeDocument/2006/relationships/tags" Target="../tags/tag1190.xml"/><Relationship Id="rId23" Type="http://schemas.openxmlformats.org/officeDocument/2006/relationships/tags" Target="../tags/tag1198.xml"/><Relationship Id="rId28" Type="http://schemas.openxmlformats.org/officeDocument/2006/relationships/tags" Target="../tags/tag1203.xml"/><Relationship Id="rId36" Type="http://schemas.openxmlformats.org/officeDocument/2006/relationships/tags" Target="../tags/tag1211.xml"/><Relationship Id="rId49" Type="http://schemas.openxmlformats.org/officeDocument/2006/relationships/tags" Target="../tags/tag1224.xml"/><Relationship Id="rId57" Type="http://schemas.openxmlformats.org/officeDocument/2006/relationships/tags" Target="../tags/tag1232.xml"/><Relationship Id="rId61" Type="http://schemas.openxmlformats.org/officeDocument/2006/relationships/tags" Target="../tags/tag1236.xml"/><Relationship Id="rId10" Type="http://schemas.openxmlformats.org/officeDocument/2006/relationships/tags" Target="../tags/tag1185.xml"/><Relationship Id="rId19" Type="http://schemas.openxmlformats.org/officeDocument/2006/relationships/tags" Target="../tags/tag1194.xml"/><Relationship Id="rId31" Type="http://schemas.openxmlformats.org/officeDocument/2006/relationships/tags" Target="../tags/tag1206.xml"/><Relationship Id="rId44" Type="http://schemas.openxmlformats.org/officeDocument/2006/relationships/tags" Target="../tags/tag1219.xml"/><Relationship Id="rId52" Type="http://schemas.openxmlformats.org/officeDocument/2006/relationships/tags" Target="../tags/tag1227.xml"/><Relationship Id="rId60" Type="http://schemas.openxmlformats.org/officeDocument/2006/relationships/tags" Target="../tags/tag1235.xml"/><Relationship Id="rId65" Type="http://schemas.openxmlformats.org/officeDocument/2006/relationships/tags" Target="../tags/tag1240.xml"/><Relationship Id="rId73" Type="http://schemas.openxmlformats.org/officeDocument/2006/relationships/tags" Target="../tags/tag1248.xml"/><Relationship Id="rId78" Type="http://schemas.openxmlformats.org/officeDocument/2006/relationships/notesSlide" Target="../notesSlides/notesSlide26.xml"/><Relationship Id="rId4" Type="http://schemas.openxmlformats.org/officeDocument/2006/relationships/tags" Target="../tags/tag1179.xml"/><Relationship Id="rId9" Type="http://schemas.openxmlformats.org/officeDocument/2006/relationships/tags" Target="../tags/tag1184.xml"/><Relationship Id="rId14" Type="http://schemas.openxmlformats.org/officeDocument/2006/relationships/tags" Target="../tags/tag1189.xml"/><Relationship Id="rId22" Type="http://schemas.openxmlformats.org/officeDocument/2006/relationships/tags" Target="../tags/tag1197.xml"/><Relationship Id="rId27" Type="http://schemas.openxmlformats.org/officeDocument/2006/relationships/tags" Target="../tags/tag1202.xml"/><Relationship Id="rId30" Type="http://schemas.openxmlformats.org/officeDocument/2006/relationships/tags" Target="../tags/tag1205.xml"/><Relationship Id="rId35" Type="http://schemas.openxmlformats.org/officeDocument/2006/relationships/tags" Target="../tags/tag1210.xml"/><Relationship Id="rId43" Type="http://schemas.openxmlformats.org/officeDocument/2006/relationships/tags" Target="../tags/tag1218.xml"/><Relationship Id="rId48" Type="http://schemas.openxmlformats.org/officeDocument/2006/relationships/tags" Target="../tags/tag1223.xml"/><Relationship Id="rId56" Type="http://schemas.openxmlformats.org/officeDocument/2006/relationships/tags" Target="../tags/tag1231.xml"/><Relationship Id="rId64" Type="http://schemas.openxmlformats.org/officeDocument/2006/relationships/tags" Target="../tags/tag1239.xml"/><Relationship Id="rId69" Type="http://schemas.openxmlformats.org/officeDocument/2006/relationships/tags" Target="../tags/tag1244.xml"/><Relationship Id="rId77" Type="http://schemas.openxmlformats.org/officeDocument/2006/relationships/slideLayout" Target="../slideLayouts/slideLayout7.xml"/><Relationship Id="rId8" Type="http://schemas.openxmlformats.org/officeDocument/2006/relationships/tags" Target="../tags/tag1183.xml"/><Relationship Id="rId51" Type="http://schemas.openxmlformats.org/officeDocument/2006/relationships/tags" Target="../tags/tag1226.xml"/><Relationship Id="rId72" Type="http://schemas.openxmlformats.org/officeDocument/2006/relationships/tags" Target="../tags/tag1247.xml"/><Relationship Id="rId3" Type="http://schemas.openxmlformats.org/officeDocument/2006/relationships/tags" Target="../tags/tag1178.xml"/><Relationship Id="rId12" Type="http://schemas.openxmlformats.org/officeDocument/2006/relationships/tags" Target="../tags/tag1187.xml"/><Relationship Id="rId17" Type="http://schemas.openxmlformats.org/officeDocument/2006/relationships/tags" Target="../tags/tag1192.xml"/><Relationship Id="rId25" Type="http://schemas.openxmlformats.org/officeDocument/2006/relationships/tags" Target="../tags/tag1200.xml"/><Relationship Id="rId33" Type="http://schemas.openxmlformats.org/officeDocument/2006/relationships/tags" Target="../tags/tag1208.xml"/><Relationship Id="rId38" Type="http://schemas.openxmlformats.org/officeDocument/2006/relationships/tags" Target="../tags/tag1213.xml"/><Relationship Id="rId46" Type="http://schemas.openxmlformats.org/officeDocument/2006/relationships/tags" Target="../tags/tag1221.xml"/><Relationship Id="rId59" Type="http://schemas.openxmlformats.org/officeDocument/2006/relationships/tags" Target="../tags/tag1234.xml"/><Relationship Id="rId67" Type="http://schemas.openxmlformats.org/officeDocument/2006/relationships/tags" Target="../tags/tag1242.xml"/><Relationship Id="rId20" Type="http://schemas.openxmlformats.org/officeDocument/2006/relationships/tags" Target="../tags/tag1195.xml"/><Relationship Id="rId41" Type="http://schemas.openxmlformats.org/officeDocument/2006/relationships/tags" Target="../tags/tag1216.xml"/><Relationship Id="rId54" Type="http://schemas.openxmlformats.org/officeDocument/2006/relationships/tags" Target="../tags/tag1229.xml"/><Relationship Id="rId62" Type="http://schemas.openxmlformats.org/officeDocument/2006/relationships/tags" Target="../tags/tag1237.xml"/><Relationship Id="rId70" Type="http://schemas.openxmlformats.org/officeDocument/2006/relationships/tags" Target="../tags/tag1245.xml"/><Relationship Id="rId75" Type="http://schemas.openxmlformats.org/officeDocument/2006/relationships/tags" Target="../tags/tag1250.xml"/><Relationship Id="rId1" Type="http://schemas.openxmlformats.org/officeDocument/2006/relationships/tags" Target="../tags/tag1176.xml"/><Relationship Id="rId6" Type="http://schemas.openxmlformats.org/officeDocument/2006/relationships/tags" Target="../tags/tag118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253.xml"/><Relationship Id="rId1" Type="http://schemas.openxmlformats.org/officeDocument/2006/relationships/tags" Target="../tags/tag1252.xml"/><Relationship Id="rId4" Type="http://schemas.openxmlformats.org/officeDocument/2006/relationships/notesSlide" Target="../notesSlides/notesSlide2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5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5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257.xml"/><Relationship Id="rId1" Type="http://schemas.openxmlformats.org/officeDocument/2006/relationships/tags" Target="../tags/tag1256.xml"/><Relationship Id="rId4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5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tags" Target="../tags/tag282.xml"/><Relationship Id="rId117" Type="http://schemas.openxmlformats.org/officeDocument/2006/relationships/tags" Target="../tags/tag373.xml"/><Relationship Id="rId21" Type="http://schemas.openxmlformats.org/officeDocument/2006/relationships/tags" Target="../tags/tag277.xml"/><Relationship Id="rId42" Type="http://schemas.openxmlformats.org/officeDocument/2006/relationships/tags" Target="../tags/tag298.xml"/><Relationship Id="rId47" Type="http://schemas.openxmlformats.org/officeDocument/2006/relationships/tags" Target="../tags/tag303.xml"/><Relationship Id="rId63" Type="http://schemas.openxmlformats.org/officeDocument/2006/relationships/tags" Target="../tags/tag319.xml"/><Relationship Id="rId68" Type="http://schemas.openxmlformats.org/officeDocument/2006/relationships/tags" Target="../tags/tag324.xml"/><Relationship Id="rId84" Type="http://schemas.openxmlformats.org/officeDocument/2006/relationships/tags" Target="../tags/tag340.xml"/><Relationship Id="rId89" Type="http://schemas.openxmlformats.org/officeDocument/2006/relationships/tags" Target="../tags/tag345.xml"/><Relationship Id="rId112" Type="http://schemas.openxmlformats.org/officeDocument/2006/relationships/tags" Target="../tags/tag368.xml"/><Relationship Id="rId133" Type="http://schemas.openxmlformats.org/officeDocument/2006/relationships/tags" Target="../tags/tag389.xml"/><Relationship Id="rId138" Type="http://schemas.openxmlformats.org/officeDocument/2006/relationships/tags" Target="../tags/tag394.xml"/><Relationship Id="rId154" Type="http://schemas.openxmlformats.org/officeDocument/2006/relationships/slideLayout" Target="../slideLayouts/slideLayout7.xml"/><Relationship Id="rId16" Type="http://schemas.openxmlformats.org/officeDocument/2006/relationships/tags" Target="../tags/tag272.xml"/><Relationship Id="rId107" Type="http://schemas.openxmlformats.org/officeDocument/2006/relationships/tags" Target="../tags/tag363.xml"/><Relationship Id="rId11" Type="http://schemas.openxmlformats.org/officeDocument/2006/relationships/tags" Target="../tags/tag267.xml"/><Relationship Id="rId32" Type="http://schemas.openxmlformats.org/officeDocument/2006/relationships/tags" Target="../tags/tag288.xml"/><Relationship Id="rId37" Type="http://schemas.openxmlformats.org/officeDocument/2006/relationships/tags" Target="../tags/tag293.xml"/><Relationship Id="rId53" Type="http://schemas.openxmlformats.org/officeDocument/2006/relationships/tags" Target="../tags/tag309.xml"/><Relationship Id="rId58" Type="http://schemas.openxmlformats.org/officeDocument/2006/relationships/tags" Target="../tags/tag314.xml"/><Relationship Id="rId74" Type="http://schemas.openxmlformats.org/officeDocument/2006/relationships/tags" Target="../tags/tag330.xml"/><Relationship Id="rId79" Type="http://schemas.openxmlformats.org/officeDocument/2006/relationships/tags" Target="../tags/tag335.xml"/><Relationship Id="rId102" Type="http://schemas.openxmlformats.org/officeDocument/2006/relationships/tags" Target="../tags/tag358.xml"/><Relationship Id="rId123" Type="http://schemas.openxmlformats.org/officeDocument/2006/relationships/tags" Target="../tags/tag379.xml"/><Relationship Id="rId128" Type="http://schemas.openxmlformats.org/officeDocument/2006/relationships/tags" Target="../tags/tag384.xml"/><Relationship Id="rId144" Type="http://schemas.openxmlformats.org/officeDocument/2006/relationships/tags" Target="../tags/tag400.xml"/><Relationship Id="rId149" Type="http://schemas.openxmlformats.org/officeDocument/2006/relationships/tags" Target="../tags/tag405.xml"/><Relationship Id="rId5" Type="http://schemas.openxmlformats.org/officeDocument/2006/relationships/tags" Target="../tags/tag261.xml"/><Relationship Id="rId90" Type="http://schemas.openxmlformats.org/officeDocument/2006/relationships/tags" Target="../tags/tag346.xml"/><Relationship Id="rId95" Type="http://schemas.openxmlformats.org/officeDocument/2006/relationships/tags" Target="../tags/tag351.xml"/><Relationship Id="rId22" Type="http://schemas.openxmlformats.org/officeDocument/2006/relationships/tags" Target="../tags/tag278.xml"/><Relationship Id="rId27" Type="http://schemas.openxmlformats.org/officeDocument/2006/relationships/tags" Target="../tags/tag283.xml"/><Relationship Id="rId43" Type="http://schemas.openxmlformats.org/officeDocument/2006/relationships/tags" Target="../tags/tag299.xml"/><Relationship Id="rId48" Type="http://schemas.openxmlformats.org/officeDocument/2006/relationships/tags" Target="../tags/tag304.xml"/><Relationship Id="rId64" Type="http://schemas.openxmlformats.org/officeDocument/2006/relationships/tags" Target="../tags/tag320.xml"/><Relationship Id="rId69" Type="http://schemas.openxmlformats.org/officeDocument/2006/relationships/tags" Target="../tags/tag325.xml"/><Relationship Id="rId113" Type="http://schemas.openxmlformats.org/officeDocument/2006/relationships/tags" Target="../tags/tag369.xml"/><Relationship Id="rId118" Type="http://schemas.openxmlformats.org/officeDocument/2006/relationships/tags" Target="../tags/tag374.xml"/><Relationship Id="rId134" Type="http://schemas.openxmlformats.org/officeDocument/2006/relationships/tags" Target="../tags/tag390.xml"/><Relationship Id="rId139" Type="http://schemas.openxmlformats.org/officeDocument/2006/relationships/tags" Target="../tags/tag395.xml"/><Relationship Id="rId80" Type="http://schemas.openxmlformats.org/officeDocument/2006/relationships/tags" Target="../tags/tag336.xml"/><Relationship Id="rId85" Type="http://schemas.openxmlformats.org/officeDocument/2006/relationships/tags" Target="../tags/tag341.xml"/><Relationship Id="rId150" Type="http://schemas.openxmlformats.org/officeDocument/2006/relationships/tags" Target="../tags/tag406.xml"/><Relationship Id="rId155" Type="http://schemas.openxmlformats.org/officeDocument/2006/relationships/notesSlide" Target="../notesSlides/notesSlide2.xml"/><Relationship Id="rId12" Type="http://schemas.openxmlformats.org/officeDocument/2006/relationships/tags" Target="../tags/tag268.xml"/><Relationship Id="rId17" Type="http://schemas.openxmlformats.org/officeDocument/2006/relationships/tags" Target="../tags/tag273.xml"/><Relationship Id="rId25" Type="http://schemas.openxmlformats.org/officeDocument/2006/relationships/tags" Target="../tags/tag281.xml"/><Relationship Id="rId33" Type="http://schemas.openxmlformats.org/officeDocument/2006/relationships/tags" Target="../tags/tag289.xml"/><Relationship Id="rId38" Type="http://schemas.openxmlformats.org/officeDocument/2006/relationships/tags" Target="../tags/tag294.xml"/><Relationship Id="rId46" Type="http://schemas.openxmlformats.org/officeDocument/2006/relationships/tags" Target="../tags/tag302.xml"/><Relationship Id="rId59" Type="http://schemas.openxmlformats.org/officeDocument/2006/relationships/tags" Target="../tags/tag315.xml"/><Relationship Id="rId67" Type="http://schemas.openxmlformats.org/officeDocument/2006/relationships/tags" Target="../tags/tag323.xml"/><Relationship Id="rId103" Type="http://schemas.openxmlformats.org/officeDocument/2006/relationships/tags" Target="../tags/tag359.xml"/><Relationship Id="rId108" Type="http://schemas.openxmlformats.org/officeDocument/2006/relationships/tags" Target="../tags/tag364.xml"/><Relationship Id="rId116" Type="http://schemas.openxmlformats.org/officeDocument/2006/relationships/tags" Target="../tags/tag372.xml"/><Relationship Id="rId124" Type="http://schemas.openxmlformats.org/officeDocument/2006/relationships/tags" Target="../tags/tag380.xml"/><Relationship Id="rId129" Type="http://schemas.openxmlformats.org/officeDocument/2006/relationships/tags" Target="../tags/tag385.xml"/><Relationship Id="rId137" Type="http://schemas.openxmlformats.org/officeDocument/2006/relationships/tags" Target="../tags/tag393.xml"/><Relationship Id="rId20" Type="http://schemas.openxmlformats.org/officeDocument/2006/relationships/tags" Target="../tags/tag276.xml"/><Relationship Id="rId41" Type="http://schemas.openxmlformats.org/officeDocument/2006/relationships/tags" Target="../tags/tag297.xml"/><Relationship Id="rId54" Type="http://schemas.openxmlformats.org/officeDocument/2006/relationships/tags" Target="../tags/tag310.xml"/><Relationship Id="rId62" Type="http://schemas.openxmlformats.org/officeDocument/2006/relationships/tags" Target="../tags/tag318.xml"/><Relationship Id="rId70" Type="http://schemas.openxmlformats.org/officeDocument/2006/relationships/tags" Target="../tags/tag326.xml"/><Relationship Id="rId75" Type="http://schemas.openxmlformats.org/officeDocument/2006/relationships/tags" Target="../tags/tag331.xml"/><Relationship Id="rId83" Type="http://schemas.openxmlformats.org/officeDocument/2006/relationships/tags" Target="../tags/tag339.xml"/><Relationship Id="rId88" Type="http://schemas.openxmlformats.org/officeDocument/2006/relationships/tags" Target="../tags/tag344.xml"/><Relationship Id="rId91" Type="http://schemas.openxmlformats.org/officeDocument/2006/relationships/tags" Target="../tags/tag347.xml"/><Relationship Id="rId96" Type="http://schemas.openxmlformats.org/officeDocument/2006/relationships/tags" Target="../tags/tag352.xml"/><Relationship Id="rId111" Type="http://schemas.openxmlformats.org/officeDocument/2006/relationships/tags" Target="../tags/tag367.xml"/><Relationship Id="rId132" Type="http://schemas.openxmlformats.org/officeDocument/2006/relationships/tags" Target="../tags/tag388.xml"/><Relationship Id="rId140" Type="http://schemas.openxmlformats.org/officeDocument/2006/relationships/tags" Target="../tags/tag396.xml"/><Relationship Id="rId145" Type="http://schemas.openxmlformats.org/officeDocument/2006/relationships/tags" Target="../tags/tag401.xml"/><Relationship Id="rId153" Type="http://schemas.openxmlformats.org/officeDocument/2006/relationships/tags" Target="../tags/tag409.xml"/><Relationship Id="rId1" Type="http://schemas.openxmlformats.org/officeDocument/2006/relationships/tags" Target="../tags/tag257.xml"/><Relationship Id="rId6" Type="http://schemas.openxmlformats.org/officeDocument/2006/relationships/tags" Target="../tags/tag262.xml"/><Relationship Id="rId15" Type="http://schemas.openxmlformats.org/officeDocument/2006/relationships/tags" Target="../tags/tag271.xml"/><Relationship Id="rId23" Type="http://schemas.openxmlformats.org/officeDocument/2006/relationships/tags" Target="../tags/tag279.xml"/><Relationship Id="rId28" Type="http://schemas.openxmlformats.org/officeDocument/2006/relationships/tags" Target="../tags/tag284.xml"/><Relationship Id="rId36" Type="http://schemas.openxmlformats.org/officeDocument/2006/relationships/tags" Target="../tags/tag292.xml"/><Relationship Id="rId49" Type="http://schemas.openxmlformats.org/officeDocument/2006/relationships/tags" Target="../tags/tag305.xml"/><Relationship Id="rId57" Type="http://schemas.openxmlformats.org/officeDocument/2006/relationships/tags" Target="../tags/tag313.xml"/><Relationship Id="rId106" Type="http://schemas.openxmlformats.org/officeDocument/2006/relationships/tags" Target="../tags/tag362.xml"/><Relationship Id="rId114" Type="http://schemas.openxmlformats.org/officeDocument/2006/relationships/tags" Target="../tags/tag370.xml"/><Relationship Id="rId119" Type="http://schemas.openxmlformats.org/officeDocument/2006/relationships/tags" Target="../tags/tag375.xml"/><Relationship Id="rId127" Type="http://schemas.openxmlformats.org/officeDocument/2006/relationships/tags" Target="../tags/tag383.xml"/><Relationship Id="rId10" Type="http://schemas.openxmlformats.org/officeDocument/2006/relationships/tags" Target="../tags/tag266.xml"/><Relationship Id="rId31" Type="http://schemas.openxmlformats.org/officeDocument/2006/relationships/tags" Target="../tags/tag287.xml"/><Relationship Id="rId44" Type="http://schemas.openxmlformats.org/officeDocument/2006/relationships/tags" Target="../tags/tag300.xml"/><Relationship Id="rId52" Type="http://schemas.openxmlformats.org/officeDocument/2006/relationships/tags" Target="../tags/tag308.xml"/><Relationship Id="rId60" Type="http://schemas.openxmlformats.org/officeDocument/2006/relationships/tags" Target="../tags/tag316.xml"/><Relationship Id="rId65" Type="http://schemas.openxmlformats.org/officeDocument/2006/relationships/tags" Target="../tags/tag321.xml"/><Relationship Id="rId73" Type="http://schemas.openxmlformats.org/officeDocument/2006/relationships/tags" Target="../tags/tag329.xml"/><Relationship Id="rId78" Type="http://schemas.openxmlformats.org/officeDocument/2006/relationships/tags" Target="../tags/tag334.xml"/><Relationship Id="rId81" Type="http://schemas.openxmlformats.org/officeDocument/2006/relationships/tags" Target="../tags/tag337.xml"/><Relationship Id="rId86" Type="http://schemas.openxmlformats.org/officeDocument/2006/relationships/tags" Target="../tags/tag342.xml"/><Relationship Id="rId94" Type="http://schemas.openxmlformats.org/officeDocument/2006/relationships/tags" Target="../tags/tag350.xml"/><Relationship Id="rId99" Type="http://schemas.openxmlformats.org/officeDocument/2006/relationships/tags" Target="../tags/tag355.xml"/><Relationship Id="rId101" Type="http://schemas.openxmlformats.org/officeDocument/2006/relationships/tags" Target="../tags/tag357.xml"/><Relationship Id="rId122" Type="http://schemas.openxmlformats.org/officeDocument/2006/relationships/tags" Target="../tags/tag378.xml"/><Relationship Id="rId130" Type="http://schemas.openxmlformats.org/officeDocument/2006/relationships/tags" Target="../tags/tag386.xml"/><Relationship Id="rId135" Type="http://schemas.openxmlformats.org/officeDocument/2006/relationships/tags" Target="../tags/tag391.xml"/><Relationship Id="rId143" Type="http://schemas.openxmlformats.org/officeDocument/2006/relationships/tags" Target="../tags/tag399.xml"/><Relationship Id="rId148" Type="http://schemas.openxmlformats.org/officeDocument/2006/relationships/tags" Target="../tags/tag404.xml"/><Relationship Id="rId151" Type="http://schemas.openxmlformats.org/officeDocument/2006/relationships/tags" Target="../tags/tag407.xml"/><Relationship Id="rId4" Type="http://schemas.openxmlformats.org/officeDocument/2006/relationships/tags" Target="../tags/tag260.xml"/><Relationship Id="rId9" Type="http://schemas.openxmlformats.org/officeDocument/2006/relationships/tags" Target="../tags/tag265.xml"/><Relationship Id="rId13" Type="http://schemas.openxmlformats.org/officeDocument/2006/relationships/tags" Target="../tags/tag269.xml"/><Relationship Id="rId18" Type="http://schemas.openxmlformats.org/officeDocument/2006/relationships/tags" Target="../tags/tag274.xml"/><Relationship Id="rId39" Type="http://schemas.openxmlformats.org/officeDocument/2006/relationships/tags" Target="../tags/tag295.xml"/><Relationship Id="rId109" Type="http://schemas.openxmlformats.org/officeDocument/2006/relationships/tags" Target="../tags/tag365.xml"/><Relationship Id="rId34" Type="http://schemas.openxmlformats.org/officeDocument/2006/relationships/tags" Target="../tags/tag290.xml"/><Relationship Id="rId50" Type="http://schemas.openxmlformats.org/officeDocument/2006/relationships/tags" Target="../tags/tag306.xml"/><Relationship Id="rId55" Type="http://schemas.openxmlformats.org/officeDocument/2006/relationships/tags" Target="../tags/tag311.xml"/><Relationship Id="rId76" Type="http://schemas.openxmlformats.org/officeDocument/2006/relationships/tags" Target="../tags/tag332.xml"/><Relationship Id="rId97" Type="http://schemas.openxmlformats.org/officeDocument/2006/relationships/tags" Target="../tags/tag353.xml"/><Relationship Id="rId104" Type="http://schemas.openxmlformats.org/officeDocument/2006/relationships/tags" Target="../tags/tag360.xml"/><Relationship Id="rId120" Type="http://schemas.openxmlformats.org/officeDocument/2006/relationships/tags" Target="../tags/tag376.xml"/><Relationship Id="rId125" Type="http://schemas.openxmlformats.org/officeDocument/2006/relationships/tags" Target="../tags/tag381.xml"/><Relationship Id="rId141" Type="http://schemas.openxmlformats.org/officeDocument/2006/relationships/tags" Target="../tags/tag397.xml"/><Relationship Id="rId146" Type="http://schemas.openxmlformats.org/officeDocument/2006/relationships/tags" Target="../tags/tag402.xml"/><Relationship Id="rId7" Type="http://schemas.openxmlformats.org/officeDocument/2006/relationships/tags" Target="../tags/tag263.xml"/><Relationship Id="rId71" Type="http://schemas.openxmlformats.org/officeDocument/2006/relationships/tags" Target="../tags/tag327.xml"/><Relationship Id="rId92" Type="http://schemas.openxmlformats.org/officeDocument/2006/relationships/tags" Target="../tags/tag348.xml"/><Relationship Id="rId2" Type="http://schemas.openxmlformats.org/officeDocument/2006/relationships/tags" Target="../tags/tag258.xml"/><Relationship Id="rId29" Type="http://schemas.openxmlformats.org/officeDocument/2006/relationships/tags" Target="../tags/tag285.xml"/><Relationship Id="rId24" Type="http://schemas.openxmlformats.org/officeDocument/2006/relationships/tags" Target="../tags/tag280.xml"/><Relationship Id="rId40" Type="http://schemas.openxmlformats.org/officeDocument/2006/relationships/tags" Target="../tags/tag296.xml"/><Relationship Id="rId45" Type="http://schemas.openxmlformats.org/officeDocument/2006/relationships/tags" Target="../tags/tag301.xml"/><Relationship Id="rId66" Type="http://schemas.openxmlformats.org/officeDocument/2006/relationships/tags" Target="../tags/tag322.xml"/><Relationship Id="rId87" Type="http://schemas.openxmlformats.org/officeDocument/2006/relationships/tags" Target="../tags/tag343.xml"/><Relationship Id="rId110" Type="http://schemas.openxmlformats.org/officeDocument/2006/relationships/tags" Target="../tags/tag366.xml"/><Relationship Id="rId115" Type="http://schemas.openxmlformats.org/officeDocument/2006/relationships/tags" Target="../tags/tag371.xml"/><Relationship Id="rId131" Type="http://schemas.openxmlformats.org/officeDocument/2006/relationships/tags" Target="../tags/tag387.xml"/><Relationship Id="rId136" Type="http://schemas.openxmlformats.org/officeDocument/2006/relationships/tags" Target="../tags/tag392.xml"/><Relationship Id="rId61" Type="http://schemas.openxmlformats.org/officeDocument/2006/relationships/tags" Target="../tags/tag317.xml"/><Relationship Id="rId82" Type="http://schemas.openxmlformats.org/officeDocument/2006/relationships/tags" Target="../tags/tag338.xml"/><Relationship Id="rId152" Type="http://schemas.openxmlformats.org/officeDocument/2006/relationships/tags" Target="../tags/tag408.xml"/><Relationship Id="rId19" Type="http://schemas.openxmlformats.org/officeDocument/2006/relationships/tags" Target="../tags/tag275.xml"/><Relationship Id="rId14" Type="http://schemas.openxmlformats.org/officeDocument/2006/relationships/tags" Target="../tags/tag270.xml"/><Relationship Id="rId30" Type="http://schemas.openxmlformats.org/officeDocument/2006/relationships/tags" Target="../tags/tag286.xml"/><Relationship Id="rId35" Type="http://schemas.openxmlformats.org/officeDocument/2006/relationships/tags" Target="../tags/tag291.xml"/><Relationship Id="rId56" Type="http://schemas.openxmlformats.org/officeDocument/2006/relationships/tags" Target="../tags/tag312.xml"/><Relationship Id="rId77" Type="http://schemas.openxmlformats.org/officeDocument/2006/relationships/tags" Target="../tags/tag333.xml"/><Relationship Id="rId100" Type="http://schemas.openxmlformats.org/officeDocument/2006/relationships/tags" Target="../tags/tag356.xml"/><Relationship Id="rId105" Type="http://schemas.openxmlformats.org/officeDocument/2006/relationships/tags" Target="../tags/tag361.xml"/><Relationship Id="rId126" Type="http://schemas.openxmlformats.org/officeDocument/2006/relationships/tags" Target="../tags/tag382.xml"/><Relationship Id="rId147" Type="http://schemas.openxmlformats.org/officeDocument/2006/relationships/tags" Target="../tags/tag403.xml"/><Relationship Id="rId8" Type="http://schemas.openxmlformats.org/officeDocument/2006/relationships/tags" Target="../tags/tag264.xml"/><Relationship Id="rId51" Type="http://schemas.openxmlformats.org/officeDocument/2006/relationships/tags" Target="../tags/tag307.xml"/><Relationship Id="rId72" Type="http://schemas.openxmlformats.org/officeDocument/2006/relationships/tags" Target="../tags/tag328.xml"/><Relationship Id="rId93" Type="http://schemas.openxmlformats.org/officeDocument/2006/relationships/tags" Target="../tags/tag349.xml"/><Relationship Id="rId98" Type="http://schemas.openxmlformats.org/officeDocument/2006/relationships/tags" Target="../tags/tag354.xml"/><Relationship Id="rId121" Type="http://schemas.openxmlformats.org/officeDocument/2006/relationships/tags" Target="../tags/tag377.xml"/><Relationship Id="rId142" Type="http://schemas.openxmlformats.org/officeDocument/2006/relationships/tags" Target="../tags/tag398.xml"/><Relationship Id="rId3" Type="http://schemas.openxmlformats.org/officeDocument/2006/relationships/tags" Target="../tags/tag2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Pipeline Hazards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</a:t>
            </a:r>
            <a:r>
              <a:rPr lang="en-US" b="1" dirty="0" smtClean="0"/>
              <a:t>2012</a:t>
            </a:r>
            <a:endParaRPr lang="en-US" b="1" dirty="0" smtClean="0"/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6096000"/>
            <a:ext cx="2276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/>
                <a:cs typeface="Calibri"/>
              </a:rPr>
              <a:t>See P&amp;H </a:t>
            </a:r>
            <a:r>
              <a:rPr lang="fr-FR" dirty="0" err="1">
                <a:solidFill>
                  <a:srgbClr val="FFFF00"/>
                </a:solidFill>
                <a:cs typeface="Calibri"/>
              </a:rPr>
              <a:t>Appendix</a:t>
            </a:r>
            <a:r>
              <a:rPr lang="fr-FR" dirty="0">
                <a:solidFill>
                  <a:srgbClr val="FFFF00"/>
                </a:solidFill>
                <a:cs typeface="Calibri"/>
              </a:rPr>
              <a:t> </a:t>
            </a:r>
            <a:r>
              <a:rPr lang="fr-FR" dirty="0" smtClean="0">
                <a:solidFill>
                  <a:srgbClr val="FFFF00"/>
                </a:solidFill>
                <a:cs typeface="Calibri"/>
              </a:rPr>
              <a:t>4.7</a:t>
            </a:r>
            <a:r>
              <a:rPr lang="en-US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endParaRPr lang="en-US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900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4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What Can Go Wrong?</a:t>
            </a:r>
            <a:endParaRPr lang="en-US" dirty="0"/>
          </a:p>
        </p:txBody>
      </p:sp>
      <p:sp>
        <p:nvSpPr>
          <p:cNvPr id="243405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Data Hazards</a:t>
            </a:r>
          </a:p>
          <a:p>
            <a:pPr lvl="1"/>
            <a:r>
              <a:rPr lang="en-US" dirty="0" smtClean="0"/>
              <a:t>register file reads occur in stage 2 (ID) </a:t>
            </a:r>
          </a:p>
          <a:p>
            <a:pPr lvl="1"/>
            <a:r>
              <a:rPr lang="en-US" dirty="0" smtClean="0"/>
              <a:t>register file writes occur in stage 5 (WB)</a:t>
            </a:r>
          </a:p>
          <a:p>
            <a:pPr lvl="1"/>
            <a:r>
              <a:rPr lang="en-US" dirty="0" smtClean="0"/>
              <a:t>next instructions may read values about to be written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How to detect? </a:t>
            </a:r>
            <a:r>
              <a:rPr lang="en-US" dirty="0" smtClean="0"/>
              <a:t>Logic in ID stage:</a:t>
            </a:r>
          </a:p>
          <a:p>
            <a:r>
              <a:rPr lang="en-US" dirty="0" smtClean="0"/>
              <a:t>	stall = </a:t>
            </a:r>
            <a:r>
              <a:rPr lang="en-US" dirty="0" smtClean="0"/>
              <a:t>(IF/</a:t>
            </a:r>
            <a:r>
              <a:rPr lang="en-US" dirty="0" err="1" smtClean="0"/>
              <a:t>ID.rA</a:t>
            </a:r>
            <a:r>
              <a:rPr lang="en-US" dirty="0" smtClean="0"/>
              <a:t> </a:t>
            </a:r>
            <a:r>
              <a:rPr lang="en-US" dirty="0" smtClean="0"/>
              <a:t>!= 0 &amp;&amp; </a:t>
            </a:r>
            <a:r>
              <a:rPr lang="en-US" dirty="0" smtClean="0"/>
              <a:t>(IF/</a:t>
            </a:r>
            <a:r>
              <a:rPr lang="en-US" dirty="0" err="1" smtClean="0"/>
              <a:t>ID.rA</a:t>
            </a:r>
            <a:r>
              <a:rPr lang="en-US" dirty="0" smtClean="0"/>
              <a:t> </a:t>
            </a:r>
            <a:r>
              <a:rPr lang="en-US" dirty="0" smtClean="0"/>
              <a:t>== </a:t>
            </a:r>
            <a:r>
              <a:rPr lang="en-US" dirty="0" smtClean="0"/>
              <a:t>ID/</a:t>
            </a:r>
            <a:r>
              <a:rPr lang="en-US" dirty="0" err="1" smtClean="0"/>
              <a:t>EX.rD</a:t>
            </a:r>
            <a:r>
              <a:rPr lang="en-US" dirty="0" smtClean="0"/>
              <a:t> </a:t>
            </a:r>
            <a:r>
              <a:rPr lang="en-US" dirty="0" smtClean="0"/>
              <a:t>|| </a:t>
            </a:r>
            <a:br>
              <a:rPr lang="en-US" dirty="0" smtClean="0"/>
            </a:br>
            <a:r>
              <a:rPr lang="en-US" dirty="0" smtClean="0"/>
              <a:t>	 		 </a:t>
            </a:r>
            <a:r>
              <a:rPr lang="en-US" dirty="0" smtClean="0"/>
              <a:t>IF/</a:t>
            </a:r>
            <a:r>
              <a:rPr lang="en-US" dirty="0" err="1" smtClean="0"/>
              <a:t>ID.rA</a:t>
            </a:r>
            <a:r>
              <a:rPr lang="en-US" dirty="0" smtClean="0"/>
              <a:t> </a:t>
            </a:r>
            <a:r>
              <a:rPr lang="en-US" dirty="0" smtClean="0"/>
              <a:t>== </a:t>
            </a:r>
            <a:r>
              <a:rPr lang="en-US" dirty="0" smtClean="0"/>
              <a:t>EX/</a:t>
            </a:r>
            <a:r>
              <a:rPr lang="en-US" dirty="0" err="1" smtClean="0"/>
              <a:t>M.rD</a:t>
            </a:r>
            <a:r>
              <a:rPr lang="en-US" dirty="0" smtClean="0"/>
              <a:t> </a:t>
            </a:r>
            <a:r>
              <a:rPr lang="en-US" dirty="0" smtClean="0"/>
              <a:t>|| </a:t>
            </a:r>
            <a:br>
              <a:rPr lang="en-US" dirty="0" smtClean="0"/>
            </a:br>
            <a:r>
              <a:rPr lang="en-US" dirty="0" smtClean="0"/>
              <a:t>	 		 </a:t>
            </a:r>
            <a:r>
              <a:rPr lang="en-US" dirty="0" smtClean="0"/>
              <a:t>IF/</a:t>
            </a:r>
            <a:r>
              <a:rPr lang="en-US" dirty="0" err="1" smtClean="0"/>
              <a:t>ID.rA</a:t>
            </a:r>
            <a:r>
              <a:rPr lang="en-US" dirty="0" smtClean="0"/>
              <a:t> </a:t>
            </a:r>
            <a:r>
              <a:rPr lang="en-US" dirty="0" smtClean="0"/>
              <a:t>== </a:t>
            </a:r>
            <a:r>
              <a:rPr lang="en-US" dirty="0" smtClean="0"/>
              <a:t>M/</a:t>
            </a:r>
            <a:r>
              <a:rPr lang="en-US" dirty="0" err="1" smtClean="0"/>
              <a:t>WB.rD</a:t>
            </a:r>
            <a:r>
              <a:rPr lang="en-US" dirty="0" smtClean="0"/>
              <a:t>))</a:t>
            </a:r>
          </a:p>
          <a:p>
            <a:r>
              <a:rPr lang="en-US" dirty="0" smtClean="0"/>
              <a:t>		      || (same for </a:t>
            </a:r>
            <a:r>
              <a:rPr lang="en-US" dirty="0" err="1" smtClean="0"/>
              <a:t>rB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5" name="Rounded Rectangular Callout 4" hidden="1"/>
          <p:cNvSpPr/>
          <p:nvPr>
            <p:custDataLst>
              <p:tags r:id="rId3"/>
            </p:custDataLst>
          </p:nvPr>
        </p:nvSpPr>
        <p:spPr>
          <a:xfrm>
            <a:off x="2895600" y="3657600"/>
            <a:ext cx="2590800" cy="685800"/>
          </a:xfrm>
          <a:prstGeom prst="wedgeRoundRectCallout">
            <a:avLst>
              <a:gd name="adj1" fmla="val 9819"/>
              <a:gd name="adj2" fmla="val -81071"/>
              <a:gd name="adj3" fmla="val 16667"/>
            </a:avLst>
          </a:prstGeom>
          <a:noFill/>
          <a:ln w="28575">
            <a:solidFill>
              <a:schemeClr val="accent4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“earlier” = started earlier</a:t>
            </a:r>
          </a:p>
          <a:p>
            <a:pPr algn="ctr"/>
            <a:r>
              <a:rPr lang="en-US" dirty="0" smtClean="0">
                <a:solidFill>
                  <a:schemeClr val="accent4"/>
                </a:solidFill>
              </a:rPr>
              <a:t>= stage right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Rounded Rectangular Callout 5" hidden="1"/>
          <p:cNvSpPr/>
          <p:nvPr>
            <p:custDataLst>
              <p:tags r:id="rId4"/>
            </p:custDataLst>
          </p:nvPr>
        </p:nvSpPr>
        <p:spPr>
          <a:xfrm>
            <a:off x="6324600" y="3581400"/>
            <a:ext cx="1752600" cy="381000"/>
          </a:xfrm>
          <a:prstGeom prst="wedgeRoundRectCallout">
            <a:avLst>
              <a:gd name="adj1" fmla="val 9819"/>
              <a:gd name="adj2" fmla="val -81071"/>
              <a:gd name="adj3" fmla="val 16667"/>
            </a:avLst>
          </a:prstGeom>
          <a:noFill/>
          <a:ln w="28575">
            <a:solidFill>
              <a:schemeClr val="accent4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stage left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7" name="Rectangle 6" hidden="1"/>
          <p:cNvSpPr/>
          <p:nvPr>
            <p:custDataLst>
              <p:tags r:id="rId5"/>
            </p:custDataLst>
          </p:nvPr>
        </p:nvSpPr>
        <p:spPr>
          <a:xfrm>
            <a:off x="2362200" y="3124200"/>
            <a:ext cx="655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solidFill>
                  <a:schemeClr val="accent4"/>
                </a:solidFill>
              </a:rPr>
              <a:t>destination </a:t>
            </a:r>
            <a:r>
              <a:rPr lang="en-US" dirty="0" err="1" smtClean="0">
                <a:solidFill>
                  <a:schemeClr val="accent4"/>
                </a:solidFill>
              </a:rPr>
              <a:t>reg</a:t>
            </a:r>
            <a:r>
              <a:rPr lang="en-US" dirty="0" smtClean="0">
                <a:solidFill>
                  <a:schemeClr val="accent4"/>
                </a:solidFill>
              </a:rPr>
              <a:t> of earlier instruction == source </a:t>
            </a:r>
            <a:r>
              <a:rPr lang="en-US" dirty="0" err="1" smtClean="0">
                <a:solidFill>
                  <a:schemeClr val="accent4"/>
                </a:solidFill>
              </a:rPr>
              <a:t>reg</a:t>
            </a:r>
            <a:r>
              <a:rPr lang="en-US" dirty="0" smtClean="0">
                <a:solidFill>
                  <a:schemeClr val="accent4"/>
                </a:solidFill>
              </a:rPr>
              <a:t> of current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Line 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381000" y="2667000"/>
            <a:ext cx="0" cy="1219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8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" y="3896380"/>
            <a:ext cx="685800" cy="457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49" name="Line 2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81000" y="4343400"/>
            <a:ext cx="0" cy="685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0" name="Line 1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81000" y="32004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-876299" y="3086099"/>
            <a:ext cx="5257800" cy="4572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2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1104903" y="2247900"/>
            <a:ext cx="12953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3" name="Line 4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1371600" y="2362200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4" name="TextBox 153"/>
          <p:cNvSpPr txBox="1"/>
          <p:nvPr>
            <p:custDataLst>
              <p:tags r:id="rId8"/>
            </p:custDataLst>
          </p:nvPr>
        </p:nvSpPr>
        <p:spPr>
          <a:xfrm>
            <a:off x="1295400" y="60299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IF/ID</a:t>
            </a:r>
          </a:p>
        </p:txBody>
      </p:sp>
      <p:grpSp>
        <p:nvGrpSpPr>
          <p:cNvPr id="155" name="Group 154"/>
          <p:cNvGrpSpPr/>
          <p:nvPr>
            <p:custDataLst>
              <p:tags r:id="rId9"/>
            </p:custDataLst>
          </p:nvPr>
        </p:nvGrpSpPr>
        <p:grpSpPr>
          <a:xfrm>
            <a:off x="609599" y="2895600"/>
            <a:ext cx="381000" cy="609600"/>
            <a:chOff x="868680" y="2971800"/>
            <a:chExt cx="304800" cy="304800"/>
          </a:xfrm>
          <a:solidFill>
            <a:schemeClr val="tx1"/>
          </a:solidFill>
        </p:grpSpPr>
        <p:sp>
          <p:nvSpPr>
            <p:cNvPr id="156" name="Freeform 155"/>
            <p:cNvSpPr/>
            <p:nvPr>
              <p:custDataLst>
                <p:tags r:id="rId104"/>
              </p:custDataLst>
            </p:nvPr>
          </p:nvSpPr>
          <p:spPr>
            <a:xfrm>
              <a:off x="86868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960121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58" name="Line 1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990600" y="3200400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9" name="Line 1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143000" y="40386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0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16200000">
            <a:off x="1447800" y="3809999"/>
            <a:ext cx="6095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61" name="Rectangle 1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 rot="10800000">
            <a:off x="609601" y="4495800"/>
            <a:ext cx="304800" cy="1143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2" name="Line 2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143000" y="3200400"/>
            <a:ext cx="0" cy="1447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3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46482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4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1000" y="50292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5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914400" y="49530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6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914400" y="52578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7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914400" y="55626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8" name="Text Box 1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00" y="3886200"/>
            <a:ext cx="685800" cy="4572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69" name="Text Box 1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 rot="16200000">
            <a:off x="1257302" y="3086100"/>
            <a:ext cx="5257800" cy="4571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0" name="Text Box 1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16200000">
            <a:off x="3352802" y="5029200"/>
            <a:ext cx="1066798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1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667000" y="2590800"/>
            <a:ext cx="0" cy="304799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72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124200" y="2590801"/>
            <a:ext cx="0" cy="304799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73" name="Line 2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133599" y="1295400"/>
            <a:ext cx="228601" cy="1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74" name="Line 4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133599" y="1676400"/>
            <a:ext cx="228601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5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3581402" y="1752603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6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3581401" y="914403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7" name="Line 4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352802" y="1981200"/>
            <a:ext cx="304798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8" name="Line 4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352802" y="1143000"/>
            <a:ext cx="304798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9" name="Text Box 1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 rot="16200000">
            <a:off x="3733799" y="4267200"/>
            <a:ext cx="304799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0" name="TextBox 179"/>
          <p:cNvSpPr txBox="1"/>
          <p:nvPr>
            <p:custDataLst>
              <p:tags r:id="rId32"/>
            </p:custDataLst>
          </p:nvPr>
        </p:nvSpPr>
        <p:spPr>
          <a:xfrm>
            <a:off x="3352800" y="6019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81" name="Text Box 1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 rot="16200000">
            <a:off x="3086100" y="3086099"/>
            <a:ext cx="5257800" cy="4572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2" name="TextBox 181"/>
          <p:cNvSpPr txBox="1"/>
          <p:nvPr>
            <p:custDataLst>
              <p:tags r:id="rId34"/>
            </p:custDataLst>
          </p:nvPr>
        </p:nvSpPr>
        <p:spPr>
          <a:xfrm>
            <a:off x="5105400" y="6019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83" name="Text Box 1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6200000">
            <a:off x="5410202" y="2590801"/>
            <a:ext cx="609600" cy="4571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4" name="Text Box 1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 rot="16200000">
            <a:off x="5410200" y="1371600"/>
            <a:ext cx="609600" cy="457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5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5257800" y="16002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86" name="Rectangle 1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419599" y="1828800"/>
            <a:ext cx="228600" cy="12192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87" name="Freeform 186"/>
          <p:cNvSpPr/>
          <p:nvPr>
            <p:custDataLst>
              <p:tags r:id="rId39"/>
            </p:custDataLst>
          </p:nvPr>
        </p:nvSpPr>
        <p:spPr>
          <a:xfrm>
            <a:off x="4800600" y="914400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4114799" y="19812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89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4114799" y="2895601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90" name="Text Box 1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 rot="16200000">
            <a:off x="5219701" y="3086100"/>
            <a:ext cx="5257800" cy="4571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1" name="TextBox 190"/>
          <p:cNvSpPr txBox="1"/>
          <p:nvPr>
            <p:custDataLst>
              <p:tags r:id="rId43"/>
            </p:custDataLst>
          </p:nvPr>
        </p:nvSpPr>
        <p:spPr>
          <a:xfrm>
            <a:off x="7010400" y="6019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MEM/WB</a:t>
            </a:r>
          </a:p>
        </p:txBody>
      </p:sp>
      <p:sp>
        <p:nvSpPr>
          <p:cNvPr id="192" name="Text Box 11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 rot="16200000">
            <a:off x="7543803" y="2590802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3" name="Text Box 1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 rot="16200000">
            <a:off x="7543802" y="1371601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4" name="Rectangle 4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172200" y="2209800"/>
            <a:ext cx="1219200" cy="15240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95" name="Text Box 5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172200" y="3124200"/>
            <a:ext cx="1219200" cy="6422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6" name="Text Box 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172200" y="266700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sz="2400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sz="24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7" name="Text Box 5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720100" y="2653725"/>
            <a:ext cx="6713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sz="2400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sz="24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8" name="Text Box 5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248400" y="22098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9" name="Text Box 1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 rot="16200000">
            <a:off x="3581402" y="3429001"/>
            <a:ext cx="6095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00" name="Text Box 11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 rot="16200000">
            <a:off x="3581399" y="2667002"/>
            <a:ext cx="6095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01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4114800" y="1143000"/>
            <a:ext cx="685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2" name="Line 4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4648200" y="22098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3" name="Line 43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5943600" y="1600200"/>
            <a:ext cx="1676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4" name="Line 43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5943600" y="28194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5" name="Line 43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7391400" y="28194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6" name="Line 43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8077200" y="27432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7" name="Line 43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8077200" y="16002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8" name="Line 4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8610600" y="2133600"/>
            <a:ext cx="381000" cy="0"/>
          </a:xfrm>
          <a:prstGeom prst="line">
            <a:avLst/>
          </a:prstGeom>
          <a:noFill/>
          <a:ln w="5715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09" name="Line 4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8991600" y="1066800"/>
            <a:ext cx="0" cy="106680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0" name="Line 43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 flipV="1">
            <a:off x="8686800" y="1066800"/>
            <a:ext cx="304800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1" name="Text Box 11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 rot="16200000">
            <a:off x="5181599" y="5029201"/>
            <a:ext cx="10668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2" name="Text Box 11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 rot="16200000">
            <a:off x="5486397" y="4191002"/>
            <a:ext cx="4572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3" name="Text Box 11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 rot="16200000">
            <a:off x="7315201" y="5029201"/>
            <a:ext cx="1066799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4" name="Text Box 1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 rot="16200000">
            <a:off x="7619999" y="4191001"/>
            <a:ext cx="4572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5" name="Line 43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8077200" y="4419600"/>
            <a:ext cx="914400" cy="0"/>
          </a:xfrm>
          <a:prstGeom prst="line">
            <a:avLst/>
          </a:prstGeom>
          <a:noFill/>
          <a:ln w="57150" cap="flat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6" name="Line 43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 flipV="1">
            <a:off x="8991600" y="3352800"/>
            <a:ext cx="0" cy="106680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7" name="Line 43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8686800" y="3352800"/>
            <a:ext cx="304800" cy="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18" name="Group 217"/>
          <p:cNvGrpSpPr/>
          <p:nvPr>
            <p:custDataLst>
              <p:tags r:id="rId70"/>
            </p:custDataLst>
          </p:nvPr>
        </p:nvGrpSpPr>
        <p:grpSpPr>
          <a:xfrm>
            <a:off x="1524002" y="838201"/>
            <a:ext cx="6553200" cy="4952998"/>
            <a:chOff x="1524002" y="838201"/>
            <a:chExt cx="6553200" cy="4952998"/>
          </a:xfrm>
        </p:grpSpPr>
        <p:sp>
          <p:nvSpPr>
            <p:cNvPr id="219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952502" y="2095500"/>
              <a:ext cx="1600197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0" name="Text Box 11"/>
            <p:cNvSpPr txBox="1"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 rot="16200000">
              <a:off x="1447802" y="3809998"/>
              <a:ext cx="609598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+mj-lt"/>
                </a:rPr>
                <a:t>PC+4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1" name="Text Box 11"/>
            <p:cNvSpPr txBox="1"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 rot="16200000">
              <a:off x="3352802" y="5029200"/>
              <a:ext cx="1066797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OP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2" name="Text Box 11"/>
            <p:cNvSpPr txBox="1"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 rot="16200000">
              <a:off x="3581402" y="1752602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3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81401" y="914402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4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733797" y="4267198"/>
              <a:ext cx="304803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Rt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5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5410202" y="2590800"/>
              <a:ext cx="609600" cy="457199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6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5410200" y="1371599"/>
              <a:ext cx="609600" cy="4572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7" name="Text Box 11"/>
            <p:cNvSpPr txBox="1"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 rot="16200000">
              <a:off x="7543803" y="2590801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8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7543802" y="1371600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29" name="Text Box 11"/>
            <p:cNvSpPr txBox="1"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 rot="16200000">
              <a:off x="3581402" y="3429001"/>
              <a:ext cx="609598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+mj-lt"/>
                </a:rPr>
                <a:t>PC+4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30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3581399" y="2667001"/>
              <a:ext cx="609598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31" name="Text Box 11"/>
            <p:cNvSpPr txBox="1"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 rot="16200000">
              <a:off x="5181599" y="5029201"/>
              <a:ext cx="1066799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OP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32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486397" y="4191002"/>
              <a:ext cx="4572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Rd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33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7315202" y="5029200"/>
              <a:ext cx="1066798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OP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234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619999" y="4191001"/>
              <a:ext cx="4572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Rd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</p:grpSp>
      <p:sp>
        <p:nvSpPr>
          <p:cNvPr id="235" name="Line 43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6705600" y="1600200"/>
            <a:ext cx="0" cy="6096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36" name="Text Box 1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76200" y="3886200"/>
            <a:ext cx="685800" cy="4572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237" name="Rectangle 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76200" y="762000"/>
            <a:ext cx="1295400" cy="19050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inst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err="1" smtClean="0">
                <a:solidFill>
                  <a:schemeClr val="bg1"/>
                </a:solidFill>
              </a:rPr>
              <a:t>mem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8" name="Rectangle 19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8382000" y="1447800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44" name="Group 243"/>
          <p:cNvGrpSpPr/>
          <p:nvPr>
            <p:custDataLst>
              <p:tags r:id="rId75"/>
            </p:custDataLst>
          </p:nvPr>
        </p:nvGrpSpPr>
        <p:grpSpPr>
          <a:xfrm>
            <a:off x="2362200" y="762000"/>
            <a:ext cx="990600" cy="1828800"/>
            <a:chOff x="2362200" y="762001"/>
            <a:chExt cx="990600" cy="1828800"/>
          </a:xfrm>
        </p:grpSpPr>
        <p:sp>
          <p:nvSpPr>
            <p:cNvPr id="245" name="Rectangle 22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362200" y="762001"/>
              <a:ext cx="990600" cy="18288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46" name="TextBox 245"/>
            <p:cNvSpPr txBox="1"/>
            <p:nvPr>
              <p:custDataLst>
                <p:tags r:id="rId82"/>
              </p:custDataLst>
            </p:nvPr>
          </p:nvSpPr>
          <p:spPr>
            <a:xfrm>
              <a:off x="2438400" y="11430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Rd</a:t>
              </a:r>
            </a:p>
          </p:txBody>
        </p:sp>
        <p:sp>
          <p:nvSpPr>
            <p:cNvPr id="247" name="TextBox 246"/>
            <p:cNvSpPr txBox="1"/>
            <p:nvPr>
              <p:custDataLst>
                <p:tags r:id="rId83"/>
              </p:custDataLst>
            </p:nvPr>
          </p:nvSpPr>
          <p:spPr>
            <a:xfrm>
              <a:off x="2438400" y="22214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Ra</a:t>
              </a:r>
            </a:p>
          </p:txBody>
        </p:sp>
        <p:sp>
          <p:nvSpPr>
            <p:cNvPr id="248" name="TextBox 247"/>
            <p:cNvSpPr txBox="1"/>
            <p:nvPr>
              <p:custDataLst>
                <p:tags r:id="rId84"/>
              </p:custDataLst>
            </p:nvPr>
          </p:nvSpPr>
          <p:spPr>
            <a:xfrm>
              <a:off x="2895600" y="2221468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Rb</a:t>
              </a:r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49" name="TextBox 248"/>
            <p:cNvSpPr txBox="1"/>
            <p:nvPr>
              <p:custDataLst>
                <p:tags r:id="rId85"/>
              </p:custDataLst>
            </p:nvPr>
          </p:nvSpPr>
          <p:spPr>
            <a:xfrm>
              <a:off x="2438400" y="1509292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250" name="TextBox 249"/>
            <p:cNvSpPr txBox="1"/>
            <p:nvPr>
              <p:custDataLst>
                <p:tags r:id="rId86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51" name="TextBox 250"/>
            <p:cNvSpPr txBox="1"/>
            <p:nvPr>
              <p:custDataLst>
                <p:tags r:id="rId87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262" name="Oval 261"/>
          <p:cNvSpPr/>
          <p:nvPr>
            <p:custDataLst>
              <p:tags r:id="rId76"/>
            </p:custDataLst>
          </p:nvPr>
        </p:nvSpPr>
        <p:spPr>
          <a:xfrm>
            <a:off x="2133600" y="3276600"/>
            <a:ext cx="1295400" cy="11430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rtlCol="0" anchor="ctr"/>
          <a:lstStyle/>
          <a:p>
            <a:pPr algn="ctr"/>
            <a:r>
              <a:rPr lang="en-US" sz="2800" dirty="0" smtClean="0"/>
              <a:t>detect</a:t>
            </a:r>
            <a:br>
              <a:rPr lang="en-US" sz="2800" dirty="0" smtClean="0"/>
            </a:br>
            <a:r>
              <a:rPr lang="en-US" sz="2800" dirty="0" smtClean="0"/>
              <a:t>hazard</a:t>
            </a:r>
            <a:endParaRPr lang="en-US" sz="2800" dirty="0"/>
          </a:p>
        </p:txBody>
      </p:sp>
      <p:sp>
        <p:nvSpPr>
          <p:cNvPr id="263" name="Title 262"/>
          <p:cNvSpPr>
            <a:spLocks noGrp="1"/>
          </p:cNvSpPr>
          <p:nvPr>
            <p:ph type="title"/>
            <p:custDataLst>
              <p:tags r:id="rId77"/>
            </p:custDataLst>
          </p:nvPr>
        </p:nvSpPr>
        <p:spPr/>
        <p:txBody>
          <a:bodyPr/>
          <a:lstStyle/>
          <a:p>
            <a:r>
              <a:rPr lang="en-US" dirty="0" smtClean="0"/>
              <a:t>Detecting Data Hazards</a:t>
            </a:r>
            <a:endParaRPr lang="en-US" dirty="0"/>
          </a:p>
        </p:txBody>
      </p:sp>
      <p:sp>
        <p:nvSpPr>
          <p:cNvPr id="104" name="Rectangle 4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76200" y="762000"/>
            <a:ext cx="1295400" cy="19050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>
            <a:noAutofit/>
          </a:bodyPr>
          <a:lstStyle/>
          <a:p>
            <a:pPr fontAlgn="ctr"/>
            <a:r>
              <a:rPr lang="en-US" b="1" dirty="0" smtClean="0">
                <a:solidFill>
                  <a:schemeClr val="bg1"/>
                </a:solidFill>
              </a:rPr>
              <a:t>add r3, r1, r2</a:t>
            </a:r>
          </a:p>
          <a:p>
            <a:pPr fontAlgn="ctr"/>
            <a:r>
              <a:rPr lang="en-US" b="1" dirty="0" smtClean="0">
                <a:solidFill>
                  <a:schemeClr val="bg1"/>
                </a:solidFill>
              </a:rPr>
              <a:t>sub r5, r3, r5</a:t>
            </a:r>
          </a:p>
          <a:p>
            <a:pPr fontAlgn="ctr"/>
            <a:r>
              <a:rPr lang="en-US" b="1" dirty="0" smtClean="0">
                <a:solidFill>
                  <a:schemeClr val="bg1"/>
                </a:solidFill>
              </a:rPr>
              <a:t>or r6, r3, r4 </a:t>
            </a:r>
          </a:p>
          <a:p>
            <a:pPr fontAlgn="ctr"/>
            <a:r>
              <a:rPr lang="en-US" b="1" dirty="0" smtClean="0">
                <a:solidFill>
                  <a:schemeClr val="bg1"/>
                </a:solidFill>
              </a:rPr>
              <a:t>add r6, r3, r8</a:t>
            </a:r>
          </a:p>
        </p:txBody>
      </p:sp>
      <p:sp>
        <p:nvSpPr>
          <p:cNvPr id="239" name="Text Box 11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 rot="16200000">
            <a:off x="3733800" y="3962401"/>
            <a:ext cx="304799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40" name="Text Box 11"/>
          <p:cNvSpPr txBox="1">
            <a:spLocks noChangeArrowheads="1"/>
          </p:cNvSpPr>
          <p:nvPr>
            <p:custDataLst>
              <p:tags r:id="rId80"/>
            </p:custDataLst>
          </p:nvPr>
        </p:nvSpPr>
        <p:spPr bwMode="auto">
          <a:xfrm rot="16200000">
            <a:off x="3733798" y="3962403"/>
            <a:ext cx="304803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Rd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" grpId="0"/>
      <p:bldP spid="104" grpId="0" animBg="1"/>
      <p:bldP spid="2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3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Resolving Data Hazards</a:t>
            </a:r>
            <a:endParaRPr lang="en-US" dirty="0"/>
          </a:p>
        </p:txBody>
      </p:sp>
      <p:sp>
        <p:nvSpPr>
          <p:cNvPr id="24135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What to do if data hazard detected?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6" name="Straight Arrow Connector 285"/>
          <p:cNvCxnSpPr/>
          <p:nvPr>
            <p:custDataLst>
              <p:tags r:id="rId1"/>
            </p:custDataLst>
          </p:nvPr>
        </p:nvCxnSpPr>
        <p:spPr>
          <a:xfrm>
            <a:off x="1981200" y="1204720"/>
            <a:ext cx="69342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Arrow Connector 286"/>
          <p:cNvCxnSpPr/>
          <p:nvPr>
            <p:custDataLst>
              <p:tags r:id="rId2"/>
            </p:custDataLst>
          </p:nvPr>
        </p:nvCxnSpPr>
        <p:spPr>
          <a:xfrm rot="5400000">
            <a:off x="-723897" y="3909819"/>
            <a:ext cx="5410199" cy="3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Stalling</a:t>
            </a:r>
            <a:endParaRPr lang="en-US" dirty="0"/>
          </a:p>
        </p:txBody>
      </p:sp>
      <p:sp>
        <p:nvSpPr>
          <p:cNvPr id="298" name="TextBox 297"/>
          <p:cNvSpPr txBox="1"/>
          <p:nvPr>
            <p:custDataLst>
              <p:tags r:id="rId4"/>
            </p:custDataLst>
          </p:nvPr>
        </p:nvSpPr>
        <p:spPr>
          <a:xfrm>
            <a:off x="2398414" y="518920"/>
            <a:ext cx="1487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Clock cycle</a:t>
            </a:r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620879260"/>
              </p:ext>
            </p:extLst>
          </p:nvPr>
        </p:nvGraphicFramePr>
        <p:xfrm>
          <a:off x="152400" y="823721"/>
          <a:ext cx="8762999" cy="58056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3809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r3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r1, r2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sub r5,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r3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or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r6, </a:t>
                      </a:r>
                      <a:r>
                        <a:rPr lang="en-US" sz="2400" baseline="0" dirty="0" smtClean="0">
                          <a:solidFill>
                            <a:schemeClr val="accent1"/>
                          </a:solidFill>
                        </a:rPr>
                        <a:t>r3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, r4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 r6,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r3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r8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788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 hidden="1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1981200" y="990600"/>
          <a:ext cx="6934199" cy="5424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11=r1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22=r2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D=33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D=33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r3=33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?=r3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?=r3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?=r3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788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itle 30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Stalling</a:t>
            </a:r>
            <a:endParaRPr lang="en-US" dirty="0"/>
          </a:p>
        </p:txBody>
      </p:sp>
      <p:sp>
        <p:nvSpPr>
          <p:cNvPr id="77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 rot="16200000">
            <a:off x="-381003" y="2504989"/>
            <a:ext cx="39624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9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 rot="16200000">
            <a:off x="2285995" y="2504987"/>
            <a:ext cx="39624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0" name="Line 4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285995" y="1438190"/>
            <a:ext cx="228601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809992" y="1895394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Line 4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809992" y="1057194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16200000">
            <a:off x="4038597" y="2504985"/>
            <a:ext cx="39624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4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638795" y="1438186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Freeform 85"/>
          <p:cNvSpPr/>
          <p:nvPr>
            <p:custDataLst>
              <p:tags r:id="rId9"/>
            </p:custDataLst>
          </p:nvPr>
        </p:nvSpPr>
        <p:spPr>
          <a:xfrm>
            <a:off x="5181595" y="752388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419595" y="1819191"/>
            <a:ext cx="3809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419595" y="2581190"/>
            <a:ext cx="381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9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16200000">
            <a:off x="5791202" y="2504985"/>
            <a:ext cx="39624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0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476999" y="1895387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1" name="Text Box 1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 rot="16200000">
            <a:off x="4038593" y="2352592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2" name="Line 4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4419595" y="980982"/>
            <a:ext cx="762000" cy="8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Line 4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9195" y="2047788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Line 4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6172200" y="1438186"/>
            <a:ext cx="1447799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172200" y="2428789"/>
            <a:ext cx="3048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315200" y="2428787"/>
            <a:ext cx="304800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924801" y="2428787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7924801" y="1438188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8458201" y="1971588"/>
            <a:ext cx="381000" cy="0"/>
          </a:xfrm>
          <a:prstGeom prst="line">
            <a:avLst/>
          </a:prstGeom>
          <a:noFill/>
          <a:ln w="5715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0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8839201" y="904788"/>
            <a:ext cx="0" cy="106680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8534401" y="904788"/>
            <a:ext cx="304800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4038593" y="1742993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3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4038592" y="904791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4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5791199" y="2276388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5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5791194" y="1285786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6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7543801" y="2276387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M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7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7543800" y="1285786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8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857999" y="1438188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9" name="Rectangle 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04800" y="1438191"/>
            <a:ext cx="914397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0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229601" y="1285788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2" name="Rectangle 22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595" y="752391"/>
            <a:ext cx="1295400" cy="1600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3" name="TextBox 112"/>
          <p:cNvSpPr txBox="1"/>
          <p:nvPr>
            <p:custDataLst>
              <p:tags r:id="rId35"/>
            </p:custDataLst>
          </p:nvPr>
        </p:nvSpPr>
        <p:spPr>
          <a:xfrm>
            <a:off x="2621276" y="1388884"/>
            <a:ext cx="640079" cy="39105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rD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14" name="TextBox 113"/>
          <p:cNvSpPr txBox="1"/>
          <p:nvPr>
            <p:custDataLst>
              <p:tags r:id="rId36"/>
            </p:custDataLst>
          </p:nvPr>
        </p:nvSpPr>
        <p:spPr>
          <a:xfrm>
            <a:off x="3124195" y="1647771"/>
            <a:ext cx="640079" cy="39105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15" name="TextBox 114"/>
          <p:cNvSpPr txBox="1"/>
          <p:nvPr>
            <p:custDataLst>
              <p:tags r:id="rId37"/>
            </p:custDataLst>
          </p:nvPr>
        </p:nvSpPr>
        <p:spPr>
          <a:xfrm>
            <a:off x="3124195" y="828591"/>
            <a:ext cx="640079" cy="39105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54" name="Text Box 1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 rot="16200000">
            <a:off x="5791194" y="3038390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Rd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5" name="Text Box 1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 rot="16200000">
            <a:off x="7543799" y="3038390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Rd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6" name="Text Box 1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 rot="16200000">
            <a:off x="4038600" y="2962192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Rd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7" name="Text Box 11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 rot="16200000">
            <a:off x="5791194" y="3571791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WE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 rot="16200000">
            <a:off x="7543800" y="3571792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WE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 rot="16200000">
            <a:off x="5791195" y="4105190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Op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0" name="Text Box 11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 rot="16200000">
            <a:off x="4038600" y="3495591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WE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 rot="16200000">
            <a:off x="7543798" y="4105190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Op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1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7924800" y="3190791"/>
            <a:ext cx="914400" cy="0"/>
          </a:xfrm>
          <a:prstGeom prst="line">
            <a:avLst/>
          </a:prstGeom>
          <a:noFill/>
          <a:ln w="57150" cap="flat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8" name="Line 4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8839200" y="2885991"/>
            <a:ext cx="0" cy="30480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9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 flipV="1">
            <a:off x="8534400" y="2885991"/>
            <a:ext cx="304800" cy="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0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285995" y="1742991"/>
            <a:ext cx="228601" cy="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1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V="1">
            <a:off x="2971797" y="2352591"/>
            <a:ext cx="0" cy="38100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3352797" y="2352591"/>
            <a:ext cx="0" cy="38100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7" name="TextBox 126"/>
          <p:cNvSpPr txBox="1"/>
          <p:nvPr>
            <p:custDataLst>
              <p:tags r:id="rId52"/>
            </p:custDataLst>
          </p:nvPr>
        </p:nvSpPr>
        <p:spPr>
          <a:xfrm>
            <a:off x="2666997" y="1983259"/>
            <a:ext cx="838198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US" sz="2400" dirty="0" err="1" smtClean="0">
                <a:solidFill>
                  <a:schemeClr val="bg1"/>
                </a:solidFill>
              </a:rPr>
              <a:t>rA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</a:rPr>
              <a:t>rB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28" name="Line 8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09600" y="2352594"/>
            <a:ext cx="0" cy="1219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Text Box 11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457200" y="3571791"/>
            <a:ext cx="457200" cy="37082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30" name="Line 21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609600" y="3952791"/>
            <a:ext cx="0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31" name="Line 1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609600" y="2885991"/>
            <a:ext cx="152400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 flipV="1">
            <a:off x="1219200" y="2123991"/>
            <a:ext cx="2286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133" name="Group 132"/>
          <p:cNvGrpSpPr/>
          <p:nvPr>
            <p:custDataLst>
              <p:tags r:id="rId58"/>
            </p:custDataLst>
          </p:nvPr>
        </p:nvGrpSpPr>
        <p:grpSpPr>
          <a:xfrm>
            <a:off x="762000" y="2581194"/>
            <a:ext cx="381000" cy="609600"/>
            <a:chOff x="868680" y="2971800"/>
            <a:chExt cx="304800" cy="304800"/>
          </a:xfrm>
          <a:solidFill>
            <a:schemeClr val="tx1"/>
          </a:solidFill>
        </p:grpSpPr>
        <p:sp>
          <p:nvSpPr>
            <p:cNvPr id="134" name="Freeform 133"/>
            <p:cNvSpPr/>
            <p:nvPr>
              <p:custDataLst>
                <p:tags r:id="rId86"/>
              </p:custDataLst>
            </p:nvPr>
          </p:nvSpPr>
          <p:spPr>
            <a:xfrm>
              <a:off x="86868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5400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960121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36" name="Line 18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1143001" y="2885994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8" name="Rectangle 1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 rot="10800000">
            <a:off x="838200" y="4257590"/>
            <a:ext cx="152399" cy="9144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Line 21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1295401" y="2885994"/>
            <a:ext cx="0" cy="1447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0" name="Line 21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990602" y="4333791"/>
            <a:ext cx="304798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1" name="Line 21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609600" y="4714791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2" name="Line 21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990602" y="4562391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3" name="Line 2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990602" y="4790991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4" name="Line 2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990602" y="5019591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5" name="Text Box 11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76200" y="3571791"/>
            <a:ext cx="609600" cy="4572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47" name="Text Box 11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 rot="16200000">
            <a:off x="4038595" y="4028990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Op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149" name="Straight Arrow Connector 148"/>
          <p:cNvCxnSpPr/>
          <p:nvPr>
            <p:custDataLst>
              <p:tags r:id="rId69"/>
            </p:custDataLst>
          </p:nvPr>
        </p:nvCxnSpPr>
        <p:spPr>
          <a:xfrm>
            <a:off x="152400" y="3724191"/>
            <a:ext cx="304800" cy="1588"/>
          </a:xfrm>
          <a:prstGeom prst="straightConnector1">
            <a:avLst/>
          </a:prstGeom>
          <a:ln w="57150" cap="sq">
            <a:solidFill>
              <a:schemeClr val="accent4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>
            <p:custDataLst>
              <p:tags r:id="rId70"/>
            </p:custDataLst>
          </p:nvPr>
        </p:nvCxnSpPr>
        <p:spPr>
          <a:xfrm rot="5400000" flipH="1" flipV="1">
            <a:off x="-723106" y="4599697"/>
            <a:ext cx="1752600" cy="1588"/>
          </a:xfrm>
          <a:prstGeom prst="straightConnector1">
            <a:avLst/>
          </a:prstGeom>
          <a:ln w="57150" cap="sq"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>
            <p:custDataLst>
              <p:tags r:id="rId71"/>
            </p:custDataLst>
          </p:nvPr>
        </p:nvCxnSpPr>
        <p:spPr>
          <a:xfrm>
            <a:off x="152400" y="5476791"/>
            <a:ext cx="2133600" cy="1588"/>
          </a:xfrm>
          <a:prstGeom prst="straightConnector1">
            <a:avLst/>
          </a:prstGeom>
          <a:ln w="57150" cap="sq"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endCxn id="77" idx="1"/>
          </p:cNvCxnSpPr>
          <p:nvPr>
            <p:custDataLst>
              <p:tags r:id="rId72"/>
            </p:custDataLst>
          </p:nvPr>
        </p:nvCxnSpPr>
        <p:spPr>
          <a:xfrm rot="16200000" flipV="1">
            <a:off x="1181100" y="5057690"/>
            <a:ext cx="838200" cy="1"/>
          </a:xfrm>
          <a:prstGeom prst="straightConnector1">
            <a:avLst/>
          </a:prstGeom>
          <a:ln w="57150" cap="sq">
            <a:solidFill>
              <a:schemeClr val="accent4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>
            <p:custDataLst>
              <p:tags r:id="rId73"/>
            </p:custDataLst>
          </p:nvPr>
        </p:nvCxnSpPr>
        <p:spPr>
          <a:xfrm rot="5400000" flipH="1" flipV="1">
            <a:off x="3238501" y="4981492"/>
            <a:ext cx="990599" cy="1588"/>
          </a:xfrm>
          <a:prstGeom prst="straightConnector1">
            <a:avLst/>
          </a:prstGeom>
          <a:ln w="57150" cap="sq">
            <a:solidFill>
              <a:schemeClr val="accent4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Line 43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3276600" y="4028991"/>
            <a:ext cx="380998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2" name="Line 43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V="1">
            <a:off x="2286000" y="4333791"/>
            <a:ext cx="13716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3" name="Line 43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3886200" y="4181391"/>
            <a:ext cx="2286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4" name="TextBox 173"/>
          <p:cNvSpPr txBox="1"/>
          <p:nvPr>
            <p:custDataLst>
              <p:tags r:id="rId77"/>
            </p:custDataLst>
          </p:nvPr>
        </p:nvSpPr>
        <p:spPr>
          <a:xfrm>
            <a:off x="2590800" y="3734371"/>
            <a:ext cx="752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nop</a:t>
            </a:r>
          </a:p>
        </p:txBody>
      </p:sp>
      <p:sp>
        <p:nvSpPr>
          <p:cNvPr id="175" name="Line 43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2057400" y="4105191"/>
            <a:ext cx="22860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6" name="Line 43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1752600" y="2123991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Text Box 11"/>
          <p:cNvSpPr txBox="1">
            <a:spLocks noChangeArrowheads="1"/>
          </p:cNvSpPr>
          <p:nvPr>
            <p:custDataLst>
              <p:tags r:id="rId80"/>
            </p:custDataLst>
          </p:nvPr>
        </p:nvSpPr>
        <p:spPr bwMode="auto">
          <a:xfrm rot="16200000">
            <a:off x="1257297" y="2009691"/>
            <a:ext cx="6858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inst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7" name="Line 43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>
            <a:off x="2057400" y="2123991"/>
            <a:ext cx="0" cy="2286000"/>
          </a:xfrm>
          <a:prstGeom prst="line">
            <a:avLst/>
          </a:prstGeom>
          <a:noFill/>
          <a:ln w="25400" cap="sq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78" name="Straight Arrow Connector 177"/>
          <p:cNvCxnSpPr/>
          <p:nvPr>
            <p:custDataLst>
              <p:tags r:id="rId82"/>
            </p:custDataLst>
          </p:nvPr>
        </p:nvCxnSpPr>
        <p:spPr>
          <a:xfrm>
            <a:off x="3200400" y="5476791"/>
            <a:ext cx="533400" cy="1588"/>
          </a:xfrm>
          <a:prstGeom prst="straightConnector1">
            <a:avLst/>
          </a:prstGeom>
          <a:ln w="57150" cap="sq"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>
            <p:custDataLst>
              <p:tags r:id="rId83"/>
            </p:custDataLst>
          </p:nvPr>
        </p:nvSpPr>
        <p:spPr>
          <a:xfrm>
            <a:off x="2286000" y="5248191"/>
            <a:ext cx="905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/stall</a:t>
            </a:r>
          </a:p>
        </p:txBody>
      </p:sp>
      <p:sp>
        <p:nvSpPr>
          <p:cNvPr id="170" name="Rectangle 19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3657600" y="3876592"/>
            <a:ext cx="228600" cy="6095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Rectangle 19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4800594" y="1666788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 animBg="1"/>
      <p:bldP spid="172" grpId="0" animBg="1"/>
      <p:bldP spid="173" grpId="0" animBg="1"/>
      <p:bldP spid="174" grpId="0"/>
      <p:bldP spid="175" grpId="0" animBg="1"/>
      <p:bldP spid="176" grpId="0" animBg="1"/>
      <p:bldP spid="177" grpId="0" animBg="1"/>
      <p:bldP spid="181" grpId="0"/>
      <p:bldP spid="17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Stalling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stall an instruction in ID stage</a:t>
            </a:r>
          </a:p>
          <a:p>
            <a:pPr lvl="1"/>
            <a:r>
              <a:rPr lang="en-US" dirty="0" smtClean="0"/>
              <a:t>prevent IF/ID pipeline register update</a:t>
            </a:r>
          </a:p>
          <a:p>
            <a:pPr lvl="2"/>
            <a:r>
              <a:rPr lang="en-US" dirty="0" smtClean="0"/>
              <a:t>stalls the ID stage instruction</a:t>
            </a:r>
          </a:p>
          <a:p>
            <a:pPr lvl="1"/>
            <a:r>
              <a:rPr lang="en-US" dirty="0" smtClean="0"/>
              <a:t>convert ID stage </a:t>
            </a:r>
            <a:r>
              <a:rPr lang="en-US" dirty="0" err="1" smtClean="0"/>
              <a:t>instr</a:t>
            </a:r>
            <a:r>
              <a:rPr lang="en-US" dirty="0" smtClean="0"/>
              <a:t> into </a:t>
            </a:r>
            <a:r>
              <a:rPr lang="en-US" dirty="0" smtClean="0">
                <a:solidFill>
                  <a:schemeClr val="accent1"/>
                </a:solidFill>
              </a:rPr>
              <a:t>nop</a:t>
            </a:r>
            <a:r>
              <a:rPr lang="en-US" dirty="0" smtClean="0"/>
              <a:t> for later stages</a:t>
            </a:r>
          </a:p>
          <a:p>
            <a:pPr lvl="2"/>
            <a:r>
              <a:rPr lang="en-US" dirty="0" smtClean="0"/>
              <a:t>innocuous “bubble” passes through pipeline</a:t>
            </a:r>
          </a:p>
          <a:p>
            <a:pPr lvl="1"/>
            <a:r>
              <a:rPr lang="en-US" dirty="0" smtClean="0"/>
              <a:t>prevent PC update</a:t>
            </a:r>
          </a:p>
          <a:p>
            <a:pPr lvl="2"/>
            <a:r>
              <a:rPr lang="en-US" dirty="0" smtClean="0"/>
              <a:t>stalls the next (IF stage) instruction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6" name="Straight Arrow Connector 285"/>
          <p:cNvCxnSpPr/>
          <p:nvPr>
            <p:custDataLst>
              <p:tags r:id="rId1"/>
            </p:custDataLst>
          </p:nvPr>
        </p:nvCxnSpPr>
        <p:spPr>
          <a:xfrm>
            <a:off x="1981200" y="1204720"/>
            <a:ext cx="69342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Arrow Connector 286"/>
          <p:cNvCxnSpPr/>
          <p:nvPr>
            <p:custDataLst>
              <p:tags r:id="rId2"/>
            </p:custDataLst>
          </p:nvPr>
        </p:nvCxnSpPr>
        <p:spPr>
          <a:xfrm rot="5400000">
            <a:off x="-723897" y="3909819"/>
            <a:ext cx="5410199" cy="3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Forwarding</a:t>
            </a:r>
            <a:endParaRPr lang="en-US" dirty="0"/>
          </a:p>
        </p:txBody>
      </p:sp>
      <p:sp>
        <p:nvSpPr>
          <p:cNvPr id="298" name="TextBox 297"/>
          <p:cNvSpPr txBox="1"/>
          <p:nvPr>
            <p:custDataLst>
              <p:tags r:id="rId4"/>
            </p:custDataLst>
          </p:nvPr>
        </p:nvSpPr>
        <p:spPr>
          <a:xfrm>
            <a:off x="2398414" y="518920"/>
            <a:ext cx="1487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Clock cycle</a:t>
            </a:r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913798534"/>
              </p:ext>
            </p:extLst>
          </p:nvPr>
        </p:nvGraphicFramePr>
        <p:xfrm>
          <a:off x="152400" y="823721"/>
          <a:ext cx="8762999" cy="58056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3809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r3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r1, r2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sub r5,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r3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or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r6, </a:t>
                      </a:r>
                      <a:r>
                        <a:rPr lang="en-US" sz="2400" baseline="0" dirty="0" smtClean="0">
                          <a:solidFill>
                            <a:schemeClr val="accent1"/>
                          </a:solidFill>
                        </a:rPr>
                        <a:t>r3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, r4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 r6,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r3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r8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788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 hidden="1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1981200" y="990600"/>
          <a:ext cx="6934199" cy="5424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11=r1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22=r2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D=33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D=33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r3=33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788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8" name="Straight Arrow Connector 307" hidden="1"/>
          <p:cNvCxnSpPr/>
          <p:nvPr>
            <p:custDataLst>
              <p:tags r:id="rId7"/>
            </p:custDataLst>
          </p:nvPr>
        </p:nvCxnSpPr>
        <p:spPr>
          <a:xfrm rot="16200000" flipH="1">
            <a:off x="3733800" y="2286000"/>
            <a:ext cx="1143000" cy="76200"/>
          </a:xfrm>
          <a:prstGeom prst="straightConnector1">
            <a:avLst/>
          </a:prstGeom>
          <a:ln w="412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 hidden="1"/>
          <p:cNvCxnSpPr/>
          <p:nvPr>
            <p:custDataLst>
              <p:tags r:id="rId8"/>
            </p:custDataLst>
          </p:nvPr>
        </p:nvCxnSpPr>
        <p:spPr>
          <a:xfrm rot="16200000" flipH="1">
            <a:off x="4000500" y="2857500"/>
            <a:ext cx="2286000" cy="76200"/>
          </a:xfrm>
          <a:prstGeom prst="straightConnector1">
            <a:avLst/>
          </a:prstGeom>
          <a:ln w="412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Arrow Connector 314" hidden="1"/>
          <p:cNvCxnSpPr/>
          <p:nvPr>
            <p:custDataLst>
              <p:tags r:id="rId9"/>
            </p:custDataLst>
          </p:nvPr>
        </p:nvCxnSpPr>
        <p:spPr>
          <a:xfrm rot="16200000" flipH="1">
            <a:off x="4076700" y="3543300"/>
            <a:ext cx="3657600" cy="76200"/>
          </a:xfrm>
          <a:prstGeom prst="straightConnector1">
            <a:avLst/>
          </a:prstGeom>
          <a:ln w="412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6" name="Straight Arrow Connector 285"/>
          <p:cNvCxnSpPr/>
          <p:nvPr>
            <p:custDataLst>
              <p:tags r:id="rId1"/>
            </p:custDataLst>
          </p:nvPr>
        </p:nvCxnSpPr>
        <p:spPr>
          <a:xfrm>
            <a:off x="1981200" y="1219200"/>
            <a:ext cx="69342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Arrow Connector 286"/>
          <p:cNvCxnSpPr/>
          <p:nvPr>
            <p:custDataLst>
              <p:tags r:id="rId2"/>
            </p:custDataLst>
          </p:nvPr>
        </p:nvCxnSpPr>
        <p:spPr>
          <a:xfrm rot="5400000">
            <a:off x="-723897" y="3924299"/>
            <a:ext cx="5410199" cy="3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Forwarding</a:t>
            </a:r>
            <a:endParaRPr lang="en-US" dirty="0"/>
          </a:p>
        </p:txBody>
      </p:sp>
      <p:sp>
        <p:nvSpPr>
          <p:cNvPr id="298" name="TextBox 297"/>
          <p:cNvSpPr txBox="1"/>
          <p:nvPr>
            <p:custDataLst>
              <p:tags r:id="rId4"/>
            </p:custDataLst>
          </p:nvPr>
        </p:nvSpPr>
        <p:spPr>
          <a:xfrm>
            <a:off x="2398414" y="533400"/>
            <a:ext cx="1487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Clock cycle</a:t>
            </a:r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087331414"/>
              </p:ext>
            </p:extLst>
          </p:nvPr>
        </p:nvGraphicFramePr>
        <p:xfrm>
          <a:off x="152400" y="838201"/>
          <a:ext cx="8762999" cy="5867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3672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930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add r3, r1, r2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930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sub</a:t>
                      </a:r>
                      <a:r>
                        <a:rPr kumimoji="0" lang="en-US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r5, r3, r4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930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lw r6,  4(r3)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930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or</a:t>
                      </a:r>
                      <a:r>
                        <a:rPr kumimoji="0" lang="en-US" sz="2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r5, r3, r5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930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sw</a:t>
                      </a:r>
                      <a:r>
                        <a:rPr lang="en-US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r6, 12(r3)</a:t>
                      </a:r>
                      <a:endParaRPr kumimoji="0" 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356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 hidden="1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1981200" y="990601"/>
          <a:ext cx="6934199" cy="548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10067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11=r1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22=r2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D=33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D=33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r3=33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6794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D=55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D=55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r5=55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6794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D=?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D=66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r6=66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679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55=r5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WB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679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IF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ID</a:t>
                      </a:r>
                      <a:br>
                        <a:rPr lang="en-US" dirty="0" smtClean="0">
                          <a:solidFill>
                            <a:schemeClr val="accent4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33=r3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66=r6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EX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MEM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243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8" name="Straight Arrow Connector 307" hidden="1"/>
          <p:cNvCxnSpPr/>
          <p:nvPr>
            <p:custDataLst>
              <p:tags r:id="rId7"/>
            </p:custDataLst>
          </p:nvPr>
        </p:nvCxnSpPr>
        <p:spPr>
          <a:xfrm rot="16200000" flipH="1">
            <a:off x="3771900" y="2095500"/>
            <a:ext cx="1066800" cy="76200"/>
          </a:xfrm>
          <a:prstGeom prst="straightConnector1">
            <a:avLst/>
          </a:prstGeom>
          <a:ln w="412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 hidden="1"/>
          <p:cNvCxnSpPr/>
          <p:nvPr>
            <p:custDataLst>
              <p:tags r:id="rId8"/>
            </p:custDataLst>
          </p:nvPr>
        </p:nvCxnSpPr>
        <p:spPr>
          <a:xfrm rot="16200000" flipH="1">
            <a:off x="4114800" y="2514600"/>
            <a:ext cx="1905000" cy="76200"/>
          </a:xfrm>
          <a:prstGeom prst="straightConnector1">
            <a:avLst/>
          </a:prstGeom>
          <a:ln w="412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Arrow Connector 312" hidden="1"/>
          <p:cNvCxnSpPr/>
          <p:nvPr>
            <p:custDataLst>
              <p:tags r:id="rId9"/>
            </p:custDataLst>
          </p:nvPr>
        </p:nvCxnSpPr>
        <p:spPr>
          <a:xfrm rot="16200000" flipH="1">
            <a:off x="4915694" y="3544094"/>
            <a:ext cx="1980406" cy="75406"/>
          </a:xfrm>
          <a:prstGeom prst="straightConnector1">
            <a:avLst/>
          </a:prstGeom>
          <a:ln w="412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Arrow Connector 314" hidden="1"/>
          <p:cNvCxnSpPr/>
          <p:nvPr>
            <p:custDataLst>
              <p:tags r:id="rId10"/>
            </p:custDataLst>
          </p:nvPr>
        </p:nvCxnSpPr>
        <p:spPr>
          <a:xfrm rot="16200000" flipH="1">
            <a:off x="5638800" y="4648200"/>
            <a:ext cx="2057400" cy="76200"/>
          </a:xfrm>
          <a:prstGeom prst="straightConnector1">
            <a:avLst/>
          </a:prstGeom>
          <a:ln w="412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Arrow Connector 324" hidden="1"/>
          <p:cNvCxnSpPr/>
          <p:nvPr>
            <p:custDataLst>
              <p:tags r:id="rId11"/>
            </p:custDataLst>
          </p:nvPr>
        </p:nvCxnSpPr>
        <p:spPr>
          <a:xfrm rot="16200000" flipH="1">
            <a:off x="4458494" y="3086894"/>
            <a:ext cx="2895600" cy="74612"/>
          </a:xfrm>
          <a:prstGeom prst="straightConnector1">
            <a:avLst/>
          </a:prstGeom>
          <a:ln w="412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09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Forwarding</a:t>
            </a:r>
            <a:endParaRPr lang="en-US" dirty="0"/>
          </a:p>
        </p:txBody>
      </p:sp>
      <p:sp>
        <p:nvSpPr>
          <p:cNvPr id="109" name="Content Placeholder 108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228600" y="3124200"/>
            <a:ext cx="4572000" cy="3810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Forward correct value from?</a:t>
            </a:r>
          </a:p>
          <a:p>
            <a:pPr marL="630238" lvl="1" indent="-457200">
              <a:buFont typeface="+mj-lt"/>
              <a:buAutoNum type="arabicPeriod"/>
            </a:pPr>
            <a:r>
              <a:rPr lang="en-US" dirty="0" smtClean="0"/>
              <a:t>ALU output: too late in cycle?</a:t>
            </a:r>
          </a:p>
          <a:p>
            <a:pPr marL="630238" lvl="1" indent="-457200">
              <a:buFont typeface="+mj-lt"/>
              <a:buAutoNum type="arabicPeriod"/>
            </a:pPr>
            <a:r>
              <a:rPr lang="en-US" dirty="0" smtClean="0"/>
              <a:t>EX/MEM.D pipeline register (output from ALU)</a:t>
            </a:r>
          </a:p>
          <a:p>
            <a:pPr marL="630238" lvl="1" indent="-457200">
              <a:buFont typeface="+mj-lt"/>
              <a:buAutoNum type="arabicPeriod"/>
            </a:pPr>
            <a:r>
              <a:rPr lang="en-US" dirty="0" smtClean="0"/>
              <a:t>WB data value (output from ALU or memory)</a:t>
            </a:r>
          </a:p>
          <a:p>
            <a:pPr marL="630238" lvl="1" indent="-457200">
              <a:buFont typeface="+mj-lt"/>
              <a:buAutoNum type="arabicPeriod"/>
            </a:pPr>
            <a:r>
              <a:rPr lang="en-US" dirty="0" smtClean="0"/>
              <a:t>MEM output: too late in cycle,</a:t>
            </a:r>
            <a:br>
              <a:rPr lang="en-US" dirty="0" smtClean="0"/>
            </a:br>
            <a:r>
              <a:rPr lang="en-US" dirty="0" smtClean="0"/>
              <a:t>on critical path</a:t>
            </a:r>
          </a:p>
          <a:p>
            <a:endParaRPr lang="en-US" dirty="0"/>
          </a:p>
        </p:txBody>
      </p:sp>
      <p:sp>
        <p:nvSpPr>
          <p:cNvPr id="110" name="Content Placeholder 109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3124200"/>
            <a:ext cx="4267200" cy="3810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to?</a:t>
            </a:r>
          </a:p>
          <a:p>
            <a:pPr marL="630238" lvl="1" indent="-457200">
              <a:buClr>
                <a:schemeClr val="accent2"/>
              </a:buClr>
              <a:buFont typeface="+mj-lt"/>
              <a:buAutoNum type="alphaLcParenR"/>
            </a:pPr>
            <a:r>
              <a:rPr lang="en-US" dirty="0" smtClean="0"/>
              <a:t>ID (just after register file)</a:t>
            </a:r>
          </a:p>
          <a:p>
            <a:pPr lvl="2"/>
            <a:r>
              <a:rPr lang="en-US" dirty="0" smtClean="0"/>
              <a:t>maybe pointless?</a:t>
            </a:r>
          </a:p>
          <a:p>
            <a:pPr marL="630238" lvl="1" indent="-457200">
              <a:buClr>
                <a:schemeClr val="accent2"/>
              </a:buClr>
              <a:buFont typeface="+mj-lt"/>
              <a:buAutoNum type="alphaLcParenR"/>
            </a:pPr>
            <a:r>
              <a:rPr lang="en-US" dirty="0" smtClean="0"/>
              <a:t>EX, just after ID/EX.A and ID/EX.B are read</a:t>
            </a:r>
          </a:p>
          <a:p>
            <a:pPr marL="630238" lvl="1" indent="-457200">
              <a:buClr>
                <a:schemeClr val="accent2"/>
              </a:buClr>
              <a:buFont typeface="+mj-lt"/>
              <a:buAutoNum type="alphaLcParenR"/>
            </a:pPr>
            <a:r>
              <a:rPr lang="en-US" dirty="0" smtClean="0"/>
              <a:t>MEM, just after EX/MEM.B is read: on critical path</a:t>
            </a:r>
          </a:p>
          <a:p>
            <a:endParaRPr lang="en-US" dirty="0"/>
          </a:p>
        </p:txBody>
      </p:sp>
      <p:sp>
        <p:nvSpPr>
          <p:cNvPr id="8" name="Text Box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 rot="16200000">
            <a:off x="266701" y="1714505"/>
            <a:ext cx="22098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800" y="1600204"/>
            <a:ext cx="685800" cy="4572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26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2324097" y="1714501"/>
            <a:ext cx="2209800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1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752600" y="1447804"/>
            <a:ext cx="228601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4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743200" y="1905004"/>
            <a:ext cx="533399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5" name="Line 4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743200" y="1066804"/>
            <a:ext cx="533399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8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16200000">
            <a:off x="4533904" y="1714501"/>
            <a:ext cx="2209800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2" name="Line 4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029200" y="1524003"/>
            <a:ext cx="457200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3" name="Rectangle 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91000" y="1752604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4" name="Freeform 43"/>
          <p:cNvSpPr/>
          <p:nvPr>
            <p:custDataLst>
              <p:tags r:id="rId13"/>
            </p:custDataLst>
          </p:nvPr>
        </p:nvSpPr>
        <p:spPr>
          <a:xfrm>
            <a:off x="4572001" y="838204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0" y="1905004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6" name="Line 4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581400" y="2667003"/>
            <a:ext cx="6096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7" name="Text Box 11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 rot="16200000">
            <a:off x="6667504" y="1714501"/>
            <a:ext cx="2209800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1" name="Rectangle 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248400" y="1981203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7" name="Text Box 1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 rot="16200000">
            <a:off x="3200393" y="2514604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8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81400" y="1066804"/>
            <a:ext cx="990601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419601" y="2133604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0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791200" y="1524003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791200" y="2514604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2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086600" y="2514604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3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924801" y="2514603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4" name="Line 4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7924801" y="1524004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5" name="Line 4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8458201" y="2057404"/>
            <a:ext cx="381000" cy="0"/>
          </a:xfrm>
          <a:prstGeom prst="line">
            <a:avLst/>
          </a:prstGeom>
          <a:noFill/>
          <a:ln w="5715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8839201" y="990604"/>
            <a:ext cx="0" cy="106680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Line 4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8534401" y="990604"/>
            <a:ext cx="304800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9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3200393" y="1752603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0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3200392" y="914401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2" name="Text Box 1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 rot="16200000">
            <a:off x="5410204" y="2362204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3" name="Text Box 1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 rot="16200000">
            <a:off x="5410199" y="137160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4" name="Text Box 1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 rot="16200000">
            <a:off x="7543801" y="2362203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M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5" name="Text Box 11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 rot="16200000">
            <a:off x="7543800" y="137160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2" name="Line 43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629400" y="1524004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Rectangle 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04800" y="1676404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5" name="Rectangle 1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229601" y="1371604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96" name="Group 95"/>
          <p:cNvGrpSpPr/>
          <p:nvPr>
            <p:custDataLst>
              <p:tags r:id="rId38"/>
            </p:custDataLst>
          </p:nvPr>
        </p:nvGrpSpPr>
        <p:grpSpPr>
          <a:xfrm>
            <a:off x="1981200" y="838204"/>
            <a:ext cx="762001" cy="1295400"/>
            <a:chOff x="2590798" y="914401"/>
            <a:chExt cx="762001" cy="1295400"/>
          </a:xfrm>
        </p:grpSpPr>
        <p:sp>
          <p:nvSpPr>
            <p:cNvPr id="97" name="Rectangle 22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01" name="TextBox 100"/>
            <p:cNvSpPr txBox="1"/>
            <p:nvPr>
              <p:custDataLst>
                <p:tags r:id="rId60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02" name="TextBox 101"/>
            <p:cNvSpPr txBox="1"/>
            <p:nvPr>
              <p:custDataLst>
                <p:tags r:id="rId61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03" name="TextBox 102"/>
            <p:cNvSpPr txBox="1"/>
            <p:nvPr>
              <p:custDataLst>
                <p:tags r:id="rId62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112" name="Line 43" hidden="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5257800" y="685800"/>
            <a:ext cx="0" cy="381003"/>
          </a:xfrm>
          <a:prstGeom prst="line">
            <a:avLst/>
          </a:prstGeom>
          <a:noFill/>
          <a:ln w="28575" cap="sq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13" name="Oval 112" hidden="1"/>
          <p:cNvSpPr/>
          <p:nvPr>
            <p:custDataLst>
              <p:tags r:id="rId40"/>
            </p:custDataLst>
          </p:nvPr>
        </p:nvSpPr>
        <p:spPr>
          <a:xfrm>
            <a:off x="5029200" y="228600"/>
            <a:ext cx="457200" cy="457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1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114" name="Line 43" hidden="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6096000" y="685803"/>
            <a:ext cx="0" cy="381003"/>
          </a:xfrm>
          <a:prstGeom prst="line">
            <a:avLst/>
          </a:prstGeom>
          <a:noFill/>
          <a:ln w="28575" cap="sq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15" name="Oval 114" hidden="1"/>
          <p:cNvSpPr/>
          <p:nvPr>
            <p:custDataLst>
              <p:tags r:id="rId42"/>
            </p:custDataLst>
          </p:nvPr>
        </p:nvSpPr>
        <p:spPr>
          <a:xfrm>
            <a:off x="5867400" y="228603"/>
            <a:ext cx="457200" cy="457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2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116" name="Line 43" hidden="1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8686800" y="1219203"/>
            <a:ext cx="0" cy="381003"/>
          </a:xfrm>
          <a:prstGeom prst="line">
            <a:avLst/>
          </a:prstGeom>
          <a:noFill/>
          <a:ln w="28575" cap="sq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17" name="Oval 116" hidden="1"/>
          <p:cNvSpPr/>
          <p:nvPr>
            <p:custDataLst>
              <p:tags r:id="rId44"/>
            </p:custDataLst>
          </p:nvPr>
        </p:nvSpPr>
        <p:spPr>
          <a:xfrm>
            <a:off x="8458200" y="762003"/>
            <a:ext cx="457200" cy="457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3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118" name="Line 43" hidden="1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971800" y="1219202"/>
            <a:ext cx="0" cy="228599"/>
          </a:xfrm>
          <a:prstGeom prst="line">
            <a:avLst/>
          </a:prstGeom>
          <a:noFill/>
          <a:ln w="28575" cap="sq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20" name="Line 43" hidden="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 flipV="1">
            <a:off x="2971800" y="609602"/>
            <a:ext cx="0" cy="228601"/>
          </a:xfrm>
          <a:prstGeom prst="line">
            <a:avLst/>
          </a:prstGeom>
          <a:noFill/>
          <a:ln w="28575" cap="sq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21" name="Line 43" hidden="1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3886200" y="1219202"/>
            <a:ext cx="0" cy="228599"/>
          </a:xfrm>
          <a:prstGeom prst="line">
            <a:avLst/>
          </a:prstGeom>
          <a:noFill/>
          <a:ln w="28575" cap="sq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22" name="Oval 121" hidden="1"/>
          <p:cNvSpPr/>
          <p:nvPr>
            <p:custDataLst>
              <p:tags r:id="rId48"/>
            </p:custDataLst>
          </p:nvPr>
        </p:nvSpPr>
        <p:spPr>
          <a:xfrm>
            <a:off x="3657600" y="762003"/>
            <a:ext cx="457200" cy="457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b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123" name="Line 43" hidden="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 flipV="1">
            <a:off x="3886200" y="609602"/>
            <a:ext cx="0" cy="152401"/>
          </a:xfrm>
          <a:prstGeom prst="line">
            <a:avLst/>
          </a:prstGeom>
          <a:noFill/>
          <a:ln w="28575" cap="sq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25" name="Oval 124" hidden="1"/>
          <p:cNvSpPr/>
          <p:nvPr>
            <p:custDataLst>
              <p:tags r:id="rId50"/>
            </p:custDataLst>
          </p:nvPr>
        </p:nvSpPr>
        <p:spPr>
          <a:xfrm>
            <a:off x="5791200" y="1371603"/>
            <a:ext cx="457200" cy="457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c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126" name="Line 43" hidden="1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 flipV="1">
            <a:off x="6019800" y="1828801"/>
            <a:ext cx="0" cy="228601"/>
          </a:xfrm>
          <a:prstGeom prst="line">
            <a:avLst/>
          </a:prstGeom>
          <a:noFill/>
          <a:ln w="28575" cap="sq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27" name="Line 43" hidden="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7315200" y="1676403"/>
            <a:ext cx="0" cy="381003"/>
          </a:xfrm>
          <a:prstGeom prst="line">
            <a:avLst/>
          </a:prstGeom>
          <a:noFill/>
          <a:ln w="28575" cap="sq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chemeClr val="accent4"/>
              </a:solidFill>
            </a:endParaRPr>
          </a:p>
        </p:txBody>
      </p:sp>
      <p:sp>
        <p:nvSpPr>
          <p:cNvPr id="128" name="Oval 127" hidden="1"/>
          <p:cNvSpPr/>
          <p:nvPr>
            <p:custDataLst>
              <p:tags r:id="rId53"/>
            </p:custDataLst>
          </p:nvPr>
        </p:nvSpPr>
        <p:spPr>
          <a:xfrm>
            <a:off x="7086600" y="1219203"/>
            <a:ext cx="457200" cy="457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4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130" name="Straight Connector 129" hidden="1"/>
          <p:cNvCxnSpPr>
            <a:stCxn id="113" idx="3"/>
            <a:endCxn id="113" idx="7"/>
          </p:cNvCxnSpPr>
          <p:nvPr>
            <p:custDataLst>
              <p:tags r:id="rId54"/>
            </p:custDataLst>
          </p:nvPr>
        </p:nvCxnSpPr>
        <p:spPr>
          <a:xfrm rot="5400000" flipH="1" flipV="1">
            <a:off x="5096155" y="295555"/>
            <a:ext cx="323290" cy="32329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 hidden="1"/>
          <p:cNvCxnSpPr/>
          <p:nvPr>
            <p:custDataLst>
              <p:tags r:id="rId55"/>
            </p:custDataLst>
          </p:nvPr>
        </p:nvCxnSpPr>
        <p:spPr>
          <a:xfrm rot="5400000" flipH="1" flipV="1">
            <a:off x="7162800" y="1295403"/>
            <a:ext cx="323290" cy="32329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118" hidden="1"/>
          <p:cNvSpPr/>
          <p:nvPr>
            <p:custDataLst>
              <p:tags r:id="rId56"/>
            </p:custDataLst>
          </p:nvPr>
        </p:nvSpPr>
        <p:spPr>
          <a:xfrm>
            <a:off x="2743200" y="762003"/>
            <a:ext cx="457200" cy="457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a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68" name="Straight Connector 67" hidden="1"/>
          <p:cNvCxnSpPr/>
          <p:nvPr>
            <p:custDataLst>
              <p:tags r:id="rId57"/>
            </p:custDataLst>
          </p:nvPr>
        </p:nvCxnSpPr>
        <p:spPr>
          <a:xfrm rot="5400000" flipH="1" flipV="1">
            <a:off x="5867400" y="1447800"/>
            <a:ext cx="323290" cy="32329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 hidden="1"/>
          <p:cNvCxnSpPr/>
          <p:nvPr>
            <p:custDataLst>
              <p:tags r:id="rId58"/>
            </p:custDataLst>
          </p:nvPr>
        </p:nvCxnSpPr>
        <p:spPr>
          <a:xfrm rot="5400000" flipH="1" flipV="1">
            <a:off x="2819400" y="838200"/>
            <a:ext cx="323290" cy="32329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0" grpId="0" animBg="1"/>
      <p:bldP spid="121" grpId="0" animBg="1"/>
      <p:bldP spid="122" grpId="0" animBg="1"/>
      <p:bldP spid="123" grpId="0" animBg="1"/>
      <p:bldP spid="125" grpId="0" animBg="1"/>
      <p:bldP spid="126" grpId="0" animBg="1"/>
      <p:bldP spid="127" grpId="0" animBg="1"/>
      <p:bldP spid="128" grpId="0" animBg="1"/>
      <p:bldP spid="1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7" name="Straight Arrow Connector 286"/>
          <p:cNvCxnSpPr/>
          <p:nvPr>
            <p:custDataLst>
              <p:tags r:id="rId1"/>
            </p:custDataLst>
          </p:nvPr>
        </p:nvCxnSpPr>
        <p:spPr>
          <a:xfrm rot="5400000">
            <a:off x="304804" y="5105396"/>
            <a:ext cx="3505200" cy="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Forwarding Path 1</a:t>
            </a:r>
            <a:endParaRPr lang="en-US" dirty="0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1578957"/>
              </p:ext>
            </p:extLst>
          </p:nvPr>
        </p:nvGraphicFramePr>
        <p:xfrm>
          <a:off x="228601" y="3352801"/>
          <a:ext cx="8762999" cy="3483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1219199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r1, r2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nop</a:t>
                      </a:r>
                      <a:endParaRPr lang="en-US" sz="2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sub r6,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581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" name="Text Box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 rot="16200000">
            <a:off x="266701" y="1714505"/>
            <a:ext cx="22098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9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2324097" y="1714501"/>
            <a:ext cx="2209800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0" name="Line 4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752600" y="1447804"/>
            <a:ext cx="228601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743200" y="1905004"/>
            <a:ext cx="533399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743200" y="1066804"/>
            <a:ext cx="533399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>
            <a:off x="4533904" y="1714501"/>
            <a:ext cx="2209800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4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029200" y="1524003"/>
            <a:ext cx="457200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Rectangle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1752604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Freeform 85"/>
          <p:cNvSpPr/>
          <p:nvPr>
            <p:custDataLst>
              <p:tags r:id="rId12"/>
            </p:custDataLst>
          </p:nvPr>
        </p:nvSpPr>
        <p:spPr>
          <a:xfrm>
            <a:off x="4572001" y="838204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581400" y="1905004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0" y="2667003"/>
            <a:ext cx="6096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9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6667504" y="1714501"/>
            <a:ext cx="2209800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0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48400" y="1981203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1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3200393" y="2514604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2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581400" y="1066804"/>
            <a:ext cx="990601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419601" y="2133604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791200" y="1524003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791200" y="2514604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86600" y="2514604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924801" y="2514603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924801" y="1524004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4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8458201" y="2057404"/>
            <a:ext cx="381000" cy="0"/>
          </a:xfrm>
          <a:prstGeom prst="line">
            <a:avLst/>
          </a:prstGeom>
          <a:noFill/>
          <a:ln w="5715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0" name="Line 4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8839201" y="990604"/>
            <a:ext cx="0" cy="106680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Line 4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8534401" y="990604"/>
            <a:ext cx="304800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3200393" y="1752603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3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3200392" y="914401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4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5410204" y="2362204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5" name="Text Box 1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 rot="16200000">
            <a:off x="5410199" y="137160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6" name="Text Box 1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 rot="16200000">
            <a:off x="7543801" y="2362203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7" name="Text Box 1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 rot="16200000">
            <a:off x="7543800" y="137160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8" name="Line 4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6629400" y="1524004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9" name="Rectangle 4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04800" y="1676404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0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229601" y="1371604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10"/>
          <p:cNvGrpSpPr/>
          <p:nvPr>
            <p:custDataLst>
              <p:tags r:id="rId37"/>
            </p:custDataLst>
          </p:nvPr>
        </p:nvGrpSpPr>
        <p:grpSpPr>
          <a:xfrm>
            <a:off x="1981200" y="838204"/>
            <a:ext cx="762001" cy="1295400"/>
            <a:chOff x="2590798" y="914401"/>
            <a:chExt cx="762001" cy="1295400"/>
          </a:xfrm>
        </p:grpSpPr>
        <p:sp>
          <p:nvSpPr>
            <p:cNvPr id="112" name="Rectangle 22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13" name="TextBox 112"/>
            <p:cNvSpPr txBox="1"/>
            <p:nvPr>
              <p:custDataLst>
                <p:tags r:id="rId40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14" name="TextBox 113"/>
            <p:cNvSpPr txBox="1"/>
            <p:nvPr>
              <p:custDataLst>
                <p:tags r:id="rId41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15" name="TextBox 114"/>
            <p:cNvSpPr txBox="1"/>
            <p:nvPr>
              <p:custDataLst>
                <p:tags r:id="rId42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cxnSp>
        <p:nvCxnSpPr>
          <p:cNvPr id="134" name="Straight Arrow Connector 133"/>
          <p:cNvCxnSpPr/>
          <p:nvPr>
            <p:custDataLst>
              <p:tags r:id="rId38"/>
            </p:custDataLst>
          </p:nvPr>
        </p:nvCxnSpPr>
        <p:spPr>
          <a:xfrm>
            <a:off x="2057407" y="3367279"/>
            <a:ext cx="6934193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6"/>
          <p:cNvGrpSpPr/>
          <p:nvPr>
            <p:custDataLst>
              <p:tags r:id="rId1"/>
            </p:custDataLst>
          </p:nvPr>
        </p:nvGrpSpPr>
        <p:grpSpPr>
          <a:xfrm>
            <a:off x="2057400" y="514290"/>
            <a:ext cx="6858000" cy="5334000"/>
            <a:chOff x="2057400" y="457200"/>
            <a:chExt cx="6858000" cy="5334000"/>
          </a:xfrm>
        </p:grpSpPr>
        <p:sp>
          <p:nvSpPr>
            <p:cNvPr id="133" name="Right Triangle 132"/>
            <p:cNvSpPr/>
            <p:nvPr>
              <p:custDataLst>
                <p:tags r:id="rId131"/>
              </p:custDataLst>
            </p:nvPr>
          </p:nvSpPr>
          <p:spPr>
            <a:xfrm rot="10800000">
              <a:off x="7620000" y="9144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>
              <p:custDataLst>
                <p:tags r:id="rId132"/>
              </p:custDataLst>
            </p:nvPr>
          </p:nvSpPr>
          <p:spPr>
            <a:xfrm>
              <a:off x="7924800" y="457200"/>
              <a:ext cx="990600" cy="5334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>
              <p:custDataLst>
                <p:tags r:id="rId133"/>
              </p:custDataLst>
            </p:nvPr>
          </p:nvSpPr>
          <p:spPr>
            <a:xfrm>
              <a:off x="2057400" y="457200"/>
              <a:ext cx="914400" cy="3048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123"/>
            <p:cNvSpPr/>
            <p:nvPr>
              <p:custDataLst>
                <p:tags r:id="rId134"/>
              </p:custDataLst>
            </p:nvPr>
          </p:nvSpPr>
          <p:spPr>
            <a:xfrm>
              <a:off x="2057400" y="457200"/>
              <a:ext cx="6400800" cy="6096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ight Triangle 127"/>
            <p:cNvSpPr/>
            <p:nvPr>
              <p:custDataLst>
                <p:tags r:id="rId135"/>
              </p:custDataLst>
            </p:nvPr>
          </p:nvSpPr>
          <p:spPr>
            <a:xfrm rot="5400000">
              <a:off x="2552700" y="8763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/>
            <p:cNvSpPr txBox="1"/>
            <p:nvPr>
              <p:custDataLst>
                <p:tags r:id="rId136"/>
              </p:custDataLst>
            </p:nvPr>
          </p:nvSpPr>
          <p:spPr>
            <a:xfrm>
              <a:off x="8001000" y="5083314"/>
              <a:ext cx="838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Write-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Back</a:t>
              </a:r>
            </a:p>
          </p:txBody>
        </p:sp>
      </p:grpSp>
      <p:grpSp>
        <p:nvGrpSpPr>
          <p:cNvPr id="3" name="Group 154"/>
          <p:cNvGrpSpPr/>
          <p:nvPr>
            <p:custDataLst>
              <p:tags r:id="rId2"/>
            </p:custDataLst>
          </p:nvPr>
        </p:nvGrpSpPr>
        <p:grpSpPr>
          <a:xfrm>
            <a:off x="5791200" y="1200090"/>
            <a:ext cx="2286000" cy="4648200"/>
            <a:chOff x="6629400" y="1143000"/>
            <a:chExt cx="1447800" cy="4648200"/>
          </a:xfrm>
        </p:grpSpPr>
        <p:sp>
          <p:nvSpPr>
            <p:cNvPr id="108" name="Rounded Rectangle 107"/>
            <p:cNvSpPr/>
            <p:nvPr>
              <p:custDataLst>
                <p:tags r:id="rId129"/>
              </p:custDataLst>
            </p:nvPr>
          </p:nvSpPr>
          <p:spPr>
            <a:xfrm>
              <a:off x="6705600" y="1143000"/>
              <a:ext cx="1295400" cy="4648200"/>
            </a:xfrm>
            <a:prstGeom prst="roundRect">
              <a:avLst>
                <a:gd name="adj" fmla="val 19208"/>
              </a:avLst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extBox 141"/>
            <p:cNvSpPr txBox="1"/>
            <p:nvPr>
              <p:custDataLst>
                <p:tags r:id="rId130"/>
              </p:custDataLst>
            </p:nvPr>
          </p:nvSpPr>
          <p:spPr>
            <a:xfrm>
              <a:off x="6629400" y="53340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Memory</a:t>
              </a:r>
            </a:p>
          </p:txBody>
        </p:sp>
      </p:grpSp>
      <p:grpSp>
        <p:nvGrpSpPr>
          <p:cNvPr id="4" name="Group 148"/>
          <p:cNvGrpSpPr/>
          <p:nvPr>
            <p:custDataLst>
              <p:tags r:id="rId3"/>
            </p:custDataLst>
          </p:nvPr>
        </p:nvGrpSpPr>
        <p:grpSpPr>
          <a:xfrm>
            <a:off x="152400" y="1200090"/>
            <a:ext cx="1600200" cy="4670286"/>
            <a:chOff x="152400" y="1143000"/>
            <a:chExt cx="1676400" cy="4670286"/>
          </a:xfrm>
        </p:grpSpPr>
        <p:sp>
          <p:nvSpPr>
            <p:cNvPr id="93" name="Rounded Rectangle 92"/>
            <p:cNvSpPr/>
            <p:nvPr>
              <p:custDataLst>
                <p:tags r:id="rId127"/>
              </p:custDataLst>
            </p:nvPr>
          </p:nvSpPr>
          <p:spPr>
            <a:xfrm>
              <a:off x="152400" y="1143000"/>
              <a:ext cx="1676400" cy="4648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TextBox 136"/>
            <p:cNvSpPr txBox="1"/>
            <p:nvPr>
              <p:custDataLst>
                <p:tags r:id="rId128"/>
              </p:custDataLst>
            </p:nvPr>
          </p:nvSpPr>
          <p:spPr>
            <a:xfrm>
              <a:off x="228600" y="5105400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Fetch</a:t>
              </a:r>
            </a:p>
          </p:txBody>
        </p:sp>
      </p:grpSp>
      <p:grpSp>
        <p:nvGrpSpPr>
          <p:cNvPr id="5" name="Group 153"/>
          <p:cNvGrpSpPr/>
          <p:nvPr>
            <p:custDataLst>
              <p:tags r:id="rId4"/>
            </p:custDataLst>
          </p:nvPr>
        </p:nvGrpSpPr>
        <p:grpSpPr>
          <a:xfrm>
            <a:off x="3886200" y="1200090"/>
            <a:ext cx="2057400" cy="4648200"/>
            <a:chOff x="3886200" y="1143000"/>
            <a:chExt cx="2819400" cy="4648200"/>
          </a:xfrm>
        </p:grpSpPr>
        <p:sp>
          <p:nvSpPr>
            <p:cNvPr id="106" name="Rounded Rectangle 105"/>
            <p:cNvSpPr/>
            <p:nvPr>
              <p:custDataLst>
                <p:tags r:id="rId125"/>
              </p:custDataLst>
            </p:nvPr>
          </p:nvSpPr>
          <p:spPr>
            <a:xfrm>
              <a:off x="3886200" y="1143000"/>
              <a:ext cx="2819400" cy="4648200"/>
            </a:xfrm>
            <a:prstGeom prst="roundRect">
              <a:avLst>
                <a:gd name="adj" fmla="val 11944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>
              <p:custDataLst>
                <p:tags r:id="rId126"/>
              </p:custDataLst>
            </p:nvPr>
          </p:nvSpPr>
          <p:spPr>
            <a:xfrm>
              <a:off x="4648200" y="539109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Execute</a:t>
              </a:r>
            </a:p>
          </p:txBody>
        </p:sp>
      </p:grpSp>
      <p:grpSp>
        <p:nvGrpSpPr>
          <p:cNvPr id="6" name="Group 152"/>
          <p:cNvGrpSpPr/>
          <p:nvPr>
            <p:custDataLst>
              <p:tags r:id="rId5"/>
            </p:custDataLst>
          </p:nvPr>
        </p:nvGrpSpPr>
        <p:grpSpPr>
          <a:xfrm>
            <a:off x="1752600" y="1200090"/>
            <a:ext cx="2133600" cy="4648201"/>
            <a:chOff x="1828800" y="1143000"/>
            <a:chExt cx="2057400" cy="4648201"/>
          </a:xfrm>
        </p:grpSpPr>
        <p:sp>
          <p:nvSpPr>
            <p:cNvPr id="111" name="Rounded Rectangle 110"/>
            <p:cNvSpPr/>
            <p:nvPr>
              <p:custDataLst>
                <p:tags r:id="rId121"/>
              </p:custDataLst>
            </p:nvPr>
          </p:nvSpPr>
          <p:spPr>
            <a:xfrm>
              <a:off x="2751083" y="1143000"/>
              <a:ext cx="1135117" cy="4648200"/>
            </a:xfrm>
            <a:prstGeom prst="roundRect">
              <a:avLst>
                <a:gd name="adj" fmla="val 30962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>
              <p:custDataLst>
                <p:tags r:id="rId122"/>
              </p:custDataLst>
            </p:nvPr>
          </p:nvSpPr>
          <p:spPr>
            <a:xfrm>
              <a:off x="1828800" y="3505200"/>
              <a:ext cx="2057400" cy="2286000"/>
            </a:xfrm>
            <a:prstGeom prst="roundRect">
              <a:avLst>
                <a:gd name="adj" fmla="val 15859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ight Triangle 114"/>
            <p:cNvSpPr/>
            <p:nvPr>
              <p:custDataLst>
                <p:tags r:id="rId123"/>
              </p:custDataLst>
            </p:nvPr>
          </p:nvSpPr>
          <p:spPr>
            <a:xfrm rot="16200000">
              <a:off x="2458847" y="3132658"/>
              <a:ext cx="550314" cy="533400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>
              <p:custDataLst>
                <p:tags r:id="rId124"/>
              </p:custDataLst>
            </p:nvPr>
          </p:nvSpPr>
          <p:spPr>
            <a:xfrm>
              <a:off x="2133600" y="5083315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Decode</a:t>
              </a:r>
            </a:p>
          </p:txBody>
        </p:sp>
      </p:grpSp>
      <p:sp>
        <p:nvSpPr>
          <p:cNvPr id="136" name="Arc 135"/>
          <p:cNvSpPr/>
          <p:nvPr>
            <p:custDataLst>
              <p:tags r:id="rId6"/>
            </p:custDataLst>
          </p:nvPr>
        </p:nvSpPr>
        <p:spPr>
          <a:xfrm rot="10800000" flipV="1">
            <a:off x="2743200" y="12000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>
            <p:custDataLst>
              <p:tags r:id="rId7"/>
            </p:custDataLst>
          </p:nvPr>
        </p:nvSpPr>
        <p:spPr>
          <a:xfrm>
            <a:off x="5943600" y="1200090"/>
            <a:ext cx="1981200" cy="46482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>
            <a:endCxn id="104" idx="2"/>
          </p:cNvCxnSpPr>
          <p:nvPr>
            <p:custDataLst>
              <p:tags r:id="rId8"/>
            </p:custDataLst>
          </p:nvPr>
        </p:nvCxnSpPr>
        <p:spPr>
          <a:xfrm>
            <a:off x="8229600" y="5848290"/>
            <a:ext cx="381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Arc 103"/>
          <p:cNvSpPr/>
          <p:nvPr>
            <p:custDataLst>
              <p:tags r:id="rId9"/>
            </p:custDataLst>
          </p:nvPr>
        </p:nvSpPr>
        <p:spPr>
          <a:xfrm rot="5400000">
            <a:off x="8305800" y="52386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Arc 104"/>
          <p:cNvSpPr/>
          <p:nvPr>
            <p:custDataLst>
              <p:tags r:id="rId10"/>
            </p:custDataLst>
          </p:nvPr>
        </p:nvSpPr>
        <p:spPr>
          <a:xfrm rot="10800000">
            <a:off x="7924800" y="52386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>
            <a:stCxn id="143" idx="2"/>
          </p:cNvCxnSpPr>
          <p:nvPr>
            <p:custDataLst>
              <p:tags r:id="rId11"/>
            </p:custDataLst>
          </p:nvPr>
        </p:nvCxnSpPr>
        <p:spPr>
          <a:xfrm rot="5400000">
            <a:off x="1828800" y="2343090"/>
            <a:ext cx="1828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 147"/>
          <p:cNvSpPr/>
          <p:nvPr>
            <p:custDataLst>
              <p:tags r:id="rId12"/>
            </p:custDataLst>
          </p:nvPr>
        </p:nvSpPr>
        <p:spPr>
          <a:xfrm rot="16200000" flipV="1">
            <a:off x="7315200" y="11238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67000" y="4552890"/>
            <a:ext cx="685800" cy="3048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</a:rPr>
              <a:t>extend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51" name="Freeform 150"/>
          <p:cNvSpPr/>
          <p:nvPr>
            <p:custDataLst>
              <p:tags r:id="rId14"/>
            </p:custDataLst>
          </p:nvPr>
        </p:nvSpPr>
        <p:spPr>
          <a:xfrm>
            <a:off x="4953000" y="173349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72000" y="272409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257490"/>
            <a:ext cx="1143000" cy="10668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6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62199" y="1809690"/>
            <a:ext cx="1143001" cy="136366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7" name="Oval 2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62200" y="3790891"/>
            <a:ext cx="1219200" cy="457199"/>
          </a:xfrm>
          <a:prstGeom prst="ellipse">
            <a:avLst/>
          </a:prstGeom>
          <a:solidFill>
            <a:schemeClr val="tx1"/>
          </a:solidFill>
          <a:ln w="25400" cap="sq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FFFFFF"/>
                </a:solidFill>
                <a:latin typeface="Calibri"/>
              </a:rPr>
              <a:t>control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Rounded Rectangle 118"/>
          <p:cNvSpPr/>
          <p:nvPr>
            <p:custDataLst>
              <p:tags r:id="rId19"/>
            </p:custDataLst>
          </p:nvPr>
        </p:nvSpPr>
        <p:spPr>
          <a:xfrm>
            <a:off x="152400" y="1200090"/>
            <a:ext cx="1600200" cy="46482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20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Pipelined Processor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514600" y="31812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8686800" y="971490"/>
            <a:ext cx="0" cy="1676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209800" y="27240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80" name="Text Box 5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05400" y="226689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solidFill>
                  <a:srgbClr val="FFFFFF"/>
                </a:solidFill>
                <a:latin typeface="Calibri"/>
              </a:rPr>
              <a:t>alu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2209800" y="971490"/>
            <a:ext cx="0" cy="1752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724400" y="302889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419600" y="33336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057400" y="455289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8" name="Text Box 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477000" y="394329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267200" y="287649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Text Box 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324600" y="356229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356229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858000" y="43242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Text Box 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00800" y="318129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858000" y="241929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8534400" y="26478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8229600" y="28764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8229600" y="287649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8458200" y="30288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5334000" y="30288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4648200" y="34860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2971800" y="48576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2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2895599" y="31812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0" name="Line 2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3124199" y="31812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1" name="Line 25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3352799" y="31812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2" name="Line 34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057400" y="4019491"/>
            <a:ext cx="3048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Rounded Rectangle 124"/>
          <p:cNvSpPr/>
          <p:nvPr>
            <p:custDataLst>
              <p:tags r:id="rId47"/>
            </p:custDataLst>
          </p:nvPr>
        </p:nvSpPr>
        <p:spPr>
          <a:xfrm>
            <a:off x="3886200" y="1200090"/>
            <a:ext cx="2057400" cy="4648200"/>
          </a:xfrm>
          <a:prstGeom prst="roundRect">
            <a:avLst>
              <a:gd name="adj" fmla="val 11944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Connector 139"/>
          <p:cNvCxnSpPr/>
          <p:nvPr>
            <p:custDataLst>
              <p:tags r:id="rId48"/>
            </p:custDataLst>
          </p:nvPr>
        </p:nvCxnSpPr>
        <p:spPr>
          <a:xfrm flipV="1">
            <a:off x="2057400" y="5848290"/>
            <a:ext cx="1600200" cy="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49"/>
            </p:custDataLst>
          </p:nvPr>
        </p:nvCxnSpPr>
        <p:spPr>
          <a:xfrm rot="10800000">
            <a:off x="1905001" y="3562291"/>
            <a:ext cx="53340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50"/>
            </p:custDataLst>
          </p:nvPr>
        </p:nvCxnSpPr>
        <p:spPr>
          <a:xfrm rot="5400000">
            <a:off x="6553200" y="3181290"/>
            <a:ext cx="4724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51"/>
            </p:custDataLst>
          </p:nvPr>
        </p:nvCxnSpPr>
        <p:spPr>
          <a:xfrm rot="16200000" flipH="1">
            <a:off x="800101" y="2000190"/>
            <a:ext cx="251460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c 93"/>
          <p:cNvSpPr/>
          <p:nvPr>
            <p:custDataLst>
              <p:tags r:id="rId52"/>
            </p:custDataLst>
          </p:nvPr>
        </p:nvSpPr>
        <p:spPr>
          <a:xfrm rot="5400000">
            <a:off x="3276600" y="52386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Arc 96"/>
          <p:cNvSpPr/>
          <p:nvPr>
            <p:custDataLst>
              <p:tags r:id="rId53"/>
            </p:custDataLst>
          </p:nvPr>
        </p:nvSpPr>
        <p:spPr>
          <a:xfrm rot="10800000">
            <a:off x="1752601" y="52386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/>
          <p:cNvCxnSpPr/>
          <p:nvPr>
            <p:custDataLst>
              <p:tags r:id="rId54"/>
            </p:custDataLst>
          </p:nvPr>
        </p:nvCxnSpPr>
        <p:spPr>
          <a:xfrm rot="10800000">
            <a:off x="2057400" y="514290"/>
            <a:ext cx="6553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rc 113"/>
          <p:cNvSpPr/>
          <p:nvPr>
            <p:custDataLst>
              <p:tags r:id="rId55"/>
            </p:custDataLst>
          </p:nvPr>
        </p:nvSpPr>
        <p:spPr>
          <a:xfrm>
            <a:off x="8305800" y="5142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Arc 117"/>
          <p:cNvSpPr/>
          <p:nvPr>
            <p:custDataLst>
              <p:tags r:id="rId56"/>
            </p:custDataLst>
          </p:nvPr>
        </p:nvSpPr>
        <p:spPr>
          <a:xfrm rot="5400000">
            <a:off x="2133601" y="29526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Arc 119"/>
          <p:cNvSpPr/>
          <p:nvPr>
            <p:custDataLst>
              <p:tags r:id="rId57"/>
            </p:custDataLst>
          </p:nvPr>
        </p:nvSpPr>
        <p:spPr>
          <a:xfrm rot="16200000">
            <a:off x="2057400" y="5142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>
            <p:custDataLst>
              <p:tags r:id="rId58"/>
            </p:custDataLst>
          </p:nvPr>
        </p:nvSpPr>
        <p:spPr>
          <a:xfrm rot="10800000">
            <a:off x="2057400" y="29526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>
            <p:custDataLst>
              <p:tags r:id="rId59"/>
            </p:custDataLst>
          </p:nvPr>
        </p:nvSpPr>
        <p:spPr>
          <a:xfrm rot="10800000" flipV="1">
            <a:off x="1752601" y="35622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Arc 134"/>
          <p:cNvSpPr/>
          <p:nvPr>
            <p:custDataLst>
              <p:tags r:id="rId60"/>
            </p:custDataLst>
          </p:nvPr>
        </p:nvSpPr>
        <p:spPr>
          <a:xfrm rot="16200000" flipV="1">
            <a:off x="3276600" y="12000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Connector 137"/>
          <p:cNvCxnSpPr/>
          <p:nvPr>
            <p:custDataLst>
              <p:tags r:id="rId61"/>
            </p:custDataLst>
          </p:nvPr>
        </p:nvCxnSpPr>
        <p:spPr>
          <a:xfrm rot="10800000">
            <a:off x="3048000" y="1200090"/>
            <a:ext cx="533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rc 142"/>
          <p:cNvSpPr/>
          <p:nvPr>
            <p:custDataLst>
              <p:tags r:id="rId62"/>
            </p:custDataLst>
          </p:nvPr>
        </p:nvSpPr>
        <p:spPr>
          <a:xfrm rot="10800000" flipV="1">
            <a:off x="2743200" y="11238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/>
          <p:cNvCxnSpPr/>
          <p:nvPr>
            <p:custDataLst>
              <p:tags r:id="rId63"/>
            </p:custDataLst>
          </p:nvPr>
        </p:nvCxnSpPr>
        <p:spPr>
          <a:xfrm rot="10800000" flipV="1">
            <a:off x="3048000" y="1123888"/>
            <a:ext cx="464820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8" idx="0"/>
          </p:cNvCxnSpPr>
          <p:nvPr>
            <p:custDataLst>
              <p:tags r:id="rId64"/>
            </p:custDataLst>
          </p:nvPr>
        </p:nvCxnSpPr>
        <p:spPr>
          <a:xfrm rot="5400000">
            <a:off x="7886700" y="1466790"/>
            <a:ext cx="76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ine 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85798" y="2800290"/>
            <a:ext cx="2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04800" y="356229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66" name="Line 18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1219200" y="3181290"/>
            <a:ext cx="0" cy="1143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2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685798" y="3867088"/>
            <a:ext cx="2" cy="4572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3" name="Line 49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1295400" y="2266890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Rectangle 4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304800" y="1733490"/>
            <a:ext cx="990600" cy="10668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memory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" name="Oval 17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457200" y="4324290"/>
            <a:ext cx="990600" cy="685800"/>
          </a:xfrm>
          <a:prstGeom prst="ellipse">
            <a:avLst/>
          </a:prstGeom>
          <a:solidFill>
            <a:schemeClr val="tx1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new</a:t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pc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flipH="1" flipV="1">
            <a:off x="1447800" y="226689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18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685800" y="3181290"/>
            <a:ext cx="533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7" name="Line 49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1447800" y="3790890"/>
            <a:ext cx="6096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3505200" y="2038290"/>
            <a:ext cx="1447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3505200" y="2876490"/>
            <a:ext cx="1066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5562600" y="2419290"/>
            <a:ext cx="2819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209800" y="971490"/>
            <a:ext cx="6477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4267200" y="3790890"/>
            <a:ext cx="2133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7543800" y="3790890"/>
            <a:ext cx="685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3352800" y="4705290"/>
            <a:ext cx="1066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7" name="Text Box 11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 rot="16200000">
            <a:off x="-609596" y="3409888"/>
            <a:ext cx="4724398" cy="3047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9" name="Text Box 11"/>
          <p:cNvSpPr txBox="1">
            <a:spLocks noChangeArrowheads="1"/>
          </p:cNvSpPr>
          <p:nvPr>
            <p:custDataLst>
              <p:tags r:id="rId83"/>
            </p:custDataLst>
          </p:nvPr>
        </p:nvSpPr>
        <p:spPr bwMode="auto">
          <a:xfrm rot="16200000">
            <a:off x="1371600" y="363849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inst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3" name="TextBox 152"/>
          <p:cNvSpPr txBox="1"/>
          <p:nvPr>
            <p:custDataLst>
              <p:tags r:id="rId84"/>
            </p:custDataLst>
          </p:nvPr>
        </p:nvSpPr>
        <p:spPr>
          <a:xfrm>
            <a:off x="1371600" y="590538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54" name="Text Box 11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 rot="16200000">
            <a:off x="1524001" y="3409889"/>
            <a:ext cx="4724400" cy="3047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5" name="TextBox 154"/>
          <p:cNvSpPr txBox="1"/>
          <p:nvPr>
            <p:custDataLst>
              <p:tags r:id="rId86"/>
            </p:custDataLst>
          </p:nvPr>
        </p:nvSpPr>
        <p:spPr>
          <a:xfrm>
            <a:off x="3505200" y="59244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57" name="Text Box 11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 rot="16200000">
            <a:off x="5562601" y="3409890"/>
            <a:ext cx="4724400" cy="3047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8" name="Text Box 11"/>
          <p:cNvSpPr txBox="1">
            <a:spLocks noChangeArrowheads="1"/>
          </p:cNvSpPr>
          <p:nvPr>
            <p:custDataLst>
              <p:tags r:id="rId88"/>
            </p:custDataLst>
          </p:nvPr>
        </p:nvSpPr>
        <p:spPr bwMode="auto">
          <a:xfrm rot="16200000">
            <a:off x="3581401" y="3409889"/>
            <a:ext cx="4724400" cy="3047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2" name="Rectangle 19"/>
          <p:cNvSpPr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8382000" y="226689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5" name="TextBox 174"/>
          <p:cNvSpPr txBox="1"/>
          <p:nvPr>
            <p:custDataLst>
              <p:tags r:id="rId90"/>
            </p:custDataLst>
          </p:nvPr>
        </p:nvSpPr>
        <p:spPr>
          <a:xfrm>
            <a:off x="5334000" y="5924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79" name="TextBox 178"/>
          <p:cNvSpPr txBox="1"/>
          <p:nvPr>
            <p:custDataLst>
              <p:tags r:id="rId91"/>
            </p:custDataLst>
          </p:nvPr>
        </p:nvSpPr>
        <p:spPr>
          <a:xfrm>
            <a:off x="7315200" y="59244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MEM/WB</a:t>
            </a:r>
          </a:p>
        </p:txBody>
      </p:sp>
      <p:sp>
        <p:nvSpPr>
          <p:cNvPr id="180" name="Text Box 11"/>
          <p:cNvSpPr txBox="1">
            <a:spLocks noChangeArrowheads="1"/>
          </p:cNvSpPr>
          <p:nvPr>
            <p:custDataLst>
              <p:tags r:id="rId92"/>
            </p:custDataLst>
          </p:nvPr>
        </p:nvSpPr>
        <p:spPr bwMode="auto">
          <a:xfrm rot="16200000">
            <a:off x="3505200" y="455289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+mj-lt"/>
              </a:rPr>
              <a:t>imm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1" name="Text Box 11"/>
          <p:cNvSpPr txBox="1">
            <a:spLocks noChangeArrowheads="1"/>
          </p:cNvSpPr>
          <p:nvPr>
            <p:custDataLst>
              <p:tags r:id="rId93"/>
            </p:custDataLst>
          </p:nvPr>
        </p:nvSpPr>
        <p:spPr bwMode="auto">
          <a:xfrm rot="16200000">
            <a:off x="3505200" y="272409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2" name="Text Box 11"/>
          <p:cNvSpPr txBox="1">
            <a:spLocks noChangeArrowheads="1"/>
          </p:cNvSpPr>
          <p:nvPr>
            <p:custDataLst>
              <p:tags r:id="rId94"/>
            </p:custDataLst>
          </p:nvPr>
        </p:nvSpPr>
        <p:spPr bwMode="auto">
          <a:xfrm rot="16200000">
            <a:off x="3505200" y="188589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3" name="Text Box 11"/>
          <p:cNvSpPr txBox="1">
            <a:spLocks noChangeArrowheads="1"/>
          </p:cNvSpPr>
          <p:nvPr>
            <p:custDataLst>
              <p:tags r:id="rId95"/>
            </p:custDataLst>
          </p:nvPr>
        </p:nvSpPr>
        <p:spPr bwMode="auto">
          <a:xfrm rot="16200000">
            <a:off x="3619504" y="5352991"/>
            <a:ext cx="533398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4" name="Line 25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V="1">
            <a:off x="3505199" y="55434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5" name="Text Box 11"/>
          <p:cNvSpPr txBox="1">
            <a:spLocks noChangeArrowheads="1"/>
          </p:cNvSpPr>
          <p:nvPr>
            <p:custDataLst>
              <p:tags r:id="rId97"/>
            </p:custDataLst>
          </p:nvPr>
        </p:nvSpPr>
        <p:spPr bwMode="auto">
          <a:xfrm rot="16200000">
            <a:off x="5676901" y="5352990"/>
            <a:ext cx="533398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6" name="Line 2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562596" y="5543488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7" name="Text Box 11"/>
          <p:cNvSpPr txBox="1">
            <a:spLocks noChangeArrowheads="1"/>
          </p:cNvSpPr>
          <p:nvPr>
            <p:custDataLst>
              <p:tags r:id="rId99"/>
            </p:custDataLst>
          </p:nvPr>
        </p:nvSpPr>
        <p:spPr bwMode="auto">
          <a:xfrm rot="16200000">
            <a:off x="7658101" y="5352990"/>
            <a:ext cx="533398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8" name="Line 25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V="1">
            <a:off x="7543796" y="5543488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9" name="Text Box 11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 rot="16200000">
            <a:off x="5562600" y="363849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0" name="Text Box 11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 rot="16200000">
            <a:off x="5562600" y="226689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1" name="Text Box 11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 rot="16200000">
            <a:off x="7543800" y="226689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2" name="Text Box 11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 rot="16200000">
            <a:off x="7543800" y="363849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M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3" name="Line 25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3505200" y="56958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4" name="Line 2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505200" y="53910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5" name="Line 25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V="1">
            <a:off x="5562599" y="56958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6" name="Line 25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5562599" y="53910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7" name="Line 25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7543799" y="5695890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8" name="Line 25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7543799" y="5391090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62" name="Oval 17"/>
          <p:cNvSpPr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4572000" y="4171890"/>
            <a:ext cx="1066800" cy="762000"/>
          </a:xfrm>
          <a:prstGeom prst="ellipse">
            <a:avLst/>
          </a:prstGeom>
          <a:solidFill>
            <a:schemeClr val="tx1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80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compute</a:t>
            </a:r>
            <a:br>
              <a:rPr lang="en-US" sz="14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jump/branch</a:t>
            </a:r>
            <a:br>
              <a:rPr lang="en-US" sz="14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targets</a:t>
            </a:r>
            <a:endParaRPr lang="en-US" sz="14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64" name="Group 163"/>
          <p:cNvGrpSpPr/>
          <p:nvPr>
            <p:custDataLst>
              <p:tags r:id="rId112"/>
            </p:custDataLst>
          </p:nvPr>
        </p:nvGrpSpPr>
        <p:grpSpPr>
          <a:xfrm>
            <a:off x="838200" y="3028890"/>
            <a:ext cx="304800" cy="304800"/>
            <a:chOff x="990600" y="2971800"/>
            <a:chExt cx="304800" cy="304800"/>
          </a:xfrm>
          <a:solidFill>
            <a:schemeClr val="tx1"/>
          </a:solidFill>
        </p:grpSpPr>
        <p:sp>
          <p:nvSpPr>
            <p:cNvPr id="165" name="Freeform 164"/>
            <p:cNvSpPr/>
            <p:nvPr>
              <p:custDataLst>
                <p:tags r:id="rId119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Text Box 11"/>
            <p:cNvSpPr txBox="1">
              <a:spLocks noChangeArrowheads="1"/>
            </p:cNvSpPr>
            <p:nvPr>
              <p:custDataLst>
                <p:tags r:id="rId120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71" name="Line 25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990600" y="5010090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73" name="Line 49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>
            <a:off x="2057400" y="3790891"/>
            <a:ext cx="0" cy="1143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74" name="Straight Connector 173"/>
          <p:cNvCxnSpPr/>
          <p:nvPr>
            <p:custDataLst>
              <p:tags r:id="rId115"/>
            </p:custDataLst>
          </p:nvPr>
        </p:nvCxnSpPr>
        <p:spPr>
          <a:xfrm rot="5400000">
            <a:off x="4343400" y="3790890"/>
            <a:ext cx="152400" cy="0"/>
          </a:xfrm>
          <a:prstGeom prst="line">
            <a:avLst/>
          </a:prstGeom>
          <a:ln w="889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Line 49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419600" y="3333690"/>
            <a:ext cx="0" cy="1371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9" name="Line 44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2209800" y="4705290"/>
            <a:ext cx="457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6" name="Line 45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5486400" y="2952690"/>
            <a:ext cx="0" cy="228600"/>
          </a:xfrm>
          <a:prstGeom prst="line">
            <a:avLst/>
          </a:prstGeom>
          <a:noFill/>
          <a:ln w="25400" cap="sq">
            <a:solidFill>
              <a:srgbClr val="00FF0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5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 animBg="1"/>
      <p:bldP spid="149" grpId="0" animBg="1"/>
      <p:bldP spid="153" grpId="0"/>
      <p:bldP spid="154" grpId="0" animBg="1"/>
      <p:bldP spid="155" grpId="0"/>
      <p:bldP spid="157" grpId="0" animBg="1"/>
      <p:bldP spid="158" grpId="0" animBg="1"/>
      <p:bldP spid="175" grpId="0"/>
      <p:bldP spid="179" grpId="0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WB to EX Bypass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WB to EX Bypass</a:t>
            </a:r>
          </a:p>
          <a:p>
            <a:pPr lvl="1"/>
            <a:r>
              <a:rPr lang="en-US" dirty="0" smtClean="0"/>
              <a:t>EX needs value being written by WB</a:t>
            </a:r>
          </a:p>
          <a:p>
            <a:r>
              <a:rPr lang="en-US" dirty="0" smtClean="0"/>
              <a:t>Resolve:</a:t>
            </a:r>
          </a:p>
          <a:p>
            <a:r>
              <a:rPr lang="en-US" dirty="0" smtClean="0"/>
              <a:t>	</a:t>
            </a:r>
            <a:r>
              <a:rPr lang="en-US" smtClean="0"/>
              <a:t>Add bypass </a:t>
            </a:r>
            <a:r>
              <a:rPr lang="en-US" dirty="0" smtClean="0"/>
              <a:t>from WB final value to start </a:t>
            </a:r>
            <a:r>
              <a:rPr lang="en-US" smtClean="0"/>
              <a:t>of EX </a:t>
            </a:r>
            <a:endParaRPr lang="en-US" dirty="0" smtClean="0"/>
          </a:p>
          <a:p>
            <a:r>
              <a:rPr lang="en-US" dirty="0" smtClean="0"/>
              <a:t>Detect:</a:t>
            </a:r>
          </a:p>
          <a:p>
            <a:r>
              <a:rPr lang="en-US" dirty="0" smtClean="0"/>
              <a:t>	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7" name="Straight Arrow Connector 286"/>
          <p:cNvCxnSpPr/>
          <p:nvPr>
            <p:custDataLst>
              <p:tags r:id="rId1"/>
            </p:custDataLst>
          </p:nvPr>
        </p:nvCxnSpPr>
        <p:spPr>
          <a:xfrm rot="5400000">
            <a:off x="304804" y="5257796"/>
            <a:ext cx="3505200" cy="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Forwarding Path 2</a:t>
            </a:r>
            <a:endParaRPr lang="en-US" dirty="0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21422042"/>
              </p:ext>
            </p:extLst>
          </p:nvPr>
        </p:nvGraphicFramePr>
        <p:xfrm>
          <a:off x="228601" y="3505201"/>
          <a:ext cx="8762999" cy="342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1395042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r1, r2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9504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sub r6,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891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" name="Text Box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 rot="16200000">
            <a:off x="266701" y="1866905"/>
            <a:ext cx="22098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9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2324097" y="1866901"/>
            <a:ext cx="2209800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0" name="Line 4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752600" y="1600204"/>
            <a:ext cx="228601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743200" y="2057404"/>
            <a:ext cx="533399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743200" y="1219204"/>
            <a:ext cx="533399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>
            <a:off x="4533904" y="1866901"/>
            <a:ext cx="2209800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4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029200" y="1676403"/>
            <a:ext cx="457200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Rectangle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1905004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Freeform 85"/>
          <p:cNvSpPr/>
          <p:nvPr>
            <p:custDataLst>
              <p:tags r:id="rId12"/>
            </p:custDataLst>
          </p:nvPr>
        </p:nvSpPr>
        <p:spPr>
          <a:xfrm>
            <a:off x="4572001" y="990604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581400" y="2057404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0" y="2819403"/>
            <a:ext cx="6096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9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6667504" y="1866901"/>
            <a:ext cx="2209800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0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48400" y="2133603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1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3200393" y="2667004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2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581400" y="1219204"/>
            <a:ext cx="990601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419601" y="2286004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791200" y="1676403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791200" y="2667004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86600" y="2667004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924801" y="2667003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924801" y="1676404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4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8458201" y="2209804"/>
            <a:ext cx="381000" cy="0"/>
          </a:xfrm>
          <a:prstGeom prst="line">
            <a:avLst/>
          </a:prstGeom>
          <a:noFill/>
          <a:ln w="5715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0" name="Line 4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8839201" y="1143004"/>
            <a:ext cx="0" cy="106680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Line 4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8534401" y="1143004"/>
            <a:ext cx="304800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3200393" y="1905003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3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3200392" y="1066801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4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5410204" y="2514604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5" name="Text Box 1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 rot="16200000">
            <a:off x="5410199" y="152400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6" name="Text Box 1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 rot="16200000">
            <a:off x="7543801" y="2514603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7" name="Text Box 1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 rot="16200000">
            <a:off x="7543800" y="152400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8" name="Line 4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6629400" y="1676404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9" name="Rectangle 4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04800" y="1828804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0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229601" y="1524004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10"/>
          <p:cNvGrpSpPr/>
          <p:nvPr>
            <p:custDataLst>
              <p:tags r:id="rId37"/>
            </p:custDataLst>
          </p:nvPr>
        </p:nvGrpSpPr>
        <p:grpSpPr>
          <a:xfrm>
            <a:off x="1981200" y="990604"/>
            <a:ext cx="762001" cy="1295400"/>
            <a:chOff x="2590798" y="914401"/>
            <a:chExt cx="762001" cy="1295400"/>
          </a:xfrm>
        </p:grpSpPr>
        <p:sp>
          <p:nvSpPr>
            <p:cNvPr id="112" name="Rectangle 22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13" name="TextBox 112"/>
            <p:cNvSpPr txBox="1"/>
            <p:nvPr>
              <p:custDataLst>
                <p:tags r:id="rId40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14" name="TextBox 113"/>
            <p:cNvSpPr txBox="1"/>
            <p:nvPr>
              <p:custDataLst>
                <p:tags r:id="rId41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15" name="TextBox 114"/>
            <p:cNvSpPr txBox="1"/>
            <p:nvPr>
              <p:custDataLst>
                <p:tags r:id="rId42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cxnSp>
        <p:nvCxnSpPr>
          <p:cNvPr id="134" name="Straight Arrow Connector 133"/>
          <p:cNvCxnSpPr/>
          <p:nvPr>
            <p:custDataLst>
              <p:tags r:id="rId38"/>
            </p:custDataLst>
          </p:nvPr>
        </p:nvCxnSpPr>
        <p:spPr>
          <a:xfrm>
            <a:off x="2057407" y="3519679"/>
            <a:ext cx="6934193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MEM to EX Bypass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MEM to EX Bypass</a:t>
            </a:r>
          </a:p>
          <a:p>
            <a:pPr lvl="1"/>
            <a:r>
              <a:rPr lang="en-US" dirty="0" smtClean="0"/>
              <a:t>EX needs ALU result that is still in MEM stage</a:t>
            </a:r>
          </a:p>
          <a:p>
            <a:r>
              <a:rPr lang="en-US" dirty="0" smtClean="0"/>
              <a:t>Resolve:</a:t>
            </a:r>
          </a:p>
          <a:p>
            <a:r>
              <a:rPr lang="en-US" dirty="0" smtClean="0"/>
              <a:t>	Add a bypass from EX/MEM.D to start of EX</a:t>
            </a:r>
          </a:p>
          <a:p>
            <a:r>
              <a:rPr lang="en-US" dirty="0" smtClean="0"/>
              <a:t>Detect:</a:t>
            </a:r>
          </a:p>
          <a:p>
            <a:r>
              <a:rPr lang="en-US" dirty="0" smtClean="0"/>
              <a:t>	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itle 30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Forwarding Datapath</a:t>
            </a:r>
            <a:endParaRPr lang="en-US" dirty="0"/>
          </a:p>
        </p:txBody>
      </p:sp>
      <p:sp>
        <p:nvSpPr>
          <p:cNvPr id="77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 rot="16200000">
            <a:off x="-761999" y="2971798"/>
            <a:ext cx="39624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9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 rot="16200000">
            <a:off x="990604" y="2971796"/>
            <a:ext cx="39624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1" name="Line 4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514601" y="2438399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Line 4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514601" y="1600199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3657602" y="2971794"/>
            <a:ext cx="39624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4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257800" y="1904995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Rectangle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19599" y="2133597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Freeform 85"/>
          <p:cNvSpPr/>
          <p:nvPr>
            <p:custDataLst>
              <p:tags r:id="rId9"/>
            </p:custDataLst>
          </p:nvPr>
        </p:nvSpPr>
        <p:spPr>
          <a:xfrm>
            <a:off x="4800600" y="1219197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114800" y="2286000"/>
            <a:ext cx="3047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124200" y="3047998"/>
            <a:ext cx="12954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9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16200000">
            <a:off x="5791202" y="2971794"/>
            <a:ext cx="39624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0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248400" y="2362196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1" name="Text Box 1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 rot="16200000">
            <a:off x="2743202" y="2895597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2" name="Line 4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4114800" y="1447792"/>
            <a:ext cx="685800" cy="7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Line 4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648200" y="2514597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Line 4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791200" y="1904996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791200" y="2895597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86600" y="2895597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924801" y="2895596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7924801" y="1904997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8458201" y="2438397"/>
            <a:ext cx="381000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Text Box 1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16200000">
            <a:off x="2743202" y="2285998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3" name="Text Box 1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 rot="16200000">
            <a:off x="2743201" y="1447796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4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5410204" y="2743197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5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5410199" y="1752595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6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7543801" y="2743196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M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7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7543800" y="1752595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8" name="Line 4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6629400" y="1904997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9" name="Rectangle 4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52400" y="2057397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0" name="Rectangle 19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229601" y="1752597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10"/>
          <p:cNvGrpSpPr/>
          <p:nvPr>
            <p:custDataLst>
              <p:tags r:id="rId32"/>
            </p:custDataLst>
          </p:nvPr>
        </p:nvGrpSpPr>
        <p:grpSpPr>
          <a:xfrm>
            <a:off x="1752600" y="1371599"/>
            <a:ext cx="762001" cy="1295400"/>
            <a:chOff x="2590798" y="914401"/>
            <a:chExt cx="762001" cy="1295400"/>
          </a:xfrm>
        </p:grpSpPr>
        <p:sp>
          <p:nvSpPr>
            <p:cNvPr id="112" name="Rectangle 22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13" name="TextBox 112"/>
            <p:cNvSpPr txBox="1"/>
            <p:nvPr>
              <p:custDataLst>
                <p:tags r:id="rId60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14" name="TextBox 113"/>
            <p:cNvSpPr txBox="1"/>
            <p:nvPr>
              <p:custDataLst>
                <p:tags r:id="rId61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15" name="TextBox 114"/>
            <p:cNvSpPr txBox="1"/>
            <p:nvPr>
              <p:custDataLst>
                <p:tags r:id="rId62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54" name="Text Box 1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 rot="16200000">
            <a:off x="5410199" y="3505199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Rd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5" name="Text Box 11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 rot="16200000">
            <a:off x="7543799" y="3505199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Rd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6" name="Text Box 1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6200000">
            <a:off x="2743209" y="3733801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+mj-lt"/>
              </a:rPr>
              <a:t>Rb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7" name="Text Box 1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 rot="16200000">
            <a:off x="5410199" y="4038600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WE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 rot="16200000">
            <a:off x="7543800" y="4038601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WE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 rot="16200000">
            <a:off x="5410200" y="4571999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MC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0" name="Text Box 1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 rot="16200000">
            <a:off x="2743209" y="4267200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Ra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 rot="16200000">
            <a:off x="7543798" y="4571999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MC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2" name="Rectangle 1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962400" y="1905000"/>
            <a:ext cx="152400" cy="685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3" name="Rectangle 19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962400" y="106680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124200" y="1600200"/>
            <a:ext cx="762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3352800" y="2209799"/>
            <a:ext cx="609600" cy="1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8" name="Line 4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3581400" y="1981199"/>
            <a:ext cx="381000" cy="1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3124200" y="2438398"/>
            <a:ext cx="8382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4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 flipV="1">
            <a:off x="3581400" y="838200"/>
            <a:ext cx="25146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3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6096000" y="838200"/>
            <a:ext cx="0" cy="106680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6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3352800" y="1371600"/>
            <a:ext cx="609600" cy="1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6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3352800" y="1524000"/>
            <a:ext cx="0" cy="3810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7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 flipV="1">
            <a:off x="3581400" y="1143000"/>
            <a:ext cx="0" cy="6858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3" name="Line 4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3581400" y="838198"/>
            <a:ext cx="0" cy="1143001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4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3581400" y="1143000"/>
            <a:ext cx="381000" cy="1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8" name="Line 4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8839200" y="685800"/>
            <a:ext cx="1" cy="1752597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9" name="Line 43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 flipV="1">
            <a:off x="1523999" y="685800"/>
            <a:ext cx="7315201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0" name="Line 43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3352800" y="685800"/>
            <a:ext cx="0" cy="152400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1" name="Line 43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1524000" y="685800"/>
            <a:ext cx="0" cy="129540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Line 43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1524000" y="19812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3" name="SMARTInkAnnotation320"/>
          <p:cNvSpPr/>
          <p:nvPr/>
        </p:nvSpPr>
        <p:spPr>
          <a:xfrm>
            <a:off x="7955280" y="4160520"/>
            <a:ext cx="7621" cy="1"/>
          </a:xfrm>
          <a:custGeom>
            <a:avLst/>
            <a:gdLst/>
            <a:ahLst/>
            <a:cxnLst/>
            <a:rect l="0" t="0" r="0" b="0"/>
            <a:pathLst>
              <a:path w="7621" h="1">
                <a:moveTo>
                  <a:pt x="762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itle 30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Tricky Example</a:t>
            </a:r>
            <a:endParaRPr lang="en-US" dirty="0"/>
          </a:p>
        </p:txBody>
      </p:sp>
      <p:sp>
        <p:nvSpPr>
          <p:cNvPr id="77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 rot="16200000">
            <a:off x="76201" y="2209004"/>
            <a:ext cx="22860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9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 rot="16200000">
            <a:off x="1828804" y="2209002"/>
            <a:ext cx="22860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1" name="Line 4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514601" y="2513805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Line 4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514601" y="1675605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4495802" y="2208999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4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257800" y="1980401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Rectangle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19599" y="2209003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Freeform 85"/>
          <p:cNvSpPr/>
          <p:nvPr>
            <p:custDataLst>
              <p:tags r:id="rId9"/>
            </p:custDataLst>
          </p:nvPr>
        </p:nvSpPr>
        <p:spPr>
          <a:xfrm>
            <a:off x="4800600" y="1294603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114800" y="2361406"/>
            <a:ext cx="3047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124200" y="3123404"/>
            <a:ext cx="12954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9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16200000">
            <a:off x="6629402" y="2208999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0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248400" y="2437602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1" name="Text Box 1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 rot="16200000">
            <a:off x="2743202" y="2971003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2" name="Line 4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4114800" y="1523198"/>
            <a:ext cx="685800" cy="7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Line 4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648200" y="2590003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Line 4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791200" y="1980402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791200" y="2971003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86600" y="2971003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924801" y="2971002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7924801" y="1980403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Text Box 1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16200000">
            <a:off x="2743202" y="2361404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3" name="Text Box 1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16200000">
            <a:off x="2743201" y="1523202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4" name="Text Box 1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 rot="16200000">
            <a:off x="5410204" y="2818603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5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5410199" y="1828001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6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7543801" y="2818602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7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7543800" y="1828001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8" name="Line 4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6629400" y="1980403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9" name="Rectangle 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52400" y="2132803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0" name="Rectangle 19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229601" y="1828003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10"/>
          <p:cNvGrpSpPr/>
          <p:nvPr>
            <p:custDataLst>
              <p:tags r:id="rId31"/>
            </p:custDataLst>
          </p:nvPr>
        </p:nvGrpSpPr>
        <p:grpSpPr>
          <a:xfrm>
            <a:off x="1752600" y="1447005"/>
            <a:ext cx="762001" cy="1295400"/>
            <a:chOff x="2590798" y="914401"/>
            <a:chExt cx="762001" cy="1295400"/>
          </a:xfrm>
        </p:grpSpPr>
        <p:sp>
          <p:nvSpPr>
            <p:cNvPr id="112" name="Rectangle 22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13" name="TextBox 112"/>
            <p:cNvSpPr txBox="1"/>
            <p:nvPr>
              <p:custDataLst>
                <p:tags r:id="rId55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14" name="TextBox 113"/>
            <p:cNvSpPr txBox="1"/>
            <p:nvPr>
              <p:custDataLst>
                <p:tags r:id="rId56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15" name="TextBox 114"/>
            <p:cNvSpPr txBox="1"/>
            <p:nvPr>
              <p:custDataLst>
                <p:tags r:id="rId57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62" name="Rectangle 1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962400" y="1980406"/>
            <a:ext cx="152400" cy="685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3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962400" y="1142206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3124200" y="1675606"/>
            <a:ext cx="762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Line 43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3352800" y="2285205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8" name="Line 43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3581400" y="2056605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124200" y="2513804"/>
            <a:ext cx="8382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4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 flipV="1">
            <a:off x="3581400" y="913606"/>
            <a:ext cx="2514600" cy="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3" name="Line 4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6096000" y="913606"/>
            <a:ext cx="0" cy="10668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6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3352800" y="1447006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6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3352800" y="1599406"/>
            <a:ext cx="0" cy="3810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7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3581400" y="1218406"/>
            <a:ext cx="0" cy="6858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3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581400" y="913604"/>
            <a:ext cx="0" cy="114300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4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3581400" y="1218406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28" name="Straight Arrow Connector 127"/>
          <p:cNvCxnSpPr/>
          <p:nvPr>
            <p:custDataLst>
              <p:tags r:id="rId45"/>
            </p:custDataLst>
          </p:nvPr>
        </p:nvCxnSpPr>
        <p:spPr>
          <a:xfrm rot="5400000">
            <a:off x="457200" y="5257006"/>
            <a:ext cx="32004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9" name="Table 128"/>
          <p:cNvGraphicFramePr>
            <a:graphicFrameLocks noGrp="1"/>
          </p:cNvGraphicFramePr>
          <p:nvPr>
            <p:custDataLst>
              <p:tags r:id="rId46"/>
            </p:custDataLst>
            <p:extLst>
              <p:ext uri="{D42A27DB-BD31-4B8C-83A1-F6EECF244321}">
                <p14:modId xmlns:p14="http://schemas.microsoft.com/office/powerpoint/2010/main" val="3965524454"/>
              </p:ext>
            </p:extLst>
          </p:nvPr>
        </p:nvGraphicFramePr>
        <p:xfrm>
          <a:off x="228601" y="3656807"/>
          <a:ext cx="8762999" cy="32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972561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 r1, r1, r2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2561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SUB r1, r1, r3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256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OR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r1, r4, r1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2717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0" name="Straight Arrow Connector 129"/>
          <p:cNvCxnSpPr/>
          <p:nvPr>
            <p:custDataLst>
              <p:tags r:id="rId47"/>
            </p:custDataLst>
          </p:nvPr>
        </p:nvCxnSpPr>
        <p:spPr>
          <a:xfrm>
            <a:off x="2057407" y="3655218"/>
            <a:ext cx="6934193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8458201" y="2513803"/>
            <a:ext cx="381000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1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839200" y="761206"/>
            <a:ext cx="1" cy="1752597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1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1523999" y="761206"/>
            <a:ext cx="7315201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8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3352800" y="761206"/>
            <a:ext cx="0" cy="15240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9" name="Line 4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524000" y="761206"/>
            <a:ext cx="0" cy="129540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0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1524000" y="2056606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7" name="Straight Arrow Connector 286"/>
          <p:cNvCxnSpPr/>
          <p:nvPr>
            <p:custDataLst>
              <p:tags r:id="rId1"/>
            </p:custDataLst>
          </p:nvPr>
        </p:nvCxnSpPr>
        <p:spPr>
          <a:xfrm rot="5400000">
            <a:off x="457200" y="5213806"/>
            <a:ext cx="32004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More Data Hazards</a:t>
            </a:r>
            <a:endParaRPr lang="en-US" dirty="0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68278506"/>
              </p:ext>
            </p:extLst>
          </p:nvPr>
        </p:nvGraphicFramePr>
        <p:xfrm>
          <a:off x="228601" y="3613605"/>
          <a:ext cx="8762999" cy="3244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990601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r1, r2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nop</a:t>
                      </a:r>
                      <a:endParaRPr lang="en-US" sz="2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nop</a:t>
                      </a:r>
                      <a:endParaRPr lang="en-US" sz="2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0479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sub r6,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6515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4" name="Straight Arrow Connector 133"/>
          <p:cNvCxnSpPr/>
          <p:nvPr>
            <p:custDataLst>
              <p:tags r:id="rId4"/>
            </p:custDataLst>
          </p:nvPr>
        </p:nvCxnSpPr>
        <p:spPr>
          <a:xfrm>
            <a:off x="2057407" y="3612018"/>
            <a:ext cx="6934193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76201" y="2165804"/>
            <a:ext cx="22860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1828804" y="2165802"/>
            <a:ext cx="22860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9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514601" y="2470605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0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1" y="1632405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>
            <a:off x="4495802" y="2165799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2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257800" y="1937201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3" name="Rectangle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599" y="2165803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4" name="Freeform 63"/>
          <p:cNvSpPr/>
          <p:nvPr>
            <p:custDataLst>
              <p:tags r:id="rId12"/>
            </p:custDataLst>
          </p:nvPr>
        </p:nvSpPr>
        <p:spPr>
          <a:xfrm>
            <a:off x="4800600" y="1251403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114800" y="2318206"/>
            <a:ext cx="3047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124200" y="3080204"/>
            <a:ext cx="12954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6629402" y="2165799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8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48400" y="2394402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2743202" y="2927803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0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114800" y="1479998"/>
            <a:ext cx="685800" cy="7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1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48200" y="2546803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791200" y="1937202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3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791200" y="2927803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86600" y="2927803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924801" y="2927802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6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924801" y="1937203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2743202" y="2318204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6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2743201" y="1480002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7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5410204" y="2775403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8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5410199" y="1784801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9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7543801" y="2775402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0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7543800" y="1784801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1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629400" y="1937203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2" name="Rectangle 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52400" y="2089603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3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229601" y="1784803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124" name="Group 110"/>
          <p:cNvGrpSpPr/>
          <p:nvPr>
            <p:custDataLst>
              <p:tags r:id="rId34"/>
            </p:custDataLst>
          </p:nvPr>
        </p:nvGrpSpPr>
        <p:grpSpPr>
          <a:xfrm>
            <a:off x="1752600" y="1403805"/>
            <a:ext cx="762001" cy="1295400"/>
            <a:chOff x="2590798" y="914401"/>
            <a:chExt cx="762001" cy="1295400"/>
          </a:xfrm>
        </p:grpSpPr>
        <p:sp>
          <p:nvSpPr>
            <p:cNvPr id="125" name="Rectangle 22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26" name="TextBox 125"/>
            <p:cNvSpPr txBox="1"/>
            <p:nvPr>
              <p:custDataLst>
                <p:tags r:id="rId55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27" name="TextBox 126"/>
            <p:cNvSpPr txBox="1"/>
            <p:nvPr>
              <p:custDataLst>
                <p:tags r:id="rId56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28" name="TextBox 127"/>
            <p:cNvSpPr txBox="1"/>
            <p:nvPr>
              <p:custDataLst>
                <p:tags r:id="rId57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129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962400" y="1937206"/>
            <a:ext cx="152400" cy="685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1099006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124200" y="1632406"/>
            <a:ext cx="762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352800" y="2242005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3" name="Line 4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581400" y="2013405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5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124200" y="2470604"/>
            <a:ext cx="8382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6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3581400" y="870406"/>
            <a:ext cx="2514600" cy="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7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6096000" y="870406"/>
            <a:ext cx="0" cy="10668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8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352800" y="1403806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352800" y="1556206"/>
            <a:ext cx="0" cy="3810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0" name="Line 4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3581400" y="1175206"/>
            <a:ext cx="0" cy="6858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1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81400" y="870404"/>
            <a:ext cx="0" cy="114300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2" name="Line 4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3581400" y="1175206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3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8458201" y="2470603"/>
            <a:ext cx="381000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4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839200" y="718006"/>
            <a:ext cx="1" cy="1752597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5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1523999" y="718006"/>
            <a:ext cx="7315201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6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3352800" y="718006"/>
            <a:ext cx="0" cy="15240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7" name="Line 4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524000" y="718006"/>
            <a:ext cx="0" cy="129540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8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1524000" y="2013406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Register File Bypass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Register File Bypass</a:t>
            </a:r>
          </a:p>
          <a:p>
            <a:pPr lvl="1"/>
            <a:r>
              <a:rPr lang="en-US" dirty="0" smtClean="0"/>
              <a:t>Reading a value that is currently being written</a:t>
            </a:r>
          </a:p>
          <a:p>
            <a:r>
              <a:rPr lang="en-US" dirty="0" smtClean="0"/>
              <a:t>Detect:</a:t>
            </a:r>
          </a:p>
          <a:p>
            <a:r>
              <a:rPr lang="en-US" dirty="0" smtClean="0"/>
              <a:t>	((Ra == MEM/</a:t>
            </a:r>
            <a:r>
              <a:rPr lang="en-US" dirty="0" err="1" smtClean="0"/>
              <a:t>WB.Rd</a:t>
            </a:r>
            <a:r>
              <a:rPr lang="en-US" dirty="0" smtClean="0"/>
              <a:t>) or (</a:t>
            </a:r>
            <a:r>
              <a:rPr lang="en-US" dirty="0" err="1" smtClean="0"/>
              <a:t>Rb</a:t>
            </a:r>
            <a:r>
              <a:rPr lang="en-US" dirty="0" smtClean="0"/>
              <a:t> == MEM/</a:t>
            </a:r>
            <a:r>
              <a:rPr lang="en-US" dirty="0" err="1" smtClean="0"/>
              <a:t>WB.Rd</a:t>
            </a:r>
            <a:r>
              <a:rPr lang="en-US" dirty="0" smtClean="0"/>
              <a:t>))</a:t>
            </a:r>
            <a:br>
              <a:rPr lang="en-US" dirty="0" smtClean="0"/>
            </a:br>
            <a:r>
              <a:rPr lang="en-US" dirty="0" smtClean="0"/>
              <a:t>	and (WB is writing a register)</a:t>
            </a:r>
          </a:p>
          <a:p>
            <a:r>
              <a:rPr lang="en-US" dirty="0" smtClean="0"/>
              <a:t>Resolve:</a:t>
            </a:r>
          </a:p>
          <a:p>
            <a:r>
              <a:rPr lang="en-US" dirty="0" smtClean="0"/>
              <a:t>	Add a bypass around register file (WB to ID)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Better: (Hack) just negate register file clock</a:t>
            </a:r>
          </a:p>
          <a:p>
            <a:pPr lvl="2"/>
            <a:r>
              <a:rPr lang="en-US" dirty="0" smtClean="0"/>
              <a:t>writes happen at end of first half of each clock cycle</a:t>
            </a:r>
          </a:p>
          <a:p>
            <a:pPr lvl="2"/>
            <a:r>
              <a:rPr lang="en-US" dirty="0" smtClean="0"/>
              <a:t>reads happen during second half of each clock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7" name="Straight Arrow Connector 286"/>
          <p:cNvCxnSpPr/>
          <p:nvPr>
            <p:custDataLst>
              <p:tags r:id="rId1"/>
            </p:custDataLst>
          </p:nvPr>
        </p:nvCxnSpPr>
        <p:spPr>
          <a:xfrm rot="5400000">
            <a:off x="495300" y="4838700"/>
            <a:ext cx="31242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Memory Load Data Hazard</a:t>
            </a:r>
            <a:endParaRPr lang="en-US" dirty="0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04795630"/>
              </p:ext>
            </p:extLst>
          </p:nvPr>
        </p:nvGraphicFramePr>
        <p:xfrm>
          <a:off x="228601" y="3657598"/>
          <a:ext cx="8762999" cy="3048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1240038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lw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20(r8)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4003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sub r6, </a:t>
                      </a:r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r4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, r1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792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4" name="Straight Arrow Connector 133"/>
          <p:cNvCxnSpPr/>
          <p:nvPr>
            <p:custDataLst>
              <p:tags r:id="rId4"/>
            </p:custDataLst>
          </p:nvPr>
        </p:nvCxnSpPr>
        <p:spPr>
          <a:xfrm>
            <a:off x="2057407" y="3656011"/>
            <a:ext cx="6934193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76201" y="2133597"/>
            <a:ext cx="22860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4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1828804" y="2133595"/>
            <a:ext cx="22860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5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514601" y="2438398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6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1" y="1600198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7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>
            <a:off x="4495802" y="2133592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8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257800" y="1904994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Rectangle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599" y="2133596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0" name="Freeform 59"/>
          <p:cNvSpPr/>
          <p:nvPr>
            <p:custDataLst>
              <p:tags r:id="rId12"/>
            </p:custDataLst>
          </p:nvPr>
        </p:nvSpPr>
        <p:spPr>
          <a:xfrm>
            <a:off x="4800600" y="1219196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114800" y="2285999"/>
            <a:ext cx="3047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2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124200" y="3047997"/>
            <a:ext cx="12954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3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6629402" y="2133592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4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48400" y="2362195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5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2743202" y="2895596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114800" y="1447791"/>
            <a:ext cx="685800" cy="7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48200" y="2514596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8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791200" y="1904995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791200" y="2895596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0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86600" y="2895596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1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924801" y="2895595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924801" y="1904996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3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2743202" y="2285997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4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2743201" y="1447795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5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5410204" y="2743196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6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5410199" y="1752594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7543801" y="2743195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6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7543800" y="1752594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7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629400" y="1904996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8" name="Rectangle 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52400" y="2057396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9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229601" y="1752596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120" name="Group 110"/>
          <p:cNvGrpSpPr/>
          <p:nvPr>
            <p:custDataLst>
              <p:tags r:id="rId34"/>
            </p:custDataLst>
          </p:nvPr>
        </p:nvGrpSpPr>
        <p:grpSpPr>
          <a:xfrm>
            <a:off x="1752600" y="1371598"/>
            <a:ext cx="762001" cy="1295400"/>
            <a:chOff x="2590798" y="914401"/>
            <a:chExt cx="762001" cy="1295400"/>
          </a:xfrm>
        </p:grpSpPr>
        <p:sp>
          <p:nvSpPr>
            <p:cNvPr id="121" name="Rectangle 22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22" name="TextBox 121"/>
            <p:cNvSpPr txBox="1"/>
            <p:nvPr>
              <p:custDataLst>
                <p:tags r:id="rId55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23" name="TextBox 122"/>
            <p:cNvSpPr txBox="1"/>
            <p:nvPr>
              <p:custDataLst>
                <p:tags r:id="rId56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24" name="TextBox 123"/>
            <p:cNvSpPr txBox="1"/>
            <p:nvPr>
              <p:custDataLst>
                <p:tags r:id="rId57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125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962400" y="1904999"/>
            <a:ext cx="152400" cy="685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1066799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124200" y="1600199"/>
            <a:ext cx="762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8" name="Line 4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352800" y="2209798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581400" y="1981198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124200" y="2438397"/>
            <a:ext cx="8382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3581400" y="838199"/>
            <a:ext cx="2514600" cy="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6096000" y="838199"/>
            <a:ext cx="0" cy="10668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3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352800" y="1371599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5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352800" y="1523999"/>
            <a:ext cx="0" cy="3810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6" name="Line 4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3581400" y="1142999"/>
            <a:ext cx="0" cy="6858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7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81400" y="838197"/>
            <a:ext cx="0" cy="114300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8" name="Line 4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3581400" y="1142999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8458201" y="2438396"/>
            <a:ext cx="381000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0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839200" y="685799"/>
            <a:ext cx="1" cy="1752597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1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1523999" y="685799"/>
            <a:ext cx="7315201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2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3352800" y="685799"/>
            <a:ext cx="0" cy="15240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3" name="Line 4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524000" y="685799"/>
            <a:ext cx="0" cy="129540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4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1524000" y="1981199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Resolving Memory Load Hazard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Load Data Hazard</a:t>
            </a:r>
          </a:p>
          <a:p>
            <a:pPr lvl="1"/>
            <a:r>
              <a:rPr lang="en-US" dirty="0" smtClean="0"/>
              <a:t>Value not available until WB stage </a:t>
            </a:r>
          </a:p>
          <a:p>
            <a:pPr lvl="1"/>
            <a:r>
              <a:rPr lang="en-US" dirty="0" smtClean="0"/>
              <a:t>So: next instruction can’t proceed if hazard detected</a:t>
            </a:r>
          </a:p>
          <a:p>
            <a:r>
              <a:rPr lang="en-US" dirty="0" smtClean="0"/>
              <a:t>Resolution:</a:t>
            </a:r>
          </a:p>
          <a:p>
            <a:pPr lvl="1"/>
            <a:r>
              <a:rPr lang="en-US" dirty="0" smtClean="0"/>
              <a:t>MIPS 2000/3000: </a:t>
            </a:r>
            <a:r>
              <a:rPr lang="en-US" dirty="0" smtClean="0">
                <a:solidFill>
                  <a:schemeClr val="accent1"/>
                </a:solidFill>
              </a:rPr>
              <a:t>one delay slot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ISA says results of loads are not available until one cycle later</a:t>
            </a:r>
          </a:p>
          <a:p>
            <a:pPr lvl="2"/>
            <a:r>
              <a:rPr lang="en-US" dirty="0" smtClean="0"/>
              <a:t>Assembler inserts nop, or reorders to fill delay slot</a:t>
            </a:r>
          </a:p>
          <a:p>
            <a:pPr lvl="1"/>
            <a:r>
              <a:rPr lang="en-US" dirty="0" smtClean="0"/>
              <a:t>MIPS 4000 onwards: </a:t>
            </a:r>
            <a:r>
              <a:rPr lang="en-US" dirty="0" smtClean="0">
                <a:solidFill>
                  <a:schemeClr val="accent1"/>
                </a:solidFill>
              </a:rPr>
              <a:t>stall</a:t>
            </a:r>
          </a:p>
          <a:p>
            <a:pPr lvl="2"/>
            <a:r>
              <a:rPr lang="en-US" dirty="0" smtClean="0"/>
              <a:t>But really, programmer/compiler reorders to avoid stalling in the load delay slot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 Hazard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Delay Slot(s)</a:t>
            </a:r>
          </a:p>
          <a:p>
            <a:pPr lvl="1"/>
            <a:r>
              <a:rPr lang="en-US" dirty="0" smtClean="0"/>
              <a:t>Modify ISA to match implementation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Stall</a:t>
            </a:r>
          </a:p>
          <a:p>
            <a:pPr lvl="1"/>
            <a:r>
              <a:rPr lang="en-US" dirty="0" smtClean="0"/>
              <a:t>Pause current and all subsequent instructions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Forward/Bypass</a:t>
            </a:r>
          </a:p>
          <a:p>
            <a:pPr lvl="1"/>
            <a:r>
              <a:rPr lang="en-US" dirty="0" smtClean="0"/>
              <a:t>Try to steal correct value from elsewhere in pipeline</a:t>
            </a:r>
          </a:p>
          <a:p>
            <a:pPr lvl="1"/>
            <a:r>
              <a:rPr lang="en-US" dirty="0" smtClean="0"/>
              <a:t>Otherwise, fall back to stalling or require a delay slot</a:t>
            </a:r>
          </a:p>
          <a:p>
            <a:endParaRPr lang="en-US" dirty="0" smtClean="0"/>
          </a:p>
          <a:p>
            <a:r>
              <a:rPr lang="en-US" dirty="0" smtClean="0"/>
              <a:t>Tradeoffs?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381000" y="2667000"/>
            <a:ext cx="0" cy="1219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" y="3896380"/>
            <a:ext cx="685800" cy="457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7" name="Line 2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81000" y="4343400"/>
            <a:ext cx="0" cy="685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2" name="Line 1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81000" y="32004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-1028699" y="3086099"/>
            <a:ext cx="5257800" cy="4572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952503" y="2247900"/>
            <a:ext cx="12953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" name="Line 4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1143000" y="2362200"/>
            <a:ext cx="2286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8"/>
            </p:custDataLst>
          </p:nvPr>
        </p:nvSpPr>
        <p:spPr>
          <a:xfrm>
            <a:off x="1143000" y="60299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IF/ID</a:t>
            </a:r>
          </a:p>
        </p:txBody>
      </p:sp>
      <p:grpSp>
        <p:nvGrpSpPr>
          <p:cNvPr id="6" name="Group 26"/>
          <p:cNvGrpSpPr/>
          <p:nvPr>
            <p:custDataLst>
              <p:tags r:id="rId9"/>
            </p:custDataLst>
          </p:nvPr>
        </p:nvGrpSpPr>
        <p:grpSpPr>
          <a:xfrm>
            <a:off x="609599" y="2895600"/>
            <a:ext cx="381000" cy="609600"/>
            <a:chOff x="868680" y="2971800"/>
            <a:chExt cx="304800" cy="304800"/>
          </a:xfrm>
          <a:solidFill>
            <a:schemeClr val="tx1"/>
          </a:solidFill>
        </p:grpSpPr>
        <p:sp>
          <p:nvSpPr>
            <p:cNvPr id="28" name="Freeform 27"/>
            <p:cNvSpPr/>
            <p:nvPr>
              <p:custDataLst>
                <p:tags r:id="rId102"/>
              </p:custDataLst>
            </p:nvPr>
          </p:nvSpPr>
          <p:spPr>
            <a:xfrm>
              <a:off x="86868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960121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30" name="Line 1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990600" y="3200400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1" name="Line 1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143000" y="40386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2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16200000">
            <a:off x="1295400" y="3809999"/>
            <a:ext cx="6095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3" name="Rectangle 1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 rot="10800000">
            <a:off x="609601" y="4495800"/>
            <a:ext cx="304800" cy="1143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6" name="Line 2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143000" y="3200400"/>
            <a:ext cx="0" cy="1447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7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914400" y="46482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8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1000" y="50292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9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914400" y="49530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0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914400" y="52578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1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914400" y="5562600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2" name="Text Box 1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00" y="3886200"/>
            <a:ext cx="685800" cy="4572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43" name="Text Box 1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 rot="16200000">
            <a:off x="1257302" y="3086100"/>
            <a:ext cx="5257800" cy="4571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4" name="Text Box 1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16200000">
            <a:off x="3352802" y="5029200"/>
            <a:ext cx="1066798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667000" y="2590800"/>
            <a:ext cx="0" cy="304799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49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124200" y="2590801"/>
            <a:ext cx="0" cy="304799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63" name="Line 2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133599" y="1295400"/>
            <a:ext cx="228601" cy="1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64" name="Line 4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133599" y="1676400"/>
            <a:ext cx="228601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3581402" y="1752603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8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3581401" y="914403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9" name="Line 4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352802" y="1981200"/>
            <a:ext cx="304798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0" name="Line 4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352802" y="1143000"/>
            <a:ext cx="304798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Text Box 1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 rot="16200000">
            <a:off x="3738889" y="4272290"/>
            <a:ext cx="294619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5" name="TextBox 74"/>
          <p:cNvSpPr txBox="1"/>
          <p:nvPr>
            <p:custDataLst>
              <p:tags r:id="rId32"/>
            </p:custDataLst>
          </p:nvPr>
        </p:nvSpPr>
        <p:spPr>
          <a:xfrm>
            <a:off x="3352800" y="6019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76" name="Text Box 1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 rot="16200000">
            <a:off x="3086100" y="3086099"/>
            <a:ext cx="5257800" cy="4572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8" name="TextBox 77"/>
          <p:cNvSpPr txBox="1"/>
          <p:nvPr>
            <p:custDataLst>
              <p:tags r:id="rId34"/>
            </p:custDataLst>
          </p:nvPr>
        </p:nvSpPr>
        <p:spPr>
          <a:xfrm>
            <a:off x="5105400" y="6019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79" name="Text Box 1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6200000">
            <a:off x="5410202" y="2590801"/>
            <a:ext cx="609600" cy="4571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0" name="Text Box 1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 rot="16200000">
            <a:off x="5410200" y="1371600"/>
            <a:ext cx="609600" cy="4572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1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5257800" y="16002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Rectangle 1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419599" y="1828800"/>
            <a:ext cx="228600" cy="12192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3" name="Freeform 82"/>
          <p:cNvSpPr/>
          <p:nvPr>
            <p:custDataLst>
              <p:tags r:id="rId39"/>
            </p:custDataLst>
          </p:nvPr>
        </p:nvSpPr>
        <p:spPr>
          <a:xfrm>
            <a:off x="4800600" y="914400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4114799" y="19812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4114799" y="2895601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 rot="16200000">
            <a:off x="5219701" y="3086100"/>
            <a:ext cx="5257800" cy="4571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6" name="TextBox 95"/>
          <p:cNvSpPr txBox="1"/>
          <p:nvPr>
            <p:custDataLst>
              <p:tags r:id="rId43"/>
            </p:custDataLst>
          </p:nvPr>
        </p:nvSpPr>
        <p:spPr>
          <a:xfrm>
            <a:off x="7010400" y="6019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MEM/WB</a:t>
            </a:r>
          </a:p>
        </p:txBody>
      </p:sp>
      <p:sp>
        <p:nvSpPr>
          <p:cNvPr id="97" name="Text Box 11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 rot="16200000">
            <a:off x="7543803" y="2590802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8" name="Text Box 1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 rot="16200000">
            <a:off x="7543802" y="1371601"/>
            <a:ext cx="6096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9" name="Rectangle 4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172200" y="2209800"/>
            <a:ext cx="1219200" cy="15240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0" name="Text Box 5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172200" y="3124200"/>
            <a:ext cx="1219200" cy="6422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1" name="Text Box 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172200" y="266700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sz="2400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sz="24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2" name="Text Box 5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720100" y="2653725"/>
            <a:ext cx="6713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sz="2400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sz="24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3" name="Text Box 5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248400" y="22098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9" name="Text Box 1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 rot="16200000">
            <a:off x="3581402" y="3429001"/>
            <a:ext cx="6095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0" name="Text Box 11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 rot="16200000">
            <a:off x="3581399" y="2667002"/>
            <a:ext cx="609598" cy="457197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1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4114800" y="1143000"/>
            <a:ext cx="685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2" name="Line 43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4648200" y="220980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43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5943600" y="1600200"/>
            <a:ext cx="1676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43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5943600" y="28194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5" name="Line 43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7391400" y="281940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6" name="Line 43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8077200" y="27432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7" name="Line 43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8077200" y="1600200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8" name="Line 4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8610600" y="2133600"/>
            <a:ext cx="381000" cy="0"/>
          </a:xfrm>
          <a:prstGeom prst="line">
            <a:avLst/>
          </a:prstGeom>
          <a:noFill/>
          <a:ln w="5715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9" name="Line 4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8991600" y="1066800"/>
            <a:ext cx="0" cy="106680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0" name="Line 43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 flipV="1">
            <a:off x="8686800" y="1066800"/>
            <a:ext cx="304800" cy="0"/>
          </a:xfrm>
          <a:prstGeom prst="line">
            <a:avLst/>
          </a:prstGeom>
          <a:noFill/>
          <a:ln w="57150" cap="sq">
            <a:solidFill>
              <a:srgbClr val="66FF33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1" name="Text Box 11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 rot="16200000">
            <a:off x="5181599" y="5029201"/>
            <a:ext cx="10668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 rot="16200000">
            <a:off x="5486397" y="4191002"/>
            <a:ext cx="4572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3" name="Text Box 11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 rot="16200000">
            <a:off x="7315201" y="5029201"/>
            <a:ext cx="1066799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4" name="Text Box 1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 rot="16200000">
            <a:off x="7619999" y="4191001"/>
            <a:ext cx="457200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5" name="Line 43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8077200" y="4419600"/>
            <a:ext cx="914400" cy="0"/>
          </a:xfrm>
          <a:prstGeom prst="line">
            <a:avLst/>
          </a:prstGeom>
          <a:noFill/>
          <a:ln w="57150" cap="flat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3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 flipV="1">
            <a:off x="8991600" y="3352800"/>
            <a:ext cx="0" cy="106680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8686800" y="3352800"/>
            <a:ext cx="304800" cy="0"/>
          </a:xfrm>
          <a:prstGeom prst="line">
            <a:avLst/>
          </a:prstGeom>
          <a:noFill/>
          <a:ln w="57150" cap="sq">
            <a:solidFill>
              <a:schemeClr val="accent2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8" name="Group 188"/>
          <p:cNvGrpSpPr/>
          <p:nvPr>
            <p:custDataLst>
              <p:tags r:id="rId70"/>
            </p:custDataLst>
          </p:nvPr>
        </p:nvGrpSpPr>
        <p:grpSpPr>
          <a:xfrm>
            <a:off x="1371600" y="838201"/>
            <a:ext cx="6705602" cy="4952998"/>
            <a:chOff x="1371600" y="838201"/>
            <a:chExt cx="6705602" cy="4952998"/>
          </a:xfrm>
        </p:grpSpPr>
        <p:sp>
          <p:nvSpPr>
            <p:cNvPr id="173" name="Text Box 11"/>
            <p:cNvSpPr txBox="1"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 rot="16200000">
              <a:off x="800104" y="2095500"/>
              <a:ext cx="1600197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4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1295400" y="3809998"/>
              <a:ext cx="609598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+mj-lt"/>
                </a:rPr>
                <a:t>PC+4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5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352802" y="5029200"/>
              <a:ext cx="1066797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OP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6" name="Text Box 11"/>
            <p:cNvSpPr txBox="1"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 rot="16200000">
              <a:off x="3581402" y="1752602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7" name="Text Box 11"/>
            <p:cNvSpPr txBox="1"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 rot="16200000">
              <a:off x="3581401" y="914402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8" name="Text Box 11"/>
            <p:cNvSpPr txBox="1"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 rot="16200000">
              <a:off x="3733797" y="4267198"/>
              <a:ext cx="304803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err="1" smtClean="0">
                  <a:solidFill>
                    <a:srgbClr val="FFFFFF"/>
                  </a:solidFill>
                  <a:latin typeface="+mj-lt"/>
                </a:rPr>
                <a:t>Rt</a:t>
              </a:r>
              <a:endParaRPr lang="en-US" sz="20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9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5410202" y="2590800"/>
              <a:ext cx="609600" cy="457199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5410200" y="1371599"/>
              <a:ext cx="609600" cy="4572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7543803" y="2590801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7543802" y="1371600"/>
              <a:ext cx="6096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 rot="16200000">
              <a:off x="3581402" y="3429001"/>
              <a:ext cx="609598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smtClean="0">
                  <a:solidFill>
                    <a:srgbClr val="FFFFFF"/>
                  </a:solidFill>
                  <a:latin typeface="+mj-lt"/>
                </a:rPr>
                <a:t>PC+4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3581399" y="2667001"/>
              <a:ext cx="609598" cy="457197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000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 rot="16200000">
              <a:off x="5181599" y="5029201"/>
              <a:ext cx="1066799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OP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5486397" y="4191002"/>
              <a:ext cx="4572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Rd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 rot="16200000">
              <a:off x="7315202" y="5029200"/>
              <a:ext cx="1066798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OP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7619999" y="4191001"/>
              <a:ext cx="457200" cy="457198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2800" dirty="0" smtClean="0">
                  <a:solidFill>
                    <a:srgbClr val="FFFFFF"/>
                  </a:solidFill>
                  <a:latin typeface="+mj-lt"/>
                </a:rPr>
                <a:t>Rd</a:t>
              </a:r>
              <a:endParaRPr lang="en-US" sz="2400" dirty="0">
                <a:solidFill>
                  <a:srgbClr val="FFFFFF"/>
                </a:solidFill>
                <a:latin typeface="+mj-lt"/>
              </a:endParaRPr>
            </a:p>
          </p:txBody>
        </p:sp>
      </p:grpSp>
      <p:sp>
        <p:nvSpPr>
          <p:cNvPr id="190" name="Line 43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6705600" y="1600200"/>
            <a:ext cx="0" cy="60960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91" name="Text Box 1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76200" y="3886200"/>
            <a:ext cx="685800" cy="4572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93" name="Rectangle 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76200" y="762000"/>
            <a:ext cx="1066800" cy="19050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inst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err="1" smtClean="0">
                <a:solidFill>
                  <a:schemeClr val="bg1"/>
                </a:solidFill>
              </a:rPr>
              <a:t>mem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5" name="Rectangle 19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8382000" y="1447800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9" name="Group 155"/>
          <p:cNvGrpSpPr/>
          <p:nvPr>
            <p:custDataLst>
              <p:tags r:id="rId75"/>
            </p:custDataLst>
          </p:nvPr>
        </p:nvGrpSpPr>
        <p:grpSpPr>
          <a:xfrm>
            <a:off x="2362200" y="762000"/>
            <a:ext cx="990600" cy="1828800"/>
            <a:chOff x="2362200" y="762001"/>
            <a:chExt cx="990600" cy="1828800"/>
          </a:xfrm>
        </p:grpSpPr>
        <p:sp>
          <p:nvSpPr>
            <p:cNvPr id="155" name="Rectangle 22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2362200" y="762001"/>
              <a:ext cx="990600" cy="18288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49" name="TextBox 148"/>
            <p:cNvSpPr txBox="1"/>
            <p:nvPr>
              <p:custDataLst>
                <p:tags r:id="rId80"/>
              </p:custDataLst>
            </p:nvPr>
          </p:nvSpPr>
          <p:spPr>
            <a:xfrm>
              <a:off x="2438400" y="11430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Rd</a:t>
              </a:r>
            </a:p>
          </p:txBody>
        </p:sp>
        <p:sp>
          <p:nvSpPr>
            <p:cNvPr id="150" name="TextBox 149"/>
            <p:cNvSpPr txBox="1"/>
            <p:nvPr>
              <p:custDataLst>
                <p:tags r:id="rId81"/>
              </p:custDataLst>
            </p:nvPr>
          </p:nvSpPr>
          <p:spPr>
            <a:xfrm>
              <a:off x="2438400" y="22214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Ra</a:t>
              </a:r>
            </a:p>
          </p:txBody>
        </p:sp>
        <p:sp>
          <p:nvSpPr>
            <p:cNvPr id="151" name="TextBox 150"/>
            <p:cNvSpPr txBox="1"/>
            <p:nvPr>
              <p:custDataLst>
                <p:tags r:id="rId82"/>
              </p:custDataLst>
            </p:nvPr>
          </p:nvSpPr>
          <p:spPr>
            <a:xfrm>
              <a:off x="2895600" y="2221468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Rb</a:t>
              </a:r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52" name="TextBox 151"/>
            <p:cNvSpPr txBox="1"/>
            <p:nvPr>
              <p:custDataLst>
                <p:tags r:id="rId83"/>
              </p:custDataLst>
            </p:nvPr>
          </p:nvSpPr>
          <p:spPr>
            <a:xfrm>
              <a:off x="2438400" y="1509292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54" name="TextBox 153"/>
            <p:cNvSpPr txBox="1"/>
            <p:nvPr>
              <p:custDataLst>
                <p:tags r:id="rId85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35" name="SMARTInkAnnotation645"/>
          <p:cNvSpPr/>
          <p:nvPr/>
        </p:nvSpPr>
        <p:spPr>
          <a:xfrm>
            <a:off x="-998220" y="487680"/>
            <a:ext cx="1" cy="7621"/>
          </a:xfrm>
          <a:custGeom>
            <a:avLst/>
            <a:gdLst/>
            <a:ahLst/>
            <a:cxnLst/>
            <a:rect l="0" t="0" r="0" b="0"/>
            <a:pathLst>
              <a:path w="1" h="7621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 Box 11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 rot="16200000">
            <a:off x="3738890" y="3957311"/>
            <a:ext cx="294619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6" name="Text Box 11"/>
          <p:cNvSpPr txBox="1">
            <a:spLocks noChangeArrowheads="1"/>
          </p:cNvSpPr>
          <p:nvPr>
            <p:custDataLst>
              <p:tags r:id="rId77"/>
            </p:custDataLst>
          </p:nvPr>
        </p:nvSpPr>
        <p:spPr bwMode="auto">
          <a:xfrm rot="16200000">
            <a:off x="3733798" y="3962403"/>
            <a:ext cx="304803" cy="457198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+mj-lt"/>
              </a:rPr>
              <a:t>Rd</a:t>
            </a:r>
            <a:endParaRPr lang="en-US" sz="20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8" name="Rectangle 2"/>
          <p:cNvSpPr txBox="1">
            <a:spLocks noChangeArrowheads="1"/>
          </p:cNvSpPr>
          <p:nvPr>
            <p:custDataLst>
              <p:tags r:id="rId78"/>
            </p:custDataLst>
          </p:nvPr>
        </p:nvSpPr>
        <p:spPr>
          <a:xfrm>
            <a:off x="228600" y="-76200"/>
            <a:ext cx="8686800" cy="56388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Helvetica"/>
                <a:ea typeface="+mj-ea"/>
                <a:cs typeface="Helvetica"/>
              </a:defRPr>
            </a:lvl1pPr>
          </a:lstStyle>
          <a:p>
            <a:r>
              <a:rPr lang="en-US" dirty="0" smtClean="0"/>
              <a:t>Pipelined Processor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16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7" name="Straight Arrow Connector 286"/>
          <p:cNvCxnSpPr/>
          <p:nvPr>
            <p:custDataLst>
              <p:tags r:id="rId1"/>
            </p:custDataLst>
          </p:nvPr>
        </p:nvCxnSpPr>
        <p:spPr>
          <a:xfrm rot="5400000">
            <a:off x="646906" y="5422597"/>
            <a:ext cx="2820194" cy="79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More Hazards</a:t>
            </a:r>
            <a:endParaRPr lang="en-US" dirty="0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4792054"/>
              </p:ext>
            </p:extLst>
          </p:nvPr>
        </p:nvGraphicFramePr>
        <p:xfrm>
          <a:off x="228601" y="4012896"/>
          <a:ext cx="8762999" cy="2921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661746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r1, r2, 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746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r3,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r0, r3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746"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sub r5, r4, r6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74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L: or r3, r2,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r4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861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4" name="Straight Arrow Connector 133"/>
          <p:cNvCxnSpPr/>
          <p:nvPr>
            <p:custDataLst>
              <p:tags r:id="rId4"/>
            </p:custDataLst>
          </p:nvPr>
        </p:nvCxnSpPr>
        <p:spPr>
          <a:xfrm>
            <a:off x="2057400" y="4012897"/>
            <a:ext cx="6934193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76201" y="2184095"/>
            <a:ext cx="22860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1828804" y="2184093"/>
            <a:ext cx="22860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9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514601" y="2488896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0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1" y="1650696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>
            <a:off x="4495802" y="2184090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2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257800" y="1955492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3" name="Rectangle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599" y="2184094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4" name="Freeform 63"/>
          <p:cNvSpPr/>
          <p:nvPr>
            <p:custDataLst>
              <p:tags r:id="rId12"/>
            </p:custDataLst>
          </p:nvPr>
        </p:nvSpPr>
        <p:spPr>
          <a:xfrm>
            <a:off x="4800600" y="1269694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114800" y="2336497"/>
            <a:ext cx="3047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124200" y="3098495"/>
            <a:ext cx="12954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6629402" y="2184090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8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48400" y="2412693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2743202" y="2946094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0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114800" y="1498289"/>
            <a:ext cx="685800" cy="7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1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48200" y="2565094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791200" y="1955493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3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791200" y="2946094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86600" y="2946094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924801" y="2946093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6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924801" y="1955494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2743202" y="2336495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6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2743201" y="1498293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7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5410204" y="2793694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8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5410199" y="180309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9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7543801" y="2793693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0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7543800" y="180309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1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629400" y="1955494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2" name="Rectangle 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52400" y="1269697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3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229601" y="1803094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10"/>
          <p:cNvGrpSpPr/>
          <p:nvPr>
            <p:custDataLst>
              <p:tags r:id="rId34"/>
            </p:custDataLst>
          </p:nvPr>
        </p:nvGrpSpPr>
        <p:grpSpPr>
          <a:xfrm>
            <a:off x="1752600" y="1422096"/>
            <a:ext cx="762001" cy="1295400"/>
            <a:chOff x="2590798" y="914401"/>
            <a:chExt cx="762001" cy="1295400"/>
          </a:xfrm>
        </p:grpSpPr>
        <p:sp>
          <p:nvSpPr>
            <p:cNvPr id="125" name="Rectangle 22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26" name="TextBox 125"/>
            <p:cNvSpPr txBox="1"/>
            <p:nvPr>
              <p:custDataLst>
                <p:tags r:id="rId72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27" name="TextBox 126"/>
            <p:cNvSpPr txBox="1"/>
            <p:nvPr>
              <p:custDataLst>
                <p:tags r:id="rId73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28" name="TextBox 127"/>
            <p:cNvSpPr txBox="1"/>
            <p:nvPr>
              <p:custDataLst>
                <p:tags r:id="rId74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129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962400" y="1955497"/>
            <a:ext cx="152400" cy="685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1117297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124200" y="1650697"/>
            <a:ext cx="762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352800" y="2260296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3" name="Line 4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581400" y="2031696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5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124200" y="2488895"/>
            <a:ext cx="8382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6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3581400" y="888697"/>
            <a:ext cx="2514600" cy="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7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6096000" y="888697"/>
            <a:ext cx="0" cy="10668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8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352800" y="1422097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352800" y="1574497"/>
            <a:ext cx="0" cy="3810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0" name="Line 4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3581400" y="1193497"/>
            <a:ext cx="0" cy="6858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1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81400" y="888695"/>
            <a:ext cx="0" cy="114300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2" name="Line 4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3581400" y="1193497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3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8458201" y="2488894"/>
            <a:ext cx="381000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4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839200" y="736297"/>
            <a:ext cx="1" cy="1752597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5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1523999" y="736297"/>
            <a:ext cx="7315201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6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3352800" y="736297"/>
            <a:ext cx="0" cy="15240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7" name="Line 4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524000" y="736297"/>
            <a:ext cx="0" cy="129540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8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1524000" y="2031697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Line 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304800" y="2184097"/>
            <a:ext cx="0" cy="609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76200" y="2793697"/>
            <a:ext cx="457200" cy="29462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95" name="Line 21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04800" y="3098496"/>
            <a:ext cx="0" cy="6096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6" name="Line 1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304800" y="2488896"/>
            <a:ext cx="152400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97" name="Group 96"/>
          <p:cNvGrpSpPr/>
          <p:nvPr>
            <p:custDataLst>
              <p:tags r:id="rId58"/>
            </p:custDataLst>
          </p:nvPr>
        </p:nvGrpSpPr>
        <p:grpSpPr>
          <a:xfrm>
            <a:off x="457200" y="2260297"/>
            <a:ext cx="304800" cy="457200"/>
            <a:chOff x="868680" y="2971800"/>
            <a:chExt cx="304800" cy="304800"/>
          </a:xfrm>
          <a:solidFill>
            <a:schemeClr val="tx1"/>
          </a:solidFill>
        </p:grpSpPr>
        <p:sp>
          <p:nvSpPr>
            <p:cNvPr id="98" name="Freeform 97"/>
            <p:cNvSpPr/>
            <p:nvPr>
              <p:custDataLst>
                <p:tags r:id="rId69"/>
              </p:custDataLst>
            </p:nvPr>
          </p:nvSpPr>
          <p:spPr>
            <a:xfrm>
              <a:off x="86868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5400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 Box 11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960121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00" name="Line 18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762001" y="2488897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Rectangle 1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 rot="10800000">
            <a:off x="457200" y="3250897"/>
            <a:ext cx="152399" cy="9144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Line 21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914400" y="2488897"/>
            <a:ext cx="1" cy="838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609602" y="3327098"/>
            <a:ext cx="304798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4" name="Line 21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304800" y="3708097"/>
            <a:ext cx="152400" cy="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5" name="Line 21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609602" y="3555698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6" name="Line 2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09602" y="3784298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7" name="Line 2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609602" y="4012898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8" name="Text Box 11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 rot="16200000">
            <a:off x="876302" y="1993594"/>
            <a:ext cx="685800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9" name="Line 18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914401" y="2031697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7" name="Straight Arrow Connector 286"/>
          <p:cNvCxnSpPr/>
          <p:nvPr>
            <p:custDataLst>
              <p:tags r:id="rId1"/>
            </p:custDataLst>
          </p:nvPr>
        </p:nvCxnSpPr>
        <p:spPr>
          <a:xfrm rot="5400000">
            <a:off x="646906" y="5422597"/>
            <a:ext cx="2820194" cy="79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More Hazards</a:t>
            </a:r>
            <a:endParaRPr lang="en-US" dirty="0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9546356"/>
              </p:ext>
            </p:extLst>
          </p:nvPr>
        </p:nvGraphicFramePr>
        <p:xfrm>
          <a:off x="228601" y="4012896"/>
          <a:ext cx="8762999" cy="2921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661746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r1, r2, 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746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r3,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r0, r3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746"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sub r5, r4, r6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74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L: or r3, r2,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r4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861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4" name="Straight Arrow Connector 133"/>
          <p:cNvCxnSpPr/>
          <p:nvPr>
            <p:custDataLst>
              <p:tags r:id="rId4"/>
            </p:custDataLst>
          </p:nvPr>
        </p:nvCxnSpPr>
        <p:spPr>
          <a:xfrm>
            <a:off x="2057400" y="4012897"/>
            <a:ext cx="6934193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76201" y="2184095"/>
            <a:ext cx="22860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1828804" y="2184093"/>
            <a:ext cx="22860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9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514601" y="2488896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0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1" y="1650696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>
            <a:off x="4495802" y="2184090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2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257800" y="1955492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3" name="Rectangle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599" y="2184094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4" name="Freeform 63"/>
          <p:cNvSpPr/>
          <p:nvPr>
            <p:custDataLst>
              <p:tags r:id="rId12"/>
            </p:custDataLst>
          </p:nvPr>
        </p:nvSpPr>
        <p:spPr>
          <a:xfrm>
            <a:off x="4800600" y="1269694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114800" y="2336497"/>
            <a:ext cx="3047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124200" y="3098495"/>
            <a:ext cx="12954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6629402" y="2184090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8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48400" y="2412693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2743202" y="2946094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0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114800" y="1498289"/>
            <a:ext cx="685800" cy="7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1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48200" y="2565094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791200" y="1955493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3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791200" y="2946094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86600" y="2946094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924801" y="2946093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6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924801" y="1955494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2743202" y="2336495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6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2743201" y="1498293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7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5410204" y="2793694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8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5410199" y="180309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9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7543801" y="2793693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0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7543800" y="180309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1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629400" y="1955494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2" name="Rectangle 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52400" y="1269697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3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229601" y="1803094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10"/>
          <p:cNvGrpSpPr/>
          <p:nvPr>
            <p:custDataLst>
              <p:tags r:id="rId34"/>
            </p:custDataLst>
          </p:nvPr>
        </p:nvGrpSpPr>
        <p:grpSpPr>
          <a:xfrm>
            <a:off x="1752600" y="1422096"/>
            <a:ext cx="762001" cy="1295400"/>
            <a:chOff x="2590798" y="914401"/>
            <a:chExt cx="762001" cy="1295400"/>
          </a:xfrm>
        </p:grpSpPr>
        <p:sp>
          <p:nvSpPr>
            <p:cNvPr id="125" name="Rectangle 22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26" name="TextBox 125"/>
            <p:cNvSpPr txBox="1"/>
            <p:nvPr>
              <p:custDataLst>
                <p:tags r:id="rId72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27" name="TextBox 126"/>
            <p:cNvSpPr txBox="1"/>
            <p:nvPr>
              <p:custDataLst>
                <p:tags r:id="rId73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28" name="TextBox 127"/>
            <p:cNvSpPr txBox="1"/>
            <p:nvPr>
              <p:custDataLst>
                <p:tags r:id="rId74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129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962400" y="1955497"/>
            <a:ext cx="152400" cy="685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1117297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124200" y="1650697"/>
            <a:ext cx="762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352800" y="2260296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3" name="Line 4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581400" y="2031696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5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124200" y="2488895"/>
            <a:ext cx="8382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6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3581400" y="888697"/>
            <a:ext cx="2514600" cy="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7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6096000" y="888697"/>
            <a:ext cx="0" cy="10668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8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352800" y="1422097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352800" y="1574497"/>
            <a:ext cx="0" cy="3810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0" name="Line 4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3581400" y="1193497"/>
            <a:ext cx="0" cy="6858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1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81400" y="888695"/>
            <a:ext cx="0" cy="114300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2" name="Line 4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3581400" y="1193497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3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8458201" y="2488894"/>
            <a:ext cx="381000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4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839200" y="736297"/>
            <a:ext cx="1" cy="1752597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5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1523999" y="736297"/>
            <a:ext cx="7315201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6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3352800" y="736297"/>
            <a:ext cx="0" cy="15240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7" name="Line 4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524000" y="736297"/>
            <a:ext cx="0" cy="129540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8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1524000" y="2031697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Line 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304800" y="2184097"/>
            <a:ext cx="0" cy="609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76200" y="2793697"/>
            <a:ext cx="457200" cy="29462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95" name="Line 21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04800" y="3098496"/>
            <a:ext cx="0" cy="6096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6" name="Line 1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304800" y="2488896"/>
            <a:ext cx="152400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3" name="Group 96"/>
          <p:cNvGrpSpPr/>
          <p:nvPr>
            <p:custDataLst>
              <p:tags r:id="rId58"/>
            </p:custDataLst>
          </p:nvPr>
        </p:nvGrpSpPr>
        <p:grpSpPr>
          <a:xfrm>
            <a:off x="457200" y="2260297"/>
            <a:ext cx="304800" cy="457200"/>
            <a:chOff x="868680" y="2971800"/>
            <a:chExt cx="304800" cy="304800"/>
          </a:xfrm>
          <a:solidFill>
            <a:schemeClr val="tx1"/>
          </a:solidFill>
        </p:grpSpPr>
        <p:sp>
          <p:nvSpPr>
            <p:cNvPr id="98" name="Freeform 97"/>
            <p:cNvSpPr/>
            <p:nvPr>
              <p:custDataLst>
                <p:tags r:id="rId69"/>
              </p:custDataLst>
            </p:nvPr>
          </p:nvSpPr>
          <p:spPr>
            <a:xfrm>
              <a:off x="86868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5400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 Box 11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960121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00" name="Line 18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762001" y="2488897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Rectangle 1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 rot="10800000">
            <a:off x="457200" y="3250897"/>
            <a:ext cx="152399" cy="9144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Line 21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914400" y="2488897"/>
            <a:ext cx="1" cy="838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609602" y="3327098"/>
            <a:ext cx="304798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4" name="Line 21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304800" y="3708097"/>
            <a:ext cx="152400" cy="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5" name="Line 21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609602" y="3555698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6" name="Line 2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09602" y="3784298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7" name="Line 2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609602" y="4012898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8" name="Text Box 11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 rot="16200000">
            <a:off x="876302" y="1993594"/>
            <a:ext cx="685800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9" name="Line 18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914401" y="2031697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Control Hazards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Control Hazards</a:t>
            </a:r>
          </a:p>
          <a:p>
            <a:pPr lvl="1"/>
            <a:r>
              <a:rPr lang="en-US" dirty="0" smtClean="0"/>
              <a:t>instructions are fetched in stage 1 (IF)</a:t>
            </a:r>
          </a:p>
          <a:p>
            <a:pPr lvl="1"/>
            <a:r>
              <a:rPr lang="en-US" dirty="0" smtClean="0"/>
              <a:t>branch and jump decisions occur in stage 3 (EX) </a:t>
            </a:r>
          </a:p>
          <a:p>
            <a:pPr lvl="1"/>
            <a:r>
              <a:rPr lang="en-US" dirty="0" smtClean="0"/>
              <a:t>i.e. next PC is not known until 2 cycles after branch/jump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Delay Slot</a:t>
            </a:r>
          </a:p>
          <a:p>
            <a:pPr lvl="1"/>
            <a:r>
              <a:rPr lang="en-US" dirty="0" smtClean="0"/>
              <a:t>ISA says N instructions after branch/jump always executed</a:t>
            </a:r>
          </a:p>
          <a:p>
            <a:pPr lvl="2"/>
            <a:r>
              <a:rPr lang="en-US" dirty="0" smtClean="0"/>
              <a:t>MIPS has 1 branch delay slot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Stall (+ Zap)</a:t>
            </a:r>
            <a:endParaRPr lang="en-US" dirty="0" smtClean="0"/>
          </a:p>
          <a:p>
            <a:pPr lvl="1"/>
            <a:r>
              <a:rPr lang="en-US" dirty="0" smtClean="0"/>
              <a:t>prevent PC update</a:t>
            </a:r>
          </a:p>
          <a:p>
            <a:pPr lvl="1"/>
            <a:r>
              <a:rPr lang="en-US" dirty="0" smtClean="0"/>
              <a:t>clear IF/ID pipeline register</a:t>
            </a:r>
          </a:p>
          <a:p>
            <a:pPr lvl="2"/>
            <a:r>
              <a:rPr lang="en-US" dirty="0" smtClean="0"/>
              <a:t>instruction just fetched might be wrong one, so convert to nop</a:t>
            </a:r>
          </a:p>
          <a:p>
            <a:pPr lvl="1"/>
            <a:r>
              <a:rPr lang="en-US" dirty="0" smtClean="0"/>
              <a:t>allow branch to continue into EX stage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7" name="Straight Arrow Connector 286"/>
          <p:cNvCxnSpPr/>
          <p:nvPr>
            <p:custDataLst>
              <p:tags r:id="rId1"/>
            </p:custDataLst>
          </p:nvPr>
        </p:nvCxnSpPr>
        <p:spPr>
          <a:xfrm rot="5400000">
            <a:off x="799306" y="5523330"/>
            <a:ext cx="2515394" cy="79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Delay Slot</a:t>
            </a:r>
            <a:endParaRPr lang="en-US" dirty="0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97884219"/>
              </p:ext>
            </p:extLst>
          </p:nvPr>
        </p:nvGraphicFramePr>
        <p:xfrm>
          <a:off x="228601" y="4312406"/>
          <a:ext cx="8762999" cy="24693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r1, r2, 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ori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r2,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r0, 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L: or r3, r1,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r4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83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4" name="Straight Arrow Connector 133"/>
          <p:cNvCxnSpPr/>
          <p:nvPr>
            <p:custDataLst>
              <p:tags r:id="rId4"/>
            </p:custDataLst>
          </p:nvPr>
        </p:nvCxnSpPr>
        <p:spPr>
          <a:xfrm>
            <a:off x="2057400" y="4266030"/>
            <a:ext cx="6934193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76201" y="2132428"/>
            <a:ext cx="22860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1828804" y="2132426"/>
            <a:ext cx="22860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9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514601" y="2437229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0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1" y="1599029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>
            <a:off x="4495802" y="2132423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2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257800" y="1903825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3" name="Rectangle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599" y="2132427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4" name="Freeform 63"/>
          <p:cNvSpPr/>
          <p:nvPr>
            <p:custDataLst>
              <p:tags r:id="rId12"/>
            </p:custDataLst>
          </p:nvPr>
        </p:nvSpPr>
        <p:spPr>
          <a:xfrm>
            <a:off x="4800600" y="1218027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114800" y="2284830"/>
            <a:ext cx="3047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124200" y="3046828"/>
            <a:ext cx="12954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7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6629402" y="2132423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8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48400" y="2361026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data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2743202" y="2894427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0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114800" y="1446622"/>
            <a:ext cx="685800" cy="7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1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48200" y="2513427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2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791200" y="1903826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3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791200" y="2894427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86600" y="2894427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924801" y="2894426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6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924801" y="1903827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2743202" y="2284828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6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2743201" y="1446626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7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5410204" y="2742027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8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5410199" y="1751425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9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7543801" y="2742026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0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7543800" y="1751425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1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629400" y="1903827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2" name="Rectangle 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52400" y="1218030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3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229601" y="1751427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110"/>
          <p:cNvGrpSpPr/>
          <p:nvPr>
            <p:custDataLst>
              <p:tags r:id="rId34"/>
            </p:custDataLst>
          </p:nvPr>
        </p:nvGrpSpPr>
        <p:grpSpPr>
          <a:xfrm>
            <a:off x="1752600" y="1370429"/>
            <a:ext cx="762001" cy="1295400"/>
            <a:chOff x="2590798" y="914401"/>
            <a:chExt cx="762001" cy="1295400"/>
          </a:xfrm>
        </p:grpSpPr>
        <p:sp>
          <p:nvSpPr>
            <p:cNvPr id="125" name="Rectangle 22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26" name="TextBox 125"/>
            <p:cNvSpPr txBox="1"/>
            <p:nvPr>
              <p:custDataLst>
                <p:tags r:id="rId74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127" name="TextBox 126"/>
            <p:cNvSpPr txBox="1"/>
            <p:nvPr>
              <p:custDataLst>
                <p:tags r:id="rId75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28" name="TextBox 127"/>
            <p:cNvSpPr txBox="1"/>
            <p:nvPr>
              <p:custDataLst>
                <p:tags r:id="rId76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129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962400" y="1903830"/>
            <a:ext cx="152400" cy="685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106563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124200" y="1599030"/>
            <a:ext cx="762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352800" y="2208629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3" name="Line 4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581400" y="1980029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5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124200" y="2437228"/>
            <a:ext cx="8382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6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3581400" y="837030"/>
            <a:ext cx="2514600" cy="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7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6096000" y="837030"/>
            <a:ext cx="0" cy="10668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8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352800" y="1370430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9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352800" y="1522830"/>
            <a:ext cx="0" cy="3810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0" name="Line 4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3581400" y="1141830"/>
            <a:ext cx="0" cy="6858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1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81400" y="837028"/>
            <a:ext cx="0" cy="114300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2" name="Line 4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3581400" y="1141830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3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8458201" y="2437227"/>
            <a:ext cx="381000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4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839200" y="684630"/>
            <a:ext cx="1" cy="1752597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5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1523999" y="684630"/>
            <a:ext cx="7315201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6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3352800" y="684630"/>
            <a:ext cx="0" cy="15240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7" name="Line 4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524000" y="684630"/>
            <a:ext cx="0" cy="129540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8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1524000" y="198003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Line 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304800" y="2132430"/>
            <a:ext cx="0" cy="609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76200" y="2742030"/>
            <a:ext cx="457200" cy="29462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95" name="Line 21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04800" y="3046829"/>
            <a:ext cx="0" cy="6096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6" name="Line 1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304800" y="2437229"/>
            <a:ext cx="152400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3" name="Group 96"/>
          <p:cNvGrpSpPr/>
          <p:nvPr>
            <p:custDataLst>
              <p:tags r:id="rId58"/>
            </p:custDataLst>
          </p:nvPr>
        </p:nvGrpSpPr>
        <p:grpSpPr>
          <a:xfrm>
            <a:off x="457200" y="2208630"/>
            <a:ext cx="304800" cy="457200"/>
            <a:chOff x="868680" y="2971800"/>
            <a:chExt cx="304800" cy="304800"/>
          </a:xfrm>
          <a:solidFill>
            <a:schemeClr val="tx1"/>
          </a:solidFill>
        </p:grpSpPr>
        <p:sp>
          <p:nvSpPr>
            <p:cNvPr id="98" name="Freeform 97"/>
            <p:cNvSpPr/>
            <p:nvPr>
              <p:custDataLst>
                <p:tags r:id="rId71"/>
              </p:custDataLst>
            </p:nvPr>
          </p:nvSpPr>
          <p:spPr>
            <a:xfrm>
              <a:off x="86868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5400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 Box 11"/>
            <p:cNvSpPr txBox="1"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960121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00" name="Line 18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762001" y="2437230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1" name="Rectangle 1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 rot="10800000">
            <a:off x="457200" y="3199230"/>
            <a:ext cx="152399" cy="9144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2" name="Line 21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914400" y="2437230"/>
            <a:ext cx="1" cy="838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609602" y="3275431"/>
            <a:ext cx="304798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4" name="Line 21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304800" y="3656430"/>
            <a:ext cx="152400" cy="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5" name="Line 21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609602" y="3504031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6" name="Line 2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09602" y="3732631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7" name="Line 2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609602" y="3961231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8" name="Text Box 11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 rot="16200000">
            <a:off x="876302" y="1941927"/>
            <a:ext cx="685800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9" name="Line 18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914401" y="1980030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4" name="Oval 83"/>
          <p:cNvSpPr/>
          <p:nvPr>
            <p:custDataLst>
              <p:tags r:id="rId69"/>
            </p:custDataLst>
          </p:nvPr>
        </p:nvSpPr>
        <p:spPr>
          <a:xfrm>
            <a:off x="1447800" y="2742030"/>
            <a:ext cx="914400" cy="6096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branch</a:t>
            </a:r>
            <a:br>
              <a:rPr lang="en-US" dirty="0" smtClean="0"/>
            </a:br>
            <a:r>
              <a:rPr lang="en-US" dirty="0" smtClean="0"/>
              <a:t>calc</a:t>
            </a:r>
            <a:endParaRPr lang="en-US" dirty="0"/>
          </a:p>
        </p:txBody>
      </p:sp>
      <p:sp>
        <p:nvSpPr>
          <p:cNvPr id="85" name="Oval 84"/>
          <p:cNvSpPr/>
          <p:nvPr>
            <p:custDataLst>
              <p:tags r:id="rId70"/>
            </p:custDataLst>
          </p:nvPr>
        </p:nvSpPr>
        <p:spPr>
          <a:xfrm>
            <a:off x="1905000" y="3351630"/>
            <a:ext cx="914400" cy="6096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decide</a:t>
            </a:r>
            <a:br>
              <a:rPr lang="en-US" dirty="0" smtClean="0"/>
            </a:br>
            <a:r>
              <a:rPr lang="en-US" dirty="0" smtClean="0"/>
              <a:t>branch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76200" y="0"/>
            <a:ext cx="9144000" cy="533400"/>
          </a:xfrm>
        </p:spPr>
        <p:txBody>
          <a:bodyPr/>
          <a:lstStyle/>
          <a:p>
            <a:r>
              <a:rPr lang="en-US" dirty="0" smtClean="0"/>
              <a:t>Control Hazards: Speculative Execution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86868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Control Hazards</a:t>
            </a:r>
          </a:p>
          <a:p>
            <a:pPr lvl="1"/>
            <a:r>
              <a:rPr lang="en-US" dirty="0" smtClean="0"/>
              <a:t>instructions are fetched in stage 1 (IF)</a:t>
            </a:r>
          </a:p>
          <a:p>
            <a:pPr lvl="1"/>
            <a:r>
              <a:rPr lang="en-US" dirty="0" smtClean="0"/>
              <a:t>branch and jump decisions occur in stage 3 (EX) </a:t>
            </a:r>
          </a:p>
          <a:p>
            <a:pPr lvl="1"/>
            <a:r>
              <a:rPr lang="en-US" dirty="0" smtClean="0"/>
              <a:t>i.e. next PC not known until 2 cycles after branch/jump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Stall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Delay Slot</a:t>
            </a: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Speculative Execution</a:t>
            </a:r>
          </a:p>
          <a:p>
            <a:pPr lvl="1"/>
            <a:r>
              <a:rPr lang="en-US" dirty="0" smtClean="0"/>
              <a:t>Guess direction of the branch</a:t>
            </a:r>
          </a:p>
          <a:p>
            <a:pPr lvl="2"/>
            <a:r>
              <a:rPr lang="en-US" dirty="0" smtClean="0"/>
              <a:t>Allow instructions to move through pipeline</a:t>
            </a:r>
          </a:p>
          <a:p>
            <a:pPr lvl="2"/>
            <a:r>
              <a:rPr lang="en-US" dirty="0" smtClean="0"/>
              <a:t>Zap them later if wrong guess</a:t>
            </a:r>
          </a:p>
          <a:p>
            <a:pPr lvl="1"/>
            <a:r>
              <a:rPr lang="en-US" dirty="0" smtClean="0"/>
              <a:t>Useful for long pipelines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Branch Prediction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4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28600"/>
            <a:ext cx="9144000" cy="533400"/>
          </a:xfrm>
        </p:spPr>
        <p:txBody>
          <a:bodyPr/>
          <a:lstStyle/>
          <a:p>
            <a:r>
              <a:rPr lang="en-US" dirty="0" smtClean="0"/>
              <a:t>Pipelining: What Could Possibly Go Wrong?</a:t>
            </a:r>
            <a:endParaRPr lang="en-US" dirty="0"/>
          </a:p>
        </p:txBody>
      </p:sp>
      <p:sp>
        <p:nvSpPr>
          <p:cNvPr id="243405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838200"/>
            <a:ext cx="86868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Data hazards</a:t>
            </a:r>
          </a:p>
          <a:p>
            <a:pPr lvl="1"/>
            <a:r>
              <a:rPr lang="en-US" dirty="0" smtClean="0"/>
              <a:t>register file reads occur in stage 2 (IF) </a:t>
            </a:r>
          </a:p>
          <a:p>
            <a:pPr lvl="1"/>
            <a:r>
              <a:rPr lang="en-US" dirty="0" smtClean="0"/>
              <a:t>register file writes occur in stage 5 (WB)</a:t>
            </a:r>
          </a:p>
          <a:p>
            <a:pPr lvl="1"/>
            <a:r>
              <a:rPr lang="en-US" dirty="0" smtClean="0"/>
              <a:t>next instructions may read values soon to be written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Control hazards</a:t>
            </a:r>
          </a:p>
          <a:p>
            <a:pPr lvl="1"/>
            <a:r>
              <a:rPr lang="en-US" dirty="0" smtClean="0"/>
              <a:t>branch instruction may change the PC in stage 3 (EX)</a:t>
            </a:r>
          </a:p>
          <a:p>
            <a:pPr lvl="1"/>
            <a:r>
              <a:rPr lang="en-US" dirty="0" smtClean="0"/>
              <a:t>next instructions have already started executing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Structural hazards</a:t>
            </a:r>
          </a:p>
          <a:p>
            <a:pPr lvl="1"/>
            <a:r>
              <a:rPr lang="en-US" dirty="0" smtClean="0"/>
              <a:t>resource contention</a:t>
            </a:r>
          </a:p>
          <a:p>
            <a:pPr lvl="1"/>
            <a:r>
              <a:rPr lang="en-US" dirty="0" smtClean="0"/>
              <a:t>so far: impossible because of ISA and pipeline design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Prelim1: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next Tuesday, February 28</a:t>
            </a:r>
            <a:r>
              <a:rPr lang="en-US" sz="2800" baseline="30000" dirty="0" smtClean="0">
                <a:solidFill>
                  <a:schemeClr val="accent1"/>
                </a:solidFill>
              </a:rPr>
              <a:t>th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in </a:t>
            </a:r>
            <a:r>
              <a:rPr lang="en-US" sz="2800" dirty="0" smtClean="0">
                <a:solidFill>
                  <a:srgbClr val="FFFF00"/>
                </a:solidFill>
              </a:rPr>
              <a:t>evening</a:t>
            </a:r>
            <a:endParaRPr lang="en-US" sz="2800" dirty="0">
              <a:solidFill>
                <a:srgbClr val="FFFF00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sz="2400" dirty="0" smtClean="0"/>
              <a:t>Location: GSH132: Goldwin Smith Hall room 132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 smtClean="0"/>
              <a:t>Time: We </a:t>
            </a:r>
            <a:r>
              <a:rPr lang="en-US" sz="2400" dirty="0"/>
              <a:t>will start at </a:t>
            </a:r>
            <a:r>
              <a:rPr lang="en-US" sz="2400" dirty="0" smtClean="0">
                <a:solidFill>
                  <a:srgbClr val="FFFF00"/>
                </a:solidFill>
              </a:rPr>
              <a:t>7:30pm </a:t>
            </a:r>
            <a:r>
              <a:rPr lang="en-US" sz="2400" dirty="0">
                <a:solidFill>
                  <a:srgbClr val="FFFF00"/>
                </a:solidFill>
              </a:rPr>
              <a:t>sharp</a:t>
            </a:r>
            <a:r>
              <a:rPr lang="en-US" sz="2400" dirty="0"/>
              <a:t>, so come </a:t>
            </a:r>
            <a:r>
              <a:rPr lang="en-US" sz="2400" dirty="0" smtClean="0"/>
              <a:t>early</a:t>
            </a:r>
            <a:endParaRPr lang="en-US" sz="2400" dirty="0" smtClean="0"/>
          </a:p>
          <a:p>
            <a:pPr marL="573088" lvl="1" indent="-457200">
              <a:buFont typeface="Arial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Prelim Review: This Wed / Fri, 3:30-5:30pm, in 155 </a:t>
            </a:r>
            <a:r>
              <a:rPr lang="en-US" sz="2400" dirty="0" smtClean="0">
                <a:solidFill>
                  <a:schemeClr val="accent1"/>
                </a:solidFill>
              </a:rPr>
              <a:t>Olin</a:t>
            </a:r>
          </a:p>
          <a:p>
            <a:pPr marL="573088" lvl="1" indent="-457200">
              <a:buFont typeface="Arial"/>
              <a:buChar char="•"/>
            </a:pPr>
            <a:endParaRPr lang="en-US" sz="2400" dirty="0">
              <a:solidFill>
                <a:schemeClr val="accent1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Closed </a:t>
            </a:r>
            <a:r>
              <a:rPr lang="en-US" sz="2400" dirty="0" smtClean="0">
                <a:solidFill>
                  <a:srgbClr val="FFFF00"/>
                </a:solidFill>
              </a:rPr>
              <a:t>Book</a:t>
            </a:r>
            <a:endParaRPr lang="en-US" sz="2400" dirty="0"/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C</a:t>
            </a:r>
            <a:r>
              <a:rPr lang="en-US" sz="2000" dirty="0" smtClean="0"/>
              <a:t>annot </a:t>
            </a:r>
            <a:r>
              <a:rPr lang="en-US" sz="2000" dirty="0"/>
              <a:t>use electronic device or outside material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Practice prelims are online in CMS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 smtClean="0"/>
              <a:t>Material covered </a:t>
            </a:r>
            <a:r>
              <a:rPr lang="en-US" sz="2400" dirty="0" smtClean="0">
                <a:solidFill>
                  <a:schemeClr val="accent1"/>
                </a:solidFill>
              </a:rPr>
              <a:t>everything up to end of this week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Appendix </a:t>
            </a:r>
            <a:r>
              <a:rPr lang="en-US" sz="2000" dirty="0"/>
              <a:t>C (logic, gates, FSMs, memory, ALUs</a:t>
            </a:r>
            <a:r>
              <a:rPr lang="en-US" sz="2000" dirty="0" smtClean="0"/>
              <a:t>) 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Chapter </a:t>
            </a:r>
            <a:r>
              <a:rPr lang="en-US" sz="2000" dirty="0"/>
              <a:t>4 (pipelined [and non-pipeline] MIPS processor with hazards</a:t>
            </a:r>
            <a:r>
              <a:rPr lang="en-US" sz="2000" dirty="0" smtClean="0"/>
              <a:t>)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Chapters 2 (Numbers / Arithmetic, simple MIPS instructions)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Chapter </a:t>
            </a:r>
            <a:r>
              <a:rPr lang="en-US" sz="2000" dirty="0"/>
              <a:t>1 (Performance</a:t>
            </a:r>
            <a:r>
              <a:rPr lang="en-US" sz="2000" dirty="0" smtClean="0"/>
              <a:t>)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HW1</a:t>
            </a:r>
            <a:r>
              <a:rPr lang="en-US" sz="2000" dirty="0"/>
              <a:t>, HW2, </a:t>
            </a:r>
            <a:r>
              <a:rPr lang="en-US" sz="2000" dirty="0" smtClean="0"/>
              <a:t>Lab</a:t>
            </a:r>
            <a:r>
              <a:rPr lang="en-US" sz="2000" dirty="0"/>
              <a:t>0</a:t>
            </a:r>
            <a:r>
              <a:rPr lang="en-US" sz="2000" dirty="0" smtClean="0"/>
              <a:t>, Lab1, Lab2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3314" name="CP3 Ink 98969b0d-39dd-45bf-8f5e-eb77e47295d3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80" y="94260"/>
            <a:ext cx="135600" cy="15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402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762000"/>
            <a:ext cx="9144000" cy="5943600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en-US" sz="2800" dirty="0" smtClean="0"/>
              <a:t>HW2 </a:t>
            </a:r>
            <a:r>
              <a:rPr lang="en-US" sz="2800" dirty="0" smtClean="0"/>
              <a:t>was due two days ago!</a:t>
            </a:r>
            <a:endParaRPr lang="en-US" sz="2800" dirty="0" smtClean="0"/>
          </a:p>
          <a:p>
            <a:pPr lvl="1"/>
            <a:r>
              <a:rPr lang="en-US" sz="2400" b="1" i="1" dirty="0" smtClean="0">
                <a:solidFill>
                  <a:schemeClr val="accent1"/>
                </a:solidFill>
              </a:rPr>
              <a:t>Fill out Survey online</a:t>
            </a:r>
            <a:r>
              <a:rPr lang="en-US" sz="2400" dirty="0" smtClean="0">
                <a:solidFill>
                  <a:schemeClr val="accent1"/>
                </a:solidFill>
              </a:rPr>
              <a:t>.   Receive credit/points on homework for survey: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https://cornell.qualtrics.com/SE/?SID=SV_5olFfZiXoWz6pKI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lvl="1"/>
            <a:r>
              <a:rPr lang="en-US" sz="2400" dirty="0" smtClean="0"/>
              <a:t>Survey is anonymous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Project1 (PA1) due  week after prelim</a:t>
            </a:r>
            <a:endParaRPr lang="en-US" sz="2800" dirty="0"/>
          </a:p>
          <a:p>
            <a:pPr lvl="1"/>
            <a:r>
              <a:rPr lang="en-US" sz="2400" dirty="0" smtClean="0"/>
              <a:t>Continue working diligently.  Use design doc momentum</a:t>
            </a:r>
          </a:p>
          <a:p>
            <a:pPr lvl="1"/>
            <a:endParaRPr lang="en-US" sz="2400" dirty="0"/>
          </a:p>
          <a:p>
            <a:r>
              <a:rPr lang="en-US" sz="2800" dirty="0" smtClean="0">
                <a:solidFill>
                  <a:srgbClr val="FFFF00"/>
                </a:solidFill>
              </a:rPr>
              <a:t>Save your work!</a:t>
            </a:r>
          </a:p>
          <a:p>
            <a:pPr lvl="1"/>
            <a:r>
              <a:rPr lang="en-US" sz="2400" b="1" i="1" dirty="0" smtClean="0"/>
              <a:t>Save often</a:t>
            </a:r>
            <a:r>
              <a:rPr lang="en-US" sz="2400" dirty="0" smtClean="0"/>
              <a:t>.  Verify file is non-zero.  Periodically save to </a:t>
            </a:r>
            <a:r>
              <a:rPr lang="en-US" sz="2400" dirty="0" err="1"/>
              <a:t>D</a:t>
            </a:r>
            <a:r>
              <a:rPr lang="en-US" sz="2400" dirty="0" err="1" smtClean="0"/>
              <a:t>ropbox</a:t>
            </a:r>
            <a:r>
              <a:rPr lang="en-US" sz="2400" dirty="0" smtClean="0"/>
              <a:t>, email.</a:t>
            </a:r>
            <a:endParaRPr lang="en-US" sz="2400" dirty="0"/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Beware of </a:t>
            </a:r>
            <a:r>
              <a:rPr lang="en-US" sz="2400" dirty="0" err="1" smtClean="0">
                <a:solidFill>
                  <a:schemeClr val="accent1"/>
                </a:solidFill>
              </a:rPr>
              <a:t>MacOSX</a:t>
            </a:r>
            <a:r>
              <a:rPr lang="en-US" sz="2400" dirty="0" smtClean="0">
                <a:solidFill>
                  <a:schemeClr val="accent1"/>
                </a:solidFill>
              </a:rPr>
              <a:t> 10.5 (leopard) and 10.6 (snow-leopard)</a:t>
            </a:r>
            <a:endParaRPr lang="en-US" sz="2400" dirty="0">
              <a:solidFill>
                <a:schemeClr val="accent1"/>
              </a:solidFill>
            </a:endParaRPr>
          </a:p>
          <a:p>
            <a:endParaRPr lang="en-US" sz="2800" dirty="0" smtClean="0">
              <a:solidFill>
                <a:schemeClr val="accent1"/>
              </a:solidFill>
            </a:endParaRPr>
          </a:p>
          <a:p>
            <a:r>
              <a:rPr lang="en-US" sz="2800" dirty="0" smtClean="0"/>
              <a:t>Use your resources</a:t>
            </a:r>
          </a:p>
          <a:p>
            <a:pPr lvl="1"/>
            <a:r>
              <a:rPr lang="en-US" sz="2400" dirty="0" smtClean="0"/>
              <a:t>Lab Section, Piazza.com, Office Hours,  Homework Help Session,</a:t>
            </a:r>
          </a:p>
          <a:p>
            <a:pPr lvl="1"/>
            <a:r>
              <a:rPr lang="en-US" sz="2400" dirty="0" smtClean="0"/>
              <a:t>Class notes, book, Sections, </a:t>
            </a:r>
            <a:r>
              <a:rPr lang="en-US" sz="2400" dirty="0" err="1" smtClean="0"/>
              <a:t>CSUGLab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0437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762000"/>
            <a:ext cx="91440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Check online syllabus/schedule </a:t>
            </a:r>
            <a:endParaRPr lang="en-US" sz="2800" dirty="0"/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http</a:t>
            </a:r>
            <a:r>
              <a:rPr lang="en-US" sz="2400" dirty="0">
                <a:solidFill>
                  <a:srgbClr val="FFFF00"/>
                </a:solidFill>
              </a:rPr>
              <a:t>://www.cs.cornell.edu/Courses/CS3410/2012sp/schedule.html</a:t>
            </a:r>
            <a:endParaRPr lang="en-US" sz="2400" dirty="0"/>
          </a:p>
          <a:p>
            <a:r>
              <a:rPr lang="en-US" sz="2400" dirty="0" smtClean="0"/>
              <a:t>Slides and Reading for lectures</a:t>
            </a:r>
          </a:p>
          <a:p>
            <a:r>
              <a:rPr lang="en-US" sz="2400" dirty="0" smtClean="0"/>
              <a:t>Office Hours</a:t>
            </a:r>
          </a:p>
          <a:p>
            <a:r>
              <a:rPr lang="en-US" sz="2400" dirty="0" smtClean="0"/>
              <a:t>Homework and Programming Assignments</a:t>
            </a:r>
          </a:p>
          <a:p>
            <a:r>
              <a:rPr lang="en-US" sz="2400" dirty="0" smtClean="0"/>
              <a:t>Prelims (in evenings): 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Tuesday, February 28</a:t>
            </a:r>
            <a:r>
              <a:rPr lang="en-US" sz="2000" baseline="30000" dirty="0" smtClean="0">
                <a:solidFill>
                  <a:srgbClr val="FFFF00"/>
                </a:solidFill>
              </a:rPr>
              <a:t>th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Thursday, March 29</a:t>
            </a:r>
            <a:r>
              <a:rPr lang="en-US" sz="2000" baseline="30000" dirty="0" smtClean="0">
                <a:solidFill>
                  <a:srgbClr val="FFFF00"/>
                </a:solidFill>
              </a:rPr>
              <a:t>th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Thursday, April 26</a:t>
            </a:r>
            <a:r>
              <a:rPr lang="en-US" sz="2000" baseline="30000" dirty="0" smtClean="0">
                <a:solidFill>
                  <a:srgbClr val="FFFF00"/>
                </a:solidFill>
              </a:rPr>
              <a:t>th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800" dirty="0" smtClean="0"/>
              <a:t>Schedule is subject to change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569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Collaboration, Late, Re-grading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6096000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en-US" sz="2800" dirty="0" smtClean="0"/>
              <a:t>“Black Board” Collaboration Policy</a:t>
            </a:r>
            <a:endParaRPr lang="en-US" sz="2800" dirty="0"/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/>
              <a:t>Can discuss approach together on a “black board”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Leave and write up solution independently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/>
              <a:t>Do not copy solutions</a:t>
            </a:r>
          </a:p>
          <a:p>
            <a:pPr marL="91440" lvl="1" indent="-274320">
              <a:buSzPct val="85000"/>
              <a:buFont typeface="Arial"/>
              <a:buChar char="•"/>
            </a:pPr>
            <a:endParaRPr lang="en-US" sz="2400" dirty="0" smtClean="0"/>
          </a:p>
          <a:p>
            <a:pPr marL="0" lvl="1" indent="0">
              <a:buSzPct val="85000"/>
              <a:buNone/>
            </a:pPr>
            <a:r>
              <a:rPr lang="en-US" dirty="0"/>
              <a:t>Late Policy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/>
              <a:t>Each person has a </a:t>
            </a:r>
            <a:r>
              <a:rPr lang="en-US" sz="2400" dirty="0">
                <a:solidFill>
                  <a:schemeClr val="accent1"/>
                </a:solidFill>
              </a:rPr>
              <a:t>total of </a:t>
            </a:r>
            <a:r>
              <a:rPr lang="en-US" sz="2400" b="1" i="1" dirty="0">
                <a:solidFill>
                  <a:schemeClr val="accent1"/>
                </a:solidFill>
              </a:rPr>
              <a:t>four</a:t>
            </a:r>
            <a:r>
              <a:rPr lang="en-US" sz="2400" dirty="0">
                <a:solidFill>
                  <a:schemeClr val="accent1"/>
                </a:solidFill>
              </a:rPr>
              <a:t> “slip days”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>
                <a:solidFill>
                  <a:schemeClr val="accent1"/>
                </a:solidFill>
              </a:rPr>
              <a:t>Max of </a:t>
            </a:r>
            <a:r>
              <a:rPr lang="en-US" sz="2400" b="1" i="1" dirty="0">
                <a:solidFill>
                  <a:schemeClr val="accent1"/>
                </a:solidFill>
              </a:rPr>
              <a:t>two</a:t>
            </a:r>
            <a:r>
              <a:rPr lang="en-US" sz="2400" dirty="0">
                <a:solidFill>
                  <a:schemeClr val="accent1"/>
                </a:solidFill>
              </a:rPr>
              <a:t> slip days </a:t>
            </a:r>
            <a:r>
              <a:rPr lang="en-US" sz="2400" dirty="0"/>
              <a:t>for any individual </a:t>
            </a:r>
            <a:r>
              <a:rPr lang="en-US" sz="2400" dirty="0" smtClean="0"/>
              <a:t>assignment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Slip days deducted first </a:t>
            </a:r>
            <a:r>
              <a:rPr lang="en-US" sz="2400" dirty="0" smtClean="0"/>
              <a:t>for </a:t>
            </a:r>
            <a:r>
              <a:rPr lang="en-US" sz="2400" i="1" dirty="0" smtClean="0"/>
              <a:t>any</a:t>
            </a:r>
            <a:r>
              <a:rPr lang="en-US" sz="2400" dirty="0" smtClean="0"/>
              <a:t> late assignment, </a:t>
            </a:r>
          </a:p>
          <a:p>
            <a:pPr marL="0" lvl="1" indent="0">
              <a:buSzPct val="85000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cannot selectively apply slip days</a:t>
            </a:r>
            <a:endParaRPr lang="en-US" sz="2400" dirty="0"/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/>
              <a:t>For projects, slip days are deducted from all partners 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/>
              <a:t>20% deducted per day late after slip days are </a:t>
            </a:r>
            <a:r>
              <a:rPr lang="en-US" sz="2400" dirty="0" smtClean="0"/>
              <a:t>exhausted</a:t>
            </a:r>
          </a:p>
          <a:p>
            <a:pPr marL="91440" lvl="1" indent="-274320">
              <a:buSzPct val="85000"/>
              <a:buFont typeface="Arial"/>
              <a:buChar char="•"/>
            </a:pPr>
            <a:endParaRPr lang="en-US" sz="2400" dirty="0"/>
          </a:p>
          <a:p>
            <a:pPr marL="0" lvl="1" indent="0">
              <a:buSzPct val="85000"/>
              <a:buNone/>
            </a:pPr>
            <a:r>
              <a:rPr lang="en-US" dirty="0" err="1"/>
              <a:t>Regrade</a:t>
            </a:r>
            <a:r>
              <a:rPr lang="en-US" dirty="0"/>
              <a:t> policy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/>
              <a:t>Submit written request to lead TA, </a:t>
            </a:r>
          </a:p>
          <a:p>
            <a:pPr marL="0" lvl="1" indent="0">
              <a:buSzPct val="85000"/>
              <a:buNone/>
            </a:pPr>
            <a:r>
              <a:rPr lang="en-US" sz="2400" dirty="0"/>
              <a:t>	and lead TA will pick a different grader 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/>
              <a:t>Submit another written request, </a:t>
            </a:r>
          </a:p>
          <a:p>
            <a:pPr marL="0" lvl="1" indent="0">
              <a:buSzPct val="85000"/>
              <a:buNone/>
            </a:pPr>
            <a:r>
              <a:rPr lang="en-US" sz="2400" dirty="0"/>
              <a:t>	lead TA will </a:t>
            </a:r>
            <a:r>
              <a:rPr lang="en-US" sz="2400" dirty="0" err="1"/>
              <a:t>regrade</a:t>
            </a:r>
            <a:r>
              <a:rPr lang="en-US" sz="2400" dirty="0"/>
              <a:t> directly </a:t>
            </a:r>
          </a:p>
          <a:p>
            <a:pPr marL="91440" lvl="1" indent="-274320">
              <a:buSzPct val="85000"/>
              <a:buFont typeface="Arial"/>
              <a:buChar char="•"/>
            </a:pPr>
            <a:r>
              <a:rPr lang="en-US" sz="2400" dirty="0"/>
              <a:t>Submit yet another written request for professor to </a:t>
            </a:r>
            <a:r>
              <a:rPr lang="en-US" sz="2400" dirty="0" err="1"/>
              <a:t>regrade</a:t>
            </a:r>
            <a:r>
              <a:rPr lang="en-US" sz="2400" dirty="0"/>
              <a:t>.</a:t>
            </a:r>
          </a:p>
          <a:p>
            <a:pPr marL="91440" lvl="1" indent="-274320">
              <a:buSzPct val="85000"/>
              <a:buFont typeface="Arial"/>
              <a:buChar char="•"/>
            </a:pPr>
            <a:endParaRPr lang="en-US" sz="24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92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Hazards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Data dependencies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Problem, detection, and solutions</a:t>
            </a:r>
          </a:p>
          <a:p>
            <a:pPr lvl="2" indent="-342900"/>
            <a:r>
              <a:rPr lang="en-US" dirty="0"/>
              <a:t>(delaying, stalling, forwarding, bypass, </a:t>
            </a:r>
            <a:r>
              <a:rPr lang="en-US" dirty="0" err="1"/>
              <a:t>etc</a:t>
            </a:r>
            <a:r>
              <a:rPr lang="en-US" dirty="0" smtClean="0"/>
              <a:t>)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Forwarding unit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Hazard detection unit</a:t>
            </a:r>
          </a:p>
          <a:p>
            <a:pPr marL="115888" lvl="1" indent="0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Next time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Control Hazards</a:t>
            </a:r>
          </a:p>
          <a:p>
            <a:pPr marL="115888" lvl="1" indent="0">
              <a:buNone/>
            </a:pPr>
            <a:r>
              <a:rPr lang="en-US" dirty="0" smtClean="0"/>
              <a:t>	What is the next instruction to execute if</a:t>
            </a:r>
          </a:p>
          <a:p>
            <a:pPr marL="115888" lvl="1" indent="0">
              <a:buNone/>
            </a:pPr>
            <a:r>
              <a:rPr lang="en-US" dirty="0"/>
              <a:t>	</a:t>
            </a:r>
            <a:r>
              <a:rPr lang="en-US" dirty="0" smtClean="0"/>
              <a:t>a branch is taken?  Not taken?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2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0" name="Straight Connector 289"/>
          <p:cNvCxnSpPr/>
          <p:nvPr>
            <p:custDataLst>
              <p:tags r:id="rId1"/>
            </p:custDataLst>
          </p:nvPr>
        </p:nvCxnSpPr>
        <p:spPr>
          <a:xfrm rot="16200000" flipH="1">
            <a:off x="457200" y="3886199"/>
            <a:ext cx="5105400" cy="7620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/>
          <p:nvPr>
            <p:custDataLst>
              <p:tags r:id="rId2"/>
            </p:custDataLst>
          </p:nvPr>
        </p:nvCxnSpPr>
        <p:spPr>
          <a:xfrm rot="16200000" flipH="1">
            <a:off x="1142999" y="3886200"/>
            <a:ext cx="5105400" cy="7620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>
            <p:custDataLst>
              <p:tags r:id="rId3"/>
            </p:custDataLst>
          </p:nvPr>
        </p:nvCxnSpPr>
        <p:spPr>
          <a:xfrm rot="16200000" flipH="1">
            <a:off x="1828800" y="3886199"/>
            <a:ext cx="5105400" cy="7620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/>
          <p:nvPr>
            <p:custDataLst>
              <p:tags r:id="rId4"/>
            </p:custDataLst>
          </p:nvPr>
        </p:nvCxnSpPr>
        <p:spPr>
          <a:xfrm rot="16200000" flipH="1">
            <a:off x="2514600" y="3886200"/>
            <a:ext cx="5105400" cy="7620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>
            <p:custDataLst>
              <p:tags r:id="rId5"/>
            </p:custDataLst>
          </p:nvPr>
        </p:nvCxnSpPr>
        <p:spPr>
          <a:xfrm rot="16200000" flipH="1">
            <a:off x="3200400" y="3886200"/>
            <a:ext cx="5105400" cy="7620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>
            <p:custDataLst>
              <p:tags r:id="rId6"/>
            </p:custDataLst>
          </p:nvPr>
        </p:nvCxnSpPr>
        <p:spPr>
          <a:xfrm rot="16200000" flipH="1">
            <a:off x="3886200" y="3886201"/>
            <a:ext cx="5105400" cy="7620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>
            <p:custDataLst>
              <p:tags r:id="rId7"/>
            </p:custDataLst>
          </p:nvPr>
        </p:nvCxnSpPr>
        <p:spPr>
          <a:xfrm rot="16200000" flipH="1">
            <a:off x="4572000" y="3886200"/>
            <a:ext cx="5105400" cy="7620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Connector 296"/>
          <p:cNvCxnSpPr/>
          <p:nvPr>
            <p:custDataLst>
              <p:tags r:id="rId8"/>
            </p:custDataLst>
          </p:nvPr>
        </p:nvCxnSpPr>
        <p:spPr>
          <a:xfrm rot="16200000" flipH="1">
            <a:off x="5257800" y="3886201"/>
            <a:ext cx="5105400" cy="7620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r>
              <a:rPr lang="en-US" dirty="0" smtClean="0"/>
              <a:t>Broken Example</a:t>
            </a:r>
            <a:endParaRPr lang="en-US" dirty="0"/>
          </a:p>
        </p:txBody>
      </p:sp>
      <p:grpSp>
        <p:nvGrpSpPr>
          <p:cNvPr id="26" name="Group 24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2362200" y="1600199"/>
            <a:ext cx="3286126" cy="838200"/>
            <a:chOff x="1562" y="1152"/>
            <a:chExt cx="2070" cy="528"/>
          </a:xfrm>
        </p:grpSpPr>
        <p:sp>
          <p:nvSpPr>
            <p:cNvPr id="57" name="Freeform 26"/>
            <p:cNvSpPr>
              <a:spLocks/>
            </p:cNvSpPr>
            <p:nvPr>
              <p:custDataLst>
                <p:tags r:id="rId129"/>
              </p:custDataLst>
            </p:nvPr>
          </p:nvSpPr>
          <p:spPr bwMode="auto">
            <a:xfrm>
              <a:off x="2497" y="1152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0" tIns="0" rIns="0" bIns="0" anchor="ctr" anchorCtr="0"/>
            <a:lstStyle/>
            <a:p>
              <a:pPr algn="r"/>
              <a:endParaRPr lang="en-US" dirty="0">
                <a:solidFill>
                  <a:schemeClr val="bg1"/>
                </a:solidFill>
              </a:endParaRPr>
            </a:p>
          </p:txBody>
        </p:sp>
        <p:grpSp>
          <p:nvGrpSpPr>
            <p:cNvPr id="28" name="Group 28"/>
            <p:cNvGrpSpPr>
              <a:grpSpLocks/>
            </p:cNvGrpSpPr>
            <p:nvPr/>
          </p:nvGrpSpPr>
          <p:grpSpPr bwMode="auto">
            <a:xfrm>
              <a:off x="1562" y="1248"/>
              <a:ext cx="349" cy="289"/>
              <a:chOff x="1282" y="1509"/>
              <a:chExt cx="349" cy="289"/>
            </a:xfrm>
          </p:grpSpPr>
          <p:sp>
            <p:nvSpPr>
              <p:cNvPr id="53" name="Rectangle 29"/>
              <p:cNvSpPr>
                <a:spLocks noChangeArrowheads="1"/>
              </p:cNvSpPr>
              <p:nvPr>
                <p:custDataLst>
                  <p:tags r:id="rId151"/>
                </p:custDataLst>
              </p:nvPr>
            </p:nvSpPr>
            <p:spPr bwMode="auto">
              <a:xfrm>
                <a:off x="1282" y="1511"/>
                <a:ext cx="336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0">
                <a:no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FFFF"/>
                    </a:solidFill>
                    <a:latin typeface="Calibri"/>
                  </a:rPr>
                  <a:t>IF</a:t>
                </a:r>
                <a:endParaRPr lang="en-US" sz="2000" b="1" dirty="0">
                  <a:solidFill>
                    <a:srgbClr val="FFFFFF"/>
                  </a:solidFill>
                  <a:latin typeface="Calibri"/>
                </a:endParaRPr>
              </a:p>
            </p:txBody>
          </p:sp>
          <p:grpSp>
            <p:nvGrpSpPr>
              <p:cNvPr id="54" name="Group 30"/>
              <p:cNvGrpSpPr>
                <a:grpSpLocks/>
              </p:cNvGrpSpPr>
              <p:nvPr/>
            </p:nvGrpSpPr>
            <p:grpSpPr bwMode="auto">
              <a:xfrm>
                <a:off x="1291" y="1509"/>
                <a:ext cx="340" cy="289"/>
                <a:chOff x="1291" y="1509"/>
                <a:chExt cx="340" cy="289"/>
              </a:xfrm>
            </p:grpSpPr>
            <p:sp>
              <p:nvSpPr>
                <p:cNvPr id="55" name="Freeform 31"/>
                <p:cNvSpPr>
                  <a:spLocks/>
                </p:cNvSpPr>
                <p:nvPr>
                  <p:custDataLst>
                    <p:tags r:id="rId152"/>
                  </p:custDataLst>
                </p:nvPr>
              </p:nvSpPr>
              <p:spPr bwMode="auto">
                <a:xfrm>
                  <a:off x="1291" y="1509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2"/>
                <p:cNvSpPr>
                  <a:spLocks/>
                </p:cNvSpPr>
                <p:nvPr>
                  <p:custDataLst>
                    <p:tags r:id="rId153"/>
                  </p:custDataLst>
                </p:nvPr>
              </p:nvSpPr>
              <p:spPr bwMode="auto">
                <a:xfrm>
                  <a:off x="1460" y="1509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9" name="Rectangle 33"/>
            <p:cNvSpPr>
              <a:spLocks noChangeArrowheads="1"/>
            </p:cNvSpPr>
            <p:nvPr>
              <p:custDataLst>
                <p:tags r:id="rId130"/>
              </p:custDataLst>
            </p:nvPr>
          </p:nvSpPr>
          <p:spPr bwMode="auto">
            <a:xfrm>
              <a:off x="2012" y="1255"/>
              <a:ext cx="318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Calibri"/>
                </a:rPr>
                <a:t>ID</a:t>
              </a:r>
              <a:endParaRPr lang="en-US" sz="2000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30" name="Group 34"/>
            <p:cNvGrpSpPr>
              <a:grpSpLocks/>
            </p:cNvGrpSpPr>
            <p:nvPr/>
          </p:nvGrpSpPr>
          <p:grpSpPr bwMode="auto">
            <a:xfrm>
              <a:off x="2031" y="1248"/>
              <a:ext cx="296" cy="289"/>
              <a:chOff x="1751" y="1509"/>
              <a:chExt cx="296" cy="289"/>
            </a:xfrm>
          </p:grpSpPr>
          <p:sp>
            <p:nvSpPr>
              <p:cNvPr id="51" name="Freeform 35"/>
              <p:cNvSpPr>
                <a:spLocks/>
              </p:cNvSpPr>
              <p:nvPr>
                <p:custDataLst>
                  <p:tags r:id="rId149"/>
                </p:custDataLst>
              </p:nvPr>
            </p:nvSpPr>
            <p:spPr bwMode="auto">
              <a:xfrm>
                <a:off x="1751" y="1509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36"/>
              <p:cNvSpPr>
                <a:spLocks/>
              </p:cNvSpPr>
              <p:nvPr>
                <p:custDataLst>
                  <p:tags r:id="rId150"/>
                </p:custDataLst>
              </p:nvPr>
            </p:nvSpPr>
            <p:spPr bwMode="auto">
              <a:xfrm>
                <a:off x="1899" y="1509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" name="Line 37"/>
            <p:cNvSpPr>
              <a:spLocks noChangeShapeType="1"/>
            </p:cNvSpPr>
            <p:nvPr>
              <p:custDataLst>
                <p:tags r:id="rId131"/>
              </p:custDataLst>
            </p:nvPr>
          </p:nvSpPr>
          <p:spPr bwMode="auto">
            <a:xfrm>
              <a:off x="1916" y="1392"/>
              <a:ext cx="116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38"/>
            <p:cNvSpPr>
              <a:spLocks/>
            </p:cNvSpPr>
            <p:nvPr>
              <p:custDataLst>
                <p:tags r:id="rId132"/>
              </p:custDataLst>
            </p:nvPr>
          </p:nvSpPr>
          <p:spPr bwMode="auto">
            <a:xfrm>
              <a:off x="1984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9"/>
            <p:cNvSpPr>
              <a:spLocks noChangeShapeType="1"/>
            </p:cNvSpPr>
            <p:nvPr>
              <p:custDataLst>
                <p:tags r:id="rId133"/>
              </p:custDataLst>
            </p:nvPr>
          </p:nvSpPr>
          <p:spPr bwMode="auto">
            <a:xfrm>
              <a:off x="2332" y="1296"/>
              <a:ext cx="157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40"/>
            <p:cNvSpPr>
              <a:spLocks noChangeArrowheads="1"/>
            </p:cNvSpPr>
            <p:nvPr>
              <p:custDataLst>
                <p:tags r:id="rId134"/>
              </p:custDataLst>
            </p:nvPr>
          </p:nvSpPr>
          <p:spPr bwMode="auto">
            <a:xfrm>
              <a:off x="2906" y="1248"/>
              <a:ext cx="2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sz="1600" b="1" dirty="0" smtClean="0">
                  <a:solidFill>
                    <a:srgbClr val="FFFFFF"/>
                  </a:solidFill>
                  <a:latin typeface="Calibri"/>
                </a:rPr>
                <a:t>MEM</a:t>
              </a:r>
              <a:endParaRPr lang="en-US" sz="1600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35" name="Group 41"/>
            <p:cNvGrpSpPr>
              <a:grpSpLocks/>
            </p:cNvGrpSpPr>
            <p:nvPr/>
          </p:nvGrpSpPr>
          <p:grpSpPr bwMode="auto">
            <a:xfrm>
              <a:off x="2880" y="1248"/>
              <a:ext cx="325" cy="289"/>
              <a:chOff x="2600" y="1509"/>
              <a:chExt cx="325" cy="289"/>
            </a:xfrm>
          </p:grpSpPr>
          <p:sp>
            <p:nvSpPr>
              <p:cNvPr id="49" name="Freeform 42"/>
              <p:cNvSpPr>
                <a:spLocks/>
              </p:cNvSpPr>
              <p:nvPr>
                <p:custDataLst>
                  <p:tags r:id="rId147"/>
                </p:custDataLst>
              </p:nvPr>
            </p:nvSpPr>
            <p:spPr bwMode="auto">
              <a:xfrm>
                <a:off x="2600" y="1509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43"/>
              <p:cNvSpPr>
                <a:spLocks/>
              </p:cNvSpPr>
              <p:nvPr>
                <p:custDataLst>
                  <p:tags r:id="rId148"/>
                </p:custDataLst>
              </p:nvPr>
            </p:nvSpPr>
            <p:spPr bwMode="auto">
              <a:xfrm>
                <a:off x="2761" y="1509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" name="Rectangle 44"/>
            <p:cNvSpPr>
              <a:spLocks noChangeArrowheads="1"/>
            </p:cNvSpPr>
            <p:nvPr>
              <p:custDataLst>
                <p:tags r:id="rId135"/>
              </p:custDataLst>
            </p:nvPr>
          </p:nvSpPr>
          <p:spPr bwMode="auto">
            <a:xfrm>
              <a:off x="3338" y="1248"/>
              <a:ext cx="2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Calibri"/>
                </a:rPr>
                <a:t>WB</a:t>
              </a:r>
              <a:endParaRPr lang="en-US" sz="2000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37" name="Group 45"/>
            <p:cNvGrpSpPr>
              <a:grpSpLocks/>
            </p:cNvGrpSpPr>
            <p:nvPr/>
          </p:nvGrpSpPr>
          <p:grpSpPr bwMode="auto">
            <a:xfrm>
              <a:off x="3348" y="1248"/>
              <a:ext cx="284" cy="289"/>
              <a:chOff x="3068" y="1509"/>
              <a:chExt cx="284" cy="289"/>
            </a:xfrm>
          </p:grpSpPr>
          <p:sp>
            <p:nvSpPr>
              <p:cNvPr id="47" name="Freeform 46"/>
              <p:cNvSpPr>
                <a:spLocks/>
              </p:cNvSpPr>
              <p:nvPr>
                <p:custDataLst>
                  <p:tags r:id="rId145"/>
                </p:custDataLst>
              </p:nvPr>
            </p:nvSpPr>
            <p:spPr bwMode="auto">
              <a:xfrm>
                <a:off x="3068" y="1509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47"/>
              <p:cNvSpPr>
                <a:spLocks/>
              </p:cNvSpPr>
              <p:nvPr>
                <p:custDataLst>
                  <p:tags r:id="rId146"/>
                </p:custDataLst>
              </p:nvPr>
            </p:nvSpPr>
            <p:spPr bwMode="auto">
              <a:xfrm>
                <a:off x="3209" y="1509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" name="Line 48"/>
            <p:cNvSpPr>
              <a:spLocks noChangeShapeType="1"/>
            </p:cNvSpPr>
            <p:nvPr>
              <p:custDataLst>
                <p:tags r:id="rId136"/>
              </p:custDataLst>
            </p:nvPr>
          </p:nvSpPr>
          <p:spPr bwMode="auto">
            <a:xfrm>
              <a:off x="3201" y="1392"/>
              <a:ext cx="139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49"/>
            <p:cNvSpPr>
              <a:spLocks noChangeShapeType="1"/>
            </p:cNvSpPr>
            <p:nvPr>
              <p:custDataLst>
                <p:tags r:id="rId137"/>
              </p:custDataLst>
            </p:nvPr>
          </p:nvSpPr>
          <p:spPr bwMode="auto">
            <a:xfrm>
              <a:off x="2717" y="1392"/>
              <a:ext cx="155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50"/>
            <p:cNvSpPr>
              <a:spLocks noChangeShapeType="1"/>
            </p:cNvSpPr>
            <p:nvPr>
              <p:custDataLst>
                <p:tags r:id="rId138"/>
              </p:custDataLst>
            </p:nvPr>
          </p:nvSpPr>
          <p:spPr bwMode="auto">
            <a:xfrm>
              <a:off x="2332" y="1488"/>
              <a:ext cx="157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51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>
              <a:off x="2416" y="1488"/>
              <a:ext cx="0" cy="19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2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>
              <a:off x="2416" y="1680"/>
              <a:ext cx="33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53"/>
            <p:cNvSpPr>
              <a:spLocks noChangeShapeType="1"/>
            </p:cNvSpPr>
            <p:nvPr>
              <p:custDataLst>
                <p:tags r:id="rId141"/>
              </p:custDataLst>
            </p:nvPr>
          </p:nvSpPr>
          <p:spPr bwMode="auto">
            <a:xfrm>
              <a:off x="2752" y="1392"/>
              <a:ext cx="0" cy="288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4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 flipH="1">
              <a:off x="2832" y="1392"/>
              <a:ext cx="0" cy="24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55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>
              <a:off x="2832" y="1632"/>
              <a:ext cx="43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56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>
              <a:off x="3264" y="1392"/>
              <a:ext cx="0" cy="24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1" name="Group 24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3055892" y="2590799"/>
            <a:ext cx="3286126" cy="838200"/>
            <a:chOff x="1562" y="1152"/>
            <a:chExt cx="2070" cy="528"/>
          </a:xfrm>
        </p:grpSpPr>
        <p:sp>
          <p:nvSpPr>
            <p:cNvPr id="162" name="Freeform 26"/>
            <p:cNvSpPr>
              <a:spLocks/>
            </p:cNvSpPr>
            <p:nvPr>
              <p:custDataLst>
                <p:tags r:id="rId104"/>
              </p:custDataLst>
            </p:nvPr>
          </p:nvSpPr>
          <p:spPr bwMode="auto">
            <a:xfrm>
              <a:off x="2497" y="1152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3" name="Group 28"/>
            <p:cNvGrpSpPr>
              <a:grpSpLocks/>
            </p:cNvGrpSpPr>
            <p:nvPr/>
          </p:nvGrpSpPr>
          <p:grpSpPr bwMode="auto">
            <a:xfrm>
              <a:off x="1562" y="1248"/>
              <a:ext cx="349" cy="289"/>
              <a:chOff x="1282" y="1509"/>
              <a:chExt cx="349" cy="289"/>
            </a:xfrm>
          </p:grpSpPr>
          <p:sp>
            <p:nvSpPr>
              <p:cNvPr id="188" name="Rectangle 29"/>
              <p:cNvSpPr>
                <a:spLocks noChangeArrowheads="1"/>
              </p:cNvSpPr>
              <p:nvPr>
                <p:custDataLst>
                  <p:tags r:id="rId126"/>
                </p:custDataLst>
              </p:nvPr>
            </p:nvSpPr>
            <p:spPr bwMode="auto">
              <a:xfrm>
                <a:off x="1282" y="1511"/>
                <a:ext cx="336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0">
                <a:no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FFFF"/>
                    </a:solidFill>
                    <a:latin typeface="Calibri"/>
                  </a:rPr>
                  <a:t>IF</a:t>
                </a:r>
                <a:endParaRPr lang="en-US" b="1" dirty="0">
                  <a:solidFill>
                    <a:srgbClr val="FFFFFF"/>
                  </a:solidFill>
                  <a:latin typeface="Calibri"/>
                </a:endParaRPr>
              </a:p>
            </p:txBody>
          </p:sp>
          <p:grpSp>
            <p:nvGrpSpPr>
              <p:cNvPr id="189" name="Group 30"/>
              <p:cNvGrpSpPr>
                <a:grpSpLocks/>
              </p:cNvGrpSpPr>
              <p:nvPr/>
            </p:nvGrpSpPr>
            <p:grpSpPr bwMode="auto">
              <a:xfrm>
                <a:off x="1291" y="1509"/>
                <a:ext cx="340" cy="289"/>
                <a:chOff x="1291" y="1509"/>
                <a:chExt cx="340" cy="289"/>
              </a:xfrm>
            </p:grpSpPr>
            <p:sp>
              <p:nvSpPr>
                <p:cNvPr id="190" name="Freeform 31"/>
                <p:cNvSpPr>
                  <a:spLocks/>
                </p:cNvSpPr>
                <p:nvPr>
                  <p:custDataLst>
                    <p:tags r:id="rId127"/>
                  </p:custDataLst>
                </p:nvPr>
              </p:nvSpPr>
              <p:spPr bwMode="auto">
                <a:xfrm>
                  <a:off x="1291" y="1509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" name="Freeform 32"/>
                <p:cNvSpPr>
                  <a:spLocks/>
                </p:cNvSpPr>
                <p:nvPr>
                  <p:custDataLst>
                    <p:tags r:id="rId128"/>
                  </p:custDataLst>
                </p:nvPr>
              </p:nvSpPr>
              <p:spPr bwMode="auto">
                <a:xfrm>
                  <a:off x="1460" y="1509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64" name="Rectangle 33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2012" y="1255"/>
              <a:ext cx="318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b="1" dirty="0" smtClean="0">
                  <a:solidFill>
                    <a:srgbClr val="FFFFFF"/>
                  </a:solidFill>
                  <a:latin typeface="Calibri"/>
                </a:rPr>
                <a:t>ID</a:t>
              </a:r>
              <a:endParaRPr lang="en-US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5" name="Group 34"/>
            <p:cNvGrpSpPr>
              <a:grpSpLocks/>
            </p:cNvGrpSpPr>
            <p:nvPr/>
          </p:nvGrpSpPr>
          <p:grpSpPr bwMode="auto">
            <a:xfrm>
              <a:off x="2031" y="1248"/>
              <a:ext cx="296" cy="289"/>
              <a:chOff x="1751" y="1509"/>
              <a:chExt cx="296" cy="289"/>
            </a:xfrm>
          </p:grpSpPr>
          <p:sp>
            <p:nvSpPr>
              <p:cNvPr id="186" name="Freeform 35"/>
              <p:cNvSpPr>
                <a:spLocks/>
              </p:cNvSpPr>
              <p:nvPr>
                <p:custDataLst>
                  <p:tags r:id="rId124"/>
                </p:custDataLst>
              </p:nvPr>
            </p:nvSpPr>
            <p:spPr bwMode="auto">
              <a:xfrm>
                <a:off x="1751" y="1509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Freeform 36"/>
              <p:cNvSpPr>
                <a:spLocks/>
              </p:cNvSpPr>
              <p:nvPr>
                <p:custDataLst>
                  <p:tags r:id="rId125"/>
                </p:custDataLst>
              </p:nvPr>
            </p:nvSpPr>
            <p:spPr bwMode="auto">
              <a:xfrm>
                <a:off x="1899" y="1509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6" name="Line 37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>
              <a:off x="1916" y="1392"/>
              <a:ext cx="116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Freeform 38"/>
            <p:cNvSpPr>
              <a:spLocks/>
            </p:cNvSpPr>
            <p:nvPr>
              <p:custDataLst>
                <p:tags r:id="rId107"/>
              </p:custDataLst>
            </p:nvPr>
          </p:nvSpPr>
          <p:spPr bwMode="auto">
            <a:xfrm>
              <a:off x="1984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Line 39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2332" y="1296"/>
              <a:ext cx="157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" name="Rectangle 40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2906" y="1248"/>
              <a:ext cx="2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b="1" dirty="0" smtClean="0">
                  <a:solidFill>
                    <a:srgbClr val="FFFFFF"/>
                  </a:solidFill>
                  <a:latin typeface="Calibri"/>
                </a:rPr>
                <a:t>MEM</a:t>
              </a:r>
              <a:endParaRPr lang="en-US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70" name="Group 41"/>
            <p:cNvGrpSpPr>
              <a:grpSpLocks/>
            </p:cNvGrpSpPr>
            <p:nvPr/>
          </p:nvGrpSpPr>
          <p:grpSpPr bwMode="auto">
            <a:xfrm>
              <a:off x="2880" y="1248"/>
              <a:ext cx="325" cy="289"/>
              <a:chOff x="2600" y="1509"/>
              <a:chExt cx="325" cy="289"/>
            </a:xfrm>
          </p:grpSpPr>
          <p:sp>
            <p:nvSpPr>
              <p:cNvPr id="184" name="Freeform 42"/>
              <p:cNvSpPr>
                <a:spLocks/>
              </p:cNvSpPr>
              <p:nvPr>
                <p:custDataLst>
                  <p:tags r:id="rId122"/>
                </p:custDataLst>
              </p:nvPr>
            </p:nvSpPr>
            <p:spPr bwMode="auto">
              <a:xfrm>
                <a:off x="2600" y="1509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Freeform 43"/>
              <p:cNvSpPr>
                <a:spLocks/>
              </p:cNvSpPr>
              <p:nvPr>
                <p:custDataLst>
                  <p:tags r:id="rId123"/>
                </p:custDataLst>
              </p:nvPr>
            </p:nvSpPr>
            <p:spPr bwMode="auto">
              <a:xfrm>
                <a:off x="2761" y="1509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1" name="Rectangle 44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3338" y="1248"/>
              <a:ext cx="2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b="1" dirty="0" smtClean="0">
                  <a:solidFill>
                    <a:srgbClr val="FFFFFF"/>
                  </a:solidFill>
                  <a:latin typeface="Calibri"/>
                </a:rPr>
                <a:t>WB</a:t>
              </a:r>
              <a:endParaRPr lang="en-US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72" name="Group 45"/>
            <p:cNvGrpSpPr>
              <a:grpSpLocks/>
            </p:cNvGrpSpPr>
            <p:nvPr/>
          </p:nvGrpSpPr>
          <p:grpSpPr bwMode="auto">
            <a:xfrm>
              <a:off x="3348" y="1248"/>
              <a:ext cx="284" cy="289"/>
              <a:chOff x="3068" y="1509"/>
              <a:chExt cx="284" cy="289"/>
            </a:xfrm>
          </p:grpSpPr>
          <p:sp>
            <p:nvSpPr>
              <p:cNvPr id="182" name="Freeform 181"/>
              <p:cNvSpPr>
                <a:spLocks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3068" y="1509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Freeform 182"/>
              <p:cNvSpPr>
                <a:spLocks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3209" y="1509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3" name="Line 48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3201" y="1392"/>
              <a:ext cx="139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Line 49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2717" y="1392"/>
              <a:ext cx="155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Line 50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>
              <a:off x="2332" y="1488"/>
              <a:ext cx="157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" name="Line 51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416" y="1488"/>
              <a:ext cx="0" cy="19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Line 52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>
              <a:off x="2416" y="1680"/>
              <a:ext cx="33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Line 53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2752" y="1392"/>
              <a:ext cx="0" cy="288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Line 5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H="1">
              <a:off x="2832" y="1392"/>
              <a:ext cx="0" cy="24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Line 5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>
              <a:off x="2832" y="1632"/>
              <a:ext cx="43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Line 56"/>
            <p:cNvSpPr>
              <a:spLocks noChangeShapeType="1"/>
            </p:cNvSpPr>
            <p:nvPr>
              <p:custDataLst>
                <p:tags r:id="rId119"/>
              </p:custDataLst>
            </p:nvPr>
          </p:nvSpPr>
          <p:spPr bwMode="auto">
            <a:xfrm>
              <a:off x="3264" y="1392"/>
              <a:ext cx="0" cy="24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2" name="Group 24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3768636" y="3581399"/>
            <a:ext cx="3286126" cy="838200"/>
            <a:chOff x="1562" y="1152"/>
            <a:chExt cx="2070" cy="528"/>
          </a:xfrm>
        </p:grpSpPr>
        <p:sp>
          <p:nvSpPr>
            <p:cNvPr id="193" name="Freeform 26"/>
            <p:cNvSpPr>
              <a:spLocks/>
            </p:cNvSpPr>
            <p:nvPr>
              <p:custDataLst>
                <p:tags r:id="rId79"/>
              </p:custDataLst>
            </p:nvPr>
          </p:nvSpPr>
          <p:spPr bwMode="auto">
            <a:xfrm>
              <a:off x="2497" y="1152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" name="Group 28"/>
            <p:cNvGrpSpPr>
              <a:grpSpLocks/>
            </p:cNvGrpSpPr>
            <p:nvPr/>
          </p:nvGrpSpPr>
          <p:grpSpPr bwMode="auto">
            <a:xfrm>
              <a:off x="1562" y="1248"/>
              <a:ext cx="349" cy="289"/>
              <a:chOff x="1282" y="1509"/>
              <a:chExt cx="349" cy="289"/>
            </a:xfrm>
          </p:grpSpPr>
          <p:sp>
            <p:nvSpPr>
              <p:cNvPr id="219" name="Rectangle 29"/>
              <p:cNvSpPr>
                <a:spLocks noChangeArrowheads="1"/>
              </p:cNvSpPr>
              <p:nvPr>
                <p:custDataLst>
                  <p:tags r:id="rId101"/>
                </p:custDataLst>
              </p:nvPr>
            </p:nvSpPr>
            <p:spPr bwMode="auto">
              <a:xfrm>
                <a:off x="1282" y="1511"/>
                <a:ext cx="336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0">
                <a:no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FFFF"/>
                    </a:solidFill>
                    <a:latin typeface="Calibri"/>
                  </a:rPr>
                  <a:t>IF</a:t>
                </a:r>
                <a:endParaRPr lang="en-US" sz="2000" b="1" dirty="0">
                  <a:solidFill>
                    <a:srgbClr val="FFFFFF"/>
                  </a:solidFill>
                  <a:latin typeface="Calibri"/>
                </a:endParaRPr>
              </a:p>
            </p:txBody>
          </p:sp>
          <p:grpSp>
            <p:nvGrpSpPr>
              <p:cNvPr id="220" name="Group 30"/>
              <p:cNvGrpSpPr>
                <a:grpSpLocks/>
              </p:cNvGrpSpPr>
              <p:nvPr/>
            </p:nvGrpSpPr>
            <p:grpSpPr bwMode="auto">
              <a:xfrm>
                <a:off x="1291" y="1509"/>
                <a:ext cx="340" cy="289"/>
                <a:chOff x="1291" y="1509"/>
                <a:chExt cx="340" cy="289"/>
              </a:xfrm>
            </p:grpSpPr>
            <p:sp>
              <p:nvSpPr>
                <p:cNvPr id="221" name="Freeform 31"/>
                <p:cNvSpPr>
                  <a:spLocks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1291" y="1509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2" name="Freeform 32"/>
                <p:cNvSpPr>
                  <a:spLocks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>
                  <a:off x="1460" y="1509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95" name="Rectangle 33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2012" y="1255"/>
              <a:ext cx="318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Calibri"/>
                </a:rPr>
                <a:t>ID</a:t>
              </a:r>
              <a:endParaRPr lang="en-US" sz="2000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96" name="Group 34"/>
            <p:cNvGrpSpPr>
              <a:grpSpLocks/>
            </p:cNvGrpSpPr>
            <p:nvPr/>
          </p:nvGrpSpPr>
          <p:grpSpPr bwMode="auto">
            <a:xfrm>
              <a:off x="2031" y="1248"/>
              <a:ext cx="296" cy="289"/>
              <a:chOff x="1751" y="1509"/>
              <a:chExt cx="296" cy="289"/>
            </a:xfrm>
          </p:grpSpPr>
          <p:sp>
            <p:nvSpPr>
              <p:cNvPr id="217" name="Freeform 35"/>
              <p:cNvSpPr>
                <a:spLocks/>
              </p:cNvSpPr>
              <p:nvPr>
                <p:custDataLst>
                  <p:tags r:id="rId99"/>
                </p:custDataLst>
              </p:nvPr>
            </p:nvSpPr>
            <p:spPr bwMode="auto">
              <a:xfrm>
                <a:off x="1751" y="1509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" name="Freeform 36"/>
              <p:cNvSpPr>
                <a:spLocks/>
              </p:cNvSpPr>
              <p:nvPr>
                <p:custDataLst>
                  <p:tags r:id="rId100"/>
                </p:custDataLst>
              </p:nvPr>
            </p:nvSpPr>
            <p:spPr bwMode="auto">
              <a:xfrm>
                <a:off x="1899" y="1509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" name="Line 37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>
              <a:off x="1916" y="1392"/>
              <a:ext cx="116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" name="Freeform 38"/>
            <p:cNvSpPr>
              <a:spLocks/>
            </p:cNvSpPr>
            <p:nvPr>
              <p:custDataLst>
                <p:tags r:id="rId82"/>
              </p:custDataLst>
            </p:nvPr>
          </p:nvSpPr>
          <p:spPr bwMode="auto">
            <a:xfrm>
              <a:off x="1984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Line 39"/>
            <p:cNvSpPr>
              <a:spLocks noChangeShapeType="1"/>
            </p:cNvSpPr>
            <p:nvPr>
              <p:custDataLst>
                <p:tags r:id="rId83"/>
              </p:custDataLst>
            </p:nvPr>
          </p:nvSpPr>
          <p:spPr bwMode="auto">
            <a:xfrm>
              <a:off x="2332" y="1296"/>
              <a:ext cx="157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Rectangle 40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2906" y="1248"/>
              <a:ext cx="2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Calibri"/>
                </a:rPr>
                <a:t>MEM</a:t>
              </a:r>
              <a:endParaRPr lang="en-US" sz="2000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201" name="Group 41"/>
            <p:cNvGrpSpPr>
              <a:grpSpLocks/>
            </p:cNvGrpSpPr>
            <p:nvPr/>
          </p:nvGrpSpPr>
          <p:grpSpPr bwMode="auto">
            <a:xfrm>
              <a:off x="2880" y="1248"/>
              <a:ext cx="325" cy="289"/>
              <a:chOff x="2600" y="1509"/>
              <a:chExt cx="325" cy="289"/>
            </a:xfrm>
          </p:grpSpPr>
          <p:sp>
            <p:nvSpPr>
              <p:cNvPr id="215" name="Freeform 42"/>
              <p:cNvSpPr>
                <a:spLocks/>
              </p:cNvSpPr>
              <p:nvPr>
                <p:custDataLst>
                  <p:tags r:id="rId97"/>
                </p:custDataLst>
              </p:nvPr>
            </p:nvSpPr>
            <p:spPr bwMode="auto">
              <a:xfrm>
                <a:off x="2600" y="1509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Freeform 43"/>
              <p:cNvSpPr>
                <a:spLocks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2761" y="1509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2" name="Rectangle 44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3338" y="1248"/>
              <a:ext cx="2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Calibri"/>
                </a:rPr>
                <a:t>WB</a:t>
              </a:r>
              <a:endParaRPr lang="en-US" sz="2000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203" name="Group 45"/>
            <p:cNvGrpSpPr>
              <a:grpSpLocks/>
            </p:cNvGrpSpPr>
            <p:nvPr/>
          </p:nvGrpSpPr>
          <p:grpSpPr bwMode="auto">
            <a:xfrm>
              <a:off x="3348" y="1248"/>
              <a:ext cx="284" cy="289"/>
              <a:chOff x="3068" y="1509"/>
              <a:chExt cx="284" cy="289"/>
            </a:xfrm>
          </p:grpSpPr>
          <p:sp>
            <p:nvSpPr>
              <p:cNvPr id="213" name="Freeform 212"/>
              <p:cNvSpPr>
                <a:spLocks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3068" y="1509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Freeform 213"/>
              <p:cNvSpPr>
                <a:spLocks/>
              </p:cNvSpPr>
              <p:nvPr>
                <p:custDataLst>
                  <p:tags r:id="rId96"/>
                </p:custDataLst>
              </p:nvPr>
            </p:nvSpPr>
            <p:spPr bwMode="auto">
              <a:xfrm>
                <a:off x="3209" y="1509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" name="Line 48"/>
            <p:cNvSpPr>
              <a:spLocks noChangeShapeType="1"/>
            </p:cNvSpPr>
            <p:nvPr>
              <p:custDataLst>
                <p:tags r:id="rId86"/>
              </p:custDataLst>
            </p:nvPr>
          </p:nvSpPr>
          <p:spPr bwMode="auto">
            <a:xfrm>
              <a:off x="3201" y="1392"/>
              <a:ext cx="139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49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>
              <a:off x="2717" y="1392"/>
              <a:ext cx="155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50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>
              <a:off x="2332" y="1488"/>
              <a:ext cx="157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51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>
              <a:off x="2416" y="1488"/>
              <a:ext cx="0" cy="19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Line 52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2416" y="1680"/>
              <a:ext cx="33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Line 53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2752" y="1392"/>
              <a:ext cx="0" cy="288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Line 54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 flipH="1">
              <a:off x="2832" y="1392"/>
              <a:ext cx="0" cy="24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Line 55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2832" y="1632"/>
              <a:ext cx="43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Line 56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3264" y="1392"/>
              <a:ext cx="0" cy="24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3" name="Group 24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4495665" y="4571999"/>
            <a:ext cx="3252788" cy="838200"/>
            <a:chOff x="1583" y="1152"/>
            <a:chExt cx="2049" cy="528"/>
          </a:xfrm>
        </p:grpSpPr>
        <p:sp>
          <p:nvSpPr>
            <p:cNvPr id="224" name="Freeform 26"/>
            <p:cNvSpPr>
              <a:spLocks/>
            </p:cNvSpPr>
            <p:nvPr>
              <p:custDataLst>
                <p:tags r:id="rId54"/>
              </p:custDataLst>
            </p:nvPr>
          </p:nvSpPr>
          <p:spPr bwMode="auto">
            <a:xfrm>
              <a:off x="2497" y="1152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5" name="Group 28"/>
            <p:cNvGrpSpPr>
              <a:grpSpLocks/>
            </p:cNvGrpSpPr>
            <p:nvPr/>
          </p:nvGrpSpPr>
          <p:grpSpPr bwMode="auto">
            <a:xfrm>
              <a:off x="1583" y="1248"/>
              <a:ext cx="355" cy="289"/>
              <a:chOff x="1303" y="1509"/>
              <a:chExt cx="355" cy="289"/>
            </a:xfrm>
          </p:grpSpPr>
          <p:sp>
            <p:nvSpPr>
              <p:cNvPr id="250" name="Rectangle 29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322" y="1511"/>
                <a:ext cx="336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0">
                <a:no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FFFF"/>
                    </a:solidFill>
                    <a:latin typeface="Calibri"/>
                  </a:rPr>
                  <a:t>IF</a:t>
                </a:r>
                <a:endParaRPr lang="en-US" sz="2000" b="1" dirty="0">
                  <a:solidFill>
                    <a:srgbClr val="FFFFFF"/>
                  </a:solidFill>
                  <a:latin typeface="Calibri"/>
                </a:endParaRPr>
              </a:p>
            </p:txBody>
          </p:sp>
          <p:grpSp>
            <p:nvGrpSpPr>
              <p:cNvPr id="251" name="Group 30"/>
              <p:cNvGrpSpPr>
                <a:grpSpLocks/>
              </p:cNvGrpSpPr>
              <p:nvPr/>
            </p:nvGrpSpPr>
            <p:grpSpPr bwMode="auto">
              <a:xfrm>
                <a:off x="1303" y="1509"/>
                <a:ext cx="340" cy="289"/>
                <a:chOff x="1303" y="1509"/>
                <a:chExt cx="340" cy="289"/>
              </a:xfrm>
            </p:grpSpPr>
            <p:sp>
              <p:nvSpPr>
                <p:cNvPr id="252" name="Freeform 31"/>
                <p:cNvSpPr>
                  <a:spLocks/>
                </p:cNvSpPr>
                <p:nvPr>
                  <p:custDataLst>
                    <p:tags r:id="rId77"/>
                  </p:custDataLst>
                </p:nvPr>
              </p:nvSpPr>
              <p:spPr bwMode="auto">
                <a:xfrm>
                  <a:off x="1303" y="1509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3" name="Freeform 32"/>
                <p:cNvSpPr>
                  <a:spLocks/>
                </p:cNvSpPr>
                <p:nvPr>
                  <p:custDataLst>
                    <p:tags r:id="rId78"/>
                  </p:custDataLst>
                </p:nvPr>
              </p:nvSpPr>
              <p:spPr bwMode="auto">
                <a:xfrm>
                  <a:off x="1472" y="1509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26" name="Rectangle 33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012" y="1255"/>
              <a:ext cx="318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Calibri"/>
                </a:rPr>
                <a:t>ID</a:t>
              </a:r>
              <a:endParaRPr lang="en-US" sz="2000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227" name="Group 34"/>
            <p:cNvGrpSpPr>
              <a:grpSpLocks/>
            </p:cNvGrpSpPr>
            <p:nvPr/>
          </p:nvGrpSpPr>
          <p:grpSpPr bwMode="auto">
            <a:xfrm>
              <a:off x="2063" y="1248"/>
              <a:ext cx="264" cy="289"/>
              <a:chOff x="1783" y="1509"/>
              <a:chExt cx="264" cy="289"/>
            </a:xfrm>
          </p:grpSpPr>
          <p:sp>
            <p:nvSpPr>
              <p:cNvPr id="248" name="Freeform 35"/>
              <p:cNvSpPr>
                <a:spLocks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783" y="1509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Freeform 36"/>
              <p:cNvSpPr>
                <a:spLocks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899" y="1509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8" name="Line 37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1916" y="1392"/>
              <a:ext cx="116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Freeform 38"/>
            <p:cNvSpPr>
              <a:spLocks/>
            </p:cNvSpPr>
            <p:nvPr>
              <p:custDataLst>
                <p:tags r:id="rId57"/>
              </p:custDataLst>
            </p:nvPr>
          </p:nvSpPr>
          <p:spPr bwMode="auto">
            <a:xfrm>
              <a:off x="1984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Line 39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2332" y="1296"/>
              <a:ext cx="157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" name="Rectangle 40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2906" y="1248"/>
              <a:ext cx="2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Calibri"/>
                </a:rPr>
                <a:t>MEM</a:t>
              </a:r>
              <a:endParaRPr lang="en-US" sz="2000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232" name="Group 41"/>
            <p:cNvGrpSpPr>
              <a:grpSpLocks/>
            </p:cNvGrpSpPr>
            <p:nvPr/>
          </p:nvGrpSpPr>
          <p:grpSpPr bwMode="auto">
            <a:xfrm>
              <a:off x="2880" y="1248"/>
              <a:ext cx="325" cy="289"/>
              <a:chOff x="2600" y="1509"/>
              <a:chExt cx="325" cy="289"/>
            </a:xfrm>
          </p:grpSpPr>
          <p:sp>
            <p:nvSpPr>
              <p:cNvPr id="246" name="Freeform 42"/>
              <p:cNvSpPr>
                <a:spLocks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2600" y="1509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" name="Freeform 43"/>
              <p:cNvSpPr>
                <a:spLocks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2761" y="1509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3" name="Rectangle 44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338" y="1248"/>
              <a:ext cx="2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Calibri"/>
                </a:rPr>
                <a:t>WB</a:t>
              </a:r>
              <a:endParaRPr lang="en-US" sz="2000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234" name="Group 45"/>
            <p:cNvGrpSpPr>
              <a:grpSpLocks/>
            </p:cNvGrpSpPr>
            <p:nvPr/>
          </p:nvGrpSpPr>
          <p:grpSpPr bwMode="auto">
            <a:xfrm>
              <a:off x="3348" y="1248"/>
              <a:ext cx="284" cy="289"/>
              <a:chOff x="3068" y="1509"/>
              <a:chExt cx="284" cy="289"/>
            </a:xfrm>
          </p:grpSpPr>
          <p:sp>
            <p:nvSpPr>
              <p:cNvPr id="244" name="Freeform 243"/>
              <p:cNvSpPr>
                <a:spLocks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3068" y="1509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" name="Freeform 244"/>
              <p:cNvSpPr>
                <a:spLocks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3209" y="1509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" name="Line 48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3201" y="1392"/>
              <a:ext cx="139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" name="Line 49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2717" y="1392"/>
              <a:ext cx="155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" name="Line 50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2332" y="1488"/>
              <a:ext cx="157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" name="Line 51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416" y="1488"/>
              <a:ext cx="0" cy="19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Line 52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2416" y="1680"/>
              <a:ext cx="33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Line 53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2752" y="1392"/>
              <a:ext cx="0" cy="288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Line 54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2832" y="1392"/>
              <a:ext cx="0" cy="24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Line 55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2832" y="1632"/>
              <a:ext cx="43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3" name="Line 56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3264" y="1392"/>
              <a:ext cx="0" cy="24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4" name="Group 24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5154656" y="5562599"/>
            <a:ext cx="3286126" cy="838200"/>
            <a:chOff x="1562" y="1152"/>
            <a:chExt cx="2070" cy="528"/>
          </a:xfrm>
        </p:grpSpPr>
        <p:sp>
          <p:nvSpPr>
            <p:cNvPr id="255" name="Freeform 26"/>
            <p:cNvSpPr>
              <a:spLocks/>
            </p:cNvSpPr>
            <p:nvPr>
              <p:custDataLst>
                <p:tags r:id="rId29"/>
              </p:custDataLst>
            </p:nvPr>
          </p:nvSpPr>
          <p:spPr bwMode="auto">
            <a:xfrm>
              <a:off x="2497" y="1152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" name="Group 28"/>
            <p:cNvGrpSpPr>
              <a:grpSpLocks/>
            </p:cNvGrpSpPr>
            <p:nvPr/>
          </p:nvGrpSpPr>
          <p:grpSpPr bwMode="auto">
            <a:xfrm>
              <a:off x="1562" y="1248"/>
              <a:ext cx="349" cy="289"/>
              <a:chOff x="1282" y="1509"/>
              <a:chExt cx="349" cy="289"/>
            </a:xfrm>
          </p:grpSpPr>
          <p:sp>
            <p:nvSpPr>
              <p:cNvPr id="281" name="Rectangle 29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1282" y="1511"/>
                <a:ext cx="336" cy="286"/>
              </a:xfrm>
              <a:prstGeom prst="rect">
                <a:avLst/>
              </a:prstGeom>
              <a:noFill/>
              <a:ln w="12700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0">
                <a:no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FFFF"/>
                    </a:solidFill>
                    <a:latin typeface="Calibri"/>
                  </a:rPr>
                  <a:t>IF</a:t>
                </a:r>
                <a:endParaRPr lang="en-US" sz="2000" b="1" dirty="0">
                  <a:solidFill>
                    <a:srgbClr val="FFFFFF"/>
                  </a:solidFill>
                  <a:latin typeface="Calibri"/>
                </a:endParaRPr>
              </a:p>
            </p:txBody>
          </p:sp>
          <p:grpSp>
            <p:nvGrpSpPr>
              <p:cNvPr id="282" name="Group 30"/>
              <p:cNvGrpSpPr>
                <a:grpSpLocks/>
              </p:cNvGrpSpPr>
              <p:nvPr/>
            </p:nvGrpSpPr>
            <p:grpSpPr bwMode="auto">
              <a:xfrm>
                <a:off x="1291" y="1509"/>
                <a:ext cx="340" cy="289"/>
                <a:chOff x="1291" y="1509"/>
                <a:chExt cx="340" cy="289"/>
              </a:xfrm>
            </p:grpSpPr>
            <p:sp>
              <p:nvSpPr>
                <p:cNvPr id="283" name="Freeform 31"/>
                <p:cNvSpPr>
                  <a:spLocks/>
                </p:cNvSpPr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1291" y="1509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4" name="Freeform 32"/>
                <p:cNvSpPr>
                  <a:spLocks/>
                </p:cNvSpPr>
                <p:nvPr>
                  <p:custDataLst>
                    <p:tags r:id="rId53"/>
                  </p:custDataLst>
                </p:nvPr>
              </p:nvSpPr>
              <p:spPr bwMode="auto">
                <a:xfrm>
                  <a:off x="1460" y="1509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57" name="Rectangle 3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012" y="1255"/>
              <a:ext cx="318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Calibri"/>
                </a:rPr>
                <a:t>ID</a:t>
              </a:r>
              <a:endParaRPr lang="en-US" sz="2000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258" name="Group 34"/>
            <p:cNvGrpSpPr>
              <a:grpSpLocks/>
            </p:cNvGrpSpPr>
            <p:nvPr/>
          </p:nvGrpSpPr>
          <p:grpSpPr bwMode="auto">
            <a:xfrm>
              <a:off x="2031" y="1248"/>
              <a:ext cx="296" cy="289"/>
              <a:chOff x="1751" y="1509"/>
              <a:chExt cx="296" cy="289"/>
            </a:xfrm>
          </p:grpSpPr>
          <p:sp>
            <p:nvSpPr>
              <p:cNvPr id="279" name="Freeform 35"/>
              <p:cNvSpPr>
                <a:spLocks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751" y="1509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" name="Freeform 36"/>
              <p:cNvSpPr>
                <a:spLocks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1899" y="1509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9" name="Line 37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916" y="1392"/>
              <a:ext cx="116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" name="Freeform 38"/>
            <p:cNvSpPr>
              <a:spLocks/>
            </p:cNvSpPr>
            <p:nvPr>
              <p:custDataLst>
                <p:tags r:id="rId32"/>
              </p:custDataLst>
            </p:nvPr>
          </p:nvSpPr>
          <p:spPr bwMode="auto">
            <a:xfrm>
              <a:off x="1984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Line 39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332" y="1296"/>
              <a:ext cx="157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" name="Rectangle 40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906" y="1248"/>
              <a:ext cx="2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sz="1600" b="1" dirty="0" smtClean="0">
                  <a:solidFill>
                    <a:srgbClr val="FFFFFF"/>
                  </a:solidFill>
                  <a:latin typeface="Calibri"/>
                </a:rPr>
                <a:t>MEM</a:t>
              </a:r>
              <a:endParaRPr lang="en-US" sz="1600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263" name="Group 41"/>
            <p:cNvGrpSpPr>
              <a:grpSpLocks/>
            </p:cNvGrpSpPr>
            <p:nvPr/>
          </p:nvGrpSpPr>
          <p:grpSpPr bwMode="auto">
            <a:xfrm>
              <a:off x="2880" y="1248"/>
              <a:ext cx="325" cy="289"/>
              <a:chOff x="2600" y="1509"/>
              <a:chExt cx="325" cy="289"/>
            </a:xfrm>
          </p:grpSpPr>
          <p:sp>
            <p:nvSpPr>
              <p:cNvPr id="277" name="Freeform 42"/>
              <p:cNvSpPr>
                <a:spLocks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600" y="1509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" name="Freeform 43"/>
              <p:cNvSpPr>
                <a:spLocks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761" y="1509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4" name="Rectangle 44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338" y="1248"/>
              <a:ext cx="28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rgbClr val="FFFFFF"/>
                  </a:solidFill>
                  <a:latin typeface="Calibri"/>
                </a:rPr>
                <a:t>WB</a:t>
              </a:r>
              <a:endParaRPr lang="en-US" sz="2000" b="1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265" name="Group 45"/>
            <p:cNvGrpSpPr>
              <a:grpSpLocks/>
            </p:cNvGrpSpPr>
            <p:nvPr/>
          </p:nvGrpSpPr>
          <p:grpSpPr bwMode="auto">
            <a:xfrm>
              <a:off x="3348" y="1248"/>
              <a:ext cx="284" cy="289"/>
              <a:chOff x="3068" y="1509"/>
              <a:chExt cx="284" cy="289"/>
            </a:xfrm>
          </p:grpSpPr>
          <p:sp>
            <p:nvSpPr>
              <p:cNvPr id="275" name="Freeform 274"/>
              <p:cNvSpPr>
                <a:spLocks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068" y="1509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" name="Freeform 275"/>
              <p:cNvSpPr>
                <a:spLocks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209" y="1509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201" y="1392"/>
              <a:ext cx="139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" name="Line 4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2717" y="1392"/>
              <a:ext cx="155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" name="Line 5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2332" y="1488"/>
              <a:ext cx="157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" name="Line 5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416" y="1488"/>
              <a:ext cx="0" cy="192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Line 5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416" y="1680"/>
              <a:ext cx="33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Line 5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752" y="1392"/>
              <a:ext cx="0" cy="288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Line 5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H="1">
              <a:off x="2832" y="1392"/>
              <a:ext cx="0" cy="24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Line 5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2832" y="1632"/>
              <a:ext cx="43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Line 5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264" y="1392"/>
              <a:ext cx="0" cy="24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86" name="Straight Arrow Connector 285"/>
          <p:cNvCxnSpPr/>
          <p:nvPr>
            <p:custDataLst>
              <p:tags r:id="rId15"/>
            </p:custDataLst>
          </p:nvPr>
        </p:nvCxnSpPr>
        <p:spPr>
          <a:xfrm>
            <a:off x="2133600" y="1371599"/>
            <a:ext cx="63246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Arrow Connector 286"/>
          <p:cNvCxnSpPr/>
          <p:nvPr>
            <p:custDataLst>
              <p:tags r:id="rId16"/>
            </p:custDataLst>
          </p:nvPr>
        </p:nvCxnSpPr>
        <p:spPr>
          <a:xfrm rot="16200000" flipH="1">
            <a:off x="-419099" y="3924300"/>
            <a:ext cx="5181600" cy="762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 txBox="1"/>
          <p:nvPr>
            <p:custDataLst>
              <p:tags r:id="rId17"/>
            </p:custDataLst>
          </p:nvPr>
        </p:nvSpPr>
        <p:spPr>
          <a:xfrm>
            <a:off x="2398414" y="457199"/>
            <a:ext cx="64407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Clock cycle</a:t>
            </a:r>
          </a:p>
          <a:p>
            <a:pPr>
              <a:tabLst>
                <a:tab pos="687388" algn="l"/>
                <a:tab pos="1428750" algn="l"/>
                <a:tab pos="2168525" algn="l"/>
                <a:tab pos="2803525" algn="l"/>
                <a:tab pos="3544888" algn="l"/>
                <a:tab pos="4232275" algn="l"/>
                <a:tab pos="4911725" algn="l"/>
                <a:tab pos="5546725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1	2	3	4	5	6	7	8	9</a:t>
            </a:r>
          </a:p>
        </p:txBody>
      </p:sp>
      <p:sp>
        <p:nvSpPr>
          <p:cNvPr id="300" name="Rectangle 3"/>
          <p:cNvSpPr txBox="1">
            <a:spLocks noChangeArrowheads="1"/>
          </p:cNvSpPr>
          <p:nvPr>
            <p:custDataLst>
              <p:tags r:id="rId18"/>
            </p:custDataLst>
          </p:nvPr>
        </p:nvSpPr>
        <p:spPr>
          <a:xfrm>
            <a:off x="228600" y="2743199"/>
            <a:ext cx="1828800" cy="6096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3175" marR="0" lvl="0" indent="-3175" algn="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>
                <a:tab pos="627063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	sub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r5, r3, r4</a:t>
            </a:r>
          </a:p>
        </p:txBody>
      </p:sp>
      <p:sp>
        <p:nvSpPr>
          <p:cNvPr id="301" name="Rectangle 3"/>
          <p:cNvSpPr txBox="1">
            <a:spLocks noChangeArrowheads="1"/>
          </p:cNvSpPr>
          <p:nvPr>
            <p:custDataLst>
              <p:tags r:id="rId19"/>
            </p:custDataLst>
          </p:nvPr>
        </p:nvSpPr>
        <p:spPr>
          <a:xfrm>
            <a:off x="152400" y="3733799"/>
            <a:ext cx="1905000" cy="533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3175" marR="0" lvl="0" indent="-3175" algn="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>
                <a:tab pos="627063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	lw r6,  4(r3)</a:t>
            </a:r>
          </a:p>
        </p:txBody>
      </p:sp>
      <p:sp>
        <p:nvSpPr>
          <p:cNvPr id="302" name="Rectangle 3"/>
          <p:cNvSpPr txBox="1">
            <a:spLocks noChangeArrowheads="1"/>
          </p:cNvSpPr>
          <p:nvPr>
            <p:custDataLst>
              <p:tags r:id="rId20"/>
            </p:custDataLst>
          </p:nvPr>
        </p:nvSpPr>
        <p:spPr>
          <a:xfrm>
            <a:off x="304800" y="4724399"/>
            <a:ext cx="1828800" cy="6096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3175" marR="0" lvl="0" indent="-3175" algn="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>
                <a:tab pos="627063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	or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r5, r3, r5</a:t>
            </a:r>
          </a:p>
        </p:txBody>
      </p:sp>
      <p:sp>
        <p:nvSpPr>
          <p:cNvPr id="303" name="Rectangle 3"/>
          <p:cNvSpPr txBox="1">
            <a:spLocks noChangeArrowheads="1"/>
          </p:cNvSpPr>
          <p:nvPr>
            <p:custDataLst>
              <p:tags r:id="rId21"/>
            </p:custDataLst>
          </p:nvPr>
        </p:nvSpPr>
        <p:spPr>
          <a:xfrm>
            <a:off x="228600" y="5714999"/>
            <a:ext cx="1905000" cy="533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3175" marR="0" lvl="0" indent="-3175" algn="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sw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r6, 12(r3)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306" name="Rectangle 3"/>
          <p:cNvSpPr txBox="1">
            <a:spLocks noChangeArrowheads="1"/>
          </p:cNvSpPr>
          <p:nvPr>
            <p:custDataLst>
              <p:tags r:id="rId22"/>
            </p:custDataLst>
          </p:nvPr>
        </p:nvSpPr>
        <p:spPr>
          <a:xfrm>
            <a:off x="228600" y="1828799"/>
            <a:ext cx="1828800" cy="6096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3175" marR="0" lvl="0" indent="-3175" algn="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>
                <a:tab pos="627063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	add r3, r1, r2</a:t>
            </a:r>
          </a:p>
        </p:txBody>
      </p:sp>
      <p:cxnSp>
        <p:nvCxnSpPr>
          <p:cNvPr id="288" name="Straight Arrow Connector 287" hidden="1"/>
          <p:cNvCxnSpPr/>
          <p:nvPr>
            <p:custDataLst>
              <p:tags r:id="rId23"/>
            </p:custDataLst>
          </p:nvPr>
        </p:nvCxnSpPr>
        <p:spPr>
          <a:xfrm rot="10800000" flipV="1">
            <a:off x="3810000" y="1600200"/>
            <a:ext cx="1828800" cy="914400"/>
          </a:xfrm>
          <a:prstGeom prst="straightConnector1">
            <a:avLst/>
          </a:prstGeom>
          <a:ln w="285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Arrow Connector 298" hidden="1"/>
          <p:cNvCxnSpPr/>
          <p:nvPr>
            <p:custDataLst>
              <p:tags r:id="rId24"/>
            </p:custDataLst>
          </p:nvPr>
        </p:nvCxnSpPr>
        <p:spPr>
          <a:xfrm rot="5400000">
            <a:off x="4114800" y="2057400"/>
            <a:ext cx="1981200" cy="1066800"/>
          </a:xfrm>
          <a:prstGeom prst="straightConnector1">
            <a:avLst/>
          </a:prstGeom>
          <a:ln w="285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Arrow Connector 308" hidden="1"/>
          <p:cNvCxnSpPr/>
          <p:nvPr>
            <p:custDataLst>
              <p:tags r:id="rId25"/>
            </p:custDataLst>
          </p:nvPr>
        </p:nvCxnSpPr>
        <p:spPr>
          <a:xfrm rot="5400000">
            <a:off x="3962400" y="2895600"/>
            <a:ext cx="2971800" cy="381000"/>
          </a:xfrm>
          <a:prstGeom prst="straightConnector1">
            <a:avLst/>
          </a:prstGeom>
          <a:ln w="285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 hidden="1"/>
          <p:cNvCxnSpPr/>
          <p:nvPr>
            <p:custDataLst>
              <p:tags r:id="rId26"/>
            </p:custDataLst>
          </p:nvPr>
        </p:nvCxnSpPr>
        <p:spPr>
          <a:xfrm rot="16200000" flipH="1">
            <a:off x="3771900" y="3467101"/>
            <a:ext cx="4038601" cy="304800"/>
          </a:xfrm>
          <a:prstGeom prst="straightConnector1">
            <a:avLst/>
          </a:prstGeom>
          <a:ln w="28575">
            <a:solidFill>
              <a:schemeClr val="accent4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Arrow Connector 318" hidden="1"/>
          <p:cNvCxnSpPr/>
          <p:nvPr>
            <p:custDataLst>
              <p:tags r:id="rId27"/>
            </p:custDataLst>
          </p:nvPr>
        </p:nvCxnSpPr>
        <p:spPr>
          <a:xfrm rot="5400000">
            <a:off x="4800600" y="3048000"/>
            <a:ext cx="1981200" cy="1066800"/>
          </a:xfrm>
          <a:prstGeom prst="straightConnector1">
            <a:avLst/>
          </a:prstGeom>
          <a:ln w="285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Arrow Connector 323" hidden="1"/>
          <p:cNvCxnSpPr/>
          <p:nvPr>
            <p:custDataLst>
              <p:tags r:id="rId28"/>
            </p:custDataLst>
          </p:nvPr>
        </p:nvCxnSpPr>
        <p:spPr>
          <a:xfrm rot="5400000">
            <a:off x="5486400" y="4038600"/>
            <a:ext cx="1981200" cy="1066800"/>
          </a:xfrm>
          <a:prstGeom prst="straightConnector1">
            <a:avLst/>
          </a:prstGeom>
          <a:ln w="28575">
            <a:solidFill>
              <a:schemeClr val="accent4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sBHAOAgAQdAgoKARCVvrQArqaZTYGk0f7Xp+DMAwhIEET//wNFNQUDOAtkGSAyCQCQmwMBN8AeRTMJAJCCAgHbxR5FOAgA/gMAe4XSNBJOwKQ/0wCkPwpUEofhOOE5T+fJPJgIpFY5HYfgaOBpTicptNwKTSJvNoaqoETYw6HgIWBg4eTp4GAugCE2EY2+XE0yN8q1uycuVrRyyaLXOFk4WtGbhsyYOWLZy0ZA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2540</TotalTime>
  <Words>2075</Words>
  <Application>Microsoft Office PowerPoint</Application>
  <PresentationFormat>On-screen Show (4:3)</PresentationFormat>
  <Paragraphs>676</Paragraphs>
  <Slides>37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Dark 3410</vt:lpstr>
      <vt:lpstr>Pipeline Hazards</vt:lpstr>
      <vt:lpstr>Pipelined Processor</vt:lpstr>
      <vt:lpstr>PowerPoint Presentation</vt:lpstr>
      <vt:lpstr>Administrivia</vt:lpstr>
      <vt:lpstr>Administrivia</vt:lpstr>
      <vt:lpstr>Administrivia</vt:lpstr>
      <vt:lpstr>Collaboration, Late, Re-grading Policies</vt:lpstr>
      <vt:lpstr>Goals for Today</vt:lpstr>
      <vt:lpstr>Broken Example</vt:lpstr>
      <vt:lpstr>What Can Go Wrong?</vt:lpstr>
      <vt:lpstr>Detecting Data Hazards</vt:lpstr>
      <vt:lpstr>Resolving Data Hazards</vt:lpstr>
      <vt:lpstr>Stalling</vt:lpstr>
      <vt:lpstr>Stalling</vt:lpstr>
      <vt:lpstr>Stalling</vt:lpstr>
      <vt:lpstr>Forwarding</vt:lpstr>
      <vt:lpstr>Forwarding</vt:lpstr>
      <vt:lpstr>Forwarding</vt:lpstr>
      <vt:lpstr>Forwarding Path 1</vt:lpstr>
      <vt:lpstr>WB to EX Bypass</vt:lpstr>
      <vt:lpstr>Forwarding Path 2</vt:lpstr>
      <vt:lpstr>MEM to EX Bypass</vt:lpstr>
      <vt:lpstr>Forwarding Datapath</vt:lpstr>
      <vt:lpstr>Tricky Example</vt:lpstr>
      <vt:lpstr>More Data Hazards</vt:lpstr>
      <vt:lpstr>Register File Bypass</vt:lpstr>
      <vt:lpstr>Memory Load Data Hazard</vt:lpstr>
      <vt:lpstr>Resolving Memory Load Hazard</vt:lpstr>
      <vt:lpstr>Data Hazard Recap</vt:lpstr>
      <vt:lpstr>More Hazards</vt:lpstr>
      <vt:lpstr>More Hazards</vt:lpstr>
      <vt:lpstr>Control Hazards</vt:lpstr>
      <vt:lpstr>Delay Slot</vt:lpstr>
      <vt:lpstr>Control Hazards: Speculative Execution</vt:lpstr>
      <vt:lpstr>Loops</vt:lpstr>
      <vt:lpstr>Branch Prediction</vt:lpstr>
      <vt:lpstr>Pipelining: What Could Possibly Go Wrong?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 9: Pipeline Hazards</dc:title>
  <dc:creator>Hakim Weatherspoon</dc:creator>
  <cp:lastModifiedBy>Hakim Weatherspoon</cp:lastModifiedBy>
  <cp:revision>250</cp:revision>
  <cp:lastPrinted>2012-02-23T15:25:11Z</cp:lastPrinted>
  <dcterms:created xsi:type="dcterms:W3CDTF">2006-08-16T00:00:00Z</dcterms:created>
  <dcterms:modified xsi:type="dcterms:W3CDTF">2012-02-23T15:40:18Z</dcterms:modified>
</cp:coreProperties>
</file>