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3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4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5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notesSlides/notesSlide6.xml" ContentType="application/vnd.openxmlformats-officedocument.presentationml.notesSlide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notesSlides/notesSlide7.xml" ContentType="application/vnd.openxmlformats-officedocument.presentationml.notesSlide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8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notesSlides/notesSlide9.xml" ContentType="application/vnd.openxmlformats-officedocument.presentationml.notesSlide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notesSlides/notesSlide10.xml" ContentType="application/vnd.openxmlformats-officedocument.presentationml.notesSlide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notesSlides/notesSlide11.xml" ContentType="application/vnd.openxmlformats-officedocument.presentationml.notesSlide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notesSlides/notesSlide12.xml" ContentType="application/vnd.openxmlformats-officedocument.presentationml.notesSlide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notesSlides/notesSlide13.xml" ContentType="application/vnd.openxmlformats-officedocument.presentationml.notesSlide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notesSlides/notesSlide14.xml" ContentType="application/vnd.openxmlformats-officedocument.presentationml.notesSlide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notesSlides/notesSlide15.xml" ContentType="application/vnd.openxmlformats-officedocument.presentationml.notesSlide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notesSlides/notesSlide16.xml" ContentType="application/vnd.openxmlformats-officedocument.presentationml.notesSlide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notesSlides/notesSlide17.xml" ContentType="application/vnd.openxmlformats-officedocument.presentationml.notesSlide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notesSlides/notesSlide18.xml" ContentType="application/vnd.openxmlformats-officedocument.presentationml.notesSlide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notesSlides/notesSlide19.xml" ContentType="application/vnd.openxmlformats-officedocument.presentationml.notesSlide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notesSlides/notesSlide20.xml" ContentType="application/vnd.openxmlformats-officedocument.presentationml.notesSlide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notesSlides/notesSlide21.xml" ContentType="application/vnd.openxmlformats-officedocument.presentationml.notesSlide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notesSlides/notesSlide22.xml" ContentType="application/vnd.openxmlformats-officedocument.presentationml.notesSlide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notesSlides/notesSlide23.xml" ContentType="application/vnd.openxmlformats-officedocument.presentationml.notesSlide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notesSlides/notesSlide24.xml" ContentType="application/vnd.openxmlformats-officedocument.presentationml.notesSlide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notesSlides/notesSlide25.xml" ContentType="application/vnd.openxmlformats-officedocument.presentationml.notesSlide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notesSlides/notesSlide26.xml" ContentType="application/vnd.openxmlformats-officedocument.presentationml.notesSlide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notesSlides/notesSlide27.xml" ContentType="application/vnd.openxmlformats-officedocument.presentationml.notesSlide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notesSlides/notesSlide28.xml" ContentType="application/vnd.openxmlformats-officedocument.presentationml.notesSlide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notesSlides/notesSlide29.xml" ContentType="application/vnd.openxmlformats-officedocument.presentationml.notesSlide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notesSlides/notesSlide30.xml" ContentType="application/vnd.openxmlformats-officedocument.presentationml.notesSlide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notesSlides/notesSlide31.xml" ContentType="application/vnd.openxmlformats-officedocument.presentationml.notesSlide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notesSlides/notesSlide32.xml" ContentType="application/vnd.openxmlformats-officedocument.presentationml.notesSlide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notesSlides/notesSlide33.xml" ContentType="application/vnd.openxmlformats-officedocument.presentationml.notesSlide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31" r:id="rId2"/>
    <p:sldId id="352" r:id="rId3"/>
    <p:sldId id="358" r:id="rId4"/>
    <p:sldId id="351" r:id="rId5"/>
    <p:sldId id="357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6" r:id="rId16"/>
    <p:sldId id="347" r:id="rId17"/>
    <p:sldId id="348" r:id="rId18"/>
    <p:sldId id="349" r:id="rId19"/>
    <p:sldId id="354" r:id="rId20"/>
    <p:sldId id="350" r:id="rId21"/>
    <p:sldId id="353" r:id="rId22"/>
    <p:sldId id="287" r:id="rId23"/>
    <p:sldId id="259" r:id="rId24"/>
    <p:sldId id="288" r:id="rId25"/>
    <p:sldId id="359" r:id="rId26"/>
    <p:sldId id="261" r:id="rId27"/>
    <p:sldId id="289" r:id="rId28"/>
    <p:sldId id="360" r:id="rId29"/>
    <p:sldId id="290" r:id="rId30"/>
    <p:sldId id="291" r:id="rId31"/>
    <p:sldId id="292" r:id="rId32"/>
    <p:sldId id="293" r:id="rId33"/>
    <p:sldId id="361" r:id="rId34"/>
    <p:sldId id="294" r:id="rId35"/>
    <p:sldId id="295" r:id="rId36"/>
    <p:sldId id="362" r:id="rId37"/>
    <p:sldId id="297" r:id="rId38"/>
    <p:sldId id="356" r:id="rId39"/>
    <p:sldId id="355" r:id="rId40"/>
    <p:sldId id="334" r:id="rId41"/>
    <p:sldId id="335" r:id="rId42"/>
    <p:sldId id="318" r:id="rId43"/>
    <p:sldId id="269" r:id="rId44"/>
    <p:sldId id="364" r:id="rId45"/>
    <p:sldId id="365" r:id="rId46"/>
    <p:sldId id="281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2" r:id="rId59"/>
    <p:sldId id="363" r:id="rId60"/>
  </p:sldIdLst>
  <p:sldSz cx="9144000" cy="6858000" type="screen4x3"/>
  <p:notesSz cx="7315200" cy="96012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0066"/>
    <a:srgbClr val="006600"/>
    <a:srgbClr val="142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9" autoAdjust="0"/>
  </p:normalViewPr>
  <p:slideViewPr>
    <p:cSldViewPr>
      <p:cViewPr>
        <p:scale>
          <a:sx n="57" d="100"/>
          <a:sy n="57" d="100"/>
        </p:scale>
        <p:origin x="-115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2-21T22:32:03.73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4C95E98C-E91B-4409-8BDB-8FA55173C6E7}" emma:medium="tactile" emma:mode="ink">
          <msink:context xmlns:msink="http://schemas.microsoft.com/ink/2010/main" type="inkDrawing" rotatedBoundingBox="355,5951 10873,6476 10756,8806 239,8281" hotPoints="11220,7948 5081,8281 -872,6754 5265,6421" semanticType="enclosure" shapeName="Ellipse"/>
        </emma:interpretation>
      </emma:emma>
    </inkml:annotationXML>
    <inkml:trace contextRef="#ctx0" brushRef="#br0">9428 527 5,'0'0'9,"-29"16"-3,29-16 0,0 0-1,-20-5 0,20 5 0,-23-6 0,1-3 1,22 9-2,-43-5 1,18 10-1,-6-5 0,2 6-1,-9-3 0,2 6 0,-5-3-1,3 1 0,-7 0 1,2-1-1,-6-1 0,4-3-1,-4-2 0,-1 0 1,-2-4-2,-1 1 1,-4-6 0,6 5-1,-5-3 0,2 3 1,-3-5 0,4 2-1,-6-2 1,7 5 0,-6-5 1,4 2-1,-4 0 0,4 1-1,-5-1 1,1-2 0,2 0-1,-3 2 1,-4-2-1,5 0 0,-5 0 1,3 1-1,-3 1 1,4 2-1,-1 1 1,3-1-1,3 1 1,3-1-1,-3-1 1,4 1-1,-1-1 1,1-1-1,-1-4 0,-3 2 0,-2-2 0,-1 2 0,4 0 1,-6 0-1,3 0 0,0 0 0,0 2 0,-3 0 0,5-4 0,0 4 0,-2-1 1,5 1-1,-3-2 0,2-2 1,0 0-1,3-3 0,-5 3 1,0 0-1,-4 0 0,-3-1 0,0 6 0,1-1 1,1 2-1,-1 1 0,1 2 1,3 0-1,0-1 0,2-1 0,0-1 0,-2-4 0,0 3 0,2 1 0,-2-4 0,-5 3 0,2-1 0,1 2 0,2-1 1,-3 3-2,1-1 2,2 0-1,0-1 0,2 3 0,4-5 0,-4 5 0,3 0 0,-3 2 0,2-5 0,1 3 0,-3 2 1,2-5-1,-2 3 0,2-2 0,-2 1 0,5 1 0,-3 0 0,3 0 0,4 0 0,-2-1 0,0 3 0,4-2 0,0 0 0,-4 0 0,-2 2 0,1 2 0,-1-2 1,0 2-1,-3 0 0,0 1 0,-2-1 0,3-2 0,-3 2 0,-2-4 0,-3 0 0,-4 2 0,3 0 0,1 0 0,1 2 0,-1 0 0,3 2 0,2 1 0,3 2 0,3-1 0,1 1 0,0-2 0,-2 1 0,2-3 0,-1 3 0,-3 1 0,-6 4 0,1-2 0,-2 2 0,-1 0 0,-1 3 0,1-1-1,-1-2 1,1-2 0,3 0 0,0 0 0,2-2 0,-2-3 0,0 3 0,-3-2 0,1 1 0,0 1 0,-3 0 0,2-1 0,-1 1 0,4 0 0,-1-3 0,6 3 0,-1-2 0,7 1 0,3-1 0,1 1 0,3-1 0,-3 4 0,6 2-1,-1 2 1,-3 1-1,3 2 1,0-1 0,3 3-1,-3-2 1,7-1 0,-5 3 0,7-4 0,2-3 0,3 0 0,2 0 0,20-11 0,-34 20 0,34-20-1,-27 32 1,27-32 0,-29 35 0,13-14 0,0 3 0,1 3 0,-3 0 0,4 0 1,1-7-1,-1 4-2,5-3 2,2 3-1,5-1 0,0 3 0,4 1 0,0 2-1,3 0 2,-1-2 0,5 2-1,3 0 1,-1-2-1,5-4 1,-1 1 0,8-2-1,-1 3 1,5-3 0,0 3-1,5-3 1,-1 3 0,3-3 0,-3 3 0,3 2 0,6-3 0,3-1 0,-3-1 0,5-2 0,3 0 0,-1 1 0,2-6 0,5 1 0,-2 2-1,2-3 1,4 6 0,3-4 0,4 4 0,0-1 0,5 0 0,4 4 0,2-1 0,3 4 0,-3-5 0,3 0 0,2-2 0,-3 3 0,3-8 0,0 1 0,-2 0 0,2-3 0,0 3 0,2 0 0,2 1 1,5 6-1,0-1 0,4 3 0,3-1 0,-1 3 0,1-2 0,0-1 0,-5-4 1,-3 1-1,1-1 1,-2 0-1,-3 0 1,-4-2-2,0 2 2,-2-2-1,2 2 0,-1 2 0,-5-4 0,-6 2 0,5-4 0,-2 4 0,-2-6 0,2 1 0,-5-6 0,3 0 0,0-7 0,-1 5 0,5-2 0,-2-1 0,2 3 0,5-1-1,0 3 1,-1 0 0,5 0 0,3 3 0,-1-4 0,3-1 0,2-2 0,-1-3 0,-1-4 0,2-3 0,-5 1 0,1-5 0,-1-2 0,-4 2 0,0 0 0,-3 2 0,1 0 0,0 3-1,-1-1 1,3-1 0,-2 1 0,4-2 0,-2-2 0,-3-2 0,3 0 0,-4 0 1,-3-3-1,-4 6 0,-8-1 0,-3 2 0,-3 2 0,0 5 0,-2 3 0,-2-1 1,6 2-1,-2-1 0,3-1 0,4 2-1,0-4 1,-1 0 0,1 0 0,3-2 0,-6 0 0,8 2 0,-6-2 0,6-1 0,-1 1 0,1 0 0,1 0 0,1-1 0,2 1 0,0 0 0,2 2 0,-7-2 0,3 2 0,0-3 0,-3 3 0,-4-2 0,-2 0 0,1-2 0,-1-1 0,2 1 0,0-1 0,-2-6 1,1 2-1,1-7 0,-4 5 0,-1-7 0,3 3-2,-7-6 2,0 1-1,-3 2 0,-3-2 0,-1 2 0,-2-2 0,-5 2 1,-2-2 0,-2 5-1,-4-1 1,-1-2 0,1 0 0,-3-2 0,0 2 0,-2-4 0,0 2 0,-2-5 0,-1 5 0,-3-2 0,-3 1 0,-1-1 0,-17 22 0,30-38 0,-30 38 0,29-38 0,-29 38 0,27-38 0,-11 16 0,-16 22 0,24-41 0,-17 17 0,2-1 0,-7 1 0,3-1 0,-5 0 0,-5 1 0,1-3 1,-5 7-1,2 0 0,-2-3 1,9 23-1,-20-40 1,11 20-1,-5 0 1,1 0-1,-3-3 0,-2 3 1,-7 0-1,1 2 0,-8-2 1,1 2-1,-3-2 0,-6 2 0,-1-2 0,1 2 0,-3 0 1,0-2-1,1 4 0,-1 3 0,3 0 1,4-1-1,-2 5 0,6 0 0,3 0 0,0 0 0,2 3 1,2-1-1,-2 0 0,-2 1 0,0-1 0,-1 5 1,-6-1-1,3 1 0,-1 2 0,-2-2 0,0 2 1,2 0-1,1 0 0,-1 0 0,3-2 0,-5 2 1,0-3-1,2 3 1,0-2-1,3 2 0,-1-4 1,3 4-1,0-2 1,4-1-1,1 1 1,-1 0-1,-2 2 1,0-2-1,0 2 1,-2 0-1,2 0 0,0 0 0,0 0 1,2 2-1,3-2 0,2 0 0,20 0 0,-34 0 0,34 0 1,-29-2-1,29 2 0,-25-3 0,25 3 0,-23-2 0,23 2 0,-22-2 0,22 2 0,-22 0 0,22 0 0,-21-2 0,21 2 0,0 0 0,-22 2 0,22-2 0,0 0 0,0 0 0,-20 0-1,20 0 1,0 0 0,-21 0 0,21 0 0,0 0 0,-22 2 0,22-2 0,0 0 0,-27-2 0,27 2 0,0 0 0,-29-2 0,29 2 0,-20-3 0,20 3 0,-23 3 0,23-3 0,-20-3 0,20 3 1,0 0-1,-29-4 0,29 4 0,-23-2 0,23 2 0,-25-5 0,25 5 0,-31-2-1,11-2 1,20 4 0,-41-3 0,41 3 0,-38-2 0,38 2 0,-36-2 0,36 2 0,-36-5 0,36 5 0,-33-9 0,33 9 0,-34-9 0,14 1 0,-3-1-1,3 2 1,-5-2 1,3 2-1,-3 0 0,-4-1 1,6 1-1,-4-2 1,5 7-1,-5-7 2,7 6-2,-5-5 1,5 5-1,20 3 0,-38-9 0,38 9-1,-39-13 1,39 13-1,-33-16 1,33 16-1,-29-18 0,29 18 0,-27-18 1,27 18-1,-23-15 0,23 15 1,-29-18-1,29 18 1,-34-18 0,14 7 0,-2 2 0,-1 0-1,1 0 1,-5 0 0,4-2 0,-4 2 0,5 2 0,-3-2 0,3 3 0,-1-1 0,1 2-1,-1-4 0,3 7-1,-7-7 0,5 7-1,-5-11-1,27 13-3,-50-27-2,50 27-5,-49-25-11,17-4-7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E5CA3A-306D-4844-BFE7-C9440FEA5A8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3646E2-2989-480D-ACD3-F2A289384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7" rIns="96635" bIns="4831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5" rIns="96651" bIns="48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Early decode: decode all </a:t>
            </a:r>
            <a:r>
              <a:rPr lang="en-US" sz="1300" dirty="0" err="1"/>
              <a:t>instr</a:t>
            </a:r>
            <a:r>
              <a:rPr lang="en-US" sz="1300" dirty="0"/>
              <a:t> in ID, pass control signals to later stages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Late decode: decode some </a:t>
            </a:r>
            <a:r>
              <a:rPr lang="en-US" sz="1300" dirty="0" err="1"/>
              <a:t>instr</a:t>
            </a:r>
            <a:r>
              <a:rPr lang="en-US" sz="1300" dirty="0"/>
              <a:t> in ID, pass </a:t>
            </a:r>
            <a:r>
              <a:rPr lang="en-US" sz="1300" dirty="0" err="1"/>
              <a:t>instr</a:t>
            </a:r>
            <a:r>
              <a:rPr lang="en-US" sz="1300" dirty="0"/>
              <a:t> so each stage computes its own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46E2-2989-480D-ACD3-F2A2893844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Early decode: decode all </a:t>
            </a:r>
            <a:r>
              <a:rPr lang="en-US" sz="1300" dirty="0" err="1"/>
              <a:t>instr</a:t>
            </a:r>
            <a:r>
              <a:rPr lang="en-US" sz="1300" dirty="0"/>
              <a:t> in ID, pass control signals to later stages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Late decode: decode some </a:t>
            </a:r>
            <a:r>
              <a:rPr lang="en-US" sz="1300" dirty="0" err="1"/>
              <a:t>instr</a:t>
            </a:r>
            <a:r>
              <a:rPr lang="en-US" sz="1300" dirty="0"/>
              <a:t> in ID, pass </a:t>
            </a:r>
            <a:r>
              <a:rPr lang="en-US" sz="1300" dirty="0" err="1"/>
              <a:t>instr</a:t>
            </a:r>
            <a:r>
              <a:rPr lang="en-US" sz="1300" dirty="0"/>
              <a:t> so each stage computes its own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46E2-2989-480D-ACD3-F2A2893844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297" y="722388"/>
            <a:ext cx="4862945" cy="360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89"/>
            <a:ext cx="5359400" cy="43164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5" tIns="47783" rIns="95565" bIns="477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/>
              <a:t>0x 00 0111</a:t>
            </a:r>
          </a:p>
          <a:p>
            <a:r>
              <a:rPr lang="en-US"/>
              <a:t>0x 10 0010</a:t>
            </a:r>
          </a:p>
          <a:p>
            <a:r>
              <a:rPr lang="en-US"/>
              <a:t>And = 10</a:t>
            </a:r>
          </a:p>
          <a:p>
            <a:r>
              <a:rPr lang="en-US"/>
              <a:t>Nand = 11111 1101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2188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62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3" tIns="47781" rIns="95563" bIns="4778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6218" indent="-356218" defTabSz="94991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56218" indent="-356218" defTabSz="94991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56218" indent="-356218" defTabSz="94991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7" rIns="96635" bIns="4831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7" rIns="96635" bIns="4831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711200"/>
            <a:ext cx="4830762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76" tIns="47489" rIns="94976" bIns="47489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711200"/>
            <a:ext cx="4830762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76" tIns="47489" rIns="94976" bIns="47489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</a:t>
            </a:r>
            <a:r>
              <a:rPr lang="en-US" sz="2700" b="1" baseline="0" dirty="0" err="1" smtClean="0">
                <a:solidFill>
                  <a:srgbClr val="898989"/>
                </a:solidFill>
              </a:rPr>
              <a:t>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2012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8686800" cy="5867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943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2672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2672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4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268788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794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346575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image" Target="../media/image6.pn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image" Target="../media/image5.png"/><Relationship Id="rId2" Type="http://schemas.openxmlformats.org/officeDocument/2006/relationships/tags" Target="../tags/tag181.xml"/><Relationship Id="rId16" Type="http://schemas.openxmlformats.org/officeDocument/2006/relationships/image" Target="../media/image8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image" Target="../media/image7.png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tags" Target="../tags/tag231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42" Type="http://schemas.openxmlformats.org/officeDocument/2006/relationships/tags" Target="../tags/tag234.xml"/><Relationship Id="rId47" Type="http://schemas.openxmlformats.org/officeDocument/2006/relationships/tags" Target="../tags/tag239.xml"/><Relationship Id="rId50" Type="http://schemas.openxmlformats.org/officeDocument/2006/relationships/tags" Target="../tags/tag242.xml"/><Relationship Id="rId55" Type="http://schemas.openxmlformats.org/officeDocument/2006/relationships/tags" Target="../tags/tag247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tags" Target="../tags/tag230.xml"/><Relationship Id="rId46" Type="http://schemas.openxmlformats.org/officeDocument/2006/relationships/tags" Target="../tags/tag238.xml"/><Relationship Id="rId59" Type="http://schemas.openxmlformats.org/officeDocument/2006/relationships/image" Target="../media/image5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tags" Target="../tags/tag221.xml"/><Relationship Id="rId41" Type="http://schemas.openxmlformats.org/officeDocument/2006/relationships/tags" Target="../tags/tag233.xml"/><Relationship Id="rId54" Type="http://schemas.openxmlformats.org/officeDocument/2006/relationships/tags" Target="../tags/tag246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tags" Target="../tags/tag229.xml"/><Relationship Id="rId40" Type="http://schemas.openxmlformats.org/officeDocument/2006/relationships/tags" Target="../tags/tag232.xml"/><Relationship Id="rId45" Type="http://schemas.openxmlformats.org/officeDocument/2006/relationships/tags" Target="../tags/tag237.xml"/><Relationship Id="rId53" Type="http://schemas.openxmlformats.org/officeDocument/2006/relationships/tags" Target="../tags/tag245.xml"/><Relationship Id="rId58" Type="http://schemas.openxmlformats.org/officeDocument/2006/relationships/image" Target="../media/image8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49" Type="http://schemas.openxmlformats.org/officeDocument/2006/relationships/tags" Target="../tags/tag241.xml"/><Relationship Id="rId57" Type="http://schemas.openxmlformats.org/officeDocument/2006/relationships/image" Target="../media/image7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4" Type="http://schemas.openxmlformats.org/officeDocument/2006/relationships/tags" Target="../tags/tag236.xml"/><Relationship Id="rId52" Type="http://schemas.openxmlformats.org/officeDocument/2006/relationships/tags" Target="../tags/tag244.xml"/><Relationship Id="rId60" Type="http://schemas.openxmlformats.org/officeDocument/2006/relationships/image" Target="../media/image6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Relationship Id="rId43" Type="http://schemas.openxmlformats.org/officeDocument/2006/relationships/tags" Target="../tags/tag235.xml"/><Relationship Id="rId48" Type="http://schemas.openxmlformats.org/officeDocument/2006/relationships/tags" Target="../tags/tag240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00.xml"/><Relationship Id="rId51" Type="http://schemas.openxmlformats.org/officeDocument/2006/relationships/tags" Target="../tags/tag243.xml"/><Relationship Id="rId3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9" Type="http://schemas.openxmlformats.org/officeDocument/2006/relationships/tags" Target="../tags/tag286.xml"/><Relationship Id="rId21" Type="http://schemas.openxmlformats.org/officeDocument/2006/relationships/tags" Target="../tags/tag268.xml"/><Relationship Id="rId34" Type="http://schemas.openxmlformats.org/officeDocument/2006/relationships/tags" Target="../tags/tag281.xml"/><Relationship Id="rId42" Type="http://schemas.openxmlformats.org/officeDocument/2006/relationships/tags" Target="../tags/tag289.xml"/><Relationship Id="rId47" Type="http://schemas.openxmlformats.org/officeDocument/2006/relationships/tags" Target="../tags/tag294.xml"/><Relationship Id="rId50" Type="http://schemas.openxmlformats.org/officeDocument/2006/relationships/tags" Target="../tags/tag297.xml"/><Relationship Id="rId55" Type="http://schemas.openxmlformats.org/officeDocument/2006/relationships/tags" Target="../tags/tag302.xml"/><Relationship Id="rId63" Type="http://schemas.openxmlformats.org/officeDocument/2006/relationships/tags" Target="../tags/tag310.xml"/><Relationship Id="rId68" Type="http://schemas.openxmlformats.org/officeDocument/2006/relationships/tags" Target="../tags/tag315.xml"/><Relationship Id="rId76" Type="http://schemas.openxmlformats.org/officeDocument/2006/relationships/image" Target="../media/image8.png"/><Relationship Id="rId7" Type="http://schemas.openxmlformats.org/officeDocument/2006/relationships/tags" Target="../tags/tag254.xml"/><Relationship Id="rId71" Type="http://schemas.openxmlformats.org/officeDocument/2006/relationships/tags" Target="../tags/tag318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9" Type="http://schemas.openxmlformats.org/officeDocument/2006/relationships/tags" Target="../tags/tag276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tags" Target="../tags/tag287.xml"/><Relationship Id="rId45" Type="http://schemas.openxmlformats.org/officeDocument/2006/relationships/tags" Target="../tags/tag292.xml"/><Relationship Id="rId53" Type="http://schemas.openxmlformats.org/officeDocument/2006/relationships/tags" Target="../tags/tag300.xml"/><Relationship Id="rId58" Type="http://schemas.openxmlformats.org/officeDocument/2006/relationships/tags" Target="../tags/tag305.xml"/><Relationship Id="rId66" Type="http://schemas.openxmlformats.org/officeDocument/2006/relationships/tags" Target="../tags/tag313.xml"/><Relationship Id="rId74" Type="http://schemas.openxmlformats.org/officeDocument/2006/relationships/notesSlide" Target="../notesSlides/notesSlide3.xml"/><Relationship Id="rId79" Type="http://schemas.openxmlformats.org/officeDocument/2006/relationships/image" Target="../media/image9.emf"/><Relationship Id="rId5" Type="http://schemas.openxmlformats.org/officeDocument/2006/relationships/tags" Target="../tags/tag252.xml"/><Relationship Id="rId61" Type="http://schemas.openxmlformats.org/officeDocument/2006/relationships/tags" Target="../tags/tag308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78.xml"/><Relationship Id="rId44" Type="http://schemas.openxmlformats.org/officeDocument/2006/relationships/tags" Target="../tags/tag291.xml"/><Relationship Id="rId52" Type="http://schemas.openxmlformats.org/officeDocument/2006/relationships/tags" Target="../tags/tag299.xml"/><Relationship Id="rId60" Type="http://schemas.openxmlformats.org/officeDocument/2006/relationships/tags" Target="../tags/tag307.xml"/><Relationship Id="rId65" Type="http://schemas.openxmlformats.org/officeDocument/2006/relationships/tags" Target="../tags/tag312.xml"/><Relationship Id="rId73" Type="http://schemas.openxmlformats.org/officeDocument/2006/relationships/slideLayout" Target="../slideLayouts/slideLayout2.xml"/><Relationship Id="rId78" Type="http://schemas.openxmlformats.org/officeDocument/2006/relationships/image" Target="../media/image6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tags" Target="../tags/tag290.xml"/><Relationship Id="rId48" Type="http://schemas.openxmlformats.org/officeDocument/2006/relationships/tags" Target="../tags/tag295.xml"/><Relationship Id="rId56" Type="http://schemas.openxmlformats.org/officeDocument/2006/relationships/tags" Target="../tags/tag303.xml"/><Relationship Id="rId64" Type="http://schemas.openxmlformats.org/officeDocument/2006/relationships/tags" Target="../tags/tag311.xml"/><Relationship Id="rId69" Type="http://schemas.openxmlformats.org/officeDocument/2006/relationships/tags" Target="../tags/tag316.xml"/><Relationship Id="rId77" Type="http://schemas.openxmlformats.org/officeDocument/2006/relationships/image" Target="../media/image5.png"/><Relationship Id="rId8" Type="http://schemas.openxmlformats.org/officeDocument/2006/relationships/tags" Target="../tags/tag255.xml"/><Relationship Id="rId51" Type="http://schemas.openxmlformats.org/officeDocument/2006/relationships/tags" Target="../tags/tag298.xml"/><Relationship Id="rId72" Type="http://schemas.openxmlformats.org/officeDocument/2006/relationships/tags" Target="../tags/tag319.xml"/><Relationship Id="rId3" Type="http://schemas.openxmlformats.org/officeDocument/2006/relationships/tags" Target="../tags/tag250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38" Type="http://schemas.openxmlformats.org/officeDocument/2006/relationships/tags" Target="../tags/tag285.xml"/><Relationship Id="rId46" Type="http://schemas.openxmlformats.org/officeDocument/2006/relationships/tags" Target="../tags/tag293.xml"/><Relationship Id="rId59" Type="http://schemas.openxmlformats.org/officeDocument/2006/relationships/tags" Target="../tags/tag306.xml"/><Relationship Id="rId67" Type="http://schemas.openxmlformats.org/officeDocument/2006/relationships/tags" Target="../tags/tag314.xml"/><Relationship Id="rId20" Type="http://schemas.openxmlformats.org/officeDocument/2006/relationships/tags" Target="../tags/tag267.xml"/><Relationship Id="rId41" Type="http://schemas.openxmlformats.org/officeDocument/2006/relationships/tags" Target="../tags/tag288.xml"/><Relationship Id="rId54" Type="http://schemas.openxmlformats.org/officeDocument/2006/relationships/tags" Target="../tags/tag301.xml"/><Relationship Id="rId62" Type="http://schemas.openxmlformats.org/officeDocument/2006/relationships/tags" Target="../tags/tag309.xml"/><Relationship Id="rId70" Type="http://schemas.openxmlformats.org/officeDocument/2006/relationships/tags" Target="../tags/tag317.xml"/><Relationship Id="rId75" Type="http://schemas.openxmlformats.org/officeDocument/2006/relationships/image" Target="../media/image7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49" Type="http://schemas.openxmlformats.org/officeDocument/2006/relationships/tags" Target="../tags/tag296.xml"/><Relationship Id="rId57" Type="http://schemas.openxmlformats.org/officeDocument/2006/relationships/tags" Target="../tags/tag30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345.xml"/><Relationship Id="rId21" Type="http://schemas.openxmlformats.org/officeDocument/2006/relationships/tags" Target="../tags/tag340.xml"/><Relationship Id="rId42" Type="http://schemas.openxmlformats.org/officeDocument/2006/relationships/tags" Target="../tags/tag361.xml"/><Relationship Id="rId47" Type="http://schemas.openxmlformats.org/officeDocument/2006/relationships/tags" Target="../tags/tag366.xml"/><Relationship Id="rId63" Type="http://schemas.openxmlformats.org/officeDocument/2006/relationships/tags" Target="../tags/tag382.xml"/><Relationship Id="rId68" Type="http://schemas.openxmlformats.org/officeDocument/2006/relationships/tags" Target="../tags/tag387.xml"/><Relationship Id="rId84" Type="http://schemas.openxmlformats.org/officeDocument/2006/relationships/tags" Target="../tags/tag403.xml"/><Relationship Id="rId89" Type="http://schemas.openxmlformats.org/officeDocument/2006/relationships/tags" Target="../tags/tag408.xml"/><Relationship Id="rId112" Type="http://schemas.openxmlformats.org/officeDocument/2006/relationships/image" Target="../media/image5.png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9" Type="http://schemas.openxmlformats.org/officeDocument/2006/relationships/tags" Target="../tags/tag348.xml"/><Relationship Id="rId107" Type="http://schemas.openxmlformats.org/officeDocument/2006/relationships/tags" Target="../tags/tag426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32" Type="http://schemas.openxmlformats.org/officeDocument/2006/relationships/tags" Target="../tags/tag351.xml"/><Relationship Id="rId37" Type="http://schemas.openxmlformats.org/officeDocument/2006/relationships/tags" Target="../tags/tag356.xml"/><Relationship Id="rId40" Type="http://schemas.openxmlformats.org/officeDocument/2006/relationships/tags" Target="../tags/tag359.xml"/><Relationship Id="rId45" Type="http://schemas.openxmlformats.org/officeDocument/2006/relationships/tags" Target="../tags/tag364.xml"/><Relationship Id="rId53" Type="http://schemas.openxmlformats.org/officeDocument/2006/relationships/tags" Target="../tags/tag372.xml"/><Relationship Id="rId58" Type="http://schemas.openxmlformats.org/officeDocument/2006/relationships/tags" Target="../tags/tag377.xml"/><Relationship Id="rId66" Type="http://schemas.openxmlformats.org/officeDocument/2006/relationships/tags" Target="../tags/tag385.xml"/><Relationship Id="rId74" Type="http://schemas.openxmlformats.org/officeDocument/2006/relationships/tags" Target="../tags/tag393.xml"/><Relationship Id="rId79" Type="http://schemas.openxmlformats.org/officeDocument/2006/relationships/tags" Target="../tags/tag398.xml"/><Relationship Id="rId87" Type="http://schemas.openxmlformats.org/officeDocument/2006/relationships/tags" Target="../tags/tag406.xml"/><Relationship Id="rId102" Type="http://schemas.openxmlformats.org/officeDocument/2006/relationships/tags" Target="../tags/tag421.xml"/><Relationship Id="rId110" Type="http://schemas.openxmlformats.org/officeDocument/2006/relationships/image" Target="../media/image7.png"/><Relationship Id="rId5" Type="http://schemas.openxmlformats.org/officeDocument/2006/relationships/tags" Target="../tags/tag324.xml"/><Relationship Id="rId61" Type="http://schemas.openxmlformats.org/officeDocument/2006/relationships/tags" Target="../tags/tag380.xml"/><Relationship Id="rId82" Type="http://schemas.openxmlformats.org/officeDocument/2006/relationships/tags" Target="../tags/tag401.xml"/><Relationship Id="rId90" Type="http://schemas.openxmlformats.org/officeDocument/2006/relationships/tags" Target="../tags/tag409.xml"/><Relationship Id="rId95" Type="http://schemas.openxmlformats.org/officeDocument/2006/relationships/tags" Target="../tags/tag414.xml"/><Relationship Id="rId19" Type="http://schemas.openxmlformats.org/officeDocument/2006/relationships/tags" Target="../tags/tag33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tags" Target="../tags/tag349.xml"/><Relationship Id="rId35" Type="http://schemas.openxmlformats.org/officeDocument/2006/relationships/tags" Target="../tags/tag354.xml"/><Relationship Id="rId43" Type="http://schemas.openxmlformats.org/officeDocument/2006/relationships/tags" Target="../tags/tag362.xml"/><Relationship Id="rId48" Type="http://schemas.openxmlformats.org/officeDocument/2006/relationships/tags" Target="../tags/tag367.xml"/><Relationship Id="rId56" Type="http://schemas.openxmlformats.org/officeDocument/2006/relationships/tags" Target="../tags/tag375.xml"/><Relationship Id="rId64" Type="http://schemas.openxmlformats.org/officeDocument/2006/relationships/tags" Target="../tags/tag383.xml"/><Relationship Id="rId69" Type="http://schemas.openxmlformats.org/officeDocument/2006/relationships/tags" Target="../tags/tag388.xml"/><Relationship Id="rId77" Type="http://schemas.openxmlformats.org/officeDocument/2006/relationships/tags" Target="../tags/tag396.xml"/><Relationship Id="rId100" Type="http://schemas.openxmlformats.org/officeDocument/2006/relationships/tags" Target="../tags/tag419.xml"/><Relationship Id="rId105" Type="http://schemas.openxmlformats.org/officeDocument/2006/relationships/tags" Target="../tags/tag424.xml"/><Relationship Id="rId113" Type="http://schemas.openxmlformats.org/officeDocument/2006/relationships/image" Target="../media/image6.png"/><Relationship Id="rId8" Type="http://schemas.openxmlformats.org/officeDocument/2006/relationships/tags" Target="../tags/tag327.xml"/><Relationship Id="rId51" Type="http://schemas.openxmlformats.org/officeDocument/2006/relationships/tags" Target="../tags/tag370.xml"/><Relationship Id="rId72" Type="http://schemas.openxmlformats.org/officeDocument/2006/relationships/tags" Target="../tags/tag391.xml"/><Relationship Id="rId80" Type="http://schemas.openxmlformats.org/officeDocument/2006/relationships/tags" Target="../tags/tag399.xml"/><Relationship Id="rId85" Type="http://schemas.openxmlformats.org/officeDocument/2006/relationships/tags" Target="../tags/tag404.xml"/><Relationship Id="rId93" Type="http://schemas.openxmlformats.org/officeDocument/2006/relationships/tags" Target="../tags/tag412.xml"/><Relationship Id="rId98" Type="http://schemas.openxmlformats.org/officeDocument/2006/relationships/tags" Target="../tags/tag417.xml"/><Relationship Id="rId3" Type="http://schemas.openxmlformats.org/officeDocument/2006/relationships/tags" Target="../tags/tag322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tags" Target="../tags/tag352.xml"/><Relationship Id="rId38" Type="http://schemas.openxmlformats.org/officeDocument/2006/relationships/tags" Target="../tags/tag357.xml"/><Relationship Id="rId46" Type="http://schemas.openxmlformats.org/officeDocument/2006/relationships/tags" Target="../tags/tag365.xml"/><Relationship Id="rId59" Type="http://schemas.openxmlformats.org/officeDocument/2006/relationships/tags" Target="../tags/tag378.xml"/><Relationship Id="rId67" Type="http://schemas.openxmlformats.org/officeDocument/2006/relationships/tags" Target="../tags/tag386.xml"/><Relationship Id="rId103" Type="http://schemas.openxmlformats.org/officeDocument/2006/relationships/tags" Target="../tags/tag422.xml"/><Relationship Id="rId108" Type="http://schemas.openxmlformats.org/officeDocument/2006/relationships/tags" Target="../tags/tag427.xml"/><Relationship Id="rId20" Type="http://schemas.openxmlformats.org/officeDocument/2006/relationships/tags" Target="../tags/tag339.xml"/><Relationship Id="rId41" Type="http://schemas.openxmlformats.org/officeDocument/2006/relationships/tags" Target="../tags/tag360.xml"/><Relationship Id="rId54" Type="http://schemas.openxmlformats.org/officeDocument/2006/relationships/tags" Target="../tags/tag373.xml"/><Relationship Id="rId62" Type="http://schemas.openxmlformats.org/officeDocument/2006/relationships/tags" Target="../tags/tag381.xml"/><Relationship Id="rId70" Type="http://schemas.openxmlformats.org/officeDocument/2006/relationships/tags" Target="../tags/tag389.xml"/><Relationship Id="rId75" Type="http://schemas.openxmlformats.org/officeDocument/2006/relationships/tags" Target="../tags/tag394.xml"/><Relationship Id="rId83" Type="http://schemas.openxmlformats.org/officeDocument/2006/relationships/tags" Target="../tags/tag402.xml"/><Relationship Id="rId88" Type="http://schemas.openxmlformats.org/officeDocument/2006/relationships/tags" Target="../tags/tag407.xml"/><Relationship Id="rId91" Type="http://schemas.openxmlformats.org/officeDocument/2006/relationships/tags" Target="../tags/tag410.xml"/><Relationship Id="rId96" Type="http://schemas.openxmlformats.org/officeDocument/2006/relationships/tags" Target="../tags/tag415.xml"/><Relationship Id="rId111" Type="http://schemas.openxmlformats.org/officeDocument/2006/relationships/image" Target="../media/image8.png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36" Type="http://schemas.openxmlformats.org/officeDocument/2006/relationships/tags" Target="../tags/tag355.xml"/><Relationship Id="rId49" Type="http://schemas.openxmlformats.org/officeDocument/2006/relationships/tags" Target="../tags/tag368.xml"/><Relationship Id="rId57" Type="http://schemas.openxmlformats.org/officeDocument/2006/relationships/tags" Target="../tags/tag376.xml"/><Relationship Id="rId106" Type="http://schemas.openxmlformats.org/officeDocument/2006/relationships/tags" Target="../tags/tag425.xml"/><Relationship Id="rId10" Type="http://schemas.openxmlformats.org/officeDocument/2006/relationships/tags" Target="../tags/tag329.xml"/><Relationship Id="rId31" Type="http://schemas.openxmlformats.org/officeDocument/2006/relationships/tags" Target="../tags/tag350.xml"/><Relationship Id="rId44" Type="http://schemas.openxmlformats.org/officeDocument/2006/relationships/tags" Target="../tags/tag363.xml"/><Relationship Id="rId52" Type="http://schemas.openxmlformats.org/officeDocument/2006/relationships/tags" Target="../tags/tag371.xml"/><Relationship Id="rId60" Type="http://schemas.openxmlformats.org/officeDocument/2006/relationships/tags" Target="../tags/tag379.xml"/><Relationship Id="rId65" Type="http://schemas.openxmlformats.org/officeDocument/2006/relationships/tags" Target="../tags/tag384.xml"/><Relationship Id="rId73" Type="http://schemas.openxmlformats.org/officeDocument/2006/relationships/tags" Target="../tags/tag392.xml"/><Relationship Id="rId78" Type="http://schemas.openxmlformats.org/officeDocument/2006/relationships/tags" Target="../tags/tag397.xml"/><Relationship Id="rId81" Type="http://schemas.openxmlformats.org/officeDocument/2006/relationships/tags" Target="../tags/tag400.xml"/><Relationship Id="rId86" Type="http://schemas.openxmlformats.org/officeDocument/2006/relationships/tags" Target="../tags/tag405.xml"/><Relationship Id="rId94" Type="http://schemas.openxmlformats.org/officeDocument/2006/relationships/tags" Target="../tags/tag413.xml"/><Relationship Id="rId99" Type="http://schemas.openxmlformats.org/officeDocument/2006/relationships/tags" Target="../tags/tag418.xml"/><Relationship Id="rId101" Type="http://schemas.openxmlformats.org/officeDocument/2006/relationships/tags" Target="../tags/tag420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39" Type="http://schemas.openxmlformats.org/officeDocument/2006/relationships/tags" Target="../tags/tag358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53.xml"/><Relationship Id="rId50" Type="http://schemas.openxmlformats.org/officeDocument/2006/relationships/tags" Target="../tags/tag369.xml"/><Relationship Id="rId55" Type="http://schemas.openxmlformats.org/officeDocument/2006/relationships/tags" Target="../tags/tag374.xml"/><Relationship Id="rId76" Type="http://schemas.openxmlformats.org/officeDocument/2006/relationships/tags" Target="../tags/tag395.xml"/><Relationship Id="rId97" Type="http://schemas.openxmlformats.org/officeDocument/2006/relationships/tags" Target="../tags/tag416.xml"/><Relationship Id="rId104" Type="http://schemas.openxmlformats.org/officeDocument/2006/relationships/tags" Target="../tags/tag423.xml"/><Relationship Id="rId7" Type="http://schemas.openxmlformats.org/officeDocument/2006/relationships/tags" Target="../tags/tag326.xml"/><Relationship Id="rId71" Type="http://schemas.openxmlformats.org/officeDocument/2006/relationships/tags" Target="../tags/tag390.xml"/><Relationship Id="rId92" Type="http://schemas.openxmlformats.org/officeDocument/2006/relationships/tags" Target="../tags/tag41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453.xml"/><Relationship Id="rId117" Type="http://schemas.openxmlformats.org/officeDocument/2006/relationships/tags" Target="../tags/tag544.xml"/><Relationship Id="rId21" Type="http://schemas.openxmlformats.org/officeDocument/2006/relationships/tags" Target="../tags/tag448.xml"/><Relationship Id="rId42" Type="http://schemas.openxmlformats.org/officeDocument/2006/relationships/tags" Target="../tags/tag469.xml"/><Relationship Id="rId47" Type="http://schemas.openxmlformats.org/officeDocument/2006/relationships/tags" Target="../tags/tag474.xml"/><Relationship Id="rId63" Type="http://schemas.openxmlformats.org/officeDocument/2006/relationships/tags" Target="../tags/tag490.xml"/><Relationship Id="rId68" Type="http://schemas.openxmlformats.org/officeDocument/2006/relationships/tags" Target="../tags/tag495.xml"/><Relationship Id="rId84" Type="http://schemas.openxmlformats.org/officeDocument/2006/relationships/tags" Target="../tags/tag511.xml"/><Relationship Id="rId89" Type="http://schemas.openxmlformats.org/officeDocument/2006/relationships/tags" Target="../tags/tag516.xml"/><Relationship Id="rId112" Type="http://schemas.openxmlformats.org/officeDocument/2006/relationships/tags" Target="../tags/tag539.xml"/><Relationship Id="rId16" Type="http://schemas.openxmlformats.org/officeDocument/2006/relationships/tags" Target="../tags/tag443.xml"/><Relationship Id="rId107" Type="http://schemas.openxmlformats.org/officeDocument/2006/relationships/tags" Target="../tags/tag534.xml"/><Relationship Id="rId11" Type="http://schemas.openxmlformats.org/officeDocument/2006/relationships/tags" Target="../tags/tag438.xml"/><Relationship Id="rId32" Type="http://schemas.openxmlformats.org/officeDocument/2006/relationships/tags" Target="../tags/tag459.xml"/><Relationship Id="rId37" Type="http://schemas.openxmlformats.org/officeDocument/2006/relationships/tags" Target="../tags/tag464.xml"/><Relationship Id="rId53" Type="http://schemas.openxmlformats.org/officeDocument/2006/relationships/tags" Target="../tags/tag480.xml"/><Relationship Id="rId58" Type="http://schemas.openxmlformats.org/officeDocument/2006/relationships/tags" Target="../tags/tag485.xml"/><Relationship Id="rId74" Type="http://schemas.openxmlformats.org/officeDocument/2006/relationships/tags" Target="../tags/tag501.xml"/><Relationship Id="rId79" Type="http://schemas.openxmlformats.org/officeDocument/2006/relationships/tags" Target="../tags/tag506.xml"/><Relationship Id="rId102" Type="http://schemas.openxmlformats.org/officeDocument/2006/relationships/tags" Target="../tags/tag529.xml"/><Relationship Id="rId123" Type="http://schemas.openxmlformats.org/officeDocument/2006/relationships/tags" Target="../tags/tag550.xml"/><Relationship Id="rId128" Type="http://schemas.openxmlformats.org/officeDocument/2006/relationships/image" Target="../media/image7.png"/><Relationship Id="rId5" Type="http://schemas.openxmlformats.org/officeDocument/2006/relationships/tags" Target="../tags/tag432.xml"/><Relationship Id="rId90" Type="http://schemas.openxmlformats.org/officeDocument/2006/relationships/tags" Target="../tags/tag517.xml"/><Relationship Id="rId95" Type="http://schemas.openxmlformats.org/officeDocument/2006/relationships/tags" Target="../tags/tag522.xml"/><Relationship Id="rId19" Type="http://schemas.openxmlformats.org/officeDocument/2006/relationships/tags" Target="../tags/tag44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tags" Target="../tags/tag457.xml"/><Relationship Id="rId35" Type="http://schemas.openxmlformats.org/officeDocument/2006/relationships/tags" Target="../tags/tag462.xml"/><Relationship Id="rId43" Type="http://schemas.openxmlformats.org/officeDocument/2006/relationships/tags" Target="../tags/tag470.xml"/><Relationship Id="rId48" Type="http://schemas.openxmlformats.org/officeDocument/2006/relationships/tags" Target="../tags/tag475.xml"/><Relationship Id="rId56" Type="http://schemas.openxmlformats.org/officeDocument/2006/relationships/tags" Target="../tags/tag483.xml"/><Relationship Id="rId64" Type="http://schemas.openxmlformats.org/officeDocument/2006/relationships/tags" Target="../tags/tag491.xml"/><Relationship Id="rId69" Type="http://schemas.openxmlformats.org/officeDocument/2006/relationships/tags" Target="../tags/tag496.xml"/><Relationship Id="rId77" Type="http://schemas.openxmlformats.org/officeDocument/2006/relationships/tags" Target="../tags/tag504.xml"/><Relationship Id="rId100" Type="http://schemas.openxmlformats.org/officeDocument/2006/relationships/tags" Target="../tags/tag527.xml"/><Relationship Id="rId105" Type="http://schemas.openxmlformats.org/officeDocument/2006/relationships/tags" Target="../tags/tag532.xml"/><Relationship Id="rId113" Type="http://schemas.openxmlformats.org/officeDocument/2006/relationships/tags" Target="../tags/tag540.xml"/><Relationship Id="rId118" Type="http://schemas.openxmlformats.org/officeDocument/2006/relationships/tags" Target="../tags/tag545.xml"/><Relationship Id="rId126" Type="http://schemas.openxmlformats.org/officeDocument/2006/relationships/slideLayout" Target="../slideLayouts/slideLayout6.xml"/><Relationship Id="rId8" Type="http://schemas.openxmlformats.org/officeDocument/2006/relationships/tags" Target="../tags/tag435.xml"/><Relationship Id="rId51" Type="http://schemas.openxmlformats.org/officeDocument/2006/relationships/tags" Target="../tags/tag478.xml"/><Relationship Id="rId72" Type="http://schemas.openxmlformats.org/officeDocument/2006/relationships/tags" Target="../tags/tag499.xml"/><Relationship Id="rId80" Type="http://schemas.openxmlformats.org/officeDocument/2006/relationships/tags" Target="../tags/tag507.xml"/><Relationship Id="rId85" Type="http://schemas.openxmlformats.org/officeDocument/2006/relationships/tags" Target="../tags/tag512.xml"/><Relationship Id="rId93" Type="http://schemas.openxmlformats.org/officeDocument/2006/relationships/tags" Target="../tags/tag520.xml"/><Relationship Id="rId98" Type="http://schemas.openxmlformats.org/officeDocument/2006/relationships/tags" Target="../tags/tag525.xml"/><Relationship Id="rId121" Type="http://schemas.openxmlformats.org/officeDocument/2006/relationships/tags" Target="../tags/tag548.xml"/><Relationship Id="rId3" Type="http://schemas.openxmlformats.org/officeDocument/2006/relationships/tags" Target="../tags/tag430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tags" Target="../tags/tag460.xml"/><Relationship Id="rId38" Type="http://schemas.openxmlformats.org/officeDocument/2006/relationships/tags" Target="../tags/tag465.xml"/><Relationship Id="rId46" Type="http://schemas.openxmlformats.org/officeDocument/2006/relationships/tags" Target="../tags/tag473.xml"/><Relationship Id="rId59" Type="http://schemas.openxmlformats.org/officeDocument/2006/relationships/tags" Target="../tags/tag486.xml"/><Relationship Id="rId67" Type="http://schemas.openxmlformats.org/officeDocument/2006/relationships/tags" Target="../tags/tag494.xml"/><Relationship Id="rId103" Type="http://schemas.openxmlformats.org/officeDocument/2006/relationships/tags" Target="../tags/tag530.xml"/><Relationship Id="rId108" Type="http://schemas.openxmlformats.org/officeDocument/2006/relationships/tags" Target="../tags/tag535.xml"/><Relationship Id="rId116" Type="http://schemas.openxmlformats.org/officeDocument/2006/relationships/tags" Target="../tags/tag543.xml"/><Relationship Id="rId124" Type="http://schemas.openxmlformats.org/officeDocument/2006/relationships/tags" Target="../tags/tag551.xml"/><Relationship Id="rId129" Type="http://schemas.openxmlformats.org/officeDocument/2006/relationships/image" Target="../media/image8.png"/><Relationship Id="rId20" Type="http://schemas.openxmlformats.org/officeDocument/2006/relationships/tags" Target="../tags/tag447.xml"/><Relationship Id="rId41" Type="http://schemas.openxmlformats.org/officeDocument/2006/relationships/tags" Target="../tags/tag468.xml"/><Relationship Id="rId54" Type="http://schemas.openxmlformats.org/officeDocument/2006/relationships/tags" Target="../tags/tag481.xml"/><Relationship Id="rId62" Type="http://schemas.openxmlformats.org/officeDocument/2006/relationships/tags" Target="../tags/tag489.xml"/><Relationship Id="rId70" Type="http://schemas.openxmlformats.org/officeDocument/2006/relationships/tags" Target="../tags/tag497.xml"/><Relationship Id="rId75" Type="http://schemas.openxmlformats.org/officeDocument/2006/relationships/tags" Target="../tags/tag502.xml"/><Relationship Id="rId83" Type="http://schemas.openxmlformats.org/officeDocument/2006/relationships/tags" Target="../tags/tag510.xml"/><Relationship Id="rId88" Type="http://schemas.openxmlformats.org/officeDocument/2006/relationships/tags" Target="../tags/tag515.xml"/><Relationship Id="rId91" Type="http://schemas.openxmlformats.org/officeDocument/2006/relationships/tags" Target="../tags/tag518.xml"/><Relationship Id="rId96" Type="http://schemas.openxmlformats.org/officeDocument/2006/relationships/tags" Target="../tags/tag523.xml"/><Relationship Id="rId111" Type="http://schemas.openxmlformats.org/officeDocument/2006/relationships/tags" Target="../tags/tag538.xml"/><Relationship Id="rId132" Type="http://schemas.openxmlformats.org/officeDocument/2006/relationships/image" Target="../media/image10.emf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tags" Target="../tags/tag455.xml"/><Relationship Id="rId36" Type="http://schemas.openxmlformats.org/officeDocument/2006/relationships/tags" Target="../tags/tag463.xml"/><Relationship Id="rId49" Type="http://schemas.openxmlformats.org/officeDocument/2006/relationships/tags" Target="../tags/tag476.xml"/><Relationship Id="rId57" Type="http://schemas.openxmlformats.org/officeDocument/2006/relationships/tags" Target="../tags/tag484.xml"/><Relationship Id="rId106" Type="http://schemas.openxmlformats.org/officeDocument/2006/relationships/tags" Target="../tags/tag533.xml"/><Relationship Id="rId114" Type="http://schemas.openxmlformats.org/officeDocument/2006/relationships/tags" Target="../tags/tag541.xml"/><Relationship Id="rId119" Type="http://schemas.openxmlformats.org/officeDocument/2006/relationships/tags" Target="../tags/tag546.xml"/><Relationship Id="rId127" Type="http://schemas.openxmlformats.org/officeDocument/2006/relationships/notesSlide" Target="../notesSlides/notesSlide4.xml"/><Relationship Id="rId10" Type="http://schemas.openxmlformats.org/officeDocument/2006/relationships/tags" Target="../tags/tag437.xml"/><Relationship Id="rId31" Type="http://schemas.openxmlformats.org/officeDocument/2006/relationships/tags" Target="../tags/tag458.xml"/><Relationship Id="rId44" Type="http://schemas.openxmlformats.org/officeDocument/2006/relationships/tags" Target="../tags/tag471.xml"/><Relationship Id="rId52" Type="http://schemas.openxmlformats.org/officeDocument/2006/relationships/tags" Target="../tags/tag479.xml"/><Relationship Id="rId60" Type="http://schemas.openxmlformats.org/officeDocument/2006/relationships/tags" Target="../tags/tag487.xml"/><Relationship Id="rId65" Type="http://schemas.openxmlformats.org/officeDocument/2006/relationships/tags" Target="../tags/tag492.xml"/><Relationship Id="rId73" Type="http://schemas.openxmlformats.org/officeDocument/2006/relationships/tags" Target="../tags/tag500.xml"/><Relationship Id="rId78" Type="http://schemas.openxmlformats.org/officeDocument/2006/relationships/tags" Target="../tags/tag505.xml"/><Relationship Id="rId81" Type="http://schemas.openxmlformats.org/officeDocument/2006/relationships/tags" Target="../tags/tag508.xml"/><Relationship Id="rId86" Type="http://schemas.openxmlformats.org/officeDocument/2006/relationships/tags" Target="../tags/tag513.xml"/><Relationship Id="rId94" Type="http://schemas.openxmlformats.org/officeDocument/2006/relationships/tags" Target="../tags/tag521.xml"/><Relationship Id="rId99" Type="http://schemas.openxmlformats.org/officeDocument/2006/relationships/tags" Target="../tags/tag526.xml"/><Relationship Id="rId101" Type="http://schemas.openxmlformats.org/officeDocument/2006/relationships/tags" Target="../tags/tag528.xml"/><Relationship Id="rId122" Type="http://schemas.openxmlformats.org/officeDocument/2006/relationships/tags" Target="../tags/tag549.xml"/><Relationship Id="rId130" Type="http://schemas.openxmlformats.org/officeDocument/2006/relationships/image" Target="../media/image5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39" Type="http://schemas.openxmlformats.org/officeDocument/2006/relationships/tags" Target="../tags/tag466.xml"/><Relationship Id="rId109" Type="http://schemas.openxmlformats.org/officeDocument/2006/relationships/tags" Target="../tags/tag536.xml"/><Relationship Id="rId34" Type="http://schemas.openxmlformats.org/officeDocument/2006/relationships/tags" Target="../tags/tag461.xml"/><Relationship Id="rId50" Type="http://schemas.openxmlformats.org/officeDocument/2006/relationships/tags" Target="../tags/tag477.xml"/><Relationship Id="rId55" Type="http://schemas.openxmlformats.org/officeDocument/2006/relationships/tags" Target="../tags/tag482.xml"/><Relationship Id="rId76" Type="http://schemas.openxmlformats.org/officeDocument/2006/relationships/tags" Target="../tags/tag503.xml"/><Relationship Id="rId97" Type="http://schemas.openxmlformats.org/officeDocument/2006/relationships/tags" Target="../tags/tag524.xml"/><Relationship Id="rId104" Type="http://schemas.openxmlformats.org/officeDocument/2006/relationships/tags" Target="../tags/tag531.xml"/><Relationship Id="rId120" Type="http://schemas.openxmlformats.org/officeDocument/2006/relationships/tags" Target="../tags/tag547.xml"/><Relationship Id="rId125" Type="http://schemas.openxmlformats.org/officeDocument/2006/relationships/tags" Target="../tags/tag552.xml"/><Relationship Id="rId7" Type="http://schemas.openxmlformats.org/officeDocument/2006/relationships/tags" Target="../tags/tag434.xml"/><Relationship Id="rId71" Type="http://schemas.openxmlformats.org/officeDocument/2006/relationships/tags" Target="../tags/tag498.xml"/><Relationship Id="rId92" Type="http://schemas.openxmlformats.org/officeDocument/2006/relationships/tags" Target="../tags/tag519.xml"/><Relationship Id="rId2" Type="http://schemas.openxmlformats.org/officeDocument/2006/relationships/tags" Target="../tags/tag429.xml"/><Relationship Id="rId29" Type="http://schemas.openxmlformats.org/officeDocument/2006/relationships/tags" Target="../tags/tag456.xml"/><Relationship Id="rId24" Type="http://schemas.openxmlformats.org/officeDocument/2006/relationships/tags" Target="../tags/tag451.xml"/><Relationship Id="rId40" Type="http://schemas.openxmlformats.org/officeDocument/2006/relationships/tags" Target="../tags/tag467.xml"/><Relationship Id="rId45" Type="http://schemas.openxmlformats.org/officeDocument/2006/relationships/tags" Target="../tags/tag472.xml"/><Relationship Id="rId66" Type="http://schemas.openxmlformats.org/officeDocument/2006/relationships/tags" Target="../tags/tag493.xml"/><Relationship Id="rId87" Type="http://schemas.openxmlformats.org/officeDocument/2006/relationships/tags" Target="../tags/tag514.xml"/><Relationship Id="rId110" Type="http://schemas.openxmlformats.org/officeDocument/2006/relationships/tags" Target="../tags/tag537.xml"/><Relationship Id="rId115" Type="http://schemas.openxmlformats.org/officeDocument/2006/relationships/tags" Target="../tags/tag542.xml"/><Relationship Id="rId131" Type="http://schemas.openxmlformats.org/officeDocument/2006/relationships/image" Target="../media/image6.png"/><Relationship Id="rId61" Type="http://schemas.openxmlformats.org/officeDocument/2006/relationships/tags" Target="../tags/tag488.xml"/><Relationship Id="rId82" Type="http://schemas.openxmlformats.org/officeDocument/2006/relationships/tags" Target="../tags/tag5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tags" Target="../tags/tag580.xml"/><Relationship Id="rId39" Type="http://schemas.openxmlformats.org/officeDocument/2006/relationships/tags" Target="../tags/tag593.xml"/><Relationship Id="rId21" Type="http://schemas.openxmlformats.org/officeDocument/2006/relationships/tags" Target="../tags/tag575.xml"/><Relationship Id="rId34" Type="http://schemas.openxmlformats.org/officeDocument/2006/relationships/tags" Target="../tags/tag588.xml"/><Relationship Id="rId42" Type="http://schemas.openxmlformats.org/officeDocument/2006/relationships/tags" Target="../tags/tag596.xml"/><Relationship Id="rId47" Type="http://schemas.openxmlformats.org/officeDocument/2006/relationships/tags" Target="../tags/tag601.xml"/><Relationship Id="rId50" Type="http://schemas.openxmlformats.org/officeDocument/2006/relationships/tags" Target="../tags/tag604.xml"/><Relationship Id="rId55" Type="http://schemas.openxmlformats.org/officeDocument/2006/relationships/tags" Target="../tags/tag609.xml"/><Relationship Id="rId63" Type="http://schemas.openxmlformats.org/officeDocument/2006/relationships/tags" Target="../tags/tag617.xml"/><Relationship Id="rId68" Type="http://schemas.openxmlformats.org/officeDocument/2006/relationships/tags" Target="../tags/tag622.xml"/><Relationship Id="rId76" Type="http://schemas.openxmlformats.org/officeDocument/2006/relationships/tags" Target="../tags/tag630.xml"/><Relationship Id="rId84" Type="http://schemas.openxmlformats.org/officeDocument/2006/relationships/tags" Target="../tags/tag638.xml"/><Relationship Id="rId89" Type="http://schemas.openxmlformats.org/officeDocument/2006/relationships/tags" Target="../tags/tag643.xml"/><Relationship Id="rId7" Type="http://schemas.openxmlformats.org/officeDocument/2006/relationships/tags" Target="../tags/tag561.xml"/><Relationship Id="rId71" Type="http://schemas.openxmlformats.org/officeDocument/2006/relationships/tags" Target="../tags/tag625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9" Type="http://schemas.openxmlformats.org/officeDocument/2006/relationships/tags" Target="../tags/tag583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32" Type="http://schemas.openxmlformats.org/officeDocument/2006/relationships/tags" Target="../tags/tag586.xml"/><Relationship Id="rId37" Type="http://schemas.openxmlformats.org/officeDocument/2006/relationships/tags" Target="../tags/tag591.xml"/><Relationship Id="rId40" Type="http://schemas.openxmlformats.org/officeDocument/2006/relationships/tags" Target="../tags/tag594.xml"/><Relationship Id="rId45" Type="http://schemas.openxmlformats.org/officeDocument/2006/relationships/tags" Target="../tags/tag599.xml"/><Relationship Id="rId53" Type="http://schemas.openxmlformats.org/officeDocument/2006/relationships/tags" Target="../tags/tag607.xml"/><Relationship Id="rId58" Type="http://schemas.openxmlformats.org/officeDocument/2006/relationships/tags" Target="../tags/tag612.xml"/><Relationship Id="rId66" Type="http://schemas.openxmlformats.org/officeDocument/2006/relationships/tags" Target="../tags/tag620.xml"/><Relationship Id="rId74" Type="http://schemas.openxmlformats.org/officeDocument/2006/relationships/tags" Target="../tags/tag628.xml"/><Relationship Id="rId79" Type="http://schemas.openxmlformats.org/officeDocument/2006/relationships/tags" Target="../tags/tag633.xml"/><Relationship Id="rId87" Type="http://schemas.openxmlformats.org/officeDocument/2006/relationships/tags" Target="../tags/tag641.xml"/><Relationship Id="rId5" Type="http://schemas.openxmlformats.org/officeDocument/2006/relationships/tags" Target="../tags/tag559.xml"/><Relationship Id="rId61" Type="http://schemas.openxmlformats.org/officeDocument/2006/relationships/tags" Target="../tags/tag615.xml"/><Relationship Id="rId82" Type="http://schemas.openxmlformats.org/officeDocument/2006/relationships/tags" Target="../tags/tag636.xml"/><Relationship Id="rId90" Type="http://schemas.openxmlformats.org/officeDocument/2006/relationships/tags" Target="../tags/tag644.xml"/><Relationship Id="rId19" Type="http://schemas.openxmlformats.org/officeDocument/2006/relationships/tags" Target="../tags/tag57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tags" Target="../tags/tag581.xml"/><Relationship Id="rId30" Type="http://schemas.openxmlformats.org/officeDocument/2006/relationships/tags" Target="../tags/tag584.xml"/><Relationship Id="rId35" Type="http://schemas.openxmlformats.org/officeDocument/2006/relationships/tags" Target="../tags/tag589.xml"/><Relationship Id="rId43" Type="http://schemas.openxmlformats.org/officeDocument/2006/relationships/tags" Target="../tags/tag597.xml"/><Relationship Id="rId48" Type="http://schemas.openxmlformats.org/officeDocument/2006/relationships/tags" Target="../tags/tag602.xml"/><Relationship Id="rId56" Type="http://schemas.openxmlformats.org/officeDocument/2006/relationships/tags" Target="../tags/tag610.xml"/><Relationship Id="rId64" Type="http://schemas.openxmlformats.org/officeDocument/2006/relationships/tags" Target="../tags/tag618.xml"/><Relationship Id="rId69" Type="http://schemas.openxmlformats.org/officeDocument/2006/relationships/tags" Target="../tags/tag623.xml"/><Relationship Id="rId77" Type="http://schemas.openxmlformats.org/officeDocument/2006/relationships/tags" Target="../tags/tag631.xml"/><Relationship Id="rId8" Type="http://schemas.openxmlformats.org/officeDocument/2006/relationships/tags" Target="../tags/tag562.xml"/><Relationship Id="rId51" Type="http://schemas.openxmlformats.org/officeDocument/2006/relationships/tags" Target="../tags/tag605.xml"/><Relationship Id="rId72" Type="http://schemas.openxmlformats.org/officeDocument/2006/relationships/tags" Target="../tags/tag626.xml"/><Relationship Id="rId80" Type="http://schemas.openxmlformats.org/officeDocument/2006/relationships/tags" Target="../tags/tag634.xml"/><Relationship Id="rId85" Type="http://schemas.openxmlformats.org/officeDocument/2006/relationships/tags" Target="../tags/tag639.xml"/><Relationship Id="rId93" Type="http://schemas.openxmlformats.org/officeDocument/2006/relationships/notesSlide" Target="../notesSlides/notesSlide5.xml"/><Relationship Id="rId3" Type="http://schemas.openxmlformats.org/officeDocument/2006/relationships/tags" Target="../tags/tag557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33" Type="http://schemas.openxmlformats.org/officeDocument/2006/relationships/tags" Target="../tags/tag587.xml"/><Relationship Id="rId38" Type="http://schemas.openxmlformats.org/officeDocument/2006/relationships/tags" Target="../tags/tag592.xml"/><Relationship Id="rId46" Type="http://schemas.openxmlformats.org/officeDocument/2006/relationships/tags" Target="../tags/tag600.xml"/><Relationship Id="rId59" Type="http://schemas.openxmlformats.org/officeDocument/2006/relationships/tags" Target="../tags/tag613.xml"/><Relationship Id="rId67" Type="http://schemas.openxmlformats.org/officeDocument/2006/relationships/tags" Target="../tags/tag621.xml"/><Relationship Id="rId20" Type="http://schemas.openxmlformats.org/officeDocument/2006/relationships/tags" Target="../tags/tag574.xml"/><Relationship Id="rId41" Type="http://schemas.openxmlformats.org/officeDocument/2006/relationships/tags" Target="../tags/tag595.xml"/><Relationship Id="rId54" Type="http://schemas.openxmlformats.org/officeDocument/2006/relationships/tags" Target="../tags/tag608.xml"/><Relationship Id="rId62" Type="http://schemas.openxmlformats.org/officeDocument/2006/relationships/tags" Target="../tags/tag616.xml"/><Relationship Id="rId70" Type="http://schemas.openxmlformats.org/officeDocument/2006/relationships/tags" Target="../tags/tag624.xml"/><Relationship Id="rId75" Type="http://schemas.openxmlformats.org/officeDocument/2006/relationships/tags" Target="../tags/tag629.xml"/><Relationship Id="rId83" Type="http://schemas.openxmlformats.org/officeDocument/2006/relationships/tags" Target="../tags/tag637.xml"/><Relationship Id="rId88" Type="http://schemas.openxmlformats.org/officeDocument/2006/relationships/tags" Target="../tags/tag642.xml"/><Relationship Id="rId91" Type="http://schemas.openxmlformats.org/officeDocument/2006/relationships/tags" Target="../tags/tag645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36" Type="http://schemas.openxmlformats.org/officeDocument/2006/relationships/tags" Target="../tags/tag590.xml"/><Relationship Id="rId49" Type="http://schemas.openxmlformats.org/officeDocument/2006/relationships/tags" Target="../tags/tag603.xml"/><Relationship Id="rId57" Type="http://schemas.openxmlformats.org/officeDocument/2006/relationships/tags" Target="../tags/tag611.xml"/><Relationship Id="rId10" Type="http://schemas.openxmlformats.org/officeDocument/2006/relationships/tags" Target="../tags/tag564.xml"/><Relationship Id="rId31" Type="http://schemas.openxmlformats.org/officeDocument/2006/relationships/tags" Target="../tags/tag585.xml"/><Relationship Id="rId44" Type="http://schemas.openxmlformats.org/officeDocument/2006/relationships/tags" Target="../tags/tag598.xml"/><Relationship Id="rId52" Type="http://schemas.openxmlformats.org/officeDocument/2006/relationships/tags" Target="../tags/tag606.xml"/><Relationship Id="rId60" Type="http://schemas.openxmlformats.org/officeDocument/2006/relationships/tags" Target="../tags/tag614.xml"/><Relationship Id="rId65" Type="http://schemas.openxmlformats.org/officeDocument/2006/relationships/tags" Target="../tags/tag619.xml"/><Relationship Id="rId73" Type="http://schemas.openxmlformats.org/officeDocument/2006/relationships/tags" Target="../tags/tag627.xml"/><Relationship Id="rId78" Type="http://schemas.openxmlformats.org/officeDocument/2006/relationships/tags" Target="../tags/tag632.xml"/><Relationship Id="rId81" Type="http://schemas.openxmlformats.org/officeDocument/2006/relationships/tags" Target="../tags/tag635.xml"/><Relationship Id="rId86" Type="http://schemas.openxmlformats.org/officeDocument/2006/relationships/tags" Target="../tags/tag640.xml"/><Relationship Id="rId4" Type="http://schemas.openxmlformats.org/officeDocument/2006/relationships/tags" Target="../tags/tag558.xml"/><Relationship Id="rId9" Type="http://schemas.openxmlformats.org/officeDocument/2006/relationships/tags" Target="../tags/tag56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671.xml"/><Relationship Id="rId21" Type="http://schemas.openxmlformats.org/officeDocument/2006/relationships/tags" Target="../tags/tag666.xml"/><Relationship Id="rId42" Type="http://schemas.openxmlformats.org/officeDocument/2006/relationships/tags" Target="../tags/tag687.xml"/><Relationship Id="rId47" Type="http://schemas.openxmlformats.org/officeDocument/2006/relationships/tags" Target="../tags/tag692.xml"/><Relationship Id="rId63" Type="http://schemas.openxmlformats.org/officeDocument/2006/relationships/tags" Target="../tags/tag708.xml"/><Relationship Id="rId68" Type="http://schemas.openxmlformats.org/officeDocument/2006/relationships/tags" Target="../tags/tag713.xml"/><Relationship Id="rId84" Type="http://schemas.openxmlformats.org/officeDocument/2006/relationships/tags" Target="../tags/tag729.xml"/><Relationship Id="rId89" Type="http://schemas.openxmlformats.org/officeDocument/2006/relationships/tags" Target="../tags/tag734.xml"/><Relationship Id="rId112" Type="http://schemas.openxmlformats.org/officeDocument/2006/relationships/tags" Target="../tags/tag757.xml"/><Relationship Id="rId16" Type="http://schemas.openxmlformats.org/officeDocument/2006/relationships/tags" Target="../tags/tag661.xml"/><Relationship Id="rId107" Type="http://schemas.openxmlformats.org/officeDocument/2006/relationships/tags" Target="../tags/tag752.xml"/><Relationship Id="rId11" Type="http://schemas.openxmlformats.org/officeDocument/2006/relationships/tags" Target="../tags/tag656.xml"/><Relationship Id="rId24" Type="http://schemas.openxmlformats.org/officeDocument/2006/relationships/tags" Target="../tags/tag669.xml"/><Relationship Id="rId32" Type="http://schemas.openxmlformats.org/officeDocument/2006/relationships/tags" Target="../tags/tag677.xml"/><Relationship Id="rId37" Type="http://schemas.openxmlformats.org/officeDocument/2006/relationships/tags" Target="../tags/tag682.xml"/><Relationship Id="rId40" Type="http://schemas.openxmlformats.org/officeDocument/2006/relationships/tags" Target="../tags/tag685.xml"/><Relationship Id="rId45" Type="http://schemas.openxmlformats.org/officeDocument/2006/relationships/tags" Target="../tags/tag690.xml"/><Relationship Id="rId53" Type="http://schemas.openxmlformats.org/officeDocument/2006/relationships/tags" Target="../tags/tag698.xml"/><Relationship Id="rId58" Type="http://schemas.openxmlformats.org/officeDocument/2006/relationships/tags" Target="../tags/tag703.xml"/><Relationship Id="rId66" Type="http://schemas.openxmlformats.org/officeDocument/2006/relationships/tags" Target="../tags/tag711.xml"/><Relationship Id="rId74" Type="http://schemas.openxmlformats.org/officeDocument/2006/relationships/tags" Target="../tags/tag719.xml"/><Relationship Id="rId79" Type="http://schemas.openxmlformats.org/officeDocument/2006/relationships/tags" Target="../tags/tag724.xml"/><Relationship Id="rId87" Type="http://schemas.openxmlformats.org/officeDocument/2006/relationships/tags" Target="../tags/tag732.xml"/><Relationship Id="rId102" Type="http://schemas.openxmlformats.org/officeDocument/2006/relationships/tags" Target="../tags/tag747.xml"/><Relationship Id="rId110" Type="http://schemas.openxmlformats.org/officeDocument/2006/relationships/tags" Target="../tags/tag755.xml"/><Relationship Id="rId115" Type="http://schemas.openxmlformats.org/officeDocument/2006/relationships/notesSlide" Target="../notesSlides/notesSlide6.xml"/><Relationship Id="rId5" Type="http://schemas.openxmlformats.org/officeDocument/2006/relationships/tags" Target="../tags/tag650.xml"/><Relationship Id="rId61" Type="http://schemas.openxmlformats.org/officeDocument/2006/relationships/tags" Target="../tags/tag706.xml"/><Relationship Id="rId82" Type="http://schemas.openxmlformats.org/officeDocument/2006/relationships/tags" Target="../tags/tag727.xml"/><Relationship Id="rId90" Type="http://schemas.openxmlformats.org/officeDocument/2006/relationships/tags" Target="../tags/tag735.xml"/><Relationship Id="rId95" Type="http://schemas.openxmlformats.org/officeDocument/2006/relationships/tags" Target="../tags/tag740.xml"/><Relationship Id="rId19" Type="http://schemas.openxmlformats.org/officeDocument/2006/relationships/tags" Target="../tags/tag664.xml"/><Relationship Id="rId14" Type="http://schemas.openxmlformats.org/officeDocument/2006/relationships/tags" Target="../tags/tag659.xml"/><Relationship Id="rId22" Type="http://schemas.openxmlformats.org/officeDocument/2006/relationships/tags" Target="../tags/tag667.xml"/><Relationship Id="rId27" Type="http://schemas.openxmlformats.org/officeDocument/2006/relationships/tags" Target="../tags/tag672.xml"/><Relationship Id="rId30" Type="http://schemas.openxmlformats.org/officeDocument/2006/relationships/tags" Target="../tags/tag675.xml"/><Relationship Id="rId35" Type="http://schemas.openxmlformats.org/officeDocument/2006/relationships/tags" Target="../tags/tag680.xml"/><Relationship Id="rId43" Type="http://schemas.openxmlformats.org/officeDocument/2006/relationships/tags" Target="../tags/tag688.xml"/><Relationship Id="rId48" Type="http://schemas.openxmlformats.org/officeDocument/2006/relationships/tags" Target="../tags/tag693.xml"/><Relationship Id="rId56" Type="http://schemas.openxmlformats.org/officeDocument/2006/relationships/tags" Target="../tags/tag701.xml"/><Relationship Id="rId64" Type="http://schemas.openxmlformats.org/officeDocument/2006/relationships/tags" Target="../tags/tag709.xml"/><Relationship Id="rId69" Type="http://schemas.openxmlformats.org/officeDocument/2006/relationships/tags" Target="../tags/tag714.xml"/><Relationship Id="rId77" Type="http://schemas.openxmlformats.org/officeDocument/2006/relationships/tags" Target="../tags/tag722.xml"/><Relationship Id="rId100" Type="http://schemas.openxmlformats.org/officeDocument/2006/relationships/tags" Target="../tags/tag745.xml"/><Relationship Id="rId105" Type="http://schemas.openxmlformats.org/officeDocument/2006/relationships/tags" Target="../tags/tag750.xml"/><Relationship Id="rId113" Type="http://schemas.openxmlformats.org/officeDocument/2006/relationships/tags" Target="../tags/tag758.xml"/><Relationship Id="rId8" Type="http://schemas.openxmlformats.org/officeDocument/2006/relationships/tags" Target="../tags/tag653.xml"/><Relationship Id="rId51" Type="http://schemas.openxmlformats.org/officeDocument/2006/relationships/tags" Target="../tags/tag696.xml"/><Relationship Id="rId72" Type="http://schemas.openxmlformats.org/officeDocument/2006/relationships/tags" Target="../tags/tag717.xml"/><Relationship Id="rId80" Type="http://schemas.openxmlformats.org/officeDocument/2006/relationships/tags" Target="../tags/tag725.xml"/><Relationship Id="rId85" Type="http://schemas.openxmlformats.org/officeDocument/2006/relationships/tags" Target="../tags/tag730.xml"/><Relationship Id="rId93" Type="http://schemas.openxmlformats.org/officeDocument/2006/relationships/tags" Target="../tags/tag738.xml"/><Relationship Id="rId98" Type="http://schemas.openxmlformats.org/officeDocument/2006/relationships/tags" Target="../tags/tag743.xml"/><Relationship Id="rId3" Type="http://schemas.openxmlformats.org/officeDocument/2006/relationships/tags" Target="../tags/tag648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tags" Target="../tags/tag670.xml"/><Relationship Id="rId33" Type="http://schemas.openxmlformats.org/officeDocument/2006/relationships/tags" Target="../tags/tag678.xml"/><Relationship Id="rId38" Type="http://schemas.openxmlformats.org/officeDocument/2006/relationships/tags" Target="../tags/tag683.xml"/><Relationship Id="rId46" Type="http://schemas.openxmlformats.org/officeDocument/2006/relationships/tags" Target="../tags/tag691.xml"/><Relationship Id="rId59" Type="http://schemas.openxmlformats.org/officeDocument/2006/relationships/tags" Target="../tags/tag704.xml"/><Relationship Id="rId67" Type="http://schemas.openxmlformats.org/officeDocument/2006/relationships/tags" Target="../tags/tag712.xml"/><Relationship Id="rId103" Type="http://schemas.openxmlformats.org/officeDocument/2006/relationships/tags" Target="../tags/tag748.xml"/><Relationship Id="rId108" Type="http://schemas.openxmlformats.org/officeDocument/2006/relationships/tags" Target="../tags/tag753.xml"/><Relationship Id="rId116" Type="http://schemas.openxmlformats.org/officeDocument/2006/relationships/image" Target="../media/image11.emf"/><Relationship Id="rId20" Type="http://schemas.openxmlformats.org/officeDocument/2006/relationships/tags" Target="../tags/tag665.xml"/><Relationship Id="rId41" Type="http://schemas.openxmlformats.org/officeDocument/2006/relationships/tags" Target="../tags/tag686.xml"/><Relationship Id="rId54" Type="http://schemas.openxmlformats.org/officeDocument/2006/relationships/tags" Target="../tags/tag699.xml"/><Relationship Id="rId62" Type="http://schemas.openxmlformats.org/officeDocument/2006/relationships/tags" Target="../tags/tag707.xml"/><Relationship Id="rId70" Type="http://schemas.openxmlformats.org/officeDocument/2006/relationships/tags" Target="../tags/tag715.xml"/><Relationship Id="rId75" Type="http://schemas.openxmlformats.org/officeDocument/2006/relationships/tags" Target="../tags/tag720.xml"/><Relationship Id="rId83" Type="http://schemas.openxmlformats.org/officeDocument/2006/relationships/tags" Target="../tags/tag728.xml"/><Relationship Id="rId88" Type="http://schemas.openxmlformats.org/officeDocument/2006/relationships/tags" Target="../tags/tag733.xml"/><Relationship Id="rId91" Type="http://schemas.openxmlformats.org/officeDocument/2006/relationships/tags" Target="../tags/tag736.xml"/><Relationship Id="rId96" Type="http://schemas.openxmlformats.org/officeDocument/2006/relationships/tags" Target="../tags/tag741.xml"/><Relationship Id="rId111" Type="http://schemas.openxmlformats.org/officeDocument/2006/relationships/tags" Target="../tags/tag756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5" Type="http://schemas.openxmlformats.org/officeDocument/2006/relationships/tags" Target="../tags/tag660.xml"/><Relationship Id="rId23" Type="http://schemas.openxmlformats.org/officeDocument/2006/relationships/tags" Target="../tags/tag668.xml"/><Relationship Id="rId28" Type="http://schemas.openxmlformats.org/officeDocument/2006/relationships/tags" Target="../tags/tag673.xml"/><Relationship Id="rId36" Type="http://schemas.openxmlformats.org/officeDocument/2006/relationships/tags" Target="../tags/tag681.xml"/><Relationship Id="rId49" Type="http://schemas.openxmlformats.org/officeDocument/2006/relationships/tags" Target="../tags/tag694.xml"/><Relationship Id="rId57" Type="http://schemas.openxmlformats.org/officeDocument/2006/relationships/tags" Target="../tags/tag702.xml"/><Relationship Id="rId106" Type="http://schemas.openxmlformats.org/officeDocument/2006/relationships/tags" Target="../tags/tag751.xml"/><Relationship Id="rId114" Type="http://schemas.openxmlformats.org/officeDocument/2006/relationships/slideLayout" Target="../slideLayouts/slideLayout6.xml"/><Relationship Id="rId10" Type="http://schemas.openxmlformats.org/officeDocument/2006/relationships/tags" Target="../tags/tag655.xml"/><Relationship Id="rId31" Type="http://schemas.openxmlformats.org/officeDocument/2006/relationships/tags" Target="../tags/tag676.xml"/><Relationship Id="rId44" Type="http://schemas.openxmlformats.org/officeDocument/2006/relationships/tags" Target="../tags/tag689.xml"/><Relationship Id="rId52" Type="http://schemas.openxmlformats.org/officeDocument/2006/relationships/tags" Target="../tags/tag697.xml"/><Relationship Id="rId60" Type="http://schemas.openxmlformats.org/officeDocument/2006/relationships/tags" Target="../tags/tag705.xml"/><Relationship Id="rId65" Type="http://schemas.openxmlformats.org/officeDocument/2006/relationships/tags" Target="../tags/tag710.xml"/><Relationship Id="rId73" Type="http://schemas.openxmlformats.org/officeDocument/2006/relationships/tags" Target="../tags/tag718.xml"/><Relationship Id="rId78" Type="http://schemas.openxmlformats.org/officeDocument/2006/relationships/tags" Target="../tags/tag723.xml"/><Relationship Id="rId81" Type="http://schemas.openxmlformats.org/officeDocument/2006/relationships/tags" Target="../tags/tag726.xml"/><Relationship Id="rId86" Type="http://schemas.openxmlformats.org/officeDocument/2006/relationships/tags" Target="../tags/tag731.xml"/><Relationship Id="rId94" Type="http://schemas.openxmlformats.org/officeDocument/2006/relationships/tags" Target="../tags/tag739.xml"/><Relationship Id="rId99" Type="http://schemas.openxmlformats.org/officeDocument/2006/relationships/tags" Target="../tags/tag744.xml"/><Relationship Id="rId101" Type="http://schemas.openxmlformats.org/officeDocument/2006/relationships/tags" Target="../tags/tag746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9" Type="http://schemas.openxmlformats.org/officeDocument/2006/relationships/tags" Target="../tags/tag684.xml"/><Relationship Id="rId109" Type="http://schemas.openxmlformats.org/officeDocument/2006/relationships/tags" Target="../tags/tag754.xml"/><Relationship Id="rId34" Type="http://schemas.openxmlformats.org/officeDocument/2006/relationships/tags" Target="../tags/tag679.xml"/><Relationship Id="rId50" Type="http://schemas.openxmlformats.org/officeDocument/2006/relationships/tags" Target="../tags/tag695.xml"/><Relationship Id="rId55" Type="http://schemas.openxmlformats.org/officeDocument/2006/relationships/tags" Target="../tags/tag700.xml"/><Relationship Id="rId76" Type="http://schemas.openxmlformats.org/officeDocument/2006/relationships/tags" Target="../tags/tag721.xml"/><Relationship Id="rId97" Type="http://schemas.openxmlformats.org/officeDocument/2006/relationships/tags" Target="../tags/tag742.xml"/><Relationship Id="rId104" Type="http://schemas.openxmlformats.org/officeDocument/2006/relationships/tags" Target="../tags/tag749.xml"/><Relationship Id="rId7" Type="http://schemas.openxmlformats.org/officeDocument/2006/relationships/tags" Target="../tags/tag652.xml"/><Relationship Id="rId71" Type="http://schemas.openxmlformats.org/officeDocument/2006/relationships/tags" Target="../tags/tag716.xml"/><Relationship Id="rId92" Type="http://schemas.openxmlformats.org/officeDocument/2006/relationships/tags" Target="../tags/tag737.xml"/><Relationship Id="rId2" Type="http://schemas.openxmlformats.org/officeDocument/2006/relationships/tags" Target="../tags/tag647.xml"/><Relationship Id="rId29" Type="http://schemas.openxmlformats.org/officeDocument/2006/relationships/tags" Target="../tags/tag6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0.xml"/><Relationship Id="rId1" Type="http://schemas.openxmlformats.org/officeDocument/2006/relationships/tags" Target="../tags/tag759.xml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68.xml"/><Relationship Id="rId13" Type="http://schemas.openxmlformats.org/officeDocument/2006/relationships/tags" Target="../tags/tag773.xml"/><Relationship Id="rId18" Type="http://schemas.openxmlformats.org/officeDocument/2006/relationships/tags" Target="../tags/tag778.xml"/><Relationship Id="rId26" Type="http://schemas.openxmlformats.org/officeDocument/2006/relationships/tags" Target="../tags/tag786.xml"/><Relationship Id="rId3" Type="http://schemas.openxmlformats.org/officeDocument/2006/relationships/tags" Target="../tags/tag763.xml"/><Relationship Id="rId21" Type="http://schemas.openxmlformats.org/officeDocument/2006/relationships/tags" Target="../tags/tag781.xml"/><Relationship Id="rId34" Type="http://schemas.openxmlformats.org/officeDocument/2006/relationships/notesSlide" Target="../notesSlides/notesSlide8.xml"/><Relationship Id="rId7" Type="http://schemas.openxmlformats.org/officeDocument/2006/relationships/tags" Target="../tags/tag767.xml"/><Relationship Id="rId12" Type="http://schemas.openxmlformats.org/officeDocument/2006/relationships/tags" Target="../tags/tag772.xml"/><Relationship Id="rId17" Type="http://schemas.openxmlformats.org/officeDocument/2006/relationships/tags" Target="../tags/tag777.xml"/><Relationship Id="rId25" Type="http://schemas.openxmlformats.org/officeDocument/2006/relationships/tags" Target="../tags/tag78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762.xml"/><Relationship Id="rId16" Type="http://schemas.openxmlformats.org/officeDocument/2006/relationships/tags" Target="../tags/tag776.xml"/><Relationship Id="rId20" Type="http://schemas.openxmlformats.org/officeDocument/2006/relationships/tags" Target="../tags/tag780.xml"/><Relationship Id="rId29" Type="http://schemas.openxmlformats.org/officeDocument/2006/relationships/tags" Target="../tags/tag789.xml"/><Relationship Id="rId1" Type="http://schemas.openxmlformats.org/officeDocument/2006/relationships/tags" Target="../tags/tag761.xml"/><Relationship Id="rId6" Type="http://schemas.openxmlformats.org/officeDocument/2006/relationships/tags" Target="../tags/tag766.xml"/><Relationship Id="rId11" Type="http://schemas.openxmlformats.org/officeDocument/2006/relationships/tags" Target="../tags/tag771.xml"/><Relationship Id="rId24" Type="http://schemas.openxmlformats.org/officeDocument/2006/relationships/tags" Target="../tags/tag784.xml"/><Relationship Id="rId32" Type="http://schemas.openxmlformats.org/officeDocument/2006/relationships/tags" Target="../tags/tag792.xml"/><Relationship Id="rId5" Type="http://schemas.openxmlformats.org/officeDocument/2006/relationships/tags" Target="../tags/tag765.xml"/><Relationship Id="rId15" Type="http://schemas.openxmlformats.org/officeDocument/2006/relationships/tags" Target="../tags/tag775.xml"/><Relationship Id="rId23" Type="http://schemas.openxmlformats.org/officeDocument/2006/relationships/tags" Target="../tags/tag783.xml"/><Relationship Id="rId28" Type="http://schemas.openxmlformats.org/officeDocument/2006/relationships/tags" Target="../tags/tag788.xml"/><Relationship Id="rId10" Type="http://schemas.openxmlformats.org/officeDocument/2006/relationships/tags" Target="../tags/tag770.xml"/><Relationship Id="rId19" Type="http://schemas.openxmlformats.org/officeDocument/2006/relationships/tags" Target="../tags/tag779.xml"/><Relationship Id="rId31" Type="http://schemas.openxmlformats.org/officeDocument/2006/relationships/tags" Target="../tags/tag791.xml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tags" Target="../tags/tag774.xml"/><Relationship Id="rId22" Type="http://schemas.openxmlformats.org/officeDocument/2006/relationships/tags" Target="../tags/tag782.xml"/><Relationship Id="rId27" Type="http://schemas.openxmlformats.org/officeDocument/2006/relationships/tags" Target="../tags/tag787.xml"/><Relationship Id="rId30" Type="http://schemas.openxmlformats.org/officeDocument/2006/relationships/tags" Target="../tags/tag790.xml"/><Relationship Id="rId35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55" Type="http://schemas.openxmlformats.org/officeDocument/2006/relationships/tags" Target="../tags/tag70.xml"/><Relationship Id="rId63" Type="http://schemas.openxmlformats.org/officeDocument/2006/relationships/tags" Target="../tags/tag78.xml"/><Relationship Id="rId68" Type="http://schemas.openxmlformats.org/officeDocument/2006/relationships/tags" Target="../tags/tag83.xml"/><Relationship Id="rId76" Type="http://schemas.openxmlformats.org/officeDocument/2006/relationships/tags" Target="../tags/tag91.xml"/><Relationship Id="rId84" Type="http://schemas.openxmlformats.org/officeDocument/2006/relationships/tags" Target="../tags/tag99.xml"/><Relationship Id="rId89" Type="http://schemas.openxmlformats.org/officeDocument/2006/relationships/tags" Target="../tags/tag104.xml"/><Relationship Id="rId7" Type="http://schemas.openxmlformats.org/officeDocument/2006/relationships/tags" Target="../tags/tag22.xml"/><Relationship Id="rId71" Type="http://schemas.openxmlformats.org/officeDocument/2006/relationships/tags" Target="../tags/tag86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9" Type="http://schemas.openxmlformats.org/officeDocument/2006/relationships/tags" Target="../tags/tag44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tags" Target="../tags/tag68.xml"/><Relationship Id="rId58" Type="http://schemas.openxmlformats.org/officeDocument/2006/relationships/tags" Target="../tags/tag73.xml"/><Relationship Id="rId66" Type="http://schemas.openxmlformats.org/officeDocument/2006/relationships/tags" Target="../tags/tag81.xml"/><Relationship Id="rId74" Type="http://schemas.openxmlformats.org/officeDocument/2006/relationships/tags" Target="../tags/tag89.xml"/><Relationship Id="rId79" Type="http://schemas.openxmlformats.org/officeDocument/2006/relationships/tags" Target="../tags/tag94.xml"/><Relationship Id="rId87" Type="http://schemas.openxmlformats.org/officeDocument/2006/relationships/tags" Target="../tags/tag102.xml"/><Relationship Id="rId5" Type="http://schemas.openxmlformats.org/officeDocument/2006/relationships/tags" Target="../tags/tag20.xml"/><Relationship Id="rId61" Type="http://schemas.openxmlformats.org/officeDocument/2006/relationships/tags" Target="../tags/tag76.xml"/><Relationship Id="rId82" Type="http://schemas.openxmlformats.org/officeDocument/2006/relationships/tags" Target="../tags/tag97.xml"/><Relationship Id="rId90" Type="http://schemas.openxmlformats.org/officeDocument/2006/relationships/tags" Target="../tags/tag105.xml"/><Relationship Id="rId19" Type="http://schemas.openxmlformats.org/officeDocument/2006/relationships/tags" Target="../tags/tag3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56" Type="http://schemas.openxmlformats.org/officeDocument/2006/relationships/tags" Target="../tags/tag71.xml"/><Relationship Id="rId64" Type="http://schemas.openxmlformats.org/officeDocument/2006/relationships/tags" Target="../tags/tag79.xml"/><Relationship Id="rId69" Type="http://schemas.openxmlformats.org/officeDocument/2006/relationships/tags" Target="../tags/tag84.xml"/><Relationship Id="rId77" Type="http://schemas.openxmlformats.org/officeDocument/2006/relationships/tags" Target="../tags/tag92.xml"/><Relationship Id="rId8" Type="http://schemas.openxmlformats.org/officeDocument/2006/relationships/tags" Target="../tags/tag23.xml"/><Relationship Id="rId51" Type="http://schemas.openxmlformats.org/officeDocument/2006/relationships/tags" Target="../tags/tag66.xml"/><Relationship Id="rId72" Type="http://schemas.openxmlformats.org/officeDocument/2006/relationships/tags" Target="../tags/tag87.xml"/><Relationship Id="rId80" Type="http://schemas.openxmlformats.org/officeDocument/2006/relationships/tags" Target="../tags/tag95.xml"/><Relationship Id="rId85" Type="http://schemas.openxmlformats.org/officeDocument/2006/relationships/tags" Target="../tags/tag100.xml"/><Relationship Id="rId93" Type="http://schemas.openxmlformats.org/officeDocument/2006/relationships/notesSlide" Target="../notesSlides/notesSlide1.xml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59" Type="http://schemas.openxmlformats.org/officeDocument/2006/relationships/tags" Target="../tags/tag74.xml"/><Relationship Id="rId67" Type="http://schemas.openxmlformats.org/officeDocument/2006/relationships/tags" Target="../tags/tag82.xml"/><Relationship Id="rId20" Type="http://schemas.openxmlformats.org/officeDocument/2006/relationships/tags" Target="../tags/tag35.xml"/><Relationship Id="rId41" Type="http://schemas.openxmlformats.org/officeDocument/2006/relationships/tags" Target="../tags/tag56.xml"/><Relationship Id="rId54" Type="http://schemas.openxmlformats.org/officeDocument/2006/relationships/tags" Target="../tags/tag69.xml"/><Relationship Id="rId62" Type="http://schemas.openxmlformats.org/officeDocument/2006/relationships/tags" Target="../tags/tag77.xml"/><Relationship Id="rId70" Type="http://schemas.openxmlformats.org/officeDocument/2006/relationships/tags" Target="../tags/tag85.xml"/><Relationship Id="rId75" Type="http://schemas.openxmlformats.org/officeDocument/2006/relationships/tags" Target="../tags/tag90.xml"/><Relationship Id="rId83" Type="http://schemas.openxmlformats.org/officeDocument/2006/relationships/tags" Target="../tags/tag98.xml"/><Relationship Id="rId88" Type="http://schemas.openxmlformats.org/officeDocument/2006/relationships/tags" Target="../tags/tag103.xml"/><Relationship Id="rId91" Type="http://schemas.openxmlformats.org/officeDocument/2006/relationships/tags" Target="../tags/tag106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tags" Target="../tags/tag64.xml"/><Relationship Id="rId57" Type="http://schemas.openxmlformats.org/officeDocument/2006/relationships/tags" Target="../tags/tag72.xml"/><Relationship Id="rId10" Type="http://schemas.openxmlformats.org/officeDocument/2006/relationships/tags" Target="../tags/tag25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tags" Target="../tags/tag67.xml"/><Relationship Id="rId60" Type="http://schemas.openxmlformats.org/officeDocument/2006/relationships/tags" Target="../tags/tag75.xml"/><Relationship Id="rId65" Type="http://schemas.openxmlformats.org/officeDocument/2006/relationships/tags" Target="../tags/tag80.xml"/><Relationship Id="rId73" Type="http://schemas.openxmlformats.org/officeDocument/2006/relationships/tags" Target="../tags/tag88.xml"/><Relationship Id="rId78" Type="http://schemas.openxmlformats.org/officeDocument/2006/relationships/tags" Target="../tags/tag93.xml"/><Relationship Id="rId81" Type="http://schemas.openxmlformats.org/officeDocument/2006/relationships/tags" Target="../tags/tag96.xml"/><Relationship Id="rId86" Type="http://schemas.openxmlformats.org/officeDocument/2006/relationships/tags" Target="../tags/tag101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6.xml"/><Relationship Id="rId1" Type="http://schemas.openxmlformats.org/officeDocument/2006/relationships/tags" Target="../tags/tag795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822.xml"/><Relationship Id="rId117" Type="http://schemas.openxmlformats.org/officeDocument/2006/relationships/tags" Target="../tags/tag913.xml"/><Relationship Id="rId21" Type="http://schemas.openxmlformats.org/officeDocument/2006/relationships/tags" Target="../tags/tag817.xml"/><Relationship Id="rId42" Type="http://schemas.openxmlformats.org/officeDocument/2006/relationships/tags" Target="../tags/tag838.xml"/><Relationship Id="rId47" Type="http://schemas.openxmlformats.org/officeDocument/2006/relationships/tags" Target="../tags/tag843.xml"/><Relationship Id="rId63" Type="http://schemas.openxmlformats.org/officeDocument/2006/relationships/tags" Target="../tags/tag859.xml"/><Relationship Id="rId68" Type="http://schemas.openxmlformats.org/officeDocument/2006/relationships/tags" Target="../tags/tag864.xml"/><Relationship Id="rId84" Type="http://schemas.openxmlformats.org/officeDocument/2006/relationships/tags" Target="../tags/tag880.xml"/><Relationship Id="rId89" Type="http://schemas.openxmlformats.org/officeDocument/2006/relationships/tags" Target="../tags/tag885.xml"/><Relationship Id="rId112" Type="http://schemas.openxmlformats.org/officeDocument/2006/relationships/tags" Target="../tags/tag908.xml"/><Relationship Id="rId133" Type="http://schemas.openxmlformats.org/officeDocument/2006/relationships/tags" Target="../tags/tag929.xml"/><Relationship Id="rId138" Type="http://schemas.openxmlformats.org/officeDocument/2006/relationships/notesSlide" Target="../notesSlides/notesSlide10.xml"/><Relationship Id="rId16" Type="http://schemas.openxmlformats.org/officeDocument/2006/relationships/tags" Target="../tags/tag812.xml"/><Relationship Id="rId107" Type="http://schemas.openxmlformats.org/officeDocument/2006/relationships/tags" Target="../tags/tag903.xml"/><Relationship Id="rId11" Type="http://schemas.openxmlformats.org/officeDocument/2006/relationships/tags" Target="../tags/tag807.xml"/><Relationship Id="rId32" Type="http://schemas.openxmlformats.org/officeDocument/2006/relationships/tags" Target="../tags/tag828.xml"/><Relationship Id="rId37" Type="http://schemas.openxmlformats.org/officeDocument/2006/relationships/tags" Target="../tags/tag833.xml"/><Relationship Id="rId53" Type="http://schemas.openxmlformats.org/officeDocument/2006/relationships/tags" Target="../tags/tag849.xml"/><Relationship Id="rId58" Type="http://schemas.openxmlformats.org/officeDocument/2006/relationships/tags" Target="../tags/tag854.xml"/><Relationship Id="rId74" Type="http://schemas.openxmlformats.org/officeDocument/2006/relationships/tags" Target="../tags/tag870.xml"/><Relationship Id="rId79" Type="http://schemas.openxmlformats.org/officeDocument/2006/relationships/tags" Target="../tags/tag875.xml"/><Relationship Id="rId102" Type="http://schemas.openxmlformats.org/officeDocument/2006/relationships/tags" Target="../tags/tag898.xml"/><Relationship Id="rId123" Type="http://schemas.openxmlformats.org/officeDocument/2006/relationships/tags" Target="../tags/tag919.xml"/><Relationship Id="rId128" Type="http://schemas.openxmlformats.org/officeDocument/2006/relationships/tags" Target="../tags/tag924.xml"/><Relationship Id="rId5" Type="http://schemas.openxmlformats.org/officeDocument/2006/relationships/tags" Target="../tags/tag801.xml"/><Relationship Id="rId90" Type="http://schemas.openxmlformats.org/officeDocument/2006/relationships/tags" Target="../tags/tag886.xml"/><Relationship Id="rId95" Type="http://schemas.openxmlformats.org/officeDocument/2006/relationships/tags" Target="../tags/tag891.xml"/><Relationship Id="rId14" Type="http://schemas.openxmlformats.org/officeDocument/2006/relationships/tags" Target="../tags/tag810.xml"/><Relationship Id="rId22" Type="http://schemas.openxmlformats.org/officeDocument/2006/relationships/tags" Target="../tags/tag818.xml"/><Relationship Id="rId27" Type="http://schemas.openxmlformats.org/officeDocument/2006/relationships/tags" Target="../tags/tag823.xml"/><Relationship Id="rId30" Type="http://schemas.openxmlformats.org/officeDocument/2006/relationships/tags" Target="../tags/tag826.xml"/><Relationship Id="rId35" Type="http://schemas.openxmlformats.org/officeDocument/2006/relationships/tags" Target="../tags/tag831.xml"/><Relationship Id="rId43" Type="http://schemas.openxmlformats.org/officeDocument/2006/relationships/tags" Target="../tags/tag839.xml"/><Relationship Id="rId48" Type="http://schemas.openxmlformats.org/officeDocument/2006/relationships/tags" Target="../tags/tag844.xml"/><Relationship Id="rId56" Type="http://schemas.openxmlformats.org/officeDocument/2006/relationships/tags" Target="../tags/tag852.xml"/><Relationship Id="rId64" Type="http://schemas.openxmlformats.org/officeDocument/2006/relationships/tags" Target="../tags/tag860.xml"/><Relationship Id="rId69" Type="http://schemas.openxmlformats.org/officeDocument/2006/relationships/tags" Target="../tags/tag865.xml"/><Relationship Id="rId77" Type="http://schemas.openxmlformats.org/officeDocument/2006/relationships/tags" Target="../tags/tag873.xml"/><Relationship Id="rId100" Type="http://schemas.openxmlformats.org/officeDocument/2006/relationships/tags" Target="../tags/tag896.xml"/><Relationship Id="rId105" Type="http://schemas.openxmlformats.org/officeDocument/2006/relationships/tags" Target="../tags/tag901.xml"/><Relationship Id="rId113" Type="http://schemas.openxmlformats.org/officeDocument/2006/relationships/tags" Target="../tags/tag909.xml"/><Relationship Id="rId118" Type="http://schemas.openxmlformats.org/officeDocument/2006/relationships/tags" Target="../tags/tag914.xml"/><Relationship Id="rId126" Type="http://schemas.openxmlformats.org/officeDocument/2006/relationships/tags" Target="../tags/tag922.xml"/><Relationship Id="rId134" Type="http://schemas.openxmlformats.org/officeDocument/2006/relationships/tags" Target="../tags/tag930.xml"/><Relationship Id="rId8" Type="http://schemas.openxmlformats.org/officeDocument/2006/relationships/tags" Target="../tags/tag804.xml"/><Relationship Id="rId51" Type="http://schemas.openxmlformats.org/officeDocument/2006/relationships/tags" Target="../tags/tag847.xml"/><Relationship Id="rId72" Type="http://schemas.openxmlformats.org/officeDocument/2006/relationships/tags" Target="../tags/tag868.xml"/><Relationship Id="rId80" Type="http://schemas.openxmlformats.org/officeDocument/2006/relationships/tags" Target="../tags/tag876.xml"/><Relationship Id="rId85" Type="http://schemas.openxmlformats.org/officeDocument/2006/relationships/tags" Target="../tags/tag881.xml"/><Relationship Id="rId93" Type="http://schemas.openxmlformats.org/officeDocument/2006/relationships/tags" Target="../tags/tag889.xml"/><Relationship Id="rId98" Type="http://schemas.openxmlformats.org/officeDocument/2006/relationships/tags" Target="../tags/tag894.xml"/><Relationship Id="rId121" Type="http://schemas.openxmlformats.org/officeDocument/2006/relationships/tags" Target="../tags/tag917.xml"/><Relationship Id="rId3" Type="http://schemas.openxmlformats.org/officeDocument/2006/relationships/tags" Target="../tags/tag799.xml"/><Relationship Id="rId12" Type="http://schemas.openxmlformats.org/officeDocument/2006/relationships/tags" Target="../tags/tag808.xml"/><Relationship Id="rId17" Type="http://schemas.openxmlformats.org/officeDocument/2006/relationships/tags" Target="../tags/tag813.xml"/><Relationship Id="rId25" Type="http://schemas.openxmlformats.org/officeDocument/2006/relationships/tags" Target="../tags/tag821.xml"/><Relationship Id="rId33" Type="http://schemas.openxmlformats.org/officeDocument/2006/relationships/tags" Target="../tags/tag829.xml"/><Relationship Id="rId38" Type="http://schemas.openxmlformats.org/officeDocument/2006/relationships/tags" Target="../tags/tag834.xml"/><Relationship Id="rId46" Type="http://schemas.openxmlformats.org/officeDocument/2006/relationships/tags" Target="../tags/tag842.xml"/><Relationship Id="rId59" Type="http://schemas.openxmlformats.org/officeDocument/2006/relationships/tags" Target="../tags/tag855.xml"/><Relationship Id="rId67" Type="http://schemas.openxmlformats.org/officeDocument/2006/relationships/tags" Target="../tags/tag863.xml"/><Relationship Id="rId103" Type="http://schemas.openxmlformats.org/officeDocument/2006/relationships/tags" Target="../tags/tag899.xml"/><Relationship Id="rId108" Type="http://schemas.openxmlformats.org/officeDocument/2006/relationships/tags" Target="../tags/tag904.xml"/><Relationship Id="rId116" Type="http://schemas.openxmlformats.org/officeDocument/2006/relationships/tags" Target="../tags/tag912.xml"/><Relationship Id="rId124" Type="http://schemas.openxmlformats.org/officeDocument/2006/relationships/tags" Target="../tags/tag920.xml"/><Relationship Id="rId129" Type="http://schemas.openxmlformats.org/officeDocument/2006/relationships/tags" Target="../tags/tag925.xml"/><Relationship Id="rId137" Type="http://schemas.openxmlformats.org/officeDocument/2006/relationships/slideLayout" Target="../slideLayouts/slideLayout6.xml"/><Relationship Id="rId20" Type="http://schemas.openxmlformats.org/officeDocument/2006/relationships/tags" Target="../tags/tag816.xml"/><Relationship Id="rId41" Type="http://schemas.openxmlformats.org/officeDocument/2006/relationships/tags" Target="../tags/tag837.xml"/><Relationship Id="rId54" Type="http://schemas.openxmlformats.org/officeDocument/2006/relationships/tags" Target="../tags/tag850.xml"/><Relationship Id="rId62" Type="http://schemas.openxmlformats.org/officeDocument/2006/relationships/tags" Target="../tags/tag858.xml"/><Relationship Id="rId70" Type="http://schemas.openxmlformats.org/officeDocument/2006/relationships/tags" Target="../tags/tag866.xml"/><Relationship Id="rId75" Type="http://schemas.openxmlformats.org/officeDocument/2006/relationships/tags" Target="../tags/tag871.xml"/><Relationship Id="rId83" Type="http://schemas.openxmlformats.org/officeDocument/2006/relationships/tags" Target="../tags/tag879.xml"/><Relationship Id="rId88" Type="http://schemas.openxmlformats.org/officeDocument/2006/relationships/tags" Target="../tags/tag884.xml"/><Relationship Id="rId91" Type="http://schemas.openxmlformats.org/officeDocument/2006/relationships/tags" Target="../tags/tag887.xml"/><Relationship Id="rId96" Type="http://schemas.openxmlformats.org/officeDocument/2006/relationships/tags" Target="../tags/tag892.xml"/><Relationship Id="rId111" Type="http://schemas.openxmlformats.org/officeDocument/2006/relationships/tags" Target="../tags/tag907.xml"/><Relationship Id="rId132" Type="http://schemas.openxmlformats.org/officeDocument/2006/relationships/tags" Target="../tags/tag928.xml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15" Type="http://schemas.openxmlformats.org/officeDocument/2006/relationships/tags" Target="../tags/tag811.xml"/><Relationship Id="rId23" Type="http://schemas.openxmlformats.org/officeDocument/2006/relationships/tags" Target="../tags/tag819.xml"/><Relationship Id="rId28" Type="http://schemas.openxmlformats.org/officeDocument/2006/relationships/tags" Target="../tags/tag824.xml"/><Relationship Id="rId36" Type="http://schemas.openxmlformats.org/officeDocument/2006/relationships/tags" Target="../tags/tag832.xml"/><Relationship Id="rId49" Type="http://schemas.openxmlformats.org/officeDocument/2006/relationships/tags" Target="../tags/tag845.xml"/><Relationship Id="rId57" Type="http://schemas.openxmlformats.org/officeDocument/2006/relationships/tags" Target="../tags/tag853.xml"/><Relationship Id="rId106" Type="http://schemas.openxmlformats.org/officeDocument/2006/relationships/tags" Target="../tags/tag902.xml"/><Relationship Id="rId114" Type="http://schemas.openxmlformats.org/officeDocument/2006/relationships/tags" Target="../tags/tag910.xml"/><Relationship Id="rId119" Type="http://schemas.openxmlformats.org/officeDocument/2006/relationships/tags" Target="../tags/tag915.xml"/><Relationship Id="rId127" Type="http://schemas.openxmlformats.org/officeDocument/2006/relationships/tags" Target="../tags/tag923.xml"/><Relationship Id="rId10" Type="http://schemas.openxmlformats.org/officeDocument/2006/relationships/tags" Target="../tags/tag806.xml"/><Relationship Id="rId31" Type="http://schemas.openxmlformats.org/officeDocument/2006/relationships/tags" Target="../tags/tag827.xml"/><Relationship Id="rId44" Type="http://schemas.openxmlformats.org/officeDocument/2006/relationships/tags" Target="../tags/tag840.xml"/><Relationship Id="rId52" Type="http://schemas.openxmlformats.org/officeDocument/2006/relationships/tags" Target="../tags/tag848.xml"/><Relationship Id="rId60" Type="http://schemas.openxmlformats.org/officeDocument/2006/relationships/tags" Target="../tags/tag856.xml"/><Relationship Id="rId65" Type="http://schemas.openxmlformats.org/officeDocument/2006/relationships/tags" Target="../tags/tag861.xml"/><Relationship Id="rId73" Type="http://schemas.openxmlformats.org/officeDocument/2006/relationships/tags" Target="../tags/tag869.xml"/><Relationship Id="rId78" Type="http://schemas.openxmlformats.org/officeDocument/2006/relationships/tags" Target="../tags/tag874.xml"/><Relationship Id="rId81" Type="http://schemas.openxmlformats.org/officeDocument/2006/relationships/tags" Target="../tags/tag877.xml"/><Relationship Id="rId86" Type="http://schemas.openxmlformats.org/officeDocument/2006/relationships/tags" Target="../tags/tag882.xml"/><Relationship Id="rId94" Type="http://schemas.openxmlformats.org/officeDocument/2006/relationships/tags" Target="../tags/tag890.xml"/><Relationship Id="rId99" Type="http://schemas.openxmlformats.org/officeDocument/2006/relationships/tags" Target="../tags/tag895.xml"/><Relationship Id="rId101" Type="http://schemas.openxmlformats.org/officeDocument/2006/relationships/tags" Target="../tags/tag897.xml"/><Relationship Id="rId122" Type="http://schemas.openxmlformats.org/officeDocument/2006/relationships/tags" Target="../tags/tag918.xml"/><Relationship Id="rId130" Type="http://schemas.openxmlformats.org/officeDocument/2006/relationships/tags" Target="../tags/tag926.xml"/><Relationship Id="rId135" Type="http://schemas.openxmlformats.org/officeDocument/2006/relationships/tags" Target="../tags/tag931.xml"/><Relationship Id="rId4" Type="http://schemas.openxmlformats.org/officeDocument/2006/relationships/tags" Target="../tags/tag800.xml"/><Relationship Id="rId9" Type="http://schemas.openxmlformats.org/officeDocument/2006/relationships/tags" Target="../tags/tag805.xml"/><Relationship Id="rId13" Type="http://schemas.openxmlformats.org/officeDocument/2006/relationships/tags" Target="../tags/tag809.xml"/><Relationship Id="rId18" Type="http://schemas.openxmlformats.org/officeDocument/2006/relationships/tags" Target="../tags/tag814.xml"/><Relationship Id="rId39" Type="http://schemas.openxmlformats.org/officeDocument/2006/relationships/tags" Target="../tags/tag835.xml"/><Relationship Id="rId109" Type="http://schemas.openxmlformats.org/officeDocument/2006/relationships/tags" Target="../tags/tag905.xml"/><Relationship Id="rId34" Type="http://schemas.openxmlformats.org/officeDocument/2006/relationships/tags" Target="../tags/tag830.xml"/><Relationship Id="rId50" Type="http://schemas.openxmlformats.org/officeDocument/2006/relationships/tags" Target="../tags/tag846.xml"/><Relationship Id="rId55" Type="http://schemas.openxmlformats.org/officeDocument/2006/relationships/tags" Target="../tags/tag851.xml"/><Relationship Id="rId76" Type="http://schemas.openxmlformats.org/officeDocument/2006/relationships/tags" Target="../tags/tag872.xml"/><Relationship Id="rId97" Type="http://schemas.openxmlformats.org/officeDocument/2006/relationships/tags" Target="../tags/tag893.xml"/><Relationship Id="rId104" Type="http://schemas.openxmlformats.org/officeDocument/2006/relationships/tags" Target="../tags/tag900.xml"/><Relationship Id="rId120" Type="http://schemas.openxmlformats.org/officeDocument/2006/relationships/tags" Target="../tags/tag916.xml"/><Relationship Id="rId125" Type="http://schemas.openxmlformats.org/officeDocument/2006/relationships/tags" Target="../tags/tag921.xml"/><Relationship Id="rId7" Type="http://schemas.openxmlformats.org/officeDocument/2006/relationships/tags" Target="../tags/tag803.xml"/><Relationship Id="rId71" Type="http://schemas.openxmlformats.org/officeDocument/2006/relationships/tags" Target="../tags/tag867.xml"/><Relationship Id="rId92" Type="http://schemas.openxmlformats.org/officeDocument/2006/relationships/tags" Target="../tags/tag888.xml"/><Relationship Id="rId2" Type="http://schemas.openxmlformats.org/officeDocument/2006/relationships/tags" Target="../tags/tag798.xml"/><Relationship Id="rId29" Type="http://schemas.openxmlformats.org/officeDocument/2006/relationships/tags" Target="../tags/tag825.xml"/><Relationship Id="rId24" Type="http://schemas.openxmlformats.org/officeDocument/2006/relationships/tags" Target="../tags/tag820.xml"/><Relationship Id="rId40" Type="http://schemas.openxmlformats.org/officeDocument/2006/relationships/tags" Target="../tags/tag836.xml"/><Relationship Id="rId45" Type="http://schemas.openxmlformats.org/officeDocument/2006/relationships/tags" Target="../tags/tag841.xml"/><Relationship Id="rId66" Type="http://schemas.openxmlformats.org/officeDocument/2006/relationships/tags" Target="../tags/tag862.xml"/><Relationship Id="rId87" Type="http://schemas.openxmlformats.org/officeDocument/2006/relationships/tags" Target="../tags/tag883.xml"/><Relationship Id="rId110" Type="http://schemas.openxmlformats.org/officeDocument/2006/relationships/tags" Target="../tags/tag906.xml"/><Relationship Id="rId115" Type="http://schemas.openxmlformats.org/officeDocument/2006/relationships/tags" Target="../tags/tag911.xml"/><Relationship Id="rId131" Type="http://schemas.openxmlformats.org/officeDocument/2006/relationships/tags" Target="../tags/tag927.xml"/><Relationship Id="rId136" Type="http://schemas.openxmlformats.org/officeDocument/2006/relationships/tags" Target="../tags/tag932.xml"/><Relationship Id="rId61" Type="http://schemas.openxmlformats.org/officeDocument/2006/relationships/tags" Target="../tags/tag857.xml"/><Relationship Id="rId82" Type="http://schemas.openxmlformats.org/officeDocument/2006/relationships/tags" Target="../tags/tag878.xml"/><Relationship Id="rId19" Type="http://schemas.openxmlformats.org/officeDocument/2006/relationships/tags" Target="../tags/tag8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93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7.xml"/><Relationship Id="rId4" Type="http://schemas.openxmlformats.org/officeDocument/2006/relationships/tags" Target="../tags/tag9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45.xml"/><Relationship Id="rId13" Type="http://schemas.openxmlformats.org/officeDocument/2006/relationships/tags" Target="../tags/tag950.xml"/><Relationship Id="rId18" Type="http://schemas.openxmlformats.org/officeDocument/2006/relationships/tags" Target="../tags/tag955.xml"/><Relationship Id="rId3" Type="http://schemas.openxmlformats.org/officeDocument/2006/relationships/tags" Target="../tags/tag940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944.xml"/><Relationship Id="rId12" Type="http://schemas.openxmlformats.org/officeDocument/2006/relationships/tags" Target="../tags/tag949.xml"/><Relationship Id="rId17" Type="http://schemas.openxmlformats.org/officeDocument/2006/relationships/tags" Target="../tags/tag954.xml"/><Relationship Id="rId2" Type="http://schemas.openxmlformats.org/officeDocument/2006/relationships/tags" Target="../tags/tag939.xml"/><Relationship Id="rId16" Type="http://schemas.openxmlformats.org/officeDocument/2006/relationships/tags" Target="../tags/tag953.xml"/><Relationship Id="rId20" Type="http://schemas.openxmlformats.org/officeDocument/2006/relationships/tags" Target="../tags/tag957.xml"/><Relationship Id="rId1" Type="http://schemas.openxmlformats.org/officeDocument/2006/relationships/tags" Target="../tags/tag938.xml"/><Relationship Id="rId6" Type="http://schemas.openxmlformats.org/officeDocument/2006/relationships/tags" Target="../tags/tag943.xml"/><Relationship Id="rId11" Type="http://schemas.openxmlformats.org/officeDocument/2006/relationships/tags" Target="../tags/tag948.xml"/><Relationship Id="rId5" Type="http://schemas.openxmlformats.org/officeDocument/2006/relationships/tags" Target="../tags/tag942.xml"/><Relationship Id="rId15" Type="http://schemas.openxmlformats.org/officeDocument/2006/relationships/tags" Target="../tags/tag952.xml"/><Relationship Id="rId10" Type="http://schemas.openxmlformats.org/officeDocument/2006/relationships/tags" Target="../tags/tag947.xml"/><Relationship Id="rId19" Type="http://schemas.openxmlformats.org/officeDocument/2006/relationships/tags" Target="../tags/tag956.xml"/><Relationship Id="rId4" Type="http://schemas.openxmlformats.org/officeDocument/2006/relationships/tags" Target="../tags/tag941.xml"/><Relationship Id="rId9" Type="http://schemas.openxmlformats.org/officeDocument/2006/relationships/tags" Target="../tags/tag946.xml"/><Relationship Id="rId14" Type="http://schemas.openxmlformats.org/officeDocument/2006/relationships/tags" Target="../tags/tag951.xml"/><Relationship Id="rId2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26" Type="http://schemas.openxmlformats.org/officeDocument/2006/relationships/tags" Target="../tags/tag983.xml"/><Relationship Id="rId39" Type="http://schemas.openxmlformats.org/officeDocument/2006/relationships/tags" Target="../tags/tag996.xml"/><Relationship Id="rId3" Type="http://schemas.openxmlformats.org/officeDocument/2006/relationships/tags" Target="../tags/tag960.xml"/><Relationship Id="rId21" Type="http://schemas.openxmlformats.org/officeDocument/2006/relationships/tags" Target="../tags/tag978.xml"/><Relationship Id="rId34" Type="http://schemas.openxmlformats.org/officeDocument/2006/relationships/tags" Target="../tags/tag991.xml"/><Relationship Id="rId42" Type="http://schemas.openxmlformats.org/officeDocument/2006/relationships/tags" Target="../tags/tag999.xml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tags" Target="../tags/tag982.xml"/><Relationship Id="rId33" Type="http://schemas.openxmlformats.org/officeDocument/2006/relationships/tags" Target="../tags/tag990.xml"/><Relationship Id="rId38" Type="http://schemas.openxmlformats.org/officeDocument/2006/relationships/tags" Target="../tags/tag995.xml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29" Type="http://schemas.openxmlformats.org/officeDocument/2006/relationships/tags" Target="../tags/tag986.xml"/><Relationship Id="rId41" Type="http://schemas.openxmlformats.org/officeDocument/2006/relationships/tags" Target="../tags/tag998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24" Type="http://schemas.openxmlformats.org/officeDocument/2006/relationships/tags" Target="../tags/tag981.xml"/><Relationship Id="rId32" Type="http://schemas.openxmlformats.org/officeDocument/2006/relationships/tags" Target="../tags/tag989.xml"/><Relationship Id="rId37" Type="http://schemas.openxmlformats.org/officeDocument/2006/relationships/tags" Target="../tags/tag994.xml"/><Relationship Id="rId40" Type="http://schemas.openxmlformats.org/officeDocument/2006/relationships/tags" Target="../tags/tag997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tags" Target="../tags/tag980.xml"/><Relationship Id="rId28" Type="http://schemas.openxmlformats.org/officeDocument/2006/relationships/tags" Target="../tags/tag985.xml"/><Relationship Id="rId36" Type="http://schemas.openxmlformats.org/officeDocument/2006/relationships/tags" Target="../tags/tag993.xml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31" Type="http://schemas.openxmlformats.org/officeDocument/2006/relationships/tags" Target="../tags/tag988.xml"/><Relationship Id="rId44" Type="http://schemas.openxmlformats.org/officeDocument/2006/relationships/tags" Target="../tags/tag1001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tags" Target="../tags/tag979.xml"/><Relationship Id="rId27" Type="http://schemas.openxmlformats.org/officeDocument/2006/relationships/tags" Target="../tags/tag984.xml"/><Relationship Id="rId30" Type="http://schemas.openxmlformats.org/officeDocument/2006/relationships/tags" Target="../tags/tag987.xml"/><Relationship Id="rId35" Type="http://schemas.openxmlformats.org/officeDocument/2006/relationships/tags" Target="../tags/tag992.xml"/><Relationship Id="rId43" Type="http://schemas.openxmlformats.org/officeDocument/2006/relationships/tags" Target="../tags/tag10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3.xml"/><Relationship Id="rId1" Type="http://schemas.openxmlformats.org/officeDocument/2006/relationships/tags" Target="../tags/tag1002.xml"/><Relationship Id="rId4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11.xml"/><Relationship Id="rId13" Type="http://schemas.openxmlformats.org/officeDocument/2006/relationships/tags" Target="../tags/tag1016.xml"/><Relationship Id="rId18" Type="http://schemas.openxmlformats.org/officeDocument/2006/relationships/tags" Target="../tags/tag1021.xml"/><Relationship Id="rId26" Type="http://schemas.openxmlformats.org/officeDocument/2006/relationships/image" Target="../media/image15.emf"/><Relationship Id="rId3" Type="http://schemas.openxmlformats.org/officeDocument/2006/relationships/tags" Target="../tags/tag1006.xml"/><Relationship Id="rId21" Type="http://schemas.openxmlformats.org/officeDocument/2006/relationships/tags" Target="../tags/tag1024.xml"/><Relationship Id="rId7" Type="http://schemas.openxmlformats.org/officeDocument/2006/relationships/tags" Target="../tags/tag1010.xml"/><Relationship Id="rId12" Type="http://schemas.openxmlformats.org/officeDocument/2006/relationships/tags" Target="../tags/tag1015.xml"/><Relationship Id="rId17" Type="http://schemas.openxmlformats.org/officeDocument/2006/relationships/tags" Target="../tags/tag1020.xml"/><Relationship Id="rId25" Type="http://schemas.openxmlformats.org/officeDocument/2006/relationships/notesSlide" Target="../notesSlides/notesSlide13.xml"/><Relationship Id="rId2" Type="http://schemas.openxmlformats.org/officeDocument/2006/relationships/tags" Target="../tags/tag1005.xml"/><Relationship Id="rId16" Type="http://schemas.openxmlformats.org/officeDocument/2006/relationships/tags" Target="../tags/tag1019.xml"/><Relationship Id="rId20" Type="http://schemas.openxmlformats.org/officeDocument/2006/relationships/tags" Target="../tags/tag1023.xml"/><Relationship Id="rId1" Type="http://schemas.openxmlformats.org/officeDocument/2006/relationships/tags" Target="../tags/tag1004.xml"/><Relationship Id="rId6" Type="http://schemas.openxmlformats.org/officeDocument/2006/relationships/tags" Target="../tags/tag1009.xml"/><Relationship Id="rId11" Type="http://schemas.openxmlformats.org/officeDocument/2006/relationships/tags" Target="../tags/tag1014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008.xml"/><Relationship Id="rId15" Type="http://schemas.openxmlformats.org/officeDocument/2006/relationships/tags" Target="../tags/tag1018.xml"/><Relationship Id="rId23" Type="http://schemas.openxmlformats.org/officeDocument/2006/relationships/tags" Target="../tags/tag1026.xml"/><Relationship Id="rId10" Type="http://schemas.openxmlformats.org/officeDocument/2006/relationships/tags" Target="../tags/tag1013.xml"/><Relationship Id="rId19" Type="http://schemas.openxmlformats.org/officeDocument/2006/relationships/tags" Target="../tags/tag1022.xml"/><Relationship Id="rId4" Type="http://schemas.openxmlformats.org/officeDocument/2006/relationships/tags" Target="../tags/tag1007.xml"/><Relationship Id="rId9" Type="http://schemas.openxmlformats.org/officeDocument/2006/relationships/tags" Target="../tags/tag1012.xml"/><Relationship Id="rId14" Type="http://schemas.openxmlformats.org/officeDocument/2006/relationships/tags" Target="../tags/tag1017.xml"/><Relationship Id="rId22" Type="http://schemas.openxmlformats.org/officeDocument/2006/relationships/tags" Target="../tags/tag1025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039.xml"/><Relationship Id="rId18" Type="http://schemas.openxmlformats.org/officeDocument/2006/relationships/tags" Target="../tags/tag1044.xml"/><Relationship Id="rId26" Type="http://schemas.openxmlformats.org/officeDocument/2006/relationships/tags" Target="../tags/tag1052.xml"/><Relationship Id="rId39" Type="http://schemas.openxmlformats.org/officeDocument/2006/relationships/tags" Target="../tags/tag1065.xml"/><Relationship Id="rId21" Type="http://schemas.openxmlformats.org/officeDocument/2006/relationships/tags" Target="../tags/tag1047.xml"/><Relationship Id="rId34" Type="http://schemas.openxmlformats.org/officeDocument/2006/relationships/tags" Target="../tags/tag1060.xml"/><Relationship Id="rId42" Type="http://schemas.openxmlformats.org/officeDocument/2006/relationships/tags" Target="../tags/tag1068.xml"/><Relationship Id="rId47" Type="http://schemas.openxmlformats.org/officeDocument/2006/relationships/tags" Target="../tags/tag1073.xml"/><Relationship Id="rId50" Type="http://schemas.openxmlformats.org/officeDocument/2006/relationships/tags" Target="../tags/tag1076.xml"/><Relationship Id="rId55" Type="http://schemas.openxmlformats.org/officeDocument/2006/relationships/notesSlide" Target="../notesSlides/notesSlide14.xml"/><Relationship Id="rId7" Type="http://schemas.openxmlformats.org/officeDocument/2006/relationships/tags" Target="../tags/tag1033.xml"/><Relationship Id="rId12" Type="http://schemas.openxmlformats.org/officeDocument/2006/relationships/tags" Target="../tags/tag1038.xml"/><Relationship Id="rId17" Type="http://schemas.openxmlformats.org/officeDocument/2006/relationships/tags" Target="../tags/tag1043.xml"/><Relationship Id="rId25" Type="http://schemas.openxmlformats.org/officeDocument/2006/relationships/tags" Target="../tags/tag1051.xml"/><Relationship Id="rId33" Type="http://schemas.openxmlformats.org/officeDocument/2006/relationships/tags" Target="../tags/tag1059.xml"/><Relationship Id="rId38" Type="http://schemas.openxmlformats.org/officeDocument/2006/relationships/tags" Target="../tags/tag1064.xml"/><Relationship Id="rId46" Type="http://schemas.openxmlformats.org/officeDocument/2006/relationships/tags" Target="../tags/tag1072.xml"/><Relationship Id="rId2" Type="http://schemas.openxmlformats.org/officeDocument/2006/relationships/tags" Target="../tags/tag1028.xml"/><Relationship Id="rId16" Type="http://schemas.openxmlformats.org/officeDocument/2006/relationships/tags" Target="../tags/tag1042.xml"/><Relationship Id="rId20" Type="http://schemas.openxmlformats.org/officeDocument/2006/relationships/tags" Target="../tags/tag1046.xml"/><Relationship Id="rId29" Type="http://schemas.openxmlformats.org/officeDocument/2006/relationships/tags" Target="../tags/tag1055.xml"/><Relationship Id="rId41" Type="http://schemas.openxmlformats.org/officeDocument/2006/relationships/tags" Target="../tags/tag1067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1027.xml"/><Relationship Id="rId6" Type="http://schemas.openxmlformats.org/officeDocument/2006/relationships/tags" Target="../tags/tag1032.xml"/><Relationship Id="rId11" Type="http://schemas.openxmlformats.org/officeDocument/2006/relationships/tags" Target="../tags/tag1037.xml"/><Relationship Id="rId24" Type="http://schemas.openxmlformats.org/officeDocument/2006/relationships/tags" Target="../tags/tag1050.xml"/><Relationship Id="rId32" Type="http://schemas.openxmlformats.org/officeDocument/2006/relationships/tags" Target="../tags/tag1058.xml"/><Relationship Id="rId37" Type="http://schemas.openxmlformats.org/officeDocument/2006/relationships/tags" Target="../tags/tag1063.xml"/><Relationship Id="rId40" Type="http://schemas.openxmlformats.org/officeDocument/2006/relationships/tags" Target="../tags/tag1066.xml"/><Relationship Id="rId45" Type="http://schemas.openxmlformats.org/officeDocument/2006/relationships/tags" Target="../tags/tag1071.xml"/><Relationship Id="rId53" Type="http://schemas.openxmlformats.org/officeDocument/2006/relationships/tags" Target="../tags/tag1079.xml"/><Relationship Id="rId5" Type="http://schemas.openxmlformats.org/officeDocument/2006/relationships/tags" Target="../tags/tag1031.xml"/><Relationship Id="rId15" Type="http://schemas.openxmlformats.org/officeDocument/2006/relationships/tags" Target="../tags/tag1041.xml"/><Relationship Id="rId23" Type="http://schemas.openxmlformats.org/officeDocument/2006/relationships/tags" Target="../tags/tag1049.xml"/><Relationship Id="rId28" Type="http://schemas.openxmlformats.org/officeDocument/2006/relationships/tags" Target="../tags/tag1054.xml"/><Relationship Id="rId36" Type="http://schemas.openxmlformats.org/officeDocument/2006/relationships/tags" Target="../tags/tag1062.xml"/><Relationship Id="rId49" Type="http://schemas.openxmlformats.org/officeDocument/2006/relationships/tags" Target="../tags/tag1075.xml"/><Relationship Id="rId10" Type="http://schemas.openxmlformats.org/officeDocument/2006/relationships/tags" Target="../tags/tag1036.xml"/><Relationship Id="rId19" Type="http://schemas.openxmlformats.org/officeDocument/2006/relationships/tags" Target="../tags/tag1045.xml"/><Relationship Id="rId31" Type="http://schemas.openxmlformats.org/officeDocument/2006/relationships/tags" Target="../tags/tag1057.xml"/><Relationship Id="rId44" Type="http://schemas.openxmlformats.org/officeDocument/2006/relationships/tags" Target="../tags/tag1070.xml"/><Relationship Id="rId52" Type="http://schemas.openxmlformats.org/officeDocument/2006/relationships/tags" Target="../tags/tag1078.xml"/><Relationship Id="rId4" Type="http://schemas.openxmlformats.org/officeDocument/2006/relationships/tags" Target="../tags/tag1030.xml"/><Relationship Id="rId9" Type="http://schemas.openxmlformats.org/officeDocument/2006/relationships/tags" Target="../tags/tag1035.xml"/><Relationship Id="rId14" Type="http://schemas.openxmlformats.org/officeDocument/2006/relationships/tags" Target="../tags/tag1040.xml"/><Relationship Id="rId22" Type="http://schemas.openxmlformats.org/officeDocument/2006/relationships/tags" Target="../tags/tag1048.xml"/><Relationship Id="rId27" Type="http://schemas.openxmlformats.org/officeDocument/2006/relationships/tags" Target="../tags/tag1053.xml"/><Relationship Id="rId30" Type="http://schemas.openxmlformats.org/officeDocument/2006/relationships/tags" Target="../tags/tag1056.xml"/><Relationship Id="rId35" Type="http://schemas.openxmlformats.org/officeDocument/2006/relationships/tags" Target="../tags/tag1061.xml"/><Relationship Id="rId43" Type="http://schemas.openxmlformats.org/officeDocument/2006/relationships/tags" Target="../tags/tag1069.xml"/><Relationship Id="rId48" Type="http://schemas.openxmlformats.org/officeDocument/2006/relationships/tags" Target="../tags/tag1074.xml"/><Relationship Id="rId8" Type="http://schemas.openxmlformats.org/officeDocument/2006/relationships/tags" Target="../tags/tag1034.xml"/><Relationship Id="rId51" Type="http://schemas.openxmlformats.org/officeDocument/2006/relationships/tags" Target="../tags/tag1077.xml"/><Relationship Id="rId3" Type="http://schemas.openxmlformats.org/officeDocument/2006/relationships/tags" Target="../tags/tag10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1.xml"/><Relationship Id="rId1" Type="http://schemas.openxmlformats.org/officeDocument/2006/relationships/tags" Target="../tags/tag1080.xml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094.xml"/><Relationship Id="rId18" Type="http://schemas.openxmlformats.org/officeDocument/2006/relationships/tags" Target="../tags/tag1099.xml"/><Relationship Id="rId26" Type="http://schemas.openxmlformats.org/officeDocument/2006/relationships/tags" Target="../tags/tag1107.xml"/><Relationship Id="rId39" Type="http://schemas.openxmlformats.org/officeDocument/2006/relationships/tags" Target="../tags/tag1120.xml"/><Relationship Id="rId21" Type="http://schemas.openxmlformats.org/officeDocument/2006/relationships/tags" Target="../tags/tag1102.xml"/><Relationship Id="rId34" Type="http://schemas.openxmlformats.org/officeDocument/2006/relationships/tags" Target="../tags/tag1115.xml"/><Relationship Id="rId42" Type="http://schemas.openxmlformats.org/officeDocument/2006/relationships/tags" Target="../tags/tag1123.xml"/><Relationship Id="rId47" Type="http://schemas.openxmlformats.org/officeDocument/2006/relationships/tags" Target="../tags/tag1128.xml"/><Relationship Id="rId50" Type="http://schemas.openxmlformats.org/officeDocument/2006/relationships/tags" Target="../tags/tag1131.xml"/><Relationship Id="rId55" Type="http://schemas.openxmlformats.org/officeDocument/2006/relationships/tags" Target="../tags/tag1136.xml"/><Relationship Id="rId7" Type="http://schemas.openxmlformats.org/officeDocument/2006/relationships/tags" Target="../tags/tag1088.xml"/><Relationship Id="rId12" Type="http://schemas.openxmlformats.org/officeDocument/2006/relationships/tags" Target="../tags/tag1093.xml"/><Relationship Id="rId17" Type="http://schemas.openxmlformats.org/officeDocument/2006/relationships/tags" Target="../tags/tag1098.xml"/><Relationship Id="rId25" Type="http://schemas.openxmlformats.org/officeDocument/2006/relationships/tags" Target="../tags/tag1106.xml"/><Relationship Id="rId33" Type="http://schemas.openxmlformats.org/officeDocument/2006/relationships/tags" Target="../tags/tag1114.xml"/><Relationship Id="rId38" Type="http://schemas.openxmlformats.org/officeDocument/2006/relationships/tags" Target="../tags/tag1119.xml"/><Relationship Id="rId46" Type="http://schemas.openxmlformats.org/officeDocument/2006/relationships/tags" Target="../tags/tag1127.xml"/><Relationship Id="rId2" Type="http://schemas.openxmlformats.org/officeDocument/2006/relationships/tags" Target="../tags/tag1083.xml"/><Relationship Id="rId16" Type="http://schemas.openxmlformats.org/officeDocument/2006/relationships/tags" Target="../tags/tag1097.xml"/><Relationship Id="rId20" Type="http://schemas.openxmlformats.org/officeDocument/2006/relationships/tags" Target="../tags/tag1101.xml"/><Relationship Id="rId29" Type="http://schemas.openxmlformats.org/officeDocument/2006/relationships/tags" Target="../tags/tag1110.xml"/><Relationship Id="rId41" Type="http://schemas.openxmlformats.org/officeDocument/2006/relationships/tags" Target="../tags/tag1122.xml"/><Relationship Id="rId54" Type="http://schemas.openxmlformats.org/officeDocument/2006/relationships/tags" Target="../tags/tag1135.xml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11" Type="http://schemas.openxmlformats.org/officeDocument/2006/relationships/tags" Target="../tags/tag1092.xml"/><Relationship Id="rId24" Type="http://schemas.openxmlformats.org/officeDocument/2006/relationships/tags" Target="../tags/tag1105.xml"/><Relationship Id="rId32" Type="http://schemas.openxmlformats.org/officeDocument/2006/relationships/tags" Target="../tags/tag1113.xml"/><Relationship Id="rId37" Type="http://schemas.openxmlformats.org/officeDocument/2006/relationships/tags" Target="../tags/tag1118.xml"/><Relationship Id="rId40" Type="http://schemas.openxmlformats.org/officeDocument/2006/relationships/tags" Target="../tags/tag1121.xml"/><Relationship Id="rId45" Type="http://schemas.openxmlformats.org/officeDocument/2006/relationships/tags" Target="../tags/tag1126.xml"/><Relationship Id="rId53" Type="http://schemas.openxmlformats.org/officeDocument/2006/relationships/tags" Target="../tags/tag1134.xml"/><Relationship Id="rId58" Type="http://schemas.openxmlformats.org/officeDocument/2006/relationships/image" Target="../media/image16.emf"/><Relationship Id="rId5" Type="http://schemas.openxmlformats.org/officeDocument/2006/relationships/tags" Target="../tags/tag1086.xml"/><Relationship Id="rId15" Type="http://schemas.openxmlformats.org/officeDocument/2006/relationships/tags" Target="../tags/tag1096.xml"/><Relationship Id="rId23" Type="http://schemas.openxmlformats.org/officeDocument/2006/relationships/tags" Target="../tags/tag1104.xml"/><Relationship Id="rId28" Type="http://schemas.openxmlformats.org/officeDocument/2006/relationships/tags" Target="../tags/tag1109.xml"/><Relationship Id="rId36" Type="http://schemas.openxmlformats.org/officeDocument/2006/relationships/tags" Target="../tags/tag1117.xml"/><Relationship Id="rId49" Type="http://schemas.openxmlformats.org/officeDocument/2006/relationships/tags" Target="../tags/tag1130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1091.xml"/><Relationship Id="rId19" Type="http://schemas.openxmlformats.org/officeDocument/2006/relationships/tags" Target="../tags/tag1100.xml"/><Relationship Id="rId31" Type="http://schemas.openxmlformats.org/officeDocument/2006/relationships/tags" Target="../tags/tag1112.xml"/><Relationship Id="rId44" Type="http://schemas.openxmlformats.org/officeDocument/2006/relationships/tags" Target="../tags/tag1125.xml"/><Relationship Id="rId52" Type="http://schemas.openxmlformats.org/officeDocument/2006/relationships/tags" Target="../tags/tag1133.xml"/><Relationship Id="rId4" Type="http://schemas.openxmlformats.org/officeDocument/2006/relationships/tags" Target="../tags/tag1085.xml"/><Relationship Id="rId9" Type="http://schemas.openxmlformats.org/officeDocument/2006/relationships/tags" Target="../tags/tag1090.xml"/><Relationship Id="rId14" Type="http://schemas.openxmlformats.org/officeDocument/2006/relationships/tags" Target="../tags/tag1095.xml"/><Relationship Id="rId22" Type="http://schemas.openxmlformats.org/officeDocument/2006/relationships/tags" Target="../tags/tag1103.xml"/><Relationship Id="rId27" Type="http://schemas.openxmlformats.org/officeDocument/2006/relationships/tags" Target="../tags/tag1108.xml"/><Relationship Id="rId30" Type="http://schemas.openxmlformats.org/officeDocument/2006/relationships/tags" Target="../tags/tag1111.xml"/><Relationship Id="rId35" Type="http://schemas.openxmlformats.org/officeDocument/2006/relationships/tags" Target="../tags/tag1116.xml"/><Relationship Id="rId43" Type="http://schemas.openxmlformats.org/officeDocument/2006/relationships/tags" Target="../tags/tag1124.xml"/><Relationship Id="rId48" Type="http://schemas.openxmlformats.org/officeDocument/2006/relationships/tags" Target="../tags/tag1129.xml"/><Relationship Id="rId56" Type="http://schemas.openxmlformats.org/officeDocument/2006/relationships/tags" Target="../tags/tag1137.xml"/><Relationship Id="rId8" Type="http://schemas.openxmlformats.org/officeDocument/2006/relationships/tags" Target="../tags/tag1089.xml"/><Relationship Id="rId51" Type="http://schemas.openxmlformats.org/officeDocument/2006/relationships/tags" Target="../tags/tag1132.xml"/><Relationship Id="rId3" Type="http://schemas.openxmlformats.org/officeDocument/2006/relationships/tags" Target="../tags/tag10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9.xml"/><Relationship Id="rId1" Type="http://schemas.openxmlformats.org/officeDocument/2006/relationships/tags" Target="../tags/tag1138.xml"/><Relationship Id="rId4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47.xml"/><Relationship Id="rId13" Type="http://schemas.openxmlformats.org/officeDocument/2006/relationships/tags" Target="../tags/tag1152.xml"/><Relationship Id="rId18" Type="http://schemas.openxmlformats.org/officeDocument/2006/relationships/tags" Target="../tags/tag1157.xml"/><Relationship Id="rId3" Type="http://schemas.openxmlformats.org/officeDocument/2006/relationships/tags" Target="../tags/tag1142.xml"/><Relationship Id="rId21" Type="http://schemas.openxmlformats.org/officeDocument/2006/relationships/tags" Target="../tags/tag1160.xml"/><Relationship Id="rId7" Type="http://schemas.openxmlformats.org/officeDocument/2006/relationships/tags" Target="../tags/tag1146.xml"/><Relationship Id="rId12" Type="http://schemas.openxmlformats.org/officeDocument/2006/relationships/tags" Target="../tags/tag1151.xml"/><Relationship Id="rId17" Type="http://schemas.openxmlformats.org/officeDocument/2006/relationships/tags" Target="../tags/tag1156.xml"/><Relationship Id="rId2" Type="http://schemas.openxmlformats.org/officeDocument/2006/relationships/tags" Target="../tags/tag1141.xml"/><Relationship Id="rId16" Type="http://schemas.openxmlformats.org/officeDocument/2006/relationships/tags" Target="../tags/tag1155.xml"/><Relationship Id="rId20" Type="http://schemas.openxmlformats.org/officeDocument/2006/relationships/tags" Target="../tags/tag1159.xml"/><Relationship Id="rId1" Type="http://schemas.openxmlformats.org/officeDocument/2006/relationships/tags" Target="../tags/tag1140.xml"/><Relationship Id="rId6" Type="http://schemas.openxmlformats.org/officeDocument/2006/relationships/tags" Target="../tags/tag1145.xml"/><Relationship Id="rId11" Type="http://schemas.openxmlformats.org/officeDocument/2006/relationships/tags" Target="../tags/tag1150.xml"/><Relationship Id="rId5" Type="http://schemas.openxmlformats.org/officeDocument/2006/relationships/tags" Target="../tags/tag1144.xml"/><Relationship Id="rId15" Type="http://schemas.openxmlformats.org/officeDocument/2006/relationships/tags" Target="../tags/tag1154.xml"/><Relationship Id="rId23" Type="http://schemas.openxmlformats.org/officeDocument/2006/relationships/image" Target="../media/image17.emf"/><Relationship Id="rId10" Type="http://schemas.openxmlformats.org/officeDocument/2006/relationships/tags" Target="../tags/tag1149.xml"/><Relationship Id="rId19" Type="http://schemas.openxmlformats.org/officeDocument/2006/relationships/tags" Target="../tags/tag1158.xml"/><Relationship Id="rId4" Type="http://schemas.openxmlformats.org/officeDocument/2006/relationships/tags" Target="../tags/tag1143.xml"/><Relationship Id="rId9" Type="http://schemas.openxmlformats.org/officeDocument/2006/relationships/tags" Target="../tags/tag1148.xml"/><Relationship Id="rId14" Type="http://schemas.openxmlformats.org/officeDocument/2006/relationships/tags" Target="../tags/tag1153.xml"/><Relationship Id="rId2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68.xml"/><Relationship Id="rId13" Type="http://schemas.openxmlformats.org/officeDocument/2006/relationships/tags" Target="../tags/tag1173.xml"/><Relationship Id="rId18" Type="http://schemas.openxmlformats.org/officeDocument/2006/relationships/tags" Target="../tags/tag1178.xml"/><Relationship Id="rId26" Type="http://schemas.openxmlformats.org/officeDocument/2006/relationships/tags" Target="../tags/tag1186.xml"/><Relationship Id="rId39" Type="http://schemas.openxmlformats.org/officeDocument/2006/relationships/tags" Target="../tags/tag1199.xml"/><Relationship Id="rId3" Type="http://schemas.openxmlformats.org/officeDocument/2006/relationships/tags" Target="../tags/tag1163.xml"/><Relationship Id="rId21" Type="http://schemas.openxmlformats.org/officeDocument/2006/relationships/tags" Target="../tags/tag1181.xml"/><Relationship Id="rId34" Type="http://schemas.openxmlformats.org/officeDocument/2006/relationships/tags" Target="../tags/tag1194.xml"/><Relationship Id="rId42" Type="http://schemas.openxmlformats.org/officeDocument/2006/relationships/tags" Target="../tags/tag1202.xml"/><Relationship Id="rId7" Type="http://schemas.openxmlformats.org/officeDocument/2006/relationships/tags" Target="../tags/tag1167.xml"/><Relationship Id="rId12" Type="http://schemas.openxmlformats.org/officeDocument/2006/relationships/tags" Target="../tags/tag1172.xml"/><Relationship Id="rId17" Type="http://schemas.openxmlformats.org/officeDocument/2006/relationships/tags" Target="../tags/tag1177.xml"/><Relationship Id="rId25" Type="http://schemas.openxmlformats.org/officeDocument/2006/relationships/tags" Target="../tags/tag1185.xml"/><Relationship Id="rId33" Type="http://schemas.openxmlformats.org/officeDocument/2006/relationships/tags" Target="../tags/tag1193.xml"/><Relationship Id="rId38" Type="http://schemas.openxmlformats.org/officeDocument/2006/relationships/tags" Target="../tags/tag1198.xml"/><Relationship Id="rId2" Type="http://schemas.openxmlformats.org/officeDocument/2006/relationships/tags" Target="../tags/tag1162.xml"/><Relationship Id="rId16" Type="http://schemas.openxmlformats.org/officeDocument/2006/relationships/tags" Target="../tags/tag1176.xml"/><Relationship Id="rId20" Type="http://schemas.openxmlformats.org/officeDocument/2006/relationships/tags" Target="../tags/tag1180.xml"/><Relationship Id="rId29" Type="http://schemas.openxmlformats.org/officeDocument/2006/relationships/tags" Target="../tags/tag1189.xml"/><Relationship Id="rId41" Type="http://schemas.openxmlformats.org/officeDocument/2006/relationships/tags" Target="../tags/tag1201.xml"/><Relationship Id="rId1" Type="http://schemas.openxmlformats.org/officeDocument/2006/relationships/tags" Target="../tags/tag1161.xml"/><Relationship Id="rId6" Type="http://schemas.openxmlformats.org/officeDocument/2006/relationships/tags" Target="../tags/tag1166.xml"/><Relationship Id="rId11" Type="http://schemas.openxmlformats.org/officeDocument/2006/relationships/tags" Target="../tags/tag1171.xml"/><Relationship Id="rId24" Type="http://schemas.openxmlformats.org/officeDocument/2006/relationships/tags" Target="../tags/tag1184.xml"/><Relationship Id="rId32" Type="http://schemas.openxmlformats.org/officeDocument/2006/relationships/tags" Target="../tags/tag1192.xml"/><Relationship Id="rId37" Type="http://schemas.openxmlformats.org/officeDocument/2006/relationships/tags" Target="../tags/tag1197.xml"/><Relationship Id="rId40" Type="http://schemas.openxmlformats.org/officeDocument/2006/relationships/tags" Target="../tags/tag1200.xml"/><Relationship Id="rId5" Type="http://schemas.openxmlformats.org/officeDocument/2006/relationships/tags" Target="../tags/tag1165.xml"/><Relationship Id="rId15" Type="http://schemas.openxmlformats.org/officeDocument/2006/relationships/tags" Target="../tags/tag1175.xml"/><Relationship Id="rId23" Type="http://schemas.openxmlformats.org/officeDocument/2006/relationships/tags" Target="../tags/tag1183.xml"/><Relationship Id="rId28" Type="http://schemas.openxmlformats.org/officeDocument/2006/relationships/tags" Target="../tags/tag1188.xml"/><Relationship Id="rId36" Type="http://schemas.openxmlformats.org/officeDocument/2006/relationships/tags" Target="../tags/tag1196.xml"/><Relationship Id="rId10" Type="http://schemas.openxmlformats.org/officeDocument/2006/relationships/tags" Target="../tags/tag1170.xml"/><Relationship Id="rId19" Type="http://schemas.openxmlformats.org/officeDocument/2006/relationships/tags" Target="../tags/tag1179.xml"/><Relationship Id="rId31" Type="http://schemas.openxmlformats.org/officeDocument/2006/relationships/tags" Target="../tags/tag1191.xml"/><Relationship Id="rId4" Type="http://schemas.openxmlformats.org/officeDocument/2006/relationships/tags" Target="../tags/tag1164.xml"/><Relationship Id="rId9" Type="http://schemas.openxmlformats.org/officeDocument/2006/relationships/tags" Target="../tags/tag1169.xml"/><Relationship Id="rId14" Type="http://schemas.openxmlformats.org/officeDocument/2006/relationships/tags" Target="../tags/tag1174.xml"/><Relationship Id="rId22" Type="http://schemas.openxmlformats.org/officeDocument/2006/relationships/tags" Target="../tags/tag1182.xml"/><Relationship Id="rId27" Type="http://schemas.openxmlformats.org/officeDocument/2006/relationships/tags" Target="../tags/tag1187.xml"/><Relationship Id="rId30" Type="http://schemas.openxmlformats.org/officeDocument/2006/relationships/tags" Target="../tags/tag1190.xml"/><Relationship Id="rId35" Type="http://schemas.openxmlformats.org/officeDocument/2006/relationships/tags" Target="../tags/tag1195.xml"/><Relationship Id="rId43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4.xml"/><Relationship Id="rId1" Type="http://schemas.openxmlformats.org/officeDocument/2006/relationships/tags" Target="../tags/tag1203.xml"/><Relationship Id="rId4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12.xml"/><Relationship Id="rId3" Type="http://schemas.openxmlformats.org/officeDocument/2006/relationships/tags" Target="../tags/tag1207.xml"/><Relationship Id="rId7" Type="http://schemas.openxmlformats.org/officeDocument/2006/relationships/tags" Target="../tags/tag1211.xml"/><Relationship Id="rId2" Type="http://schemas.openxmlformats.org/officeDocument/2006/relationships/tags" Target="../tags/tag1206.xml"/><Relationship Id="rId1" Type="http://schemas.openxmlformats.org/officeDocument/2006/relationships/tags" Target="../tags/tag1205.xml"/><Relationship Id="rId6" Type="http://schemas.openxmlformats.org/officeDocument/2006/relationships/tags" Target="../tags/tag1210.xml"/><Relationship Id="rId11" Type="http://schemas.openxmlformats.org/officeDocument/2006/relationships/image" Target="../media/image18.emf"/><Relationship Id="rId5" Type="http://schemas.openxmlformats.org/officeDocument/2006/relationships/tags" Target="../tags/tag120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208.xml"/><Relationship Id="rId9" Type="http://schemas.openxmlformats.org/officeDocument/2006/relationships/tags" Target="../tags/tag12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221.xml"/><Relationship Id="rId13" Type="http://schemas.openxmlformats.org/officeDocument/2006/relationships/tags" Target="../tags/tag1226.xml"/><Relationship Id="rId18" Type="http://schemas.openxmlformats.org/officeDocument/2006/relationships/tags" Target="../tags/tag1231.xml"/><Relationship Id="rId3" Type="http://schemas.openxmlformats.org/officeDocument/2006/relationships/tags" Target="../tags/tag1216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220.xml"/><Relationship Id="rId12" Type="http://schemas.openxmlformats.org/officeDocument/2006/relationships/tags" Target="../tags/tag1225.xml"/><Relationship Id="rId17" Type="http://schemas.openxmlformats.org/officeDocument/2006/relationships/tags" Target="../tags/tag1230.xml"/><Relationship Id="rId2" Type="http://schemas.openxmlformats.org/officeDocument/2006/relationships/tags" Target="../tags/tag1215.xml"/><Relationship Id="rId16" Type="http://schemas.openxmlformats.org/officeDocument/2006/relationships/tags" Target="../tags/tag1229.xml"/><Relationship Id="rId20" Type="http://schemas.openxmlformats.org/officeDocument/2006/relationships/tags" Target="../tags/tag1233.xml"/><Relationship Id="rId1" Type="http://schemas.openxmlformats.org/officeDocument/2006/relationships/tags" Target="../tags/tag1214.xml"/><Relationship Id="rId6" Type="http://schemas.openxmlformats.org/officeDocument/2006/relationships/tags" Target="../tags/tag1219.xml"/><Relationship Id="rId11" Type="http://schemas.openxmlformats.org/officeDocument/2006/relationships/tags" Target="../tags/tag1224.xml"/><Relationship Id="rId5" Type="http://schemas.openxmlformats.org/officeDocument/2006/relationships/tags" Target="../tags/tag1218.xml"/><Relationship Id="rId15" Type="http://schemas.openxmlformats.org/officeDocument/2006/relationships/tags" Target="../tags/tag1228.xml"/><Relationship Id="rId10" Type="http://schemas.openxmlformats.org/officeDocument/2006/relationships/tags" Target="../tags/tag1223.xml"/><Relationship Id="rId19" Type="http://schemas.openxmlformats.org/officeDocument/2006/relationships/tags" Target="../tags/tag1232.xml"/><Relationship Id="rId4" Type="http://schemas.openxmlformats.org/officeDocument/2006/relationships/tags" Target="../tags/tag1217.xml"/><Relationship Id="rId9" Type="http://schemas.openxmlformats.org/officeDocument/2006/relationships/tags" Target="../tags/tag1222.xml"/><Relationship Id="rId14" Type="http://schemas.openxmlformats.org/officeDocument/2006/relationships/tags" Target="../tags/tag1227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1259.xml"/><Relationship Id="rId21" Type="http://schemas.openxmlformats.org/officeDocument/2006/relationships/tags" Target="../tags/tag1254.xml"/><Relationship Id="rId42" Type="http://schemas.openxmlformats.org/officeDocument/2006/relationships/tags" Target="../tags/tag1275.xml"/><Relationship Id="rId47" Type="http://schemas.openxmlformats.org/officeDocument/2006/relationships/tags" Target="../tags/tag1280.xml"/><Relationship Id="rId63" Type="http://schemas.openxmlformats.org/officeDocument/2006/relationships/tags" Target="../tags/tag1296.xml"/><Relationship Id="rId68" Type="http://schemas.openxmlformats.org/officeDocument/2006/relationships/tags" Target="../tags/tag1301.xml"/><Relationship Id="rId84" Type="http://schemas.openxmlformats.org/officeDocument/2006/relationships/tags" Target="../tags/tag1317.xml"/><Relationship Id="rId89" Type="http://schemas.openxmlformats.org/officeDocument/2006/relationships/tags" Target="../tags/tag1322.xml"/><Relationship Id="rId7" Type="http://schemas.openxmlformats.org/officeDocument/2006/relationships/tags" Target="../tags/tag1240.xml"/><Relationship Id="rId71" Type="http://schemas.openxmlformats.org/officeDocument/2006/relationships/tags" Target="../tags/tag1304.xml"/><Relationship Id="rId92" Type="http://schemas.openxmlformats.org/officeDocument/2006/relationships/tags" Target="../tags/tag1325.xml"/><Relationship Id="rId2" Type="http://schemas.openxmlformats.org/officeDocument/2006/relationships/tags" Target="../tags/tag1235.xml"/><Relationship Id="rId16" Type="http://schemas.openxmlformats.org/officeDocument/2006/relationships/tags" Target="../tags/tag1249.xml"/><Relationship Id="rId29" Type="http://schemas.openxmlformats.org/officeDocument/2006/relationships/tags" Target="../tags/tag1262.xml"/><Relationship Id="rId11" Type="http://schemas.openxmlformats.org/officeDocument/2006/relationships/tags" Target="../tags/tag1244.xml"/><Relationship Id="rId24" Type="http://schemas.openxmlformats.org/officeDocument/2006/relationships/tags" Target="../tags/tag1257.xml"/><Relationship Id="rId32" Type="http://schemas.openxmlformats.org/officeDocument/2006/relationships/tags" Target="../tags/tag1265.xml"/><Relationship Id="rId37" Type="http://schemas.openxmlformats.org/officeDocument/2006/relationships/tags" Target="../tags/tag1270.xml"/><Relationship Id="rId40" Type="http://schemas.openxmlformats.org/officeDocument/2006/relationships/tags" Target="../tags/tag1273.xml"/><Relationship Id="rId45" Type="http://schemas.openxmlformats.org/officeDocument/2006/relationships/tags" Target="../tags/tag1278.xml"/><Relationship Id="rId53" Type="http://schemas.openxmlformats.org/officeDocument/2006/relationships/tags" Target="../tags/tag1286.xml"/><Relationship Id="rId58" Type="http://schemas.openxmlformats.org/officeDocument/2006/relationships/tags" Target="../tags/tag1291.xml"/><Relationship Id="rId66" Type="http://schemas.openxmlformats.org/officeDocument/2006/relationships/tags" Target="../tags/tag1299.xml"/><Relationship Id="rId74" Type="http://schemas.openxmlformats.org/officeDocument/2006/relationships/tags" Target="../tags/tag1307.xml"/><Relationship Id="rId79" Type="http://schemas.openxmlformats.org/officeDocument/2006/relationships/tags" Target="../tags/tag1312.xml"/><Relationship Id="rId87" Type="http://schemas.openxmlformats.org/officeDocument/2006/relationships/tags" Target="../tags/tag1320.xml"/><Relationship Id="rId102" Type="http://schemas.openxmlformats.org/officeDocument/2006/relationships/tags" Target="../tags/tag1335.xml"/><Relationship Id="rId5" Type="http://schemas.openxmlformats.org/officeDocument/2006/relationships/tags" Target="../tags/tag1238.xml"/><Relationship Id="rId61" Type="http://schemas.openxmlformats.org/officeDocument/2006/relationships/tags" Target="../tags/tag1294.xml"/><Relationship Id="rId82" Type="http://schemas.openxmlformats.org/officeDocument/2006/relationships/tags" Target="../tags/tag1315.xml"/><Relationship Id="rId90" Type="http://schemas.openxmlformats.org/officeDocument/2006/relationships/tags" Target="../tags/tag1323.xml"/><Relationship Id="rId95" Type="http://schemas.openxmlformats.org/officeDocument/2006/relationships/tags" Target="../tags/tag1328.xml"/><Relationship Id="rId19" Type="http://schemas.openxmlformats.org/officeDocument/2006/relationships/tags" Target="../tags/tag1252.xml"/><Relationship Id="rId14" Type="http://schemas.openxmlformats.org/officeDocument/2006/relationships/tags" Target="../tags/tag1247.xml"/><Relationship Id="rId22" Type="http://schemas.openxmlformats.org/officeDocument/2006/relationships/tags" Target="../tags/tag1255.xml"/><Relationship Id="rId27" Type="http://schemas.openxmlformats.org/officeDocument/2006/relationships/tags" Target="../tags/tag1260.xml"/><Relationship Id="rId30" Type="http://schemas.openxmlformats.org/officeDocument/2006/relationships/tags" Target="../tags/tag1263.xml"/><Relationship Id="rId35" Type="http://schemas.openxmlformats.org/officeDocument/2006/relationships/tags" Target="../tags/tag1268.xml"/><Relationship Id="rId43" Type="http://schemas.openxmlformats.org/officeDocument/2006/relationships/tags" Target="../tags/tag1276.xml"/><Relationship Id="rId48" Type="http://schemas.openxmlformats.org/officeDocument/2006/relationships/tags" Target="../tags/tag1281.xml"/><Relationship Id="rId56" Type="http://schemas.openxmlformats.org/officeDocument/2006/relationships/tags" Target="../tags/tag1289.xml"/><Relationship Id="rId64" Type="http://schemas.openxmlformats.org/officeDocument/2006/relationships/tags" Target="../tags/tag1297.xml"/><Relationship Id="rId69" Type="http://schemas.openxmlformats.org/officeDocument/2006/relationships/tags" Target="../tags/tag1302.xml"/><Relationship Id="rId77" Type="http://schemas.openxmlformats.org/officeDocument/2006/relationships/tags" Target="../tags/tag1310.xml"/><Relationship Id="rId100" Type="http://schemas.openxmlformats.org/officeDocument/2006/relationships/tags" Target="../tags/tag1333.xml"/><Relationship Id="rId105" Type="http://schemas.openxmlformats.org/officeDocument/2006/relationships/image" Target="../media/image19.emf"/><Relationship Id="rId8" Type="http://schemas.openxmlformats.org/officeDocument/2006/relationships/tags" Target="../tags/tag1241.xml"/><Relationship Id="rId51" Type="http://schemas.openxmlformats.org/officeDocument/2006/relationships/tags" Target="../tags/tag1284.xml"/><Relationship Id="rId72" Type="http://schemas.openxmlformats.org/officeDocument/2006/relationships/tags" Target="../tags/tag1305.xml"/><Relationship Id="rId80" Type="http://schemas.openxmlformats.org/officeDocument/2006/relationships/tags" Target="../tags/tag1313.xml"/><Relationship Id="rId85" Type="http://schemas.openxmlformats.org/officeDocument/2006/relationships/tags" Target="../tags/tag1318.xml"/><Relationship Id="rId93" Type="http://schemas.openxmlformats.org/officeDocument/2006/relationships/tags" Target="../tags/tag1326.xml"/><Relationship Id="rId98" Type="http://schemas.openxmlformats.org/officeDocument/2006/relationships/tags" Target="../tags/tag1331.xml"/><Relationship Id="rId3" Type="http://schemas.openxmlformats.org/officeDocument/2006/relationships/tags" Target="../tags/tag1236.xml"/><Relationship Id="rId12" Type="http://schemas.openxmlformats.org/officeDocument/2006/relationships/tags" Target="../tags/tag1245.xml"/><Relationship Id="rId17" Type="http://schemas.openxmlformats.org/officeDocument/2006/relationships/tags" Target="../tags/tag1250.xml"/><Relationship Id="rId25" Type="http://schemas.openxmlformats.org/officeDocument/2006/relationships/tags" Target="../tags/tag1258.xml"/><Relationship Id="rId33" Type="http://schemas.openxmlformats.org/officeDocument/2006/relationships/tags" Target="../tags/tag1266.xml"/><Relationship Id="rId38" Type="http://schemas.openxmlformats.org/officeDocument/2006/relationships/tags" Target="../tags/tag1271.xml"/><Relationship Id="rId46" Type="http://schemas.openxmlformats.org/officeDocument/2006/relationships/tags" Target="../tags/tag1279.xml"/><Relationship Id="rId59" Type="http://schemas.openxmlformats.org/officeDocument/2006/relationships/tags" Target="../tags/tag1292.xml"/><Relationship Id="rId67" Type="http://schemas.openxmlformats.org/officeDocument/2006/relationships/tags" Target="../tags/tag1300.xml"/><Relationship Id="rId103" Type="http://schemas.openxmlformats.org/officeDocument/2006/relationships/tags" Target="../tags/tag1336.xml"/><Relationship Id="rId20" Type="http://schemas.openxmlformats.org/officeDocument/2006/relationships/tags" Target="../tags/tag1253.xml"/><Relationship Id="rId41" Type="http://schemas.openxmlformats.org/officeDocument/2006/relationships/tags" Target="../tags/tag1274.xml"/><Relationship Id="rId54" Type="http://schemas.openxmlformats.org/officeDocument/2006/relationships/tags" Target="../tags/tag1287.xml"/><Relationship Id="rId62" Type="http://schemas.openxmlformats.org/officeDocument/2006/relationships/tags" Target="../tags/tag1295.xml"/><Relationship Id="rId70" Type="http://schemas.openxmlformats.org/officeDocument/2006/relationships/tags" Target="../tags/tag1303.xml"/><Relationship Id="rId75" Type="http://schemas.openxmlformats.org/officeDocument/2006/relationships/tags" Target="../tags/tag1308.xml"/><Relationship Id="rId83" Type="http://schemas.openxmlformats.org/officeDocument/2006/relationships/tags" Target="../tags/tag1316.xml"/><Relationship Id="rId88" Type="http://schemas.openxmlformats.org/officeDocument/2006/relationships/tags" Target="../tags/tag1321.xml"/><Relationship Id="rId91" Type="http://schemas.openxmlformats.org/officeDocument/2006/relationships/tags" Target="../tags/tag1324.xml"/><Relationship Id="rId96" Type="http://schemas.openxmlformats.org/officeDocument/2006/relationships/tags" Target="../tags/tag1329.xml"/><Relationship Id="rId1" Type="http://schemas.openxmlformats.org/officeDocument/2006/relationships/tags" Target="../tags/tag1234.xml"/><Relationship Id="rId6" Type="http://schemas.openxmlformats.org/officeDocument/2006/relationships/tags" Target="../tags/tag1239.xml"/><Relationship Id="rId15" Type="http://schemas.openxmlformats.org/officeDocument/2006/relationships/tags" Target="../tags/tag1248.xml"/><Relationship Id="rId23" Type="http://schemas.openxmlformats.org/officeDocument/2006/relationships/tags" Target="../tags/tag1256.xml"/><Relationship Id="rId28" Type="http://schemas.openxmlformats.org/officeDocument/2006/relationships/tags" Target="../tags/tag1261.xml"/><Relationship Id="rId36" Type="http://schemas.openxmlformats.org/officeDocument/2006/relationships/tags" Target="../tags/tag1269.xml"/><Relationship Id="rId49" Type="http://schemas.openxmlformats.org/officeDocument/2006/relationships/tags" Target="../tags/tag1282.xml"/><Relationship Id="rId57" Type="http://schemas.openxmlformats.org/officeDocument/2006/relationships/tags" Target="../tags/tag1290.xml"/><Relationship Id="rId10" Type="http://schemas.openxmlformats.org/officeDocument/2006/relationships/tags" Target="../tags/tag1243.xml"/><Relationship Id="rId31" Type="http://schemas.openxmlformats.org/officeDocument/2006/relationships/tags" Target="../tags/tag1264.xml"/><Relationship Id="rId44" Type="http://schemas.openxmlformats.org/officeDocument/2006/relationships/tags" Target="../tags/tag1277.xml"/><Relationship Id="rId52" Type="http://schemas.openxmlformats.org/officeDocument/2006/relationships/tags" Target="../tags/tag1285.xml"/><Relationship Id="rId60" Type="http://schemas.openxmlformats.org/officeDocument/2006/relationships/tags" Target="../tags/tag1293.xml"/><Relationship Id="rId65" Type="http://schemas.openxmlformats.org/officeDocument/2006/relationships/tags" Target="../tags/tag1298.xml"/><Relationship Id="rId73" Type="http://schemas.openxmlformats.org/officeDocument/2006/relationships/tags" Target="../tags/tag1306.xml"/><Relationship Id="rId78" Type="http://schemas.openxmlformats.org/officeDocument/2006/relationships/tags" Target="../tags/tag1311.xml"/><Relationship Id="rId81" Type="http://schemas.openxmlformats.org/officeDocument/2006/relationships/tags" Target="../tags/tag1314.xml"/><Relationship Id="rId86" Type="http://schemas.openxmlformats.org/officeDocument/2006/relationships/tags" Target="../tags/tag1319.xml"/><Relationship Id="rId94" Type="http://schemas.openxmlformats.org/officeDocument/2006/relationships/tags" Target="../tags/tag1327.xml"/><Relationship Id="rId99" Type="http://schemas.openxmlformats.org/officeDocument/2006/relationships/tags" Target="../tags/tag1332.xml"/><Relationship Id="rId101" Type="http://schemas.openxmlformats.org/officeDocument/2006/relationships/tags" Target="../tags/tag1334.xml"/><Relationship Id="rId4" Type="http://schemas.openxmlformats.org/officeDocument/2006/relationships/tags" Target="../tags/tag1237.xml"/><Relationship Id="rId9" Type="http://schemas.openxmlformats.org/officeDocument/2006/relationships/tags" Target="../tags/tag1242.xml"/><Relationship Id="rId13" Type="http://schemas.openxmlformats.org/officeDocument/2006/relationships/tags" Target="../tags/tag1246.xml"/><Relationship Id="rId18" Type="http://schemas.openxmlformats.org/officeDocument/2006/relationships/tags" Target="../tags/tag1251.xml"/><Relationship Id="rId39" Type="http://schemas.openxmlformats.org/officeDocument/2006/relationships/tags" Target="../tags/tag1272.xml"/><Relationship Id="rId34" Type="http://schemas.openxmlformats.org/officeDocument/2006/relationships/tags" Target="../tags/tag1267.xml"/><Relationship Id="rId50" Type="http://schemas.openxmlformats.org/officeDocument/2006/relationships/tags" Target="../tags/tag1283.xml"/><Relationship Id="rId55" Type="http://schemas.openxmlformats.org/officeDocument/2006/relationships/tags" Target="../tags/tag1288.xml"/><Relationship Id="rId76" Type="http://schemas.openxmlformats.org/officeDocument/2006/relationships/tags" Target="../tags/tag1309.xml"/><Relationship Id="rId97" Type="http://schemas.openxmlformats.org/officeDocument/2006/relationships/tags" Target="../tags/tag1330.xml"/><Relationship Id="rId10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9.xml"/><Relationship Id="rId1" Type="http://schemas.openxmlformats.org/officeDocument/2006/relationships/tags" Target="../tags/tag1338.xml"/><Relationship Id="rId4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42.xml"/><Relationship Id="rId2" Type="http://schemas.openxmlformats.org/officeDocument/2006/relationships/tags" Target="../tags/tag1341.xml"/><Relationship Id="rId1" Type="http://schemas.openxmlformats.org/officeDocument/2006/relationships/tags" Target="../tags/tag1340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4.xml"/><Relationship Id="rId1" Type="http://schemas.openxmlformats.org/officeDocument/2006/relationships/tags" Target="../tags/tag1343.xml"/><Relationship Id="rId4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352.xml"/><Relationship Id="rId13" Type="http://schemas.openxmlformats.org/officeDocument/2006/relationships/tags" Target="../tags/tag1357.xml"/><Relationship Id="rId18" Type="http://schemas.openxmlformats.org/officeDocument/2006/relationships/tags" Target="../tags/tag1362.xml"/><Relationship Id="rId26" Type="http://schemas.openxmlformats.org/officeDocument/2006/relationships/tags" Target="../tags/tag1370.xml"/><Relationship Id="rId3" Type="http://schemas.openxmlformats.org/officeDocument/2006/relationships/tags" Target="../tags/tag1347.xml"/><Relationship Id="rId21" Type="http://schemas.openxmlformats.org/officeDocument/2006/relationships/tags" Target="../tags/tag1365.xml"/><Relationship Id="rId7" Type="http://schemas.openxmlformats.org/officeDocument/2006/relationships/tags" Target="../tags/tag1351.xml"/><Relationship Id="rId12" Type="http://schemas.openxmlformats.org/officeDocument/2006/relationships/tags" Target="../tags/tag1356.xml"/><Relationship Id="rId17" Type="http://schemas.openxmlformats.org/officeDocument/2006/relationships/tags" Target="../tags/tag1361.xml"/><Relationship Id="rId25" Type="http://schemas.openxmlformats.org/officeDocument/2006/relationships/tags" Target="../tags/tag1369.xml"/><Relationship Id="rId33" Type="http://schemas.openxmlformats.org/officeDocument/2006/relationships/notesSlide" Target="../notesSlides/notesSlide21.xml"/><Relationship Id="rId2" Type="http://schemas.openxmlformats.org/officeDocument/2006/relationships/tags" Target="../tags/tag1346.xml"/><Relationship Id="rId16" Type="http://schemas.openxmlformats.org/officeDocument/2006/relationships/tags" Target="../tags/tag1360.xml"/><Relationship Id="rId20" Type="http://schemas.openxmlformats.org/officeDocument/2006/relationships/tags" Target="../tags/tag1364.xml"/><Relationship Id="rId29" Type="http://schemas.openxmlformats.org/officeDocument/2006/relationships/tags" Target="../tags/tag1373.xml"/><Relationship Id="rId1" Type="http://schemas.openxmlformats.org/officeDocument/2006/relationships/tags" Target="../tags/tag1345.xml"/><Relationship Id="rId6" Type="http://schemas.openxmlformats.org/officeDocument/2006/relationships/tags" Target="../tags/tag1350.xml"/><Relationship Id="rId11" Type="http://schemas.openxmlformats.org/officeDocument/2006/relationships/tags" Target="../tags/tag1355.xml"/><Relationship Id="rId24" Type="http://schemas.openxmlformats.org/officeDocument/2006/relationships/tags" Target="../tags/tag1368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349.xml"/><Relationship Id="rId15" Type="http://schemas.openxmlformats.org/officeDocument/2006/relationships/tags" Target="../tags/tag1359.xml"/><Relationship Id="rId23" Type="http://schemas.openxmlformats.org/officeDocument/2006/relationships/tags" Target="../tags/tag1367.xml"/><Relationship Id="rId28" Type="http://schemas.openxmlformats.org/officeDocument/2006/relationships/tags" Target="../tags/tag1372.xml"/><Relationship Id="rId10" Type="http://schemas.openxmlformats.org/officeDocument/2006/relationships/tags" Target="../tags/tag1354.xml"/><Relationship Id="rId19" Type="http://schemas.openxmlformats.org/officeDocument/2006/relationships/tags" Target="../tags/tag1363.xml"/><Relationship Id="rId31" Type="http://schemas.openxmlformats.org/officeDocument/2006/relationships/tags" Target="../tags/tag1375.xml"/><Relationship Id="rId4" Type="http://schemas.openxmlformats.org/officeDocument/2006/relationships/tags" Target="../tags/tag1348.xml"/><Relationship Id="rId9" Type="http://schemas.openxmlformats.org/officeDocument/2006/relationships/tags" Target="../tags/tag1353.xml"/><Relationship Id="rId14" Type="http://schemas.openxmlformats.org/officeDocument/2006/relationships/tags" Target="../tags/tag1358.xml"/><Relationship Id="rId22" Type="http://schemas.openxmlformats.org/officeDocument/2006/relationships/tags" Target="../tags/tag1366.xml"/><Relationship Id="rId27" Type="http://schemas.openxmlformats.org/officeDocument/2006/relationships/tags" Target="../tags/tag1371.xml"/><Relationship Id="rId30" Type="http://schemas.openxmlformats.org/officeDocument/2006/relationships/tags" Target="../tags/tag13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378.xml"/><Relationship Id="rId2" Type="http://schemas.openxmlformats.org/officeDocument/2006/relationships/tags" Target="../tags/tag1377.xml"/><Relationship Id="rId1" Type="http://schemas.openxmlformats.org/officeDocument/2006/relationships/tags" Target="../tags/tag1376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1382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381.xml"/><Relationship Id="rId1" Type="http://schemas.openxmlformats.org/officeDocument/2006/relationships/tags" Target="../tags/tag13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4.xml"/><Relationship Id="rId4" Type="http://schemas.openxmlformats.org/officeDocument/2006/relationships/tags" Target="../tags/tag138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387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386.xml"/><Relationship Id="rId1" Type="http://schemas.openxmlformats.org/officeDocument/2006/relationships/tags" Target="../tags/tag13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9.xml"/><Relationship Id="rId4" Type="http://schemas.openxmlformats.org/officeDocument/2006/relationships/tags" Target="../tags/tag13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392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391.xml"/><Relationship Id="rId1" Type="http://schemas.openxmlformats.org/officeDocument/2006/relationships/tags" Target="../tags/tag13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4.xml"/><Relationship Id="rId4" Type="http://schemas.openxmlformats.org/officeDocument/2006/relationships/tags" Target="../tags/tag139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1397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396.xml"/><Relationship Id="rId1" Type="http://schemas.openxmlformats.org/officeDocument/2006/relationships/tags" Target="../tags/tag13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9.xml"/><Relationship Id="rId4" Type="http://schemas.openxmlformats.org/officeDocument/2006/relationships/tags" Target="../tags/tag139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1402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401.xml"/><Relationship Id="rId1" Type="http://schemas.openxmlformats.org/officeDocument/2006/relationships/tags" Target="../tags/tag14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04.xml"/><Relationship Id="rId4" Type="http://schemas.openxmlformats.org/officeDocument/2006/relationships/tags" Target="../tags/tag140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407.xml"/><Relationship Id="rId2" Type="http://schemas.openxmlformats.org/officeDocument/2006/relationships/tags" Target="../tags/tag1406.xml"/><Relationship Id="rId1" Type="http://schemas.openxmlformats.org/officeDocument/2006/relationships/tags" Target="../tags/tag1405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411.xml"/><Relationship Id="rId2" Type="http://schemas.openxmlformats.org/officeDocument/2006/relationships/tags" Target="../tags/tag1410.xml"/><Relationship Id="rId1" Type="http://schemas.openxmlformats.org/officeDocument/2006/relationships/tags" Target="../tags/tag1409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415.xml"/><Relationship Id="rId2" Type="http://schemas.openxmlformats.org/officeDocument/2006/relationships/tags" Target="../tags/tag1414.xml"/><Relationship Id="rId1" Type="http://schemas.openxmlformats.org/officeDocument/2006/relationships/tags" Target="../tags/tag1413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19.xml"/><Relationship Id="rId2" Type="http://schemas.openxmlformats.org/officeDocument/2006/relationships/tags" Target="../tags/tag1418.xml"/><Relationship Id="rId1" Type="http://schemas.openxmlformats.org/officeDocument/2006/relationships/tags" Target="../tags/tag1417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423.xml"/><Relationship Id="rId2" Type="http://schemas.openxmlformats.org/officeDocument/2006/relationships/tags" Target="../tags/tag1422.xml"/><Relationship Id="rId1" Type="http://schemas.openxmlformats.org/officeDocument/2006/relationships/tags" Target="../tags/tag1421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6.xml"/><Relationship Id="rId1" Type="http://schemas.openxmlformats.org/officeDocument/2006/relationships/tags" Target="../tags/tag1425.xml"/><Relationship Id="rId4" Type="http://schemas.openxmlformats.org/officeDocument/2006/relationships/notesSlide" Target="../notesSlides/notesSlide33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tags" Target="../tags/tag1452.xml"/><Relationship Id="rId117" Type="http://schemas.openxmlformats.org/officeDocument/2006/relationships/tags" Target="../tags/tag1543.xml"/><Relationship Id="rId21" Type="http://schemas.openxmlformats.org/officeDocument/2006/relationships/tags" Target="../tags/tag1447.xml"/><Relationship Id="rId42" Type="http://schemas.openxmlformats.org/officeDocument/2006/relationships/tags" Target="../tags/tag1468.xml"/><Relationship Id="rId47" Type="http://schemas.openxmlformats.org/officeDocument/2006/relationships/tags" Target="../tags/tag1473.xml"/><Relationship Id="rId63" Type="http://schemas.openxmlformats.org/officeDocument/2006/relationships/tags" Target="../tags/tag1489.xml"/><Relationship Id="rId68" Type="http://schemas.openxmlformats.org/officeDocument/2006/relationships/tags" Target="../tags/tag1494.xml"/><Relationship Id="rId84" Type="http://schemas.openxmlformats.org/officeDocument/2006/relationships/tags" Target="../tags/tag1510.xml"/><Relationship Id="rId89" Type="http://schemas.openxmlformats.org/officeDocument/2006/relationships/tags" Target="../tags/tag1515.xml"/><Relationship Id="rId112" Type="http://schemas.openxmlformats.org/officeDocument/2006/relationships/tags" Target="../tags/tag1538.xml"/><Relationship Id="rId16" Type="http://schemas.openxmlformats.org/officeDocument/2006/relationships/tags" Target="../tags/tag1442.xml"/><Relationship Id="rId107" Type="http://schemas.openxmlformats.org/officeDocument/2006/relationships/tags" Target="../tags/tag1533.xml"/><Relationship Id="rId11" Type="http://schemas.openxmlformats.org/officeDocument/2006/relationships/tags" Target="../tags/tag1437.xml"/><Relationship Id="rId32" Type="http://schemas.openxmlformats.org/officeDocument/2006/relationships/tags" Target="../tags/tag1458.xml"/><Relationship Id="rId37" Type="http://schemas.openxmlformats.org/officeDocument/2006/relationships/tags" Target="../tags/tag1463.xml"/><Relationship Id="rId53" Type="http://schemas.openxmlformats.org/officeDocument/2006/relationships/tags" Target="../tags/tag1479.xml"/><Relationship Id="rId58" Type="http://schemas.openxmlformats.org/officeDocument/2006/relationships/tags" Target="../tags/tag1484.xml"/><Relationship Id="rId74" Type="http://schemas.openxmlformats.org/officeDocument/2006/relationships/tags" Target="../tags/tag1500.xml"/><Relationship Id="rId79" Type="http://schemas.openxmlformats.org/officeDocument/2006/relationships/tags" Target="../tags/tag1505.xml"/><Relationship Id="rId102" Type="http://schemas.openxmlformats.org/officeDocument/2006/relationships/tags" Target="../tags/tag1528.xml"/><Relationship Id="rId123" Type="http://schemas.openxmlformats.org/officeDocument/2006/relationships/slideLayout" Target="../slideLayouts/slideLayout7.xml"/><Relationship Id="rId5" Type="http://schemas.openxmlformats.org/officeDocument/2006/relationships/tags" Target="../tags/tag1431.xml"/><Relationship Id="rId61" Type="http://schemas.openxmlformats.org/officeDocument/2006/relationships/tags" Target="../tags/tag1487.xml"/><Relationship Id="rId82" Type="http://schemas.openxmlformats.org/officeDocument/2006/relationships/tags" Target="../tags/tag1508.xml"/><Relationship Id="rId90" Type="http://schemas.openxmlformats.org/officeDocument/2006/relationships/tags" Target="../tags/tag1516.xml"/><Relationship Id="rId95" Type="http://schemas.openxmlformats.org/officeDocument/2006/relationships/tags" Target="../tags/tag1521.xml"/><Relationship Id="rId19" Type="http://schemas.openxmlformats.org/officeDocument/2006/relationships/tags" Target="../tags/tag1445.xml"/><Relationship Id="rId14" Type="http://schemas.openxmlformats.org/officeDocument/2006/relationships/tags" Target="../tags/tag1440.xml"/><Relationship Id="rId22" Type="http://schemas.openxmlformats.org/officeDocument/2006/relationships/tags" Target="../tags/tag1448.xml"/><Relationship Id="rId27" Type="http://schemas.openxmlformats.org/officeDocument/2006/relationships/tags" Target="../tags/tag1453.xml"/><Relationship Id="rId30" Type="http://schemas.openxmlformats.org/officeDocument/2006/relationships/tags" Target="../tags/tag1456.xml"/><Relationship Id="rId35" Type="http://schemas.openxmlformats.org/officeDocument/2006/relationships/tags" Target="../tags/tag1461.xml"/><Relationship Id="rId43" Type="http://schemas.openxmlformats.org/officeDocument/2006/relationships/tags" Target="../tags/tag1469.xml"/><Relationship Id="rId48" Type="http://schemas.openxmlformats.org/officeDocument/2006/relationships/tags" Target="../tags/tag1474.xml"/><Relationship Id="rId56" Type="http://schemas.openxmlformats.org/officeDocument/2006/relationships/tags" Target="../tags/tag1482.xml"/><Relationship Id="rId64" Type="http://schemas.openxmlformats.org/officeDocument/2006/relationships/tags" Target="../tags/tag1490.xml"/><Relationship Id="rId69" Type="http://schemas.openxmlformats.org/officeDocument/2006/relationships/tags" Target="../tags/tag1495.xml"/><Relationship Id="rId77" Type="http://schemas.openxmlformats.org/officeDocument/2006/relationships/tags" Target="../tags/tag1503.xml"/><Relationship Id="rId100" Type="http://schemas.openxmlformats.org/officeDocument/2006/relationships/tags" Target="../tags/tag1526.xml"/><Relationship Id="rId105" Type="http://schemas.openxmlformats.org/officeDocument/2006/relationships/tags" Target="../tags/tag1531.xml"/><Relationship Id="rId113" Type="http://schemas.openxmlformats.org/officeDocument/2006/relationships/tags" Target="../tags/tag1539.xml"/><Relationship Id="rId118" Type="http://schemas.openxmlformats.org/officeDocument/2006/relationships/tags" Target="../tags/tag1544.xml"/><Relationship Id="rId8" Type="http://schemas.openxmlformats.org/officeDocument/2006/relationships/tags" Target="../tags/tag1434.xml"/><Relationship Id="rId51" Type="http://schemas.openxmlformats.org/officeDocument/2006/relationships/tags" Target="../tags/tag1477.xml"/><Relationship Id="rId72" Type="http://schemas.openxmlformats.org/officeDocument/2006/relationships/tags" Target="../tags/tag1498.xml"/><Relationship Id="rId80" Type="http://schemas.openxmlformats.org/officeDocument/2006/relationships/tags" Target="../tags/tag1506.xml"/><Relationship Id="rId85" Type="http://schemas.openxmlformats.org/officeDocument/2006/relationships/tags" Target="../tags/tag1511.xml"/><Relationship Id="rId93" Type="http://schemas.openxmlformats.org/officeDocument/2006/relationships/tags" Target="../tags/tag1519.xml"/><Relationship Id="rId98" Type="http://schemas.openxmlformats.org/officeDocument/2006/relationships/tags" Target="../tags/tag1524.xml"/><Relationship Id="rId121" Type="http://schemas.openxmlformats.org/officeDocument/2006/relationships/tags" Target="../tags/tag1547.xml"/><Relationship Id="rId3" Type="http://schemas.openxmlformats.org/officeDocument/2006/relationships/tags" Target="../tags/tag1429.xml"/><Relationship Id="rId12" Type="http://schemas.openxmlformats.org/officeDocument/2006/relationships/tags" Target="../tags/tag1438.xml"/><Relationship Id="rId17" Type="http://schemas.openxmlformats.org/officeDocument/2006/relationships/tags" Target="../tags/tag1443.xml"/><Relationship Id="rId25" Type="http://schemas.openxmlformats.org/officeDocument/2006/relationships/tags" Target="../tags/tag1451.xml"/><Relationship Id="rId33" Type="http://schemas.openxmlformats.org/officeDocument/2006/relationships/tags" Target="../tags/tag1459.xml"/><Relationship Id="rId38" Type="http://schemas.openxmlformats.org/officeDocument/2006/relationships/tags" Target="../tags/tag1464.xml"/><Relationship Id="rId46" Type="http://schemas.openxmlformats.org/officeDocument/2006/relationships/tags" Target="../tags/tag1472.xml"/><Relationship Id="rId59" Type="http://schemas.openxmlformats.org/officeDocument/2006/relationships/tags" Target="../tags/tag1485.xml"/><Relationship Id="rId67" Type="http://schemas.openxmlformats.org/officeDocument/2006/relationships/tags" Target="../tags/tag1493.xml"/><Relationship Id="rId103" Type="http://schemas.openxmlformats.org/officeDocument/2006/relationships/tags" Target="../tags/tag1529.xml"/><Relationship Id="rId108" Type="http://schemas.openxmlformats.org/officeDocument/2006/relationships/tags" Target="../tags/tag1534.xml"/><Relationship Id="rId116" Type="http://schemas.openxmlformats.org/officeDocument/2006/relationships/tags" Target="../tags/tag1542.xml"/><Relationship Id="rId20" Type="http://schemas.openxmlformats.org/officeDocument/2006/relationships/tags" Target="../tags/tag1446.xml"/><Relationship Id="rId41" Type="http://schemas.openxmlformats.org/officeDocument/2006/relationships/tags" Target="../tags/tag1467.xml"/><Relationship Id="rId54" Type="http://schemas.openxmlformats.org/officeDocument/2006/relationships/tags" Target="../tags/tag1480.xml"/><Relationship Id="rId62" Type="http://schemas.openxmlformats.org/officeDocument/2006/relationships/tags" Target="../tags/tag1488.xml"/><Relationship Id="rId70" Type="http://schemas.openxmlformats.org/officeDocument/2006/relationships/tags" Target="../tags/tag1496.xml"/><Relationship Id="rId75" Type="http://schemas.openxmlformats.org/officeDocument/2006/relationships/tags" Target="../tags/tag1501.xml"/><Relationship Id="rId83" Type="http://schemas.openxmlformats.org/officeDocument/2006/relationships/tags" Target="../tags/tag1509.xml"/><Relationship Id="rId88" Type="http://schemas.openxmlformats.org/officeDocument/2006/relationships/tags" Target="../tags/tag1514.xml"/><Relationship Id="rId91" Type="http://schemas.openxmlformats.org/officeDocument/2006/relationships/tags" Target="../tags/tag1517.xml"/><Relationship Id="rId96" Type="http://schemas.openxmlformats.org/officeDocument/2006/relationships/tags" Target="../tags/tag1522.xml"/><Relationship Id="rId111" Type="http://schemas.openxmlformats.org/officeDocument/2006/relationships/tags" Target="../tags/tag1537.xml"/><Relationship Id="rId1" Type="http://schemas.openxmlformats.org/officeDocument/2006/relationships/tags" Target="../tags/tag1427.xml"/><Relationship Id="rId6" Type="http://schemas.openxmlformats.org/officeDocument/2006/relationships/tags" Target="../tags/tag1432.xml"/><Relationship Id="rId15" Type="http://schemas.openxmlformats.org/officeDocument/2006/relationships/tags" Target="../tags/tag1441.xml"/><Relationship Id="rId23" Type="http://schemas.openxmlformats.org/officeDocument/2006/relationships/tags" Target="../tags/tag1449.xml"/><Relationship Id="rId28" Type="http://schemas.openxmlformats.org/officeDocument/2006/relationships/tags" Target="../tags/tag1454.xml"/><Relationship Id="rId36" Type="http://schemas.openxmlformats.org/officeDocument/2006/relationships/tags" Target="../tags/tag1462.xml"/><Relationship Id="rId49" Type="http://schemas.openxmlformats.org/officeDocument/2006/relationships/tags" Target="../tags/tag1475.xml"/><Relationship Id="rId57" Type="http://schemas.openxmlformats.org/officeDocument/2006/relationships/tags" Target="../tags/tag1483.xml"/><Relationship Id="rId106" Type="http://schemas.openxmlformats.org/officeDocument/2006/relationships/tags" Target="../tags/tag1532.xml"/><Relationship Id="rId114" Type="http://schemas.openxmlformats.org/officeDocument/2006/relationships/tags" Target="../tags/tag1540.xml"/><Relationship Id="rId119" Type="http://schemas.openxmlformats.org/officeDocument/2006/relationships/tags" Target="../tags/tag1545.xml"/><Relationship Id="rId10" Type="http://schemas.openxmlformats.org/officeDocument/2006/relationships/tags" Target="../tags/tag1436.xml"/><Relationship Id="rId31" Type="http://schemas.openxmlformats.org/officeDocument/2006/relationships/tags" Target="../tags/tag1457.xml"/><Relationship Id="rId44" Type="http://schemas.openxmlformats.org/officeDocument/2006/relationships/tags" Target="../tags/tag1470.xml"/><Relationship Id="rId52" Type="http://schemas.openxmlformats.org/officeDocument/2006/relationships/tags" Target="../tags/tag1478.xml"/><Relationship Id="rId60" Type="http://schemas.openxmlformats.org/officeDocument/2006/relationships/tags" Target="../tags/tag1486.xml"/><Relationship Id="rId65" Type="http://schemas.openxmlformats.org/officeDocument/2006/relationships/tags" Target="../tags/tag1491.xml"/><Relationship Id="rId73" Type="http://schemas.openxmlformats.org/officeDocument/2006/relationships/tags" Target="../tags/tag1499.xml"/><Relationship Id="rId78" Type="http://schemas.openxmlformats.org/officeDocument/2006/relationships/tags" Target="../tags/tag1504.xml"/><Relationship Id="rId81" Type="http://schemas.openxmlformats.org/officeDocument/2006/relationships/tags" Target="../tags/tag1507.xml"/><Relationship Id="rId86" Type="http://schemas.openxmlformats.org/officeDocument/2006/relationships/tags" Target="../tags/tag1512.xml"/><Relationship Id="rId94" Type="http://schemas.openxmlformats.org/officeDocument/2006/relationships/tags" Target="../tags/tag1520.xml"/><Relationship Id="rId99" Type="http://schemas.openxmlformats.org/officeDocument/2006/relationships/tags" Target="../tags/tag1525.xml"/><Relationship Id="rId101" Type="http://schemas.openxmlformats.org/officeDocument/2006/relationships/tags" Target="../tags/tag1527.xml"/><Relationship Id="rId122" Type="http://schemas.openxmlformats.org/officeDocument/2006/relationships/tags" Target="../tags/tag1548.xml"/><Relationship Id="rId4" Type="http://schemas.openxmlformats.org/officeDocument/2006/relationships/tags" Target="../tags/tag1430.xml"/><Relationship Id="rId9" Type="http://schemas.openxmlformats.org/officeDocument/2006/relationships/tags" Target="../tags/tag1435.xml"/><Relationship Id="rId13" Type="http://schemas.openxmlformats.org/officeDocument/2006/relationships/tags" Target="../tags/tag1439.xml"/><Relationship Id="rId18" Type="http://schemas.openxmlformats.org/officeDocument/2006/relationships/tags" Target="../tags/tag1444.xml"/><Relationship Id="rId39" Type="http://schemas.openxmlformats.org/officeDocument/2006/relationships/tags" Target="../tags/tag1465.xml"/><Relationship Id="rId109" Type="http://schemas.openxmlformats.org/officeDocument/2006/relationships/tags" Target="../tags/tag1535.xml"/><Relationship Id="rId34" Type="http://schemas.openxmlformats.org/officeDocument/2006/relationships/tags" Target="../tags/tag1460.xml"/><Relationship Id="rId50" Type="http://schemas.openxmlformats.org/officeDocument/2006/relationships/tags" Target="../tags/tag1476.xml"/><Relationship Id="rId55" Type="http://schemas.openxmlformats.org/officeDocument/2006/relationships/tags" Target="../tags/tag1481.xml"/><Relationship Id="rId76" Type="http://schemas.openxmlformats.org/officeDocument/2006/relationships/tags" Target="../tags/tag1502.xml"/><Relationship Id="rId97" Type="http://schemas.openxmlformats.org/officeDocument/2006/relationships/tags" Target="../tags/tag1523.xml"/><Relationship Id="rId104" Type="http://schemas.openxmlformats.org/officeDocument/2006/relationships/tags" Target="../tags/tag1530.xml"/><Relationship Id="rId120" Type="http://schemas.openxmlformats.org/officeDocument/2006/relationships/tags" Target="../tags/tag1546.xml"/><Relationship Id="rId7" Type="http://schemas.openxmlformats.org/officeDocument/2006/relationships/tags" Target="../tags/tag1433.xml"/><Relationship Id="rId71" Type="http://schemas.openxmlformats.org/officeDocument/2006/relationships/tags" Target="../tags/tag1497.xml"/><Relationship Id="rId92" Type="http://schemas.openxmlformats.org/officeDocument/2006/relationships/tags" Target="../tags/tag1518.xml"/><Relationship Id="rId2" Type="http://schemas.openxmlformats.org/officeDocument/2006/relationships/tags" Target="../tags/tag1428.xml"/><Relationship Id="rId29" Type="http://schemas.openxmlformats.org/officeDocument/2006/relationships/tags" Target="../tags/tag1455.xml"/><Relationship Id="rId24" Type="http://schemas.openxmlformats.org/officeDocument/2006/relationships/tags" Target="../tags/tag1450.xml"/><Relationship Id="rId40" Type="http://schemas.openxmlformats.org/officeDocument/2006/relationships/tags" Target="../tags/tag1466.xml"/><Relationship Id="rId45" Type="http://schemas.openxmlformats.org/officeDocument/2006/relationships/tags" Target="../tags/tag1471.xml"/><Relationship Id="rId66" Type="http://schemas.openxmlformats.org/officeDocument/2006/relationships/tags" Target="../tags/tag1492.xml"/><Relationship Id="rId87" Type="http://schemas.openxmlformats.org/officeDocument/2006/relationships/tags" Target="../tags/tag1513.xml"/><Relationship Id="rId110" Type="http://schemas.openxmlformats.org/officeDocument/2006/relationships/tags" Target="../tags/tag1536.xml"/><Relationship Id="rId115" Type="http://schemas.openxmlformats.org/officeDocument/2006/relationships/tags" Target="../tags/tag15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9" Type="http://schemas.openxmlformats.org/officeDocument/2006/relationships/tags" Target="../tags/tag147.xml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42" Type="http://schemas.openxmlformats.org/officeDocument/2006/relationships/tags" Target="../tags/tag150.xml"/><Relationship Id="rId47" Type="http://schemas.openxmlformats.org/officeDocument/2006/relationships/tags" Target="../tags/tag155.xml"/><Relationship Id="rId50" Type="http://schemas.openxmlformats.org/officeDocument/2006/relationships/tags" Target="../tags/tag158.xml"/><Relationship Id="rId55" Type="http://schemas.openxmlformats.org/officeDocument/2006/relationships/tags" Target="../tags/tag163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38" Type="http://schemas.openxmlformats.org/officeDocument/2006/relationships/tags" Target="../tags/tag146.xml"/><Relationship Id="rId46" Type="http://schemas.openxmlformats.org/officeDocument/2006/relationships/tags" Target="../tags/tag154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41" Type="http://schemas.openxmlformats.org/officeDocument/2006/relationships/tags" Target="../tags/tag149.xml"/><Relationship Id="rId54" Type="http://schemas.openxmlformats.org/officeDocument/2006/relationships/tags" Target="../tags/tag162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37" Type="http://schemas.openxmlformats.org/officeDocument/2006/relationships/tags" Target="../tags/tag145.xml"/><Relationship Id="rId40" Type="http://schemas.openxmlformats.org/officeDocument/2006/relationships/tags" Target="../tags/tag148.xml"/><Relationship Id="rId45" Type="http://schemas.openxmlformats.org/officeDocument/2006/relationships/tags" Target="../tags/tag153.xml"/><Relationship Id="rId53" Type="http://schemas.openxmlformats.org/officeDocument/2006/relationships/tags" Target="../tags/tag161.xml"/><Relationship Id="rId58" Type="http://schemas.openxmlformats.org/officeDocument/2006/relationships/notesSlide" Target="../notesSlides/notesSlide2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tags" Target="../tags/tag144.xml"/><Relationship Id="rId49" Type="http://schemas.openxmlformats.org/officeDocument/2006/relationships/tags" Target="../tags/tag157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4" Type="http://schemas.openxmlformats.org/officeDocument/2006/relationships/tags" Target="../tags/tag152.xml"/><Relationship Id="rId52" Type="http://schemas.openxmlformats.org/officeDocument/2006/relationships/tags" Target="../tags/tag160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43" Type="http://schemas.openxmlformats.org/officeDocument/2006/relationships/tags" Target="../tags/tag151.xml"/><Relationship Id="rId48" Type="http://schemas.openxmlformats.org/officeDocument/2006/relationships/tags" Target="../tags/tag156.xml"/><Relationship Id="rId56" Type="http://schemas.openxmlformats.org/officeDocument/2006/relationships/tags" Target="../tags/tag164.xml"/><Relationship Id="rId8" Type="http://schemas.openxmlformats.org/officeDocument/2006/relationships/tags" Target="../tags/tag116.xml"/><Relationship Id="rId51" Type="http://schemas.openxmlformats.org/officeDocument/2006/relationships/tags" Target="../tags/tag159.xml"/><Relationship Id="rId3" Type="http://schemas.openxmlformats.org/officeDocument/2006/relationships/tags" Target="../tags/tag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image" Target="../media/image8.png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image" Target="../media/image7.png"/><Relationship Id="rId2" Type="http://schemas.openxmlformats.org/officeDocument/2006/relationships/tags" Target="../tags/tag168.xml"/><Relationship Id="rId16" Type="http://schemas.openxmlformats.org/officeDocument/2006/relationships/image" Target="../media/image6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image" Target="../media/image5.png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MIPS Pipeline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6096000"/>
            <a:ext cx="26670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See P&amp;H Chapter 4.6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CP3 Ink eba4f3e5-5118-4329-991c-ec3420b9168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85" y="1725720"/>
            <a:ext cx="1576351" cy="1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576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9050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9906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6764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9144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7350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6096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6858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5715000" y="4953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</a:t>
            </a:r>
          </a:p>
        </p:txBody>
      </p:sp>
      <p:pic>
        <p:nvPicPr>
          <p:cNvPr id="2050" name="CP3 Ink 47c58e98-601b-42d9-8cea-51ef77308c59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05" y="3494640"/>
            <a:ext cx="4356151" cy="19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219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234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143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219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429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524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2743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181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1905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1905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1859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1905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1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8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60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pic>
        <p:nvPicPr>
          <p:cNvPr id="3074" name="CP3 Ink 74917756-f721-469c-9eee-bd2e5c9e7241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0" y="298679"/>
            <a:ext cx="5424000" cy="63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9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Throughput increased 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 </a:t>
            </a:r>
            <a:r>
              <a:rPr lang="en-US" dirty="0" smtClean="0"/>
              <a:t>(Thursday)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3911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41784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45720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8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9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10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1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2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3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14300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6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7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4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5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2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3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14300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8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9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00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1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143000"/>
            <a:ext cx="1295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5791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76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64820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49580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14300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5791201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1714500"/>
            <a:ext cx="1905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4572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1430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066799"/>
            <a:ext cx="441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267200"/>
            <a:ext cx="1295400" cy="838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4098" name="CP3 Ink 4fe7d368-37e1-450e-9ca0-c2514997c6e0"/>
          <p:cNvPicPr>
            <a:picLocks noChangeAspect="1" noChangeArrowheads="1"/>
          </p:cNvPicPr>
          <p:nvPr>
            <p:custDataLst>
              <p:tags r:id="rId95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5" y="1204559"/>
            <a:ext cx="8729251" cy="521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9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05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3762798"/>
              </p:ext>
            </p:ext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pic>
        <p:nvPicPr>
          <p:cNvPr id="5122" name="CP3 Ink f7327e8b-0f17-418d-b40a-ce5ac4c20717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" y="1116900"/>
            <a:ext cx="8186851" cy="52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3911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17127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Principles of Pipelined </a:t>
            </a:r>
            <a:r>
              <a:rPr lang="en-US" dirty="0"/>
              <a:t>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45720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14300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14300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14300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79120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4958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6670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276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495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590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19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00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14300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79120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194310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45720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14300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06679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098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26720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3380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198120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19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36220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144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3380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338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6482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35279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581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848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867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35280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867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867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4958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6670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288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29590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4863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29590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29590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5814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098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098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5814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388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340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14800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4953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2766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6482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2360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Stage 1: Instruction Fetch</a:t>
            </a:r>
          </a:p>
          <a:p>
            <a:endParaRPr lang="en-US" sz="2800" dirty="0" smtClean="0"/>
          </a:p>
          <a:p>
            <a:r>
              <a:rPr lang="en-US" sz="2800" dirty="0" smtClean="0"/>
              <a:t>Fetch a new instruction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</a:t>
            </a:r>
            <a:endParaRPr lang="en-US" sz="2800" dirty="0"/>
          </a:p>
          <a:p>
            <a:pPr lvl="1"/>
            <a:r>
              <a:rPr lang="en-US" sz="2400" dirty="0" smtClean="0"/>
              <a:t>Current PC is index to instruction memory</a:t>
            </a:r>
            <a:endParaRPr lang="en-US" sz="2400" dirty="0"/>
          </a:p>
          <a:p>
            <a:pPr lvl="1"/>
            <a:r>
              <a:rPr lang="en-US" sz="2400" dirty="0"/>
              <a:t>Increment the PC </a:t>
            </a:r>
            <a:r>
              <a:rPr lang="en-US" sz="2400" dirty="0" smtClean="0"/>
              <a:t>at end of cycle (assume no </a:t>
            </a:r>
            <a:r>
              <a:rPr lang="en-US" sz="2400" dirty="0"/>
              <a:t>branches for now)</a:t>
            </a:r>
          </a:p>
          <a:p>
            <a:endParaRPr lang="en-US" sz="2800" dirty="0"/>
          </a:p>
          <a:p>
            <a:r>
              <a:rPr lang="en-US" sz="2800" dirty="0"/>
              <a:t>Write </a:t>
            </a:r>
            <a:r>
              <a:rPr lang="en-US" sz="2800" dirty="0" smtClean="0"/>
              <a:t>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</a:t>
            </a:r>
            <a:r>
              <a:rPr lang="en-US" sz="2800" dirty="0">
                <a:solidFill>
                  <a:schemeClr val="accent1"/>
                </a:solidFill>
              </a:rPr>
              <a:t>register (IF/ID)</a:t>
            </a:r>
          </a:p>
          <a:p>
            <a:pPr lvl="1"/>
            <a:r>
              <a:rPr lang="en-US" sz="2400" dirty="0" smtClean="0"/>
              <a:t>Instruction bits (for later decoding)</a:t>
            </a:r>
          </a:p>
          <a:p>
            <a:pPr lvl="1"/>
            <a:r>
              <a:rPr lang="en-US" sz="2400" dirty="0" smtClean="0"/>
              <a:t>PC+4 (for later computing branch targets)</a:t>
            </a:r>
          </a:p>
        </p:txBody>
      </p:sp>
      <p:sp>
        <p:nvSpPr>
          <p:cNvPr id="6" name="Rounded Rectangular Callout 5" hidden="1"/>
          <p:cNvSpPr/>
          <p:nvPr>
            <p:custDataLst>
              <p:tags r:id="rId3"/>
            </p:custDataLst>
          </p:nvPr>
        </p:nvSpPr>
        <p:spPr>
          <a:xfrm>
            <a:off x="5562600" y="4572000"/>
            <a:ext cx="30480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Next stage will read this pipeline register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2362200" y="4572000"/>
            <a:ext cx="27432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Anything needed by later pipeline stages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6146" name="CP3 Ink 2d3b555f-6f4f-446d-a19d-deadc6e0a0f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20" y="2877840"/>
            <a:ext cx="4407000" cy="399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grpSp>
        <p:nvGrpSpPr>
          <p:cNvPr id="37" name="Group 36"/>
          <p:cNvGrpSpPr/>
          <p:nvPr>
            <p:custDataLst>
              <p:tags r:id="rId14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38" name="Freeform 37"/>
            <p:cNvSpPr/>
            <p:nvPr>
              <p:custDataLst>
                <p:tags r:id="rId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7170" name="CP3 Ink ee92d867-95fe-423c-a56d-253a97e5d9dc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40" y="445020"/>
            <a:ext cx="5085000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029201" y="3047999"/>
            <a:ext cx="5181600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7086601" y="24384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429000" y="22860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>
            <p:custDataLst>
              <p:tags r:id="rId15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6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2590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00 = read word</a:t>
            </a:r>
          </a:p>
        </p:txBody>
      </p:sp>
      <p:sp>
        <p:nvSpPr>
          <p:cNvPr id="28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34290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066800" y="397258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762000" y="3743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10400" y="99060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71628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7315200" y="76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34" name="Rectangle 33"/>
          <p:cNvSpPr/>
          <p:nvPr>
            <p:custDataLst>
              <p:tags r:id="rId24"/>
            </p:custDataLst>
          </p:nvPr>
        </p:nvSpPr>
        <p:spPr>
          <a:xfrm>
            <a:off x="6629400" y="762000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1</a:t>
            </a:r>
            <a:endParaRPr lang="en-US" sz="2800" dirty="0"/>
          </a:p>
        </p:txBody>
      </p:sp>
      <p:sp>
        <p:nvSpPr>
          <p:cNvPr id="35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048500" y="3009900"/>
            <a:ext cx="31242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 of pipeline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>
            <p:custDataLst>
              <p:tags r:id="rId26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38" name="Freeform 37"/>
            <p:cNvSpPr/>
            <p:nvPr>
              <p:custDataLst>
                <p:tags r:id="rId4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086599" y="36576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2286000" y="43434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438400" y="54102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>
            <p:custDataLst>
              <p:tags r:id="rId32"/>
            </p:custDataLst>
          </p:nvPr>
        </p:nvSpPr>
        <p:spPr>
          <a:xfrm>
            <a:off x="2743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pcsel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8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90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590800" y="48768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590800" y="51054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590800" y="53340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514600" y="5791200"/>
            <a:ext cx="6629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905000" y="4876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3962400" y="4491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41"/>
            </p:custDataLst>
          </p:nvPr>
        </p:nvSpPr>
        <p:spPr>
          <a:xfrm>
            <a:off x="4724400" y="47345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pcrel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>
            <p:custDataLst>
              <p:tags r:id="rId42"/>
            </p:custDataLst>
          </p:nvPr>
        </p:nvSpPr>
        <p:spPr>
          <a:xfrm>
            <a:off x="5334000" y="49631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pcabs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1" grpId="0" animBg="1"/>
      <p:bldP spid="24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/>
      <p:bldP spid="34" grpId="0"/>
      <p:bldP spid="35" grpId="0" animBg="1"/>
      <p:bldP spid="42" grpId="0" animBg="1"/>
      <p:bldP spid="43" grpId="0" animBg="1"/>
      <p:bldP spid="44" grpId="0" animBg="1"/>
      <p:bldP spid="45" grpId="0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47" grpId="0"/>
      <p:bldP spid="49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2: Instruction Decode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IF/ID </a:t>
            </a:r>
            <a:r>
              <a:rPr lang="en-US" sz="2400" dirty="0"/>
              <a:t>pipeline </a:t>
            </a:r>
            <a:r>
              <a:rPr lang="en-US" sz="2400" dirty="0" smtClean="0"/>
              <a:t>register to get instruction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Decode instruction, generate control signals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register file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(ID/EX)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, offsets,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of Ra, </a:t>
            </a:r>
            <a:r>
              <a:rPr lang="en-US" sz="2400" dirty="0" err="1" smtClean="0"/>
              <a:t>Rb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PC+4 (for computing branch targets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8575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1816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438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58099" y="4305301"/>
            <a:ext cx="838199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700" y="2781299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457200" y="28956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33399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7198" y="4191004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1: Instruction Fetch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68580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register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>
          <a:xfrm>
            <a:off x="3733800" y="762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28" name="TextBox 27"/>
          <p:cNvSpPr txBox="1"/>
          <p:nvPr>
            <p:custDataLst>
              <p:tags r:id="rId14"/>
            </p:custDataLst>
          </p:nvPr>
        </p:nvSpPr>
        <p:spPr>
          <a:xfrm>
            <a:off x="3733800" y="1066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953000" y="2145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410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17"/>
            </p:custDataLst>
          </p:nvPr>
        </p:nvSpPr>
        <p:spPr>
          <a:xfrm>
            <a:off x="3733800" y="1383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9" name="TextBox 58"/>
          <p:cNvSpPr txBox="1"/>
          <p:nvPr>
            <p:custDataLst>
              <p:tags r:id="rId18"/>
            </p:custDataLst>
          </p:nvPr>
        </p:nvSpPr>
        <p:spPr>
          <a:xfrm>
            <a:off x="5410200" y="1688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>
            <p:custDataLst>
              <p:tags r:id="rId19"/>
            </p:custDataLst>
          </p:nvPr>
        </p:nvSpPr>
        <p:spPr>
          <a:xfrm>
            <a:off x="5410200" y="914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7772400" y="16002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772399" y="762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696199" y="3429003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194" name="CP3 Ink dcafe7dc-6b60-4be9-82fe-2b95ca119fc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50" y="350159"/>
            <a:ext cx="7017300" cy="521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8575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1816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438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58099" y="4305301"/>
            <a:ext cx="838199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700" y="2781299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457200" y="28956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33399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7198" y="4191004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1: Instruction Fetch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68580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register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048000" y="914400"/>
            <a:ext cx="609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181600" y="25146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638800" y="2514600"/>
            <a:ext cx="1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295400" y="3200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762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3733800" y="1066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953000" y="2145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5410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429000" y="3048000"/>
            <a:ext cx="1752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429000" y="3352800"/>
            <a:ext cx="3048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3733800" y="1383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2971800" y="3733800"/>
            <a:ext cx="0" cy="1828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5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971800" y="5562600"/>
            <a:ext cx="48006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37" name="Straight Connector 36"/>
          <p:cNvCxnSpPr/>
          <p:nvPr>
            <p:custDataLst>
              <p:tags r:id="rId26"/>
            </p:custDataLst>
          </p:nvPr>
        </p:nvCxnSpPr>
        <p:spPr>
          <a:xfrm>
            <a:off x="2819400" y="44958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295400" y="4495800"/>
            <a:ext cx="6477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743200" y="1219200"/>
            <a:ext cx="914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1600200"/>
            <a:ext cx="1219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>
            <p:custDataLst>
              <p:tags r:id="rId30"/>
            </p:custDataLst>
          </p:nvPr>
        </p:nvSpPr>
        <p:spPr>
          <a:xfrm>
            <a:off x="5410200" y="1688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>
            <p:custDataLst>
              <p:tags r:id="rId31"/>
            </p:custDataLst>
          </p:nvPr>
        </p:nvSpPr>
        <p:spPr>
          <a:xfrm>
            <a:off x="5410200" y="914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772400" y="16002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772399" y="762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19050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1066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048000" y="5334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743200" y="533400"/>
            <a:ext cx="640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2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43200" y="5334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438400" y="304800"/>
            <a:ext cx="0" cy="12954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38400" y="304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3200400"/>
            <a:ext cx="22860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477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43"/>
            </p:custDataLst>
          </p:nvPr>
        </p:nvCxnSpPr>
        <p:spPr>
          <a:xfrm>
            <a:off x="3810000" y="47244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8400" y="3581400"/>
            <a:ext cx="990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extend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239000" y="3886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752600" y="3429000"/>
            <a:ext cx="0" cy="4572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7696199" y="3429003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53" name="Straight Connector 52"/>
          <p:cNvCxnSpPr/>
          <p:nvPr>
            <p:custDataLst>
              <p:tags r:id="rId48"/>
            </p:custDataLst>
          </p:nvPr>
        </p:nvCxnSpPr>
        <p:spPr>
          <a:xfrm rot="10800000">
            <a:off x="2743200" y="38862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752600" y="3886200"/>
            <a:ext cx="449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5" name="Line 2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581400" y="3200400"/>
            <a:ext cx="2057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56" name="Oval 2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667000"/>
            <a:ext cx="1752600" cy="1066800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6248400" y="-476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58" name="TextBox 57"/>
          <p:cNvSpPr txBox="1"/>
          <p:nvPr>
            <p:custDataLst>
              <p:tags r:id="rId53"/>
            </p:custDataLst>
          </p:nvPr>
        </p:nvSpPr>
        <p:spPr>
          <a:xfrm>
            <a:off x="6324600" y="45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4" grpId="0" animBg="1"/>
      <p:bldP spid="35" grpId="0" animBg="1"/>
      <p:bldP spid="38" grpId="0" animBg="1"/>
      <p:bldP spid="40" grpId="0" animBg="1"/>
      <p:bldP spid="4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3: Execute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ID/EX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targets (PC+4+offset, etc.) </a:t>
            </a:r>
            <a:r>
              <a:rPr lang="en-US" sz="2400" i="1" dirty="0" smtClean="0"/>
              <a:t>in case </a:t>
            </a:r>
            <a:r>
              <a:rPr lang="en-US" sz="2400" dirty="0" smtClean="0"/>
              <a:t>this is a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Decide if jump/branch should be taken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(EX/MEM)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</a:t>
            </a:r>
            <a:r>
              <a:rPr lang="en-US" sz="2400" i="1" dirty="0" smtClean="0"/>
              <a:t>in case</a:t>
            </a:r>
            <a:r>
              <a:rPr lang="en-US" sz="2400" dirty="0" smtClean="0"/>
              <a:t> this is a memory store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9525000" cy="533400"/>
          </a:xfrm>
        </p:spPr>
        <p:txBody>
          <a:bodyPr/>
          <a:lstStyle/>
          <a:p>
            <a:r>
              <a:rPr lang="en-US" dirty="0" smtClean="0"/>
              <a:t>What determines performance of Processor?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Critical Path</a:t>
            </a:r>
          </a:p>
          <a:p>
            <a:r>
              <a:rPr lang="en-US" dirty="0" smtClean="0"/>
              <a:t>B) Clock Cycle Time</a:t>
            </a:r>
          </a:p>
          <a:p>
            <a:r>
              <a:rPr lang="en-US" dirty="0" smtClean="0"/>
              <a:t>C) Cycles </a:t>
            </a:r>
            <a:r>
              <a:rPr lang="en-US" dirty="0"/>
              <a:t>P</a:t>
            </a:r>
            <a:r>
              <a:rPr lang="en-US" dirty="0" smtClean="0"/>
              <a:t>er Instruction (CPI)</a:t>
            </a:r>
          </a:p>
          <a:p>
            <a:r>
              <a:rPr lang="en-US" dirty="0" smtClean="0"/>
              <a:t>D) All of the above</a:t>
            </a:r>
          </a:p>
          <a:p>
            <a:r>
              <a:rPr lang="en-US" dirty="0" smtClean="0"/>
              <a:t>E) None of the above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1273" y="2209582"/>
              <a:ext cx="3782520" cy="863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93" y="2191222"/>
                <a:ext cx="3815640" cy="8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98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2: Instruction Decode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>
            <p:custDataLst>
              <p:tags r:id="rId2"/>
            </p:custDataLst>
          </p:nvPr>
        </p:nvSpPr>
        <p:spPr>
          <a:xfrm>
            <a:off x="3657600" y="3943290"/>
            <a:ext cx="76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3"/>
            </p:custDataLst>
          </p:nvPr>
        </p:nvSpPr>
        <p:spPr>
          <a:xfrm>
            <a:off x="3657600" y="4724400"/>
            <a:ext cx="838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371600" y="5562600"/>
            <a:ext cx="30480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143000"/>
            <a:ext cx="426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95400" y="19812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295400" y="4572000"/>
            <a:ext cx="8763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295400" y="5791200"/>
            <a:ext cx="64770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7391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733800" y="3352800"/>
            <a:ext cx="403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705600" y="1752598"/>
            <a:ext cx="1066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647700" y="5295901"/>
            <a:ext cx="6857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>
            <p:custDataLst>
              <p:tags r:id="rId20"/>
            </p:custDataLst>
          </p:nvPr>
        </p:nvSpPr>
        <p:spPr>
          <a:xfrm>
            <a:off x="4572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533399" y="4191000"/>
            <a:ext cx="9143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685800" y="16764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685799" y="8382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1752600"/>
            <a:ext cx="3048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8" name="Freeform 57"/>
          <p:cNvSpPr/>
          <p:nvPr>
            <p:custDataLst>
              <p:tags r:id="rId25"/>
            </p:custDataLst>
          </p:nvPr>
        </p:nvSpPr>
        <p:spPr>
          <a:xfrm>
            <a:off x="5562600" y="76200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19800" y="16002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181600" y="2362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295400" y="26670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Freeform 81"/>
          <p:cNvSpPr/>
          <p:nvPr>
            <p:custDataLst>
              <p:tags r:id="rId29"/>
            </p:custDataLst>
          </p:nvPr>
        </p:nvSpPr>
        <p:spPr>
          <a:xfrm rot="10800000" flipH="1">
            <a:off x="2209799" y="3886200"/>
            <a:ext cx="685801" cy="990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3" name="Text Box 5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62200" y="41015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1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895600" y="4381500"/>
            <a:ext cx="4876802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828800" y="4038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89" name="Straight Connector 88"/>
          <p:cNvCxnSpPr/>
          <p:nvPr>
            <p:custDataLst>
              <p:tags r:id="rId33"/>
            </p:custDataLst>
          </p:nvPr>
        </p:nvCxnSpPr>
        <p:spPr>
          <a:xfrm rot="5400000">
            <a:off x="36195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828800" y="2666999"/>
            <a:ext cx="0" cy="137160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91" name="Straight Connector 90"/>
          <p:cNvCxnSpPr/>
          <p:nvPr>
            <p:custDataLst>
              <p:tags r:id="rId35"/>
            </p:custDataLst>
          </p:nvPr>
        </p:nvCxnSpPr>
        <p:spPr>
          <a:xfrm rot="5400000">
            <a:off x="4914900" y="3314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36"/>
            </p:custDataLst>
          </p:nvPr>
        </p:nvCxnSpPr>
        <p:spPr>
          <a:xfrm rot="5400000">
            <a:off x="6057900" y="3314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5029200" y="2971800"/>
            <a:ext cx="0" cy="2819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4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6172200" y="2514600"/>
            <a:ext cx="0" cy="3276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905000" y="609600"/>
            <a:ext cx="0" cy="5334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7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905000" y="590490"/>
            <a:ext cx="5867400" cy="1911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8" name="Oval 97"/>
          <p:cNvSpPr/>
          <p:nvPr>
            <p:custDataLst>
              <p:tags r:id="rId41"/>
            </p:custDataLst>
          </p:nvPr>
        </p:nvSpPr>
        <p:spPr>
          <a:xfrm>
            <a:off x="1676400" y="48768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||</a:t>
            </a:r>
            <a:endParaRPr lang="en-US" sz="2400" dirty="0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5105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1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828800" y="45720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71600" y="5105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133601" y="5105400"/>
            <a:ext cx="5562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1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0" y="381000"/>
            <a:ext cx="792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5" name="Oval 114"/>
          <p:cNvSpPr/>
          <p:nvPr>
            <p:custDataLst>
              <p:tags r:id="rId47"/>
            </p:custDataLst>
          </p:nvPr>
        </p:nvSpPr>
        <p:spPr>
          <a:xfrm>
            <a:off x="7924800" y="76200"/>
            <a:ext cx="12954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610600" y="685800"/>
            <a:ext cx="0" cy="5105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733800" y="19812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09598" y="2514602"/>
            <a:ext cx="7620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6553200" y="2362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72390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>
            <p:custDataLst>
              <p:tags r:id="rId53"/>
            </p:custDataLst>
          </p:nvPr>
        </p:nvSpPr>
        <p:spPr>
          <a:xfrm>
            <a:off x="3352800" y="228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6200000">
            <a:off x="7696199" y="41910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382001" y="5791200"/>
            <a:ext cx="533399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pic>
        <p:nvPicPr>
          <p:cNvPr id="9218" name="CP3 Ink 583ca425-b0a9-4e13-8a7e-23e409fd805c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20" y="1040519"/>
            <a:ext cx="6847800" cy="4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8" grpId="0" animBg="1"/>
      <p:bldP spid="101" grpId="0" animBg="1"/>
      <p:bldP spid="64" grpId="0" animBg="1"/>
      <p:bldP spid="66" grpId="0" animBg="1"/>
      <p:bldP spid="86" grpId="0" animBg="1"/>
      <p:bldP spid="102" grpId="0" animBg="1"/>
      <p:bldP spid="63" grpId="0" animBg="1"/>
      <p:bldP spid="65" grpId="0" animBg="1"/>
      <p:bldP spid="51" grpId="0" animBg="1"/>
      <p:bldP spid="67" grpId="0" animBg="1"/>
      <p:bldP spid="78" grpId="0" animBg="1"/>
      <p:bldP spid="82" grpId="0" animBg="1"/>
      <p:bldP spid="83" grpId="0"/>
      <p:bldP spid="84" grpId="0" animBg="1"/>
      <p:bldP spid="87" grpId="0" animBg="1"/>
      <p:bldP spid="90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3" grpId="0" animBg="1"/>
      <p:bldP spid="104" grpId="0" animBg="1"/>
      <p:bldP spid="106" grpId="0" animBg="1"/>
      <p:bldP spid="107" grpId="0" animBg="1"/>
      <p:bldP spid="115" grpId="0" animBg="1"/>
      <p:bldP spid="119" grpId="0" animBg="1"/>
      <p:bldP spid="81" grpId="0" animBg="1"/>
      <p:bldP spid="56" grpId="0" animBg="1"/>
      <p:bldP spid="57" grpId="0"/>
      <p:bldP spid="59" grpId="0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4: Memory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EX/MEM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memory load/store if needed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 is ALU result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(MEM/WB)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memory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 result of ALU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2390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3: Execute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11"/>
            </p:custDataLst>
          </p:nvPr>
        </p:nvSpPr>
        <p:spPr>
          <a:xfrm>
            <a:off x="304800" y="60197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85800" y="3048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85799" y="1447801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609599" y="41910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42" name="CP3 Ink c26c2f3d-049c-4698-987a-6d7956cfb027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44" y="661019"/>
            <a:ext cx="6796951" cy="50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4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295400" y="3352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295400" y="17526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5638800"/>
            <a:ext cx="6477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72390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3: Execute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14"/>
            </p:custDataLst>
          </p:nvPr>
        </p:nvSpPr>
        <p:spPr>
          <a:xfrm>
            <a:off x="304800" y="60197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85800" y="3048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85799" y="1447801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257800" y="3352800"/>
            <a:ext cx="2514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14800" y="1752600"/>
            <a:ext cx="0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4876800" y="4724400"/>
            <a:ext cx="0" cy="914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609599" y="41910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Oval 27"/>
          <p:cNvSpPr/>
          <p:nvPr>
            <p:custDataLst>
              <p:tags r:id="rId27"/>
            </p:custDataLst>
          </p:nvPr>
        </p:nvSpPr>
        <p:spPr>
          <a:xfrm>
            <a:off x="1981200" y="76200"/>
            <a:ext cx="12954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2590800" y="685800"/>
            <a:ext cx="0" cy="4953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0" y="381000"/>
            <a:ext cx="19812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30"/>
            </p:custDataLst>
          </p:nvPr>
        </p:nvSpPr>
        <p:spPr>
          <a:xfrm>
            <a:off x="12954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31"/>
            </p:custDataLst>
          </p:nvPr>
        </p:nvSpPr>
        <p:spPr>
          <a:xfrm>
            <a:off x="1371600" y="3886200"/>
            <a:ext cx="76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>
            <p:custDataLst>
              <p:tags r:id="rId32"/>
            </p:custDataLst>
          </p:nvPr>
        </p:nvSpPr>
        <p:spPr>
          <a:xfrm>
            <a:off x="1371600" y="4648200"/>
            <a:ext cx="838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>
            <p:custDataLst>
              <p:tags r:id="rId33"/>
            </p:custDataLst>
          </p:nvPr>
        </p:nvSpPr>
        <p:spPr>
          <a:xfrm>
            <a:off x="1295400" y="68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flipV="1">
            <a:off x="0" y="4495798"/>
            <a:ext cx="2286000" cy="2047220"/>
            <a:chOff x="0" y="4876800"/>
            <a:chExt cx="2286000" cy="609600"/>
          </a:xfrm>
        </p:grpSpPr>
        <p:sp>
          <p:nvSpPr>
            <p:cNvPr id="36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7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5105400"/>
            <a:ext cx="2209800" cy="1295400"/>
            <a:chOff x="0" y="5105400"/>
            <a:chExt cx="2209800" cy="1295400"/>
          </a:xfrm>
        </p:grpSpPr>
        <p:sp>
          <p:nvSpPr>
            <p:cNvPr id="41" name="Line 4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1295400" y="5105400"/>
              <a:ext cx="914399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 flipV="1">
              <a:off x="0" y="6400800"/>
              <a:ext cx="22098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2209800" y="5105400"/>
              <a:ext cx="0" cy="12954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V="1">
            <a:off x="0" y="1066800"/>
            <a:ext cx="2438400" cy="5638800"/>
            <a:chOff x="0" y="4876800"/>
            <a:chExt cx="2286000" cy="609600"/>
          </a:xfrm>
        </p:grpSpPr>
        <p:sp>
          <p:nvSpPr>
            <p:cNvPr id="45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5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29" grpId="0" animBg="1"/>
      <p:bldP spid="31" grpId="0" animBg="1"/>
      <p:bldP spid="32" grpId="0"/>
      <p:bldP spid="33" grpId="0" animBg="1"/>
      <p:bldP spid="34" grpId="0" animBg="1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5: Write-back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MEM/WB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value and write to register file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4: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5"/>
            </p:custDataLst>
          </p:nvPr>
        </p:nvSpPr>
        <p:spPr>
          <a:xfrm>
            <a:off x="228600" y="601979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1266" name="CP3 Ink f8f65f66-cfa7-4aa6-a395-9fc4b5d5147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24" y="509700"/>
            <a:ext cx="2186551" cy="52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1295400" y="5715000"/>
            <a:ext cx="1295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295400" y="5486400"/>
            <a:ext cx="990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32004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95400" y="18288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4: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9"/>
            </p:custDataLst>
          </p:nvPr>
        </p:nvSpPr>
        <p:spPr>
          <a:xfrm>
            <a:off x="228600" y="601979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0" y="762000"/>
            <a:ext cx="3810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67000" y="2514600"/>
            <a:ext cx="1143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10000" y="762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0" y="4876800"/>
            <a:ext cx="2286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286000" y="4876800"/>
            <a:ext cx="0" cy="609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8"/>
            </p:custDataLst>
          </p:nvPr>
        </p:nvSpPr>
        <p:spPr>
          <a:xfrm>
            <a:off x="1371600" y="381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19" name="TextBox 18"/>
          <p:cNvSpPr txBox="1"/>
          <p:nvPr>
            <p:custDataLst>
              <p:tags r:id="rId19"/>
            </p:custDataLst>
          </p:nvPr>
        </p:nvSpPr>
        <p:spPr>
          <a:xfrm>
            <a:off x="13716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1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2590800" y="3276600"/>
            <a:ext cx="0" cy="2438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6" name="Group 26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102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8" name="Group 188"/>
          <p:cNvGrpSpPr/>
          <p:nvPr>
            <p:custDataLst>
              <p:tags r:id="rId70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733797" y="4267198"/>
              <a:ext cx="304803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" name="Group 155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80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81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82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83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8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5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290" name="CP3 Ink b99ec28e-dba5-4e1f-b0a8-c149981759e5"/>
          <p:cNvPicPr>
            <a:picLocks noChangeAspect="1" noChangeArrowheads="1"/>
          </p:cNvPicPr>
          <p:nvPr>
            <p:custDataLst>
              <p:tags r:id="rId78"/>
            </p:custDataLst>
          </p:nvPr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15" y="2237280"/>
            <a:ext cx="3915451" cy="31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800" dirty="0" smtClean="0"/>
              <a:t>HW2 due today</a:t>
            </a:r>
          </a:p>
          <a:p>
            <a:pPr lvl="1"/>
            <a:r>
              <a:rPr lang="en-US" sz="2400" b="1" i="1" dirty="0" smtClean="0">
                <a:solidFill>
                  <a:schemeClr val="accent1"/>
                </a:solidFill>
              </a:rPr>
              <a:t>Fill out Survey online</a:t>
            </a:r>
            <a:r>
              <a:rPr lang="en-US" sz="2400" dirty="0" smtClean="0">
                <a:solidFill>
                  <a:schemeClr val="accent1"/>
                </a:solidFill>
              </a:rPr>
              <a:t>.   Receive credit/points on homework for survey: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https://cornell.qualtrics.com/SE/?SID=SV_5olFfZiXoWz6pKI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/>
              <a:t>Survey is anonymous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(PA1) due  week after prelim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55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Prelim1: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next Tuesday, February 28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evening</a:t>
            </a:r>
            <a:endParaRPr lang="en-US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/>
              <a:t>We will start at </a:t>
            </a:r>
            <a:r>
              <a:rPr lang="en-US" dirty="0" smtClean="0">
                <a:solidFill>
                  <a:srgbClr val="FFFF00"/>
                </a:solidFill>
              </a:rPr>
              <a:t>7:30pm </a:t>
            </a:r>
            <a:r>
              <a:rPr lang="en-US" dirty="0">
                <a:solidFill>
                  <a:srgbClr val="FFFF00"/>
                </a:solidFill>
              </a:rPr>
              <a:t>sharp</a:t>
            </a:r>
            <a:r>
              <a:rPr lang="en-US" dirty="0"/>
              <a:t>, so come </a:t>
            </a:r>
            <a:r>
              <a:rPr lang="en-US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Prelim Review: This Wed / Fri, 3:30-5:30pm, in 155 Olin</a:t>
            </a:r>
            <a:endParaRPr lang="en-US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Closed </a:t>
            </a:r>
            <a:r>
              <a:rPr lang="en-US" dirty="0" smtClean="0">
                <a:solidFill>
                  <a:srgbClr val="FFFF00"/>
                </a:solidFill>
              </a:rPr>
              <a:t>Book</a:t>
            </a:r>
            <a:endParaRPr lang="en-US" dirty="0"/>
          </a:p>
          <a:p>
            <a:pPr marL="1031875" lvl="2" indent="-4572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annot </a:t>
            </a:r>
            <a:r>
              <a:rPr lang="en-US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Material covered </a:t>
            </a:r>
            <a:r>
              <a:rPr lang="en-US" dirty="0" smtClean="0">
                <a:solidFill>
                  <a:schemeClr val="accent1"/>
                </a:solidFill>
              </a:rPr>
              <a:t>everything up to end of this week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Appendix </a:t>
            </a:r>
            <a:r>
              <a:rPr lang="en-US" dirty="0"/>
              <a:t>C (logic, gates, FSMs, memory, ALUs</a:t>
            </a:r>
            <a:r>
              <a:rPr lang="en-US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4 (pipelined [and non-pipeline] MIPS processor with hazards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Chapters 2 (Numbers / Arithmetic, simple MIPS instructions)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1 (Performance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HW1</a:t>
            </a:r>
            <a:r>
              <a:rPr lang="en-US" dirty="0"/>
              <a:t>, HW2, </a:t>
            </a:r>
            <a:r>
              <a:rPr lang="en-US" dirty="0" smtClean="0"/>
              <a:t>Lab</a:t>
            </a:r>
            <a:r>
              <a:rPr lang="en-US" dirty="0"/>
              <a:t>0</a:t>
            </a:r>
            <a:r>
              <a:rPr lang="en-US" dirty="0" smtClean="0"/>
              <a:t>, Lab1, Lab2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Single Cycle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Single Cycle per instruction make logic and clock simple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Since instructions take different time to finish, memory and functional unit are not efficiently utilized.</a:t>
            </a:r>
          </a:p>
          <a:p>
            <a:pPr lvl="1"/>
            <a:r>
              <a:rPr lang="en-US" dirty="0" smtClean="0"/>
              <a:t>Cycle time is the longest delay.</a:t>
            </a:r>
          </a:p>
          <a:p>
            <a:pPr lvl="2"/>
            <a:r>
              <a:rPr lang="en-US" dirty="0" smtClean="0"/>
              <a:t>Load instruction</a:t>
            </a:r>
          </a:p>
          <a:p>
            <a:pPr lvl="1"/>
            <a:r>
              <a:rPr lang="en-US" dirty="0" smtClean="0"/>
              <a:t>Best possible CPI is 1</a:t>
            </a:r>
          </a:p>
          <a:p>
            <a:pPr lvl="2"/>
            <a:r>
              <a:rPr lang="en-US" dirty="0" smtClean="0"/>
              <a:t>However, lower MIPS and longer clock period (lower clock frequency); hence, lower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41281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Sample </a:t>
            </a:r>
            <a:r>
              <a:rPr lang="en-US" dirty="0"/>
              <a:t>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eight-register machine</a:t>
            </a:r>
          </a:p>
          <a:p>
            <a:r>
              <a:rPr lang="en-US" dirty="0"/>
              <a:t>Run the following code on a pipelined </a:t>
            </a:r>
            <a:r>
              <a:rPr lang="en-US" dirty="0" err="1"/>
              <a:t>datapath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 r1    r2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1 + </a:t>
            </a:r>
            <a:r>
              <a:rPr lang="en-US" dirty="0" err="1"/>
              <a:t>reg</a:t>
            </a:r>
            <a:r>
              <a:rPr lang="en-US" dirty="0"/>
              <a:t> 2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nand</a:t>
            </a:r>
            <a:r>
              <a:rPr lang="en-US" dirty="0"/>
              <a:t>  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6</a:t>
            </a:r>
            <a:r>
              <a:rPr lang="en-US" dirty="0" smtClean="0"/>
              <a:t>   r4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/>
              <a:t> = ~(</a:t>
            </a:r>
            <a:r>
              <a:rPr lang="en-US" dirty="0" err="1"/>
              <a:t>reg</a:t>
            </a:r>
            <a:r>
              <a:rPr lang="en-US" dirty="0"/>
              <a:t> 4 &amp; </a:t>
            </a:r>
            <a:r>
              <a:rPr lang="en-US" dirty="0" err="1"/>
              <a:t>reg</a:t>
            </a:r>
            <a:r>
              <a:rPr lang="en-US" dirty="0"/>
              <a:t> 5)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lw</a:t>
            </a:r>
            <a:r>
              <a:rPr lang="en-US" dirty="0"/>
              <a:t>	 </a:t>
            </a:r>
            <a:r>
              <a:rPr lang="en-US" dirty="0" smtClean="0"/>
              <a:t>	r</a:t>
            </a:r>
            <a:r>
              <a:rPr lang="en-US" dirty="0" smtClean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  </a:t>
            </a:r>
            <a:r>
              <a:rPr lang="en-US" dirty="0"/>
              <a:t>20 </a:t>
            </a:r>
            <a:r>
              <a:rPr lang="en-US" dirty="0" smtClean="0"/>
              <a:t>(r2</a:t>
            </a:r>
            <a:r>
              <a:rPr lang="en-US" dirty="0"/>
              <a:t>)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/>
              <a:t> =  </a:t>
            </a:r>
            <a:r>
              <a:rPr lang="en-US" dirty="0" err="1"/>
              <a:t>Mem</a:t>
            </a:r>
            <a:r>
              <a:rPr lang="en-US" dirty="0"/>
              <a:t>[reg2+20]</a:t>
            </a:r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en-US" dirty="0" smtClean="0"/>
              <a:t>   r2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2 + </a:t>
            </a:r>
            <a:r>
              <a:rPr lang="en-US" dirty="0" err="1"/>
              <a:t>reg</a:t>
            </a:r>
            <a:r>
              <a:rPr lang="en-US" dirty="0"/>
              <a:t> 5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sw</a:t>
            </a:r>
            <a:r>
              <a:rPr lang="en-US" dirty="0"/>
              <a:t>    	</a:t>
            </a:r>
            <a:r>
              <a:rPr lang="en-US" dirty="0" smtClean="0"/>
              <a:t>r7    12(r3</a:t>
            </a:r>
            <a:r>
              <a:rPr lang="en-US" dirty="0"/>
              <a:t>)   ;  </a:t>
            </a:r>
            <a:r>
              <a:rPr lang="en-US" dirty="0" err="1"/>
              <a:t>Mem</a:t>
            </a:r>
            <a:r>
              <a:rPr lang="en-US" dirty="0"/>
              <a:t>[reg3+12] = </a:t>
            </a:r>
            <a:r>
              <a:rPr lang="en-US" dirty="0" err="1"/>
              <a:t>reg</a:t>
            </a:r>
            <a:r>
              <a:rPr lang="en-US" dirty="0"/>
              <a:t> 7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2380804" name="Rectangle 4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/>
              <a:t>Slides thanks to Sally McKee</a:t>
            </a:r>
          </a:p>
        </p:txBody>
      </p:sp>
    </p:spTree>
    <p:extLst>
      <p:ext uri="{BB962C8B-B14F-4D97-AF65-F5344CB8AC3E}">
        <p14:creationId xmlns:p14="http://schemas.microsoft.com/office/powerpoint/2010/main" val="34804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: Sample 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1485900" algn="l"/>
              </a:tabLst>
            </a:pPr>
            <a:r>
              <a:rPr lang="en-US" dirty="0" smtClean="0"/>
              <a:t>	</a:t>
            </a:r>
            <a:r>
              <a:rPr lang="en-US" dirty="0" smtClean="0">
                <a:latin typeface="Consolas" pitchFamily="49" charset="0"/>
              </a:rPr>
              <a:t>add 	r3, r1, r2;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r6, r4,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r4, 20(r2);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r5, r2,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r7, 12(r3); </a:t>
            </a: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834486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559650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11437239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331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285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5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285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285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285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5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286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6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286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6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286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286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6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287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9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5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2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2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2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bg1"/>
                </a:solidFill>
              </a:rPr>
              <a:t>imm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2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2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valA</a:t>
            </a:r>
          </a:p>
        </p:txBody>
      </p:sp>
      <p:sp>
        <p:nvSpPr>
          <p:cNvPr id="238292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38292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2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3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3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mdata</a:t>
            </a:r>
          </a:p>
        </p:txBody>
      </p:sp>
      <p:sp>
        <p:nvSpPr>
          <p:cNvPr id="238293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8294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238294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295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295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295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295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295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295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295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296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2961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48109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regA</a:t>
            </a:r>
          </a:p>
        </p:txBody>
      </p:sp>
      <p:sp>
        <p:nvSpPr>
          <p:cNvPr id="2382962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47468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regB</a:t>
            </a:r>
          </a:p>
        </p:txBody>
      </p:sp>
      <p:sp>
        <p:nvSpPr>
          <p:cNvPr id="238296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6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296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119" name="TextBox 11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0" name="TextBox 11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1" name="TextBox 12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2" name="TextBox 12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Rd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89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0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490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0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490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490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0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490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0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491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1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8491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bg2">
              <a:lumMod val="75000"/>
            </a:schemeClr>
          </a:solidFill>
        </p:grpSpPr>
        <p:sp>
          <p:nvSpPr>
            <p:cNvPr id="238491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1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491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4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11-15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16-20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8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9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9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4994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499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499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499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499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499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500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500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500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500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500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500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500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500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500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5009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26-31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5010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5011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5012" name="Text Box 116"/>
          <p:cNvSpPr txBox="1">
            <a:spLocks noChangeArrowheads="1"/>
          </p:cNvSpPr>
          <p:nvPr/>
        </p:nvSpPr>
        <p:spPr bwMode="auto">
          <a:xfrm>
            <a:off x="212725" y="4841875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Initial</a:t>
            </a:r>
          </a:p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18" name="TextBox 117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19" name="TextBox 118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0" name="TextBox 119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1" name="TextBox 120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7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14338" name="CP3 Ink 342b174e-7e4a-4afa-9e89-1dc74345cdc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5" y="397440"/>
            <a:ext cx="2389951" cy="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695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5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695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695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695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5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695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5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695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5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6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696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696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6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696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8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1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702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2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3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3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3 1  2</a:t>
            </a:r>
          </a:p>
        </p:txBody>
      </p:sp>
      <p:sp>
        <p:nvSpPr>
          <p:cNvPr id="238704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704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704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704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704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7046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704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704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705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705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705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705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705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705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705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7057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58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7059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7060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3 1 2</a:t>
            </a:r>
          </a:p>
        </p:txBody>
      </p:sp>
      <p:sp>
        <p:nvSpPr>
          <p:cNvPr id="2387061" name="Text Box 117"/>
          <p:cNvSpPr txBox="1">
            <a:spLocks noChangeArrowheads="1"/>
          </p:cNvSpPr>
          <p:nvPr/>
        </p:nvSpPr>
        <p:spPr bwMode="auto">
          <a:xfrm>
            <a:off x="152400" y="392668"/>
            <a:ext cx="1055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87062" name="Text Box 118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1</a:t>
            </a:r>
          </a:p>
        </p:txBody>
      </p:sp>
      <p:sp>
        <p:nvSpPr>
          <p:cNvPr id="120" name="TextBox 119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1" name="TextBox 120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2" name="TextBox 121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3" name="TextBox 122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9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15362" name="CP3 Ink 537a1931-5669-44e7-893f-641f4462d48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" y="324239"/>
            <a:ext cx="4525651" cy="57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6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Multi Cycle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Better MIPS and smaller clock period (higher clock frequency)</a:t>
            </a:r>
          </a:p>
          <a:p>
            <a:pPr lvl="1"/>
            <a:r>
              <a:rPr lang="en-US" dirty="0" smtClean="0"/>
              <a:t>Hence, better performance than Single Cycle processor 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Higher CPI than single cycle processor</a:t>
            </a:r>
          </a:p>
          <a:p>
            <a:pPr lvl="1"/>
            <a:endParaRPr lang="en-US" dirty="0"/>
          </a:p>
          <a:p>
            <a:r>
              <a:rPr lang="en-US" dirty="0" smtClean="0"/>
              <a:t>Pipelining: Want better Performance</a:t>
            </a:r>
            <a:endParaRPr lang="en-US" dirty="0"/>
          </a:p>
          <a:p>
            <a:pPr lvl="1"/>
            <a:r>
              <a:rPr lang="en-US" dirty="0" smtClean="0"/>
              <a:t>want small CPI (close to 1) with high MIPS and short clock period (high clock frequency)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CPU time = instruction count x CPI x clock cycle time</a:t>
            </a:r>
          </a:p>
        </p:txBody>
      </p:sp>
    </p:spTree>
    <p:extLst>
      <p:ext uri="{BB962C8B-B14F-4D97-AF65-F5344CB8AC3E}">
        <p14:creationId xmlns:p14="http://schemas.microsoft.com/office/powerpoint/2010/main" val="1383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899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899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900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900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900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0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900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0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0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901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901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901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1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901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3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8906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6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6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7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8907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  6 4  5</a:t>
            </a:r>
          </a:p>
        </p:txBody>
      </p:sp>
      <p:sp>
        <p:nvSpPr>
          <p:cNvPr id="238908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9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9091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909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909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9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909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9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909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909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909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910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910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910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910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910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910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10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10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10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910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9110" name="Text Box 118"/>
          <p:cNvSpPr txBox="1">
            <a:spLocks noChangeArrowheads="1"/>
          </p:cNvSpPr>
          <p:nvPr/>
        </p:nvSpPr>
        <p:spPr bwMode="auto">
          <a:xfrm>
            <a:off x="-25400" y="4800600"/>
            <a:ext cx="1284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nand 6 4 5</a:t>
            </a:r>
          </a:p>
        </p:txBody>
      </p:sp>
      <p:sp>
        <p:nvSpPr>
          <p:cNvPr id="2389111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3318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8911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2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6" name="CP3 Ink e3fb4506-6d07-4c97-be2c-12122d5c8f4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5" y="292079"/>
            <a:ext cx="6424051" cy="62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104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4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104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104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105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5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105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5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5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105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106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6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106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8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111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1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1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111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1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1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111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111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2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112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112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2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2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9112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3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  4  20(2)</a:t>
            </a:r>
          </a:p>
        </p:txBody>
      </p:sp>
      <p:sp>
        <p:nvSpPr>
          <p:cNvPr id="239113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3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113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40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4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4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114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4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114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114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114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114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114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115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115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115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115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5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115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5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115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115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lw 4 20(2)</a:t>
            </a:r>
          </a:p>
        </p:txBody>
      </p:sp>
      <p:sp>
        <p:nvSpPr>
          <p:cNvPr id="2391159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537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9116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3</a:t>
            </a:r>
          </a:p>
        </p:txBody>
      </p:sp>
      <p:sp>
        <p:nvSpPr>
          <p:cNvPr id="2391161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62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63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5" name="TextBox 124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6" name="TextBox 125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7" name="TextBox 126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8" name="TextBox 127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2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6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7410" name="CP3 Ink d8fae8f4-5641-43e8-839d-476dc7bf910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0" y="367079"/>
            <a:ext cx="7627500" cy="63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309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09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309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309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309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09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310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0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10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10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310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310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10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311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3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15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315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6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316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316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6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6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316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316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317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17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7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317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7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17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7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8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5 2  5 </a:t>
            </a:r>
          </a:p>
        </p:txBody>
      </p:sp>
      <p:sp>
        <p:nvSpPr>
          <p:cNvPr id="239318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8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318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8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8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319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319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9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319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319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319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319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319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319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319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320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320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320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20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20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320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320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5 2 5</a:t>
            </a:r>
          </a:p>
        </p:txBody>
      </p:sp>
      <p:sp>
        <p:nvSpPr>
          <p:cNvPr id="2393207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7620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5 2 5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9320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4</a:t>
            </a:r>
          </a:p>
        </p:txBody>
      </p:sp>
      <p:sp>
        <p:nvSpPr>
          <p:cNvPr id="2393209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210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211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212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213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6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8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0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8434" name="CP3 Ink 3f223bd5-5b62-49bb-8f89-324932c317c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70" y="3092400"/>
            <a:ext cx="576300" cy="6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3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514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514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514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514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4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514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5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515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515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5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515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8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520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0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521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1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1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521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521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521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2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522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2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2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2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3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  7 12(3)</a:t>
            </a:r>
          </a:p>
        </p:txBody>
      </p:sp>
      <p:sp>
        <p:nvSpPr>
          <p:cNvPr id="239523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34" name="Rectangle 98"/>
          <p:cNvSpPr>
            <a:spLocks noChangeArrowheads="1"/>
          </p:cNvSpPr>
          <p:nvPr/>
        </p:nvSpPr>
        <p:spPr bwMode="invGray">
          <a:xfrm>
            <a:off x="3048000" y="32004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3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3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3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523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523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4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524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524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524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524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524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524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524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524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5249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5250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51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52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5253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5254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23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sw 7  12(3)</a:t>
            </a:r>
          </a:p>
        </p:txBody>
      </p:sp>
      <p:sp>
        <p:nvSpPr>
          <p:cNvPr id="2395255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960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 (2)         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6 4 5             add   3 1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5256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5</a:t>
            </a:r>
          </a:p>
        </p:txBody>
      </p:sp>
      <p:sp>
        <p:nvSpPr>
          <p:cNvPr id="2395257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5259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61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62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63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11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719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19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719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719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719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19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19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9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20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720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720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20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720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2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25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725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725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725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6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6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726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726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726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726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726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6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727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27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27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727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728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8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8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728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8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7286" name="Rectangle 102"/>
          <p:cNvSpPr>
            <a:spLocks noChangeArrowheads="1"/>
          </p:cNvSpPr>
          <p:nvPr/>
        </p:nvSpPr>
        <p:spPr bwMode="invGray">
          <a:xfrm>
            <a:off x="3048000" y="38862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28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8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729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729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729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729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729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729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729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7297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7298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99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300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7301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7302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7303" name="Text Box 119"/>
          <p:cNvSpPr txBox="1">
            <a:spLocks noChangeArrowheads="1"/>
          </p:cNvSpPr>
          <p:nvPr/>
        </p:nvSpPr>
        <p:spPr bwMode="auto">
          <a:xfrm>
            <a:off x="152400" y="381000"/>
            <a:ext cx="97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 6 4 5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7304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6</a:t>
            </a:r>
          </a:p>
        </p:txBody>
      </p:sp>
      <p:sp>
        <p:nvSpPr>
          <p:cNvPr id="2397305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306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307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308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309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310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311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01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923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3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924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924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924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4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924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4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924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5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925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925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5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925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7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931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39931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931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1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1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931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1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2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932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933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31" name="Rectangle 99"/>
          <p:cNvSpPr>
            <a:spLocks noChangeArrowheads="1"/>
          </p:cNvSpPr>
          <p:nvPr/>
        </p:nvSpPr>
        <p:spPr bwMode="invGray">
          <a:xfrm>
            <a:off x="30480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3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3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933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933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3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3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933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933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934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934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934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934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934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934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4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934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9350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9351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944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lw</a:t>
            </a:r>
            <a:r>
              <a:rPr lang="en-US" b="1" dirty="0" smtClean="0">
                <a:solidFill>
                  <a:schemeClr val="bg1"/>
                </a:solidFill>
              </a:rPr>
              <a:t> 4 20(2)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935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7</a:t>
            </a:r>
          </a:p>
        </p:txBody>
      </p:sp>
      <p:sp>
        <p:nvSpPr>
          <p:cNvPr id="2399353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54" name="Text Box 122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55" name="Text Box 123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9356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57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58" name="Text Box 126"/>
          <p:cNvSpPr txBox="1">
            <a:spLocks noChangeArrowheads="1"/>
          </p:cNvSpPr>
          <p:nvPr/>
        </p:nvSpPr>
        <p:spPr bwMode="auto">
          <a:xfrm>
            <a:off x="8159750" y="32639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59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75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128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8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128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128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40129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29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129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29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129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9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129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40130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30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130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2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5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40136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0136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36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6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7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137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137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137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1380" name="Rectangle 100"/>
          <p:cNvSpPr>
            <a:spLocks noChangeArrowheads="1"/>
          </p:cNvSpPr>
          <p:nvPr/>
        </p:nvSpPr>
        <p:spPr bwMode="invGray">
          <a:xfrm>
            <a:off x="3048000" y="36576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38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138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138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8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38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138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138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138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138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139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139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139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139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9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139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139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1399" name="Text Box 119"/>
          <p:cNvSpPr txBox="1">
            <a:spLocks noChangeArrowheads="1"/>
          </p:cNvSpPr>
          <p:nvPr/>
        </p:nvSpPr>
        <p:spPr bwMode="auto">
          <a:xfrm>
            <a:off x="152400" y="381000"/>
            <a:ext cx="949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  </a:t>
            </a:r>
            <a:r>
              <a:rPr lang="en-US" b="1" dirty="0" smtClean="0">
                <a:solidFill>
                  <a:schemeClr val="bg1"/>
                </a:solidFill>
              </a:rPr>
              <a:t>      add  5 2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140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8</a:t>
            </a:r>
          </a:p>
        </p:txBody>
      </p:sp>
      <p:sp>
        <p:nvSpPr>
          <p:cNvPr id="2401401" name="Rectangle 121"/>
          <p:cNvSpPr>
            <a:spLocks noChangeArrowheads="1"/>
          </p:cNvSpPr>
          <p:nvPr/>
        </p:nvSpPr>
        <p:spPr bwMode="auto">
          <a:xfrm>
            <a:off x="70104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2" name="Text Box 122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403" name="Text Box 123"/>
          <p:cNvSpPr txBox="1">
            <a:spLocks noChangeArrowheads="1"/>
          </p:cNvSpPr>
          <p:nvPr/>
        </p:nvSpPr>
        <p:spPr bwMode="auto">
          <a:xfrm>
            <a:off x="6286500" y="4387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4" name="Text Box 124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405" name="Text Box 125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1406" name="Rectangle 126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>
                <a:solidFill>
                  <a:schemeClr val="bg1"/>
                </a:solidFill>
              </a:rPr>
              <a:t>Slides thanks to Sally McKee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333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333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40333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3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334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4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334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4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334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40334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4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335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7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0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2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342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342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342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342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342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343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343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343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343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343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343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343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343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343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343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344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344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344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344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344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3447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920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7 12(3)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344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9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Pipelining Recap</a:t>
            </a:r>
            <a:endParaRPr lang="en-GB" dirty="0"/>
          </a:p>
        </p:txBody>
      </p:sp>
      <p:sp>
        <p:nvSpPr>
          <p:cNvPr id="240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Powerful technique for masking latencies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337059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117475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0:add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1:nand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2:lw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3:add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4:sw</a:t>
            </a:r>
          </a:p>
          <a:p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146" name="Group 145"/>
          <p:cNvGrpSpPr/>
          <p:nvPr>
            <p:custDataLst>
              <p:tags r:id="rId2"/>
            </p:custDataLst>
          </p:nvPr>
        </p:nvGrpSpPr>
        <p:grpSpPr>
          <a:xfrm>
            <a:off x="2362200" y="762000"/>
            <a:ext cx="990600" cy="1847850"/>
            <a:chOff x="2438400" y="3200400"/>
            <a:chExt cx="990600" cy="1847850"/>
          </a:xfrm>
        </p:grpSpPr>
        <p:sp>
          <p:nvSpPr>
            <p:cNvPr id="145" name="Rectangle 2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438400" y="3200400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514600" y="3200400"/>
              <a:ext cx="914400" cy="1847850"/>
              <a:chOff x="2514600" y="3200400"/>
              <a:chExt cx="914400" cy="1847850"/>
            </a:xfrm>
          </p:grpSpPr>
          <p:sp>
            <p:nvSpPr>
              <p:cNvPr id="134" name="Rectangle 133"/>
              <p:cNvSpPr/>
              <p:nvPr>
                <p:custDataLst>
                  <p:tags r:id="rId113"/>
                </p:custDataLst>
              </p:nvPr>
            </p:nvSpPr>
            <p:spPr>
              <a:xfrm>
                <a:off x="2895600" y="3200400"/>
                <a:ext cx="533400" cy="22860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>
                <p:custDataLst>
                  <p:tags r:id="rId114"/>
                </p:custDataLst>
              </p:nvPr>
            </p:nvSpPr>
            <p:spPr>
              <a:xfrm>
                <a:off x="2895600" y="3429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2895600" y="38862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>
                <p:custDataLst>
                  <p:tags r:id="rId116"/>
                </p:custDataLst>
              </p:nvPr>
            </p:nvSpPr>
            <p:spPr>
              <a:xfrm>
                <a:off x="2895600" y="3657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>
                <p:custDataLst>
                  <p:tags r:id="rId117"/>
                </p:custDataLst>
              </p:nvPr>
            </p:nvSpPr>
            <p:spPr>
              <a:xfrm>
                <a:off x="2895600" y="41148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>
                <p:custDataLst>
                  <p:tags r:id="rId118"/>
                </p:custDataLst>
              </p:nvPr>
            </p:nvSpPr>
            <p:spPr>
              <a:xfrm>
                <a:off x="2895600" y="43434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>
                <p:custDataLst>
                  <p:tags r:id="rId119"/>
                </p:custDataLst>
              </p:nvPr>
            </p:nvSpPr>
            <p:spPr>
              <a:xfrm>
                <a:off x="2895600" y="4572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2895600" y="4800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21"/>
                </p:custDataLst>
              </p:nvPr>
            </p:nvSpPr>
            <p:spPr>
              <a:xfrm>
                <a:off x="2514600" y="3219450"/>
                <a:ext cx="457200" cy="1828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r0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r1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r2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r3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r4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r5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r6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r7</a:t>
                </a:r>
              </a:p>
            </p:txBody>
          </p:sp>
          <p:sp>
            <p:nvSpPr>
              <p:cNvPr id="143" name="TextBox 142"/>
              <p:cNvSpPr txBox="1"/>
              <p:nvPr>
                <p:custDataLst>
                  <p:tags r:id="rId122"/>
                </p:custDataLst>
              </p:nvPr>
            </p:nvSpPr>
            <p:spPr>
              <a:xfrm>
                <a:off x="2895600" y="3219450"/>
                <a:ext cx="533400" cy="1828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36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9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12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18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7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41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22</a:t>
                </a:r>
              </a:p>
            </p:txBody>
          </p:sp>
        </p:grpSp>
      </p:grpSp>
      <p:sp>
        <p:nvSpPr>
          <p:cNvPr id="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27" name="Group 26"/>
          <p:cNvGrpSpPr/>
          <p:nvPr>
            <p:custDataLst>
              <p:tags r:id="rId10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11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1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3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8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2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89" name="Group 188"/>
          <p:cNvGrpSpPr/>
          <p:nvPr>
            <p:custDataLst>
              <p:tags r:id="rId65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ectangle 147"/>
          <p:cNvSpPr/>
          <p:nvPr>
            <p:custDataLst>
              <p:tags r:id="rId70"/>
            </p:custDataLst>
          </p:nvPr>
        </p:nvSpPr>
        <p:spPr>
          <a:xfrm>
            <a:off x="2819400" y="14478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71"/>
            </p:custDataLst>
          </p:nvPr>
        </p:nvSpPr>
        <p:spPr>
          <a:xfrm>
            <a:off x="2819400" y="21336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72"/>
            </p:custDataLst>
          </p:nvPr>
        </p:nvSpPr>
        <p:spPr>
          <a:xfrm>
            <a:off x="2819400" y="16764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73"/>
            </p:custDataLst>
          </p:nvPr>
        </p:nvSpPr>
        <p:spPr>
          <a:xfrm>
            <a:off x="2819400" y="19050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74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77</a:t>
            </a:r>
            <a:endParaRPr lang="en-US" dirty="0"/>
          </a:p>
        </p:txBody>
      </p:sp>
      <p:sp>
        <p:nvSpPr>
          <p:cNvPr id="162" name="Rectangle 161"/>
          <p:cNvSpPr/>
          <p:nvPr>
            <p:custDataLst>
              <p:tags r:id="rId75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" name="Rectangle 162"/>
          <p:cNvSpPr/>
          <p:nvPr>
            <p:custDataLst>
              <p:tags r:id="rId76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4" name="Rectangle 163"/>
          <p:cNvSpPr/>
          <p:nvPr>
            <p:custDataLst>
              <p:tags r:id="rId77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5" name="Rectangle 164"/>
          <p:cNvSpPr/>
          <p:nvPr>
            <p:custDataLst>
              <p:tags r:id="rId78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6" name="Rectangle 165"/>
          <p:cNvSpPr/>
          <p:nvPr>
            <p:custDataLst>
              <p:tags r:id="rId79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" name="Rectangle 166"/>
          <p:cNvSpPr/>
          <p:nvPr>
            <p:custDataLst>
              <p:tags r:id="rId80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6009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8" name="Rectangle 167"/>
          <p:cNvSpPr/>
          <p:nvPr>
            <p:custDataLst>
              <p:tags r:id="rId81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9" name="Rectangle 168"/>
          <p:cNvSpPr/>
          <p:nvPr>
            <p:custDataLst>
              <p:tags r:id="rId82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0" name="Rectangle 169"/>
          <p:cNvSpPr/>
          <p:nvPr>
            <p:custDataLst>
              <p:tags r:id="rId83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1" name="Rectangle 170"/>
          <p:cNvSpPr/>
          <p:nvPr>
            <p:custDataLst>
              <p:tags r:id="rId84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	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1" name="Rectangle 130"/>
          <p:cNvSpPr/>
          <p:nvPr>
            <p:custDataLst>
              <p:tags r:id="rId85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>
            <p:custDataLst>
              <p:tags r:id="rId86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8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8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9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9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9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9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3" name="Freeform 262"/>
          <p:cNvSpPr/>
          <p:nvPr/>
        </p:nvSpPr>
        <p:spPr>
          <a:xfrm>
            <a:off x="289560" y="643890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5715000" y="208026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91" grpId="0"/>
      <p:bldP spid="193" grpId="0" animBg="1"/>
      <p:bldP spid="148" grpId="0" animBg="1"/>
      <p:bldP spid="157" grpId="0" animBg="1"/>
      <p:bldP spid="158" grpId="0" animBg="1"/>
      <p:bldP spid="159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Single Cycle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2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7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7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I1HAOAgAQdBMQIqAYBEIx/eBAhP/hBrYqXb6vfcDgDCEgQRP//A0U1BQM4C2QZIDIJAJCbAwE3wB5FMwkAkIICAdvFHkU4CAD+AwB7hdI0Ek7ApD/TAKQ/CvoBhwGD/hYu/hZBym5zHOuLM3tuU7iSmNRyxrWuFcuGOmOnDpw4cMVwaqK1qMRWlZTO56pvc5Zne9547475553z3z48+++PHe98b3x473u82iqlWorHTp5HTl5Ag/4YYv4Ya8XWYhNTTDDhVVpEETMxdJrPC4XMxcotC2S05m93N3Npu+MZxxTbdccTGkRUsxKE4nGKrWMYqoRVYxiuU1x1nvCD6RNxcTKZRKJSE1CYmJjMRKYCaiYuEXepSQmJqQRKEpiYuCJgJgkiSJqyJmJgJi4J35fnx6ghNhGFy3yMG2Jytbs2DVa0zOGq1y0ZM1rFm0Y42LVvmyMXIAquAUSD/hOO/hOP48OOK8HwPHwyzN1mojHDXLp05cMURxjK73njnnM+HF5ucoxjXDhrlfC9gIT8N3n4bvb222yb92nJCi0IWhZKFYzw5ceG+O+NhhUlamDBTNilgzYsGC0JTnWtbxyxaYTmbL+AYUQgjCcZRIiJCMIwjKcoyRCEUCJGMIwhGMEY1z8+PGAhNhGVi4atHDLGtY43GZa0ZZHK1wwY5luTExyNM2XJlcYmAAp4K4P+FZj+FXOsMc8c55uN8Z5zxzdrxVcMYrlFajDHHhPEg/4cfv4cdeN5vi563wzwng4NVGI1EVERMzm7t1lkg/Y8e5TAxmZmZkTARcEwlPHw/Lz7ACE2EY2TlyzcZca1k3ZYlrRxkyrcWNkxW5cTBmwxs2jRwxcACmAbg/4Ylv4Yl/BzhMyuZqIxjXLlivA3WoP+G/T+G/XwcKjGI4NMERmZ4ue4hdZJBtYYIYIIQIUCGGmvD14gITYRmwtMrVjlxrWDJy0WtMjbItc4W7Ba5w42rXMwcNcjRmAKbCSD/hoI/hofu546vFcq5dK5VUGXNu823G+ni6CD/hvm/hvhxHBwzw3Fzu73eczOTMXURh4DIIOuFErm7lKETETESVu7vPPyegAhNhGVxlcZWzdutZ5GTla0Ys2i1zlcZluXIzzZsLZoyxZcIAqhAT2D/hu+/hu/646zM2hjGtdOHDHCtXFbTd5nd7nbPeNsonThGtY4cPGxHICE/Dh1+HDvfgtaWS1KQRjfDjrjvlw3vWsZxjCEsksVs2iOjFkxYMFoQXjhvfDlrrmAhN3Kd26BGUYTlFCEYyijCMoTIRhCKESMQgRlWEa+BYy7gCE2EYmuVu2ZMGS1zjbY1rTG1zLXLVkxW4WbbLicOMObKyygCnctg/4f+v4f3ZZcY5ztnMsxMIIRiMY4V04arGJ4ZVmD/hxE/hxN3reN6zBcERWsVrEVhOMxLKVzrdcOYITFeUJICc4zgjGELyjCMooSmEYoJ8Hkw6QhNhDNtjw5GTlwtzZmGVa0YY2K3C0asluTCwbuWjFvkauGYAqDATCD/jDi/jC50pFt3neeO98eN8eN5m4iKquTk8DHTl26a4TyzkCD/iJm/iJxmZvG6zWbiURWscOGOGsYwqaucz1jnnjzrrbig/ASymZlJMwi6ImJqYREkTVzeefHxefuACE2EY27Nq5wt2i1xkauVrTK4crcLNowWsGrTC1cY3DVq4ZAClcVg/4z/v40Be164cIwE3M7zjmAg/4h2P4hycb04XqC5vN98u6GjLJAYFIAIGBQMLLy8LXAITYQyxOXGZq3crWGRmyWtHLNqtcZGDha4bOGeVk0zMc2JuAKWxeD/jaM/jan7cUM3c3czVVwrtiQg/4hrv4hqcTWIxpqiWd31mOohdVBFq54BBDBDBHFHDLTj68AITYRkyMGjNg5ZLcWJsxWtMuZutc5WLdbkzM8bBm2cYsOTCAKYhiE/HVV+Otecrrwx0rCmamTNi0UxTQAhPw+Ffh7rpmnohkjiw0vPHfDjrlhjx3AhOFO8IEVYqoxjGs8vLjxACE2EZcLVowbssy1q5yZVrRsxcLXGLE1W4WLbExZtGrlkzbAClMSg/42+P43C+zp25cMVW63e5uD/iJI/iJDqt5xcm+HHlzwhdFNFq4YUEsc8MJHTYAhNhDLJicMMbFqtbYcbRa0YtGS3E2xY1uXKybYWWFmzxtMIAp1JIT8dIX46Q82fhYcFbYYYa4a404zilGUKWpihingTIP+Ikr+Ikvhx45rjW8ZxPC+DljhyxwatnPOPF3fgoS26c4xnGc4xECME4RIThGd9PHjyCE2EZcbPNhwsnK3G3ys1rRljaLcLhu0W5crFplb43LVg1xgCnIog/475P475+8INZ1TPKMKqIlM5ZjOM1fLnrFgg/4iSv4iHeMYzeZ6ubu43cqjhquGKrgqK5653PWF0VDVwRxCCEQwiGCFBDABPHfXg4dQITYQyxNmznM2bLWGNyxWtMmRitcYXLFbkzMXOXNkbs2zdmAKoAE7g/4+eP4+hfB11xxxGq1w1yxrGqqpxOMxGZ553xz13z31zunau3bh2rhfTfC5hPxEOfiIfxYmSFoynG88N89898+HHhwzwzhLBmxZs2rNi1aMmrBmlKs8tdOHDrjw61wgg/a5entckymJiJiYurkBCJETFESTmNzvr6b0ACE2EOMOJxjwsmC3GyYYVrRowZLcTVliWs2mHI1w5XOXDlxACowBOoP+QkD+QmXwL8Tv2eRvWK1PJjWK5TiqlZMzMXCJphN7vnx65zMY5IP+IjL+IjnhM8ubt3uuuONbxmrmpiUIRdEpm6uKmmKhhjLohOhLuxShCCEoQRE04RhGMEowjKKMIoIiJOcEYZeeITYQ0a42bnMyyrWzlrlWtGjBgtxMWDFaxasGTJm0xYWDJgAKvgKDAoP90d+6P58gHPkAAAAAADr0AHTq7d+3fxOOGmIiCrpGM6REGpRWIhUUiqppU6mKjCrqorCOGqxSlyuZwhEQKJ1NTSJmyyYlOZXK4Mzc3uczOWbnM3NkxmJuYzbjNzm0kwEIu73xnj14cdb8UIL+6/v7r/sAWAAAAAAA8+ABmudCUEolARNkud5sspc1iFnV3LuSKSzYVGxUp3lAqVGb47ksqapU3KAWJsRZm8ksuWzctzZmxNxcuUV3Nl+L46CD4cM5uZiYlESIWSi6QoJmLm0EMQmEpmFxMJgiYkETFxKJKSQlNTEpqUqSImYVmpiRCYmJTARMXV1dSgCJTExJEgEXABEgTAmAJgTAACJRMTBMSTExOfN8t8GAITYQxxM2eZiyxLcLRw3WtG7Bytc4meNa0aYm+Zu5xOWzRoAK8QGeAYP+GpL+GpuFMYcIiEZjMzF1GJw1dTMRNQxCqVhiMRwnhWKiKqLip0qo1qsIqJvF4liKMRMJTmcuN3nebzc5vc5ze7tubtOV3OdrxWOHDGIueN8W4vxQgv7IY/sc2ZniGLlXnnlnZ12e6eZ3W9dWbZq15bNlxJMubgsubY7nlOqonnF1tLsiyWaGyxZUuQkq1LGJIZvjz6zog+lkzK4TCYQqaiZkuQiREkRaImJhJKJExMExEhExMTExIiQRIRcARIAAAIIkTJMxfP33iCE2EYm7DFlcZcK1s1b4lrTLkzLcLXNlW5MmHNhxsMzJqybACtEBfIP+JGb+JHXoOnXxs6aiqiMRqcRF4zMl4tMZLmU3NpQiUszlFxEZi7bi4mIhUmZnMonERESmbmRFMTEZxkYyg/4Zev4Zh+QIJiYldXW63WYKmIiUJhCalNZgnGYi0ytN0mrTnd7znc3M2zCZRqNVrGFFxEqYxVeB16Dt3IPyuM2yuExMxMIiYSmLhNWRdXESCJgiRKABMCYTExMJhMSiYupiYXUkXESC4znr67gAITYRia5m2Vg2brXDFrlWtMOPGtwuWTla2yuMuPFhc4czRgAKzAF2g/4m4v4mq8TwzVRipiouqxOqqMTFpleZzed8c8d7vnG53GczdpnF6vUREFJRmLvGavFTi4mJWUmEpJhSlZjYgv6x+/rIHc1NhfHcQNKiXx3OzrdjeXLmut73z18Pd9+dq4meEi4zO85mZjJFJZJmCFbJO+vk+ECD7Rm5kuImJgRMEpCYExMShMRJE1dJExMomJiYTCYmJEXUkSiYurq4iYkTEpvw/ZQAITYRlc4XDHGwZrWjhpiWtGrDCtcs2+JaxxNcTTGxxOWDVsAKwQFtg/45+v45+0xCbiO/bwfA8HwDr0A7THDGOWqxVVrOMVKhNFJmZuZmZMDE3lu5RGGkymc2qYzm+eeufD3xg/4HLv4HL3Hh4eB08XxOfK6LoDhaETExOLiBLNZTNomRF6zUpmxNTiYgiBUwjNWupJxuK7iD8zp5+ZuJFKmphKQhJJKYlFwCYmJiYmExMCakIkiQIlExMTEEkzfH4FmPOCE2EYmDJw3cNmC1ziYY1rRk2yLcWNhkW48uFy4bZHOHG5cACqEBU4P+OnD+OmPr0dfC8PxO/LwfM3rGMaxWq1qNVTGamU1a1ze53GZRMTdk7qZi01KKnFx4OfB8HxSC/jTb+NLffrennfGfL6zcsqhGGI2LQtgWK1LGObFqpMer278YhOVhmilErGqM0QIRARgAQihFCICEYRIRIRgihNn7cTwUITYQzYscTVzlbLXGbNjWtGDZutcMnGFawat2OJu2YMmrfKAKkQO1AoP+Vfr+Vifh4JueLnfOeM5yjMIvG+C6TNbu1yus4TdWqonhiKjCKuqi8JJiUxMLTM5TMIiEUiFRNXWauWYXU00aVNKhHBVRGIVTDCqRHTw/C69OvTny58uNIuJmLmJTAlFkoiI1OIiZAB069rhERGIjFVjGIqJtN5mUZSnLaeLv4HggHTqB4MXeWYzVqMRTDF9uvSYAgv4Vq/hW3ObNnvnZ2RuWbncLywbTbV5YmZZlkrLeNypqJZKXKCUiLNm22WyBJDNy5YzzzctXnnNbRqWbZS4mefAePPjz8k3w5sHLy4lVvjc7zbe63d9/R9PwfCHr252CyVZYrcqpcu8bAlkoADnQPC8mTxUqtrZ3Phsvw6CC+j7H4NuYjNVorc3NhZSVGblGylgBZuWLBSWVFiwsWWWFhNglEmwudykoJZZRKXKSygJZQsFhZZUsspKRYEpYslEoAEWULAABLKlFiWLLKEpZVlHb8P0/OwAhNhDFuwZZWzJqta5Gzda0bM2S3C2y5lrPG4x48TRqzaNGYApYE4T8OoH4dQYw37uHkz0wxrWWO8aghPpbvpb8eLTo04MMs690ywCFwWWgizsKNKjprxeDMIAhNhDljkzNHDdstZZmmRa0xYsq1w2xt1rRkyYY2LFnjaNGwAq1AXaD/hVm/hU5QRFTUxNXGYtcZiUxuMpzFxNXCbd/A8EDp1OnXlz8C0JiYmJwkvr4Xhh16eLi0zcTKZkpisY4deh1gv44Q/jg+rvO4jLCy5uW5VzuWhbmxZACUzTsVEgAAevfwWTxuQFNar4fi+M0gsxEtWhAGyzQS5bKlIgFoAJQWFkEqWksssoVc1278N+nv4IAITYQ0YZceFhmZLW2VkxWtMOVytxZHDVayat8WFg5Y5WbVsAKVBOD/h02/h0vvrUZnd53vd8bvuCD/b5fuEfA3zx3WujUZ8KwhM3IcHDGEwnhz8HDPAAhNhDZrlwtczfEtZ5HDBa0YsMK1zhaM1uVowbNczjM4w4WwAqFAn2D/gy6/gyh8HFxz1vjw8nWWZm1orhjXLXTGuE4icFQlzzxvr1T3zvN1GMcuWOFcN8OOOdbiSGIiqjUwzjrjrHeOdePW4sxGsVwxwnhx4ZjaoT7eb7ffLiSybdmXJWiimCFsEqJXhjnnvlw4ceO+GeGs0JYsltGLU4GTRbJRGOPHXDXCzwysMJwrJKMkEKxhntnwZbVwTxT2adUMULSpSUYxnHDPPLPDHWgg/QxPwDNY4MImZtKYiZM4mLxEJiYsTBMCJmEl0mbvMk1iMRU0BUIRMXMpgmJlMXE1cXm8zd73yAhNhGFk1YNceZkta42zZa0b5sa1wzwsVrHI4zMm7Ru4Ys2gAp2LIP+EgD+EgF1rdZhUcufKr7XCpLnd7zdzKInE6nAg/2xn7Y1yhiJjLv43j+B4PhZUTFwKuri9zzjnO8gg/Y4eDvPO5XEiYkhEwiEXWa2zHG9zFAhNhGPDjbOcrXCtZ5MuNa0xsMi3C4w5VrlmwY4sLbJmxtnAApqHYP+FCb+FCfrlldxKoxXCtVwnhnW6naE+tU+tV5GfJS2CUrSjTDPDfDlvjnnpphPCIXNWRya2GCCCCEghRwQwo5Y5ZZ78MAhNhDRgwaZGeHEtysWmVa0ZOXC1zjwtVrls0Z5GzFvjatcoApGCoT8Jq34TVzhRwUyZ4T7TL7TPFj4FaxtrIXIYGWGFDkZ8IAhNhDFkwYM2GPMtaN3GRa0aNsS3E2xN1rDI4Z4szJiwZZWoArbAYgBg/4dEv4dIejw/C8Gq41x1vW8XiYzWZNxNyubi4mEyZjNTEQqdXUUxGKqIiOXj+N37OfI7d/E54REVhhVRCtIpSYTRJOMxK3Hc83PePDAgv5MK/kw/BLLzvO5vNzvLneVWWs2WVmxlRUbuW22UsVeT4fg7x58Hv17yVmpVmyby2E2asuVOWQkt5555euggvgRtSySpt1pLAKRYstiUWLAsAsCxaJUgASiUSlmbm5c6WCrd+n7d+ghNhGNxhy5GbTEtbNcjNa0cuci3C1YMVuJm3YsWLVqxxYcIAqWAUeC/k+L+T8dlJOeC+skJCXNbd26D4jxkxO3fPnt8z3NuTl8ZuCD/gUk/gUB3jM23PM8HO3OCIxWnTHLhiKbvPd4biyarHLlw6YxWMxmd228PlzAg9YmLJmJmIsuLq4JhMJhARKYTEkSiJqZhJd9evXj6QAhNhDPKxcNG2NutctHDNa0aMXC3C3aOVuFgwZtGbXFkZOG4Ap/MoP+BqD+BqHwpYhMZZuc3OY3jfgePymkTEVFYrhWo1nG4zaD/gWU/gWV8HVxcxcQiYmt6vDg4Y6VqKuM7ze73u+dc451IIPxvG9m4klFXAFJIzEygBaZvnN534ghNhDhq4cYXLlitZMczJa0zY2q3FhzZVrRk1yNMOZtmcMWIAqYAUWD/glc/glnrMXi9XiDlPCcRMZb59Oq4FTy5+VvE4uZvObWuJiYhCJY1YCD/gSa/gR5xMbxznjXgm+c53E4jWuR5XGpXfPW/Bq5mMRw1jGmkZrbcz16dXi8uICC/BHXu+WqspZsLBKiosslURcUVR8vnsu+QCE2EN2GNu0as2i3E1xZFrTNkzLXDZxiWtseZs4zYWjnNkxACmcig/4Njv4Nm+XXp4PDNZiYmrqYtc5uZhhw5ZCD/gN2/gN/1rfa4qcXVxCqjFKgzN8c14aDVFIiBlaSYXExKMz4fh8/ACE2EZWzFs3wuGi1i5zYlrTEwZrXGZu4W4WznG0x4m+PJjYgCnUpg/4NcP4NXURCLqJicxlnn4HG4zFxmYlMxaOXioP+Bnj+Bp27mY3NXVcHSuGo6RXDpjljERe+OeeePXdgg/EtObmFwTEwESRcRuri43fHyc+gITYRmbNGGJiyaLWzFjiWtGrZstwtXLNblc5WOJg4ws2zNqAKURKD/g4c/g4ddp1rGMQi9o7gg/4F2v4F21TK1y3jjFeChYM8zcKBGjhhlprtzQAhNhDBg2ZsGzBotaNXLNa0atcq3E5ytVrdqwYtsbFs3cOGQAppIYP+ERD+ERu9xzrdXq+DVODFYqFS468XwgCD/gRm/gRTpwams1uMym6smbjjjvwz4fSD9DHPObJmYzWYzi6uCbXPg9e/YCE2EMWbJwxxsmK1lja5lrTMwarXLVg4WsGuLKzZM8zFmzyACrMBWoP+Eoz+EpGh4erjjjnU1fBwjhisRUVKriZm05TPHp16dXTqAq0SB4OM1xhhWqxUVheAg/4E/P4FC+g8Cp5TyvUzMzm83NzcZuc7nO43wvg1HbwfA69Hg+AA58nXoB4DVVUTM3N23Wdgg/U4e3NQSmJurq6zUpgCLi0xeLiIQQQkkiUTCLiRdTF1aEzPP2Z0ITYQxyOWrlu5cLczdgyWtG2JmtcMMzda1x4WWJmxxN2TRkAKaB2D/hUw/hU55Xw4vA6xKcXhqMVEXW43YIP+B47+B4GvB6dXizO53G6nU4rHK+meQITuRh4DhGkJRhGCMJwnCsa3jOeOwCE2EMXDZg3bOca1llyN1rTG3aLXLDEwW5MzJlha42LTI0bACnMog/4W/P4W94wwidc+HPG4zbavH1KJxFcI1UaXoIP+BsD+BqW5zOZ4u8cY4ojEV4XXtwrUVEyuOep58IPslZEwuIuc1dXE0urq4zC89fPvyCE2EYc2Rk4zY261uxcMVrRiyZrXONvhWtWWLCxatcOFoxZgCoABMYP+Gfz+GhupzE4YrFaOEwq4i5mbvNcYylNVPgdfAvpEAIP+BmD+Bl3hc1MTeJjn4ni+NxhMIuJItMZTa3Hp5fbeN2CD9rVfAc3EwlMTEoIFShCIlMzec5mZnfgAITYQ0wtMOZy2ZrWuXDiWtGzBwtxYszZa2y42TFy4YNWmbCAKdSqD/hoi/hovmbwxOqqN+RxiYi6yZ34Xh4lEwxmuPTCD/gbS/ga7cJiJuZ3fXHHjeZkjVdHLljFGb7uvUIPzN3Ml3NxMTEwmYTEwgRNs559evoAhNhDBm2bM2bPMtbtGuNa0wtMa1ziysVrPKyatWmLHjYsmAApfGoP+HNT+HNnJeOPDMEsTqdRpw44Ag/4FAP4E6eMcnCMRwjBmb476z1z1kITrWh1aoRinKcpoTjOvHsWAITYQ1xZmDDE0yrcbHLkWtG7ZotcMsTZa3YNMrlhhy5MjloAKSw+D/hsW/hsXDtfKulcMdIP+BjT+BjUNRURFeDiFugIY4UsENeXjxQAhNhDNuxyYmWLKtZMGjda0yNci1xiY4lrDHiY5MrJzlxZXIAqDATeD/d6fu5+oGt9OvjbjEY1w1rpjWMKgqJxKZrNTFr4zvnPhgIP+Geb+Gd/YHTr4Xh+JzhMkZqaupxMAiTExExMS3mvFg/gbyZnjxi5kC9XNXU1mILgSqRExM1K+/ux6ACE2EN2OJzmbsma1hlyNFrTNhYrcLVpmWsmLVrjcZGrVrjbA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VHAOAgAQdBKgIjAUBEIx/eBAhP/hBrYqXb6vfcDgDCEgQRP//A0U1BQM4C2QZIDIJAJCbAwE3wB5FMwkAkIICAdvFHkU4CAD+AwB7hdI0Ek7ApD/TAKQ/HgQKgsoACoQCmQGD/gOM/gO98TjwRNwIpSSbTKJgVeGL8LwfAOkYxwrWuWta1210rtXSOU8KxXDFcFRE3WUxd3OZ43u87njPNmbm7bnjO853O0zEjbjY0pOc8ee++O/DreeIgv4y6/jLn6IOfHzsuzs7bmmWLzuWbzzz3lh8PhN5uXNKd5eXxuTVajcM0JbDVLZDL4ssstkuVlks3c7mxm5K2bZ8L4Ph8SiD8rV+/GMYxFXebuSamFVFREhMREpmcxaBEwEJRJMTCYTCYCYmJRJEkwiQImJIlEomJRMRKJRMiJlc7+A8w+CgITYQxxYmTFi5ZrXGFtmWtGDfItcsM2Ra1yuWTNnlZZXGJkAKmwFFhPyGdfkMty7NvC4erXq18DHghSEqQpRS0KUjaNCMY0jCcCMRGEoyiqred5TlXDh54IL+VPP5Uz987zp3nWCXncZuSytltksvNSzcpc2LVXnxS584hMSspUQRVnOMYRQEYRIwiIRhGEUIoRhGESEYRCJPb1aV8BAhNhGbNlYs3GJytbNGmFa0aNsi3E5cY1rlgxxM2zXFlb5sQAqvBasEg/4Z7P4Z7dbHTqTcXW6zVoupiaTCJqUYzi63rjw69N648F0AAIkOXMHTq6dfAukUhVxM1aYmUxnF0nEwRmrpExEXVrrM5jr06gAd+3Xp4PgePpmbu7jKYJkVMVUYmqiYVeJjp4viceB16ABMRF1MQjNTMi4XUkpiLqYiatETGcAAq3Dj4WVVEVVKmohUqnFqSi4nM3O7vc9e3cAAcubt38C4VYCrFwm6uZTFokiRKCKlWYmJmriEkXVhEgujr0eD4Hft4uJvNzN3BKFTUoiyKiIiITE0iuXg+A48GcZxMZxuMc8TE669M4c+QBz5A58rWtcyQ3y8PF8Qg/4kCv4kC+/YHbv4kqwwpBFytdzG4uZ5+J4vTr4Hg+B4PTr068ublzAAHTqFWCJVaCYmrhNJqSsxBMQRdTQQQIuJmbjMXVgAb1MYz0liaiYJgImpCLjMRaFlufbvw4lWAHgeD42arUoRGSbZskVBNLtfHxucdfA8HxPF8TjEJi+fheHy5sZmy4uJGYXMSiJKurgQiIiIVMAADOHXp4fDKVxd1xi7lFxChKZupliIqoqazVxdTUTqYupiZiI5eL4nft37eH4XXp16OvQunHhvXh0zM5rMTUxiUXWYkgqYKmIYmojG9OfJ37denXp16d46eHhDl4fhdejnyAOPAFX0nkpUTF4iOUI2gvE1GWJdrYsUsplsqVZLCKi0LJYsqwBNyoqUJQFygCUASgBKCVKi5ZQolsCyUAiyzZYCwJQluUlFgsACyywlAJQAAALAsFkqwLlBYFzYAAJRLcoCWWWUACxLYWWSgXKFglSyzcsoBKllEom5slAAllJS5sWTYAALJQLJQAsACyiLLDd+H8K6/EAhNhDhnhyZGbBotY5GTla0xtMK1w1b4VuXNlYZmbNzjYZMoAqbA4oCg/4pmv4pm3Lm69PB5Zq6km4slCamipxMFXAmCJoKtrY5c2t9OvgeD4W6icXpU0hKVymZjLr4ni8uYABy56uJQiYiYJopNLNxczMwmriUiEESSVnG9XUwZxvXXp4PgePwXEpqalEERcTMIQxF0ceC6urqY48OPDr08Pk1z5XUSOqE/BOF+CcNCKU80aQtSmCFFIQnKckZTnCM4RnOKKs04zjWc8ezbky5MrJlFKseLLk06ODiIoxJwIQglCdowgQgTkAAZ83BtOsKxvGqsUYQlNKMYRShGCUkp2jKCkZQkQjCKAhi16s+bTo16terPmy5L2nJSUKKEUYownCEYwjCESbHq1mLGxY8WPJlyZcmXVr2bdmFj1a9WvgcHBhAg/M8x7t3CZm4TEwETExJNXSYmJi4AJgBEoCYATEhEkSJqQARKJhMTEkTExdTEzUxdTCUTEolF1JNXEwBEgAJgEXACYmEwmAmAAmIkAiYupEwAJb8f1an4KAhNhDTE3xY2GFstb5mjFa0atGK1wzytVuJy4cZs2ZhlYOG4ArTAXqD/fnfvtfJ7GJiKYqqxVTieU6dI4RpwpSkVeHCcXiYibxMze5m7XULmMzd3mdzdyi13GbzBG6zedzktV5eDHh68fh12IP+CS7+CTOrREoiYRdTVwgurq8ShOLiazQXEzM3cQq6mC02YzSpirqaupiUsZiYTEwiYmJhcTrfbn4HPwswg+HnebxRMEIQi0XcCJEkxNXBNWgmpRKEphdZxKYCYRMwAAACJgtmc3u3HwfOITYRlcY8zdsxyrWTNyzWtGOTCtcYmLVa1Y42GPJic43OTCAKuwFkhPvQPvWYsEsRopbFbJgzYsGTFkyUxUySpKUbThATheOGOGd63jGNY3jO+HDWt51ghOsrxw1nGMZ0qres55dWvRXHwODkyoL+iqP6KlzZtfB5tdbq661qy5kuIlkjIYXNxLmblllLZazcpADNk317AIP2vBzNrvMJqVXExCYmUWgSiSrgJRMSRJNXAmAAmCJAmIu+vr3fuCE2EZmbhg0Y5MK3LibOFrTGxwrXLFqyWsGjZuycsnOFhhaACo0BS4P+K5j+K5nxeCenh+F16A5cxy59Lqp5Z5ODVampJmVb1lM5m7m6RMRKCIzxyIL+dtP521XNgA9ewSVFlUXO81LZYsXNiESy5uefE8iD1wzcItJckIghNXMxKAJAExIQmJiYkS6/AtX7QCE2EYcrPHiY5W61hjys1rRzhYLXDLGyW5HDhqzZYmzXKzcACuwBtAGC/nQj+dCQAA3JcWWWWqSxuWNyyyWCWlsrYsi4LlhJN5pbZ3BlkkshLzUZTm8cniTxcubxHHiW5sNc2WtW2NdefN+W/KCC/oSD+hIQAA+rzyemSRzcviTExbm8lkjL1V6m4WXYtnZltlbO2WbiJuVaa252q2e83VVTS2wllzZYKuaRghcpJsnmAIL8HfLt3exNlstLLNyrBYllsLJZRYRsLKygLi3Nisncs3LcULLlTc2LAuVcssoEqUWSkpYlEpFmrvz/hHPiITYRkZNMbNwxYLcOHKzWtHLNktxOcLha1Ys8WFnmzYWeHIAKtgFug/3tn720eNxiEazwnhGuGKxjU4mIXE1tBjdEwTeV5zmmJiLibm5tV1DEzEzOUzEkRU1Am7zGYZuC/ulT+6VQGbE3nc3NyxZYZkvAWkqS8UtlS8QWau5qETVttd8dkmwbzz670IP4Ar4BuZiJwmkTElZXEkxEXExEphFgiYmJAhKJJhEgAmJiYRMJhIm78ny79AAhNhGJs1at2jJotauG+Va0zMHK3E2xsVuPE1xMm+ZlkasXIArWAYQBg/4hwv4hw+XPwrwir1TlGKxqIxisYqq5TiMRFQxFYuEXc5M4RVBNymYiJhtfMuUr3xvnxnO6pEZZzxnizErWcMa6Rwmee/D8nXqggv7sY/uxk2WKLO83LIQNS2SwlibECaWmbERVLFmrFRZVAWEubyy5UTOczOd8e+fT5+r7wIPzPKfBaYRMImJiYCYImJq0XCYBMSiQiSJiUSiSJRIJgmEwTUhEkAi4lARczMme/qvYITYQ0x4XGXEzzLcLHHjWtM2XItcuXLFblb4WjJnja4mTliA=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A3HAOAgAQdBKAIjgYBEIx/eBAhP/hBrYqXb6vfcDgDCEgQRP//A0U1BQM4C2QZIDIJAJCbAwE3wB5FMwkAkIICAdvFHkU4CAD+AwB7hdI0Ek7ApD/TAKQ/HgoygoBKAAlAAAAACvACnwKD/eefvSfF0iL4Z8TxfEAO/YAHhZjFYVFamMRqqxWMYiqjFVrEYxVUnUoiIiZqZsMzNZm7RvMXcTdmYtcozGbWuJoiLLq4sQQFzCLmcbXa8ZJhmLTFxExE1dTBFxcpXUxEXCZb0FTMymamJgTS8VURUpyyyRCpVO443fGcpxWscJrPi+OAgv5Te/lN345ll8d5uAHeAA7yVliWCVZZTJZKqwuWsuwqVJqLUpJcIQsmzUsmpTZdlZahsIQlRuLLLEss2W2xbm5tltVYsELNludwZcLlJUsS3NhLCVY3myWEqAymEz3478PwgIPl6E+rcVKImUzBURZK0wkAhcTExMETMEwi6upmAIkgmBMTEokJgmAuprOLiJiQi6kCJRIIkCJESAIlEgTCJAJq6kiYlEhUrxnGUTUgE1KJRICJCJTAESiRMTCZvn8B3HiAITYQ3zNXLRzhxLWORk5WtGzbGtcss2Va0b5GLjHhbY3OVqAKoQKoAYP+I4D+I4HON648OPBvWcTGYreN4zi4mLRKLqUTKJpOLqamEwkETCauExAAXS4mjNEwiYuiYRKJCYCJq6uriYkq4mJMZq6vGYmrHo8whPwMvfgZfxY8mXJlxY2jTix6NOy8oyWjRaMCcqkIwQnasoxRTRiQjGSCckJwSjFOMLoxlNGk4se7Gx7Nuy5FDLq16tebPq17scBCcIwy6NObPky5s+bPky4sebPky6NOTLq16NObPmz5s+jTs26tYw1Ag2MRCri5tMTMEgurhF1MXUk1dSTExKJESBMCJRMXV1cImJARITAESmprNTFxMESAAIkiSYCJTnz/Pt8CACE2EYcjhvjx5Gy1o4ZOVrRriyrXDJkxWuWzjNizMMbPI3ZgCogBPYP+Ipb+Ipc8XxPJ5c2ZzMxOorhWMYxiqiMxd3c3M3N5Zzmc1U6ro6PCgv4/u/j+8PDfDl4RbSo5JItnWttduvNK9e/i88fCg/W8cwmczKSSVwlEwmEwETF1MTBF1mt75+LznyghNhDPLma4sbjItZsHOJa0ZN8K3C5xZlrDJmyNcTlk1ysm4AqRATuD/iO8/iPDTG4zU4ajwnBq43eb68OMKnCmrxer1eEW3eeM8cZag/4BhP4BaVcJq63O58fh4d7yuqrXLjw8JhEXm83udtt52jOJ5X4B2IPwsLnOZmLq8TKGauFZhE3F0i9TBF1msxcrnj5vePCAITYRhzYm2JnkxLXLZvmWtGjRutxMG7Ba0bOG+Ri5YOGeVmAKaB2D/ink/inl8Dwb443Odztmc6zUVUdL6coAhPv+vv+82fVhxQWlaOCeCsEKq1hhys6Fiy0LVorpIoIBHCjlgjSz42+DICE2EYseNlhxNsi1gyZNFrRg1aLXDhhiWtcrPC2zYWuZnkbACmkdg/4spP4sq823jjXPXPGcT0dOGvArlvlxSIP9/h+/d48KcL4Z5Xy3i6yzcc9eDjwZkITgZOvK2SEIk1YxhWMLwwzve+nQITYQ2xMmmZw5cLcuTGwWtGmFqtcZseJa4xt3OJi1aNsTdqAKqQFFg/4szv4s244b0hi6qI1itKrLnfPvy58bpFVwaiqmLq4RhMM3m956dfAxU4CD/gKO/gJv64cL1mZ245zvec3WdTyjtz5eJelQ2tlmY43fG85yVjFa6ceGYriAhPBlU/BcIynSAgjCcKpyklHBWE5wnKtIRQjCMCMownCVZTlOU4xv17y4ACE2EMHOFi5YZMy1k3b5lrTCxarXGTGzWtWubM1bYmzlywYACpoBPIP+Fhz+FivprfLjPKOOs1NXSFTU1FxczcZq8XgRF4tFzHXxPHq+MoT65T65GeXJrti35MMsM7xjOcr4KyjSuCFoZI6sVKWlK0qSpJGt8+PDv0clWsyD87xbjhOJhc3MzKLgmLiLhUxMxMXF0mriazW3Hz/FvXYhNhGLJhxMcbVytZtXDFa0aYca1xlZZluXMzYMXDFxjwtmoApWE4P+FwL+FwPp15c/EuMRVTwtAIP9TV+prq7q6mLmuPLe44iF4GwsEethgIYI4ZcDkY0wITYQxYtmmJiyaLWWJk0WtG2TEtctMTNa5zMG+NowxsMmViAKcCqD/hpq/hprBm6mbqwphWKxWHCrxN8uuJiwg/0Xn6L0HiXhrUYwVLOb4uN8W5Wzw51NwITwROU+7GCaMIkIkJwjKcpwIkY1z8nDGnOAITYRmytceJq2cLWeRo2WtGeFktcOWrdbmatsLFi2wtGznGAKgQE0g/4eoP4eoQ8HtmRDTThPCEQTbMzcTVxRFTy48qmAhPpFvpFwlklbNSlJwvPTfLXLfDe9yVMFsWbNTBZS9b45706whOZuQ7MYpxiCMIiMoghOCEYRgiIxw8fXOXEAITYQ4b4cLFi2aLcmLGwWtMjHEtcNGGJayc4mjHMxcYsbhwAKkgE7g/4mTv4mO/JlnW9b6eL23EKjWKaqoqcrzxnq3cypWOFY4Vhy66zmwIP9QV+nj8Vw8HwPFx4OPPxzzudw0xrGuUaxXBwjCEpm4RNXCZ3DYIP0PCj28RGbtM2i4Jq4JhMRJExKJiYmJiUr7+rxxwAhNhDjM0bOWzBstxMWuVa0aZnK1y3ZOFrRtiZZceNy1ZYsIAp4LIP+KBL+KAXg49rhNs3lmc1vl4/K0RGGsNRieHPwNqCD/WKfrH+18azGWUxxrPDPTPhTy7Rwim43e7c47445kIP0PEn15WmYIkJSExdSJXe99/Jx0CE2EY2rJs4yNmS1uzZOFrTK3brcLdmyW5HGRriZZmOHE0ygCocBMYP+Kwz+Kv/q43jjG0qantx4PCuKgmbucxzw8XEyrfjeD4GQhPp8vp/8TJfNGUpVhGd2XNnZMtIygkhGVZRjj2ZYzjLLgx4tIITsYqc+da3jEEYREIwRgQjBBGCMIxnPL0Yz0CE2EYWzhg2xY8q3GwYZlrRy5YrcLVu5WtW7ZnmYOW7BxjbgCoIBM4T8V+n4sDd2dmrRKNEoylGSE4JxrDDa5JGSCEGPdv43H2Vmg/1in6wnn4XPpvF1nGUzebvc2hUdOvQ7TEQjMzz8Lw6vxdbAg/gjHh7453dpSACJQmASCZnj4Pn3XnAhNhDJo4xY22NotbZGzda0bsHC1xkws1rTMycYcWVy0asmQApnIIP+Lt7+Lt8OKtxMXBV6qI05Tw3qrIT5/b6AXIN16WpgtkpCUV4563xy14ODOuOD+GPJOfXe1piYmJi6uJm88/N7xwAhNhDVlmaOGzTCtytcrFa0ZNcS1xiaYlrBm2xN2bFo4yYcgAo+CYL/AAMl/gAGTACC/iFz+IXQAIPp049eOZWAITYQ3aYmzDCyarczRnkWtGLDItwtmGVayYNXGJq0YN2rFkAKdCyD/jF0/jF1cubt3CY5q3GauIiqxVYqcImM46nEhPoXPoXWPEjAMWPkZ80qRyIJqznhnWrDHCy2xxlMhNFJwjJCc05xRREUQRhEjFO+Xkwn0CE2EOWWJs3b4cK3C0xY1rRk1aLXLLNlWs8rJyxaYXDDM4aAClwYhPxfzfi/nx4hxs+ZknaMEZY4r3CD/T5fp8+nUVx5cdWzF3jvqI0AhcZkIYNChIyOEhjjw+TlimAhNhGFmxyMWuJytZuWLha0YNGa3DiZZluHExbZWuVuzzNGgApzKIP+G+r+G+urdN51HHhnU6ziKnGdTq8RKZzHPSYAg/4CrP4CrefJ3jp5fTNbxes0hCrwxNQ5XyzyccCDx245mIqIJuMpIQJlM5u8338N6QAhNhDBsyyOGGFmtysWLZa0zZGC3DiytluJw1w5W+LLlYtGYApgGoP+HGb+HGdV8OPbNU4RwvhWkYz1nySE+3s+3tY8WfNlxVpfBWk8FaGDDVhAhOJily6pQIoCKM58HlynwiE2EY8WFszZ4sS1vlaN1rRrlbLXDBiwWs2WFuzaYcjHHixgCqEBUoP+InT+InUiRvVUiiFXhEMXdbibuLy2zmbZXU1WI6G9Iml4iMQqVx4Ig/3PX7ns6dR16eXXHPNu7pqnCOUaxy1w4VqicxuduM3N1cB4nPhFXjes0iImdx4og/Q1594qJi5uZlCamYuJJiYTUxJMTE0mESJJgAIJXPfy+c6AITYQ2y4mLljhwrWuVkzWtHOVktc4mrNbkzMmbJo2xYmTZgAKYReD/ivg/ivR746rmLhFNZ1nU8eAhPr7vr29fEhOlME8k4RhebSaZIaUooOEsYVAIGAg4CFgIODh4WlgIO0AITYQwcMGbRk1aLcmbFkWtG7nGtcsWjBa4wsczFo4YtsmJiAKWRmD/iqM/iqNAPCusYxFVfTnMcyD/cXfuLwDwrjEwzHXpzm5hchioZNTDDFChQiNLPgcPTBmgCE2ENWDJw0YsGS1y1xt1rRg1bLcTVziW5crfIyY5GTljkcgClQcgv74c/vh03GaAANxgIP92R+695u3d06gADny8XSE4UsM4ziRlFGEYkYzvweDOXaAITYQ2a43DhwxYLWjBo3WtMmFqtcOGbla0wscjlyyzMcTRyAKpwFNhPxNofibplGBKGTbsz5suTfu4+gWUlCSDHs26tfAxwQRjGM00YRGHBGEISWgpGU7IoCD/bTftr80iJjG9ZxMVfKJqEJMw6+B4PLnW22VppiOXPkPC3ioVMbZmedZvNiEyaYWpCEEpxiRRjMijCKMCMCAhGEQIwiBCJCIhOOfo1lHwQAhNhDhqzaN8zfGtyNGrha0ZsWK1zlzNluLGyasWuTHkZsMIAqeAU+D/i4O/i4PC6OHHpaYheJicRMQi6uLjNbZm5rw6zdphisYrU6ioqFJZ4dai4P94Z+8NDnyPB8Dx9bjd3eUwnFYrUcNdM8oUvOufHwucEWpUYcIwmpTd3PGO7Owg/gjOb787myUSExJEwmJEgIRMTAkiQBNXK28+P4tciE2EMG2LKxwtca1gwZ5lrRi1brXDHEzWt2jfG0a4crXI3ZACoMBNoP+Mqr+Mqt37eD4DnhlG4upxOMVVUjWdTV1bccb43ne5njq7gCD/YgfsQUxMPAlwjhPKFLZvN8254ucXMkolE06X24NAITlaDsxCcEEIwjCKMIwQQIRiRAijOvTyodQITYRlYs8jVyyzLcuVwxWtGrbItc5GmRa3YZmrjJicZMjNgAKiAE6g/4rrP4rrXTq6deHHlz1uJDr06iUJhaZqIxERADGeHHWwIT7Qj7QlOTLky5NOjXqy5Ax4oQjaNoUWtGUEV51rPLkyg0acWPJlIPt5T2ZxNIqkkXNzEyTFxdTEokCUymWb9PigCE2EMsmZmybNGa1xlZYlrRxhYrcTVljWs2DFk1zZnLDHizACm4lhPxSvfillvk06GXIM2fNPAxMEkoIEIyrnx8Eg/23n7a/vHDiBjPTPLeMt3N5piI7ZXsAhcFhmXRRRQICONDDChQoYCFLi8rCbYAhNhDBxiw4mrNqtxtcOZa0xZGK3DhaY1rlmwy5sTTMycYmIAqSArYBg/4Aiv4Ai+/bv269HPkB16Adeh16d+3g+B4vieD4HXoAeB4PibUwqJqJVNTExMxNJhTEYwqKSqaiDC4mYXK6skXN3F3KYzFrghCLxcTjLNXaGrwq5znc56+B4PDj06nUgv6nu/qe/x553nUoGaBKc7LLmkoB488tlKCyVllxFY7ltWqsSpuTZO8s7zZLNkqEipuaQsWaKhLbLO5ZcsRCXnfHk+OD6a43EzEzS4lEphExMxEwqwtMJSRJEXAiZokE0TKJFEomYmIkiYmYi4mExMRJEhBMJJpKJRcISiYkiUTCUJiSYmLvwfgGr+DAITYRizNcuNu5aLcbRo1WtGzBitxOGrJaxYNMrNswctWmFwAKhwFBg/4MJv4MH9nXp3habjJF8LpjE8KqqmprKYtczN14auM3MXSK5RyAg/4Wev4WiehnFShCioKmEhMomCIlZ16deXOJTJKrxvSD1yzvKZiKmromJJuYSIEQmJgMJRZcC7458/wgITYRic5nGFw5crXLRkzWtGLjKtcs3DFbiYtcLRixbYmTZkAKjgE5g/4MkP4MkQ2sioxiuF8FKzHGOPXt3TMTFVGNYxqqxMXPO3jgg/4Xrv4Xrx4E6rGsxec8d8b5zs01jhnHibxGqlmefPw+Pe+c5xq68DKD87quLu5lFwhCahmLEqSq4mYqrRMTOa34Ps14gCE2EZsbdk4c5Gq1g1Y4lrTE0bLXGNpmWuGOHE4auMjHC0bgCrABW4P+MdT+MeeO3PkdFY1wxwxy1jWK6RwjFaiKiqiJxbed3z3vN7i1wuJzGYubnO758Z3NYjgxnHh14bvygv6nU/qdU50+DuSSiq3K7zzNnmLbLeImb40zRNmqzHLw7mtTc3nc8/B8fwdAg/U8T183czMxAiLiQExIhF1cTMAiUSmCYBACQiUzc565559QITYRhaNGebNmxrcrjE4WtG7Botc5m7Ba2csWePG0YOGmHEAKayOD/kFU/kFVHXo61bN3a4mmnCOXKuTwJjCD/hRC/hRDF04XqMYxjUVNZi8zmd14dcecgITgVIwVjOMYkEYIwjBGcLzx6d7vACE2EZcjJg5aYmC1k1atFrRg2zLXOJyyW5nOHIxat2mZy5YACo0BOoP+Q5r+Q5s6mSoxXDFcIxipi7ve87zKcRWqjVRGJwRxnjjnxIP+FWb+FWc7U0iJu7zO5u7lTFcK1isXN3m+M5zc8Y3d3rvwqNCE6maXdqEUYiMohGEYRgjKMZRJThCEJwjCsKzjh7J3gCE2EYceLG0wtma1viyYlrRw3ZrcTjFlWs3DlxhZYnGNzizACvoBkwGD/gCA/gBx6zy58OLwPB8LdVGIxFVUYw5VrhiscKxiqxrCtVisVisVGIwpEJzEpmFRicXE73vO93u5tuZtxm7vjO7ubmJhUxMTGUk0pwmEzm+s+LPXuIP+NcD+Nc908PwvB8Bx4bxAiaQhDGcZxZNwSJrMXVxZAqcTEEzWYlcyWTERMImrSVmE1cXRNShcCLxMRNInEwiRKu/LMoP3PPuEpJlMLiYlUxMBMwkiQiYmExJEkTEkSCYACEwmExMJiYlEkSiYmJRKJiYkImJiYlM3vyfRjyAhNhGZy0cMmmJqtYY8WZa0as2C3DjZYluTG3yZmDXNiy4coAqbAUmD/ixQ/ixr8hz5Vc2yzE3UxOJoRERFRETKbmriKiCETMzN5XJV8ONRkIP+KbT+KbOVX4m4q9Ti8VidKYnUrqZlNQmC4smLiZulooJiN651e4TsYOPlvOIhCEYEURFCMIwQiRhOCMokJwRhEgEJynKcpxw9HK8DACE2EYWjHK1YNWa1hha5VrRkzarXDdplW4sORy4ctcrdwywgCpQBQYP+M/D+M9+ZuM5xk8nlucxcIVhiqqIiGM4labmY58vDqM5mEYz43Pk8IIP+LDT+LD3NTjPLr0OvgTVYYqBMZmRNIlFzLr4Hg8udZuWamovgMoTBAkkFYzjEnCMIhGCMIwAEIoRgjAjCMZ3x8e8/BQAhNhDbFjYtGrditY48LZa0csMy3C0yt1rbCzxsGDHHicNmgAqXAT2D/jUe/jUfHFusxFRisZ8i8Q1mMzmbtcTV1dcfE8XxNxEMWm468vBjsIT8WWX4ssziaci1JRjGd57cGfDWadoYGSFLIIThGuXVrVjjjecVK5sfAw5soIP4E15vWbu0iYlEkrImpqICYETCSZXM53vz8+IAITYRlcYWrFhjyrWDjExWtGeTEtxZMbNawzYsWZxmcsGjRgAKZxuF+OWr45XbSSVgMDhqaEyOSWCuLC4zGsAAg/4s3P4s25OvRMM4ziYidb1vGQCFwmQhz8cUMSCGCMjhjjhhljpwMukAITYQ5YtmOXFhZLcbPM4WtGDRytxOWDBa3cs3OJkxa42eRkAKWhaE/HHp+OQfQcKOCkqQnSM4YZVwyIP+LiT+Lh3YzMTEIicceWZshYNZDFrY0EEJBGTy4XEw5AAhNhDPFky48LdytbsG2Za0bssi3E1zM1uVk5ZtMjZo0ys2wAqOAUSC/wAcxf4AOYwAPbx78d4xnHhkkW687enZyJyTLk3lWvh55oCD/iyC/iyDADwvD8TnwnClTFtzxvjnO01PCOh5WYirvM7zmd3Ocq58IwCD9rx+ciSIQJmUpiSJCZgqYRJJCBCVs8e/pz4AITYQ5aMHLBg3YLcbRrlWtMbVitcucrZawxZsubC4bNmePMAKggEyg/5B0P5B0WspXHHXPl14XFRXHgHDNQwauphnWcX0zUCD/iya/iybeBcRidXw3jjjc3PXt3Dw1cbu7iaxjWuFcHY0hOlbl61IQhCBGMYxIyEEYRjGESMEUYRjPL1YYiE2EOWDHLkbt8a3EyZZlrRk0bLcLRg4Ws3LbE4csWmNoybgCmcig/4z8v4z8/A8Ec224khhjEYjFavlvlKD/jDe/jDf58hjSowpiYTLMzuOOvDxuYP0OtRN3M3cxMLiYuLpK748/Hz6QCE2EYmTlw1ysW63HlbM1rRmwYrcOTI0WsnOHC4a5GLPM4yACooBN4P+NQ7+NR9G6nCsVWmoqaSzN9fA8Grq6hVThieGcWrjw76vAIP+MgD+MfG+TF4zE5m9zxvK5pqNRPgXETE3Ob3O5zKazw68KITuU08uVUIxjBGEYRREYRlGUYAQQEYTjGM8eXkuMCE2ENWzBm4zY2S1i3bMlrRljxrcLVq1WsmLJxlct2DDK2aAClAQg/45Vv45R4nhHBETHXM+GIP+MZT+MY+yUzGdcdayhrSEgruBEGg4eLoYOuAhNhDRllyMcWZktaN2zFa0w43K1y1ws1rVnlZZm+THhYMsoApYEoP+OSD+ORmuGuXDFM11x31xAIP+Mur+Mt/O83M3i9Xy59LyhoK+gYDAYgYGBg4OHg5WLrAhNhDdo4ZZs2LCtbMGzJa0YOMK3Djw5FrPM3Z5smbLkxNcgApiH4P+Pd7+Pd+pkE1K9ZqdK1Gr6cemZIP+Mib+MgtGEbZzfV1c88btTUdL7UCFzlEmtEEMSAEKOCGFHHLPib8IITYQwc42OVs3bLWzVsxWtMrlytc4WrFa3YtMLbLky5G7ZuAKlQE3hPyCyfkFduyozrWGG0aQxUlklalqSlaEE0bxw1rhnjrWK1NGjd0M2rIAhPxkGfjH/ystoylDFCy0YVhhreuW+PHhrjnWcKWwaMmjhbNWbRbAnfThz7dohOhsd3ChElGBGE4RBBGEYRAIQIRIr+B5uoAhNhGVi2aM27HItyZGLVa0zZGq3Fja5VrVplyMGTJyxZYsIA==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QXHAOAgAQdBMwCqgYBEIx/eBAhP/hBrYqXb6vfcDgDCEgQRP//A0U1BQM4C2QZIDIJAJCbAwE3wB5FMwkAkIICAdvFHkU4CAD+AwB7hdI0Ek7ApD/TAKQ/CjoFhPvjvvj2yYCD/gcA/gcBcZCGUFehgCE2EYmbdu1b4sy3K4xtlrTFmwrcTZm2WuWbVk2YZcTVw0cgCpoBXoP9+l+/l8ADlzHHgceAADwPB8jONa1XCMQi4hEYlNuMZkuIlErnNzvN3KGInlx784L+WuP5a9wCUfH8R8fxAAOd+L3izW5S5aUlkqFC7ZUMgE2awIP0PHomWkXNpm4TFxIiYRKREkJAJqQBMESBMRIJnPwPbsAhNhDZxkw5sjlutbOceVa0yZWS1xicOFrBizysG7JlkxZGYAqiAVKD/eifvRV0HTr069u/hZVOJpURWGqjEouN1dWoiZRcIvCpM3ebiYitVis3fkiD/hig/hihc+QceGcTExdXCYSLrjrMF4mLxcRE1eFomMwgVeCpiIumMd66gITQRrFFEIpEYRjKZKcIhOSJGAQRhEhOCUYoRhGMkSMCNfAMI94hNhGZk4zMWzDItxZm2Na0c5ci1w5aOVuVxjaZHGXJixscoApwJYP+AfL+AgfCa58MxcZxcZ4TqNarFVKY48OerIP+E4z+E4Nw48rxPDepxMExtuM5ZZrjrmjihKcrDhrVOE1IxIwijAnCacazvjz18AAhNhDZxhZOcrlmtbucTVa0ytMK3DiYsVrZu2Z5cTlw4Z4XIAqUAT+D/gKw/gKf8F27zlmLIitHa8NXScs8+nWLREMKKiKaauHFz62Ag/4VCv4VE9M48KcVULld56+B3vje43VRjpx4doYmrXbd3u9zxi4wjU+EhNVb0QRgnGcIwnEhGCCKIRpGKE4IoSnJKMIkLzx9mMekITYRmYMGDdtjbLXDJs1WtHLBitcsWeZbhxNsmRrmcNMbNuAKgQE3g/4B/v4CGbmYRiuGtRqoQoTcZvOw5xKMOEcGIReNxACD/gJQ/gJJxHKeGcZrO7u55ttriYqq5DxLwqbq5uZnnHOuKoPlpO1pi0WiJiLqVqulXCVxIRK7vrOY4+QAITYRlbNcLHNhwrcuXKyWtMeRwtcZHLJawyOHLRyycYmGRuAKlgE7g/4E/v4E/2ceTw5rTU1rGKrwGOEQpMXEpzec7zz4ucZrDVds+EjkhPwFxfgLjadF6QlK0JQRTnlxaZ46451w1vOcYUyUzYs2LZbJiwYKIxrPTHThqIOvc73nmm0rrMJgQiYmLgTEwCazV1cTe+PfwXhAITYQ2ZZMeJzjxrcuJvjWtGWJytxYXGFa1YsWuJrmaucmZuAKpAFKg/4HEv4HE+60wwiKVCoxVYjU1VlysLZnN5vN2ymZuZjHDXLwOXLtNY77g/4C8v4C8+zjq8XhVRCc3fO973Oc3MzcSiiKnEVHCNRrWuHDwunThwTnrx7899+eefGE4myXXjJFOJFFAghGEYTgjCMpwigRgIIwRRIwSmEYVnv452ghNhDNk4xsW+HGtw4cmJa0xMci1y1yZFrjDlatHGNoycN3IArpAvsBg/4Q5v4Q946degHTr4WWKiMTwjhOMNEzN73veePXt3JqcTphVIiakJRNkwjNTMsxF0Lm2UyIlWWO8ZrLKc3nN3njeU3dWm7i0oRdXNERhVVGIxGK1WqiphM3EXMJmZgQjCcTFREV08HwHfsETyzU4ulRVVFRNzluM8PH8jnYg/4Mgv4MiZ1nAFX2zCErjcZgRFTExMylMeHHPr4PXr369ePGNpVGIjGtYqKYvGcRyxy01XGJGMYphhUKqZ6eLynF0hUwiVSTMWJoTFxMzEzU1NRNVKamQuCLqpCVSQmF4zEiZqYTCYDt36SgoaIuLncszcPDrYCC/B3w683e7ZsSksSpZYWxQysqUKLFyzedzUFhZc1Kl3EpKIWXNSpQsAAWBuCwJedlLFgDcZrcFygsAlDNDcWLLKlllgssqUbu/H+A/c+AITYQxyuHOHFlcLcjPC1WtMLhgtxZWuNa1xOW7TJjyNsuZkAKWxmE/AU5+Ap0YMO6dJUtSUqYIYkbb5CD/PifnxR16bXO53GUqiKngIXPTQwaGOEihghEMEduLtNEITYRhZ5MbBi5YLWDRo1WtMzhutcN8zJbhbMHORkwZs3GFgAKyALmAYP97l+9zA6denXxuPC+FacoxiqjGFREKuMIqETNs5TNouMm7u8253d5vN8WN89ZkpGIxFYiIlBMEWmbWVMIlc3N3Ocy3mbzO7y3MTc5mM3FzExNRGKmmIqKiomLRCIrUYxjToAHTr4nGqYmpiJSrv069YP+NjD+NjEDhx7d/E41MQuLZjbdZtRUquJRKIgiCauImampTExKJvWXm9O7rvi3lxmc1dMYrF8M6nDEYqKipIurxOIqFKumLiIXBJJdTEJoSiYkuriLi8Sq4iCIuImQB27+B4PjbQi8XJMm6nKC+D18O1CyWirCCyrKJZZYoCUC5QGVJlsVqpQSyyy3KEolubC5QlWSzc3NgCrCWCxLKFkVKCUFgsssJSVLCit8/D+D2CE2EMWLjNmZtHC1w0c4VrRvjarXDBmwW5MmFjjZsMjBplzAClcShPwH3fgPvZMpkjkxYsWTJCcQg/4qgv4qg0S78Od8d53GeOiFow0cMMcMccsMMNOJxsOUITYQ5ZMGDhxhyrc2PGzWtG7Jktwsmbla0xtmmXLjwuMTVuAKsgFZg/4O1v4O13buAAc+W9ccTVzUxNTCERfgXjSlW3eXVw4zE0it+FuIVWJ5TURnNeHHHYCD/iZU/iZVb0AAdOvgeD4m0ROJUmIubvnjfOOKZpiI1TyMxEJy8HwuczueseDfVu6jwr6dIIOuUkXFpmZiE1ZMoJRIRnF1MJxcWTCYiUSi4mJq4RAiV23x9Hm+DiE2EYm2Vu0Y48K3C4bNFrTIybrXOTC3WsWTNoyy48jZuwxgCpwBToT8KZX4Uy4RrTHi37uPmvStJMmfMACcrk0ZoRQhCUIQjKU2TLsrCUqRpOCNVYbc2cCD/iZE/iZF79uvTr079t8L1dXjcSADwPB8rnjBqVSmcs3fPt3RKYIgiUrxffsAgjPDJC9s22i2SgIWUI2XNIgBZRa7ff0/WCE2EZMjbK5Z5MS1xmbt1rRjiZrcORvlW43DVg0zZm+XI5YAClARg/4TuP4TvaeBThGrqt63sIP+J47+J4HqqMxeLibjHMCEzIQRjDCnOdeLrxAhNhGVrmxM2rDItb48mZa0ZZsy1yzYZVubC4aN2jVvmxNGYAqaAT+D/hEw/hExMbiIupiyJqKiqqqqpieM9c8+OeLNzU1XCOGqxFTjv4nHn5SE/EXp+IwXMyz0cfFlYZ3TgspaFIYKWtKkEoxpW06ShBBKMYzTnOMc/Gz58wCE3VkjWMZqwBBOEQiTlGCU5CCcCIhGMIRjeePkx8AAITYRkaOMLBo3YLWLfFjWtGOZgtxYmLFaxaOcTdxhbt22ZkAKnwFEg/4T1v4T25mauNeHha04Y1WNY5MVq6uFTNXOeOc8eMePrjMxGNcOnLhrDlvmg/4iuP4iyZrMMcuvKMU1GoqLuee+O+ud73HVm5jGOXLHThy5cunDp2rUp3njHeuPeIPxOc1FrJlNSEkImAXVbiUoRAkTEJiZXvx/NjzgITYQ0cNsTjNkZrXGJo1WtGDRgtcZcrlbiauWGFqxaOcbZqAKrQFRhPwjnfhHBy7NurXo05MrJlyZc2fFjZMoDHiMeKcr2wwTRI5t+7Toz5tOjLkz5seIZcgIwY8WuQCD/iLs/iLtTExMAuroADr0PB8Dr08HwPFxNZqEcvB8Dr058uvTny48OPAdegOfJx4Ig8atNyISmLgxUBMphMTJcCYTEoJIkRIkmImc35Pnx7AhNhGbC0bNcWVitYt8WFa0ytG61y5auVrXMzaMsWLLixsMwA==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THAOAgAQdBNwE3AMBEIx/eBAhP/hBrYqXb6vfcDgDCEgQRP//A0U1BQM4C2QZIDIJAJCbAwE3wB5FMwkAkIICAdvFHkU4CAD+AwB7hdI0Ek7ApD/TAKQ/CoMD8wGD/geo/gepOvQurrON6b0AceDny79vF8Tw+SKMbxvHPl4NRPTxfE8PwvB8Dv28fgXCnJ37OyMYrERUYxWKjF1m73Nztdzm5zc3MzFoqapDFxcRcyWtEqTVwiURCMXCIiamiCcQhSomMKlERdSRNxNiUxKlxVXi7i95uxXDjqyD/g3k/g3lLo58ufLv28HwHHgAc+TwfA8HwPD8Ly+mYkicX4Hk+R4fKJ116c+XPlz5ZnExNJhMNXi6oYvBFThVVUVhUVUYjhU1jE0jFXFETEJmpUmKui43Uy3cZjc3NyzN3GWbWnM3Mrlcs1uFkxcSurEkwvExKIuJTEwnCaiLAIN8BZ9/MxEViotKU3ioIlmcpmLiIQzNkKrhVQSzOYtCFSslMTVJRKLglEzCYRcAiamYmJjNIuJRJESi6XEJiZqUxFwTV1EkwmVSmCUACYRIAAImExMTExMJi4Ji9/BKACE2EZcrbJizN3C1jmcOFrRpmxLcTdzhWs2DZpiZtXLlrmxgCnMqhPxJcfiS5Y8WPFnzZ823ZtwTlOE5RTkJMWvVr1b8EL6tsIP+J9b+J9cFXV4zEWJi6zi6mCJq8XWXieGAg/AtM5TEgTU0JgmUpi4Zz5PfyiE2EYmjdg1ZYmi1wxatlrRkwxLXGbMwWssmVm0YNmWTGzzACnArg/4jlP4jlR2nr5XGpqInCIRLG8TcTcXN1mZ78uaD/if4/if5F8M6zUxeN43UxMJixaFxMRTv2IPwJzMkSRMJiUphMomJIkXx8fycACE2EMmWFpjzZGa1gxZYlrRkyxrXOFkxWsm+LGxYMGuNu3yACrIDtAKD/ig8/ihBq4mLTWazF4uUCJhCIiYQTABEjWwdOvTr4Hg9u/heH4nFEInEoQJq6STMrdenV4HgnLmAGcZxdbwJhKM0mYTrOJhEiZi4Kzi6CrxN4uZiJmIkESqwAAHPkd+3Pl4PgeT0kExEq4eD4HHhx4b1dTBMAZwWnGavFwmbrOLiFQhNWXQAhPxKkfiU7lKUKQlGUZVpFWlUZxTinCKM4JwhGEpwnLPq15MoxYwWvWl7YcGHBltEhOEYVpFEhERkhCMoQCETFjADLky5M+bg4oxrCZGEIThScYQihFCMoxghBBk06MuTLkz5tOjbgxbcEZYNuzfu16s+bPmadDHiAAAY8RnzY8WnRvxTRRjBCCGTXq06NuzTo06MuQy5AMmXJl2XhCSkJSQhGM041gRjKcJpsurWAIL8Be9t62WXNxss3NQFy0JbJQCWUEsVKJRKSyygTcoWBKEBYqVKAzuXO5QJRKlBKubAEtgAlllm5QShLFllALAALEqwAWUQLFkpNixYCxY17+n8EvwUITYRmctHDJw3crWrNlmWtGDBwtcOWuZaxbMW+FhicYXGZuAKiAFBg/4oxv4oxx37d6zO4uZmWYtnF1E4iIqaqamExMXMTC4q4q+G+HPhgIL+0qP7SpHnw50lVsqysrLKzZFgsssiWZb4748+vh5gg/CxmZm1pJiYupE1cCYkRcRIIkRKYZ43M59H3CE2EOWrRxhct263CxauFrRhjYLXLduzWuMrVxjyuMTNm1zACoQBRIP+KZr+KZsHbPC9OF6nF6nU6iqi6iQgTKVZxNRVpXec743xeGqC/tvz+2/QfF8fLBU22dy4hmy2WpSyrFuLCQl9e3yAg8auZERMpBExMSlMTMRMSVZAmpAmJJvfXw+fhCE2EOcWZq5ytGC1g3aNFrTI1YrcOPC4Wt2LBlkbZGmXK3bgCnQvg/4lGv4lG9bqSZQnExETG/A8Hws3QpFKuMpm+bxgg/4pLP4pLfAzSqmi4m1zDr43j+JzJJiamJmlxHF4QIPglMyBNXEkSiYJogJmRvwfN8QhNhDXCxy4XGFwtcNmeZa0atGy1y1ys1rFs1yOcLnM4aYswApvJ4P+KQb+KQd16OvTwdWTMIvF8M8L1GFVMG+WwIP+K2r+K2sOHHtM4zy3jOrxmkpm5m03w79N7ISnK6KEkARhGSKEZoooRijW9dOncCE2EM2WZxiyMWq1jjwslrTKzcrcTRnhWuGmLHiZYmrdrkYgCn40g/4ptP4pwaTF4IxOt+JcRUwnMbi0zUFQxdZxnGTecoP+LGz+LGOMKnWYtl1rnO2YngxrUYiIi5i8xzru5zxzXPNAg/I55UJlaQiUkwCJRMROJhMTPPw/XeEAITYRjZt22VlmarcbZg5WtGTbKtwtsrFa2bYc2Fs0wsW+XMAKZCGD/iaU/iaVFXznGYlOLq8XpSInWb8jyYT8QoX4hQxky7LyShSNlEUVUZxjPTxOKISXCve8ZkEESJFBEhOePmu4ITYQycsMLlgwyrWTNjhWtG7NitxYsWZa0w5sbDIzbZGmHCAKmgFOgv7eu/t8fbd53Mznj168ePHGWbPN15uuzyp7mzsjLJZUMmMjjlmrsnmD/h5s/h5zhTU8JxErXe+M5u8ruLiajHCPAOlYiqmMxJmpRmJzEkzMpzG845iDxSBa0pJpMCSalMIsRKImATExMTETMRMBd3vfh8/gICE2ENnLho2xsG63HlatVrTC1cLXDlvmW5HLFtlwuG+PHhcACpEBRIP+J/z+KBVdXCanDDEYRPTr43OsTEQXWU3lmbrr071i4iKYRU0xvhOQg/4dqP4dnZwVdXV1cWdfE8Xt35cVpzWYstcIR279q1qsRqZVurnMc2fDgp67rEzc1toGUlFjeUJssWWbllllN3z7++AhNhDnNjcMmuJgtbYsjVa0ZNsi3C3as1rPKxyMmTdziYNsQAqlAUSD/irE/irj7d9bm7b1x6OHDlrpyxqohW6kiZmc73ne3WM5XcwnCsRXCOCOgIP+HgL+HhnUcGNRyjg1mNx13vjneec8c3vc7KxjwMdOXgOXDlw4dMYqKzPHO549dcdghOdTL14SlgSjSKsCMRCMZTnKMIwCERCKMopRQIkSc8vNjwAhNhDDMwZNMLVktb5mbda0zYWS1w3xtlrbNlyuGjZo3x5cgAqcATaE/FqZ+LU3m5I1VhNCVKWyOVPFipK04RnGeG+GuGOGeuV43QtLFihitcCF+Hpz4encLZJQomoikgnTz4eDD01z10zwzyxwQVUWWXYCzGVYLAYjCVYCOCefBx4shKdSPbnCEIQEYQjBGCaKMIoRhCMIwCUYEV+bvdAhNhGZozb4mjlqtZYXLda0ZsMK1yyZ5FrTNlYZczJthxMGQA==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ELHAOAgAQdA+wCMgEQjH94ECE/+EGtipdvq99wOAMISBBE//8DRTUFAzgLZBkgMgkAkJsDATfAHkUzCQCQggIB28UeRTgIAP4DAHuF0jQSTsCkP9MApD8KrgFdg/2A37Afv271y8fxvL8DnwzjMJmZEVGqqoxz8TjUiLhMxNxLOMgHTqC4QIqIiMNbit4Ag/zU35qfr054xx4bpE1eritMVVIuNzeefTnmbXM2EKqenfsAc+QO0xWKlG03nMZm8wCD9bivNolJM3JcSSiZrOJiYiYRdTEkhEgARcAmrBFznv5+YfBQITYQxYNnLBiwZrcTTEwWtM2LCtc48zFa4wuGrHHmcN3LVgAKuAFBg/23X7cPXVGYnMZxc1jGK1GqxF6jFozFtvF8zzXbvztlcTEYjHCPAOGQhubY5uOBg4KCgIKCgoSChICGg4RAwMDDwMLDw8PDxMPFwETCwsJCxEFbYVwotbSYgIiIhIyAgIGFhYGLh4uBhYWBh4TwVjg8AoQQmjCJOU5IyihCMIwjCM6VlGE5TlFCcpyjERjfftjDgCE2EMmTNg0bNcy1sxbZVrRtlzLXLhqyW5HLfCyZuG7hu4cgCqMBP4T8ATH4Ao8HDtVVMlKlqSxSpKiFIBC8qxrt4nFHDlOcFJYrZLWxQ0TkqIXzbnm7brbEkkU0EkEBLHHLLPPPXLbPTDTDLJJVFptzuBgMRFRVUipjnlppwMcdstaE8GY4R8AwIESKKAQQjCMIwjGE5RhOBCcp0nKcEYTjj7KMOkAhNhDDFhbsHDPKtbNWOVa0ZNnK3DjctVuRpkaNWrDLja5coAqCATuC/lHj+UfcAM3ctm5suTz4NwXx5ymVk45eZO/B57nwgIP831+cL7AHLn4Hg+JxhF1muvbudOo7xnOSawxUQiqnlWKkg+njb8lCCSZIImE0ggXJMxcSmJJud+T48PQAITYRmzMWLhmycrcbNu3WtMzJgtcNcrlbmZN2GPGwYtcrPMAKpwFSg/4Gqv4Gq0wDt38jOKUudvD7d7zc3EoiOnh+EmOHHxucWTZMXGYy3HGtxc5i5rfLjhKD/LmflzXfsDOMri6RUa35GYhFpm5nj27u3ft38LOEIqZmU2mN63FxaZJnF0uD7ehMe3aJExMSiUUJhaYlKYkiamAQIi8ShFxcTKU3nr6uaoAhNhDHKxyZW2JstxtG2Fa0cOGS3Dhwt1uJo0bt8LNzjbN8gAqDATWD/gvO/gvPq9bDweW6urq8SpjjwFVeLqaVVVFRc45846iD/Nlfmy/F8Tw/CDwp1UIjjLKe/buces8WYarEYmoio4RiIIOu3etRBF3xmUSgiJVMSi4lMTMTEpnfi+TcciE2EMsTRy5zNmq1vkxZVrTI1bLcWNmyWuGrBo0bZHLDFlwgCl4Zg/4OOP4OMd4zDOM1upgqImqvQIT5Sb5TvVp0aJ0pgWhCEoqsM45YgIW7GIsrGihghjRiOOmvHwQ5YCE2EY2jfFixNma1i4xslrRgzbrXDjMxWuG2XCwxs8jXFhyACnMpg/4Q4v4Q5dc8LqYmCrdOus63SFRFIqJ5busgg/ziX5wPgupmZTfPp1ccxxnjEqiNRqo4ZxiayITwJhnl5qUZEYKJRhBGaaMRFGePftg4ACE2EY8rVuwY4nK3LkZM1rRu5cLXDfFiWscrjC0xOWjnFhwgCqwBOIbwnReE6OBgAmptfX7B2D7KzYGr4eBgYmDg4eDg4OBgYCAgICAhISEikhDRkNGQiKi4GBkYcIblNuU3mZgLu6UtIrayLik9BwERAw0DAQcBBoOAg0GhYWAhYKHhoWGgUHAwUCQMIITwVhhPs3gEZRhEIQjCcp0qQjCMIynCCU4RhGM9vPvKfYAhNhGVwzaYsLfKtassTda0aYm63C2yOVuZizcsMzHCwcOXAA==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gbHAOAgAQdBLwF/AYBEIx/eBAhP/hBrYqXb6vfcDgDCEgQRP//A0U1BQM4C2QZIDIJAJCbAwE3wB5FMwkAkIICAdvFHkU4CAD+AwB7hdI0Ek7ApD/TAKQ/HgYYgoAAZoAKkQJbh+fW6BuhUulVOpWOxXWbQ2HROGQ2HQuCIXBoTAoHBoHBoBBIBBppVapLZNDoZDodCIhAIlAYYiEOgEUg8WiMYjsGh8ChcDgcFgsPhsRhsTh8Zhcbg8Vh8NhsHgsDgMCgUMgEQh0CjACG5LDkw5CVlJOSkZCLhEAgkNBQCChIWGi46LjIuOg4ytw1hvElbGRMdBw0GiYuDi4VFwETAxMXCy6VhI2Ci4GHhImAh4iDioaIhoyEhoaCgIiAhIKOgoyEhoP3vNibu7RExKMpi4mpqYuiZmpgi8XrKSJjMMSUi4TSpqUzcpJm+Pl+HNeAITYQ1zN8ThkxbLcuTC2WtMWLGtxZmTBa5YZMzTFkcZG7doAK1QF6g/3838AAfR069InpFY4MaxWoahVVGpiIvGausxFxdxc7ZuZm4nK4ubWuVxaczGczEymQKti6jEYiIhNzPHHg8NiD/NGfmoeEa79ufLji03K4uBC9XWcZwQiEVcInhdRVTg1vhdIpCeXGkzLjEXM1u5niB16eLred54zFsVitI1fDkIL8DZ3vnvXZQTcCw7iXN5Kuau8om52WVJc3nYqUVLBCpNxJbFqLFNy27fh+f764ITYQ2asGDZtlyrWzdxmWtHGZstcOGLVbjx4cbHCwaN2LhgAKYReE/CQp+EhWtGXJWmu2Vlnpvh4rXjCE+i4+i5x4mXJr1cnVhpW0YSnSk4CFxmIQaWGGKSGKGCOCWWe/JxrAITYQxYZWDlxjZLczbJkWtG2JutcZW2Za0bssuZo0aN2eLMAKYh+D/iJo/iJ/8Q58nWG73WRCIRq/Ap4Ag/4Mov4MncmMvC58L4MTUC2ZvddXcITddFFGMCMKwmiEYTx79c/AgCE2EN3OHDmYY3K1yyYNlrTKwarcWRxjWt2uNo3yMmLHHkxgCnsshPxF6fiL1rKF6QQgmrCMJXsaNO7HJAhNn3b8mOOKuACE/BjB+DGHFDLsrSMkIwvCrLo0mLGrJEhOUMeLLDFrpYCD4dpvN3IupomiZTCSYmZm24z18f0AITYQxy48uXExZLcTRtlWtGDnCtc5mDZbkctsrRjjbtWuVgAKYBmD/iSA/iSBHTqdazjdZwIqedCD/gx8/gx9HDjy5+NN8p5TyYpwzuSFxGKg1MMCKCBBDJLBHDBDDhcywAAhNhGPE0YssOFutZYmbla0aN2y3C2asluRg1bM2LJpjxYnIAphHoP+I1r+I1vwdZWut6vG+G5rMk1qldCD/hbI/hbJ8C2JxvWdXrNIS3F3NbnQhLRjBCEZITRimnKITx7dvOAhNhGTM3ZtWTLKtbNHLJa0xMsi3FjzYluJqxyZmjNuwYM2IAqXAUuD/iMQ/iMRDp18SWJjMZnr064zFxdOfLr0dehrfgXNTKZvadrubXCGKrp4PgFQg/4XGP4XGQmLret4lRw4+JxqJT16deXNjJw49soqYIuImSRaMlg47IL4NtSEaLZZbLnc3CiyyyoWCWShLCtd3z8P0/IAITYQyctnOPM4xLWTDI4WtG2JotxZMjBazZNmuVrmxY3LfIAKjQE6g/4lfP4lfXi6mZzeJq9RWKrUaiohFxcTcZm9uM8Y5spmp4TyxYCD/hcS/hcTMRUYYjV4icTM3PGeN5nOVlxnF1eI4RwrXBqa48I6gITnYu3OSNEIwnBNGEYRQhFCIIQEBGNKkSdZ7eHkITYRjzNnLDE1yLWLdq5WtGTZytw5sLJbia4sWbE3y5srhwAKVxiD/iKc/iKp443rcQmLRMy48OOsAIL+u7v67pZvhyyRzO+Llnb4g/CmJuZytExaU5vj18ohNhGTI5YYcLjGtcYWbFa0bt3C1zkx5Vrljkat2GJw5yOcYAqWAUGD/hhC/hhDXGY3W2Zubmblq2lYrWNa4V0rFaRFRBKecdc73z4uscd6g/4SIP4SOV0rPC+E1iqjE4hiqams1mby4441NpnjfPfPec3NVjWq6YjwAIPlcTcTUJlKZmkkwmaJiUSiLgiYmomJiYubm99fJ9whNhDPJiyts2FwtyuG7la0YuMq1w4ct1rVvjbtmDLK0cNcwApqLYL+qNv6oZmYTKxkTZ3d80bjLIzcu7u+/gCC/okT+iP7LvNSXGIpF5eZycmSXLWzfh8Ag9VMyLEwmExJEoEoJqYuePh+H7QhNhDXFkat8OZitytXLla0y5WS1zlx4VrlrkbuXDnM0xOGAAqBAS6E/DER+GIni0rXDGqsIwhKlMGDBi0YMWDBKUoxnPHHLXHXLGt8doP+FHD+FHHjqsVFRhioqFTDM7zx59evPrm+cThyjhy1rxCDUiYRMTKUkhMTFSUiCIuc8/D8fzghNhDjK2YZmWbEtcs2DBa0cY3C1w5auFrFwwxsMbhk4Y4sgAp6NoL+o6v6jHtktWlltbp2bCIt3LJmc8TmIXPng/4WtP4WreNVrFaqNVUQwVurmLWmZmJm5mN3VzFxvFx1hORm7YIwjAQhEhOCKCMBGCCIQjGkYThh5vKAITYQxy5m+FrjwrcuJyxWtGGLEtctsOJbhaNGLVuwcN8zfGAKiQE+g/4jxP4jxWcc7jM7i6VhqsVicTBQiLra+PbuOGyLyvc7ZnkAg/4eeP4eeXPlaJRU1EUqKmssxxvOV3ZhHbw/CHjZ4Vw1qNTVxnjAg/E6dd5ETNLmZJITEwETEkxMEwAGb35vX0ghNhDNrlbuMuJwtyOHLla0zMsy3Cwx4lrVzhatXDXJhyuMoApwK4P+Iqj+IqkdOvTr069OoZ3jK4lExExCaXrPIIP+Lh7+Lh8demcb1vQdstK1NTMLurxmLjnHMIP2OXn88zJVIq0spJiauJgEzPP0+IAhNhDnNmY5GbZwtY5nGNa0ZYca1zhat1rJy4ctGrRo5wsswAqzAVaD/iPG/iPHb0AHTr4GUKVVRmtzvnE8Z5eP43ftx4ZqZq4Ua3w463NxtczF4mo5d+w58gCE/Fw9+Lh9lyGfMBhwXkQQICCFcmXRjro05s+jTswwjCMGXZt2bdm3djhGk5ThOFYTTjSorQCD8C7RiYnLKSSrIkEwRNSmJEomLrOJiYImJqYmETMSJmePi+XPsCE2EZmzRricMnK1pjy5FrRuycrcOZu3WtsOFm1zMWTPDhxACtgBfoT8Rtn4jbW3YvYAAyZeFhkgjBGaKePVrYscYZ4QjEggxZ8wAzZ9GnRp0acmXBhpOCME6VlOtM8E5zleE5TlCCUo6NOjHiBig/4t5v4t53Lm5cwADjw56zQqaiL1OeXN27+B4PgWESuuvbuAOHGridb4cfA8HyOsRJ18DwfC8PwPB8TjEWmUzMXGamGcTAOAgvwFt7tNWkspbKACwCVLLLKFlQsBYAAEpKlgQWUVVu9+P8F36CE2ENm2Ny1bOWK3M1zYVrRoxxLcOTG4W4WjDHhbsMTlrmagCmosg/4jCP4jCQB4fheTymMquYlExEQCImdZ5IL/AAKp/gAFVAHO/FVxE2ZU7mqssu890IPtqZu5m5TMBExdTEgTVwTd9fP7ACE2EOMrNsxzN2K1qzxMFrTDhaLcWVrjWsnGHIxc5meHK3bACrgBWYP+I2r+I2uYLoxl069Ovic8KmJmevgeD04piLrKbucs2mZYYRFVw8XxM4xnxOeERU4xNTGV5ZyAhPxi1fjFrz5jHiM+ZnzZ82e0YBJKEckIUSjBEmQmirCsLpxnCeDTo27N+7XSykpKSSjAlhowgIPzp43uZlEzExIiQTESRJKLiamJqYImJRdSTEkwTAESLnxfNgAhNhDjKza5GDVstysMrda0y5Mi3C4c4lrRjiZ5cmJq1xZHAApzL4P+IDb+ICvn06jr0ADlz8aaxjhHCqqBMznN+Dnn3IP+N8L+N8NMCJACJ5xmeLd3KcXSKpy32rSEYIEpI1IVnFGEYIARRQjCMJynPLv3z7ghNhGNvkYsW2RotyYWzFa0YtnK1xmzZlrDE0zZMrlyxzYcIAqeAUWE/EIp+IRUGPFnzbaThWEYwhCEJQhCiEeBe0lE1Y3jlxY5xiiKJLX1Vy8bj6qgg/45ev45eweH4XXp36TVYVV6RKMrdeXe53mcxTGuXPlyaiKm5Z6+F4fCd8OOQIPwPA8EuZuZiVXMJCYTBEwIuJiYCJJRISTvn6PPziE2EMsuXLmaYXC3K1ZN1rRvlYLXObIwW43ORk4zZMbLFlcACpQBPYP+IsD+IsGefTxdWlKIjVY1WKjEzEwlcL23kreVs1DU9s+B4flWhPxzofjnRxsWPFG0LSgQjOF4zrOuWd61RvKVKSwU0HCjKkqTlVOss+Li6MaD8T2r9/nFxKCYJiSExMLq6mLqQITUxKV3nj383oAhNhGFljb5mOVktYsmzBa0bYmC1zjysFrbJkZ4W+Zg0xOcgAqWATiD/iWY/iWZ8dGYuLxfCoxqsRSqUYRNxm8z1HW8XwrwNeJ2eICE/HLd+OW+McEcEMCkJTlWM63vhw4b4bzrOcpUta2DYdCNNEMEIYVccctwhchhs/DDFDChEKEijgQwII4EIhijggIIYIIYIYI4I6dPO2AhNhDNpiYtcTRytZN2Dla0xtcS1w1xtVrNhkZsGjhpibuHAA=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xHAOAgAQdBOQH0AcBEIx/eBAhP/hBrYqXb6vfcDgDCEgQRP//A0U1BQM4C2QZIDIJAJCbAwE3wB5FMwkAkIICAdvFHkU4CAD+AwB7hdI0Ek7ApD/TAKQ/HgotgoAAAAAHjdAACsICeYfwqleFUsnM4UWiKPRp3OqLRKXSqnUqzWLDYLPMoHAYBAUBgUBQCAwKBwKBwCAQCBQCBIAgSBQCDQCFQCDQSBQSDQCCQKCQSEQCEQKCQSAQKAwKCIFAIFBECgUBgUAgMAgMBhsDh8NhsTicRgsbjVLpVplUFgMBgsEgsOgdAqtUAIbkJOQlKmoTMwjYyHhoGAICBiImOj5aLhoWGhYKGhYKBgoOEg4AgoEgIBCQMFBwSBgUHDQMGIGDh4FBwcDCkGQsBBwMOhYeFgYOFgYWHgCFgkFAXWJ8TYhxBguwRSEhICAgoWQkQIPzvC8WavOdpmUqmUXUzCZhJU1MTUkXUxdWTExMEwTESRMSiYkRJVxKUoVeJq6us1a18fR5o8whNhDXG2aZmDRwtcN2+Ra0cZsS1xlY4lrnGwxOG7jG3ZZcwAriAYcBg/4a7v4a7/A8E7Xz8jjqdMMVq+TE8L1FIqkRVMRETOZvO82uZJmZudzObyu5ubSTE1mribqwAA6dekqjDSDMxmc9uM31g/y7X5dvejvwx1qZreCalTOGLiFWVKpqYiamKxnlMUmIuMZqaurTFpxvUxKN45xdx16dQAA58vFxN3nMXU1GlYzw0xaD8LyF+qwTEiSUk1mpiQJiakIlUokmYJiaupJiYmARICJImExMAiQmJiSExJN8c+j1uvgAITYRhYs8TbLjZLcrfHjWtHDfGtcNXDRbhcMseXNkZZmeVkAKZBiE/Fqt+LVcGXJnlprly5cuPTC+WemE+nQ+nRBt2b8mGmGF6zwwXYSGlqCCgrWAgICBgYOBgYGBgUHH2cDBQdwAITYRmxMczNsybLW7lwxWtGLFktcNMbJblyOWjlk3zYmDVoAKbyOE/HSx+OlnRPLu38Dg7stp0ShSMKISjKZdnRzgg/4Liv4Li9xjeuvTvGuNS3ctxmJwanldcMCElGUpQQRjGcUJwjGCIjGNZ698+cAhNhGbLiyNWuJgtYZsTJa0cYmq1y0xMVuJlhYNseXK0YMcQAqAASaH67TrtYVCwIegEMUOhTebUOhU2mVWqUulT2eJ3OkfjyOxwIfx9LePpeEwgCIQOCRNTKbRqPRKLUKjUKjQKDOp2olFUajp1OyD8LG8zFxKFyrNWVcTEpm933zb0iE2ENWTRyzcY3K3E2yZlrTE2arcTNs4WuWLZm4ZsceRhjcACr4BTYfteO15AEWgsCgEGgMGgMEgsChaNkcjsfj0xmCi0QAmUzTabp5PZFI0ikaAwAmMwVGoVOpWezWezV2uTmcAh/H5x4/OQBFYlD4ZC4NB4JAIDCECgZPp/NpvNJqnk9AJtN0olKiUWbTdSKSnU7JtN0Oh5B4MQiEwyGiD5YmbiZuJImJXCSEEC5RYRJBMEXURdREzJNszvn5+/MAhNhGJi5zMWjhitbY8rla0aY2a3E5zMFrNg1xY2znCwc5WwApvKIP+OXj+OYeZJiaukVEYHSOFcFS45vnW9ZnQg/4I3v4I0Y1GowjMbu9z1dOrNb1mImpjdc6zxoCDjxNzKZuYmJQQoSuVkzfPPj79gCE2EM2TdmwctMa3HjaNlrTIyZLXLhw2W4mjTHmZtmDli4ZAClwZg/46qv46qxOi5yzObjOJxOOAg/4Ijv4IgepyYxw1jWKqpmL1xmCF00EWrjhiIo4o4oSGFDfi7aAhNhDPI4ZuXOZytxMMTVa0b48y1y1w4lrHI4b42eFyyZ5GYApkIIP+Ojb+OjcGt634WdVGoqIEMxnHHiCD/hym/hynB37c+Xi6uczmRFVEa58o5oTJijOc6xRgIynCJGEYqxvt28whNhDJk0YuMOFmta5cTVa0asHK1y1a5FuTI2aMseRhjaYWwAqCATOD/j1G/j1HZxnG8SupiYTERdF0eF4ficaq6mYnv4ninTrnAIP+G27+G294Hg9rnleETGY3jLr4HgnTqd+3eoRNFRMExx4Ag8VMQWmLi4CJiJqUkxK4kTabnOfB8X2gITYQyxY8bTEwarc2JmzWtMLTKtctmzZbmxuMjhywYtWzdgAKWhmD/j4K/j4LcOMXjdTMxIhM4jmAg/4b7P4b7XgeD428RUjMZRcXHXkAg/M5lzcykTEpmd8/BkAhNhDBuxcsMTduta4mWVa0YZcq1y1c5lrfE2ZN27DI4c4sgAp1KoP+Pt7+PunF43wvVu3fxssTEpu+fTrtzxzrK2N9EIP+HEr+HDfWdbrM317d9cVzScRWfI3SJmtxzh3y6oP0OM5Zm1wAkmEEVExcXG+PXz+PICE2EZsmZw1csWC3EzzYlrRwzYLcOHFjW4XDbG5cOXDBozcACksNg/4/cv4/V7xiq1NcZoCD/hvK/hvL2JjPKb0AhpyiVcqQMHI0cHRAITYRkxuHOJpjaLc2NtkWtGGXEtctcuJayaM2uHGyaZHLRsAKaymD/j0g/j0hAHft4NMzIuMt3cyjFY5Z8LXigIP+L/T+L/UAYz03i9bwiKioqIVc3mObv4CD8rxbiqIm0giUpCEzFxu+vo58oCE2ENmDTJiyN8S1mycM1rRzmZLcOZi0WuWOXC5b4nOJg3ZACrEBV4P+PPD+PPF16GMvA8HxOOGImGYububznN2VGuB16HTr2mqmptubtnHXp4umZuZm5QjV+BPQg/4w2v4w229HHg79vB1F1dTiKjFMGLlczlk4cThx4TCoEWjv5Xl+F4fbjFzEpqYEZ4cQg/Kubu0zBE3FxcSBEolCUxJMBAiZq6lAi4IuCYmYlnPh+fPuACE2EYWzJm2yMGy1wwZZlrTKxZLXDZozWtmTnI5bN27VplwgCtgBcoT8a3341vwAAAxYzRpyZc2fFjZs+jTs27Nu7fu36r49GnNnhGcs8oowhi06GPFSubPqvKcJwjFWVU4TpjxZ83BxTjWEZwnTDaFQg/4uWP4uWQAAAC6urq6ZxvW9ceGcXQq+HHlz6dfE3E3U8+3d068ufLn22YulBaZ4+F4fbv2zvEppPLnrG4PpsmZhRCYmYklFxKJRKJRMXVxMAQiYJjNXExcIkRMAESiYlEwCYlN53674ICE2EYnDfIxZsGC1y0Yt1rRo2cLXLJs0WssTdoybYnDXCwxACmokg/45yP45yToqcZrNcem+0dI1wLzne+eZ69Oog/433v433zNWrMTG+HXXGc3dzOJ1jUcMb0CD7TE5uaUghlMySSJvn5vfwiE2EZmzPJmwuW61k2x5FrTIwyrcOPNhWtW+PC1wuGjJqyZACpEBQYP+Ozb+Ozd16ceHft4fheTy3XGtxNXGMarGK1EKmibZvn27rvFwiKxGms1Qg/45Sv45S2cETEqukRhVQLjM7Zu8zNxEU5Zw8LMTURabreOqQIPyvFuIiBaYkTCZRcJiYImJiUARMWC4m+vn794hNhDRqxw42DVotxZMjFa0xNsy1wwYMlrBg4cM2DVo3x4mwAqPATyD/jw0/jw18fHgeL4nk9soKiqdmIphJMuKczM2cbW4xOIitT4EgIP+OgD+OgFz5c+V6xUYIzfXtz5uc8W7k3FRjWMeEeRisYpG08cdeHHYg+Hvef3laZguAQmpC6kiUImYlVkXUzeb8XxfECE2ENGrdo5bt261ixc5VrTGzbrcLDDkWsGjbNmcM2LRwzZgCpIBN4T8fPX4+a8+XJw8mGEyUaSlgao4JUUEE4VrWt8bTNWDBTJgxaqSoIT8c5H453dV7LQtC1IRVnXTk24b3w3jhnWSVMFs1tDiWyYLUtNjww01xoN8BeHe+NyuJTExMJhEokiYuoExMJiYmc+L670AITYRiy42DHE2cLcrfNkWtMTLCtcts2RazxtMrlwxcYXLXMAKswJth+yC7INPZ4nc6TudKPRlLpU/n1LpVfk0BgqGwSHwKEwSFwSDwSEwiCwaAwaBQKDQSDQKaVmsT+VRKJxSEQiDQqAQyAQyBRCGRKLQCLQeHROHRmAwuBwOAwCHobBYjA4nCYjB4bCYfDYnE4bCYegkFikQhk4o4IbktOS1RESlpdBwShoF3dVdVY2FTJQyEgEIgICCgoGIgIQgIBAwEDBKHBGCcNUtriq1iEBDwUHAw6Hh4CPg4OFgYOFgYWFgYWLgZFJxUrBRcAhISGgIaIiISEiIaKhIqEhJe0CD7epce/mpqImriYzEiLgiYupEouFxJUwXUpqVXjON1NZgiF0hETVwusxNTGYlfHxfNuHwACE2EN2WVq4aMG61zhaY1rTM5zLXLbHiWtG+NyxyuW7VxiZgCt0Bf4P961+9b8HwB0utOFcK4RpiJippETF3dzeURMTdru1TEIutrm5lcWublc2hMSIkFbpMTNbxtbK7rPDj5no+h4fhRfaD/NIfmkbocaic42lNThU6uEEUiKMRLV1ETUJRMxvWalN1OYzi63jMTPPwt8/A8Hp1dOoOeY3O5vF6yipgqtZ8Lx/Gzjws6IP4Q51fwORU1ImJkBEgTEXUgRMSAi4mJFSARMJiYlAiAJXEolVomLbbmbmt+O8AITYRjcNG2NmyxrXDZgzWtMTJwtctnDda4Yt8bfE1yZWjhiAKbxuF+DTr4NOcDdbZbBVh8NkcBXDbLgYcHLXXPLXGg/1Sn6onwca3WY48O/LnrNb1eojet8CGooaBq4JDIRAQaBgYFAwMBCxdjBwMBfAhNhGFjjctWjJstc5nDBa0ysmK3C0ZslrRs1zY82ZxkzM2IAptH4P+IDr+ICfdVOp1fTPRwUTe88d7556deICD/g5K/g5JXF1lczOZzNt0qq1PieD4HUCFzU2hhigiIIYo4YYYI4IYIUMMdOXpaQAhNhGLMxxtMmFmtbN27la0a48q1xlaZlrJuzyMWWXFmx5XIAqpAU6D/iBC/iAz68uvjZmTqX3jM5Zi8RGscNco4RUJy3PGNyzNryzE4rXLlw6aqjbnrrGMgIP+C6b+C6fnjF0Xqztz6Tqo1hK7u93m7y3MrkzFzVxdTOLxEopDUYavwM44SIR2HVqQWgghKt0UQjCMIwjBCKU5TlGEQIwigIwiCMVZ4eLjh4EAITYRmYMmTlxkxrcWXI5WtGznGtxNGuVbhzOGORhhys8rbCAKuwFdhPwwSfhgxxa9W20YwnBCKSCcmLbs16tuzXq22yb8FYYYTRSkhKMo0hKkrUpLBCVIwIwrKcqqxretccbwwwhLGIP+Gsr+GtPWcccJRnFxExETUokiavhO+10qFWkq8E1mFzM3d7nc2ym43WYvGaiIxWOHC4PUpRIFoJhNXEJiYlMqzAReJExJCUTAITEwITEwTCL59/P8QCE2ENceLLiytcS1liYsFrTEybLXDVnhW5mrjHlcM3LhnjagCng0g/4ZWP4ZNcEReLipuLXZcRKITOYuduvkeT4VsTUxmM9Qgv6qw/qsHc7zubKtTciXCbGEh4neUlsnec6Ag8VNpRIEwiYmJi4RKJiYlEzExKU8/V4AITYQyxucTVq3wrWmbC1WtMbfMtxNWmVa1c4mDBm4yZmbfCAKVxaD/iQ0/iRD6c9bXczMKqsTwkCD/hZ+/haDrxEarERdbrc5zN9Qg/AxfGczCpiUTeb5+HAhNhDdkxascmFytZOWDJa0yYmC1yyyOFrFrlZYXDdzkcZm4AqBATmD/iV4/iV5OczOZzE6iscMY1Quc5m7nK0qYxjGNaxBi5nmg/4W/v4W/zhUco5MXjO53fG97nizaZq0TiYVQgiarDh06oP1Onu7KRMTC4mJgBKJERdXVxcCYTK9+zAhNhDLE1asWbNmtyt8TNa0yuWK1yyy41rbDkxMMrfFhcYcYAqPAUGD/hhC/hhD8npK5m5tMxM1dReJxVVrGuWOFYxQuFytvOd73xvjGdw6gIP+HWT+HWXMTM1KIYVFRFUqFSLicZlm28726z1znNpxXJrpPTpYg+BNwmUTC4RcLqYlEgmEJgRcQupQlU3nj5vf3CE2EYmeXE1cOW63GzcM1rTKyZrcLFo3WtcWVvib5sWXHiZgCm8vg/4Zhv4ZhwHPkA8DwfE3ieF6xqKxhV3XGc3lmMCD/h4q/h4rATADlz1MozW4smImdZ1OL0ngg+01K5uZlcRKJiphCYSkJllMzfl0ITYRicZmbduxZLWONo2WtMjNwtct8OFaxxtcTHLhbMWGXMAKYhuD/iCq/iCrKvFXqMYpqMQiW8Z6gIT8Qan4g1dOjg8Dg5KyujOMSEJQlOlsYITJgnCsKwnGcpoooTRw14+PmCE2ENmjLLkZZcy1uxbMVrRjkbLcTVhiWuMbBiwxuHDLE0xgCoEBNIP+I7D+I7E8jnqNMIXN5vPXt3OPDw8XM3lcTCEKieG/C3yAg/4emP4emTXGsriZnExBUwdu/gZqowqKmiLW3HfW+YCDjEQiVpmUolERMTETcRdXV1K4TKbnn38vgCE2ENm7Zq4csmy1syYZVrTNhYrcLXNkW4XLBo5bMsrNlmZAClMSg/4jQv4jQ/CisTiYkTOdAIP+ICb+ICfcVMJwiDPPkIXOSaOGJBDBDAhhnwONwwAhNhGFq5a5MmLEtc5XGRa0yNci1w1YMFrbMxasmjhnmxYcYApTEYT8Qan4gxYyna+CFpWtJDhgg/4ZKv4ZPbjjjbnjjGZvp3CFymNhkQQQoye3Ow4YITYRhasWrlywzLXDBy1WtMblytxY2GVa4ctG+HE4x5GeVoAKuwFfg/4jlP4jhe/LmDlzA48LrrSYlSJlIhqIxvxuMRMXRE1aZdenWr3rr079vF8Tw8TMwVGMYz4WUIT8W8H4t9dWPECtAMmXJl2YYQQhCCUaVpeMZoXhj1Y0apxRnCMRDFr1bdmfNt2Y8UI6JyhGE4ose7fsxwmAg3hM2mYiAmblKCYJJq4AiUxEgRIIlEomJAAJTu/J8ePggCE2EOGTJwxcs8q3MxxtVrRrkzLcOHM0W4crhjjbNmWJizZgClcTg/4hiP4hiVcOfS+E6ul1xzaD/jKm/jKneP4HGtxmJmYxN0CFzWBhgjjjlhjRwRy4PHssITYQ1aMMmFy1aLXOJrkWtG2PMtctmbJa2x4WDXNlcM3LBqAKUxCD/iE6/iE7K04TwxPgJwCD/i82/i83PF4ZnMxnVceQhqiQqYOBgSFg4WFkZ2BsgCE2EY8eZhkyOWC1k4cZFrTK3ZrXDFwxWtsWRmwbOMzJjiygCmAag/4f9P4f17xer1Os6vleruuOuuO+pIP+N8r+N83OM441vXNxrcXFThwzjACEhgQCE4RijOM5zVjl4vIAITYRhcOHLfFhxrcbLG2WtMjFgtwuW7Za5w5seZm5ZOMLXMAKggExg/4gJP4gJevTwdTIiJxgVicKxMLi7m5m5lDF+J4vnWCE/HK5+OV3Rp2TlQphllZRwbViShKy1o2kklOM4y06tcrghdNFpY0MEEMBBDBDBDDBDCBDABBCEcc9ORn2ACE2EMMTZjjyZsy1tlaN1rRgzzLXONvlW48uNkwcZmrdgycACn4vg/4i7P4i7c48nlzjMxMRpw4ceHgS1MTM3PPp1mSVKntMgIP+OYr+OYvr0rDTSJZb59Ot5XNxNU5ceHSJ0TceDy52hJcSs53jGMUJkLyRQEQgggjKaM616NecITYRjcN3DdriwrcWRjlWtMeRitxOMWVbmaMcrNvkYNnGHGAKcSaD/iMc/iM3hfKeF8k6wxUYurnbOZmJRNWAhPx0mfjonQuzyx3ZaxvOcoUpLFLBSEkrynp3bwCEl2OPljBCMSJMijCMCEIwnCsb5eLzgCE2ENmbXLmbucK1i1c5FrTIycLXOJrmW4s2Fg5ZMWLJoxagCo4BO4P+JOD+JPXUiJTEVrnycoREREE4uJTc5niVvMSjTljhwjlwg/46Hv46B+ucTEQRbn4Hgrzd5m5mazCaVGp10PA1wxrlNTF5jrdghMnajzd84AThCMIwEIkIwhOERGEIoRQjKcpwRX6uXAAhNhDliyxNcbJstzY2Tha0bMmC3DmcZlubCwyNXLNvmZNWwAqvAUyE/EcN+I4cZI482crfJw8kZRohKMiUY5Mu7DGUWXdv0adGnZt3b9WvFjjGM4VRjOcSUpZsfAUAg/4xHP4xHRnC6O3O+05qJiJis1lz8TxauVsceExE8OPbv4Hg+R1hNXGZWtdTevD5WIPwrq53MxEIiUZlcF1nGamJiJRJEokQmESRMTMJJTnn78dgITYQ5Yt8TLLjyLW+VnjWtGDDMtcucjJayxsWTNo0asMeRoAKTxGD/iQE/iQF1vGTGo5a4cFAhPxiZfjEz16s+Yy5rlVKgIWjNZOMCeOO3OrgITYQ2assuHJjZrcjdhkWtGeVotcZmbJbkyMcmXLiaM3GVsA=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sHAOAgAQdBKQJ4AcBEIx/eBAhP/hBrYqXb6vfcDgDCEgQRP//A0U1BQM4C2QZIDIJAJCbAwE3wB5FMwkAkIICAdvFHkU4CAD+AwB7hdI0Ek7ApD/TAKQ/Hgorg4AAet64AAAACqcCe4fxeeeLz0E5nBQ6EodCnM4n8+o9GptMq9WscsQGAoCgKCwBA4FA4EQJAEAgUCgEGg0EhEEhEIg0IgUIgEKgUEhEGhEEg0GgEEgEAgUBgSAwKDwGCwWDweEwmEweCwmAwWBwOBwmCwuBS+XWOOQ2BwmAwJCINDk8n8+AhfIbeQ3BXUTTpJbr8Fg8BgYo4YJ4oEUCJEggiRQyR0SwIIYI4kkc0c0MEcEcEcccEcaGFLHHPLSnljinijgliljlhjiSQRQZre7za46KCSCSCCaOSKy0g9coTMXC5uLWTEwi4SEwRMJiYmLgmJImYmJhATUgARMTESRNTNSmJi4kiVr4+b4J7gAhNhGNi0cZmrPMtcMsmJa0ysm63E2cZFrJhlyZMjdjlxYWAArQAXWD/jPc/jPd69ADxt4rk5OE8GMUiKhNKiYiJVGLJzOZubWzGZttmMrnbjd3x5czp1AazETqIxGLrOOPDwe2ZgCD/MKfmFfB8AAIlMzZuJmIVGFXGJlDWahhUQ1MVETUmZuZnG9Jmby58uZw4gOrM827vCtODxM8tY0Ag/K8RXwKRRUzMEyTExMTEomLqYlExMSCJiSJSiSJgJgmpQIiUJi4mEyqZm05zz5+HMe8ITYQzyOXDZk4crcTfG5WtGzdutxMW7da5yssjfG2y5MTJgAKZRqE/JFV+SNHAw4M+bLbHDHLDWtYqXzWYIP9Jh+kziOfDvy8GOOuOrqNRGnDhjkAhZM5TaRo4Y4Y4YYYSWXRzxR6ACE2EY8Ldq1cscK1kzb4lrTK1cLXOLG4W4WTLEwbs8eVtkzACnAYh+yo7L2JR2HQuAxqpxyEwOAwOAQKCQSbUmkJrNCH8e/Hj35QyDQOGR+qSGEQCCQSAwWBwWc1arp9P4TvZcs8LDKMpxhGKcY4dfDnyCE2EYsOHI0wuWi3Kxx5lrRlkYrXLLDjWtsTDHlyY2bHNmwgCpkBK4fs7OztEPgiDxCYzCcziZzKSySHw4SaTzqd06n16v2Cw1is1ar1Kp0SipkAh/HyN4+R4ZDUQgMAgkXplNrldr1fqFRm03E0msBgELhUTiUXi0VikVikZjEViibghN3Oj161hOUaIwrKaKCUwnCchGdb69s+QCE2EOcjPC2yuWK3M4YM1rRoxzLcWLKxW42jVlhxM2GZo2bACloShPvUvvR8Yz4M9M84X3XhQIfx9rePuOFCuRmJQ6IQaBILEYfFwIasiYGDQqHg4NCw8HbxsBXAITYQ0ctWLJnmxLcbLMxWtGLdwtwuWGZbjxZcONliw5WjdgAKZiWD/lUE/lUFB4vLM7zeZmZiKiMUxPCe3i+IAIP+E6z+E60HSKisXV1mriauHHG7vetgg+nJdzMzKQEpSmJTN56988whNhDBm3ZYsrRotyNcOVa0xsMS3EwwsVrJuwxuW7TIyxYWgAp1JoP+VNb+VOes43jer1esTHLn428IqaVNTE13xniAg/4UWP4US4RNZ4ccbjr4Hg8ueMrjOswiVXrvpkCEyYIxmjFFFOEYRhEjCcIxhFOuHTvn2CE2EZW+XG4zMcS1pkaZVrTE2zLcLhyxWs2rdxmzMGDHIzYAClgYg/5Wqv5Wq91uctxnV1iq4ZwOwIP+FCz+FC3yN1hpU2u9z36dRxCEt2HZnJBNGaKMbq104yE2EOczRviyNHK1g1YMFrRy1yLcWNxmW5muPNhzYsbBs3cACnsvg/5XHP5XHfDmN6nTGI5GmIMs5vc5nK4zUiL6ceWAg/4Uiv4Ui/K66Y444nXwOs3EppWnBqcSzN3uZ3HfXfNAg/QvvEmWUomEJmJRMImExJMrvjvr4flAITYQxc5sWbM3brcmbK1WtMbfMtw5meFa1w5XLJjmZuG2TKAKTw6D/lck/lcNZ6cfAvEZzXWD/hRw/hSD7cdb1x1NsbCFzEdMsMccMsuLyLHAITYQwYYczLEyxLcTJgyWtGmNwtcOWTZa2YMW2NsxY42ubEAKcCeD/lRC/lRHo48AAtxrc7nOUzUY1XgV16CD/i/0/jAD6HXoB068ufa4jFVVUXM7njXg8OKElwK1TTRmjGEIRQjGE4RhGCcqxw699+4AITYQ5wuWWRtlcrWDnCyWtGrbGtwssbda2aMXLdoxaOMrhuAKaSKD/lTy/lT9tErTF1usxxxuCorWnB4EUIP+MFb+MEfjSdb1NXrOJrPC4mrJynry58yExc7l5YJRlOEYxIIJ0qimnGuvfqAhNhGTG2aZMebItzY2DJa0atGa3E0xOVrhs4wt8zFnicYcQAqeAU6D/lUw/lVB7BwqdVqKUZnd57x165zmeEY4eBnHhZqJhErXeZ4uLMTUxSEzBvDIg/4wXv4waeAddbqREIxdVGfE3qYqcrde3flZJU1BhOCE5rjGbi0yveIgg/M3dzMxKUzMSiUxEkTEWLqUTABE1Epq6tMRMwSb6+/HiCE2EOGTFmxct2S3HlYMlrTE1zLcWZxhWuMTbG1w5mGJpiygClQYg/4vaP4vaRK641ZjOqazy6iE/Bml+DNMcCccULQkFatNN4CD4cm5SlMpEzfHr5PYITYQ3wsGGPNkYLWDTIyWtG2HGtcNHLJbjyMW+Jw4aY2eVgAKaxyE/GFd+MK+MMeLDSF5XthwXtOiRky7tMCF+DUb4NR8JhcNh8lgbIaFEskME8cdMeDwWDwMNYCE2bOihBCBCMU4TRTnHHjyxCE2EZnGHJjZsG61oxaslrRq2xLXOJi4W5cuVs1bYsjjK2zACl8Zg/4zJP4zEfDTO8cdZ1nV1E1S3heGhPwaafg09s4EY5loQhCM41neOHPyOSCEwQQghOcUU0JoxnXft4QhNhDZm5a5WrlytbMMbZa0aNG61y1Ys1uFsyZt2DBy5bt8QAqWATuE/FlR+LKlp0Z82vVw+Fw8k5JSSlKUIQlKNEZTjGFUJzhW5jxbaRmy4MMIAIT8G2H4NsWXJGFr6NPIy2WIlaxnWN61jeNZVpOE6TlGCTZw82BgnkvaAIOPATlNzNxMCYTEwiEwIlCYmasq4ubnnfGd+UAhNhGbCwaNWjVotwtMjFa0w4cS3DkbZVrJo1cZWrPMyyN8YAqMAT2D/ioO/ioPxkYyHPl3qLghTERqqjC4utpjMJWtlHixjnPAhPwcBfg4Dy5Bp0Bo08C8oUhRKcJyvGd2GeGtb4VblaLRxRxQ1a8WacMQg+Grm4mJgu0kqlMJiYImBEwmJTEqlM27+H4vnCE2EZMLly0y42a3DkaZFrRozZLcOFnkWucjhmwauWzTM1aACpsBQoT8VTH4qmc+YL2hHNPHwuHwODu34sbBhAjArKcIkUYCk5QjAIyjCICF+CLT4ItaaAweCvuws1mPx2Px2Px2Hwy2wCy3EYnHToEEkdEsUMcMcEsMMMCO3FV34im8g8cE5siYTMhU0QJi5SiYRnGYJhEhMCc8e/lgITYQ5ZtXOLNjxLczZg4WtGWVmtxZGLhawzN2TVyxxZm2VyAKkAE4g/4tpv4tpw79vFqsxnGaqMRiuVVFSm7mN8fE3us1tOYzWenh+E6ghPwRSfgilDBh3YcEKTtGisLwrfDhnWM4xpGldXNzVRjWEEqQloz5mYCD8q7vMzMpq4uBMSRMITUwImJY41cXWdz3338gITYQzc5sblo2arWzPFhWtGDlwtwsm2FbhaNGGJpmaNMTJgAKkQE8g/4wGP4wGTw/C3rrEZi2YRjUV4VxiN1mpxaEzluczc3cJiM+J5fld4T8EVn4IrStNWvkXlKUkFYXYdvA4M51BGcrqqxhOMI2YIQwQohix8SDr4C9XZeYsiYCYlBNTExMRdShMRK6uLi053z3gCE2EM3LBjmaOMq1njx5VrRmwyLXLDE3Ws2zlm3bYmbjK1aACmQZg/4xuv4xu+nWrqFxcZbrdTfLfTKF+CF74IX8BgcJhclfRBJDQiQRwwzw04fLAITnZaznWspyjKaU4xVrfHt6gCE2EYWLlrjZOGC3JjZMFrRq1ZLXGVy3WtcLZo2cMmTfKzagCoABLYT8aT340qcG3ZzdWGF4xhOUMELYrUtKVIKVlhheda1nG7XeQIT8EbX4I892nRXFHVXNK0rEE7zw5Y675Z5V04TWhae6FNSD5LpEpZXEwurgUmIkmJq0Zvx/F5+oITYRibZMTfM0crWjhhjWtGGRwtwtGGVbjyMcLfG3YYmjhqAKQg2C/uNj+46b3kjmZnCC/mFL+YP+czgbvkCCmXbLKIAhNhDBywbMW2HCtbMWTRa0Z5cy3EyZslrRvlZMsbZjja5GQAprIIT8UKX4oU+FhRUnKMIyuuvG8ZxrSLVx5aiE/BPd+Ce/VrwxrCsr0rWMbp0UhSkqUpunxIRCUIRhFGcJyjScpoRTgnPDn284ITYRmcYW+bJkbrc2JvmWtMmPItxYsmNa3xY8rXNlcuGDPMAKgwE1g/4n9v4n9+/bxfE8HEwTTCsVEYuJq6XwVqEZ4569evPeZuq1zIP+Daj+DannyOyq4RqoJtfNzbzxvjM5ZXOZuLrUa10jp4nUg+2FzOZyJgJiQiJImJExdTAhvfXyfcAhNhDJliy5XONstzMGrJa0auWK3DjbsluJs2YuGmRkxcM2YAqSAUyD/iVk/iVlHieL4ni+l1wqtTwzwqk6SXVwhiIiCJuCaVETWZmd3NxmJuNx4NbAg/4Rmv4RmxMYzSLxmJpM4TVxNLxnGYjItYzUlZ1eFJ4bxvhz1cyq44CC8OlhLCShdzZZYpKSygABcoAd735fICE2EM8LlizYtsq1q3cslrRyyzLXOHFlWsWORk4zN3GVo0xACpkBQIT8Zwn4zhc+bPmbdmWiCMIwlOEpT1a+JhhEa+JjhG18F4TnedY3nOc0YylS/C2yhPwnZfhOzx4r2ZMuyaUpBOauficXZnhNOEbzpllWMIxRtel4CtI4EoZMGECD7XE3a4mJQmJABCEQkm4IiYiyZiS734fkwCE2EMcWLM1yMGy1nmw5lrTM0YrcTDIxWtnLBtlyscjRizcACnYyhPxjOfjGdAAGXI37tOjXq16jPmK0rKBCMpwnaoCE/CVh+ErEAAaNLVr0adGnVrMmU2bdlZQJSiw0lwyD8SbnMzJKJmIlEiERMJJmJiRMzvn49CE2EOXGHEzZNMa1u0as1rRk1YLXOFm3W48uZixct82bKycgCpcBP4T8XeH4u8WfM16m3Zv3cfJWaCELMhqjKBCM46eJtCEZRjGM6xnGObk8jbTEhPwmQfhMha9S9kp6tfGwyhGlZVhObTwMc0axjOeDj4oXirOVRCEbSls4/Gtj3IOO05JlKJTEwiUkzACEwEgCLheevk8fgIAhNhDlm1ytGjLCtaOMbda0Y5ma1xlYNFrBqzaZmrdwwy5sQAqKATuE/Ffx+K/k06GvVlybcCMZQSjSiSEkM/G0ySQjBOc53vGc4xJQi0CD/hOK/hOLKtw49OvldaihKYms4zLv063xuc5xcTDOLRDVViM8AIPwNxK1kxMJRITVwlEwgCYQJiUp34Pk+QAhNhDLC1ZZW2bCtxYmLRa0Ysmq3C1bOVrPM3ZtseNk0xZmAAp6NYP+Kmj+Kmny+nGNxlcRGI4axjGIwI3WUi5mbu3GGanwPP5Ag/4ShP4SheWZpqdMREUqZcZ487ztmU444RcylcRisdNwgp4jFtW6WygQSVZQJQ3vx/T0ITYRlaMWWTK0YrczjEzWtGLNqtwscbJbhyM2OPEyZ48rPCAKgwE1g/4nzP4n5/A131N43CFVUYxOphi4gnF2vbM7rONxmW+vQIP+Eij+EhO/B9LrSE1KJTcXNxuJnOZu9xxrfDnyzyukJxzx4QCD1hdpCYmLi0wIQQRNTEwlMTNs58XyeAAhNhGZoyZZc2PKtZNseNa0aZma1zmZuFrFy4xYczJk2YZGYApvLoL+2tP7a1AAS03NG52Sc9+vPhKD5oT8M0X4ZowAG7fwLxhCU6RlDDbC08bj6NLRpBWE42kjOMBGEYxRgQjGU4EUJynBFG88PFv4GCE2ENMmFm5w4WK1k4YMlrRo5YLcLRtmWt3LVoxbN8mTCxwgCmofhPxP6fif1MmVo04KwKryva+CdJTNGnAAhPwzzfhnnMOBu38bHZBSqsKwrn0aSMOGhaMtm44oEEMEMMIQQoIY4ZY468HXqCE2EOW7TDjy5GC3MxaZVrRozzLcWVgzW4nGbC5YNceRg1aACmMag/4pcP4pcc4upTes4mLqZrjwRICF+GYL4Zg8RicRPBJFHAhghlipmwuKxbBYMITdu6cykJyjCcKwRIzrh4+oITYQzY48mVw2xLWzDMzWtGLdqtwsHOFawzOXLlm4Y5sbhkAKVBeC/urD+6sUm53Nbnc3m83AhPwz3fhnvaprLRolhlWMd/G44IPppd3MympE7vfHvAAhNhGbKwYOGeVitZZmzNa0YZHC1yxcMlrZpjaNcrTCzaNswAqZATeF+LNb4s6cBfdhcJg7JYIYkEUNEc1OCweIxOOvghvxmNw2FininknmI4IJZF9zF4rAgIT8NJH4aVcUYUrqjBKROMU8+7fmz5LxjGtNs7ZV4yjZa2bPmDVr4ACD8RK7u5TFwJiYImJqaRCUymLguJm75+D4/AAhNhDRk0cucuRotat2GZa0yY8y3DhY4VrHMwYYWmRu5w4sgApSEYT8XU34up2jSwKwwyjhlHOAhPw0hfhpDZMrZRktTBVTKIXBTI4Y4ZYI0st+dYghNhGRpkZNcWLMtZZXLVa0yssa1zkYZVrLG0bM8rdllx4nAAqvAWGD/jBo/jBpAAKvwPB8jMReJuXGM1cKi8Jmcze8ccb4XyzqUrXThNajhOmoxKImY2u+cb6+B4KD/huq/hurAAPC8PwPB8jdxBFRWmKqU1KiIqashMXqLZi541uV5ZbTLNXMSiU8OICDiIglckImpgSmJImpIslMTAQCJRKYiUJTEiJRMShMSmc8fV32ITYQzb5MeVjlwrcrJyxWtGLbMtcOHDZazYYs2VszYOXDdoAKahuE/GqV+NUucjgVWShKsoxjNem/VryAhPxIefiQ92bTBOtK0jGEUJzlW0eHwuGAhpiegLeBgICCgRAwKBgYCDQMLDzcqwAAITYRix43LNllbLcLHC4WtMeFutcOG+Ja1ZOMWZjma4c2NqAKswFNg/43cv43e9eL4nfsM48KeDhFZjN8Z553vN3N4ax279u2MYxMRabzOc8b53zdZ4uLeY7xx4iD/iJg/iJR7+B4PLmPA8G4TiaiqxWK1NXOa7zc3vlzxnUxWIxERMxmJmGM63iYma69JiiE4nA584RRRRijCMYRIIRCMIgihFCMEYAhGEYEZRhGESc8vbhPwQAhNhGRu3aY2zTEtyYWmJa0bY8q3EyZsFuNm4ZuWTHJmyYmIA=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CHAOAgAQdAk5SARCMf3gQIT/4Qa2Kl2+r33A4AwhIEET//wNFNQUDOAtkGSAyCQCQmwMBN8AeRTMJAJCCAgHbxR5FOAgA/gMAe4XSNBJOwKQ/0wCkPwpPDoT8fQn4+h5zwa9XHwVRrECF+Fx74XM4pcJicRhaEUEUYIPpyznM5tc5zIAhNhDdq1aZmjnEtxsWjFa0btma1yzbY1rFg1Z4c2LLjbN2wArJAV2E/Hfl+O/MODwOTgywx4MeC9r4JwjaEsEJJIwjGVbVtKkqWlCSNIwlPBKVo0hKGGeOuHHXLOsKzRnOePHh25Z78teCg/4X2v4X2w4ccM65658t6mopFMVrEVVXCETMXOZzV3c73veeN3MLXHG9ssrqcVWscNeBHkcunkCE3cLoxiIQhGCKMYzEYIwRgjKcCMIwjAABCIRIRghAhFCaE4TE8vZPBgAhNhDRpkYssubItw4WbFa0zMMS3C5Y5Frlq5xOMLlljbOcYA==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BHAOAgAQdBOoBrgEBEIx/eBAhP/hBrYqXb6vfcDgDBEgQRTUFAgtkGRQyCACAFAJ2jOJBMwgAwAwCSvPiQRKrqtNBqarTQQoyA4L+Exv4THCC/gKb+ApwITYQyZOczZwwaLWuJxhWtMrjMtws2TNawZN2mLDkw5MWViAKMQSC/hOj+E6Qgv39+/7AITYQ3x48rZhhYLWTTLlWtMTHItws2DNawc48OVkycsMeVkAKLAILUeo8CVWqwCE2EZHLTHlZ5mK1xlZtVrTFlcLXDLC0WtcjdjhcYWeZo1c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eHAOAgAQdBKAFqAIBEIx/eBAhP/hBrYqXb6vfcDgDCEgQRP//A0U1BQM4C2QZIDIJAJCbAwE3wB5FMwkAkIICAdvFHkU4CAD+AwB7hdI0Ek7ApD/TAKQ/Cp0BToL/ACi9/gBRp9bmxNzvCw5050JdnZ2bLC8lzDNTY2VCBJ3x0IT8XMH4ucc22wya9WfMZchlyGfMGSE8UMFkKIRjFOFYEIwnBOWOFY1nl1a9GnVdTTwOCIPlwztdTSIlMZSmJiYiYImJXFxIQkRcBMCYkiUzv3+ceYAhNhDJwyzMWDJitYuGLZa0asG63E1a4lrTJlxtWOPFlbs24ApOGoL+gKP6ApAZpmh8XxgAg/4dZv4dZwHLmcuYVYCD7Zq4uUyRdSJTPfzfACE2EMszNnkbtWK1iwzMlrRyyYrXGVs4WtnLBnmaMWGZqxcgCnMxgv6DI/oMl8PwDz4Czc8oiwzcuULsE8dcg/4c6P4c6VWOnUO3fp18TjBFRqdTjdbmUSkm9Z8HyoTBSEY1KooRgQRhFAgE0UYJTIxvj5sOsCE2EZGbFqybMMy1vibsVrTK4zLXGVjiW4sLfC3x48rFo0bgCnYog/4VCv4VHeFzHFl11x1eGomKqdRrhrXDhio3jw67gIP+HRD+HQMnE4cL4Xy44uEXOU5m7m8z34d9c9QAg/I9FjFVGEzOZrMokmImLi17mYvybCE2EZHDRq5zZGi1g2Y4lrRlmarcTTG0W5mLVlly5nONw0YACpIBO4T8HZX4O2a6teoYcFYRhGUJQpFTPq15MoyZdUaStCUIQlKUCNb458XJlyiD/hzi/hzh3gHTr5nOtTTOOLMeD4ni8OIxmpiZEpRInF6vjwmD8jp1znMzMomIuFXVomJiLqYmLglKJETJmfH9evGAITYRmc4cbds0ZLcrDJjWtHLNstcOWTRa0ZNXDjLkZs2+XEAKpQFLg/4Uzv4Uz+nV063McV5zNyiMRqoqVxcRHA8KorERAu8zxnNpm5nIantvtwmD/hve/hvf69GM+FPJyjgqqpCWc3eZnnOb7nhzz3tZjGOGOmOHDWsYqLrd3xnm69cdQIPhyTNplcLJhJMSmolMTFsXExMLqYkCamJQXWY3vx/Jn4AAITYQ4yY2Dds4aLWbRpkWtGWRmtcZsjRblYtsbJo2atMORuAKeCqD/heo/hfN8DnCWZpWOGOHLHRprcXm88c7vO4zrM+Ig/4fWP4fUcb4YxjGlXed558b5t3K4uVs1VPApyCE3cqPdrCNIpThFGU4AIynBGCKd+Dvn2AhNhDbFkZ5MTFotbMnDda0xZWi1y2yuFrZo1aOGLfE5Z4cYAqZAUSD/hic/hip114c9bxnW9XFRreg6TqIqrxMkXc5Z462zCUTGIxFVGN4rICD/h9w/h9X4Tq9TGY41uOteH27guUze2W1xVYrXLr0eFnVVGEXd3POfFmeIIPxspXKQi0zExMJi4kJq6upRMSETEwkJZ5+T48fAQAhNhGXLkxsMjlytcOcjFa0ctMa3C2ZNVrJu1Zs8LRo0w4mYApwI4P+G5L+G5dmN1MXwzy44ipqMRjEavE4zrLghPxBOfiBxxTtWmVljj0w24a5b3jGNoYrZKZoZosQg/GxebmbhFxKU5hImJmb5+bx8IAhNhDJjibs2WVgtZZG7Fa0YZGi3FmYNlrnG5Yt2TRm4zMWIAqFAS+D/h76/h77z3nrHOrxHLGuWOzs1mrvPGesc3G+M825qu2MdoP+IAD+IAHxOfC+F4RtVo2reOeLiL1OFZxmsxmc5rjcgITgcLnxRQjK8rxinCOGSEJQpYQnFEjGMcfRxu0AITYQ5cNmzFkxxLWDFgyWtMzNmtxMcbhaxw4mjVjlaZHLPMAKWROE/Ee1+JAeMcts9suStrRyV0SkhPw99fh7dxYmauLDgxwnhlrRzoXEYzOyICGdLHLbgcHDmiE2EZmrBk5xsca1k0YtFrRtmzLcLlhjWtMzFjkzMXLXI4ZACmQahPxLSfiW5jtrfGrCGSWTFiyWxWyMmGUQg/4gXP4gT+HS9RwnExcbnM53vwa8HmCE4HOZe2ghGCcpxJp3x777ACE2EY8uHG2a4WC1m2cYVrRvjYLXDVvmWtmjTI5b48WLE5yACkcKhPxG9fiNvholkhkhMIP+IcL+Ia/OXDaLhoq2g2A4mRl4WUAhNhDZy4b5MjbMtbMWjFa0xsmi1w4ZsFrbC1zYm2PM3YtMgAp8KoP+Jtj+Jvnw678OfS/Axw5dMctRUJZueLry4xeIjTpDQIP+Imz+Im3Pbj4GeU4FznOb3c3GJxh4l4RGb6xzzICE7nDlGM7zmqRRghGBCMAQnCM54eDtdIAhNhDdzkctHLbGtYt2zla0ysWK3E1ZsVuJgzbuXGNjmyNGgAp6KoT8UgX4pFb1Y5VtO1LYrUrwsOCcicY4Z45443rG+DDqrkCD/iKk/iKVlrPC4uMr5+B4PTKFTCiIuJy4uuOfUITkcK/RhGcUYxRRigIQggCK9YYY4+LuITYQwxZcLBrjZLcrBo2WtMTHCtwt8jBayyYWbBo3ZuGrjMAKWxWD/it+/iuP5rm2VlYqu0cgg/4gmv4gXYxHCkzN8b58ecc/BIaSrIBgWAgYCAgSDgIGBiZWXg6oITYQxysGWZm3zLW+Rs2WtGGLEtxNszFa5xYceXLla4cjPKAKVQ+E/FWh+KrWeS1KUni14NdLgIP+IvL+IvfnOc3HPlx4cemghr6AgL2DQcHEw8Cg4+MAITYQyYYmOJy4wrcjXC0WtMzBstwuGmRawc5GDFwyZscjNkAKUQ6E/FcZ+K7fIlqxUwTwZawAg/4ikP4iW2VcI4X2boCGlqqBgsDwECg4mRnYGcAhNhDVtja5MLTKtxZczda0aOWi3CwY4lrjDiaZGGJhhatXIApRFIL+n2v6fbOzSrJWW+iD/iWE/iWFeFnpjhrheJvOb57AhO9yStYzilNNWvB25iE2EOWrNszY5ca3M4zZlrTG0bLcLlq4WsWjJnlcNGrDNiZgCmAZg/4bLv4bVeeOurqtY5cNcuGNVFb4ceKD/iVY/iUznk5ZiVzKZjjfHPguPMCE410ZqppzhOEU6xjXPr6gITYQ2YNcOZvjZrWbHHiWtHDZytcMXDBaxctsORm3buGONqAKVhGE/DEd+GI/TozSpklglJSN6IP+J0j+J0mY69BF1nE8+ACGjqyAl6mAgUBBwaDi5+DtgCE2EMsTbLkxOca1thZ4lrRs0YLcTnGxWuWrVkza4smFxiZACogBMIP+Hdz+HfHHWt1xldTWuHDHLhw4VETed548eXOJnDEY4Om6oIP+Jhj+JhnhCMYxjGJTe87576zxveIco7c+Xaq0pc9Y67CE52x4DhNCMowjGEU5TgijKNFCEYxVlOFY49OnD1ghNhDbEyY482NstYY2OVa0ytGa1www4luXMybZnGbE0csXIAp8LYP+IKr+ILfnfg454a1rhyq/O56zWV5vKbtluNyI6R0Ag/4nIP4nI67cem+FzMx38TxfC50nCEQlcXG6ubRz5WCD7ehee/NN2zFpialEQQhMTEiZnv4PjyAhNhGNhhZNsWPMtYMcuNa0aZca3DhzYVrPK4yuMOPE2xscYApkHoP+Ivr+IwfkdemZTOYut1dpIrFVwIP+JdL+JdWDt38LdRhwvhOoxCV5vw98wITicLH1YoIIQQjCKM4TlOF779ohNhDTFjatnDlmtaNc2Na0zZMK1wzzZluTDkyYWTVo4cN24ApfGIP+Ihz+Ih3pvPjXjFYqib5zzdbAg/4oSP4oSc76eTyuV1kvheJ5ZjkAhcZjINDWIIpYo0cMJDLh78kAITYQ5cYceLEzyLcLPLhWtHDdotw5mTRa3xs27Bi2btmOXCAKUQ+D/iLm/iLz1mqimovpMoP+J+D+J7us1hbdeDGeYIaItoFgGAgYCBgYWNmYuMAhNhDnJmaMWzlota5GjJa0zYsq3FlaMlrnC4cNG7hmwysW4ApcFIP+J3j+J4uM55zvM3E8OEeJHYCD/iem/ieb5TXDPKcWm87Z79CGoJaBuYCAgIBAQKDQsPJzcDVAITYQzZtMLhhmZrXOVliWtGLfKtcs2jlbmyYmWHDic4XGPGAKYhmD/iew/ifFmMxUxEVWNcOHDl01eq4gg/4opv4oi9FTE3d5m73tuvBzXMCGuISAwCICBgIGAgYAQKDh5+TWACE2EOMLZw2cN8S1ozyNlrTFjZrXDPKxWt2jluwbsmbRxmxgClUQg/4p1v4p+cTdRDGo4X04gIT8UQ34oYckpShGt45Za2mGsIyAu4WCg4CDg4WPgYmLnCE2EYmrBvizZcS1mxw4lrTKzaLXLTEyW5G2ZhhasWLFkzxACnsqg/4sCP4sGddXGOa5xXCseAeFGMQVxm83xdYyw1zAg/4oQv4oMfAvo4Ymuc8b676nWZTFYxrWK00u7z4vQIXOVQ6mOCCCCCBBDHHBCI4hBAIoRDPl7Y9EITYQzZtcuPIyZrXLZixWtHDbEtc5cbha4xYmmXK0zNGuJwAKaB6D/izc/izj4bzrOmcL1FRjUYjGdca5zoCE/FXJ+KsnBW8ssM+jS0ywzvG5Ckck815YgISHadWMIEJozQnCKKcYVrp3yCE2ENmDdk0y5WS3KwaMFrRowcLcTFzlW5MjRtlxNs2PJhZgClwWhPxhtfjDb13vOMUWClMWKEeVhsCE/FPF+KePNhlGkkCMK5d2/JllcIVro4NfCQQEEMsMtNM8GSAhNhDRy2zOcmFytytWeJa0a5si1y5yNVrZg1bMMjnFkZtsYApUEYT8YLn4wS458GeelphdNLEAhPxVsfirPhj4Ge1bXxXhBjwAhNGS97owlOVY5enPQCE2EOHGXM3cYWq1hlxZFrRnkbrcWRtiWtMeHExbN8bhq0yACpcBOoP+GOj+GOnlzLueMbXN6nFRwquUYjERAq4uZ3G558ucZbZ3PPiAhPxc+fi59jA4VdUNGC1EK3vnvly5deXDlvhwkJIUtS1MGCWrToyYMmrRs0asgIToW6qECEU4IowrKcJwhGUYRhEIRhFCJCMIoRiv21AhNhDbMzYsMjJmtzOWDha0b42i3EwxNVrRozaYWzFlmbtWIA=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MlHAOAgAQdBMgG1gcBEIx/eBAhP/hBrYqXb6vfcDgDCEgQRP//A0U1BQM4C2QZIDIJAJCbAwE3wB5FMwkAkIICAdvFHkU4CAD+AwB7hdI0Ek7ApD/TAKQ/CuAF8gKG8T2Xie3goyNAI1GUMZFwEWhVdimytMS4kw/h7DuHMO4cxDWICAQkJCQMFAwEHBwEDAQMFAwSBgYGBg4OAgYCChIaAhoKEgYSBgiAQEBBwEBBwkHBQKBINBwMChUHAwELACAhIGEhEBBICBgEHAwaBgIGAICBAQMAgYCBhIGCgoGEgYCBgIGAg4GAQMDAwBAQUBAQkBCQSEQkBAQCCQEBAwEAgoGAhIGCgEFAoCAQEBCQEJBwMFBwEKICBgYAhYCDgEDAwMGg4GHQsKh4ODhYODg4GFgYGBgYOCg4CBQJAkDCCCgEDACBgYCAgYCEg4IhYODgYODQMEgIGAgYCFQMBAwECIGBgIGCQEAEHNW9tf317eXd1gHAGBcCYLwVhXCmF8LYhxBh/D2J66DQMPGRsBCwMGCF8tN5bOqmgFtilRgZkEsUMFGBisweCvutshgmRQIoEMiSSKaSaKCOiGOKGaaCCCCJHPHDFDLJHBDCgQRRQQTSQyQ1JIJIZIE0scUMck8cKeCWOKWCeSGASRSIkCGFDFLFBFHFHQjgI4IYCKCGGCEIYp1MtMs8csscaGGOWGOOOWOONGnRwwxwwoYY4YYZ4ZZ4Y5Y54445ZY4JYo4IUEMadSljlhhgjUxSksMMkMUaFPHKhRQQIoEUcMcMsMs8cEMKCSaSqCqCSQpoQSRQQTSRIIIKoIoKo5IIIIIoNNwfwdv99tdpqdRo9Fl8tg8EWW4zG5jM5y9IkimgkRiD6elvyZiyVJSLJmLiYJq4iSJiVwTVhEzETBOM4tMJIi7xdXV1FgZwCEwExKBKJBCUTC4iYlEXU1YCYTFwQgCZgTCLiUSRKEwmJhMAmBNJiYJmCLqYkEwiYmBMTCSJmrq6lEwCUSRMRZEwmJqYuFTMSq5iYmJMWiSLAImJRKJiUSmJEznx/VmJ+FghNhDjNkcZsTTGtyMGOFa0YYWC3EzZNFrPLhw5mLFrkzMsYAqBATSD/hky/hkzAF4zVsrtNOGHhTitOVdMcq1M5658HPmx1IP+PK7+PK8DwvD8bfBqYhCVzvPfp13E3EpmQcJ4AITjbOnchIlCdMMIxiihOUYRlGEIicEScJp4ebnp4IAhNhDDI3aYWDfKtcZHGZa0ZZm63EwcuVuVk1csG2JwzcsnAApiFoP+HZ7+HZ8dOury433z3uN8IyCF+O6T47pRFHiKKMNgMdVgoJIosDhceIamlJWhg4BAQEEIGBgIWPv4KHwEITYRjzZWDNhmYLXLfHhWtMOVitw4sbJa2as2zVthw5W2NsAKjQFBg/4NvP4NvevQAdenHhzqpiSWampxNIRJrfTr5nHUcIiLTNzvHGZAg/4u+v4u+84AHbv06+Fm8KhiIQlmcvB7dzp1I3UrqZqYnHPlmciD1pOZuIBJMEpiSBMFTEITEpkmUxM3fH0+cfAQITYRmzN8zZi3bLXDDLkWtHLDGtctm2RbkyNGrBzmbZMeRwAKXhuD/hAY/hAZG9XEzOZucqnEcGnQg/4utP4utR0NcMcKxURd7nd+DfXghbNBBDr4YIYECGAEKWXB5FigITYRhaN22Ji5aLW7Fs1WtMbhmtcZGbNbjyuWOHM2wuGDVkAKhQExg/4Rnv4Rn63aZyu7iaitcmuk8r1eMyu8xxbjcXNquYP+Lyb+Lyflqcax0Yhc8d8993gu+OfLfZw6T0cpxCEXHGY5gITZ0oY+3MhGMpwREYznWRKkKWQRjCM4VheOHj4dwCE2EN2TVhicOMi3FlYMlrTFjyrXOFlkWuMTlrlyZsObGzbgCnEohPwlQfhKhViglCtAZL0jJSNJ0jBGV4beNxyD/jHs/jHRxcxPGe/buDunOc4zpVVVGmM9gITuWl4HjFCKCCEYQRRhCcJynKsUY1vw89AhNhGVu4atMzlgtcZmuZa0at2q1y3aNVrfI2aNW2Vu4Y48YAqEATCE/C0x+Fpk4cK4Z1ninklixUlPgY8EZEYrsbHLXLHOsUcEcmKD/jFI/jFJEYqqiJlmvB8Lw/A46ziIiJJjdbnLN5zrrECE6mSPfmQoTlVWc0IyShCEEEkowiVnGda7deghNhDNg2cOWOLEtZN8jVa0xs2C3FmyYVrRmxc4XGLDixs8YApfF4T8NBX4aAceOWGONnZZXkta2yOLAIP+MAT+L/edYxiNXyukTcccdb2AhcZkIdHCEKCWKWCOGfA5WHBAITYRhYOcjDFiZLWDNyzWtMLditcMGGZaxZ5mbBq1zN2jLCAKch+E/Dex+G9nJvuwzvWsZyjamC2DJTNDJPRhwYcog/4xKP4xKa4Z1WMcFINzMzuPB14ePD1nYIXMYiPO0wwwwRxQxRwQkKWOGOGGGHA4PSAhNhGZnmZuGrRutYMsOVa0xMmq1wzyOVuPKwZ4sOPK4cM2wApXEYT8MbX4Y28ODBktLAyYaVwYZIP+Mp7+Mp+JqaReOOuvLMiGgL6CgcAwKBg4GFg4BHzMkCE2ENWebJhcN2C1zhZuFrTI3crcTVozWsGrjLhyssuFxlcgCoEBMIP+HQD+HQFy8l3rnO4mqrGq5a1XDFVE3edz1cuMVhwvtupAg/4y0P4y0W88OfS8OEaVeMpuctzNxKop4UqI8Pl4d7CE6DHWsp1nETIowihGEYIwQjAIwmw4ePph3iE2ENMzLE1xMmK1zlZ4lrRyzyrcOLK2W5nLBtjzMWrTLjyACnwyg/4fOP4fOQeHi8zuZqNY1weAxECc3O53nbjNyvhz7QCD/jLU/jLVBmKYiIomJ6+J1TW+V4YmIvG8brZz14etgIPyvSj2/BmYEAlNpBEJqrhCEpznv38OACE2EOGTHHkxYWy3DkcYlrRm2arXDlvkWs3DXI5ZtmzbE2yACmIWhPxDIfiGR35MdLwqjFCUMDRXBACE/GMl+MZPZKFoYJUkI4WfBthhhrSGqYdAwMHAwEDAQcFCwcLFxcnC3gAhNhGNgxZMsjjCtbOcTJa0YZGi1w2c4VuXFjZNWLLIxws3IApWEoP+IF7+IE+KrhjUYvW3GuPUg/4zsP4zv641ZmrrOM8mwIa8goC/gyBg0DAQcBByc3EAITYRhbtGLhk3crWjnM4WtMWNstcYsWJbibM2zXLkY4WTnGAKTBCC/sXb+xaZJs6q7xSD/jNe/jM7QxqqGV8whmAjAMCgIOCgYGPsYGSAITYQ0cOMjhllcrWbBzjWtHDnCtw5smRbmYtWjFhlyuMbbEAKiAE2g/4Xrv4Xu+Qcr3069Opw4mtnDircTKZZkiarFTGMnTqAhPxsHfjYTkZcmemDbsz5jPmMuQx4midFpSpCNJxnWN659m3FjL2AhLc7nzEYRkhBCMFU0CEYRhMIwiE1ZxjWePb0ACE2EN8OPLjc42a3Dlc4lrRi3cLXLhy3W5MrVvkbNMTlriyACnUnhPw3JfhuT27NOLLK8ayrSMoSSQpKkrUlS0ZXptxb5oT8ap341T60pbHonghSVI0mjVOMazYY1nhtpzadGfcAgvwFx53u9tCrKLBU3u99m/GAITYRkcOHDfK3ZrWzPE5WtGzdutcZs2VbkZ4mrhkwZtXGZuAKVhSD/hog/hohxl4F40xMLjjy3ICD/jZw/jZx8TxXS96zFwRnUoXPXU5+EQQo4I45a8vDkiE2EZHLfC2csnK1g5b4VrTFjcLcLdqxWsszfCyxsMbRy3agCo4BOIT8O134drxe2uF1U5SlgYJYIYISkhOc5zy4sYx4pyhSMlM/G4/E00CE/G4V+NwtnzY8V8S0MU7VlGcZznOdaxnGEZQyadA0ac0yEYMurWrQg/gr07TN3mYESWi4RMETU0iSZSCZnnz9d5whNhDTNizYmrDMtZOXDVa0zNGC3ExbYVrVhmY5sbHCwxtGAAqPATWE/EBR+ICmW+2FeMKwUlCksVaM2fZhx7t+bPkyyTnK9tuCsJlI5o0shPxtlfjbL0Z6SohCkZpzjO+TKxY8E65MubPmz6J5dWvRpxXTjGdtOjTCIITwBir18M4gCIRgIECBGCKJEnWu/gvAgCE2EY8OZphY4nC1jhb5lrTC0aLXDjK0W4WTnGwwuGOPI0wgCl8Vg/4h5P4h5e3eZm5vnGZmKvwM9IP+Ne7+Ne/hEcuGOGqxNus+DXfIhraKgL2FgIEgIGAgUDAwsjVwMoAhNhGZhmyYsuFstc4sbBa0ZOWq1w2wuFrBkxZN2WFm4ZY2wApWEoT8Ql34hH5V0X0RshO8c8NohPxv7fjf/tnpnljhOdI6MvCkhc1gs3DCnSpY45a8DXmAITYQ4Z4XLbC2yrXOFm2WtGTlqtcZm2Fa1b5mLRjiZ5nDfIAKVhKD/iHE/iHHqqxhNZjdd/Cyg/43uP43oXGsRBdbjxenXICGoKKAn6WDgIEg0HBx8/C2gCE2ENsjlgxZNsq3KyYYlrRmwxrcTBuyWuMLlozxs2Llu1cACl4XhPxLYfiWxplvPHDGvGaSksldGbKAhPxs3fjZv1QrghRivgUqrNthpwCGkKpYwqCgQg4CDgULE08auiE2ENsTHM0bZMS1viaMVrRk2aLcOVhlW48uPI1zZMOZy5yACpQBNIP+Jsz+Js3OOLc8deDy3qeTHLjwdM8GJjMX38LrOcbq7TWdVdRghPxuIfjcR5Ge0GSOC+DLbLDLXLkyspGKFkpZIylRSMYThjtv0actQIS3QeAYSpSUoyrOM4zhFCcpyjKskCEZThOU0YxvPPxa+AghNhDBu3x4crBstyuGLRa0aYXK1xmxNVrZxmat2GRi5YYswAp+MoP+J6T+J5+5iYuswRdZwAiIjBwqFSu5yzXXwutAg/45Fv44/buMTMoy7+N4/LmB1mcuMXeJq+WMYxWKjv5HOIThcqPduglGEYRIooEIwiIiE5TgIxjhy8+fSCE2ENXLZgwb5sK3EycuFrTI5YLXDVrmWt2+Nk2YMMbRvhbgCsEBQYfx/8eP/WBoJBYDABA4FA4CgcBgMFgEFgEAgEFgkDgkFgEBgMAIBAYAgUCQKCQKDQCFzSa0ym1qt2KZwGAyumSeCwOBgIX48tvjzBoW2X3YGKCNDBDBASR0SzRzQRQ1QySSRSQIIkEscMEuX1Gpy2Xw2HmnRxTVypSEzYI1jOsYoCBGU4RhGEQRRhGEIynKMJoRhGCJFNh4vFhHwQAhNhGbHhZtWzHMtZ5cjJa0ZMMq3DlYs1uNizzZmmVwwbNGoAqcAUyD/kLc/kLdDn0mc6mJpCoIiEQStMKVPDJOZzur4zOczm7moxitdDpOoIP+P3r+P3sPBjt4usxOWZi7uJtURWMRWI1KjpOIxMRuLtMzMTVxFxlJe2SD9jt18eckrmLSRKbqYmJoEwmJIupQiYEwnF1MXWZtvx/RrkAhNhGJpkcuW7lutZMsTVa0bMcS3EybN1rNu4YYWOJtlaNsQAppGoT8jY35Gt87BrwZbXghGUJQMWPVrciH8d6HjvLgqKQmHQGGIQg0AQCAwCEzOqVWmU1PgITZzKdG8YxjCKKKM1Y338eWYCE2ENmDZtib5ci3CyaNFrRvkaLcOZw3WsXDBoyxZm7lg4xACnYph/Irt5FdwAATqdpxOZtN6NR6VS6ZTZ9P5pHYLCIagoCD/j++/j+/AABdPH8bwfA58ufLOM4zSbWAhORe9YxnGKEEoRlCcIowjFGKcIxVw9c7ACE2EM2Tlg3xNG63GzZ5lrRpkbrcOPNjWsnOJq5xM8TZi3xgClQThPyLqfkXVDJl2RhgwWyNUgCD/jv6/jvt6jp11Mrm+uOOQIWTUGlpQIIUEMeLycMwITYRkxY8uTJjZrXDdw1WtMmFwtw4nDhbjbZnLHM2aY3GVkAKZB2D/kr0/kr1M1HCGFNXpCpTvl4cc4P+PhD+PhE7u3l8Ji6moxnUJVnlxxmFo0DKzo4YZZI4IYo4oIyGGenPyxZwITYQ4Z4mWNu1crcjlxiWtGTFktcsGGFbkxsGOXDlZucTlmAKZB6D/kt6/kt78C+fDny5qt4WcaqsRUw3NzxAg/4+/P4+/ecZxw69HXoSgubuYtxrYIXHY5l5Y44QRoRCIZ8LmYWmITYQyzNnDNnhYrWjlsxWtMzNutxZsTRbma5MTnK5a4m7fGAKZhaE/KBZ+UC3FjXhCdY1wxmhTZHZjIbx32eO+2NjEVBSEJIRkZCQ0QgImBj5O/CGirqBgr+BgyAgIGAg4CDROA4GBlAhNhGFm4xtsrnItascjJa0ZMca1ziyM1uFyzYNGzZm2cNsYA==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+HAOAgAQdBNIKpgYBEIx/eBAhP/hBrYqXb6vfcDgDCEgQRP//A0U1BQM4C2QZIDIJAJCbAwE3wB5FMwkAkIICAdvFHkU4CAD+AwB7hdI0Ek7ApD/TAKQ/CqIEgwOD/gQg/gQhOPBx4eH4Xft16AXETeLiFTiauLSkmFxNzMKRVSXNzVXGrxEyjLKUqmFlkVURi6mFJq4y3UlJja5mYRERMYuqukTUTiYkRcxcbZiTHPkVfiTOmIrFRBKYjSqRu+eeN895XMzFzN2tETUwRKIwhU3WVYqsITmLmsa1rGoZvjecoYtOb431hMVFKyTeL1FGLhmLjNXPBjERE3u2auqpCVjv2d+xx4eLjjveZliI1MTERjDwM+JKAIP+Ajr+Ajs58ni+J4PgeD4HXoB2w1HBErpNMRwarEKuFzEoiKiKiVruZQiHCZhiYmo1KITMzaIRiKCZNIgtm4tFTMxuV3M3K7taLTC7nLN2tuZvPPwvDOXMhERUVcRcSxWoI3nnnnd8YvOJRcTu98ePHeecuOOM7zxvO4vEITvM5i61rUavF3OSpxFEXNKxXDGIxKU1FYrGERarioxNRGKisKjKIQ1ERC10RXLv2c+Tr0OPDeKqKpUszK4teN1z1uIAgvw5s/DOyZclKtJNlmi5qFlylllS5QlCyiXLUVEUWbMUS7JcpNZZUSrJq5SzLUsoCwJaLm4llllRsVKygLlCyksJuUSkq4spNhNipZFk1bI2M2Lk1mi8tmwXEWWWoolXlss3nZAss3LFm5VgSxZZVixYWWLFEq7fPv8A/Hn4OCE2EMGGHE1ctsS1tmaOVrTG0yLXDlmwWtcOFxkbucmTIzxgCm8lg/4IEP4IERy5i+rrO4mIqJmyI6V4DyIahPwErfgJXANmXJPElC0pSjSMa1wscN+zTMCE1bOHdGEpIThGcLownBGU4RRjhx48cesAITYRiZtGebNkarWWXCwWtGLFstcsMLBa4YMWbBzkaYcrVoAKUxKD/gbE/gbd41i5vc3M1WuFAIP+BOL+BL+K5arhGLZcc57ghOlbg5arymRnGuPPkCE2EYW7hu0btMK1i3Z4VrRo1yrcTNm2WsmOTE2c5GrFu2cgCksMg/4GcP4Ghdzzy3i8eACD/gkG/gjhx2jUTHHqhc5PTPTHHTbg68YAITYQwaZWWZu0ZLW7Nu2WtMTnGtwscuVbkY5WrZw2YNsTZsAKTw6E/A79+B4XezxnCloU1RCD/gvQ/guR44ioZjnuvBCGgriBXpAQ8TJyMHdAITYQzcuG7VzkarXLlk0WtHONktcuMjBaxytcbVm1wsnDRkAKMgINXLLuQA5AhQOACUMAACE2EZWTnG2bY3K1k4YY1rTDmZrcWJm2W5mzbE5cMMWVsxbgClAOg/4GVv4Ga+Mc7ceG+V65AIT8HzX4Pc8WikrThhhnnUCE6Gbi3rjvOrHWOgAhNhGRy1Y5mePEtyM8LFa0xM8q3FiysFrZg1c5mePEwcY24ApPDoP+Bkz+BmPwY2jtPSeEZIP+FIr+FDndRUc7bifBhqqOhLWHgSHgZGTj5AAhNhGNs0ZsnORqtyMGDla0x43K1zmzZVrHM3ctHDjMybsmoApRDYP+BZ7+BbmOOZXp4VaAhPwzbfhlhwYaQtXDlnXigIaEuoGCwHAwcBCw9DGyQCE2EMmWZjhaNMa3Lkw4VrTHiYLXGVuyWsmTbLmxOHGbFkxAClAOg/4FmP4Fw9xFTwzw3wuQhPw/Ufh87mx4LyxsdJ7QhpiqgWCYWDgoOBSsbGAhNhDdwxcM3GPItZt2eZa0w4ca1y0asVrfKwyYWjNgxyMcIApPDoP+BKj+BLPOfBqY05Vy5IP+Jiz+JeXtisXvO98+8oXIYiDRw0wQyxz24W4hNhDRi5aYmTFmtY5MLla0YOMi3C0ZNVrZoyaM2LVvkysGoApSD4T8C6n4F789cMGCmKW6ejEAg/4rVv4q+boy6z1vrvaGmqaAg8AwKBQMTIycTIAhNhGNg0cNcWVyta5WDha0yuMi1yza4VrlvlwtnOFuyYNsIApNC4X4Gxvga9pxsuNlgnmkhfi9c+Lx/DWYqTASS04EhpqWh4WJjYmnn08AITYQ4aZMWTC0cLcbBuyWtGWHKtc5crJa5aM8LHNlaZWLJoAK1wSaA4P+Hsj+Hsnjwuro5c+24WuZnOJq8JTlnG8MRiMK3W7nLMXMREVFRdxcXFVVKiVzM1cVi8FxlMyCITK7lNkTBAqYpCErlKUVUIiatJCYRcSiYmKi6lbMpoqYFXVvC8PxN4jEVVRWJ1NZTNxcpzPFnPPt3ACZSUiGJqWSUTVrm8zcwxEYmozFpGIqKJleIaambvc7jJUMVNXUyREYqKi153eU4YUTcmcbxCZrevBhabTOb48+M5qOHTh2rwvD8Lny5oP+ARr+ARvlz8DwfA8Hlz5c/ClqeF4VnV6nSsEXWazq+UaYRMca2lScTUQVKM4ioYxWKnVQm5yvMXFxM3ExKZjK82uZlCJVEzEwTFRaau0yYuplec3LJErXC6aqUTMzN5nc559OrwPB7d+3d061Mks4uFFITi6uEysRIA8ON899ee+ub3M3N7zxvniarGoxxzvM3c8qqonFplTgiqrM7TGVa1qo1omKi8YRK0zMzCaiNYrVVCITiq1UYrl4fheLw5ePwrh4vid+ETExNWlCYIiazi658vFAg/K4ezEQgImYkghF1c1eriaZrNWmEiLqUSAmImETEpRcETMTEkJiYiYmJiQmCJiZiYJiLRMTVqTEkSIlMJiYiU1JdTF0IlExMTEkWgmJhKACYAmBMRJNSAImJRJExMTEkJiYJRImCJiYJhMSTBMESiJTExN0JgEJhMJiQE1cRMTVwlEkSiUSBV4zjOtouJq4ESRMs55+rxiPgYAhNhGVxja5WjNotaMmmJa0btXK3EzZsFuPDmZZmTXM5c5nIApaFoP+H+D+H/GJxxq83NzE8L7T07cwg/4C9P4C6WdMaxWsNZri67vxQIToMNbzvNFGV4XjeOXP0iE2ENcTJg4assq1wyaMVrTHhyrXDVoyWuMuXG4Ytszhy2agClgThPxDJfiGZ15c95zUjihkZo5MQIT8B+34DwWKmKAuyz1w4OGohcZjIYNXBHBDDOliT04PECE2EY2jNy1aZcy1w5ZNFrRgwaLcOLMwWt2GNwyc5MmZsycgCk8Og/4gnP4gqe+85RjUa5CE/BDJ+CBW8dCFaz04a7SGirCBj6Mg4eLl5WAogCE2EZmzRo5c42q3NizNVrTNjYLXDFwwW42GRw3cZmrJm5ZACloVhPxAafiAZ2yw4Z1jOMY4J4GaWTIAg/4MUP4MEePDpU3PG+e883Hny4iEzcpz6zIp1jOBGc9wITYQ5wsGbfCycLWeHC4WtHDZmtcY2eNblcMceRjhyOWDPCAKTA2D/iCQ/iCr43ulYxy1oIT8IWn4QcZJxvW+fHLWhchFLTXHHDLbiacsITYQzbt8zBziZrcjdxiWtMLLItcM2zlazYYsrVi2ZtcrLEAKTAuE/D8N+H9WDFbVPNiAhPwovfhQNhnle2etcoCHk0cgMBpMBg8nhKaAITYRhaZGDdqzarWzVsxWtGWFmtxOcLda1x5GuNgxZMGzFoAKSguD/h+E/h+v46itdprgg/4X/P4XpeepxxrPgyCGirIv4WHk5uBpgCE2EMcObE5yMMi3HmZt1rRpkcLXDjE3WssuHK2ZM2blnlbgCkoMhPxAefiA/4M4YbQWsIP+G9D+G5G8cINs84XHYrF4OGGWmvA4HCAhNhGNnlZtMjhqtaNHDla0YN8S1y4xt1rDM4yZWGTLlYt8oApYEoT8QC34gJcumW2WGkaSpgtkxWCE/EBF+H+PBTRDFOkYXrPXevDAhWkpprjnlI4Zab8THpghNhDFphb48TfMtZOcuFa0cOMq1zlyZluHMyas8rZxkc5sgApJDIP+IHr+IKWeKo1yrXSD/ids/icXxNN5b8MAhqqOXcCQsjOwdkAhNhGVkxyt2+LEtcZGGFa0xtmK3CyY4VrRs2xY8rfDlbZWIApUDoT8QS34gvdueFYSzYqarYiF+K174q8YrJp2BtweHwduBIasjoK5g4GAgYGLkZ2DoiE2EZXOLFkx5WC1vkaMVrRg1cLcLHG4W4mDbGwYsWmbGyygCksKhPxAvfiCj048uCGzFiCE/F3Z+LmXBJbHfLwQh4tLICosNmcBgNEAITYRlyNmeTE5ZrcWFs5WtGeJitxYsLRazyZGbHJlZs8mXEAKggX2A4P+QnD+QnEHTq6dQBEzMiaSWmZqYhNJEKUgTJE1NEyiajDBK5lMTdSTE1IhmJi4zEkxEwTOLqYiIQhV1MXF1MxczMxKKiIqYmZm5TMRMlzNxaYImpXiYKmJi4JqaqKqE1mLXSomoJTMpTExKAiWt1ZjIA1vp18LLSqjEQxU1KiImZu97veefTrMd8ZkhEYUiIhEJi03Uqiai1yzAlKMxdTCkJRc4nEYqqqZZzcTNVSlzO5mZpU4SWTE1K5Zu1rpFRURCIXQTHPl49Zvedzm4VGsVrVY5O/oeD4WYIP+ACz+AC0AiQHLn4mZpcLpTF6mJiYmJ0lV1aETiamYTM1U6msVKszMTYLuMrZiVpEXEXEyWhMMTFTTCIqMKRqaqoiMRFRGowxVRgxMpgnCYq1bq7zO5nMspubtmNrm43Vi7XMyxOFzcrmMUhMs5jeM1Jc318Lw3Try5nLmAO3flz6biy6mIRMTMyBUpiZhdc+Xk6znOeO88953xna5mJxNFrubkQmWazCq0ms5zPObTjOqiqYiKUszG5REY4cOWuXDGNKmpwqdQgTWakiZwnExMoVFVy79nPk58ufLvwmExMyQqEQq1a5syIL8DfC753cxEm27NSwEolSypTvO5ZuTcoubm5uWy53ms3NiUFQAm5ZZYs3Nzc3LZKFzYBKFzZZYEosqWEEtlzVhUWVJQAlLmwsAlssssCUlAKSywACwAABNibAShYlllllliiUJZSbBcLLJdyixuWWWSyblXNZuWyk2SpblCVLN53KCblAk3LNzQALAAAEoLt33+Cflx+KAITYQ2y4mOVyxYLWTZsyWtHGFktcs8TRa2Y5meTK5btcmVqAKXRaD/kJO/kJfXlSIzq+E9J8bPiVQhPwCTfgEZQrqpiYKwwtMOHo4KOeF2kMUuprghgnlililJo8PTiAhNhDJk0bYmLXCtysG+Ja0yOGi1w0bNlrlq1cYm7JzkxuMwApSDoX5EYPkSbpvplJpsFdZkIT8BOX4CP8UMGClWe+Ph7SGsoiAgb+BgIOBj6ODgrAhNhDLK0bYceVutytGuNa0Y4mi3CwZtVuHDmZNcLdxjzZMYApLC4T8isn5Fid98KGbBk1AhPwKZfgTFUgrfPtwgIaEtIGAvYCHjZmHhiE2EOWrRplaMci1k5ZsVrRniZrXONrlWtmmXHlb48jTK5zACkkLhPyJQfkSz2zxmDBgzIT8E6n4JWUsUb5de3CAhZM5Bm45Zab67CE2EMGTho0cNMi1jibNVrRu4xrXLXM5W42jNlhxY2DjC2YAClcRhPyI1fkRVvlw6b4awhipmpbiAIX4O4vg6hwlGCikgnpwd+HwODtng/AxM5nM5m9zc10AITYQwcOWGTC0xrWOJs4WtGWLCtcMGOJaxytG2bK2aZcbdqAKfieD/kQO/kP/555545iaxqtaxvyOdTM8a5zO2avlPDhkhfhO6+E4XBYDBXRILbcDgcHbfLbBPVJVgLMFZdVFDFXTgbcHTlyD87iueM3FxMplJWIpUzNpL3x6+cAhNhDNoyxN22LMtZOGWNa0ZY3C3C5ZZVrLKxxZWGXLjas2IAo8BYP+Q5r+Q72a2IX4gWPh/jRYsIakmZWboiE2ENG+NuwZY8q3MzbN1rRy1arXGJs4WsmDRjhzZGDRjhxACloRhfkPI+Q7unBz4mPBo5JrsJRgsQCF+I9j4jl8NVgIrp4L58HbfgcHOITmZ4RjOc0Y1w35N+MAITYQ3btWDRszZrcrhm2WtMrjEtwsWrVbibZszhrmbOMrduAKbCCD/kQi/kQr7xMxMTMRCKqIhW64xc8OUIP+LBD+K5HMNze27y51mqzwnlGMam+O/HCFx2Cz8cEKCNChghggQRQIIEMEtOZlywAhNhGVo2yt3DDGtc5cWRa0aZmy1zhwslrBjmZuMzNm1ct2oAr2BOoDg/5Vkv5Vk/R8CN64xuMxldTqMa7eD4CYBMIIsuZiJqEzc3MGKgi6mETS4lV4E2vMXSoirTla4uFxnE0wqpokIERKJIlOauYlBMSmUqRURjOLxvhx7d+3ft37d3bv2lqNY1jGIqpiS95vnnPHv4HggEZiCKiJiZmYmFIi4zGbZxNRGBOVpiqxGLxlmrupqU5m1yqailTE1c1OJpExc3KSERExEpmBERMLXNymCkQTEkwiEVMCYRNLiXHt3cuYcuZy5gN6uEZiJlMJiYmk4mJgADny8OGczm83d73a6dq5duSD/fifvxc2zrnw44uriInSKa34mYxEYiqiuTCoqpqmoiomF1cQTEW3C5TMwREYlEXRLCohiJmUzE0iJoiQktK0zCZmUqnFxEkzjKZzebvec5u85nc9fE8Xlz1uJiUxMTCIEXi6UiLi5mMzjIB4eM5573ne8zKLJm1zE1MzFsxcQiqRKWZmZRMRMxlcoYRExMs0vUVBUJmIjCpxNImKLRGcFCJxEVPClRExEzUxFRGJgixeEKhEWgcvD8J37Bz5HXoHXo8HwPF0ubxdZqIldQVy8XxOvR16AAxlcXMWiKREJ7c1yIL8JT8HnE51qqUtsstlzc7wXNy7Cy5ZZYAFlSoJuUsCKCpULJUJQNlllSgiVKlAubm5uUSllzUTYCVFllFhZYsWASwSllJSWW5sAuUlCxYgsFShYW4ssiyxZZYUSkUJSWLLNypSVLKJZuVKBKSguZ3O83N3C5ublAAJQWCUm5QAAsLLFgAAN79v4H7n4EAhNhDDGxaZWDRytbM8jNa0zMWC3C3atFrRg4b42DFu0x5mQApYE4P+VjD+VkfjLdccZxMaro7Ag/4A6P4Az+OqnhnlvlmL5xnxQIWrFZWKSKKFGrlnnlxcOkAhNhDNgxasmbfEtwt8bda0cNMi3E3yMVrjLlwtGjbLlZMGIApSDoT8rsH5XfdenLecGKOy2ACD/gG+/gGLajhVZ1zjPMCGtIqChcBwEDAwMTHzaGAhNhGVy5ZuG+TMtxs2OFa0ZZmq3FibNlrjC2YZmbFi5c5HAApMDIT8qu35Vq2OFMEt1IaAhPwOmfgbfXqjvnn14YaoloKHv4OBi5uRVAAhNhDHNixuWmFotcsGWFa0YMsa1zmxNVrhiyxNmbFxiYZcoApHC4P+VIr+VKHwTE9I5IT8FvX4LHU4Xy3y486FyGClz9MsaOCEITYRhyNXObIwYLWzjEyWtGrBstcYmbRbkZNWGJuyZOXDVyAKTQyE/KhZ+VE/TCUrUtiyVIT8IBH4Puc818c8eOGUhoC0g6mDQMPFzsTUACE2EY27fNhytMK3EyZZVrRzkbrXLPLjWs8bZi2ZZGeNpmwgCk4LhPyqmflV/ywjZqlLEIT8JaH4ShcM9OTLiw4ZgIeRR6BQWiwmExOKwGWAITYRhauWzBlizLW+Fu0WtMjRstxNmzNa4bMGuPCycYWmXGAKTg2E/Kl1+VOmN0sk9U9UIIP+F4D+FyOuKL533ufBho6ygWBYCFg4eLl4esAhNhDBhics8ORktx4cuRa0bsmS3C2bYluLK3bsnLDE1xMWgApMDIP+U8T+U+m6RwrlHbkAhPw6Efhy7hgvWOWO3DWFy2Aydcssss8uBxwhNhGLMzaucWTCtZNG2Ra0yuXC1wxb5VrNjkxN2rTDmbZWQApICYP+VSj+VUXenTPDAIP+IUT+IQvc5jjxwIeeQOFzmDwuEw+bACE2ENcTVjjxtWy3K5YuFrRw2crXDfHkWtGOZiyYYc2TNmxACkgLg/5VTv5VaenFNzebg/4jcP4jX9YxwxGooIXDYrK2xwQyzyxgITYQ4c48jDKwYrcrNo4WtGGPMtw5s2Za2Y5GjLC3y4WLjIAKSA2C/wBKmf4AlY7Ltmptg/4nJv4nFeEaKKZAhc1No5YIIo0st4AhNhDltiyMsmPCtcMm2Fa0ZMG63Cwb4lrdljyuWbjC1ZMswApDB4T8qoX5VZc9o4ogg/4q5v4qv+us6sCHikegtHg8HhQhNhDfE3yM2jBstyNmzNa0cZWC1w0bsVrZqzyssbRgxy5W4AqnA9ECg/4Fvv4FyeG9caJhKFoy1nUxERcJrON4BjJy5g7d+1wi6uOvgeDw4jp1ADr0AZwAAO3flz8LM1OEYukERCFBKYuauIlSEUIQiYgSJmZTM3i4iYsZuc1cTURK5vv4niuHE8Dwe3fwPB5c3LnlMzM1MVhhiBbbcY58nHg4cfG44iKhpWIxMCUzNXUwolN3K5hMKiazEzdTU4cEo4675IP+Ow7+Ovvw+nXxuepxFRi8Z1uri1szZMxGa69u/Tq5cyJBx4SiYF1MAmAA5cwHXoAALq6zFAAlBCETMJRNXEpi6tBMTUrohKJExE0QTEyzCLiLqYtVwjOF0XV1MZw79vFiOM7jMTMlTdRhiIxXbwfAceA1JBMrTcTEzFXEJhdWSiCJqUxKJQBM1GcTNb1uAIL8Gff8IiWxaMsspRLJZYUSiSlKlAEqLKm1USZEKtWbAXKAAABKslAEoAAsAAm5RYS2ACwJZZQSwlFUXNxc2JsShYssWCwCwALE2BYAAAArff4bngAhNhDfI0xZsrFqtb5mrBa0xMMi3E2yMFuJzkx4mTBs0b5MwArlArQBhvAvF4F8YyThiHgIWAi4CFgyFgYOAhUHDwEDAwEDDISAQCDgyAgIOKg4JBQMFAoCIgYSGgIKOi4ojo+Ki0ZGwkDBoCBIWCg0CQMNBwUDBEFBwkLERKMjQCRkJeCgoOFIVAQMCgkDBwKBgIFAwkHAQcHACAgoCCQkDAQEHATFraWtpb21raMF4KYJwQwPgZc3AIP+O2r+O22Lq6VdTjNSusxMXBMZi5mMxi8TrOJmsxExU1MTCcZOHHhxcOPRUaqMQqauM7ZzmO/heH4Hg8ublzALq4ghSGLTNZiYImamLq6mZJuEXUxE1etvC8N4nivG8d5XloPyPD2qKRMWmJIWi4SgBKEkTERMXCJTExMpiYmkwTC6lMTExE1MTDOMxEiE1cQlMSTATExOEomJuEwmJhMBMTiYmCZTExM79Hyz4SAhNhGRm5c4sWTKtaN2eNa0cOca1xlzZlubG0ZYXDjI1Z5GwAqyB+cFhPxAjfiBH0adm3RptecsdJIQQQjGKcYTghCIjFGEZUy5F7Yseyc5QQhJgWhKUoSkSEUYIqyrCMYyhGEUIzid/xl3ZRhGCfd8WeLfEXdiijKUpEU6pzIEYxnGuPJlAMeIYcCEZThEjEIQIThNEjKBCMEYIwBky7L0hBKMkIyhGEECEoximnOMYXpWk5RkUglCUITpGIhCtIwkhPBWlYQmRRlNgnARVurOsZpRkhGcY4cOLGABNKcoSlKVIozrGc04TIwQSQhOUwYseiayVkqWlSFoSjFFNGMUbxw1rhnlBa6cl7XlCCEJIyjCKMJk4xhEhCMAADNOWCFJQlEmlOUZRhCEZookYwhOM4qyhKEpUhVWta6c2cBixgAGTLmz7Lowjj3b82fFjBKc5RjCcEZRJVlGEJyjAADFjZs+zDZSmCVqUpaEo0rGdYzrOk5RrGOG+GufJlzZ9l0GfRpzZ8mXVr1a82crTfZNCKkKRpC1YRgRjSMYTZs+aKlKYJYJUhCEqYJZJZs8+GCD/jpG/jpH1vGeHHp18TxfK66mGDhSlSzczlK63Cbnn4niunUmrgmEouhhBUpQiaIndXW4IExMZqyZupx4PgdeExdXWaQqUVcwlBUwvGQDOB16O/bw1ZubZTJN1uoVURqIiIrl4PgO/YHLn4G4XFxOasXRVwSlExdVcSITV1MxKYkiJRJFzVomaupiM1MLiExAAXEhE0mAA6dfCzUUiCqzUVMQhBN3M5vLv4XhguutIiagherQqUXi4WuFzCgceDr0denh6bmbTc3My56mKYjEUpUdvD8IAM6i4mYzREwEyTMTETE0mCJgq6vEiYXEgOPAAAus42xcRG9ZxdA6dfAnFVWFXiUqml7nOc9+nUBvSYuirhV0idXExcsyZhNWqWOPDet4RMTEwAHHh4aJzKY3E7vNymNVwrXCuTjw5Twiqmc53u82VTtxcYL7t1du2WUqyrm5R47LlmylyhLNhQBYAAlWASkUAWZpKqUgsBYm5QFykFgsssqUBaSpeUlAJQssWLAlAAAWCxKAAlAAJQlAlJQlLFgWWWWJUtiwABYsMsssu5QJRFllAsEthZYFiblQLFAABsssszcolBKsWWLAABYAABYBYoCJZUpLFlLBLCyrABYFyrm5sC4AblSyypSwFgBc2S2AubAXKALAAWNyyyyWbm5ubmwsssWFygC9/Av4Hn4KITYQ1YuGjVo3yrcTFs5WtGOVqtcNGjdblbOWLBhhZsGrNgA=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QkHAOAgAQdBPwJqgYBEIx/eBAhP/hBrYqXb6vfcDgDCEgQRP//A0U1BQM4C2QZIDIJAJCbAwE3wB5FMwkAkIICAdvFHkU4CAD+AwB7hdI0Ek7ApD/TAKQ/CjoIgv4Iq/gisACC/kUT+RRQAIL5ve33LSE2EZcmZjhZs3K3G5YtVrRu3YrXDRjiWucrhkwaMnLZxlygCtoBaYfhxOHFjUbAACazQm82UWiTOZTudKXSiZzISyWp1O06nZOp2JtNyeT0m03ikVh0PhkNQyGgQGAQ2GQuFITCCNRsm03JtNyH8Ab3gDfnM4AACSyQjcaQ+HQGAQqFpVKyhUMT6fpNJ0olJLJaJJJSBQMm82nc6n8+n8+T+fATSazabzyeqFQycTkjEZIzGACD8CFVM3NzMiLiYuMiYRIiZgCJESAETEymCWJRMTCYkATE5z5Ply84ITYQ4zM8uRm1YrcuRu2WtMuLCtctWbJa0YYXOZllxtc2LKAK3gFMh+Pa49sQyGlBoCm0xRaIl8uhcKIlE00ms2m88ntEkMBQGAQOAwOBwGIxiLwKCiDwaGwSAQGBQCBQKAQaBQSCIFAoHBoDBEEAh/AKZ4BTRN5sQuFIFA0YjKjUeeT2gUGaTVHo/G41TaZdZRA4LAYBAIBBoVCphSZpBoUKFQ6hG4RBIEQWCwmDwmEwGGwSJwqJwGAwkIP4a8+53vjN3EkwkImYvBNBcRMJvhm51MRcwsi6uLhbN+H5dvQAITYQ2ZsWzlhjcrc2LM2WtGmVytwsmDJaywtnLhgzcY8zJwAKqAFEg/05X6dHjmutc9ccZqlYqtVwxjGMcqmIyvjxnec7jMXEVERWmsa1qsV2mmyE/AD5+AG+OXJlxY7IQpaVpIMM748OPLfDhrhrNFC1MGDFgzU3ZtWTNmtCOXDlz6cuPGz3w3CD+BMb8tc5lbITEwTEXF1MTEKurxMiUrqYupiLi58X25aAITYQ3bYsLhyzwrWLRszWtMzdqtxN2+RbjbYWjTCxzOXONmAKwQFQh+M+4z8IlEwEolIAAEPhyLxZHY5E4lEYhEYhE4lDYZCYRA4FBoPGIzIpGpVLmUznE5m03USip1O5dFSH8EfXgj7CazQBO50AABPp+nU7VCo0Kh0aj0ik0Si0Cg0Khzqdzyeziczabp5PYtF4NB4HAklkil0qaxSD5eNm5uLleZmUXSECYmUpgmpmJiYlCLgJqYmJiYkTvPPr4dz8JCE2ENm7Ro0cuWy1oyx4VrRsxwrcWLM3Wt8rRy1zMsLJu1ZgCpoBRIP80F+aP5M4lJMRDE4iqiIpOWZ68uabiqrUcIwiWLRmbneZuuMTAIP+Cqb+Cp/bp18rOGlXN5vNuccYzN4MazjwlRVXO97vN7nLN5ucmq7Rrt1AhO1KfbjJSMYRRIwgghFFEjBGESE4IRgIRhEiIwinn69acYAhNhGPC3Ys2zjCtaZGWRa0bN3C3C2at1uNkwY5WzZmwZsHAAqWAUKD/hMU/hMVdOo444xtcThVVi66NYxFTFzeWbvN24xtnM3MoxHC/CRQg/4uHv4uH3Tq6I5XwazFzm7zz8DwczNzNMYxrFajV4zGXFd3N3dzuOPDdoPt6HpzCSUpLiZEwEwTETE1JExMSExMXMzx8fz69QAhNhDbIzyY2+PCtcN8Lda0ZtGK1zlYuFrjM3aN8jNm4cZsYApdGoP+E9b+E9fv2A8LPBjGKqr1zxcgg/4tqv4tq8ZDp1xM3GasnXXowIXQVRauOFEQBDDCjhpxuFhzgCE2EYm7drkYNG61i0bNVrRu1zLXDNhiWuMWZhhyucuJwwxgCnEjhPwwIfhgXri06NerbgrCcpwlBghDBKVpUhCFcGGIhPxfqfi/jvs4PA27MeKNlKIWKIwjOMa3Z6YbgIPp5XHObmbWkSiSJiUTOefo9aAhNhDNthbY2bZutwtGjVa0wssy1xhZMFuHI2bsG7DM0atsQAqWAUGD/hqS/hqbzi6nE0pidFQEkyTz8TxfE4oXOZ4xzneOMytF1fDfjcfAg/4v5P4v2WlRUxEzOZze745zznMTquHDpnHkXjGKqmJllxc7ve+N8679OOiD+CK9vN1lcWBCRKYRMCJiYlExEwiUxMri9558eIAhNhGZu4yYsrjItZMGuVa0YYcy1ziYZVrPJmYtcTBwwcsmIApqHoP+Hez+He3w6qLzGZu5qeFY5csa6Vq8VkCD/jAc/jAd8HE1PCq4VynhmDM5zPGfBveQhdJM1sMCBAgQwQwRoRDDPi8THlghNhDBgybYW7jEtzYm7Ja0xNGq1zhcsFuLNkcN2rnCzaMGIAphGoP+IUz+IV+YzG8c8bxeJ04YjlHLPKCD/i2m/i2d4YrV8L4b4ZqYsu811yCE5Wjq1hCk5RgnGaMIozx8XPQhNhDBw0cNcTNmtaOWDVa0w5ca1xmbYVuJm4y5MThiyxNmIAp0KIP+IWb+IU2sTFs3c87ifDxmt1eMxCIxXDhHDhnFAIT8YiH4xFaqiMo0vo4vE4eydoUpghShBNVjphxgg/E7pgRSYTKUXExcXCSMxvj7N+MAITYRkyZmbnC1bLXOFswWtMjhqtxOcbdawzM8jbJmyN2DHKAKeCiD/iW0/iXRx1mZuUVjGscq6YqqL243xzx3vnPPeYP+MDz+MD29ajFVUxc3mPB8TrrerhNXjOM1nMb5gIXTQU6GGJBAghjQkcAghiQICBDHPjcPDrAhNhGPDibsWjVytxOWjVa0xYnK3FjYtluJk4YtW2Zg1wtMgApnKoL+n/v6f/M0APPEtudlmssuZ58D5oP+NPr+NPs69AA6Iw4Xq9WmbnNu/ieKO4CDx0mLiU3KUphcTBKEgzm+vh+D6gAhNhGJxmZYW+Zita4mrRa0ZNsS1yywsluPDibY2jhphcNcwApcGIP+GxL+Gw9d3jNbq01ep0HQhPxqifjU1jl4mXBXFOk5VjOs8YaQhbsllY0EMEZDBHBKnljpxM+sITYRjxY2jBhlzLczFu4WtG+Fktc5GmZaxYNm+HG4x4cbloAKfTKD/hyA/hyJ2xOq48ABwVHCKxK7znM5jjW6siMZwIP+Ngj+Neuczc9enUDrHLzenGC8RisY1GI1OEpnjjxenUCEwdTo4QRQIREYwjCIhEhCMEE4RRrXLwcPGCE2EM27jMyaZsa1kwYuFrTE5arcONo1WsWjPMyZNseVziwgCowBNoP+IFz+IF08GbzKURWojlET426iIq4uWc8avw07ZxnER04+JxCE/Gqh+NVExVlGlECMU449GnJeEaTgEUsejTsz2vKqc4YcWXJthOZwndxxhGEYAinIjBCMIwIwgIQlGMIwnOc8fF0yITYRia4cWPLjYrcrHE1WtHDVitxMG2Za0a4XDLI2xsnLZoAKaR2E/Ec9+I5/BvZYY4YbXtDBLFbBaWCdL4NNJoT8aL340X9WPJXNXNfFfBWKcYsNtNNdNsrghOlg6qCUYRRmmTRnOKLLx8whNhGPFmzY2ubCtYYcuVa0xYWa1w3wt1rhg1zNm7XHjYNGYApZFYT8Q/H4h+RWmjTxr4I2lGmGl4iD/jWU/jWVHTrV446zFo68koWLSNHBDBBBChhjhjnty7IAITYRmzY3DHDhxrWeJw1WtMLlutwt2jZawyscjRg0zYcWVuAKaByD/iSk/iSlzhz5XV1NVFaiqnGeHfp1wIT8bVn42rd29jxadHFxVijGSEo2rmx5p2CEzdbXw4ynGM4oowihOEY3y9NwACE2ENGTNzjbsXK1wwxslrTM1zLXORw4W4muZrhyZsTllmZACmYZhPxSwfilhYcHFtHDO8cMr0rihTBPZHAAg/40fv40f+UdfEvEcJ4MZqbZrwcZyIXQVNbPJFJDDFDBDDChjjnly8+OITYQ4aYmrTDhYLcLRuwWtMWLItcZsmFbkxtMTlk2ct2jjKAKbiKD/ip0/ip174XG8c+HPlvV8ERFVEVrGOE8soP+Nmj+Nmnx+CKjV8r4TpiIRK7vOZnrjciFi0kuhIEECBDCjIYIYIYIUEcdefjxQCE2EYmWNzkassK1ixZZlrRm4xLXLXFlWssLhizzNmuNxmagCpUBQYP+LKL+LLFFoq2orGK4MURcbZbnny5rmbWzjMSusxaYkcuPgRyAg/42Sv42N55ZikJtc3e7vd3ubq9Rw6dengRGIxGIxnG64uN7nN7ueOvH7JCE62angmYEIiMAiihOCBBCMBAQTpWEZVgiuw7eHHwMITYQ3ZYXOJs3yrcjJyzWtHDjMtw5m+JazZ42Tdo4YOWTNoAKbB2E/GCR+MFHLgwyx2y4M9r4lrYsGK1sEcmWkYCE/G3J+NwG2DDkvononirgrCKcJxVa7YbghZNBl4YEIhhjIYSOCGOOXC4+HUAhNhGHI5ZZGLjCtcN2LVa0cOWi3EwxM1uVnmaN82ZliaMXIAptHoP+M1r+M1sZ3HGMxumJ0xWNR24+J18LIIT8Z6X4z0xow4oWjkjacqyjOGO2Ommm2lSFzGEamNBFDFDBDHBLBHBGhjjjlhnxuGAhNhGPG2yNmGLMtYsG+Ja0ZsMq3FlbYVrZq4xtMuTLkYYcgAqLATSD/jP2/jPn3vwN1SNXU1uss3eczzbm5RGp4Vwxy1w4cNRw76mQg/42Zv42Xcd/C61vG4zNzuNphCKjEVquUaxVREJjccceW48whOxPk3hOEYQjKKU4ookCEZTgjCaESEYRRnj5el4KITYQ2Zs2uPLhaLXDTK5WtMObGtc5WuNazYsmjhywZsMzhuAKkQE8g/4aSP4aSevTjiu+FzdZqmMYvws0iKuL1cpje9uM854zu7mL5O08tIP+Owj+Owmr5R18rjjXCcZrcdbz17c5lMQ1jEVFROVxdzcs3uW45zmD6et5+7uZQQSi1xMTC6TEQlCAJTFxc5z183j4ACE2EZGjJs2xMsa3I4aOVrRw1arXLNsxW4WLnGwc48TXC2YgClkThPw1ZfhqzY8WCELU0U3YtGTAwoP+Otj+OtlnHfSN8N1xY5zkhqaYgb2BgEBBIBAoOVtYOEAhNhDlqxcM2zTKtw4sWVa0c5GC3EycN1rPM2buMTVm4bsWoAqLATeD/kVm/kV74cPB7XUpZXGUskzM1CKrGKxjXCumOmtUca8OesiD/jKY/jKtjwPJ4JlMqzq8NNRwqNajGFRmM3ec73PW7tvhz1KE7FujWEYkYowjACMIxlERhOEYQjCMooRinPH0ccugITYRlbMHLRo0YrcWVpkWtGbnKtctmzJazbOMeJoyat8WTIAKiQE7g/5IYv5IZY58hWenHV0i6ERE1dWki4m7cbzvec5TWOFeUegAg/4zvv4zqfFiR1zjvHGcztlFsYrGq5a4cMdI1Fxeczmbm0zG8GSD4e09u4hUyuUokkBMTExKJgRMTCSZ34fq14QhNhDhplZZmLNqtYsmGJa0ZOGy3CyyNluVrjyMHDlrmZMG4ApbFYP+TOL+TOOZuOeuut1eEazyiIT8YKn4wVc0p6r7L5q4IwjdlhfChc1Rn4IkEEEsMcMKeW3Kw4IhNhDVqxyYWDFitxZmuRa0yOMq3C2YOVrJozbsGbFnmZuMwAplHIT8lXn5K0bYteoyShkjiSSrGs548GWcwIP+M+7+M+uwbxmt6zF0iWOet3aGlqCBsYGAgIKDCBIGBQKDh4WrhYG+ITYQya48rly0YrWzRqyWtMzNitcYcuVazcuG2PNkatsOHKAKVxKE/Jgx+TBkUrxr5LZMUrSvcIT8X5n4vzRs25sMqynjpW8QhqCegq+FgYGDIOBhYu3gVgAhNhGFvkasXORkta427Ba0c4mq3E1ZMVrLCwZNsTJsyxNWQApjIIT8oEH5QLcRORGA2beFe07ThBGdMKekg/4xtP4xuaOfI79hvXGqupi4XrvyiISkIQolNWKMYBOJFGeHfvr0ACE2EYcuFhjaM8K3LjaMVrRpmxrcOFrlWuMuRyxatW+FkwagClUUhPygHflAPxY9E1KSha2DJTNet4P+MqL+MqPhxVuikI3E54iGiLqAX6BQKBQJC4DKQCE2EOHLVtiassq3I5as1rTG0crXDjC0WtnDfJha42TfE1wgCnAhhPytZflaza9WXJvxThGBGVSE4Ekp6MdghPxe3fi9vZcmDDmjCkbMFLZKUtCM63wtsce0hatJDk65YYYYIYEMEKCNDFGRwS4HQxQ7ICE2EMmmFgwzZsy1jkaNVrRw3crcLJszWt2DZjiYNGTXKyb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hUHAOAgAQdBKoF6AQBEIx/eBAhP/hBrYqXb6vfcDgDCEgQRP//A0U1BQM4C2QZIDIJAJCbAwE3wB5FMwkAkIICAdvFHkU4CAD+AwB7hdI0Ek7ApD/TAKQ/Hg5SgoAAAGaAAAAAAAAAAAqlAU2D/jq4/jrLRVRCcET06+JucXWdZwqIYmkxMZi2YubvN3uedcZuCoaiIQxmAIT8dNn46e4wnAlHJt2b92/dxc16YaZZZYVnWsZIUWtC0pUtS1pWhCEYYaVTndOsU4Fr6q0Ag/Ac5uYImCanBVwmZTEpAmCYCEESTEokSXO/F8ufgAAhNhDTE0YM2bbCtc5ceZa0bOWi3CywsVuZrmbNMrlqwatcwAp2J4T8fYH4+1dWeOjh6LyvC8JzpWEJUlamClrWlSULVpWgg/44EP44GdTnXXhmpqKrHKsVMJ4pSs3w8PWwhIeAHTrEmiEYRhEhOUZTlOEVb8Hgu0AhNhDJi5x48rRotwtWjha0wsci1wwxt1rBzmzM8jJhjyuMYAp8LIP+RO7+RP+8RCpjHgtbxeJ5HHpNQ0xilSmN8udWhPxyZfjklkJowy8LPgw2x0yjXS9Z3jOsoSlTFTJHgZckQITB0OfOE4REEIyRRRThOEQjKaE515+eHUAhNhDDExYNXOJitwtsONa0cZG63C1xMVuFlmZN3GXNjxOGYApzJ4P+R5r+R4e4hFxmdzzc54xuE8J1XKuHSOWo7TEAg/45uv45r+/HHHG0xE4pwrUcmIlN3O53PXHPNoR3nVrBBGMIxlOCMIownABPDw9c+0AhNhDXGwYtMjdktcM8uFa0aZsS3DiZ4VrZi3bZM2bLla4mYAptIIT8mTn5Mk8JhwyxxveMUJUpiwYLZs2bVi4EZXCD/jaC/jaL0McK1jVawiLi274zvnvjz5iFq0jJ2xxxwoUCGAQwRxRwEezih0ghNhDdu4xs2zJmtxuXDRa0bZma1wzxMFubC0YssjVw4YtMQAqBATSD/j6k/j6pVx4eDw3rOmMYrEKlMzErq5vN3nN7XmEVyxyAg/40tP40xeeufDjWdbXFomqqsRVaYrEVEQuJm5ubb1xog/GrcJnMZlNxImJVdXExKJpNXBMSnfP248IhNhGVplysMePMtaYWLda0Z4W63CwyMFrfC2b48LZvhZ5sYAppIoP+QbT+QdGpnhMTi4JwiKrUYxqq4Z8DeACD/jLY/jLPy54zE4jGNRjCEzF3XHMd665shOZwHbrBGKKMJwCEUIk51z8lwCE2EM3DXLlYNca3C1ct1rTM4cLcOJhhWssWNu2aMmzBq3cgClYThPyJ3fkTvcHJjpVElaObDgCD/jM6/jM7cqjpWopbnjwZ8MCFz2Ag0M8KOCFGlnrzaoAhNhDnLixOGTlitcYcjBa0c5cS3E4yN1uZy5bN8bJnhytnAApbFIT8hkX5DI9OgcCNqWwUYr2Ag/40SP40SeHEcuMTNt68HhkAhpasgYC/hYCDgCBgIWDh5OZg6IAhNhGHDiwsHDRwtxM3DVa0zMGS3C0a41uJuwasXLTC4Zs2gAppIYP+SBL+SBPxYhMpiKjEarWI4VGIVvXGMoP+Mu7+Mu/lGI1Orq023N3bc3Mxz6dcbIXQVQaeMQQkMIEEMCGGGOnB4mHLACE2EM2zjJhaOGa3C0ws1rTE4YLXGPKyWtWDJq1yNHGbI1ygClkSg/5KGv5KMdM63OZzM32vhwCD/jLK/jLHx2vhrlWohnh1vYCGwBAQFrDwMDAwECQcPI1cBAAhNhGPE0aN2OZutcY8rRa0ZNsy3DkaNlrFs3ZtmjJmwYt3AAqdAVGD/jsC/jsDAceDx/G58nHhuIImIYziFIIIRMZievbvFzcWmLq7jabiIxXQ6IP+Ptj+PtkBVi6c+Xj4mcxOLi1puE4KpVRGKjhx8iZqZreOaNxmNxJF4OWwg/G2LTIRMrgmJExcxMTE0AmJiUTCJRKJiQiRbPHw/L7AITYRhaNXDBk1YrWjjK1WtGWbEtxOWGVaywtHOFm3x5HLRqAKhwE0g/4+Iv4+I3PlvW4nXj8E3V4mJiFQhVIqNYqqiJXmutXIg/49Ov49O3i+J5fa4nt4vKKqoxWIwiYmpkrMzmc3ablraZCE52jfwYXgSmCKKEIwjCMIzlOUSEYRhGEYp328mHGAITYQ1a5MLhmyyLXDJthWtG7Bgtcs8eRa1zYcmFqwbZcbBgAKlgFEg/5ELv5EO81xxuMxdXU4YiMMRWIhUpompmevbuFbKVU6YRjj24pAg/49WP49Ybi9SjE1OpiqjExFyzmM2zNpvExy79g7MKi5nN5ub2zuQISm687wrK9IiMKVhWEYTAgBGEUEYRgjCMIoREUb4eDnn4EAITYRizNW7hyybLcmJyyWtMrHEtwt8bhaxcNGbFy3bucjPGAKhQE0g/5GcP5GcR4fTLNxcxFVitYrDFxZllN3cTfDr0d+2em+AIP+Ozj+OzkV0vhGq1MCOdXN3vOeN95ncSrURjpz5JjwJ7+Eg/e8OWcztcTExMRdXBMoTBMTExNTEpvPfx+/sCE2EZcLXM4YZsK1y0aMFrRq0ZrXLlvkW5m2RjhbNmjJq5zACogBLYT8kvX5Jd5ynw5ZWWU6SpglktCPCvkrJOc558WOt54Y5astQIT8eSn48qdW3Zj3YckcV6RjMz7t/CzwkjBWGXRpxXRhGsa1yoThRiVjOcUUYxjKsIwraaEIShCBEnO/gOE/AQAhNhDDM1ctmGLGtbsWzla0aOGa1yxyM1uPK3bZsTFgwxtswAp0LYP+UI7+UI9z5deni6tMouIREKpUYmlTSamr4ccQgv8AFzH+AC5kHKzjOXlzzzzm5FzqutVdzy6Ag/CxfGZtExMXEgExNTVxdWi4zx7+Dx9oITYQ1atMbFu0brcjfNlWtGWXItcYmORa5bY8WbFhcsMLXCAKhQE/g/5RPP5RN8hy5r4bwlE1dIiFRNImLi7TO1zxXNioqOnXpy5ggv8AG7n+ADdH4Ql+Gzu7bYjneJYyMmZPDLJc853nls0DNIPGpmIhCbzOauM4AEwSESiJQTCYSZzvv4/lACE2ENXDJxlwtcK1riYsFrRg2crXLJnhWucLJplZ4cmXC0zACnIog/5UEv5UI+3Xo8HwOfLxeFzMoisMRVVFVGGJnHHFgIP+PAL+PA3hdOvQ1TU4vGYmZhJczd3GddayhOxbsxBFGKCCcCIlOUYTLxz8e/OAITYRjZsWbXKybLWOTHjWtMLTEtxN2TRazbs8eFhmYNGGHMAKVxWD/lWs/lWtJreuPDdQq9c+3MCD/jve/jvfOiOU6zq43cca8HoAhNk4RTiimjGN55dOvqAhNhGNhkauGDdktcs8mVa0YsGS1y0YM1uNozaNmTfE1cs2gApXFYT8qYn5U0cRq17q0SpCiE7ZYoP+PLL+PKniTG4qSJiOPTrghYNRHn40AhhhghhjnvxsgCE2EZGOLJicssa1g5c5FrRi0ZLXLlkzWtmrhthcOMbHGxzACm4hg/5YOv5YM8zxvl15ceGcRF6vGeXPxMxGEVlIhPx3Afjt1hl3Z8mPFhpGMceq+PVryZbXjCsY0woghJbscBGc4xRiCEYES+XnuUAhNhDDIxw4cbZitZZczRa0asGy3C3cNVuZy2ZZG7lizYNWAApZFoP+WZ7+WZ9EzeOOMpERw56AhPx3CfjuFbNvEx4o4r2mrCc6XqCExZrxjGKaKcJXjlw8O/WAITYQwatMOXNlcLWbZg0WtGrJgtxZmjFa1cY2TNpizMHOXMAKhwEph/Kqt5VV4PBghcKhMIhsChBL5cmMwjscjcaRmMEAgIoFBTyegIfx9hePsOHw6GwwhMIhEJiUFhpSKSpVLm03mk1UCgk8nomk1QiEgITibunWEIiKJJCcEYTRIwiRTx49t+4AITYRlx5GmNjlbLWrfMxWtGDBytwtnLVa2bt2eJo5wtmWJiAKZB2H8rpnldNBQaAp9OUOhJbLEHgyOR0pVLCH8feXj7zBHo+mk1USiqZTVAoKcTklktCD+APHvJklK0xKS5z14+LwITYQ3w48mFrixrcLnM0WtGGbEtcMmOJaxaMGbLEyyY2WFgAKVhOH8rCXlYTBOJyolFnU7oVDoVDnAIP+QBb+QBcHHg4cdbxmr4iD97xczMzdxcpzvxfF4CE2EZsTRmyc4cS1nmcOVrRkwYLXGFo2WsHGNhiZN27fGzYACnwth/LDN5YZ07nSh0JQaARmMCkUmaTWcTlOp2AIFA0BgACH8fw3j+HRSKodD0olJRKKIxGYjEI7HEhkAAn0/TSagITlbOjVBGWFMjCIIRjKQEUYwnOufjz7gCE2EYmbFkwyN2K1rjws1rTLmYLXLfC3WucbXJmZZWrNmyyACmYkhvLN95ZzYwk5IAE1NpSVUVGWlqLy9IfyAgeP/mjk6nYAJrNFLpSj0Yms0ENhgITpYu2QIEUIowmjCMEUJozy8HPQITYQzbZG7Jw3ZLWrPC3WtHLTEtxZMzVa4btWjnC1ctmmVgAKtgFIh/LWp5a1QJ7PE3myRyJA4EKRSVAoKbTdHo+Q6HgIXCoTCITCITCIPBobDIfDiezxUahP58qdSIfx/weP+ECIxBIpGn0/T6fiRSNHY4nc6UWiE1mgCfT+jUetVuyWWyWWnU+cTklEpR2OSGQJXKiE5G7pzEUKzhGMIwRlOEIghGAhGEYRjGAJRCERGEUZ49fFj0ghNhGPKzzZnLfEtbN8WJa0xMMy3Flbs1rdthxNWbNzkY5mQAqEATmH8uc3lznEBgABP58pNIn8+n8+UejABOJyolFTyeibTcAAhvH6x4/WRGxgBMTKwsaSlpKVYWIAWFigYBBwQACExdbj4UYVmmiITgjGSck5SnGk0pxhOEUIyiijXHw9btAhNhGVwxaYczBgtzZmbVa0zMMS3EyaOVrJozzZs2HHjyuG4Ap2M4fy8LeXhcABJ5Mns8T+fE5nAAn0/UajzabzKZlGo4CG8ft3j9vAAXFyvL1eXpZWYAmJkQkKEZGghNXG5sUEKwmijGCKMEUIwRgAiRijO/F3vAQhNhDNmxcuHONytcM2uNa0yMmC1xmYNFuVqwatmDlmxw4WYAqwAUCH8vinl8VQuFQCBQWEQGCQODQOCQFAYBBYBDYdD4DAIjEI7HJLJJXKpfLk3mwAJ1O0+n6eT0nU7Ifx98ePvlD4dDYDDofAIDACBQGAQKBIJA4tA4FF5pNaNR6BQZ5PZ1O0+n4AIXCkWi6NRslEpIP0vDlEZnImAmJEwmJhMWiYTRExMSlF1ac+H6s+kCE2ENMzRowc48a3KxaYVrRtkZLcLnK1WuMTBphxNW+TI3cgCn0lhfmDO+YM8CiOWaGCGJDDBPRTFHHFTRbZg8FjcZk8kIfx7dePbsCFQCAwRBICgCAQSPzqdz6f0Kh0Kh0Si0ik0ym0ikiE1KzlOCMyMJwnBGCUREmw5eLh5gAhNhGRmxyNXDhktaNXDFa0c5ma1w1yMFuXFjYZm2Jrhbs24ArBAV6D/lqy/lqz58gC6OXPp17d/A8HwPB5c+nXhmJRMTEwmLq5mJmJiYmMxEiUxMzEunk+R4Pgd+3XU648M4CE/HTF+OmOtADFjMmXBhxY8GHFjwYcWPRWBCBGBCMYRQSnKaEYxhOEYRhGEUoiOPZt0adm3gY2Xdv3bwCD6eBN5zmZTExcJgAmJABEiauBF1IESq6urq4lFwJhMZvfn96AITYRjzNWTbCyxrWjhi1WtGeFytcuMTNayaM2zjKzbsWGbGAKwQFhhPy38flv5y5AIwClcWPVVBJNNj0aQY8WfNp0ZcjDgQja9r5MuTLq16NObOxYxlybbSrCEUIwjCOTLkZcjECE/HpZ+PS0Ay5Ay5L2rCMBBAhExY2bPmz4seDCyZWTLgw5s+jTo07t+zbmzsmUSnKaU4JRnKcIThFgwpCC+ZL2dzudwVbYosFgAsm5sTUWSpUsqWLFllSyk03vv6frwCE2EOMLfI2Zt2y1i1zZFrRgzwrXOLLkWucmHGwwsW2LGxzACl4igv8AW6H+ALdEc7Ks3NlkWLAAhPx5kfjzJGbPq18DLIilGuHZtYsYAIP3PBb3myKvGYlNxKYStneeuSE2EOG2ZgyaYWq1xkxuVrTCyzLcTnM2W42DdwwxMsbFpiZgCkcQgv8AXcX+ALuMAHv0g/49MP49MQAdOoCE3YY2jKatb4Z6d+YhNhDhxiYtmTVgtbMGDha0csWK1yzyYVrdvlZ5sTdoxytGgApFC4L/AF6h/gC9RASgg/49YP49YeXMHLmAhdFJnbYYUstdoCE2EY2LduwbMWy1g1asVrRxlyrcLhkyWsMjFxmZN2jPE1YACj4Fgv8AX/H+AL/mwIT8ej349H82cIeUQKexuHAhNhDZzix5GOFktyYnLVa0zMXK1zmy5VuRuyYNsLBxkcZMQAqoAVCE/MA9+YB8AYsbNnzZ9GngZ6RGXZt0acmWlRWE4VgmQMWfMy5DRpyZdVYwhOUZwx6tbJlAg/48Wv48a+wB16Lq6mM1F1M1MET06+V14Xhkm1pnNWDr03rdUFXE8OKrg+XCZvMzMxEwCSYlEhExMTExcBV1es1mF1cIvEpiSZvPfzc/BAAhNhGNm2xsGLPMtZsGjda0cZWa1xmZtVrBs2xuGDNuxw5WoArEAVaE/MRZ+Yh3Pixs2cCtMsIVhGUWTPmvbBh0ThOGXVrwXjOE5sGvVp0ZcmHBjxacFs+bHiw4IwhKuqskKFMMsOeE/Hhl+PDu17JyA1a9l4TpGKeHZt1a9m3VhjNOctNpoxtPJr1YcGPFjxZcmmWTXqz5tuzTo0yya8kYQlCGCdK4QIPWKLTK0iLTExKYRMSQmCJEgABExJEiJiUTM+j5s+oAITYRmaMXGFtibLcblphWtMmRytcscTZazZ5W2VxmYNcrLIAKlwFFg/422v42zZilKa3i1zut1nC5jizPOOa4mNNVy48GM+NcYazU3MxvGeW4AIP+F0T+F1vFxIup1nEarWKjFUxNTrOJi53ec8W8ZdOvTM1cXUxMJc6489iDqIRNTEpJSEIurxms1MiYmJRJExAJJSzv1fDjyiE2EZGbFrkYN8a3CxbOFrTIxzLXOXGzW4nORi1yMG+Fg4ZACpsBPYT8eGX48MzPmY8W+l73rBKlraJR0ad2/RpyZcmXRp1Y4yrGMpiUUqozprlm4ICE/CkF+FIMx4mLHwr4LYFKq1w1rl0acmXFjpUx4uDiRgya9W3BGM4RhBLFnpgzgIP2vBvN3MhOJSlKUABEolEkTMCJic+T5c+UITYQyb4W7NjhZrcuJiyWtMThstwsGOJbhassbJgyY4WTZgAKogFOg/46Ev46JeWOPA5c/A3phqmLmZ3mdplK5neb3nMThwxrp4fhB0OVYqUZvN3Hg+N4/hbAg/4UYP4UVa79OpjKLjcTGYhSNMMUYlhiIiY3Oc7nny5hlKM4VURCWavwYIOPer37EImrhMTJMIkhIEwRKJRMxIRMJhKJE3vw/VqgITYRjcYWTnNlZLcLVkwWtGblytw5WjVa5ctHGJwxbM2DNgAKmwFIg/4+yP4+rc7dTxc5zKWq4VXLGuEaqobnfHfXnvitGq1HgN+JWMYwq1zmZ3rnisiD/hSk/hSvb6UcsYxGqRMpyzec7vrvd7JxhwiMUpTw+F5XcQxWq4VHLeiD4e9347zu5kmATEgiYmExMSiQAImJiYSTN77+m8AhNhDVgzZtWLZqtzYnDha0x5GC1wwbZVuFhlxOG7dk0zNWYApcGIT8g0X5Bo2bPs28bPgnaNIyuY6bWICD/heu/hevTGcSqy4uJxfLLwiEwYE5TRnFFGKMbzx78PSAITYRkZ5MmXM4YLcjRphWtMbJytcuGzhaxyY2+LE4wsG2HMAKXBeD/kGW/kGj5O/bWp4Tpi4m9eDhYIP+GMr+GMe3LnycdccbgXw3OtiFzWDhhhjhEMKNHDHXkbYdMCE2ENXGFk4ytHK1yzaNlrRplZrXLVnjWt8bFg0Z4mzRu5bACp4BR4P+RY7+RY8dJavhOppNxxrmttuONzuZm4pVVjtz6axVVVREWXeZlvhd0IP+Fq7+Fq8c8ZjKYmKquGMYrlGqqsSyvbnPOed8cePqxFOEajGEmXO47wCExczi3nGMEZRRhGKERCcIwiAhGCCEUIxIoRQjCKEUY3v05vBQITYQzZtcLbFjcrWeTM0WtGDDMtcZGzZawxNsWPCwxYWTHMAKfjCD/kgy/kgb3WL1nlxrLN9e3gzu+N7zOJ5Rwx0nwojBDccVcYP+FML+FNvpnGcb1fC+Ea5+RumLqaZla3XxObK5b4bmsoPhUphBM3KYJgmpiSQmpJnPPz+s+4AhNhDNriYsGTLCtyMGDda0asmS1ywYNFuRixbNGDZviaMcIAqCATKE/Jad+S08vY35LxrCcoyspaEd1aUWjSMYzw3rhvOsZX4GnRlAg/4U7P4U7Tw/COvgRWHCILmd9eXXN5zcymKqcREVrfDlz6CD8bwM3xndzMyEwCBExIAJvO/T6vYAITYQ3bsszbI2xLWuZhhWtMrLItxNW+Fa1as2znLmcsXLdqAKbCaC/wA90f4Ae6fPjcM3NB55WyzuKkub6miE/Cj1+FHvDgz5suTLky5GHAasNkpQjIhGCMMKOsCDrtaUpJSTJMRJMSTeefg+DwAhNhGTC5wuHGRwtyNXGFa0YZMq1xmZYVubNlaZM2ZhhaYWAApSE4P+TXL+TWWp1eJoiLvXPPKD/hWe/hWnq6zw3U0it6vfIIPzucXM2WXtz8XwegAhNhDDDmZuWuJgtbtm+Fa0b4cq3C2a5lrfJjbZsTlo0Yt8YAqhAUuD/lJq/lJrxkmPDriyzFYcK1VYqImLjv4ngxmNpu4uLqZqadO/Y8LOGKiIqa5zXMCD/hR4/hR558jv20qNUhMWmrXM5vKPDplCahESBHLxfE8HwPDrW8XhEVjOosCD5e55u4md3aQCYmEwiamCYmLiQi6kRJEomAle/F9OtCE2EZsOLCwYZMS1gxb5FrTMzcrXDRxhW5MuRi0auMzJgzxAClUVhPymgflNByZc2fdhxKQlaMlMsYiC/qHT+odSXdzbUqeLvoCE6DfOBGc5ooxrl4eXgCE2EMmDdk1ZuGS1owYuFrRoxxrXDZqxWt2WNm2asHLhrkzACkgLhPymAflMB4SlpUjK4IP+Gjb+GjdO5nLXgoXMZFDBDDXfg8oAITYRiZMsWHFjcrXDNq1WtGbZwtc4XLNa2csMbJm3ZscrDIAKpwFOg/5WaP5WaWcDE34E55Z4Z4URcs5ucs3e73u7mURiq1VdByrk5MGZ3d5d/I8npPOD/hd0/hd1dejny5uXi6mt1eN6msVWtY1wio1urmbm5vd3dzYVdThFJhbOOOM8eACDrxvBiaxMlrmYlFkxJNXV1cJq4mAiUSiYASJiZzPPxfDz8FAhNhDLDkc48bTCtbNMLBa0xMWK1wxbN1uXIwxtsbRi0xs8QAqIATWD/li+/li/OfIa34WcYwq5nPHnw8HObmYmsYjFRPiZqKjPDnFSg/4VEP4VETwfAHXp1qLQVFHiXSkMsrc/C8PwNzNzvHeVgITFsnWdUVYThERRhEhGCJCcoiCMEJxnXHw8sfAQITYQxwtm7Zg1arXOLNiWtMTlytwtmGJbky42rDC3xscONyAKezGD/luA/lt9sc5mdzKIjWKxVb8Tep01ONs7vnnd3KMxQIP+FOb+FPXoLrDSsRNZi13z8Tw43PPOczd4nVaxGo7XGoP2vFmUzm4suAIICLiUwSTc3383j5QhNhDVq1ZtszRutaMsuJa0bZci1xixMFubJjzN2TnNmasW4AqiAUuD/l1O/l1PVfiZiI1fDNXOZuZlM3G5vN3njFzERWKjTp16HhS1GBGU2Rx8DweFgIP+F7L+F7N4fhePwuM1cKYaxjXDEYazM1dRaZ3Ob2yzEwdeCFRgqUXC4vMgg/a8fclXW8XG4uJETF1MXESRdXARBExJMTBJMSTc76+fxoAhNhDLNmc4mDditbM2Lla0atnC1zmzYlrBswxZsjLEzyYm4AqRAUOD/mCY/mCfwHj8NzlbDGqxjUYqFEuN53O73VkQxHLny4cfEvCoxetog/4VHv4VK+QcpqKqFRKpmVzx43u+LdWCKmsKxPDwfA8PwvF0idRPbM8Ag/gLx7mbZzMgAVMSRKSJExMTAAETM58H0b8QITYRmZZcrBvibrWbPIwWtG2VqtxMcTNbjbt8jbK3xs2LNmAKXhyD/lJ6/lJ758g5c/CmOV8Jq6tMs3SD/h8K/h8LxkLrjrcJQhUZ4TvkhMHS5M61RjCCARjEnXHw8POAITYRmxsszXLkzLW2Ro1WtGjlqtc4seFbma5GGNo0bsm+XMAKWBeE/KZF+UzPMnI0aeRlxLEI0wxog/4f/P4f+bcuZw4xvFphfBnAhOJpihCU0SM4xjG+vjuUITYRiyMG+LJmbrXLFs5WtGzHEtwsnLhblyuMOFy2yN8bTCAKpAFIg/5XIv5XIyJ6Tz8zrwvV4uIu2bnPHOc7znOYRita128HwGqqNKiJmJlGcZ1x7cWgg/4eJv4eJzr054x4uk63wzwiOCsYiqYmNXFznO73e6t4OJRFRpikSlmuvLOwhMHWw8Wc4RjGKcIowQAhMIwAgRgjCMIkIiMEUYznPTxXgAAhNhDBg3b5WLJutZ5mzNa0b4Wy3E4xN1rVpiZZMjHNlxYcwAp9MIP+WtD+WtHw+lsxnV4aRw49pmJhPPxOqYuZmc5nc3eMxgCD/h4I/h4J1TTUSmbz16dWUXhU+FmKikrxuMzNt9bAg+Xad5uQmYlCJqZklEomJq4JXfh+nPmAITYQzcN3DZy1arczTFkWtGWJmtxNceVblY4mDdxlyt2zhuAKSAuD/lqQ/lpvjOso5xqD/h38/h4Lb6Zxib4AhdJNk6Y65acLg5AhNhDBw2bMMzhwtwsGeNa0xNXK1xmaMluRwyZYmbLHhytsgAqOATaD/l2c/l2d8Xlmcss4lGI5NY1isIiUzuOLNjwfA8XhnXHtx8LOuACD/h2e/h2f1U8s8M6nFRUJjd3vOZ5zvNyqdV058kT4Vxiddem90ITtW680YRQmRIkYQihCMEYRQjBGEURNO9dPBn4AITYRicOcWLMxbLXDjCzWtMWFgtcNsLRbmbNMbBthysm+JwAKsgFPg/5e1v5e5enPl1xqdZ0jEVDVzM3fXhxq7iYmINb8LdU0hGV5nry4zabu0k04c+1Ag/4gXP4gW5xnOeXm653d5pUVUcGMcOvTp18bjQy5+F4eN3m95m2Ecq5OmK4YxqNXSZ48PBqbhNXO6MYITjWMYhGCMIwjCIhEEJynBCJCcIwiICU5RgRJqxvx+DLsACE2ENMTjM5bNmS1zmcM1rRy1YrXOLGxWsWjfJla5WTnM5aACsMBU4fx1ceOrWBgicSAI7HEBgBAoHBoPDofEonFovGIyj0fBQKCn0/J1O0KhcAgIg8GJbLFHo01midzoACH8hu3kOvmwJrNACezxO51OZxP59RaJUahT6dS6VP58ns8BL5cg8GJRKVOp9Eos4nKhUMnU7RaLwKBoPBgAIPwu2c5ksmZkmLhJKEzUXCYJhMTExMJREzETCUJiUSld8/H8d8BACE2EY2TRzjx5My1k0ZOFrTCxyLcLBzhWtc2RlkYYmWZo2ZgCpcBLIfx66ePXUSSSo3Gih0JR6MpNISWSQGARCIxqNy6X0Kh0ym1ar1is1Co1Co0QIfyCeeQT0UmkJzOCYzBBoOlUrVCo0Si0ym1Sq06nz6fzSaxyOwiEwSCxOJSkIWbTR5OeGGMhhIQQwRwAQII4IYU9ufgj2AhNhDNliwsMThqtaOWWZa0yYsi3Cyyt1uFkzyMcbNthctWYAqdATOH8g1nkGtSaTo7HJDIJTKJTKJHIozGACEQmNQeAQaAR+gUGgUGaTVNJqTicptNwIfyCWeQS1OJymk1plNs1ntFprldoFBAKTSK7JoCTax2Kn06bzZHY4SqVqdTwIR4EcnDWaKMIxRhNCMkI0mhNFGCJCKMYzx6ds+sITYQwasGWLE0ZLcrdqzWtHLhytcMWDda2YuczLMycsWjhyAKrwE4h/Ih55EPZPJgT6fzab0Kh0Cgz6fp5PSKRUnc6nc6oNAoNAm82lMojMYgMATSa0ym16Szm0WmuV2H8hKHkJRnk9BC4VF4tI5FKZRKZQmcyJvNiJxKKRWYTGkUmqVWoVGiUWdTtPp/EIig8GjMYlMohHgKPLveMYQiRQRIEYCaCKMowiIRCcb5det4CCE2EYcWNy4Y4ci3FhZ5VrTHiZrcLhy5WsW+ZnhZOWWHG3bACtkBTYfyRIeSJECCQVPZ5R6NV6tVapP59G40kEhm03nk9o1Ho1HoFBoFBTabgEKhcLhUTiUfj0tlk7nVNplfr1xmkHgcBgsAgsOgsCgQh/INl5BswJ3OkRiESicqlc+n9Coc6nagUGLReCQUhMIicSisUSORAE4nM8ntMptMptCodAoM4nMymc0j8BQWAwVAYPDYKIP4C487udptMzEozEExNJmAmIkiUXUpq4EERExKYzKePwLxroAhNhGNsyxM3LlitcuMmFa0cZMa3C1YYVrFqwaYcmFrib4cYAqvAU+D/iyG/iyHDlzhllmM4nEaxGMIwTN5zveVxPgeD4GsVWIq13fGd3mZuYgjt4vieH4ESIP+Ni7+Ni/wfALrxJcJ4MXjcZvOc3znjPFYqtRWKcufhcZnM8WblMSmJwqNIwcI5+MAhOpbtxjCEEIEIoooowjAEYRRlGEUIiMCBGUYRIRRhFCInO/N0u8AITYQ3csXOZu2ZrWjFxmWtGGNwtctXLVa2xZsOPK1w5nDBqAKigE6g/4vkv4vk5i63rv28nW4i9TWlQmMzcXCqhpVRicQLrjjxfC8NkCE/GyF+NkPLk27ODwOHwt+qMoUSkpCCiEJpwrOKcIoRjMnERpOU2OD9Lw5UTLa4kkmCYETAAiUxKUznPf0XwEAITYQ0b4nGLNkaLXLhpiWtGOFmtwsGuZayYNGLNxhx4cLdwAKVxKD/i5U/i5V7R4PiZhU0vGYAIP+NzT+NzWIu4iYmdde3OCGkqqBtYWAgYBAoOHg4uZibQAhNhGPDkyM8LjGtaM2eRa0wtm63FkxY1rTJjzNGWZtlZtXIAqUATuD/jGG/jGBZ5czny8vpuJuomKisVXKsYiklxcZneeO95tMQxnlnACD/jaE/jaTnt5PkeD4HPlGIxXBpEXM3O2bnN5njOc3NSjVViq4Ynpz7XSE7FOjjhCBBNGMYIiMCMEIoRgRlOUQjCMIxTvp58OgITYQ3aucrTNjZrWjhpkWtGTfKtxMmLhbjaOMTdmybNGzVwAKUxOD/jGa/jGb7d3C6ioInHGMgIP+N8r+N8vlzeBmo0RLW7yAhpqkVcqQAgSHjauBqCE2EZMzdlha5sa3E3ZOFrRhicrXDDLmW5sTRwxyZHGXLjxACmYig/4uJv4uJxdOnV0dfKzUanSLWzN7xx5gg/47Ov47Ox16BNTSUZrMXEXU44+FxkCD87M5m5uSYlUolImU55+L4/gAITYQwcY27di1xrXDDLhWtM2PKtcMmLFblctmuXE2xZMLlyAKciOD/i/4/i/v4xdTWcZjKY443jjjKd2mK48sUIP+OwT+OvPwfE3ieDpx5ZZjvG28ZSlM8N4qgIWqOCCGCNDBCIIIYoYIYYYYUKGGfH4eXZAhNhDfEwxs3LJotaMszha0YMma3DlyYlrByzaM2jdo0yYcQApnHIfxZHeLI8BNpup1PpVLqVTq1Xq1XpVLnk9T4IX5A2vkDbAZnMMLhMDgL7q6qaCSVQCE7WfaggqjGMUScJxnhvz58oAhNhDTE1x4mDJgtaMWeVa0a4nC3C4aslrfLixsMjDMyaMcIAqEASWH8Wxni2NIpFUmk8QiMIhMJhCUyhN5so9Gns8o9Go9Gns8TebAh/IGN5AxycTlRqPOJzNJrNpuo1HT6fpFI4VC4DAITCIXCkTiQISnY5OUkRSmiRRIwjCMJxjXDl58eMAhNhDBrhxtGTdytc4XDda0w4XK3Exa5lrVw3cYmuRjjcZcgArOAUGH8YRnjCNBBIKgkFgyCINAoJAoBBECgcBgMnolFUKhw6HwWCKLRKTSKnUqXSlBoEBgEWi8whcEgkIgEAgMAgc7qgCH8hYnkLFBWaxYZRAUFINB4JAIBCIJBINCIJBohEVCoc+n84nKeT2LReHQ+DQdHI7OJzUqncJnAYFA4FA4BAYLNaMAhNnWj16oziinGUSKCcIRhGEYIIRjKcpoRgjCMARhFPT4BlHwQCE2EMGDXC5bYXC1o1YtVrTJjcrcThtjW5cThkxytczTJhy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vHAOAgAQdBJIGzgYBEIx/eBAhP/hBrYqXb6vfcDgDCEgQRP//A0U1BQM4C2QZIDIJAJCbAwE3wB5FMwkAkIICAdvFHkU4CAD+AwB7hdI0Ek7ApD/TAKQ/CqkCxQGC/qrz+qvXx/ELUmkSzcWzdatw5JEdmpvi453mrSrJZFgABKSgzSV48y5ubL47G+N2ULAHOg7zc3Nyyzc7yyyXnYFAABmghPxWUfispSmyZdE0KRpKSFFIkoylGU4RTnCCEZRhWMU4poxjCcYxgnGFZTY82dmzgAxYzJlBgwmbOzZ8mXJlzZ9GnROMcO7Lh2bc2fVryZcmVkymTK1a82fRp0acmXJlyZdm3Rp3b8mXRpzZ82fZdGGXdvyZQAGTKyiD5a43dxBCYATEiYmJiYCYkmriYmBEkTCaSCQQEwmJAABVxMTEomJgmri6uCYTUkTExMTEkTATCQAIkiUwlBM583y3vCE2EZnLJxhytca1jiyuFrTJmcLXDBy2Wt2TjGwctWzfM3wgCscC6gGD/hpS/hpTA1vwN1iaFZq4hERJM5rMovFjr4XhuHEAAAAAVd1MXUxCExVxNWSlKYmLq4SRM1aJmInCIpNWuZkUiKuouriYvF3279OvgeDy562Bx4ceHg+B4NRbMXKVpi5XVxE6ajEOng+Bz0CD/ivK/ivLA79uupupldZrNXVpBSEETCtd+zjwAAAAA7d/G3wnCIhSIuolKITUXCLIqYjExdWm5iati8WSTMxlMZhCZmbmbLOvieL5Xl+N4/heH27gc+XPl4Pgd9STVxcSSiJiYlCaianXftxzYILnyPPaFKsiXNlW558bKSrE2EpCpZUmyhcoFQsSyoWWWwTc3KCwublE2VFgLCbLCs2BYALJuUkIsrZSUSgCUlSgt3fh/Cd+4CE2ENsrLIzY4WS1vmxtVrTC0arXLbC2Ws8LTNkaNHLRm3cgCmcfhPw7Efh2JZMvCrirkWhS+CsopoVneOOGPGCD/ius/iuZ8Phxxut1uJi6iURMxLW+UZCD5IRNTMyTcxMSSm98/B8PwCE2EY2DBq0Y5my3Jjy5VrRm3wrcTFzhWuWrTLlaucTVuwYACmIbhPw7bfh23aJxowVxVyVxQpErHXbk5saD/i56/i57demcb1x1vXHGcXhPLn246oCDVFYVdZiy0zc3nd9fF8QhNhDJy2cMWzPMtyMszZa0ws8y1w4btVuNywYN22Fq5cZsIApfGoP+Hfr+HfvxLrG8TwvlEUZnN3G7gIL/AALN/gAFnubm53nvx0JZGW4AhchgNHBBFBBCghhjhIRLfl2OITYRma4WmVi0YrXDlhiWtM2LEtwsWTlayy4WeJtjwt8OJyAKXhiD/h10/h13jlThWHCOVcKxEuOd5IP+Neb+NdnrmriYvWcXVxdR11eQhZNJLn4YCBBChIYY5cbj4MsAITYQ1ytnOJrmaLWGRziWtHDXCtxYmjZazbZmrXM0zZsrLCAKlgFKg/4i8P4i8QABVkUphEXUjEoTLMXGWbu741cZpF0jhvwDxrCD/ir4/ir5AAeH4XXp4PgeLqc53dzMwqGmp5Vw4YxEREzMXErZXMzGaLuE61OneIggkhGlUycIkJynKIjCIRhGBCEYIRIRRgjFOt8PHn4CITYRkZuMLbG5YrczbG2WtGbFwtcN8rFa5c4mLRw1c5WGNwAKZB6D/iaC/iZ/52m7uWdZ1GsVrGMYrF+BNoP+KLT+KMMqtRqtNVEVmM3N5ue976iE8AOLwYoIQQhOE4TIowVw9eeAITYRlcZnGLKybrcjjGwWtMLXKtxZmOZa4xOGrLG4ctsLLKAKVxOD/ils/il7jjz4RU1V8JqghPxQsfignotaCc5475Z79GnShoi2gmA0DAIGDgYFAw87HwghNhGZxjatHLjEtZucLda0xN3C1w1y5VuZwzYZnDBjic4WgApYFYP+J+r+J+s8BrVahNudd6mQg/4qMv4qMy6LTM3G9c4xkIa8goC7g4EgIGBQMChYWVmYGwAhNhDBwzbZG2FgtctceFa0Y5Ma1xlyY1rXM4bt8bJzlyt2wApeHIP+K3D+K3fdXBEQiqvyFYxidc+XO4P+KFT+KD1jF1C5vOXfhxvMzvXXlnaFbJBr5YYAIAQyyyz24mohNhGbDmyZWmRitzYWrda0xNWi1w4YM1rjK4YsmeFy0bsmoApbE4P+LVz+LWWeHg1mlpxnHGLyg/4orP4oheUYomLzG8eDF2CGwBAQF/BwEHBQMDAwMDCwc7JwOAAhNhGVg1y5czfEtYNmeFa0xtWK1ziZY1uJpjxN8zLLkaYcYAqXAUSD/iOI/iOJd+xmMxvXHlnhnECYuJgREVOIxet6yuZu5u2YuDGfAuuAg/4tyv4ty1X2cODpvp1jrfHPEeTjN5uJiaiFIrhXKOEVKZi6mJmLrnw68LCD6eBxvO4lURNZTMxMTEhMSRMxKQQiAJJm83x7+D6AITYQxb5HDJm2yLW7Ju3WtMzdstwsm7dazx5GzhmybYWOHCAKYh6D/iWq/iWr8/hcWKiqqNYxjhjERW8c8oL++AP74B68TMxyJSvK29zzloCFzljSyoEBBHBCjihghQQxx15lQCE2ENmmFzmYs3C1owcsFrRnicLXDVk5WtmWTDhxN2mRtlaACmcfg/4nVP4nXd1EVQdONTpUUirrPLngg/4u7v4uz98cTfXp1PFid5mYnUcI07ZqAIXPYCPSzoYIEEEMAjgjIYUcduXYYCE2EZmDhy0bMcq1xmw4VrRsxyLXORm4WsWrTHiYMnLdu1agCn4tg/4pUv4pU+OKeFOKYmZzPOOc8b3N3dTwaxyxw4Y1ntmZg/4uvP4uqcp59utzm7mUThFVFVVcGFXF3Nx17dYkhONwp9ucYRgQghBGE4RjGAgijCKKc8O/bHuAITYQyysHOZwxwrWThy4WtMrlgtcMGzNbjx427FuzxZMThuAKlgE9g/4sAP4sAfBrrWYnFViuEaqopMMzO7ZHXgiYmbtxZm53Wd67xmiD/i5G/i5H8Hxs9I5XU1bOZm9znNzlNVGOh4jUaiKpiYvOb55vnjwazICE4GhfDjnNOEUSMCESE0ohCMYRhGEUEIyiQnCtb8nLPwAAITYQxbYnLNw3YLWWRnmWtMjDEtwsseVawyY27Fu3wssrVmAKngFUg/4jNP4jNQF0zgC9boxnV0VeEkXx4cRy59JpVp6+Bzm4lmtszlMIxPgAg/4yxP4yxQHbu6dQPDq53EJwiotEzSuXXoOfLJNTir8DNTVxKURJbNcYAIPwuGd5ymEBImrEwmJrOM1KYAJhKYmLqIiUJImYupZdefm5+EAhNhDVw3yNWrbCtaNmzZa0atnK1xkYYVrJi1Zs8uHJhytsoApsIoT8S334lv9MM3B4G/FNOVaTtHBKWCVJLEM+THWD/jGm/jGn5xw79uPBqeF8LqYlMXMyzHPE2IR2oduEZCSMJopwiBON8vDvzCE2EZmrjEyc5WK1i5ZuVrTHkyLXLZwyWtcTbLlcscjJzhygCpgBOIT8UK34oV8eK9suTXq4ObHSNp0lKUqQhCkUpxnGsZzGPFjwRlCELZeJjnSE/GSR+MknLk16tuzPmvmnirgjasEU44Y1vOcYyhCWLHiZMu66k04Z9WuNQITlZdKUIEIxnCsJwiIwAhFACE4RhGMEY34+uPgIITYQ2Zs2rHNiarWmVo3WtGbVstcZWzla0cYcrVnlYNGGFkAKeSyD/irQ/irh5xcCjVVHKI1Gslt3LacdenPk79sZg/4xNP4xG88IiouLZmLmc5c55tppUVXDr03pMdu4hPAEoeB5yjCMCCMIoRQQiQnAjCMU43x8G/EAITYRjZM2bds2xrWbjHlWtMLFmtwuGGFbma5crHE5ZtsTPGAKeiiE/Fq9+LV/bDTbPS+S+iWrHiyJQlNOcbxwywr1jltthhCD/jHI/jHJdL5XreuNcePheH041NIUVNZrMxx4d6qE7EunWCEYRQnGZOQgklGCKsZ48+HfxiE2EYWDTK4xYsy1iwwsVrTC1ZrcTdthWsXDJg4a42bfG5ZgCpsBSIP+JBL+JBMG4jMXVxOrpSYFTNTExSKUiIXV1utxm53OZ4xxqs8J4dCD/jW6/jW7B0jVVFS3XOMz17dx3vOeOc3KMarHDVcnK+V4m4uLrNTWTPDmkIPyuPWagmISmFymJmETE1cTExKLq4ldTAghFwTW4nw/P37wITYQxbZWrbK1arWTVzlWtHONgtcNcuNa3YucTRoxbYWzDEAKbiOE/E0V+Jp+gSwb923Zr1abQgohSFJUhijgvCKD/jU6/jU93ms4vt4fhZxjPgXVQpEym28dWYR4Ah17iEYQjGEUScpymgTnr49eUCE2EZszFy1wt3C1xmYZFrTC3arcLXM5WsGzXK2c43OLNhYACmcgg/4olP4om04ziVC9XiLxRhDW+G5Ag/41+v4144vHGtx3Hk1xvjKMYjVVy49o0ITpYObVFGEIxIpwihGE5Vjhy8W/MCE2EYm7RrlyMMy1tiy41rRoxZrcTHM3W4WeLG1YtczVu3bgCngvg/4ppP4pnY1WsIlmeMbXd3O7uV4Yno4arFMReOcZg/41/P4157m7bnM5jeONXE01jFdGKgzK7nMznXerhKdqvZjCKAggRgmhOBCMJynCIE45ebfUITYQ4zMXGNo3YrcjjE4WtHGHCtwssjVa0Y42GJjmc5HGVgAKah6E/Fup+LevZr1cHEvDDTHkx4lrYMGDFktS2PBMg/40BP4z/dmp1XLPa+V1cxGYG67zkIXMVaGVFBBFAiSwSo0Igjhp0cdQITYRkx5meRi1xLcrVu1WtGuTMtcMsmNa1cs8bdu5yM2zJuAKngb1BIP+ToT+TpPp4fheL4nh+F16ceHftz5HHgJucxusxeJiCppEMVYuswmBGamYQqCJlJALmJQqZgmZmYXBCGJipqJJhYtNpWJiaRGERUxEqzSJiS5TMTE0SuEwq6TAujGfEu+FViMRjUMXFRcJuGbRMpQzS2c3xz4PLm8HwOtMKERMiUohi6RMTKImIITGYnK0wiEKuJQRUESmZTFqnE1NTK7ERFRBVri5i5qahEUktNkxITKJESmJmJETBdAGcCpiBFwuExdSETIJi6urqYXQFXUxFpq4lExKJAOvTr08PhcTJlcpmalczKSCYynM3czEkNVERiMRExq9XTFxGatEjCK1ioQu7ttus658KYCD/QqfoafC83zO/br048N6ziYO11rWtRrGqnEaYVUEzdyuriEVqI1DSKQhO6nMbmYmkYYqIqIwjMzM5XUomZXMxOYSuU2uWcXFxKMoICzKJhcTN3bMRmF3d5zE2mLZu+PgeC7d+nV06nTriUxdxN1LF0hCamLRuLSRMSrNXV4rr0denUu93xzvd87u8znO87zubm43WZuV5KmWoIiFxRhqNRVYYmMUxGqwglZMEIyuZuV4REYjTFIuLldRCMFRCcRFRE6uIzV4nCoqIiIjl4fhd+xz5B37OfLwUzMyYIkuUqimOng+Bz5denft4fhdenXo8PwuPDwfA8PwvD8LxeEocvB8Dv2d+3Pk58gCYiYmEsLxKCZTBMEzUzUwiJxmpEyjKZSmCSJTFXExiYRCNY1XDFIzVqiMZ4da572AgvgzPS9vlolWqWCWWVbKlizcq5QJZc7lgWFlyzZLUs2AIEAKlWWFEo5ssqUBYFzc2SllzYE3KEpGy5ssJslsJQBYAWFiyyxZNzZcsCbKlsAEoWJZRUIsl3KWVmsWE2JqVKAuWWWWVKlSpZSUM3Nzcu4Syy7lZVzY2XNzcoEoASkoLiypZsRZYKSgJQBc2CUSgAAALAFgEoAWLABYJUsq5VktgAspNyykqrbfj/CNT8VAITYQ0zNczdvjYrWeLM5WtMrHGtc42bJa5auMWRi3cZsWJiAKdSGE/Jqd+TWHBDDile2qGK2S2iGTBgpgqnfLlnnx48aE/A/1+B/OkJ218jXaspywwxsNryQlKU810IiFsymRjQEEscMEMEMEKGCMRwz4fJxR7IAhNhGTM5YY8jDMtxsG+Va0y5Ga3FkzZVrNoyc5HLJpia5sYAptJ4P+TWz+TW127jp16MRy1w4cscMYikymZ26479+Ig/4U5v4U53PkCYbiZmVTCoTCDWem7ISXgBj6M4IRRhGCKMIowiAjG/D4sZAhNhDPNlxt8WRmtyY22Va0ZsnK1yzc5lrHM3zYcTdm0atG4ApjG4P+TgD+TgHyeHZvWU4zUzEJis8psIT8Ha34O16YZNWvhVpCUCEUaxrGOcCFw2Whyss8MMcIQQoI4JYbcTXLpiE2EOGDRpjZY3C1g4b5FrRgxyrXLZrjW5HGJoyxMMmPLlagCnsvg/5PDP5PK9ZvTEY4dejpicYrEpluczlubccXMMb7SIP+D9z+D7vVZjnHHfXp1ePrN3KI1HLGNaYmrhMw3XGOoIN8CV7spRkCYlcTEwRNTEhK548/D6wAITYRizOG7hm2ZLWLjM1WtG+bMtw5WDdblZ5mzXKyYYceVuAKgAEzg/5RrP5Rn3V4NeDjjNRp2ng7GpwLZvO7zPNm7RGJ8DEcgIP+D/z+EA/lhnwJ5TQbmefbJV6mExMbxZFoytzrfOSD8blfGLre5mM1cxKJiYBExEwTEkrzx83vPpAhNhDTFjxucWXKtcY2LVa0wtWK1wxatVuNi3ws3GLM1ZY2IApsI4P+VKD+VKXvmrXErrM3TEa1rlWqpTHFAIP+DOD+DNG604TrGMYamN3nOc7vOXGOtXxohORuh250iRRiSnCMIwnGEUZq5eXHUCE2ENW7DJjbs3C1vhYslrRwwaLcThwzWtsbdzlys3OZyybgClEPg/5RkP5Reb4YxyjFTTiAg/4PQv4PO9ozi6rdVkCGhrqAXcHBQMHDydXAwFcAITYQ3csmTTCyarXLhrhWtMbLItxY2eRa0bt3ONw5xOWDLGAKdyyE/JkN+THvHmz6tejTwMeBihamCFlIQhOJGqM5xje2WmXBhIP+Gvz+Gvm6vGcZ1dWmuNbjMXWanE0xFRON8OeuOuKC9ZaaIFqWJbLVC3d99235ACE2EN27HK4cNMK3Flc4VrRuycLXLZi4W5HGNzkYZGrLC4bgCnAtg/5LjP5LnewA6dfCzqNOCq1PCtVyvUREE5cfD4iD/iVg/iVv6ADjwi6hCJqJi6zGYmGFI5b4gIPp03M3NyIITMxMTCJiYmRIv0fRdCE2EY8bFlicZWa3M1yZlrRxmyrXGNs2Wt8zJjlYOGGZxmzACpoBUoP+TEr+TEvnyA3irxcQiJicShCYXiUKuLiauYldzmNpm52yQ1FeB4viA7CC/sqL+yo80D42ebs6291rc3knJzPGTJy5yc5jxpddbbdbm0G4DgCD6ct5tEiJm4kRYuhNSmEwlEwmAiYmCpImJmLlKbu+Pj8fgYAhNhDPMyYMWGLGtZuWLla0YNsy1xhaM1uFg0x42jlkxYOcIAp3K4P+Tyr+TzPWcc+Xi+J5PCyEwqIYxWsYrk1ArnrnmoP+IGj+IH/xO/bny3q8RidRTVIkm93d5zNzF54b3ACD8iJucslzJMETEwmJgJiZvPh+XfrAITYQxa42uLG3ZLWGNg0WtGWFotxNMrla0buMbHIwbtGrbKAKWxeD/lI6/lI1m+bHFMTCkVOnXwCE/D7t+H2eePmZcUKRRTinOcuDqqCE7luXlijGKKMUYxnXHw4gITYRiZ4WjFjkyrcbNrlWtMuXItcM8ORbiZZsbBzlw5GTJwAKVRaD/lD0/lD1eFvpnkqYqF1vG7iD/iFY/iFZRvG8ZiYQmNs5wIP1t53aGZlaZnPPyfB0ITYRkZssLhw0arcLVowWtGrZytwsMbBaxZN2LPDicZGGPEAKciWD/lQu/lQv3CeMZianEYijW+nXxNoqa3rrybCE/D5x+HznJKVFopxnDHKuPVrzZ8WPFeqNU6YcEsKE7FuflBCKEUUJwJTlMnGsct8uftAhNhDlqzcZWeZmtYZWmZa0yZGi3C2ZsFrBu5atsmRnkZtWQApcFoP+VRb+VRcHGuNc5yzGpuMghPw/Sfh+lDiZ80dFMVLQtinnjnCGmKKbjYFBwaDIGBgIOBl6swEAITYQyy5sLdkzyrWTZvhWtMmVstct2uFa5c5mzZw1YOc2VkA=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2529</TotalTime>
  <Words>2936</Words>
  <Application>Microsoft Office PowerPoint</Application>
  <PresentationFormat>On-screen Show (4:3)</PresentationFormat>
  <Paragraphs>1571</Paragraphs>
  <Slides>59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Dark 3410</vt:lpstr>
      <vt:lpstr>MIPS Pipeline</vt:lpstr>
      <vt:lpstr>A Processor</vt:lpstr>
      <vt:lpstr>What determines performance of Processor?</vt:lpstr>
      <vt:lpstr>Review: Single Cycle Processor</vt:lpstr>
      <vt:lpstr>Review: Multi Cycle Processor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Lessons</vt:lpstr>
      <vt:lpstr>A Processor</vt:lpstr>
      <vt:lpstr>A Processor</vt:lpstr>
      <vt:lpstr>Basic Pipeline</vt:lpstr>
      <vt:lpstr>Time Graphs</vt:lpstr>
      <vt:lpstr>Principles of Pipelined Implementation</vt:lpstr>
      <vt:lpstr>PowerPoint Presentation</vt:lpstr>
      <vt:lpstr>Pipelined Processor</vt:lpstr>
      <vt:lpstr>IF</vt:lpstr>
      <vt:lpstr>IF</vt:lpstr>
      <vt:lpstr>IF</vt:lpstr>
      <vt:lpstr>ID</vt:lpstr>
      <vt:lpstr>ID</vt:lpstr>
      <vt:lpstr>ID</vt:lpstr>
      <vt:lpstr>EX</vt:lpstr>
      <vt:lpstr>EX</vt:lpstr>
      <vt:lpstr>MEM</vt:lpstr>
      <vt:lpstr>MEM</vt:lpstr>
      <vt:lpstr>MEM</vt:lpstr>
      <vt:lpstr>WB</vt:lpstr>
      <vt:lpstr>WB</vt:lpstr>
      <vt:lpstr>WB</vt:lpstr>
      <vt:lpstr>PowerPoint Presentation</vt:lpstr>
      <vt:lpstr>Administrivia</vt:lpstr>
      <vt:lpstr>Administrivia</vt:lpstr>
      <vt:lpstr>Administrivia</vt:lpstr>
      <vt:lpstr>Collaboration, Late, Re-grading Policies</vt:lpstr>
      <vt:lpstr>Example: Sample Code (Simple)</vt:lpstr>
      <vt:lpstr>Example: : Sample Code (Simple)</vt:lpstr>
      <vt:lpstr>MIPS instruction formats</vt:lpstr>
      <vt:lpstr>MIPS Instruction Types</vt:lpstr>
      <vt:lpstr>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Pipelining Recap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8: Pipelining</dc:title>
  <dc:creator>Hakim Weatherspoon</dc:creator>
  <cp:lastModifiedBy>Hakim Weatherspoon</cp:lastModifiedBy>
  <cp:revision>310</cp:revision>
  <cp:lastPrinted>2012-02-21T22:33:09Z</cp:lastPrinted>
  <dcterms:created xsi:type="dcterms:W3CDTF">2006-08-16T00:00:00Z</dcterms:created>
  <dcterms:modified xsi:type="dcterms:W3CDTF">2012-02-21T22:34:32Z</dcterms:modified>
</cp:coreProperties>
</file>